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2"/>
  </p:notesMasterIdLst>
  <p:sldIdLst>
    <p:sldId id="256" r:id="rId3"/>
    <p:sldId id="258" r:id="rId4"/>
    <p:sldId id="259" r:id="rId5"/>
    <p:sldId id="260" r:id="rId6"/>
    <p:sldId id="267" r:id="rId7"/>
    <p:sldId id="261" r:id="rId8"/>
    <p:sldId id="263" r:id="rId9"/>
    <p:sldId id="262" r:id="rId10"/>
    <p:sldId id="268" r:id="rId11"/>
    <p:sldId id="291" r:id="rId13"/>
    <p:sldId id="265" r:id="rId14"/>
    <p:sldId id="266" r:id="rId15"/>
    <p:sldId id="275" r:id="rId16"/>
    <p:sldId id="276" r:id="rId17"/>
    <p:sldId id="292" r:id="rId18"/>
    <p:sldId id="293" r:id="rId19"/>
    <p:sldId id="294" r:id="rId20"/>
    <p:sldId id="325" r:id="rId21"/>
    <p:sldId id="295" r:id="rId22"/>
    <p:sldId id="296" r:id="rId23"/>
    <p:sldId id="277" r:id="rId24"/>
    <p:sldId id="278" r:id="rId25"/>
    <p:sldId id="279" r:id="rId26"/>
    <p:sldId id="280" r:id="rId27"/>
    <p:sldId id="281" r:id="rId28"/>
    <p:sldId id="282" r:id="rId29"/>
    <p:sldId id="283" r:id="rId30"/>
    <p:sldId id="326" r:id="rId31"/>
    <p:sldId id="284" r:id="rId32"/>
    <p:sldId id="286" r:id="rId33"/>
    <p:sldId id="287" r:id="rId34"/>
    <p:sldId id="288" r:id="rId35"/>
    <p:sldId id="289" r:id="rId36"/>
    <p:sldId id="298" r:id="rId37"/>
    <p:sldId id="300" r:id="rId38"/>
    <p:sldId id="301" r:id="rId39"/>
    <p:sldId id="302" r:id="rId40"/>
    <p:sldId id="303" r:id="rId41"/>
    <p:sldId id="304" r:id="rId42"/>
    <p:sldId id="305" r:id="rId43"/>
    <p:sldId id="306" r:id="rId44"/>
    <p:sldId id="307" r:id="rId45"/>
    <p:sldId id="308" r:id="rId46"/>
    <p:sldId id="299" r:id="rId47"/>
    <p:sldId id="264" r:id="rId48"/>
    <p:sldId id="328" r:id="rId49"/>
    <p:sldId id="330" r:id="rId50"/>
    <p:sldId id="366" r:id="rId51"/>
    <p:sldId id="329" r:id="rId52"/>
    <p:sldId id="333" r:id="rId53"/>
    <p:sldId id="336" r:id="rId54"/>
    <p:sldId id="367" r:id="rId55"/>
    <p:sldId id="337" r:id="rId56"/>
    <p:sldId id="332" r:id="rId57"/>
  </p:sldIdLst>
  <p:sldSz cx="12192000" cy="6858000"/>
  <p:notesSz cx="7103745" cy="10234295"/>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116" d="100"/>
          <a:sy n="116" d="100"/>
        </p:scale>
        <p:origin x="336"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0" Type="http://schemas.openxmlformats.org/officeDocument/2006/relationships/tableStyles" Target="tableStyles.xml"/><Relationship Id="rId6" Type="http://schemas.openxmlformats.org/officeDocument/2006/relationships/slide" Target="slides/slide4.xml"/><Relationship Id="rId59" Type="http://schemas.openxmlformats.org/officeDocument/2006/relationships/viewProps" Target="viewProps.xml"/><Relationship Id="rId58" Type="http://schemas.openxmlformats.org/officeDocument/2006/relationships/presProps" Target="presProps.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3.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slide" Target="slides/slide2.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notesMaster" Target="notesMasters/notesMaster1.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4023812" y="0"/>
            <a:ext cx="3078290" cy="513492"/>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481584" y="1279287"/>
            <a:ext cx="6140577" cy="3454075"/>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10375" y="4925254"/>
            <a:ext cx="5682996" cy="4029754"/>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9720804"/>
            <a:ext cx="3078290" cy="513491"/>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4023812" y="9720804"/>
            <a:ext cx="3078290" cy="513491"/>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p:cSld>
    <p:bg>
      <p:bgPr>
        <a:solidFill>
          <a:srgbClr val="FFFFFF"/>
        </a:solidFill>
        <a:effectLst/>
      </p:bgPr>
    </p:bg>
    <p:spTree>
      <p:nvGrpSpPr>
        <p:cNvPr id="1" name=""/>
        <p:cNvGrpSpPr/>
        <p:nvPr/>
      </p:nvGrpSpPr>
      <p:grpSpPr/>
      <p:sp>
        <p:nvSpPr>
          <p:cNvPr id="48130" name="幻灯片图像占位符 9217"/>
          <p:cNvSpPr>
            <a:spLocks noGrp="1" noRot="1" noChangeAspect="1" noTextEdit="1"/>
          </p:cNvSpPr>
          <p:nvPr>
            <p:ph type="sldImg"/>
          </p:nvPr>
        </p:nvSpPr>
        <p:spPr>
          <a:xfrm>
            <a:off x="1138238" y="752475"/>
            <a:ext cx="4395787" cy="3295650"/>
          </a:xfrm>
          <a:ln>
            <a:solidFill>
              <a:srgbClr val="000000"/>
            </a:solidFill>
            <a:miter/>
          </a:ln>
        </p:spPr>
      </p:sp>
      <p:sp>
        <p:nvSpPr>
          <p:cNvPr id="48131" name="文本占位符 9218"/>
          <p:cNvSpPr>
            <a:spLocks noGrp="1"/>
          </p:cNvSpPr>
          <p:nvPr>
            <p:ph type="body" idx="1"/>
          </p:nvPr>
        </p:nvSpPr>
        <p:spPr>
          <a:noFill/>
          <a:ln>
            <a:noFill/>
          </a:ln>
        </p:spPr>
        <p:txBody>
          <a:bodyPr wrap="square" lIns="91440" tIns="45720" rIns="91440" bIns="45720" anchor="t"/>
          <a:p>
            <a:pPr lvl="0">
              <a:spcBef>
                <a:spcPct val="0"/>
              </a:spcBef>
            </a:pPr>
            <a:r>
              <a:rPr lang="zh-CN" altLang="en-US" dirty="0"/>
              <a:t>简洁干净却又一针见血</a:t>
            </a:r>
            <a:endParaRPr lang="zh-CN" altLang="en-US" dirty="0"/>
          </a:p>
        </p:txBody>
      </p:sp>
    </p:spTree>
  </p:cSld>
  <p:clrMapOvr>
    <a:overrideClrMapping bg1="lt1" tx1="dk1" bg2="lt2" tx2="dk2" accent1="accent1" accent2="accent2" accent3="accent3" accent4="accent4" accent5="accent5" accent6="accent6" hlink="hlink" folHlink="folHlink"/>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p:cSld>
    <p:bg>
      <p:bgPr>
        <a:solidFill>
          <a:srgbClr val="FFFFFF"/>
        </a:solidFill>
        <a:effectLst/>
      </p:bgPr>
    </p:bg>
    <p:spTree>
      <p:nvGrpSpPr>
        <p:cNvPr id="1" name=""/>
        <p:cNvGrpSpPr/>
        <p:nvPr/>
      </p:nvGrpSpPr>
      <p:grpSpPr/>
      <p:sp>
        <p:nvSpPr>
          <p:cNvPr id="50178" name="幻灯片图像占位符 9217"/>
          <p:cNvSpPr>
            <a:spLocks noGrp="1" noRot="1" noChangeAspect="1" noTextEdit="1"/>
          </p:cNvSpPr>
          <p:nvPr>
            <p:ph type="sldImg"/>
          </p:nvPr>
        </p:nvSpPr>
        <p:spPr>
          <a:xfrm>
            <a:off x="1138238" y="752475"/>
            <a:ext cx="4395787" cy="3295650"/>
          </a:xfrm>
          <a:ln>
            <a:solidFill>
              <a:srgbClr val="000000"/>
            </a:solidFill>
            <a:miter/>
          </a:ln>
        </p:spPr>
      </p:sp>
      <p:sp>
        <p:nvSpPr>
          <p:cNvPr id="50179" name="文本占位符 9218"/>
          <p:cNvSpPr>
            <a:spLocks noGrp="1"/>
          </p:cNvSpPr>
          <p:nvPr>
            <p:ph type="body" idx="1"/>
          </p:nvPr>
        </p:nvSpPr>
        <p:spPr>
          <a:noFill/>
          <a:ln>
            <a:noFill/>
          </a:ln>
        </p:spPr>
        <p:txBody>
          <a:bodyPr wrap="square" lIns="91440" tIns="45720" rIns="91440" bIns="45720" anchor="t"/>
          <a:p>
            <a:pPr lvl="0">
              <a:spcBef>
                <a:spcPct val="0"/>
              </a:spcBef>
            </a:pPr>
            <a:r>
              <a:rPr lang="zh-CN" altLang="en-US" dirty="0"/>
              <a:t>简洁干净却又一针见血</a:t>
            </a:r>
            <a:endParaRPr lang="zh-CN" altLang="en-US" dirty="0"/>
          </a:p>
        </p:txBody>
      </p:sp>
    </p:spTree>
  </p:cSld>
  <p:clrMapOvr>
    <a:overrideClrMapping bg1="lt1" tx1="dk1" bg2="lt2" tx2="dk2" accent1="accent1" accent2="accent2" accent3="accent3" accent4="accent4" accent5="accent5" accent6="accent6" hlink="hlink" folHlink="folHlink"/>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p:cSld>
    <p:bg>
      <p:bgPr>
        <a:solidFill>
          <a:srgbClr val="FFFFFF"/>
        </a:solidFill>
        <a:effectLst/>
      </p:bgPr>
    </p:bg>
    <p:spTree>
      <p:nvGrpSpPr>
        <p:cNvPr id="1" name=""/>
        <p:cNvGrpSpPr/>
        <p:nvPr/>
      </p:nvGrpSpPr>
      <p:grpSpPr/>
      <p:sp>
        <p:nvSpPr>
          <p:cNvPr id="52226" name="幻灯片图像占位符 9217"/>
          <p:cNvSpPr>
            <a:spLocks noGrp="1" noRot="1" noChangeAspect="1" noTextEdit="1"/>
          </p:cNvSpPr>
          <p:nvPr>
            <p:ph type="sldImg"/>
          </p:nvPr>
        </p:nvSpPr>
        <p:spPr>
          <a:xfrm>
            <a:off x="1138238" y="752475"/>
            <a:ext cx="4395787" cy="3295650"/>
          </a:xfrm>
          <a:ln>
            <a:solidFill>
              <a:srgbClr val="000000"/>
            </a:solidFill>
            <a:miter/>
          </a:ln>
        </p:spPr>
      </p:sp>
      <p:sp>
        <p:nvSpPr>
          <p:cNvPr id="52227" name="文本占位符 9218"/>
          <p:cNvSpPr>
            <a:spLocks noGrp="1"/>
          </p:cNvSpPr>
          <p:nvPr>
            <p:ph type="body" idx="1"/>
          </p:nvPr>
        </p:nvSpPr>
        <p:spPr>
          <a:noFill/>
          <a:ln>
            <a:noFill/>
          </a:ln>
        </p:spPr>
        <p:txBody>
          <a:bodyPr wrap="square" lIns="91440" tIns="45720" rIns="91440" bIns="45720" anchor="t"/>
          <a:p>
            <a:pPr lvl="0">
              <a:spcBef>
                <a:spcPct val="0"/>
              </a:spcBef>
            </a:pPr>
            <a:r>
              <a:rPr lang="zh-CN" altLang="en-US" dirty="0"/>
              <a:t>简洁干净却又一针见血</a:t>
            </a:r>
            <a:endParaRPr lang="zh-CN" altLang="en-US" dirty="0"/>
          </a:p>
        </p:txBody>
      </p:sp>
    </p:spTree>
  </p:cSld>
  <p:clrMapOvr>
    <a:overrideClrMapping bg1="lt1" tx1="dk1" bg2="lt2" tx2="dk2" accent1="accent1" accent2="accent2" accent3="accent3" accent4="accent4" accent5="accent5" accent6="accent6" hlink="hlink" folHlink="folHlink"/>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Pr>
        <a:blipFill dpi="0" rotWithShape="1">
          <a:blip r:embed="rId2">
            <a:lum/>
          </a:blip>
          <a:srcRect/>
          <a:stretch>
            <a:fillRect t="-1000" b="-1000"/>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4599881"/>
            <a:ext cx="9144000" cy="682643"/>
          </a:xfrm>
        </p:spPr>
        <p:txBody>
          <a:bodyPr anchor="ctr" anchorCtr="0">
            <a:normAutofit/>
          </a:bodyPr>
          <a:lstStyle>
            <a:lvl1pPr algn="ctr">
              <a:defRPr sz="4000">
                <a:solidFill>
                  <a:schemeClr val="accent1">
                    <a:lumMod val="75000"/>
                  </a:schemeClr>
                </a:solidFill>
              </a:defRPr>
            </a:lvl1pPr>
          </a:lstStyle>
          <a:p>
            <a:r>
              <a:rPr lang="zh-CN" altLang="en-US" dirty="0" smtClean="0"/>
              <a:t>单击此处编辑母版标题样式</a:t>
            </a:r>
            <a:endParaRPr lang="en-US" dirty="0"/>
          </a:p>
        </p:txBody>
      </p:sp>
      <p:sp>
        <p:nvSpPr>
          <p:cNvPr id="3" name="Subtitle 2"/>
          <p:cNvSpPr>
            <a:spLocks noGrp="1"/>
          </p:cNvSpPr>
          <p:nvPr>
            <p:ph type="subTitle" idx="1"/>
          </p:nvPr>
        </p:nvSpPr>
        <p:spPr>
          <a:xfrm>
            <a:off x="1524000" y="5299335"/>
            <a:ext cx="9144000" cy="376237"/>
          </a:xfrm>
        </p:spPr>
        <p:txBody>
          <a:bodyPr anchor="ctr" anchorCtr="0"/>
          <a:lstStyle>
            <a:lvl1pPr marL="0" indent="0" algn="ctr">
              <a:buNone/>
              <a:defRPr sz="2400">
                <a:solidFill>
                  <a:schemeClr val="bg1">
                    <a:lumMod val="65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smtClean="0"/>
              <a:t>单击此处编辑母版副标题样式</a:t>
            </a:r>
            <a:endParaRPr lang="en-US" dirty="0"/>
          </a:p>
        </p:txBody>
      </p:sp>
      <p:sp>
        <p:nvSpPr>
          <p:cNvPr id="4" name="Date Placeholder 3"/>
          <p:cNvSpPr>
            <a:spLocks noGrp="1"/>
          </p:cNvSpPr>
          <p:nvPr>
            <p:ph type="dt" sz="half" idx="10"/>
          </p:nvPr>
        </p:nvSpPr>
        <p:spPr/>
        <p:txBody>
          <a:bodyPr/>
          <a:lstStyle/>
          <a:p>
            <a:fld id="{C66662D1-89DE-46BA-A466-454433849B66}"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3F62EB35-CBF2-473A-99BA-E3C595609F67}"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内容占位符 2"/>
          <p:cNvSpPr>
            <a:spLocks noGrp="1"/>
          </p:cNvSpPr>
          <p:nvPr>
            <p:ph idx="1"/>
          </p:nvPr>
        </p:nvSpPr>
        <p:spPr>
          <a:xfrm>
            <a:off x="837600" y="408675"/>
            <a:ext cx="10516800" cy="5810400"/>
          </a:xfrm>
        </p:spPr>
        <p:txBody>
          <a:bodyPr/>
          <a:lstStyle>
            <a:lvl1pPr>
              <a:defRPr sz="2400"/>
            </a:lvl1pPr>
            <a:lvl2pPr>
              <a:defRPr sz="2000"/>
            </a:lvl2pPr>
            <a:lvl3pPr>
              <a:defRPr sz="1800"/>
            </a:lvl3pPr>
            <a:lvl4pPr>
              <a:defRPr sz="1800"/>
            </a:lvl4pPr>
            <a:lvl5pPr>
              <a:defRPr sz="1800"/>
            </a:lvl5pPr>
          </a:lstStyle>
          <a:p>
            <a:pPr lvl="0"/>
            <a:r>
              <a:rPr lang="zh-CN" altLang="en-US" dirty="0" smtClean="0"/>
              <a:t>单击此处编辑母版文本样式</a:t>
            </a:r>
            <a:endParaRPr lang="zh-CN" altLang="en-US" dirty="0" smtClean="0"/>
          </a:p>
          <a:p>
            <a:pPr lvl="1"/>
            <a:r>
              <a:rPr lang="zh-CN" altLang="en-US" dirty="0" smtClean="0"/>
              <a:t>第二级</a:t>
            </a:r>
            <a:endParaRPr lang="zh-CN" altLang="en-US" dirty="0" smtClean="0"/>
          </a:p>
          <a:p>
            <a:pPr lvl="2"/>
            <a:r>
              <a:rPr lang="zh-CN" altLang="en-US" dirty="0" smtClean="0"/>
              <a:t>第三级</a:t>
            </a:r>
            <a:endParaRPr lang="zh-CN" altLang="en-US" dirty="0" smtClean="0"/>
          </a:p>
          <a:p>
            <a:pPr lvl="3"/>
            <a:r>
              <a:rPr lang="zh-CN" altLang="en-US" dirty="0" smtClean="0"/>
              <a:t>第四级</a:t>
            </a:r>
            <a:endParaRPr lang="zh-CN" altLang="en-US" dirty="0" smtClean="0"/>
          </a:p>
          <a:p>
            <a:pPr lvl="4"/>
            <a:r>
              <a:rPr lang="zh-CN" altLang="en-US" dirty="0" smtClean="0"/>
              <a:t>第五级</a:t>
            </a:r>
            <a:endParaRPr lang="zh-CN" altLang="en-US" dirty="0"/>
          </a:p>
        </p:txBody>
      </p:sp>
      <p:sp>
        <p:nvSpPr>
          <p:cNvPr id="4" name="日期占位符 3"/>
          <p:cNvSpPr>
            <a:spLocks noGrp="1"/>
          </p:cNvSpPr>
          <p:nvPr>
            <p:ph type="dt" sz="half" idx="10"/>
          </p:nvPr>
        </p:nvSpPr>
        <p:spPr/>
        <p:txBody>
          <a:bodyPr/>
          <a:lstStyle/>
          <a:p>
            <a:fld id="{6EF2F5ED-D19D-4097-92A9-D6092B3D6E68}"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7AAEAA2-D029-4D23-B6D5-DE004B8B3ED2}"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C66662D1-89DE-46BA-A466-454433849B66}"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3F62EB35-CBF2-473A-99BA-E3C595609F67}"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8200" y="2031219"/>
            <a:ext cx="10515600" cy="1551646"/>
          </a:xfrm>
        </p:spPr>
        <p:txBody>
          <a:bodyPr anchor="b">
            <a:normAutofit/>
          </a:bodyPr>
          <a:lstStyle>
            <a:lvl1pPr algn="ctr">
              <a:defRPr sz="5400">
                <a:solidFill>
                  <a:schemeClr val="accent1">
                    <a:lumMod val="75000"/>
                  </a:schemeClr>
                </a:solidFill>
                <a:effectLst>
                  <a:outerShdw blurRad="38100" dist="38100" dir="2700000" algn="tl">
                    <a:srgbClr val="000000">
                      <a:alpha val="43137"/>
                    </a:srgbClr>
                  </a:outerShdw>
                </a:effectLst>
              </a:defRPr>
            </a:lvl1pPr>
          </a:lstStyle>
          <a:p>
            <a:r>
              <a:rPr lang="zh-CN" altLang="en-US" dirty="0" smtClean="0"/>
              <a:t>单击此处编辑母版标题样式</a:t>
            </a:r>
            <a:endParaRPr lang="en-US" dirty="0"/>
          </a:p>
        </p:txBody>
      </p:sp>
      <p:sp>
        <p:nvSpPr>
          <p:cNvPr id="3" name="Text Placeholder 2"/>
          <p:cNvSpPr>
            <a:spLocks noGrp="1"/>
          </p:cNvSpPr>
          <p:nvPr>
            <p:ph type="body" idx="1"/>
          </p:nvPr>
        </p:nvSpPr>
        <p:spPr>
          <a:xfrm>
            <a:off x="1895320" y="3697371"/>
            <a:ext cx="8401360" cy="896937"/>
          </a:xfrm>
        </p:spPr>
        <p:txBody>
          <a:bodyPr>
            <a:normAutofit/>
          </a:bodyPr>
          <a:lstStyle>
            <a:lvl1pPr marL="0" indent="0" algn="ctr">
              <a:buNone/>
              <a:defRPr sz="2800">
                <a:solidFill>
                  <a:schemeClr val="tx1">
                    <a:lumMod val="40000"/>
                    <a:lumOff val="60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smtClean="0"/>
              <a:t>单击此处编辑母版文本样式</a:t>
            </a:r>
            <a:endParaRPr lang="zh-CN" altLang="en-US" dirty="0" smtClean="0"/>
          </a:p>
        </p:txBody>
      </p:sp>
      <p:sp>
        <p:nvSpPr>
          <p:cNvPr id="4" name="Date Placeholder 3"/>
          <p:cNvSpPr>
            <a:spLocks noGrp="1"/>
          </p:cNvSpPr>
          <p:nvPr>
            <p:ph type="dt" sz="half" idx="10"/>
          </p:nvPr>
        </p:nvSpPr>
        <p:spPr/>
        <p:txBody>
          <a:bodyPr>
            <a:normAutofit/>
          </a:bodyPr>
          <a:lstStyle/>
          <a:p>
            <a:fld id="{C66662D1-89DE-46BA-A466-454433849B66}" type="datetimeFigureOut">
              <a:rPr lang="zh-CN" altLang="en-US" smtClean="0"/>
            </a:fld>
            <a:endParaRPr lang="zh-CN" altLang="en-US"/>
          </a:p>
        </p:txBody>
      </p:sp>
      <p:sp>
        <p:nvSpPr>
          <p:cNvPr id="5" name="Footer Placeholder 4"/>
          <p:cNvSpPr>
            <a:spLocks noGrp="1"/>
          </p:cNvSpPr>
          <p:nvPr>
            <p:ph type="ftr" sz="quarter" idx="11"/>
          </p:nvPr>
        </p:nvSpPr>
        <p:spPr/>
        <p:txBody>
          <a:bodyPr>
            <a:normAutofit/>
          </a:bodyPr>
          <a:lstStyle/>
          <a:p>
            <a:endParaRPr lang="zh-CN" altLang="en-US"/>
          </a:p>
        </p:txBody>
      </p:sp>
      <p:sp>
        <p:nvSpPr>
          <p:cNvPr id="6" name="Slide Number Placeholder 5"/>
          <p:cNvSpPr>
            <a:spLocks noGrp="1"/>
          </p:cNvSpPr>
          <p:nvPr>
            <p:ph type="sldNum" sz="quarter" idx="12"/>
          </p:nvPr>
        </p:nvSpPr>
        <p:spPr/>
        <p:txBody>
          <a:bodyPr>
            <a:normAutofit/>
          </a:bodyPr>
          <a:lstStyle/>
          <a:p>
            <a:fld id="{3F62EB35-CBF2-473A-99BA-E3C595609F67}" type="slidenum">
              <a:rPr lang="zh-CN" altLang="en-US" smtClean="0"/>
            </a:fld>
            <a:endParaRPr lang="zh-CN" altLang="en-US"/>
          </a:p>
        </p:txBody>
      </p:sp>
      <p:grpSp>
        <p:nvGrpSpPr>
          <p:cNvPr id="7" name="组合 6"/>
          <p:cNvGrpSpPr/>
          <p:nvPr/>
        </p:nvGrpSpPr>
        <p:grpSpPr>
          <a:xfrm>
            <a:off x="1625237" y="3582865"/>
            <a:ext cx="8941526" cy="102651"/>
            <a:chOff x="3914775" y="2524125"/>
            <a:chExt cx="2428875" cy="57150"/>
          </a:xfrm>
        </p:grpSpPr>
        <p:sp>
          <p:nvSpPr>
            <p:cNvPr id="8" name="矩形 7"/>
            <p:cNvSpPr/>
            <p:nvPr/>
          </p:nvSpPr>
          <p:spPr>
            <a:xfrm>
              <a:off x="3914775" y="2524125"/>
              <a:ext cx="809625" cy="5715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25000" lnSpcReduction="20000"/>
            </a:bodyPr>
            <a:lstStyle/>
            <a:p>
              <a:pPr algn="ctr"/>
              <a:endParaRPr lang="zh-CN" altLang="en-US" baseline="0">
                <a:latin typeface="Arial" panose="020B0604020202020204" pitchFamily="34" charset="0"/>
                <a:ea typeface="黑体" panose="02010609060101010101" pitchFamily="49" charset="-122"/>
              </a:endParaRPr>
            </a:p>
          </p:txBody>
        </p:sp>
        <p:sp>
          <p:nvSpPr>
            <p:cNvPr id="9" name="矩形 8"/>
            <p:cNvSpPr/>
            <p:nvPr/>
          </p:nvSpPr>
          <p:spPr>
            <a:xfrm>
              <a:off x="4724400" y="2524125"/>
              <a:ext cx="809625" cy="5715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25000" lnSpcReduction="20000"/>
            </a:bodyPr>
            <a:lstStyle/>
            <a:p>
              <a:pPr algn="ctr"/>
              <a:endParaRPr lang="zh-CN" altLang="en-US" baseline="0">
                <a:latin typeface="Arial" panose="020B0604020202020204" pitchFamily="34" charset="0"/>
                <a:ea typeface="黑体" panose="02010609060101010101" pitchFamily="49" charset="-122"/>
              </a:endParaRPr>
            </a:p>
          </p:txBody>
        </p:sp>
        <p:sp>
          <p:nvSpPr>
            <p:cNvPr id="10" name="矩形 9"/>
            <p:cNvSpPr/>
            <p:nvPr/>
          </p:nvSpPr>
          <p:spPr>
            <a:xfrm>
              <a:off x="5534025" y="2524125"/>
              <a:ext cx="809625" cy="57150"/>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25000" lnSpcReduction="20000"/>
            </a:bodyPr>
            <a:lstStyle/>
            <a:p>
              <a:pPr algn="ctr"/>
              <a:endParaRPr lang="zh-CN" altLang="en-US" baseline="0">
                <a:latin typeface="Arial" panose="020B0604020202020204" pitchFamily="34" charset="0"/>
                <a:ea typeface="黑体" panose="02010609060101010101" pitchFamily="49" charset="-122"/>
              </a:endParaRPr>
            </a:p>
          </p:txBody>
        </p:sp>
      </p:gr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223461"/>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4" name="Content Placeholder 3"/>
          <p:cNvSpPr>
            <a:spLocks noGrp="1"/>
          </p:cNvSpPr>
          <p:nvPr>
            <p:ph sz="half" idx="2"/>
          </p:nvPr>
        </p:nvSpPr>
        <p:spPr>
          <a:xfrm>
            <a:off x="6172200" y="1223461"/>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C66662D1-89DE-46BA-A466-454433849B66}" type="datetimeFigureOut">
              <a:rPr lang="zh-CN" altLang="en-US" smtClean="0"/>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3F62EB35-CBF2-473A-99BA-E3C595609F67}"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97498"/>
            <a:ext cx="10515600" cy="772299"/>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145907"/>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smtClean="0"/>
              <a:t>单击此处编辑母版文本样式</a:t>
            </a:r>
            <a:endParaRPr lang="zh-CN" altLang="en-US" dirty="0" smtClean="0"/>
          </a:p>
        </p:txBody>
      </p:sp>
      <p:sp>
        <p:nvSpPr>
          <p:cNvPr id="4" name="Content Placeholder 3"/>
          <p:cNvSpPr>
            <a:spLocks noGrp="1"/>
          </p:cNvSpPr>
          <p:nvPr>
            <p:ph sz="half" idx="2"/>
          </p:nvPr>
        </p:nvSpPr>
        <p:spPr>
          <a:xfrm>
            <a:off x="839788" y="1969819"/>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5" name="Text Placeholder 4"/>
          <p:cNvSpPr>
            <a:spLocks noGrp="1"/>
          </p:cNvSpPr>
          <p:nvPr>
            <p:ph type="body" sz="quarter" idx="3"/>
          </p:nvPr>
        </p:nvSpPr>
        <p:spPr>
          <a:xfrm>
            <a:off x="6172200" y="1145907"/>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Content Placeholder 5"/>
          <p:cNvSpPr>
            <a:spLocks noGrp="1"/>
          </p:cNvSpPr>
          <p:nvPr>
            <p:ph sz="quarter" idx="4"/>
          </p:nvPr>
        </p:nvSpPr>
        <p:spPr>
          <a:xfrm>
            <a:off x="6172200" y="1969819"/>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C66662D1-89DE-46BA-A466-454433849B66}" type="datetimeFigureOut">
              <a:rPr lang="zh-CN" altLang="en-US" smtClean="0"/>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3F62EB35-CBF2-473A-99BA-E3C595609F67}"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033134" y="2522178"/>
            <a:ext cx="5309839" cy="1226171"/>
          </a:xfrm>
        </p:spPr>
        <p:txBody>
          <a:bodyPr>
            <a:normAutofit/>
          </a:bodyPr>
          <a:lstStyle>
            <a:lvl1pPr algn="ctr">
              <a:defRPr sz="7200" b="0"/>
            </a:lvl1pPr>
          </a:lstStyle>
          <a:p>
            <a:r>
              <a:rPr lang="zh-CN" altLang="en-US" dirty="0" smtClean="0"/>
              <a:t>编辑标题</a:t>
            </a:r>
            <a:endParaRPr lang="en-US" dirty="0"/>
          </a:p>
        </p:txBody>
      </p:sp>
      <p:sp>
        <p:nvSpPr>
          <p:cNvPr id="3" name="Date Placeholder 2"/>
          <p:cNvSpPr>
            <a:spLocks noGrp="1"/>
          </p:cNvSpPr>
          <p:nvPr>
            <p:ph type="dt" sz="half" idx="10"/>
          </p:nvPr>
        </p:nvSpPr>
        <p:spPr/>
        <p:txBody>
          <a:bodyPr>
            <a:normAutofit/>
          </a:bodyPr>
          <a:lstStyle/>
          <a:p>
            <a:fld id="{C66662D1-89DE-46BA-A466-454433849B66}" type="datetimeFigureOut">
              <a:rPr lang="zh-CN" altLang="en-US" smtClean="0"/>
            </a:fld>
            <a:endParaRPr lang="zh-CN" altLang="en-US"/>
          </a:p>
        </p:txBody>
      </p:sp>
      <p:sp>
        <p:nvSpPr>
          <p:cNvPr id="4" name="Footer Placeholder 3"/>
          <p:cNvSpPr>
            <a:spLocks noGrp="1"/>
          </p:cNvSpPr>
          <p:nvPr>
            <p:ph type="ftr" sz="quarter" idx="11"/>
          </p:nvPr>
        </p:nvSpPr>
        <p:spPr/>
        <p:txBody>
          <a:bodyPr>
            <a:normAutofit/>
          </a:bodyPr>
          <a:lstStyle/>
          <a:p>
            <a:endParaRPr lang="zh-CN" altLang="en-US"/>
          </a:p>
        </p:txBody>
      </p:sp>
      <p:sp>
        <p:nvSpPr>
          <p:cNvPr id="5" name="Slide Number Placeholder 4"/>
          <p:cNvSpPr>
            <a:spLocks noGrp="1"/>
          </p:cNvSpPr>
          <p:nvPr>
            <p:ph type="sldNum" sz="quarter" idx="12"/>
          </p:nvPr>
        </p:nvSpPr>
        <p:spPr/>
        <p:txBody>
          <a:bodyPr>
            <a:normAutofit/>
          </a:bodyPr>
          <a:lstStyle/>
          <a:p>
            <a:fld id="{3F62EB35-CBF2-473A-99BA-E3C595609F67}" type="slidenum">
              <a:rPr lang="zh-CN" altLang="en-US" smtClean="0"/>
            </a:fld>
            <a:endParaRPr lang="zh-CN" altLang="en-US"/>
          </a:p>
        </p:txBody>
      </p:sp>
      <p:sp>
        <p:nvSpPr>
          <p:cNvPr id="6" name="空心弧 5"/>
          <p:cNvSpPr/>
          <p:nvPr/>
        </p:nvSpPr>
        <p:spPr bwMode="auto">
          <a:xfrm rot="7086271">
            <a:off x="7390896" y="2034751"/>
            <a:ext cx="2201026" cy="2201026"/>
          </a:xfrm>
          <a:prstGeom prst="blockArc">
            <a:avLst>
              <a:gd name="adj1" fmla="val 5502533"/>
              <a:gd name="adj2" fmla="val 1980318"/>
              <a:gd name="adj3" fmla="val 1053"/>
            </a:avLst>
          </a:prstGeom>
          <a:solidFill>
            <a:schemeClr val="accent1"/>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eaLnBrk="1" hangingPunct="1">
              <a:spcBef>
                <a:spcPts val="0"/>
              </a:spcBef>
              <a:spcAft>
                <a:spcPts val="0"/>
              </a:spcAft>
              <a:defRPr/>
            </a:pPr>
            <a:endParaRPr lang="zh-CN" altLang="en-US">
              <a:solidFill>
                <a:schemeClr val="tx1"/>
              </a:solidFill>
              <a:latin typeface="Arial" panose="020B0604020202020204" pitchFamily="34" charset="0"/>
              <a:ea typeface="黑体" panose="02010609060101010101" pitchFamily="49" charset="-122"/>
            </a:endParaRPr>
          </a:p>
        </p:txBody>
      </p:sp>
      <p:sp>
        <p:nvSpPr>
          <p:cNvPr id="8" name="内容占位符 7"/>
          <p:cNvSpPr>
            <a:spLocks noGrp="1"/>
          </p:cNvSpPr>
          <p:nvPr>
            <p:ph sz="quarter" idx="13" hasCustomPrompt="1"/>
          </p:nvPr>
        </p:nvSpPr>
        <p:spPr>
          <a:xfrm>
            <a:off x="3748670" y="3778700"/>
            <a:ext cx="3878765" cy="845746"/>
          </a:xfrm>
        </p:spPr>
        <p:txBody>
          <a:bodyPr anchor="ctr" anchorCtr="0">
            <a:normAutofit/>
          </a:bodyPr>
          <a:lstStyle>
            <a:lvl1pPr marL="0" indent="0" algn="dist">
              <a:buNone/>
              <a:defRPr>
                <a:solidFill>
                  <a:schemeClr val="accent2"/>
                </a:solidFill>
              </a:defRPr>
            </a:lvl1pPr>
          </a:lstStyle>
          <a:p>
            <a:pPr lvl="0"/>
            <a:r>
              <a:rPr lang="zh-CN" altLang="en-US" dirty="0" smtClean="0"/>
              <a:t>添加副标题</a:t>
            </a:r>
            <a:endParaRPr lang="zh-CN" alt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66662D1-89DE-46BA-A466-454433849B66}" type="datetimeFigureOut">
              <a:rPr lang="zh-CN" altLang="en-US" smtClean="0"/>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3F62EB35-CBF2-473A-99BA-E3C595609F67}"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8994" y="245327"/>
            <a:ext cx="10514012" cy="719795"/>
          </a:xfrm>
        </p:spPr>
        <p:txBody>
          <a:bodyPr anchor="ctr" anchorCtr="0">
            <a:normAutofit/>
          </a:bodyPr>
          <a:lstStyle>
            <a:lvl1pPr>
              <a:defRPr sz="3600"/>
            </a:lvl1pPr>
          </a:lstStyle>
          <a:p>
            <a:r>
              <a:rPr lang="zh-CN" altLang="en-US" smtClean="0"/>
              <a:t>单击此处编辑母版标题样式</a:t>
            </a:r>
            <a:endParaRPr lang="en-US" dirty="0"/>
          </a:p>
        </p:txBody>
      </p:sp>
      <p:sp>
        <p:nvSpPr>
          <p:cNvPr id="3" name="Picture Placeholder 2"/>
          <p:cNvSpPr>
            <a:spLocks noGrp="1"/>
          </p:cNvSpPr>
          <p:nvPr>
            <p:ph type="pic" idx="1"/>
          </p:nvPr>
        </p:nvSpPr>
        <p:spPr>
          <a:xfrm>
            <a:off x="7101020" y="1257090"/>
            <a:ext cx="3878116" cy="445233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1115122" y="1257090"/>
            <a:ext cx="5597912" cy="4452336"/>
          </a:xfrm>
          <a:solidFill>
            <a:schemeClr val="accent1"/>
          </a:solidFill>
        </p:spPr>
        <p:txBody>
          <a:bodyPr>
            <a:normAutofit/>
          </a:bodyPr>
          <a:lstStyle>
            <a:lvl1pPr marL="0" indent="0" algn="ctr">
              <a:buNone/>
              <a:defRPr sz="2000">
                <a:solidFill>
                  <a:schemeClr val="bg1"/>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Date Placeholder 4"/>
          <p:cNvSpPr>
            <a:spLocks noGrp="1"/>
          </p:cNvSpPr>
          <p:nvPr>
            <p:ph type="dt" sz="half" idx="10"/>
          </p:nvPr>
        </p:nvSpPr>
        <p:spPr/>
        <p:txBody>
          <a:bodyPr/>
          <a:lstStyle/>
          <a:p>
            <a:fld id="{C66662D1-89DE-46BA-A466-454433849B66}" type="datetimeFigureOut">
              <a:rPr lang="zh-CN" altLang="en-US" smtClean="0"/>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3F62EB35-CBF2-473A-99BA-E3C595609F67}"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C66662D1-89DE-46BA-A466-454433849B66}"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3F62EB35-CBF2-473A-99BA-E3C595609F67}"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5" Type="http://schemas.openxmlformats.org/officeDocument/2006/relationships/theme" Target="../theme/theme1.xml"/><Relationship Id="rId14" Type="http://schemas.openxmlformats.org/officeDocument/2006/relationships/tags" Target="../tags/tag3.xml"/><Relationship Id="rId13" Type="http://schemas.openxmlformats.org/officeDocument/2006/relationships/tags" Target="../tags/tag2.xml"/><Relationship Id="rId12" Type="http://schemas.openxmlformats.org/officeDocument/2006/relationships/tags" Target="../tags/tag1.xml"/><Relationship Id="rId11" Type="http://schemas.openxmlformats.org/officeDocument/2006/relationships/image" Target="../media/image2.png"/><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1">
            <a:lum/>
          </a:blip>
          <a:srcRect/>
          <a:stretch>
            <a:fillRect l="-1000" r="-1000"/>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custDataLst>
              <p:tags r:id="rId12"/>
            </p:custDataLst>
          </p:nvPr>
        </p:nvSpPr>
        <p:spPr>
          <a:xfrm>
            <a:off x="838200" y="182881"/>
            <a:ext cx="10515600" cy="731519"/>
          </a:xfrm>
          <a:prstGeom prst="rect">
            <a:avLst/>
          </a:prstGeom>
        </p:spPr>
        <p:txBody>
          <a:bodyPr vert="horz" lIns="91440" tIns="45720" rIns="91440" bIns="45720" rtlCol="0" anchor="ctr">
            <a:normAutofit/>
          </a:bodyPr>
          <a:lstStyle/>
          <a:p>
            <a:r>
              <a:rPr lang="zh-CN" altLang="en-US" dirty="0" smtClean="0"/>
              <a:t>单击此处编辑母版标题样式</a:t>
            </a:r>
            <a:endParaRPr lang="en-US" dirty="0"/>
          </a:p>
        </p:txBody>
      </p:sp>
      <p:sp>
        <p:nvSpPr>
          <p:cNvPr id="3" name="Text Placeholder 2"/>
          <p:cNvSpPr>
            <a:spLocks noGrp="1"/>
          </p:cNvSpPr>
          <p:nvPr>
            <p:ph type="body" idx="1"/>
            <p:custDataLst>
              <p:tags r:id="rId13"/>
            </p:custDataLst>
          </p:nvPr>
        </p:nvSpPr>
        <p:spPr>
          <a:xfrm>
            <a:off x="838200" y="1211581"/>
            <a:ext cx="10515600" cy="4549140"/>
          </a:xfrm>
          <a:prstGeom prst="rect">
            <a:avLst/>
          </a:prstGeom>
        </p:spPr>
        <p:txBody>
          <a:bodyPr vert="horz" lIns="91440" tIns="45720" rIns="91440" bIns="45720" rtlCol="0">
            <a:normAutofit/>
          </a:bodyPr>
          <a:lstStyle/>
          <a:p>
            <a:pPr lvl="0"/>
            <a:r>
              <a:rPr lang="zh-CN" altLang="en-US" dirty="0" smtClean="0"/>
              <a:t>单击此处编辑母版文本样式</a:t>
            </a:r>
            <a:endParaRPr lang="zh-CN" altLang="en-US" dirty="0" smtClean="0"/>
          </a:p>
          <a:p>
            <a:pPr lvl="1"/>
            <a:r>
              <a:rPr lang="zh-CN" altLang="en-US" dirty="0" smtClean="0"/>
              <a:t>第二级</a:t>
            </a:r>
            <a:endParaRPr lang="zh-CN" altLang="en-US" dirty="0" smtClean="0"/>
          </a:p>
          <a:p>
            <a:pPr lvl="2"/>
            <a:r>
              <a:rPr lang="zh-CN" altLang="en-US" dirty="0" smtClean="0"/>
              <a:t>第三级</a:t>
            </a:r>
            <a:endParaRPr lang="zh-CN" altLang="en-US" dirty="0" smtClean="0"/>
          </a:p>
          <a:p>
            <a:pPr lvl="3"/>
            <a:r>
              <a:rPr lang="zh-CN" altLang="en-US" dirty="0" smtClean="0"/>
              <a:t>第四级</a:t>
            </a:r>
            <a:endParaRPr lang="zh-CN" altLang="en-US" dirty="0" smtClean="0"/>
          </a:p>
          <a:p>
            <a:pPr lvl="4"/>
            <a:r>
              <a:rPr lang="zh-CN" altLang="en-US" dirty="0"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normAutofit/>
          </a:bodyPr>
          <a:lstStyle>
            <a:lvl1pPr algn="l">
              <a:defRPr sz="1800">
                <a:solidFill>
                  <a:schemeClr val="tx1">
                    <a:tint val="75000"/>
                  </a:schemeClr>
                </a:solidFill>
              </a:defRPr>
            </a:lvl1pPr>
          </a:lstStyle>
          <a:p>
            <a:fld id="{C66662D1-89DE-46BA-A466-454433849B66}" type="datetimeFigureOut">
              <a:rPr lang="zh-CN" altLang="en-US" smtClean="0"/>
            </a:fld>
            <a:endParaRPr lang="zh-CN" alt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normAutofit/>
          </a:bodyPr>
          <a:lstStyle>
            <a:lvl1pPr algn="ctr">
              <a:defRPr sz="18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normAutofit/>
          </a:bodyPr>
          <a:lstStyle>
            <a:lvl1pPr algn="r">
              <a:defRPr sz="1800">
                <a:solidFill>
                  <a:schemeClr val="tx1">
                    <a:tint val="75000"/>
                  </a:schemeClr>
                </a:solidFill>
              </a:defRPr>
            </a:lvl1pPr>
          </a:lstStyle>
          <a:p>
            <a:fld id="{3F62EB35-CBF2-473A-99BA-E3C595609F67}" type="slidenum">
              <a:rPr lang="zh-CN" altLang="en-US" smtClean="0"/>
            </a:fld>
            <a:endParaRPr lang="zh-CN" altLang="en-US"/>
          </a:p>
        </p:txBody>
      </p:sp>
      <p:sp>
        <p:nvSpPr>
          <p:cNvPr id="7" name="KSO_TEMPLATE" hidden="1"/>
          <p:cNvSpPr/>
          <p:nvPr>
            <p:custDataLst>
              <p:tags r:id="rId14"/>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xStyles>
    <p:titleStyle>
      <a:lvl1pPr algn="l" defTabSz="914400" rtl="0" eaLnBrk="1" latinLnBrk="0" hangingPunct="1">
        <a:lnSpc>
          <a:spcPct val="90000"/>
        </a:lnSpc>
        <a:spcBef>
          <a:spcPct val="0"/>
        </a:spcBef>
        <a:buNone/>
        <a:defRPr sz="4400" b="1" kern="1200">
          <a:solidFill>
            <a:schemeClr val="accent1"/>
          </a:solidFill>
          <a:latin typeface="+mj-lt"/>
          <a:ea typeface="+mj-ea"/>
          <a:cs typeface="+mj-cs"/>
        </a:defRPr>
      </a:lvl1pPr>
    </p:titleStyle>
    <p:bodyStyle>
      <a:lvl1pPr marL="342900" indent="-342900" algn="l" defTabSz="914400" rtl="0" eaLnBrk="1" latinLnBrk="0" hangingPunct="1">
        <a:lnSpc>
          <a:spcPct val="90000"/>
        </a:lnSpc>
        <a:spcBef>
          <a:spcPts val="1000"/>
        </a:spcBef>
        <a:buFont typeface="黑体" panose="02010609060101010101" pitchFamily="49" charset="-122"/>
        <a:buChar char="〉"/>
        <a:defRPr sz="2400" kern="1200">
          <a:solidFill>
            <a:schemeClr val="tx1"/>
          </a:solidFill>
          <a:latin typeface="+mn-lt"/>
          <a:ea typeface="+mn-ea"/>
          <a:cs typeface="+mn-cs"/>
        </a:defRPr>
      </a:lvl1pPr>
      <a:lvl2pPr marL="800100" indent="-3429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257300" indent="-3429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57350" indent="-28575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114550" indent="-28575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5.xml"/><Relationship Id="rId1" Type="http://schemas.openxmlformats.org/officeDocument/2006/relationships/tags" Target="../tags/tag4.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7.jpe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7.jpe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7.xml"/><Relationship Id="rId1" Type="http://schemas.openxmlformats.org/officeDocument/2006/relationships/image" Target="../media/image12.png"/></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1.jpeg"/></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1.jpe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7.xml"/><Relationship Id="rId1" Type="http://schemas.openxmlformats.org/officeDocument/2006/relationships/image" Target="../media/image11.jpeg"/></Relationships>
</file>

<file path=ppt/slides/_rels/slide2.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tags" Target="../tags/tag6.xml"/><Relationship Id="rId4" Type="http://schemas.openxmlformats.org/officeDocument/2006/relationships/image" Target="../media/image6.jpeg"/><Relationship Id="rId3" Type="http://schemas.openxmlformats.org/officeDocument/2006/relationships/image" Target="../media/image5.jpeg"/><Relationship Id="rId2" Type="http://schemas.openxmlformats.org/officeDocument/2006/relationships/image" Target="../media/image4.png"/><Relationship Id="rId1" Type="http://schemas.openxmlformats.org/officeDocument/2006/relationships/image" Target="../media/image3.jpeg"/></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1.jpeg"/></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7.jpe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7.jpe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7.jpe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image" Target="../media/image13.png"/></Relationships>
</file>

<file path=ppt/slides/_rels/slide3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6.jpeg"/></Relationships>
</file>

<file path=ppt/slides/_rels/slide3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7.jpeg"/></Relationships>
</file>

<file path=ppt/slides/_rels/slide3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9.jpeg"/><Relationship Id="rId1" Type="http://schemas.openxmlformats.org/officeDocument/2006/relationships/image" Target="../media/image18.jpeg"/></Relationships>
</file>

<file path=ppt/slides/_rels/slide3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21.jpeg"/><Relationship Id="rId1" Type="http://schemas.openxmlformats.org/officeDocument/2006/relationships/image" Target="../media/image20.jpeg"/></Relationships>
</file>

<file path=ppt/slides/_rels/slide3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23.jpeg"/><Relationship Id="rId1" Type="http://schemas.openxmlformats.org/officeDocument/2006/relationships/image" Target="../media/image22.jpe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4.jpeg"/></Relationships>
</file>

<file path=ppt/slides/_rels/slide4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5.jpeg"/></Relationships>
</file>

<file path=ppt/slides/_rels/slide4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6.jpeg"/></Relationships>
</file>

<file path=ppt/slides/_rels/slide43.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27.jpeg"/></Relationships>
</file>

<file path=ppt/slides/_rels/slide4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8.jpeg"/></Relationships>
</file>

<file path=ppt/slides/_rels/slide4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8.xml"/></Relationships>
</file>

<file path=ppt/slides/_rels/slide4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9.xml"/></Relationships>
</file>

<file path=ppt/slides/_rels/slide4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0.xml"/></Relationships>
</file>

<file path=ppt/slides/_rels/slide4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1.xml"/></Relationships>
</file>

<file path=ppt/slides/_rels/slide4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2.xml"/></Relationships>
</file>

<file path=ppt/slides/_rels/slide5.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image" Target="../media/image8.jpeg"/></Relationships>
</file>

<file path=ppt/slides/_rels/slide5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3.xml"/></Relationships>
</file>

<file path=ppt/slides/_rels/slide5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4.xml"/></Relationships>
</file>

<file path=ppt/slides/_rels/slide5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5.xml"/></Relationships>
</file>

<file path=ppt/slides/_rels/slide5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6.xml"/></Relationships>
</file>

<file path=ppt/slides/_rels/slide5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7.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7.jpe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7.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4.xml"/><Relationship Id="rId1" Type="http://schemas.openxmlformats.org/officeDocument/2006/relationships/image" Target="../media/image11.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46" name="文本框 1"/>
          <p:cNvSpPr txBox="1"/>
          <p:nvPr/>
        </p:nvSpPr>
        <p:spPr>
          <a:xfrm>
            <a:off x="2651125" y="703263"/>
            <a:ext cx="6376988" cy="2838450"/>
          </a:xfrm>
          <a:prstGeom prst="rect">
            <a:avLst/>
          </a:prstGeom>
          <a:noFill/>
          <a:ln w="9525">
            <a:noFill/>
          </a:ln>
        </p:spPr>
        <p:txBody>
          <a:bodyPr lIns="68580" tIns="34290" rIns="68580" bIns="34290" anchor="t">
            <a:spAutoFit/>
          </a:bodyPr>
          <a:p>
            <a:pPr algn="ctr" eaLnBrk="0" hangingPunct="0">
              <a:lnSpc>
                <a:spcPct val="150000"/>
              </a:lnSpc>
            </a:pPr>
            <a:r>
              <a:rPr lang="zh-CN" altLang="en-US" sz="6000" b="1" dirty="0">
                <a:solidFill>
                  <a:srgbClr val="FF0000"/>
                </a:solidFill>
                <a:uFillTx/>
                <a:latin typeface="锐字工房云字库中长宋GBK" panose="02010604000000000000" charset="-122"/>
                <a:ea typeface="锐字工房云字库中长宋GBK" panose="02010604000000000000" charset="-122"/>
              </a:rPr>
              <a:t>名著导读</a:t>
            </a:r>
            <a:endParaRPr lang="zh-CN" altLang="en-US" sz="6000" b="1" dirty="0">
              <a:solidFill>
                <a:srgbClr val="FF0000"/>
              </a:solidFill>
              <a:uFillTx/>
              <a:latin typeface="锐字工房云字库中长宋GBK" panose="02010604000000000000" charset="-122"/>
              <a:ea typeface="锐字工房云字库中长宋GBK" panose="02010604000000000000" charset="-122"/>
            </a:endParaRPr>
          </a:p>
          <a:p>
            <a:pPr algn="ctr" eaLnBrk="0" hangingPunct="0">
              <a:lnSpc>
                <a:spcPct val="150000"/>
              </a:lnSpc>
            </a:pPr>
            <a:r>
              <a:rPr lang="en-US" altLang="zh-CN" sz="6000" b="1" dirty="0">
                <a:solidFill>
                  <a:srgbClr val="FF0000"/>
                </a:solidFill>
                <a:uFillTx/>
                <a:latin typeface="锐字工房云字库中长宋GBK" panose="02010604000000000000" charset="-122"/>
                <a:ea typeface="锐字工房云字库中长宋GBK" panose="02010604000000000000" charset="-122"/>
              </a:rPr>
              <a:t>《</a:t>
            </a:r>
            <a:r>
              <a:rPr lang="zh-CN" altLang="en-US" sz="6000" b="1" dirty="0">
                <a:solidFill>
                  <a:srgbClr val="FF0000"/>
                </a:solidFill>
                <a:uFillTx/>
                <a:latin typeface="锐字工房云字库中长宋GBK" panose="02010604000000000000" charset="-122"/>
                <a:ea typeface="锐字工房云字库中长宋GBK" panose="02010604000000000000" charset="-122"/>
              </a:rPr>
              <a:t>红星照耀中国</a:t>
            </a:r>
            <a:r>
              <a:rPr lang="en-US" altLang="zh-CN" sz="6000" b="1" dirty="0">
                <a:solidFill>
                  <a:srgbClr val="FF0000"/>
                </a:solidFill>
                <a:uFillTx/>
                <a:latin typeface="锐字工房云字库中长宋GBK" panose="02010604000000000000" charset="-122"/>
                <a:ea typeface="锐字工房云字库中长宋GBK" panose="02010604000000000000" charset="-122"/>
              </a:rPr>
              <a:t>》</a:t>
            </a:r>
            <a:endParaRPr lang="en-US" altLang="zh-CN" sz="6000" b="1" dirty="0">
              <a:solidFill>
                <a:srgbClr val="FF0000"/>
              </a:solidFill>
              <a:uFillTx/>
              <a:latin typeface="锐字工房云字库中长宋GBK" panose="02010604000000000000" charset="-122"/>
              <a:ea typeface="锐字工房云字库中长宋GBK" panose="02010604000000000000" charset="-122"/>
            </a:endParaRPr>
          </a:p>
        </p:txBody>
      </p:sp>
      <p:sp>
        <p:nvSpPr>
          <p:cNvPr id="4" name="文本框 3"/>
          <p:cNvSpPr txBox="1"/>
          <p:nvPr/>
        </p:nvSpPr>
        <p:spPr>
          <a:xfrm>
            <a:off x="3765550" y="4201160"/>
            <a:ext cx="4454525" cy="829945"/>
          </a:xfrm>
          <a:prstGeom prst="rect">
            <a:avLst/>
          </a:prstGeom>
          <a:noFill/>
        </p:spPr>
        <p:txBody>
          <a:bodyPr wrap="none" rtlCol="0" anchor="t">
            <a:spAutoFit/>
          </a:bodyPr>
          <a:p>
            <a:pPr>
              <a:spcBef>
                <a:spcPct val="50000"/>
              </a:spcBef>
            </a:pPr>
            <a:r>
              <a:rPr lang="zh-CN" altLang="en-US" sz="4800" b="1" dirty="0">
                <a:solidFill>
                  <a:srgbClr val="0066CC"/>
                </a:solidFill>
                <a:uFillTx/>
                <a:latin typeface="Calibri" panose="020F0502020204030204" charset="0"/>
                <a:ea typeface="锐字工房云字库中长宋GBK" panose="02010604000000000000" charset="-122"/>
                <a:sym typeface="+mn-ea"/>
              </a:rPr>
              <a:t>纪实作品的阅读</a:t>
            </a:r>
            <a:endParaRPr lang="zh-CN" altLang="en-US" sz="4800" b="1" dirty="0">
              <a:solidFill>
                <a:srgbClr val="0066CC"/>
              </a:solidFill>
              <a:uFillTx/>
              <a:latin typeface="Calibri" panose="020F0502020204030204" charset="0"/>
              <a:ea typeface="锐字工房云字库中长宋GBK" panose="02010604000000000000" charset="-122"/>
              <a:sym typeface="+mn-ea"/>
            </a:endParaRPr>
          </a:p>
        </p:txBody>
      </p:sp>
      <p:sp>
        <p:nvSpPr>
          <p:cNvPr id="9" name="副标题 8"/>
          <p:cNvSpPr>
            <a:spLocks noGrp="1"/>
          </p:cNvSpPr>
          <p:nvPr>
            <p:ph type="subTitle" idx="1"/>
            <p:custDataLst>
              <p:tags r:id="rId1"/>
            </p:custDataLst>
          </p:nvPr>
        </p:nvSpPr>
        <p:spPr>
          <a:xfrm>
            <a:off x="1995805" y="5299393"/>
            <a:ext cx="7994650" cy="701675"/>
          </a:xfrm>
        </p:spPr>
        <p:txBody>
          <a:bodyPr anchor="ctr" anchorCtr="0">
            <a:noAutofit/>
          </a:bodyPr>
          <a:p>
            <a:pPr fontAlgn="auto"/>
            <a:r>
              <a:rPr lang="zh-CN" altLang="en-US" sz="3600" b="1" strike="noStrike" noProof="1" dirty="0">
                <a:solidFill>
                  <a:srgbClr val="000000"/>
                </a:solidFill>
                <a:uFillTx/>
                <a:ea typeface="微软雅黑" panose="020B0503020204020204" charset="-122"/>
              </a:rPr>
              <a:t>课件制作：陈祖平（大演中心学校）</a:t>
            </a:r>
            <a:endParaRPr lang="zh-CN" altLang="en-US" sz="3600" b="1" strike="noStrike" noProof="1" dirty="0">
              <a:solidFill>
                <a:srgbClr val="000000"/>
              </a:solidFill>
              <a:uFillTx/>
              <a:ea typeface="微软雅黑" panose="020B0503020204020204" charset="-122"/>
            </a:endParaRPr>
          </a:p>
        </p:txBody>
      </p:sp>
    </p:spTree>
    <p:custDataLst>
      <p:tags r:id="rId2"/>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5603" name="标题 1"/>
          <p:cNvSpPr>
            <a:spLocks noGrp="1"/>
          </p:cNvSpPr>
          <p:nvPr>
            <p:ph type="title"/>
          </p:nvPr>
        </p:nvSpPr>
        <p:spPr>
          <a:xfrm>
            <a:off x="4367213" y="260350"/>
            <a:ext cx="4249737" cy="665163"/>
          </a:xfrm>
        </p:spPr>
        <p:txBody>
          <a:bodyPr vert="horz" wrap="square" lIns="91440" tIns="45720" rIns="91440" bIns="45720" anchor="ctr">
            <a:normAutofit fontScale="90000"/>
          </a:bodyPr>
          <a:p>
            <a:r>
              <a:rPr lang="zh-CN" altLang="en-US" sz="4800" dirty="0">
                <a:solidFill>
                  <a:srgbClr val="FF0000"/>
                </a:solidFill>
                <a:uFillTx/>
                <a:ea typeface="锐字工房云字库中长宋GBK" panose="02010604000000000000" charset="-122"/>
              </a:rPr>
              <a:t>关于红军</a:t>
            </a:r>
            <a:endParaRPr lang="zh-CN" altLang="en-US" sz="4800" dirty="0">
              <a:solidFill>
                <a:srgbClr val="FF0000"/>
              </a:solidFill>
              <a:uFillTx/>
              <a:ea typeface="锐字工房云字库中长宋GBK" panose="02010604000000000000" charset="-122"/>
            </a:endParaRPr>
          </a:p>
        </p:txBody>
      </p:sp>
      <p:sp>
        <p:nvSpPr>
          <p:cNvPr id="3" name="内容占位符 2"/>
          <p:cNvSpPr>
            <a:spLocks noGrp="1"/>
          </p:cNvSpPr>
          <p:nvPr>
            <p:ph sz="half" idx="1"/>
          </p:nvPr>
        </p:nvSpPr>
        <p:spPr>
          <a:xfrm>
            <a:off x="1095375" y="925830"/>
            <a:ext cx="5721350" cy="4683125"/>
          </a:xfrm>
          <a:solidFill>
            <a:schemeClr val="bg1">
              <a:alpha val="52000"/>
            </a:schemeClr>
          </a:solidFill>
        </p:spPr>
        <p:txBody>
          <a:bodyPr vert="horz" lIns="91440" tIns="45720" rIns="91440" bIns="45720" rtlCol="0">
            <a:normAutofit/>
          </a:bodyPr>
          <a:lstStyle/>
          <a:p>
            <a:pPr marL="0" marR="0" lvl="0" indent="0" algn="l" defTabSz="914400" rtl="0" eaLnBrk="1" fontAlgn="auto" latinLnBrk="0" hangingPunct="1">
              <a:lnSpc>
                <a:spcPct val="100000"/>
              </a:lnSpc>
              <a:spcBef>
                <a:spcPct val="20000"/>
              </a:spcBef>
              <a:spcAft>
                <a:spcPts val="0"/>
              </a:spcAft>
              <a:buClrTx/>
              <a:buSzTx/>
              <a:buFont typeface="Wingdings 2" pitchFamily="18" charset="2"/>
              <a:buNone/>
              <a:defRPr/>
            </a:pPr>
            <a:r>
              <a:rPr kumimoji="0" lang="zh-CN" altLang="en-US" sz="3600" b="1" i="0" baseline="0" noProof="0" dirty="0">
                <a:ln>
                  <a:noFill/>
                </a:ln>
                <a:solidFill>
                  <a:srgbClr val="000000"/>
                </a:solidFill>
                <a:effectLst/>
                <a:uLnTx/>
                <a:uFillTx/>
                <a:latin typeface="锐字工房云字库中长宋GBK" panose="02010604000000000000" charset="-122"/>
                <a:ea typeface="锐字工房云字库中长宋GBK" panose="02010604000000000000" charset="-122"/>
                <a:cs typeface="+mn-cs"/>
              </a:rPr>
              <a:t>造反者（</a:t>
            </a:r>
            <a:r>
              <a:rPr kumimoji="0" lang="en-US" altLang="zh-CN" sz="3600" b="1" i="0" baseline="0" noProof="0" dirty="0">
                <a:ln>
                  <a:noFill/>
                </a:ln>
                <a:solidFill>
                  <a:srgbClr val="000000"/>
                </a:solidFill>
                <a:effectLst/>
                <a:uLnTx/>
                <a:uFillTx/>
                <a:latin typeface="锐字工房云字库中长宋GBK" panose="02010604000000000000" charset="-122"/>
                <a:ea typeface="锐字工房云字库中长宋GBK" panose="02010604000000000000" charset="-122"/>
                <a:cs typeface="+mn-cs"/>
              </a:rPr>
              <a:t>45</a:t>
            </a:r>
            <a:r>
              <a:rPr kumimoji="0" lang="zh-CN" altLang="en-US" sz="3600" b="1" i="0" baseline="0" noProof="0" dirty="0">
                <a:ln>
                  <a:noFill/>
                </a:ln>
                <a:solidFill>
                  <a:srgbClr val="000000"/>
                </a:solidFill>
                <a:effectLst/>
                <a:uLnTx/>
                <a:uFillTx/>
                <a:latin typeface="锐字工房云字库中长宋GBK" panose="02010604000000000000" charset="-122"/>
                <a:ea typeface="锐字工房云字库中长宋GBK" panose="02010604000000000000" charset="-122"/>
                <a:cs typeface="+mn-cs"/>
              </a:rPr>
              <a:t>）</a:t>
            </a:r>
            <a:endParaRPr kumimoji="0" lang="zh-CN" altLang="en-US" sz="3600" b="1" i="0" baseline="0" noProof="0" dirty="0">
              <a:ln>
                <a:noFill/>
              </a:ln>
              <a:solidFill>
                <a:srgbClr val="000000"/>
              </a:solidFill>
              <a:effectLst/>
              <a:uLnTx/>
              <a:uFillTx/>
              <a:latin typeface="锐字工房云字库中长宋GBK" panose="02010604000000000000" charset="-122"/>
              <a:ea typeface="锐字工房云字库中长宋GBK" panose="02010604000000000000" charset="-122"/>
              <a:cs typeface="+mn-cs"/>
            </a:endParaRPr>
          </a:p>
          <a:p>
            <a:pPr marL="0" marR="0" lvl="0" indent="0" algn="l" defTabSz="914400" rtl="0" eaLnBrk="1" fontAlgn="auto" latinLnBrk="0" hangingPunct="1">
              <a:lnSpc>
                <a:spcPct val="100000"/>
              </a:lnSpc>
              <a:spcBef>
                <a:spcPct val="20000"/>
              </a:spcBef>
              <a:spcAft>
                <a:spcPts val="0"/>
              </a:spcAft>
              <a:buClrTx/>
              <a:buSzTx/>
              <a:buFont typeface="Wingdings 2" pitchFamily="18" charset="2"/>
              <a:buNone/>
              <a:defRPr/>
            </a:pPr>
            <a:r>
              <a:rPr kumimoji="0" lang="zh-CN" altLang="en-US" sz="3600" b="1" i="0" baseline="0" noProof="0" dirty="0">
                <a:ln>
                  <a:noFill/>
                </a:ln>
                <a:solidFill>
                  <a:srgbClr val="000000"/>
                </a:solidFill>
                <a:effectLst/>
                <a:uLnTx/>
                <a:uFillTx/>
                <a:latin typeface="锐字工房云字库中长宋GBK" panose="02010604000000000000" charset="-122"/>
                <a:ea typeface="锐字工房云字库中长宋GBK" panose="02010604000000000000" charset="-122"/>
                <a:cs typeface="+mn-cs"/>
              </a:rPr>
              <a:t>贺龙二三事（</a:t>
            </a:r>
            <a:r>
              <a:rPr kumimoji="0" lang="en-US" altLang="zh-CN" sz="3600" b="1" i="0" baseline="0" noProof="0" dirty="0">
                <a:ln>
                  <a:noFill/>
                </a:ln>
                <a:solidFill>
                  <a:srgbClr val="000000"/>
                </a:solidFill>
                <a:effectLst/>
                <a:uLnTx/>
                <a:uFillTx/>
                <a:latin typeface="锐字工房云字库中长宋GBK" panose="02010604000000000000" charset="-122"/>
                <a:ea typeface="锐字工房云字库中长宋GBK" panose="02010604000000000000" charset="-122"/>
                <a:cs typeface="+mn-cs"/>
              </a:rPr>
              <a:t>54</a:t>
            </a:r>
            <a:r>
              <a:rPr kumimoji="0" lang="zh-CN" altLang="en-US" sz="3600" b="1" i="0" baseline="0" noProof="0" dirty="0">
                <a:ln>
                  <a:noFill/>
                </a:ln>
                <a:solidFill>
                  <a:srgbClr val="000000"/>
                </a:solidFill>
                <a:effectLst/>
                <a:uLnTx/>
                <a:uFillTx/>
                <a:latin typeface="锐字工房云字库中长宋GBK" panose="02010604000000000000" charset="-122"/>
                <a:ea typeface="锐字工房云字库中长宋GBK" panose="02010604000000000000" charset="-122"/>
                <a:cs typeface="+mn-cs"/>
              </a:rPr>
              <a:t>）</a:t>
            </a:r>
            <a:endParaRPr kumimoji="0" lang="zh-CN" altLang="en-US" sz="3600" b="1" i="0" baseline="0" noProof="0" dirty="0">
              <a:ln>
                <a:noFill/>
              </a:ln>
              <a:solidFill>
                <a:srgbClr val="000000"/>
              </a:solidFill>
              <a:effectLst/>
              <a:uLnTx/>
              <a:uFillTx/>
              <a:latin typeface="锐字工房云字库中长宋GBK" panose="02010604000000000000" charset="-122"/>
              <a:ea typeface="锐字工房云字库中长宋GBK" panose="02010604000000000000" charset="-122"/>
              <a:cs typeface="+mn-cs"/>
            </a:endParaRPr>
          </a:p>
          <a:p>
            <a:pPr marL="0" marR="0" lvl="0" indent="0" algn="l" defTabSz="914400" rtl="0" eaLnBrk="1" fontAlgn="auto" latinLnBrk="0" hangingPunct="1">
              <a:lnSpc>
                <a:spcPct val="100000"/>
              </a:lnSpc>
              <a:spcBef>
                <a:spcPct val="20000"/>
              </a:spcBef>
              <a:spcAft>
                <a:spcPts val="0"/>
              </a:spcAft>
              <a:buClrTx/>
              <a:buSzTx/>
              <a:buFont typeface="Wingdings 2" pitchFamily="18" charset="2"/>
              <a:buNone/>
              <a:defRPr/>
            </a:pPr>
            <a:r>
              <a:rPr kumimoji="0" lang="zh-CN" altLang="en-US" sz="3600" b="1" i="0" baseline="0" noProof="0" dirty="0">
                <a:ln>
                  <a:noFill/>
                </a:ln>
                <a:solidFill>
                  <a:srgbClr val="000000"/>
                </a:solidFill>
                <a:effectLst/>
                <a:uLnTx/>
                <a:uFillTx/>
                <a:latin typeface="锐字工房云字库中长宋GBK" panose="02010604000000000000" charset="-122"/>
                <a:ea typeface="锐字工房云字库中长宋GBK" panose="02010604000000000000" charset="-122"/>
                <a:cs typeface="+mn-cs"/>
              </a:rPr>
              <a:t>红军旅伴（</a:t>
            </a:r>
            <a:r>
              <a:rPr kumimoji="0" lang="en-US" altLang="zh-CN" sz="3600" b="1" i="0" baseline="0" noProof="0" dirty="0">
                <a:ln>
                  <a:noFill/>
                </a:ln>
                <a:solidFill>
                  <a:srgbClr val="000000"/>
                </a:solidFill>
                <a:effectLst/>
                <a:uLnTx/>
                <a:uFillTx/>
                <a:latin typeface="锐字工房云字库中长宋GBK" panose="02010604000000000000" charset="-122"/>
                <a:ea typeface="锐字工房云字库中长宋GBK" panose="02010604000000000000" charset="-122"/>
                <a:cs typeface="+mn-cs"/>
              </a:rPr>
              <a:t>61</a:t>
            </a:r>
            <a:r>
              <a:rPr kumimoji="0" lang="zh-CN" altLang="en-US" sz="3600" b="1" i="0" baseline="0" noProof="0" dirty="0">
                <a:ln>
                  <a:noFill/>
                </a:ln>
                <a:solidFill>
                  <a:srgbClr val="000000"/>
                </a:solidFill>
                <a:effectLst/>
                <a:uLnTx/>
                <a:uFillTx/>
                <a:latin typeface="锐字工房云字库中长宋GBK" panose="02010604000000000000" charset="-122"/>
                <a:ea typeface="锐字工房云字库中长宋GBK" panose="02010604000000000000" charset="-122"/>
                <a:cs typeface="+mn-cs"/>
              </a:rPr>
              <a:t>）</a:t>
            </a:r>
            <a:endParaRPr kumimoji="0" lang="zh-CN" altLang="en-US" sz="3600" b="1" i="0" baseline="0" noProof="0" dirty="0">
              <a:ln>
                <a:noFill/>
              </a:ln>
              <a:solidFill>
                <a:srgbClr val="000000"/>
              </a:solidFill>
              <a:effectLst/>
              <a:uLnTx/>
              <a:uFillTx/>
              <a:latin typeface="锐字工房云字库中长宋GBK" panose="02010604000000000000" charset="-122"/>
              <a:ea typeface="锐字工房云字库中长宋GBK" panose="02010604000000000000" charset="-122"/>
              <a:cs typeface="+mn-cs"/>
            </a:endParaRPr>
          </a:p>
          <a:p>
            <a:pPr marL="0" marR="0" lvl="0" indent="0" algn="l" defTabSz="914400" rtl="0" eaLnBrk="1" fontAlgn="auto" latinLnBrk="0" hangingPunct="1">
              <a:lnSpc>
                <a:spcPct val="100000"/>
              </a:lnSpc>
              <a:spcBef>
                <a:spcPct val="20000"/>
              </a:spcBef>
              <a:spcAft>
                <a:spcPts val="0"/>
              </a:spcAft>
              <a:buClrTx/>
              <a:buSzTx/>
              <a:buFont typeface="Wingdings 2" pitchFamily="18" charset="2"/>
              <a:buNone/>
              <a:defRPr/>
            </a:pPr>
            <a:r>
              <a:rPr kumimoji="0" lang="zh-CN" altLang="en-US" sz="3600" b="1" i="0" baseline="0" noProof="0" dirty="0">
                <a:ln>
                  <a:noFill/>
                </a:ln>
                <a:solidFill>
                  <a:srgbClr val="000000"/>
                </a:solidFill>
                <a:effectLst/>
                <a:uLnTx/>
                <a:uFillTx/>
                <a:latin typeface="锐字工房云字库中长宋GBK" panose="02010604000000000000" charset="-122"/>
                <a:ea typeface="锐字工房云字库中长宋GBK" panose="02010604000000000000" charset="-122"/>
                <a:cs typeface="+mn-cs"/>
              </a:rPr>
              <a:t>苏维埃掌权人物（</a:t>
            </a:r>
            <a:r>
              <a:rPr kumimoji="0" lang="en-US" altLang="zh-CN" sz="3600" b="1" i="0" baseline="0" noProof="0" dirty="0">
                <a:ln>
                  <a:noFill/>
                </a:ln>
                <a:solidFill>
                  <a:srgbClr val="000000"/>
                </a:solidFill>
                <a:effectLst/>
                <a:uLnTx/>
                <a:uFillTx/>
                <a:latin typeface="锐字工房云字库中长宋GBK" panose="02010604000000000000" charset="-122"/>
                <a:ea typeface="锐字工房云字库中长宋GBK" panose="02010604000000000000" charset="-122"/>
                <a:cs typeface="+mn-cs"/>
              </a:rPr>
              <a:t>68</a:t>
            </a:r>
            <a:r>
              <a:rPr kumimoji="0" lang="zh-CN" altLang="en-US" sz="3600" b="1" i="0" baseline="0" noProof="0" dirty="0">
                <a:ln>
                  <a:noFill/>
                </a:ln>
                <a:solidFill>
                  <a:srgbClr val="000000"/>
                </a:solidFill>
                <a:effectLst/>
                <a:uLnTx/>
                <a:uFillTx/>
                <a:latin typeface="锐字工房云字库中长宋GBK" panose="02010604000000000000" charset="-122"/>
                <a:ea typeface="锐字工房云字库中长宋GBK" panose="02010604000000000000" charset="-122"/>
                <a:cs typeface="+mn-cs"/>
              </a:rPr>
              <a:t>）</a:t>
            </a:r>
            <a:endParaRPr kumimoji="0" lang="zh-CN" altLang="en-US" sz="3600" b="1" i="0" baseline="0" noProof="0" dirty="0">
              <a:ln>
                <a:noFill/>
              </a:ln>
              <a:solidFill>
                <a:srgbClr val="000000"/>
              </a:solidFill>
              <a:effectLst/>
              <a:uLnTx/>
              <a:uFillTx/>
              <a:latin typeface="锐字工房云字库中长宋GBK" panose="02010604000000000000" charset="-122"/>
              <a:ea typeface="锐字工房云字库中长宋GBK" panose="02010604000000000000" charset="-122"/>
              <a:cs typeface="+mn-cs"/>
            </a:endParaRPr>
          </a:p>
          <a:p>
            <a:pPr marL="0" marR="0" lvl="0" indent="0" algn="l" defTabSz="914400" rtl="0" eaLnBrk="1" fontAlgn="auto" latinLnBrk="0" hangingPunct="1">
              <a:lnSpc>
                <a:spcPct val="100000"/>
              </a:lnSpc>
              <a:spcBef>
                <a:spcPct val="20000"/>
              </a:spcBef>
              <a:spcAft>
                <a:spcPts val="0"/>
              </a:spcAft>
              <a:buClrTx/>
              <a:buSzTx/>
              <a:buFont typeface="Wingdings 2" pitchFamily="18" charset="2"/>
              <a:buNone/>
              <a:defRPr/>
            </a:pPr>
            <a:r>
              <a:rPr kumimoji="0" lang="zh-CN" sz="3600" b="1" i="0" baseline="0" noProof="0" dirty="0">
                <a:ln>
                  <a:noFill/>
                </a:ln>
                <a:solidFill>
                  <a:srgbClr val="000000"/>
                </a:solidFill>
                <a:effectLst/>
                <a:uLnTx/>
                <a:uFillTx/>
                <a:latin typeface="锐字工房云字库中长宋GBK" panose="02010604000000000000" charset="-122"/>
                <a:ea typeface="锐字工房云字库中长宋GBK" panose="02010604000000000000" charset="-122"/>
                <a:cs typeface="+mn-cs"/>
              </a:rPr>
              <a:t>一个共产党员的由来（</a:t>
            </a:r>
            <a:r>
              <a:rPr kumimoji="0" lang="en-US" altLang="zh-CN" sz="3600" b="1" i="0" baseline="0" noProof="0" dirty="0">
                <a:ln>
                  <a:noFill/>
                </a:ln>
                <a:solidFill>
                  <a:srgbClr val="000000"/>
                </a:solidFill>
                <a:effectLst/>
                <a:uLnTx/>
                <a:uFillTx/>
                <a:latin typeface="锐字工房云字库中长宋GBK" panose="02010604000000000000" charset="-122"/>
                <a:ea typeface="锐字工房云字库中长宋GBK" panose="02010604000000000000" charset="-122"/>
                <a:cs typeface="+mn-cs"/>
              </a:rPr>
              <a:t>115</a:t>
            </a:r>
            <a:r>
              <a:rPr kumimoji="0" lang="zh-CN" altLang="en-US" sz="3600" b="1" i="0" baseline="0" noProof="0" dirty="0" smtClean="0">
                <a:ln>
                  <a:noFill/>
                </a:ln>
                <a:solidFill>
                  <a:srgbClr val="000000"/>
                </a:solidFill>
                <a:effectLst/>
                <a:uLnTx/>
                <a:uFillTx/>
                <a:latin typeface="锐字工房云字库中长宋GBK" panose="02010604000000000000" charset="-122"/>
                <a:ea typeface="锐字工房云字库中长宋GBK" panose="02010604000000000000" charset="-122"/>
                <a:cs typeface="+mn-cs"/>
              </a:rPr>
              <a:t>）</a:t>
            </a:r>
            <a:endParaRPr kumimoji="0" lang="zh-CN" altLang="en-US" sz="3600" b="1" i="0" baseline="0" noProof="0" dirty="0" smtClean="0">
              <a:ln>
                <a:noFill/>
              </a:ln>
              <a:solidFill>
                <a:srgbClr val="000000"/>
              </a:solidFill>
              <a:effectLst/>
              <a:uLnTx/>
              <a:uFillTx/>
              <a:latin typeface="锐字工房云字库中长宋GBK" panose="02010604000000000000" charset="-122"/>
              <a:ea typeface="锐字工房云字库中长宋GBK" panose="02010604000000000000" charset="-122"/>
              <a:cs typeface="+mn-cs"/>
            </a:endParaRPr>
          </a:p>
          <a:p>
            <a:pPr marL="0" marR="0" lvl="0" indent="0" algn="l" defTabSz="914400" rtl="0" eaLnBrk="1" fontAlgn="auto" latinLnBrk="0" hangingPunct="1">
              <a:lnSpc>
                <a:spcPct val="100000"/>
              </a:lnSpc>
              <a:spcBef>
                <a:spcPct val="20000"/>
              </a:spcBef>
              <a:spcAft>
                <a:spcPts val="0"/>
              </a:spcAft>
              <a:buClrTx/>
              <a:buSzTx/>
              <a:buFont typeface="Wingdings 2" pitchFamily="18" charset="2"/>
              <a:buNone/>
              <a:defRPr/>
            </a:pPr>
            <a:endParaRPr kumimoji="0" lang="zh-CN" altLang="en-US" sz="2800" b="1"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cs typeface="+mn-cs"/>
            </a:endParaRPr>
          </a:p>
          <a:p>
            <a:pPr marL="342900" marR="0" lvl="0" indent="-342900" algn="l" defTabSz="914400" rtl="0" eaLnBrk="1" fontAlgn="auto" latinLnBrk="0" hangingPunct="1">
              <a:lnSpc>
                <a:spcPct val="100000"/>
              </a:lnSpc>
              <a:spcBef>
                <a:spcPct val="20000"/>
              </a:spcBef>
              <a:spcAft>
                <a:spcPts val="0"/>
              </a:spcAft>
              <a:buClrTx/>
              <a:buSzTx/>
              <a:buFont typeface="Arial" panose="020B0604020202020204" pitchFamily="34" charset="0"/>
              <a:buChar char="•"/>
              <a:defRPr/>
            </a:pPr>
            <a:endParaRPr kumimoji="0" lang="zh-CN" altLang="en-US" sz="2800" b="1"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cs typeface="+mn-cs"/>
            </a:endParaRPr>
          </a:p>
          <a:p>
            <a:pPr marL="342900" marR="0" lvl="0" indent="-342900" algn="l" defTabSz="914400" rtl="0" eaLnBrk="1" fontAlgn="auto" latinLnBrk="0" hangingPunct="1">
              <a:lnSpc>
                <a:spcPct val="100000"/>
              </a:lnSpc>
              <a:spcBef>
                <a:spcPct val="20000"/>
              </a:spcBef>
              <a:spcAft>
                <a:spcPts val="0"/>
              </a:spcAft>
              <a:buClrTx/>
              <a:buSzTx/>
              <a:buFont typeface="Arial" panose="020B0604020202020204" pitchFamily="34" charset="0"/>
              <a:buChar char="•"/>
              <a:defRPr/>
            </a:pPr>
            <a:endParaRPr kumimoji="0" lang="zh-CN" altLang="en-US" sz="2800" b="1"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cs typeface="+mn-cs"/>
            </a:endParaRPr>
          </a:p>
        </p:txBody>
      </p:sp>
      <p:sp>
        <p:nvSpPr>
          <p:cNvPr id="4" name="内容占位符 3"/>
          <p:cNvSpPr>
            <a:spLocks noGrp="1"/>
          </p:cNvSpPr>
          <p:nvPr>
            <p:ph sz="half" idx="2"/>
          </p:nvPr>
        </p:nvSpPr>
        <p:spPr>
          <a:xfrm>
            <a:off x="6816725" y="1290638"/>
            <a:ext cx="4622800" cy="5468937"/>
          </a:xfrm>
        </p:spPr>
        <p:txBody>
          <a:bodyPr vert="horz" wrap="square" lIns="91440" tIns="45720" rIns="91440" bIns="45720" anchor="t"/>
          <a:p>
            <a:pPr marL="0" indent="0" defTabSz="914400">
              <a:buFont typeface="Wingdings 2" pitchFamily="18" charset="2"/>
              <a:buNone/>
            </a:pPr>
            <a:r>
              <a:rPr lang="zh-CN" altLang="en-US" sz="3600" b="1" dirty="0">
                <a:solidFill>
                  <a:srgbClr val="000000"/>
                </a:solidFill>
                <a:uFillTx/>
                <a:latin typeface="宋体" panose="02010600030101010101" pitchFamily="2" charset="-122"/>
                <a:ea typeface="锐字工房云字库中长宋GBK" panose="02010604000000000000" charset="-122"/>
                <a:cs typeface="+mn-cs"/>
              </a:rPr>
              <a:t>彭德怀印象（</a:t>
            </a:r>
            <a:r>
              <a:rPr lang="en-US" altLang="zh-CN" sz="3600" b="1" dirty="0">
                <a:solidFill>
                  <a:srgbClr val="000000"/>
                </a:solidFill>
                <a:uFillTx/>
                <a:latin typeface="宋体" panose="02010600030101010101" pitchFamily="2" charset="-122"/>
                <a:ea typeface="锐字工房云字库中长宋GBK" panose="02010604000000000000" charset="-122"/>
                <a:cs typeface="+mn-cs"/>
              </a:rPr>
              <a:t>269</a:t>
            </a:r>
            <a:r>
              <a:rPr lang="zh-CN" altLang="en-US" sz="3600" b="1" dirty="0">
                <a:solidFill>
                  <a:srgbClr val="000000"/>
                </a:solidFill>
                <a:uFillTx/>
                <a:latin typeface="宋体" panose="02010600030101010101" pitchFamily="2" charset="-122"/>
                <a:ea typeface="锐字工房云字库中长宋GBK" panose="02010604000000000000" charset="-122"/>
                <a:cs typeface="+mn-cs"/>
              </a:rPr>
              <a:t>）</a:t>
            </a:r>
            <a:endParaRPr lang="zh-CN" altLang="en-US" sz="3600" b="1" dirty="0">
              <a:solidFill>
                <a:srgbClr val="000000"/>
              </a:solidFill>
              <a:uFillTx/>
              <a:latin typeface="宋体" panose="02010600030101010101" pitchFamily="2" charset="-122"/>
              <a:ea typeface="锐字工房云字库中长宋GBK" panose="02010604000000000000" charset="-122"/>
              <a:cs typeface="+mn-cs"/>
            </a:endParaRPr>
          </a:p>
          <a:p>
            <a:pPr marL="0" indent="0" defTabSz="914400">
              <a:buFont typeface="Wingdings 2" pitchFamily="18" charset="2"/>
              <a:buNone/>
            </a:pPr>
            <a:r>
              <a:rPr lang="zh-CN" altLang="en-US" sz="3600" b="1" dirty="0">
                <a:solidFill>
                  <a:srgbClr val="000000"/>
                </a:solidFill>
                <a:uFillTx/>
                <a:latin typeface="宋体" panose="02010600030101010101" pitchFamily="2" charset="-122"/>
                <a:ea typeface="锐字工房云字库中长宋GBK" panose="02010604000000000000" charset="-122"/>
                <a:cs typeface="+mn-cs"/>
              </a:rPr>
              <a:t>为什么当红军（</a:t>
            </a:r>
            <a:r>
              <a:rPr lang="en-US" altLang="zh-CN" sz="3600" b="1" dirty="0">
                <a:solidFill>
                  <a:srgbClr val="000000"/>
                </a:solidFill>
                <a:uFillTx/>
                <a:latin typeface="宋体" panose="02010600030101010101" pitchFamily="2" charset="-122"/>
                <a:ea typeface="锐字工房云字库中长宋GBK" panose="02010604000000000000" charset="-122"/>
                <a:cs typeface="+mn-cs"/>
              </a:rPr>
              <a:t>274</a:t>
            </a:r>
            <a:r>
              <a:rPr lang="zh-CN" altLang="en-US" sz="3600" b="1" dirty="0">
                <a:solidFill>
                  <a:srgbClr val="000000"/>
                </a:solidFill>
                <a:uFillTx/>
                <a:latin typeface="宋体" panose="02010600030101010101" pitchFamily="2" charset="-122"/>
                <a:ea typeface="锐字工房云字库中长宋GBK" panose="02010604000000000000" charset="-122"/>
                <a:cs typeface="+mn-cs"/>
              </a:rPr>
              <a:t>）</a:t>
            </a:r>
            <a:endParaRPr lang="zh-CN" altLang="en-US" sz="3600" b="1" dirty="0">
              <a:solidFill>
                <a:srgbClr val="000000"/>
              </a:solidFill>
              <a:uFillTx/>
              <a:latin typeface="宋体" panose="02010600030101010101" pitchFamily="2" charset="-122"/>
              <a:ea typeface="锐字工房云字库中长宋GBK" panose="02010604000000000000" charset="-122"/>
              <a:cs typeface="+mn-cs"/>
            </a:endParaRPr>
          </a:p>
          <a:p>
            <a:pPr marL="0" indent="0" defTabSz="914400">
              <a:buFont typeface="Wingdings 2" pitchFamily="18" charset="2"/>
              <a:buNone/>
            </a:pPr>
            <a:r>
              <a:rPr lang="zh-CN" altLang="en-US" sz="3600" b="1" dirty="0">
                <a:solidFill>
                  <a:srgbClr val="000000"/>
                </a:solidFill>
                <a:uFillTx/>
                <a:latin typeface="宋体" panose="02010600030101010101" pitchFamily="2" charset="-122"/>
                <a:ea typeface="锐字工房云字库中长宋GBK" panose="02010604000000000000" charset="-122"/>
                <a:cs typeface="+mn-cs"/>
              </a:rPr>
              <a:t>红色窑工徐海东（</a:t>
            </a:r>
            <a:r>
              <a:rPr lang="en-US" altLang="zh-CN" sz="3600" b="1" dirty="0">
                <a:solidFill>
                  <a:srgbClr val="000000"/>
                </a:solidFill>
                <a:uFillTx/>
                <a:latin typeface="宋体" panose="02010600030101010101" pitchFamily="2" charset="-122"/>
                <a:ea typeface="锐字工房云字库中长宋GBK" panose="02010604000000000000" charset="-122"/>
                <a:cs typeface="+mn-cs"/>
              </a:rPr>
              <a:t>304</a:t>
            </a:r>
            <a:r>
              <a:rPr lang="zh-CN" altLang="en-US" sz="3600" b="1" dirty="0">
                <a:solidFill>
                  <a:srgbClr val="000000"/>
                </a:solidFill>
                <a:uFillTx/>
                <a:latin typeface="宋体" panose="02010600030101010101" pitchFamily="2" charset="-122"/>
                <a:ea typeface="锐字工房云字库中长宋GBK" panose="02010604000000000000" charset="-122"/>
                <a:cs typeface="+mn-cs"/>
              </a:rPr>
              <a:t>）</a:t>
            </a:r>
            <a:endParaRPr lang="zh-CN" altLang="en-US" sz="3600" b="1" dirty="0">
              <a:solidFill>
                <a:srgbClr val="000000"/>
              </a:solidFill>
              <a:uFillTx/>
              <a:latin typeface="宋体" panose="02010600030101010101" pitchFamily="2" charset="-122"/>
              <a:ea typeface="锐字工房云字库中长宋GBK" panose="02010604000000000000" charset="-122"/>
              <a:cs typeface="+mn-cs"/>
            </a:endParaRPr>
          </a:p>
          <a:p>
            <a:pPr marL="0" indent="0" defTabSz="914400">
              <a:buFont typeface="Wingdings 2" pitchFamily="18" charset="2"/>
              <a:buNone/>
            </a:pPr>
            <a:r>
              <a:rPr lang="en-US" altLang="zh-CN" sz="3600" b="1" dirty="0">
                <a:solidFill>
                  <a:srgbClr val="000000"/>
                </a:solidFill>
                <a:uFillTx/>
                <a:latin typeface="宋体" panose="02010600030101010101" pitchFamily="2" charset="-122"/>
                <a:ea typeface="锐字工房云字库中长宋GBK" panose="02010604000000000000" charset="-122"/>
                <a:cs typeface="+mn-cs"/>
              </a:rPr>
              <a:t>“</a:t>
            </a:r>
            <a:r>
              <a:rPr lang="zh-CN" altLang="en-US" sz="3600" b="1" dirty="0">
                <a:solidFill>
                  <a:srgbClr val="000000"/>
                </a:solidFill>
                <a:uFillTx/>
                <a:latin typeface="宋体" panose="02010600030101010101" pitchFamily="2" charset="-122"/>
                <a:ea typeface="锐字工房云字库中长宋GBK" panose="02010604000000000000" charset="-122"/>
                <a:cs typeface="+mn-cs"/>
              </a:rPr>
              <a:t>红小鬼</a:t>
            </a:r>
            <a:r>
              <a:rPr lang="en-US" altLang="zh-CN" sz="3600" b="1" dirty="0">
                <a:solidFill>
                  <a:srgbClr val="000000"/>
                </a:solidFill>
                <a:uFillTx/>
                <a:latin typeface="宋体" panose="02010600030101010101" pitchFamily="2" charset="-122"/>
                <a:ea typeface="锐字工房云字库中长宋GBK" panose="02010604000000000000" charset="-122"/>
                <a:cs typeface="+mn-cs"/>
              </a:rPr>
              <a:t>”</a:t>
            </a:r>
            <a:r>
              <a:rPr lang="zh-CN" altLang="en-US" sz="3600" b="1" dirty="0">
                <a:solidFill>
                  <a:srgbClr val="000000"/>
                </a:solidFill>
                <a:uFillTx/>
                <a:latin typeface="宋体" panose="02010600030101010101" pitchFamily="2" charset="-122"/>
                <a:ea typeface="锐字工房云字库中长宋GBK" panose="02010604000000000000" charset="-122"/>
                <a:cs typeface="+mn-cs"/>
              </a:rPr>
              <a:t>（</a:t>
            </a:r>
            <a:r>
              <a:rPr lang="en-US" altLang="zh-CN" sz="3600" b="1" dirty="0">
                <a:solidFill>
                  <a:srgbClr val="000000"/>
                </a:solidFill>
                <a:uFillTx/>
                <a:latin typeface="宋体" panose="02010600030101010101" pitchFamily="2" charset="-122"/>
                <a:ea typeface="锐字工房云字库中长宋GBK" panose="02010604000000000000" charset="-122"/>
                <a:cs typeface="+mn-cs"/>
              </a:rPr>
              <a:t>339</a:t>
            </a:r>
            <a:r>
              <a:rPr lang="zh-CN" altLang="en-US" sz="3600" b="1" dirty="0">
                <a:solidFill>
                  <a:srgbClr val="000000"/>
                </a:solidFill>
                <a:uFillTx/>
                <a:latin typeface="宋体" panose="02010600030101010101" pitchFamily="2" charset="-122"/>
                <a:ea typeface="锐字工房云字库中长宋GBK" panose="02010604000000000000" charset="-122"/>
                <a:cs typeface="+mn-cs"/>
              </a:rPr>
              <a:t>）</a:t>
            </a:r>
            <a:endParaRPr lang="zh-CN" altLang="en-US" sz="3600" b="1" dirty="0">
              <a:solidFill>
                <a:srgbClr val="000000"/>
              </a:solidFill>
              <a:uFillTx/>
              <a:latin typeface="宋体" panose="02010600030101010101" pitchFamily="2" charset="-122"/>
              <a:ea typeface="锐字工房云字库中长宋GBK" panose="02010604000000000000" charset="-122"/>
              <a:cs typeface="+mn-cs"/>
            </a:endParaRPr>
          </a:p>
          <a:p>
            <a:pPr marL="0" indent="0" defTabSz="914400">
              <a:buFont typeface="Wingdings 2" pitchFamily="18" charset="2"/>
              <a:buNone/>
            </a:pPr>
            <a:r>
              <a:rPr lang="zh-CN" altLang="en-US" sz="3600" b="1" dirty="0">
                <a:solidFill>
                  <a:srgbClr val="000000"/>
                </a:solidFill>
                <a:uFillTx/>
                <a:latin typeface="宋体" panose="02010600030101010101" pitchFamily="2" charset="-122"/>
                <a:ea typeface="锐字工房云字库中长宋GBK" panose="02010604000000000000" charset="-122"/>
                <a:cs typeface="+mn-cs"/>
              </a:rPr>
              <a:t>关于朱德（</a:t>
            </a:r>
            <a:r>
              <a:rPr lang="en-US" altLang="zh-CN" sz="3600" b="1" dirty="0">
                <a:solidFill>
                  <a:srgbClr val="000000"/>
                </a:solidFill>
                <a:uFillTx/>
                <a:latin typeface="宋体" panose="02010600030101010101" pitchFamily="2" charset="-122"/>
                <a:ea typeface="锐字工房云字库中长宋GBK" panose="02010604000000000000" charset="-122"/>
                <a:cs typeface="+mn-cs"/>
              </a:rPr>
              <a:t>355</a:t>
            </a:r>
            <a:r>
              <a:rPr lang="zh-CN" altLang="en-US" sz="3600" b="1" dirty="0">
                <a:solidFill>
                  <a:srgbClr val="000000"/>
                </a:solidFill>
                <a:uFillTx/>
                <a:latin typeface="宋体" panose="02010600030101010101" pitchFamily="2" charset="-122"/>
                <a:ea typeface="锐字工房云字库中长宋GBK" panose="02010604000000000000" charset="-122"/>
                <a:cs typeface="+mn-cs"/>
              </a:rPr>
              <a:t>）</a:t>
            </a:r>
            <a:endParaRPr lang="zh-CN" altLang="en-US" sz="3600" b="1" dirty="0">
              <a:solidFill>
                <a:srgbClr val="000000"/>
              </a:solidFill>
              <a:uFillTx/>
              <a:latin typeface="宋体" panose="02010600030101010101" pitchFamily="2" charset="-122"/>
              <a:ea typeface="锐字工房云字库中长宋GBK" panose="02010604000000000000" charset="-122"/>
              <a:cs typeface="+mn-cs"/>
            </a:endParaRPr>
          </a:p>
          <a:p>
            <a:pPr marL="0" indent="0" defTabSz="914400">
              <a:buFont typeface="Wingdings 2" pitchFamily="18" charset="2"/>
              <a:buNone/>
            </a:pPr>
            <a:r>
              <a:rPr lang="en-US" altLang="zh-CN" sz="4000" b="1" kern="1200" dirty="0">
                <a:solidFill>
                  <a:srgbClr val="FF0000"/>
                </a:solidFill>
                <a:latin typeface="宋体" panose="02010600030101010101" pitchFamily="2" charset="-122"/>
                <a:ea typeface="+mn-ea"/>
                <a:cs typeface="+mn-cs"/>
              </a:rPr>
              <a:t>  </a:t>
            </a:r>
            <a:endParaRPr lang="en-US" altLang="zh-CN" sz="4000" b="1" kern="1200" dirty="0">
              <a:solidFill>
                <a:srgbClr val="FF0000"/>
              </a:solidFill>
              <a:latin typeface="宋体" panose="02010600030101010101" pitchFamily="2" charset="-122"/>
              <a:ea typeface="+mn-ea"/>
              <a:cs typeface="+mn-cs"/>
            </a:endParaRPr>
          </a:p>
        </p:txBody>
      </p:sp>
      <p:cxnSp>
        <p:nvCxnSpPr>
          <p:cNvPr id="5" name="直接连接符 4"/>
          <p:cNvCxnSpPr/>
          <p:nvPr/>
        </p:nvCxnSpPr>
        <p:spPr>
          <a:xfrm>
            <a:off x="6527800" y="1320800"/>
            <a:ext cx="0" cy="4078288"/>
          </a:xfrm>
          <a:prstGeom prst="line">
            <a:avLst/>
          </a:prstGeom>
          <a:ln w="28575"/>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fade">
                                      <p:cBhvr>
                                        <p:cTn id="14" dur="1000"/>
                                        <p:tgtEl>
                                          <p:spTgt spid="4"/>
                                        </p:tgtEl>
                                      </p:cBhvr>
                                    </p:animEffect>
                                    <p:anim calcmode="lin" valueType="num">
                                      <p:cBhvr>
                                        <p:cTn id="15" dur="1000" fill="hold"/>
                                        <p:tgtEl>
                                          <p:spTgt spid="4"/>
                                        </p:tgtEl>
                                        <p:attrNameLst>
                                          <p:attrName>ppt_x</p:attrName>
                                        </p:attrNameLst>
                                      </p:cBhvr>
                                      <p:tavLst>
                                        <p:tav tm="0">
                                          <p:val>
                                            <p:strVal val="#ppt_x"/>
                                          </p:val>
                                        </p:tav>
                                        <p:tav tm="100000">
                                          <p:val>
                                            <p:strVal val="#ppt_x"/>
                                          </p:val>
                                        </p:tav>
                                      </p:tavLst>
                                    </p:anim>
                                    <p:anim calcmode="lin" valueType="num">
                                      <p:cBhvr>
                                        <p:cTn id="16"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4" grpId="0"/>
    </p:bld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6" name="TextBox 4"/>
          <p:cNvSpPr txBox="1"/>
          <p:nvPr/>
        </p:nvSpPr>
        <p:spPr>
          <a:xfrm>
            <a:off x="362585" y="1451611"/>
            <a:ext cx="11465984" cy="4741545"/>
          </a:xfrm>
          <a:prstGeom prst="rect">
            <a:avLst/>
          </a:prstGeom>
          <a:noFill/>
          <a:ln w="9525">
            <a:noFill/>
          </a:ln>
        </p:spPr>
        <p:txBody>
          <a:bodyPr lIns="91440" tIns="45720" rIns="91440" bIns="45720" anchor="t">
            <a:spAutoFit/>
          </a:bodyPr>
          <a:p>
            <a:pPr>
              <a:lnSpc>
                <a:spcPct val="120000"/>
              </a:lnSpc>
            </a:pPr>
            <a:r>
              <a:rPr lang="en-US" altLang="zh-CN" sz="3600" b="1" dirty="0">
                <a:solidFill>
                  <a:srgbClr val="000000"/>
                </a:solidFill>
                <a:uFillTx/>
                <a:latin typeface="锐字工房云字库中长宋GBK" panose="02010604000000000000" charset="-122"/>
                <a:ea typeface="锐字工房云字库中长宋GBK" panose="02010604000000000000" charset="-122"/>
              </a:rPr>
              <a:t>    </a:t>
            </a:r>
            <a:r>
              <a:rPr lang="en-US" altLang="zh-CN" sz="3600" b="1" dirty="0">
                <a:solidFill>
                  <a:srgbClr val="FF0000"/>
                </a:solidFill>
                <a:uFillTx/>
                <a:latin typeface="锐字工房云字库中长宋GBK" panose="02010604000000000000" charset="-122"/>
                <a:ea typeface="锐字工房云字库中长宋GBK" panose="02010604000000000000" charset="-122"/>
              </a:rPr>
              <a:t>《</a:t>
            </a:r>
            <a:r>
              <a:rPr lang="zh-CN" altLang="en-US" sz="3600" b="1" dirty="0">
                <a:solidFill>
                  <a:srgbClr val="FF0000"/>
                </a:solidFill>
                <a:uFillTx/>
                <a:latin typeface="锐字工房云字库中长宋GBK" panose="02010604000000000000" charset="-122"/>
                <a:ea typeface="锐字工房云字库中长宋GBK" panose="02010604000000000000" charset="-122"/>
              </a:rPr>
              <a:t>红星照耀中国</a:t>
            </a:r>
            <a:r>
              <a:rPr lang="en-US" altLang="zh-CN" sz="3600" b="1" dirty="0">
                <a:solidFill>
                  <a:srgbClr val="FF0000"/>
                </a:solidFill>
                <a:uFillTx/>
                <a:latin typeface="锐字工房云字库中长宋GBK" panose="02010604000000000000" charset="-122"/>
                <a:ea typeface="锐字工房云字库中长宋GBK" panose="02010604000000000000" charset="-122"/>
              </a:rPr>
              <a:t>》</a:t>
            </a:r>
            <a:r>
              <a:rPr lang="zh-CN" altLang="en-US" sz="3600" b="1" dirty="0">
                <a:solidFill>
                  <a:srgbClr val="FF0000"/>
                </a:solidFill>
                <a:uFillTx/>
                <a:latin typeface="锐字工房云字库中长宋GBK" panose="02010604000000000000" charset="-122"/>
                <a:ea typeface="锐字工房云字库中长宋GBK" panose="02010604000000000000" charset="-122"/>
              </a:rPr>
              <a:t>（</a:t>
            </a:r>
            <a:r>
              <a:rPr lang="en-US" altLang="zh-CN" sz="3600" b="1" dirty="0">
                <a:solidFill>
                  <a:srgbClr val="FF0000"/>
                </a:solidFill>
                <a:uFillTx/>
                <a:latin typeface="锐字工房云字库中长宋GBK" panose="02010604000000000000" charset="-122"/>
                <a:ea typeface="锐字工房云字库中长宋GBK" panose="02010604000000000000" charset="-122"/>
              </a:rPr>
              <a:t>Red Star Over China</a:t>
            </a:r>
            <a:r>
              <a:rPr lang="zh-CN" altLang="en-US" sz="3600" b="1" dirty="0">
                <a:solidFill>
                  <a:srgbClr val="FF0000"/>
                </a:solidFill>
                <a:uFillTx/>
                <a:latin typeface="锐字工房云字库中长宋GBK" panose="02010604000000000000" charset="-122"/>
                <a:ea typeface="锐字工房云字库中长宋GBK" panose="02010604000000000000" charset="-122"/>
              </a:rPr>
              <a:t>）</a:t>
            </a:r>
            <a:r>
              <a:rPr lang="zh-CN" altLang="en-US" sz="3600" b="1" dirty="0">
                <a:solidFill>
                  <a:srgbClr val="000000"/>
                </a:solidFill>
                <a:uFillTx/>
                <a:latin typeface="锐字工房云字库中长宋GBK" panose="02010604000000000000" charset="-122"/>
                <a:ea typeface="锐字工房云字库中长宋GBK" panose="02010604000000000000" charset="-122"/>
              </a:rPr>
              <a:t>是美国著名记者</a:t>
            </a:r>
            <a:r>
              <a:rPr lang="zh-CN" altLang="en-US" sz="3600" b="1" dirty="0">
                <a:solidFill>
                  <a:srgbClr val="FF0000"/>
                </a:solidFill>
                <a:uFillTx/>
                <a:latin typeface="锐字工房云字库中长宋GBK" panose="02010604000000000000" charset="-122"/>
                <a:ea typeface="锐字工房云字库中长宋GBK" panose="02010604000000000000" charset="-122"/>
              </a:rPr>
              <a:t>埃德加</a:t>
            </a:r>
            <a:r>
              <a:rPr lang="en-US" altLang="zh-CN" sz="3600" b="1" dirty="0">
                <a:solidFill>
                  <a:srgbClr val="FF0000"/>
                </a:solidFill>
                <a:uFillTx/>
                <a:latin typeface="锐字工房云字库中长宋GBK" panose="02010604000000000000" charset="-122"/>
                <a:ea typeface="锐字工房云字库中长宋GBK" panose="02010604000000000000" charset="-122"/>
              </a:rPr>
              <a:t>•</a:t>
            </a:r>
            <a:r>
              <a:rPr lang="zh-CN" altLang="en-US" sz="3600" b="1" dirty="0">
                <a:solidFill>
                  <a:srgbClr val="FF0000"/>
                </a:solidFill>
                <a:uFillTx/>
                <a:latin typeface="锐字工房云字库中长宋GBK" panose="02010604000000000000" charset="-122"/>
                <a:ea typeface="锐字工房云字库中长宋GBK" panose="02010604000000000000" charset="-122"/>
              </a:rPr>
              <a:t>斯诺</a:t>
            </a:r>
            <a:r>
              <a:rPr lang="zh-CN" altLang="en-US" sz="3600" b="1" dirty="0">
                <a:solidFill>
                  <a:srgbClr val="000000"/>
                </a:solidFill>
                <a:uFillTx/>
                <a:latin typeface="锐字工房云字库中长宋GBK" panose="02010604000000000000" charset="-122"/>
                <a:ea typeface="锐字工房云字库中长宋GBK" panose="02010604000000000000" charset="-122"/>
              </a:rPr>
              <a:t>的不朽名著，一部文笔优美的纪实性很强的报道性作品。作者真实记录了自</a:t>
            </a:r>
            <a:r>
              <a:rPr lang="en-US" altLang="zh-CN" sz="3600" b="1" dirty="0">
                <a:solidFill>
                  <a:srgbClr val="000000"/>
                </a:solidFill>
                <a:uFillTx/>
                <a:latin typeface="锐字工房云字库中长宋GBK" panose="02010604000000000000" charset="-122"/>
                <a:ea typeface="锐字工房云字库中长宋GBK" panose="02010604000000000000" charset="-122"/>
              </a:rPr>
              <a:t>1936</a:t>
            </a:r>
            <a:r>
              <a:rPr lang="zh-CN" altLang="en-US" sz="3600" b="1" dirty="0">
                <a:solidFill>
                  <a:srgbClr val="000000"/>
                </a:solidFill>
                <a:uFillTx/>
                <a:latin typeface="锐字工房云字库中长宋GBK" panose="02010604000000000000" charset="-122"/>
                <a:ea typeface="锐字工房云字库中长宋GBK" panose="02010604000000000000" charset="-122"/>
              </a:rPr>
              <a:t>年</a:t>
            </a:r>
            <a:r>
              <a:rPr lang="en-US" altLang="zh-CN" sz="3600" b="1" dirty="0">
                <a:solidFill>
                  <a:srgbClr val="000000"/>
                </a:solidFill>
                <a:uFillTx/>
                <a:latin typeface="锐字工房云字库中长宋GBK" panose="02010604000000000000" charset="-122"/>
                <a:ea typeface="锐字工房云字库中长宋GBK" panose="02010604000000000000" charset="-122"/>
              </a:rPr>
              <a:t>6</a:t>
            </a:r>
            <a:r>
              <a:rPr lang="zh-CN" altLang="en-US" sz="3600" b="1" dirty="0">
                <a:solidFill>
                  <a:srgbClr val="000000"/>
                </a:solidFill>
                <a:uFillTx/>
                <a:latin typeface="锐字工房云字库中长宋GBK" panose="02010604000000000000" charset="-122"/>
                <a:ea typeface="锐字工房云字库中长宋GBK" panose="02010604000000000000" charset="-122"/>
              </a:rPr>
              <a:t>月至</a:t>
            </a:r>
            <a:r>
              <a:rPr lang="en-US" altLang="zh-CN" sz="3600" b="1" dirty="0">
                <a:solidFill>
                  <a:srgbClr val="000000"/>
                </a:solidFill>
                <a:uFillTx/>
                <a:latin typeface="锐字工房云字库中长宋GBK" panose="02010604000000000000" charset="-122"/>
                <a:ea typeface="锐字工房云字库中长宋GBK" panose="02010604000000000000" charset="-122"/>
              </a:rPr>
              <a:t>10</a:t>
            </a:r>
            <a:r>
              <a:rPr lang="zh-CN" altLang="en-US" sz="3600" b="1" dirty="0">
                <a:solidFill>
                  <a:srgbClr val="000000"/>
                </a:solidFill>
                <a:uFillTx/>
                <a:latin typeface="锐字工房云字库中长宋GBK" panose="02010604000000000000" charset="-122"/>
                <a:ea typeface="锐字工房云字库中长宋GBK" panose="02010604000000000000" charset="-122"/>
              </a:rPr>
              <a:t>月在中国西北革命根据地（以延安为中心的陕甘宁边区）进行实地采访的所见所闻，向全世界真实报道了</a:t>
            </a:r>
            <a:r>
              <a:rPr lang="zh-CN" altLang="en-US" sz="3600" b="1" dirty="0">
                <a:solidFill>
                  <a:srgbClr val="FF0000"/>
                </a:solidFill>
                <a:uFillTx/>
                <a:latin typeface="锐字工房云字库中长宋GBK" panose="02010604000000000000" charset="-122"/>
                <a:ea typeface="锐字工房云字库中长宋GBK" panose="02010604000000000000" charset="-122"/>
              </a:rPr>
              <a:t>中国和中国工农红军</a:t>
            </a:r>
            <a:r>
              <a:rPr lang="zh-CN" altLang="en-US" sz="3600" b="1" dirty="0">
                <a:solidFill>
                  <a:srgbClr val="000000"/>
                </a:solidFill>
                <a:uFillTx/>
                <a:latin typeface="锐字工房云字库中长宋GBK" panose="02010604000000000000" charset="-122"/>
                <a:ea typeface="锐字工房云字库中长宋GBK" panose="02010604000000000000" charset="-122"/>
              </a:rPr>
              <a:t>以及许多</a:t>
            </a:r>
            <a:r>
              <a:rPr lang="zh-CN" altLang="en-US" sz="3600" b="1" dirty="0">
                <a:solidFill>
                  <a:srgbClr val="FF0000"/>
                </a:solidFill>
                <a:uFillTx/>
                <a:latin typeface="锐字工房云字库中长宋GBK" panose="02010604000000000000" charset="-122"/>
                <a:ea typeface="锐字工房云字库中长宋GBK" panose="02010604000000000000" charset="-122"/>
              </a:rPr>
              <a:t>红军领袖、红军将领</a:t>
            </a:r>
            <a:r>
              <a:rPr lang="zh-CN" altLang="en-US" sz="3600" b="1" dirty="0">
                <a:solidFill>
                  <a:srgbClr val="000000"/>
                </a:solidFill>
                <a:uFillTx/>
                <a:latin typeface="锐字工房云字库中长宋GBK" panose="02010604000000000000" charset="-122"/>
                <a:ea typeface="锐字工房云字库中长宋GBK" panose="02010604000000000000" charset="-122"/>
              </a:rPr>
              <a:t>的情况。</a:t>
            </a:r>
            <a:r>
              <a:rPr lang="zh-CN" altLang="en-US" sz="3600" b="1" dirty="0">
                <a:solidFill>
                  <a:srgbClr val="FF0000"/>
                </a:solidFill>
                <a:uFillTx/>
                <a:latin typeface="锐字工房云字库中长宋GBK" panose="02010604000000000000" charset="-122"/>
                <a:ea typeface="锐字工房云字库中长宋GBK" panose="02010604000000000000" charset="-122"/>
              </a:rPr>
              <a:t>毛泽东和周恩来</a:t>
            </a:r>
            <a:r>
              <a:rPr lang="zh-CN" altLang="en-US" sz="3600" b="1" dirty="0">
                <a:solidFill>
                  <a:srgbClr val="000000"/>
                </a:solidFill>
                <a:uFillTx/>
                <a:latin typeface="锐字工房云字库中长宋GBK" panose="02010604000000000000" charset="-122"/>
                <a:ea typeface="锐字工房云字库中长宋GBK" panose="02010604000000000000" charset="-122"/>
              </a:rPr>
              <a:t>是斯诺笔下最具</a:t>
            </a:r>
            <a:r>
              <a:rPr lang="zh-CN" altLang="en-US" sz="3600" b="1" dirty="0">
                <a:solidFill>
                  <a:srgbClr val="FF0000"/>
                </a:solidFill>
                <a:uFillTx/>
                <a:latin typeface="锐字工房云字库中长宋GBK" panose="02010604000000000000" charset="-122"/>
                <a:ea typeface="锐字工房云字库中长宋GBK" panose="02010604000000000000" charset="-122"/>
              </a:rPr>
              <a:t>代表性的人物形象</a:t>
            </a:r>
            <a:r>
              <a:rPr lang="zh-CN" altLang="en-US" sz="3600" b="1" dirty="0">
                <a:solidFill>
                  <a:srgbClr val="000000"/>
                </a:solidFill>
                <a:uFillTx/>
                <a:latin typeface="锐字工房云字库中长宋GBK" panose="02010604000000000000" charset="-122"/>
                <a:ea typeface="锐字工房云字库中长宋GBK" panose="02010604000000000000" charset="-122"/>
              </a:rPr>
              <a:t>。</a:t>
            </a:r>
            <a:endParaRPr lang="zh-CN" altLang="en-US" sz="3600" b="1" dirty="0">
              <a:solidFill>
                <a:srgbClr val="000000"/>
              </a:solidFill>
              <a:uFillTx/>
              <a:latin typeface="锐字工房云字库中长宋GBK" panose="02010604000000000000" charset="-122"/>
              <a:ea typeface="锐字工房云字库中长宋GBK" panose="02010604000000000000" charset="-122"/>
            </a:endParaRPr>
          </a:p>
        </p:txBody>
      </p:sp>
      <p:grpSp>
        <p:nvGrpSpPr>
          <p:cNvPr id="17410" name="组合 2"/>
          <p:cNvGrpSpPr/>
          <p:nvPr/>
        </p:nvGrpSpPr>
        <p:grpSpPr>
          <a:xfrm>
            <a:off x="215900" y="152400"/>
            <a:ext cx="3067051" cy="1170517"/>
            <a:chOff x="0" y="0"/>
            <a:chExt cx="3038475" cy="1011238"/>
          </a:xfrm>
        </p:grpSpPr>
        <p:pic>
          <p:nvPicPr>
            <p:cNvPr id="17411" name="图片 1"/>
            <p:cNvPicPr>
              <a:picLocks noChangeAspect="1"/>
            </p:cNvPicPr>
            <p:nvPr/>
          </p:nvPicPr>
          <p:blipFill>
            <a:blip r:embed="rId1">
              <a:clrChange>
                <a:clrFrom>
                  <a:srgbClr val="FFFFFF"/>
                </a:clrFrom>
                <a:clrTo>
                  <a:srgbClr val="FFFFFF">
                    <a:alpha val="0"/>
                  </a:srgbClr>
                </a:clrTo>
              </a:clrChange>
            </a:blip>
            <a:stretch>
              <a:fillRect/>
            </a:stretch>
          </p:blipFill>
          <p:spPr>
            <a:xfrm>
              <a:off x="0" y="0"/>
              <a:ext cx="3038475" cy="1011238"/>
            </a:xfrm>
            <a:prstGeom prst="rect">
              <a:avLst/>
            </a:prstGeom>
            <a:noFill/>
            <a:ln w="9525">
              <a:noFill/>
            </a:ln>
          </p:spPr>
        </p:pic>
        <p:sp>
          <p:nvSpPr>
            <p:cNvPr id="17412" name="圆角矩形 2"/>
            <p:cNvSpPr/>
            <p:nvPr/>
          </p:nvSpPr>
          <p:spPr>
            <a:xfrm>
              <a:off x="307895" y="237669"/>
              <a:ext cx="2377551" cy="754519"/>
            </a:xfrm>
            <a:prstGeom prst="roundRect">
              <a:avLst>
                <a:gd name="adj" fmla="val 6394"/>
              </a:avLst>
            </a:prstGeom>
            <a:noFill/>
            <a:ln w="28575">
              <a:noFill/>
            </a:ln>
          </p:spPr>
          <p:txBody>
            <a:bodyPr lIns="162556" tIns="81278" rIns="162556" bIns="81278" anchor="ctr"/>
            <a:p>
              <a:pPr algn="ctr"/>
              <a:r>
                <a:rPr lang="zh-CN" altLang="en-US" sz="4000" b="1" dirty="0">
                  <a:solidFill>
                    <a:srgbClr val="FF0000"/>
                  </a:solidFill>
                  <a:uFillTx/>
                  <a:latin typeface="Franklin Gothic Medium" panose="020B0603020102020204" pitchFamily="34" charset="0"/>
                  <a:ea typeface="锐字工房云字库中长宋GBK" panose="02010604000000000000" charset="-122"/>
                </a:rPr>
                <a:t>主要内容</a:t>
              </a:r>
              <a:endParaRPr lang="zh-CN" altLang="en-US" sz="4000" b="1" dirty="0">
                <a:solidFill>
                  <a:srgbClr val="FF0000"/>
                </a:solidFill>
                <a:uFillTx/>
                <a:latin typeface="Franklin Gothic Medium" panose="020B0603020102020204" pitchFamily="34" charset="0"/>
                <a:ea typeface="锐字工房云字库中长宋GBK" panose="02010604000000000000" charset="-122"/>
              </a:endParaRPr>
            </a:p>
          </p:txBody>
        </p:sp>
      </p:gr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2" name="TextBox 4"/>
          <p:cNvSpPr txBox="1"/>
          <p:nvPr/>
        </p:nvSpPr>
        <p:spPr>
          <a:xfrm>
            <a:off x="786765" y="575945"/>
            <a:ext cx="10862945" cy="3691890"/>
          </a:xfrm>
          <a:prstGeom prst="rect">
            <a:avLst/>
          </a:prstGeom>
          <a:noFill/>
          <a:ln w="9525">
            <a:noFill/>
          </a:ln>
        </p:spPr>
        <p:txBody>
          <a:bodyPr wrap="square" lIns="91440" tIns="45720" rIns="91440" bIns="45720" anchor="t">
            <a:spAutoFit/>
          </a:bodyPr>
          <a:p>
            <a:pPr>
              <a:lnSpc>
                <a:spcPct val="130000"/>
              </a:lnSpc>
            </a:pPr>
            <a:r>
              <a:rPr lang="zh-CN" altLang="en-US" sz="3600" b="1" dirty="0">
                <a:solidFill>
                  <a:srgbClr val="000000"/>
                </a:solidFill>
                <a:uFillTx/>
                <a:latin typeface="锐字工房云字库中长宋GBK" panose="02010604000000000000" charset="-122"/>
                <a:ea typeface="锐字工房云字库中长宋GBK" panose="02010604000000000000" charset="-122"/>
              </a:rPr>
              <a:t>    通过这段经历，斯诺对中国的认识达到了一个前所未有的高度。他发现了一个“活的中国”，对普通中国百姓尤其是农民即将在历史创造中发挥的重要作用作出了正确的预言，他发现了隐藏在亿万劳动人民身上的力量，并断言中国的未来就掌握在他们手中。</a:t>
            </a:r>
            <a:endParaRPr lang="zh-CN" altLang="en-US" sz="3600" b="1" dirty="0">
              <a:solidFill>
                <a:srgbClr val="000000"/>
              </a:solidFill>
              <a:uFillTx/>
              <a:latin typeface="锐字工房云字库中长宋GBK" panose="02010604000000000000" charset="-122"/>
              <a:ea typeface="锐字工房云字库中长宋GBK" panose="02010604000000000000" charset="-122"/>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p:grpSp>
        <p:nvGrpSpPr>
          <p:cNvPr id="15361" name="组合 2"/>
          <p:cNvGrpSpPr/>
          <p:nvPr/>
        </p:nvGrpSpPr>
        <p:grpSpPr>
          <a:xfrm>
            <a:off x="215900" y="152400"/>
            <a:ext cx="3067051" cy="1170517"/>
            <a:chOff x="0" y="0"/>
            <a:chExt cx="3038475" cy="1011238"/>
          </a:xfrm>
        </p:grpSpPr>
        <p:pic>
          <p:nvPicPr>
            <p:cNvPr id="15362" name="图片 1"/>
            <p:cNvPicPr>
              <a:picLocks noChangeAspect="1"/>
            </p:cNvPicPr>
            <p:nvPr/>
          </p:nvPicPr>
          <p:blipFill>
            <a:blip r:embed="rId1">
              <a:clrChange>
                <a:clrFrom>
                  <a:srgbClr val="FFFFFF"/>
                </a:clrFrom>
                <a:clrTo>
                  <a:srgbClr val="FFFFFF">
                    <a:alpha val="0"/>
                  </a:srgbClr>
                </a:clrTo>
              </a:clrChange>
            </a:blip>
            <a:stretch>
              <a:fillRect/>
            </a:stretch>
          </p:blipFill>
          <p:spPr>
            <a:xfrm>
              <a:off x="0" y="0"/>
              <a:ext cx="3038475" cy="1011238"/>
            </a:xfrm>
            <a:prstGeom prst="rect">
              <a:avLst/>
            </a:prstGeom>
            <a:noFill/>
            <a:ln w="9525">
              <a:noFill/>
            </a:ln>
          </p:spPr>
        </p:pic>
        <p:sp>
          <p:nvSpPr>
            <p:cNvPr id="15363" name="圆角矩形 2"/>
            <p:cNvSpPr/>
            <p:nvPr/>
          </p:nvSpPr>
          <p:spPr>
            <a:xfrm>
              <a:off x="307895" y="237669"/>
              <a:ext cx="2377551" cy="754519"/>
            </a:xfrm>
            <a:prstGeom prst="roundRect">
              <a:avLst>
                <a:gd name="adj" fmla="val 6394"/>
              </a:avLst>
            </a:prstGeom>
            <a:noFill/>
            <a:ln w="28575">
              <a:noFill/>
            </a:ln>
          </p:spPr>
          <p:txBody>
            <a:bodyPr lIns="162556" tIns="81278" rIns="162556" bIns="81278" anchor="ctr"/>
            <a:p>
              <a:pPr algn="ctr"/>
              <a:r>
                <a:rPr lang="zh-CN" altLang="en-US" sz="4000" b="1" dirty="0">
                  <a:solidFill>
                    <a:srgbClr val="FF0000"/>
                  </a:solidFill>
                  <a:uFillTx/>
                  <a:latin typeface="Franklin Gothic Medium" panose="020B0603020102020204" pitchFamily="34" charset="0"/>
                  <a:ea typeface="锐字工房云字库中长宋GBK" panose="02010604000000000000" charset="-122"/>
                </a:rPr>
                <a:t>主题思想</a:t>
              </a:r>
              <a:endParaRPr lang="zh-CN" altLang="en-US" sz="4000" b="1" dirty="0">
                <a:solidFill>
                  <a:srgbClr val="FF0000"/>
                </a:solidFill>
                <a:uFillTx/>
                <a:latin typeface="Franklin Gothic Medium" panose="020B0603020102020204" pitchFamily="34" charset="0"/>
                <a:ea typeface="锐字工房云字库中长宋GBK" panose="02010604000000000000" charset="-122"/>
              </a:endParaRPr>
            </a:p>
          </p:txBody>
        </p:sp>
      </p:grpSp>
      <p:sp>
        <p:nvSpPr>
          <p:cNvPr id="5" name="TextBox 4"/>
          <p:cNvSpPr txBox="1"/>
          <p:nvPr/>
        </p:nvSpPr>
        <p:spPr>
          <a:xfrm>
            <a:off x="676064" y="1322917"/>
            <a:ext cx="10839449" cy="4439285"/>
          </a:xfrm>
          <a:prstGeom prst="rect">
            <a:avLst/>
          </a:prstGeom>
          <a:noFill/>
          <a:ln w="9525">
            <a:noFill/>
          </a:ln>
        </p:spPr>
        <p:txBody>
          <a:bodyPr lIns="91440" tIns="45720" rIns="91440" bIns="45720" anchor="t">
            <a:spAutoFit/>
          </a:bodyPr>
          <a:p>
            <a:pPr>
              <a:lnSpc>
                <a:spcPct val="130000"/>
              </a:lnSpc>
            </a:pPr>
            <a:r>
              <a:rPr lang="en-US" altLang="zh-CN" sz="3735" b="1" dirty="0">
                <a:latin typeface="黑体" panose="02010609060101010101" pitchFamily="49" charset="-122"/>
                <a:ea typeface="黑体" panose="02010609060101010101" pitchFamily="49" charset="-122"/>
              </a:rPr>
              <a:t>    </a:t>
            </a:r>
            <a:r>
              <a:rPr lang="en-US" altLang="zh-CN" sz="3600" b="1" dirty="0">
                <a:solidFill>
                  <a:srgbClr val="000000"/>
                </a:solidFill>
                <a:uFillTx/>
                <a:latin typeface="锐字工房云字库中长宋GBK" panose="02010604000000000000" charset="-122"/>
                <a:ea typeface="锐字工房云字库中长宋GBK" panose="02010604000000000000" charset="-122"/>
              </a:rPr>
              <a:t>《</a:t>
            </a:r>
            <a:r>
              <a:rPr lang="zh-CN" altLang="en-US" sz="3600" b="1" dirty="0">
                <a:solidFill>
                  <a:srgbClr val="000000"/>
                </a:solidFill>
                <a:uFillTx/>
                <a:latin typeface="锐字工房云字库中长宋GBK" panose="02010604000000000000" charset="-122"/>
                <a:ea typeface="锐字工房云字库中长宋GBK" panose="02010604000000000000" charset="-122"/>
              </a:rPr>
              <a:t>红星照耀中国</a:t>
            </a:r>
            <a:r>
              <a:rPr lang="en-US" altLang="zh-CN" sz="3600" b="1" dirty="0">
                <a:solidFill>
                  <a:srgbClr val="000000"/>
                </a:solidFill>
                <a:uFillTx/>
                <a:latin typeface="锐字工房云字库中长宋GBK" panose="02010604000000000000" charset="-122"/>
                <a:ea typeface="锐字工房云字库中长宋GBK" panose="02010604000000000000" charset="-122"/>
              </a:rPr>
              <a:t>》</a:t>
            </a:r>
            <a:r>
              <a:rPr lang="zh-CN" altLang="en-US" sz="3600" b="1" dirty="0">
                <a:solidFill>
                  <a:srgbClr val="000000"/>
                </a:solidFill>
                <a:uFillTx/>
                <a:latin typeface="锐字工房云字库中长宋GBK" panose="02010604000000000000" charset="-122"/>
                <a:ea typeface="锐字工房云字库中长宋GBK" panose="02010604000000000000" charset="-122"/>
              </a:rPr>
              <a:t>描绘了</a:t>
            </a:r>
            <a:r>
              <a:rPr lang="zh-CN" altLang="en-US" sz="3600" b="1" dirty="0">
                <a:solidFill>
                  <a:srgbClr val="FF0000"/>
                </a:solidFill>
                <a:uFillTx/>
                <a:latin typeface="锐字工房云字库中长宋GBK" panose="02010604000000000000" charset="-122"/>
                <a:ea typeface="锐字工房云字库中长宋GBK" panose="02010604000000000000" charset="-122"/>
              </a:rPr>
              <a:t>中国共产党人和红军战士坚韧不拔、英勇卓绝的伟大斗争，以及他们的领袖人物的伟大而平凡的精神风貌。</a:t>
            </a:r>
            <a:r>
              <a:rPr lang="zh-CN" altLang="en-US" sz="3600" b="1" dirty="0">
                <a:solidFill>
                  <a:srgbClr val="000000"/>
                </a:solidFill>
                <a:uFillTx/>
                <a:latin typeface="锐字工房云字库中长宋GBK" panose="02010604000000000000" charset="-122"/>
                <a:ea typeface="锐字工房云字库中长宋GBK" panose="02010604000000000000" charset="-122"/>
              </a:rPr>
              <a:t>在本书中，斯诺探求了中国革命发生的背景、发展的原因。他判断由于中国共产党的宣传和具体行动，使穷人和受</a:t>
            </a:r>
            <a:r>
              <a:rPr lang="zh-CN" altLang="en-US" sz="3600" b="1" dirty="0">
                <a:solidFill>
                  <a:srgbClr val="000000"/>
                </a:solidFill>
                <a:uFillTx/>
                <a:latin typeface="锐字工房云字库中长宋GBK" panose="02010604000000000000" charset="-122"/>
                <a:ea typeface="锐字工房云字库中长宋GBK" panose="02010604000000000000" charset="-122"/>
                <a:sym typeface="+mn-ea"/>
              </a:rPr>
              <a:t>压迫者对国家、社会和个人有了新的理念，有了必须行动起来的</a:t>
            </a:r>
            <a:endParaRPr lang="zh-CN" altLang="en-US" sz="3600" b="1" dirty="0">
              <a:solidFill>
                <a:srgbClr val="000000"/>
              </a:solidFill>
              <a:uFillTx/>
              <a:latin typeface="锐字工房云字库中长宋GBK" panose="02010604000000000000" charset="-122"/>
              <a:ea typeface="锐字工房云字库中长宋GBK" panose="02010604000000000000" charset="-122"/>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000000"/>
                                          </p:val>
                                        </p:tav>
                                        <p:tav tm="100000">
                                          <p:val>
                                            <p:strVal val="#ppt_w"/>
                                          </p:val>
                                        </p:tav>
                                      </p:tavLst>
                                    </p:anim>
                                    <p:anim calcmode="lin" valueType="num">
                                      <p:cBhvr>
                                        <p:cTn id="8" dur="500" fill="hold"/>
                                        <p:tgtEl>
                                          <p:spTgt spid="5"/>
                                        </p:tgtEl>
                                        <p:attrNameLst>
                                          <p:attrName>ppt_h</p:attrName>
                                        </p:attrNameLst>
                                      </p:cBhvr>
                                      <p:tavLst>
                                        <p:tav tm="0">
                                          <p:val>
                                            <p:fltVal val="0.000000"/>
                                          </p:val>
                                        </p:tav>
                                        <p:tav tm="100000">
                                          <p:val>
                                            <p:strVal val="#ppt_h"/>
                                          </p:val>
                                        </p:tav>
                                      </p:tavLst>
                                    </p:anim>
                                    <p:animEffect transition="in" filter="fade">
                                      <p:cBhvr>
                                        <p:cTn id="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2" name="TextBox 1"/>
          <p:cNvSpPr txBox="1"/>
          <p:nvPr/>
        </p:nvSpPr>
        <p:spPr>
          <a:xfrm>
            <a:off x="734484" y="1464733"/>
            <a:ext cx="10839449" cy="2971800"/>
          </a:xfrm>
          <a:prstGeom prst="rect">
            <a:avLst/>
          </a:prstGeom>
          <a:noFill/>
          <a:ln w="9525">
            <a:noFill/>
          </a:ln>
        </p:spPr>
        <p:txBody>
          <a:bodyPr lIns="91440" tIns="45720" rIns="91440" bIns="45720" anchor="t">
            <a:spAutoFit/>
          </a:bodyPr>
          <a:p>
            <a:pPr>
              <a:lnSpc>
                <a:spcPct val="130000"/>
              </a:lnSpc>
            </a:pPr>
            <a:r>
              <a:rPr lang="zh-CN" altLang="en-US" sz="3600" b="1" dirty="0">
                <a:solidFill>
                  <a:srgbClr val="000000"/>
                </a:solidFill>
                <a:uFillTx/>
                <a:latin typeface="锐字工房云字库中长宋GBK" panose="02010604000000000000" charset="-122"/>
                <a:ea typeface="锐字工房云字库中长宋GBK" panose="02010604000000000000" charset="-122"/>
                <a:sym typeface="+mn-ea"/>
              </a:rPr>
              <a:t>新的信念。斯诺用毋庸置疑的事实向世界</a:t>
            </a:r>
            <a:r>
              <a:rPr lang="zh-CN" altLang="en-US" sz="3600" b="1" dirty="0">
                <a:solidFill>
                  <a:srgbClr val="000000"/>
                </a:solidFill>
                <a:uFillTx/>
                <a:latin typeface="锐字工房云字库中长宋GBK" panose="02010604000000000000" charset="-122"/>
                <a:ea typeface="锐字工房云字库中长宋GBK" panose="02010604000000000000" charset="-122"/>
              </a:rPr>
              <a:t>宣告：中国共产党及其领导的革命事业犹如一颗闪亮的红星不仅照耀着中国的西北，而且必将照耀全中国，照耀全世界。</a:t>
            </a:r>
            <a:endParaRPr lang="zh-CN" altLang="en-US" sz="3600" b="1" dirty="0">
              <a:solidFill>
                <a:srgbClr val="000000"/>
              </a:solidFill>
              <a:uFillTx/>
              <a:latin typeface="锐字工房云字库中长宋GBK" panose="02010604000000000000" charset="-122"/>
              <a:ea typeface="锐字工房云字库中长宋GBK" panose="02010604000000000000" charset="-122"/>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000000"/>
                                          </p:val>
                                        </p:tav>
                                        <p:tav tm="100000">
                                          <p:val>
                                            <p:strVal val="#ppt_w"/>
                                          </p:val>
                                        </p:tav>
                                      </p:tavLst>
                                    </p:anim>
                                    <p:anim calcmode="lin" valueType="num">
                                      <p:cBhvr>
                                        <p:cTn id="8" dur="500" fill="hold"/>
                                        <p:tgtEl>
                                          <p:spTgt spid="2"/>
                                        </p:tgtEl>
                                        <p:attrNameLst>
                                          <p:attrName>ppt_h</p:attrName>
                                        </p:attrNameLst>
                                      </p:cBhvr>
                                      <p:tavLst>
                                        <p:tav tm="0">
                                          <p:val>
                                            <p:fltVal val="0.000000"/>
                                          </p:val>
                                        </p:tav>
                                        <p:tav tm="100000">
                                          <p:val>
                                            <p:strVal val="#ppt_h"/>
                                          </p:val>
                                        </p:tav>
                                      </p:tavLst>
                                    </p:anim>
                                    <p:animEffect transition="in" filter="fade">
                                      <p:cBhvr>
                                        <p:cTn id="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194" name="标题 8"/>
          <p:cNvSpPr>
            <a:spLocks noGrp="1"/>
          </p:cNvSpPr>
          <p:nvPr>
            <p:ph type="title"/>
          </p:nvPr>
        </p:nvSpPr>
        <p:spPr>
          <a:xfrm>
            <a:off x="2160588" y="0"/>
            <a:ext cx="7200900" cy="1524000"/>
          </a:xfrm>
        </p:spPr>
        <p:txBody>
          <a:bodyPr vert="horz" wrap="square" lIns="91440" tIns="45720" rIns="91440" bIns="45720" anchor="ctr"/>
          <a:p>
            <a:r>
              <a:rPr lang="zh-CN" altLang="en-US" sz="7200" dirty="0">
                <a:solidFill>
                  <a:srgbClr val="FF0000"/>
                </a:solidFill>
              </a:rPr>
              <a:t>   </a:t>
            </a:r>
            <a:r>
              <a:rPr lang="zh-CN" altLang="en-US" sz="4800" dirty="0">
                <a:solidFill>
                  <a:srgbClr val="FF0000"/>
                </a:solidFill>
                <a:uFillTx/>
                <a:ea typeface="锐字工房云字库中长宋GBK" panose="02010604000000000000" charset="-122"/>
              </a:rPr>
              <a:t>选读</a:t>
            </a:r>
            <a:endParaRPr lang="zh-CN" altLang="en-US" sz="4800" dirty="0">
              <a:solidFill>
                <a:srgbClr val="FF0000"/>
              </a:solidFill>
              <a:uFillTx/>
              <a:ea typeface="锐字工房云字库中长宋GBK" panose="02010604000000000000" charset="-122"/>
            </a:endParaRPr>
          </a:p>
        </p:txBody>
      </p:sp>
      <p:sp>
        <p:nvSpPr>
          <p:cNvPr id="8196" name="矩形 8195"/>
          <p:cNvSpPr>
            <a:spLocks noGrp="1"/>
          </p:cNvSpPr>
          <p:nvPr/>
        </p:nvSpPr>
        <p:spPr>
          <a:xfrm>
            <a:off x="1151255" y="1208405"/>
            <a:ext cx="9387205" cy="4123055"/>
          </a:xfrm>
          <a:prstGeom prst="rect">
            <a:avLst/>
          </a:prstGeom>
          <a:noFill/>
          <a:ln w="9525" cap="flat" cmpd="sng">
            <a:noFill/>
            <a:prstDash val="solid"/>
            <a:miter/>
            <a:headEnd type="none" w="med" len="med"/>
            <a:tailEnd type="none" w="med" len="med"/>
          </a:ln>
        </p:spPr>
        <p:txBody>
          <a:bodyPr lIns="90170" tIns="46990" rIns="90170" bIns="46990"/>
          <a:lstStyle>
            <a:lvl1pPr marL="357505" lvl="0" indent="-357505" algn="just" defTabSz="914400" eaLnBrk="1" fontAlgn="base" latinLnBrk="0" hangingPunct="1">
              <a:lnSpc>
                <a:spcPct val="110000"/>
              </a:lnSpc>
              <a:spcBef>
                <a:spcPts val="1800"/>
              </a:spcBef>
              <a:spcAft>
                <a:spcPct val="0"/>
              </a:spcAft>
              <a:buClr>
                <a:schemeClr val="accent1"/>
              </a:buClr>
              <a:buSzPct val="90000"/>
              <a:buBlip>
                <a:blip r:embed="rId1"/>
              </a:buBlip>
              <a:defRPr sz="2800" b="0" i="0" u="none" kern="1200" baseline="0">
                <a:solidFill>
                  <a:srgbClr val="000000"/>
                </a:solidFill>
                <a:latin typeface="Arial" panose="020B0604020202020204" pitchFamily="34" charset="0"/>
                <a:ea typeface="微软雅黑" panose="020B0503020204020204" charset="-122"/>
              </a:defRPr>
            </a:lvl1pPr>
            <a:lvl2pPr marL="357505" lvl="1" indent="-357505" algn="just" defTabSz="914400" eaLnBrk="1" fontAlgn="base" latinLnBrk="0" hangingPunct="1">
              <a:lnSpc>
                <a:spcPct val="130000"/>
              </a:lnSpc>
              <a:spcBef>
                <a:spcPct val="0"/>
              </a:spcBef>
              <a:spcAft>
                <a:spcPts val="600"/>
              </a:spcAft>
              <a:buClr>
                <a:srgbClr val="CAA7A3"/>
              </a:buClr>
              <a:buFont typeface="幼圆" pitchFamily="49" charset="-122"/>
              <a:buChar char=" "/>
              <a:defRPr sz="2000" b="0" i="0" u="none" kern="1200" baseline="0">
                <a:solidFill>
                  <a:srgbClr val="000000"/>
                </a:solidFill>
                <a:latin typeface="幼圆" pitchFamily="49" charset="-122"/>
                <a:ea typeface="幼圆" pitchFamily="49" charset="-122"/>
                <a:cs typeface="+mn-cs"/>
              </a:defRPr>
            </a:lvl2pPr>
            <a:lvl3pPr marL="1143000" lvl="2" indent="-228600" algn="l" defTabSz="914400" eaLnBrk="1" fontAlgn="base" latinLnBrk="0" hangingPunct="1">
              <a:lnSpc>
                <a:spcPct val="90000"/>
              </a:lnSpc>
              <a:spcBef>
                <a:spcPts val="500"/>
              </a:spcBef>
              <a:spcAft>
                <a:spcPct val="0"/>
              </a:spcAft>
              <a:buFont typeface="Arial" panose="020B0604020202020204" pitchFamily="34" charset="0"/>
              <a:buChar char="•"/>
              <a:defRPr sz="2000" b="0" i="0" u="none" kern="1200" baseline="0">
                <a:solidFill>
                  <a:schemeClr val="tx1"/>
                </a:solidFill>
                <a:latin typeface="Arial" panose="020B0604020202020204" pitchFamily="34" charset="0"/>
                <a:ea typeface="+mn-ea"/>
                <a:cs typeface="+mn-cs"/>
              </a:defRPr>
            </a:lvl3pPr>
            <a:lvl4pPr marL="1600200" lvl="3" indent="-228600" algn="l" defTabSz="914400" eaLnBrk="1" fontAlgn="base" latinLnBrk="0" hangingPunct="1">
              <a:lnSpc>
                <a:spcPct val="90000"/>
              </a:lnSpc>
              <a:spcBef>
                <a:spcPts val="500"/>
              </a:spcBef>
              <a:spcAft>
                <a:spcPct val="0"/>
              </a:spcAft>
              <a:buFont typeface="Arial" panose="020B0604020202020204" pitchFamily="34" charset="0"/>
              <a:buChar char="•"/>
              <a:defRPr sz="1800" b="0" i="0" u="none" kern="1200" baseline="0">
                <a:solidFill>
                  <a:schemeClr val="tx1"/>
                </a:solidFill>
                <a:latin typeface="+mn-lt"/>
                <a:ea typeface="+mn-ea"/>
                <a:cs typeface="+mn-cs"/>
              </a:defRPr>
            </a:lvl4pPr>
            <a:lvl5pPr marL="2057400" lvl="4" indent="-228600" algn="l" defTabSz="914400" eaLnBrk="1" fontAlgn="base" latinLnBrk="0" hangingPunct="1">
              <a:lnSpc>
                <a:spcPct val="90000"/>
              </a:lnSpc>
              <a:spcBef>
                <a:spcPts val="500"/>
              </a:spcBef>
              <a:spcAft>
                <a:spcPct val="0"/>
              </a:spcAft>
              <a:buFont typeface="Arial" panose="020B0604020202020204" pitchFamily="34" charset="0"/>
              <a:buChar char="•"/>
              <a:defRPr sz="1800" b="0" i="0" u="none" kern="1200" baseline="0">
                <a:solidFill>
                  <a:schemeClr val="tx1"/>
                </a:solidFill>
                <a:latin typeface="+mn-lt"/>
                <a:ea typeface="+mn-ea"/>
                <a:cs typeface="+mn-cs"/>
              </a:defRPr>
            </a:lvl5pPr>
          </a:lstStyle>
          <a:p>
            <a:pPr marL="342900" marR="0" lvl="0" indent="-342900" algn="just" defTabSz="914400" rtl="0" eaLnBrk="1" fontAlgn="base" latinLnBrk="0" hangingPunct="1">
              <a:lnSpc>
                <a:spcPct val="150000"/>
              </a:lnSpc>
              <a:spcBef>
                <a:spcPts val="1800"/>
              </a:spcBef>
              <a:spcAft>
                <a:spcPct val="0"/>
              </a:spcAft>
              <a:buClr>
                <a:schemeClr val="accent1"/>
              </a:buClr>
              <a:buSzPct val="90000"/>
              <a:buFont typeface="Arial" panose="020B0604020202020204" pitchFamily="34" charset="0"/>
              <a:buNone/>
              <a:defRPr/>
            </a:pPr>
            <a:r>
              <a:rPr kumimoji="0" lang="zh-CN" altLang="en-US" sz="3600" b="1" i="0" baseline="0" noProof="0" dirty="0" smtClean="0">
                <a:ln>
                  <a:noFill/>
                </a:ln>
                <a:solidFill>
                  <a:srgbClr val="000000"/>
                </a:solidFill>
                <a:effectLst/>
                <a:uLnTx/>
                <a:uFillTx/>
                <a:latin typeface="锐字工房云字库中长宋GBK" panose="02010604000000000000" charset="-122"/>
                <a:ea typeface="锐字工房云字库中长宋GBK" panose="02010604000000000000" charset="-122"/>
                <a:cs typeface="+mn-ea"/>
                <a:sym typeface="Arial" panose="020B0604020202020204" pitchFamily="34" charset="0"/>
              </a:rPr>
              <a:t>选读书中报道人物事迹的</a:t>
            </a:r>
            <a:r>
              <a:rPr kumimoji="0" lang="zh-CN" altLang="en-US" sz="3600" b="1" i="0" baseline="0" noProof="0" dirty="0">
                <a:ln>
                  <a:noFill/>
                </a:ln>
                <a:solidFill>
                  <a:srgbClr val="000000"/>
                </a:solidFill>
                <a:effectLst/>
                <a:uLnTx/>
                <a:uFillTx/>
                <a:latin typeface="锐字工房云字库中长宋GBK" panose="02010604000000000000" charset="-122"/>
                <a:ea typeface="锐字工房云字库中长宋GBK" panose="02010604000000000000" charset="-122"/>
                <a:cs typeface="+mn-ea"/>
                <a:sym typeface="Arial" panose="020B0604020202020204" pitchFamily="34" charset="0"/>
              </a:rPr>
              <a:t>任意</a:t>
            </a:r>
            <a:r>
              <a:rPr kumimoji="0" lang="zh-CN" altLang="en-US" sz="3600" b="1" i="0" baseline="0" noProof="0" dirty="0" smtClean="0">
                <a:ln>
                  <a:noFill/>
                </a:ln>
                <a:solidFill>
                  <a:srgbClr val="000000"/>
                </a:solidFill>
                <a:effectLst/>
                <a:uLnTx/>
                <a:uFillTx/>
                <a:latin typeface="锐字工房云字库中长宋GBK" panose="02010604000000000000" charset="-122"/>
                <a:ea typeface="锐字工房云字库中长宋GBK" panose="02010604000000000000" charset="-122"/>
                <a:cs typeface="+mn-ea"/>
                <a:sym typeface="Arial" panose="020B0604020202020204" pitchFamily="34" charset="0"/>
              </a:rPr>
              <a:t>章节</a:t>
            </a:r>
            <a:endParaRPr kumimoji="0" lang="en-US" altLang="zh-CN" sz="3600" b="1" i="0" baseline="0" noProof="0" dirty="0" smtClean="0">
              <a:ln>
                <a:noFill/>
              </a:ln>
              <a:solidFill>
                <a:srgbClr val="000000"/>
              </a:solidFill>
              <a:effectLst/>
              <a:uLnTx/>
              <a:uFillTx/>
              <a:latin typeface="锐字工房云字库中长宋GBK" panose="02010604000000000000" charset="-122"/>
              <a:ea typeface="锐字工房云字库中长宋GBK" panose="02010604000000000000" charset="-122"/>
              <a:cs typeface="+mn-ea"/>
              <a:sym typeface="Arial" panose="020B0604020202020204" pitchFamily="34" charset="0"/>
            </a:endParaRPr>
          </a:p>
          <a:p>
            <a:pPr marL="342900" marR="0" lvl="0" indent="-342900" algn="l" defTabSz="914400" rtl="0" eaLnBrk="1" fontAlgn="base" latinLnBrk="0" hangingPunct="1">
              <a:lnSpc>
                <a:spcPct val="150000"/>
              </a:lnSpc>
              <a:spcBef>
                <a:spcPts val="1800"/>
              </a:spcBef>
              <a:spcAft>
                <a:spcPct val="0"/>
              </a:spcAft>
              <a:buClr>
                <a:schemeClr val="accent1"/>
              </a:buClr>
              <a:buSzPct val="90000"/>
              <a:buFont typeface="Arial" panose="020B0604020202020204" pitchFamily="34" charset="0"/>
              <a:buNone/>
              <a:defRPr/>
            </a:pPr>
            <a:r>
              <a:rPr kumimoji="0" lang="zh-CN" altLang="en-US" sz="3600" b="1" i="0" baseline="0" noProof="0" dirty="0" smtClean="0">
                <a:ln>
                  <a:noFill/>
                </a:ln>
                <a:solidFill>
                  <a:srgbClr val="000000"/>
                </a:solidFill>
                <a:effectLst/>
                <a:uLnTx/>
                <a:uFillTx/>
                <a:latin typeface="锐字工房云字库中长宋GBK" panose="02010604000000000000" charset="-122"/>
                <a:ea typeface="锐字工房云字库中长宋GBK" panose="02010604000000000000" charset="-122"/>
                <a:cs typeface="+mn-ea"/>
                <a:sym typeface="Arial" panose="020B0604020202020204" pitchFamily="34" charset="0"/>
              </a:rPr>
              <a:t>要求</a:t>
            </a:r>
            <a:r>
              <a:rPr kumimoji="0" lang="zh-CN" altLang="en-US" sz="3600" b="1" i="0" baseline="0" noProof="0" dirty="0">
                <a:ln>
                  <a:noFill/>
                </a:ln>
                <a:solidFill>
                  <a:srgbClr val="000000"/>
                </a:solidFill>
                <a:effectLst/>
                <a:uLnTx/>
                <a:uFillTx/>
                <a:latin typeface="锐字工房云字库中长宋GBK" panose="02010604000000000000" charset="-122"/>
                <a:ea typeface="锐字工房云字库中长宋GBK" panose="02010604000000000000" charset="-122"/>
                <a:cs typeface="+mn-ea"/>
                <a:sym typeface="Arial" panose="020B0604020202020204" pitchFamily="34" charset="0"/>
              </a:rPr>
              <a:t>：速</a:t>
            </a:r>
            <a:r>
              <a:rPr kumimoji="0" lang="zh-CN" altLang="en-US" sz="3600" b="1" i="0" baseline="0" noProof="0" dirty="0" smtClean="0">
                <a:ln>
                  <a:noFill/>
                </a:ln>
                <a:solidFill>
                  <a:srgbClr val="000000"/>
                </a:solidFill>
                <a:effectLst/>
                <a:uLnTx/>
                <a:uFillTx/>
                <a:latin typeface="锐字工房云字库中长宋GBK" panose="02010604000000000000" charset="-122"/>
                <a:ea typeface="锐字工房云字库中长宋GBK" panose="02010604000000000000" charset="-122"/>
                <a:cs typeface="+mn-ea"/>
                <a:sym typeface="Arial" panose="020B0604020202020204" pitchFamily="34" charset="0"/>
              </a:rPr>
              <a:t>读，</a:t>
            </a:r>
            <a:r>
              <a:rPr kumimoji="0" lang="zh-CN" altLang="en-US" sz="3600" b="1" i="0" baseline="0" noProof="0" dirty="0">
                <a:ln>
                  <a:noFill/>
                </a:ln>
                <a:solidFill>
                  <a:srgbClr val="FF0000"/>
                </a:solidFill>
                <a:effectLst/>
                <a:uLnTx/>
                <a:uFillTx/>
                <a:latin typeface="锐字工房云字库中长宋GBK" panose="02010604000000000000" charset="-122"/>
                <a:ea typeface="锐字工房云字库中长宋GBK" panose="02010604000000000000" charset="-122"/>
                <a:cs typeface="+mn-ea"/>
                <a:sym typeface="Arial" panose="020B0604020202020204" pitchFamily="34" charset="0"/>
              </a:rPr>
              <a:t>疏理</a:t>
            </a:r>
            <a:r>
              <a:rPr kumimoji="0" lang="zh-CN" altLang="en-US" sz="3600" b="1" i="0" baseline="0" noProof="0" dirty="0" smtClean="0">
                <a:ln>
                  <a:noFill/>
                </a:ln>
                <a:solidFill>
                  <a:srgbClr val="000000"/>
                </a:solidFill>
                <a:effectLst/>
                <a:uLnTx/>
                <a:uFillTx/>
                <a:latin typeface="锐字工房云字库中长宋GBK" panose="02010604000000000000" charset="-122"/>
                <a:ea typeface="锐字工房云字库中长宋GBK" panose="02010604000000000000" charset="-122"/>
                <a:cs typeface="+mn-cs"/>
                <a:sym typeface="Arial" panose="020B0604020202020204" pitchFamily="34" charset="0"/>
              </a:rPr>
              <a:t>人物</a:t>
            </a:r>
            <a:r>
              <a:rPr kumimoji="0" lang="zh-CN" altLang="en-US" sz="3600" b="1" i="0" baseline="0" noProof="0" dirty="0">
                <a:ln>
                  <a:noFill/>
                </a:ln>
                <a:solidFill>
                  <a:srgbClr val="000000"/>
                </a:solidFill>
                <a:effectLst/>
                <a:uLnTx/>
                <a:uFillTx/>
                <a:latin typeface="锐字工房云字库中长宋GBK" panose="02010604000000000000" charset="-122"/>
                <a:ea typeface="锐字工房云字库中长宋GBK" panose="02010604000000000000" charset="-122"/>
                <a:cs typeface="+mn-cs"/>
                <a:sym typeface="Arial" panose="020B0604020202020204" pitchFamily="34" charset="0"/>
              </a:rPr>
              <a:t>的主要</a:t>
            </a:r>
            <a:r>
              <a:rPr kumimoji="0" lang="zh-CN" altLang="en-US" sz="3600" b="1" i="0" baseline="0" noProof="0" dirty="0" smtClean="0">
                <a:ln>
                  <a:noFill/>
                </a:ln>
                <a:solidFill>
                  <a:srgbClr val="000000"/>
                </a:solidFill>
                <a:effectLst/>
                <a:uLnTx/>
                <a:uFillTx/>
                <a:latin typeface="锐字工房云字库中长宋GBK" panose="02010604000000000000" charset="-122"/>
                <a:ea typeface="锐字工房云字库中长宋GBK" panose="02010604000000000000" charset="-122"/>
                <a:cs typeface="+mn-cs"/>
                <a:sym typeface="Arial" panose="020B0604020202020204" pitchFamily="34" charset="0"/>
              </a:rPr>
              <a:t>经历，</a:t>
            </a:r>
            <a:r>
              <a:rPr kumimoji="0" lang="zh-CN" altLang="en-US" sz="3600" b="1" i="0" baseline="0" noProof="0" dirty="0" smtClean="0">
                <a:ln>
                  <a:noFill/>
                </a:ln>
                <a:solidFill>
                  <a:srgbClr val="FF0000"/>
                </a:solidFill>
                <a:effectLst/>
                <a:uLnTx/>
                <a:uFillTx/>
                <a:latin typeface="锐字工房云字库中长宋GBK" panose="02010604000000000000" charset="-122"/>
                <a:ea typeface="锐字工房云字库中长宋GBK" panose="02010604000000000000" charset="-122"/>
                <a:cs typeface="+mn-cs"/>
                <a:sym typeface="Arial" panose="020B0604020202020204" pitchFamily="34" charset="0"/>
              </a:rPr>
              <a:t>标注</a:t>
            </a:r>
            <a:r>
              <a:rPr kumimoji="0" lang="zh-CN" altLang="en-US" sz="3600" b="1" i="0" baseline="0" noProof="0" dirty="0" smtClean="0">
                <a:ln>
                  <a:noFill/>
                </a:ln>
                <a:solidFill>
                  <a:srgbClr val="000000"/>
                </a:solidFill>
                <a:effectLst/>
                <a:uLnTx/>
                <a:uFillTx/>
                <a:latin typeface="锐字工房云字库中长宋GBK" panose="02010604000000000000" charset="-122"/>
                <a:ea typeface="锐字工房云字库中长宋GBK" panose="02010604000000000000" charset="-122"/>
                <a:cs typeface="+mn-cs"/>
                <a:sym typeface="Arial" panose="020B0604020202020204" pitchFamily="34" charset="0"/>
              </a:rPr>
              <a:t> 最 </a:t>
            </a:r>
            <a:r>
              <a:rPr kumimoji="0" lang="zh-CN" altLang="en-US" sz="3600" b="1" i="0" baseline="0" noProof="0" dirty="0">
                <a:ln>
                  <a:noFill/>
                </a:ln>
                <a:solidFill>
                  <a:srgbClr val="000000"/>
                </a:solidFill>
                <a:effectLst/>
                <a:uLnTx/>
                <a:uFillTx/>
                <a:latin typeface="锐字工房云字库中长宋GBK" panose="02010604000000000000" charset="-122"/>
                <a:ea typeface="锐字工房云字库中长宋GBK" panose="02010604000000000000" charset="-122"/>
                <a:cs typeface="+mn-cs"/>
                <a:sym typeface="Arial" panose="020B0604020202020204" pitchFamily="34" charset="0"/>
              </a:rPr>
              <a:t>让你感动的故事或</a:t>
            </a:r>
            <a:r>
              <a:rPr kumimoji="0" lang="zh-CN" altLang="en-US" sz="3600" b="1" i="0" baseline="0" noProof="0" dirty="0" smtClean="0">
                <a:ln>
                  <a:noFill/>
                </a:ln>
                <a:solidFill>
                  <a:srgbClr val="000000"/>
                </a:solidFill>
                <a:effectLst/>
                <a:uLnTx/>
                <a:uFillTx/>
                <a:latin typeface="锐字工房云字库中长宋GBK" panose="02010604000000000000" charset="-122"/>
                <a:ea typeface="锐字工房云字库中长宋GBK" panose="02010604000000000000" charset="-122"/>
                <a:cs typeface="+mn-cs"/>
                <a:sym typeface="Arial" panose="020B0604020202020204" pitchFamily="34" charset="0"/>
              </a:rPr>
              <a:t>细节，</a:t>
            </a:r>
            <a:r>
              <a:rPr kumimoji="0" lang="zh-CN" altLang="en-US" sz="3600" b="1" i="0" baseline="0" noProof="0" dirty="0" smtClean="0">
                <a:ln>
                  <a:noFill/>
                </a:ln>
                <a:solidFill>
                  <a:srgbClr val="FF0000"/>
                </a:solidFill>
                <a:effectLst/>
                <a:uLnTx/>
                <a:uFillTx/>
                <a:latin typeface="锐字工房云字库中长宋GBK" panose="02010604000000000000" charset="-122"/>
                <a:ea typeface="锐字工房云字库中长宋GBK" panose="02010604000000000000" charset="-122"/>
                <a:cs typeface="+mn-cs"/>
                <a:sym typeface="Arial" panose="020B0604020202020204" pitchFamily="34" charset="0"/>
              </a:rPr>
              <a:t>摘录</a:t>
            </a:r>
            <a:r>
              <a:rPr kumimoji="0" lang="zh-CN" altLang="en-US" sz="3600" b="1" i="0" baseline="0" noProof="0" dirty="0" smtClean="0">
                <a:ln>
                  <a:noFill/>
                </a:ln>
                <a:solidFill>
                  <a:srgbClr val="000000"/>
                </a:solidFill>
                <a:effectLst/>
                <a:uLnTx/>
                <a:uFillTx/>
                <a:latin typeface="锐字工房云字库中长宋GBK" panose="02010604000000000000" charset="-122"/>
                <a:ea typeface="锐字工房云字库中长宋GBK" panose="02010604000000000000" charset="-122"/>
                <a:cs typeface="+mn-cs"/>
                <a:sym typeface="Arial" panose="020B0604020202020204" pitchFamily="34" charset="0"/>
              </a:rPr>
              <a:t>作者评论人物的关键词，</a:t>
            </a:r>
            <a:r>
              <a:rPr kumimoji="0" lang="zh-CN" altLang="en-US" sz="3600" b="1" i="0" baseline="0" noProof="0" dirty="0" smtClean="0">
                <a:ln>
                  <a:noFill/>
                </a:ln>
                <a:solidFill>
                  <a:srgbClr val="FF0000"/>
                </a:solidFill>
                <a:effectLst/>
                <a:uLnTx/>
                <a:uFillTx/>
                <a:latin typeface="锐字工房云字库中长宋GBK" panose="02010604000000000000" charset="-122"/>
                <a:ea typeface="锐字工房云字库中长宋GBK" panose="02010604000000000000" charset="-122"/>
                <a:cs typeface="+mn-cs"/>
                <a:sym typeface="Arial" panose="020B0604020202020204" pitchFamily="34" charset="0"/>
              </a:rPr>
              <a:t>写下</a:t>
            </a:r>
            <a:r>
              <a:rPr kumimoji="0" lang="zh-CN" altLang="en-US" sz="3600" b="1" i="0" baseline="0" noProof="0" dirty="0" smtClean="0">
                <a:ln>
                  <a:noFill/>
                </a:ln>
                <a:solidFill>
                  <a:srgbClr val="000000"/>
                </a:solidFill>
                <a:effectLst/>
                <a:uLnTx/>
                <a:uFillTx/>
                <a:latin typeface="锐字工房云字库中长宋GBK" panose="02010604000000000000" charset="-122"/>
                <a:ea typeface="锐字工房云字库中长宋GBK" panose="02010604000000000000" charset="-122"/>
                <a:cs typeface="+mn-cs"/>
                <a:sym typeface="Arial" panose="020B0604020202020204" pitchFamily="34" charset="0"/>
              </a:rPr>
              <a:t>你的感受。 </a:t>
            </a:r>
            <a:r>
              <a:rPr kumimoji="0" lang="zh-CN" altLang="en-US" sz="3600" b="1" i="0" baseline="0" noProof="0" dirty="0">
                <a:ln>
                  <a:noFill/>
                </a:ln>
                <a:solidFill>
                  <a:srgbClr val="FF0000"/>
                </a:solidFill>
                <a:effectLst/>
                <a:uLnTx/>
                <a:uFillTx/>
                <a:latin typeface="锐字工房云字库中长宋GBK" panose="02010604000000000000" charset="-122"/>
                <a:ea typeface="锐字工房云字库中长宋GBK" panose="02010604000000000000" charset="-122"/>
                <a:cs typeface="+mn-cs"/>
                <a:sym typeface="Arial" panose="020B0604020202020204" pitchFamily="34" charset="0"/>
              </a:rPr>
              <a:t>          </a:t>
            </a:r>
            <a:r>
              <a:rPr kumimoji="0" lang="zh-CN" altLang="en-US" sz="3600" b="1" i="0" u="none" strike="noStrike" kern="1200" cap="none" spc="0" normalizeH="0" baseline="0" noProof="0" dirty="0">
                <a:ln>
                  <a:noFill/>
                </a:ln>
                <a:solidFill>
                  <a:srgbClr val="FF0000"/>
                </a:solidFill>
                <a:effectLst/>
                <a:uLnTx/>
                <a:uFillTx/>
                <a:latin typeface="宋体" panose="02010600030101010101" pitchFamily="2" charset="-122"/>
                <a:ea typeface="宋体" panose="02010600030101010101" pitchFamily="2" charset="-122"/>
                <a:cs typeface="+mn-cs"/>
                <a:sym typeface="Arial" panose="020B0604020202020204" pitchFamily="34" charset="0"/>
              </a:rPr>
              <a:t>              </a:t>
            </a:r>
            <a:endParaRPr kumimoji="0" lang="zh-CN" altLang="en-US" sz="3600" b="1" i="0" u="none" strike="noStrike" kern="1200" cap="none" spc="0" normalizeH="0" baseline="0" noProof="0" dirty="0">
              <a:ln>
                <a:noFill/>
              </a:ln>
              <a:solidFill>
                <a:srgbClr val="FF0000"/>
              </a:solidFill>
              <a:effectLst/>
              <a:uLnTx/>
              <a:uFillTx/>
              <a:latin typeface="宋体" panose="02010600030101010101" pitchFamily="2" charset="-122"/>
              <a:ea typeface="宋体" panose="02010600030101010101" pitchFamily="2" charset="-122"/>
              <a:cs typeface="+mn-cs"/>
              <a:sym typeface="Arial" panose="020B0604020202020204" pitchFamily="34" charset="0"/>
            </a:endParaRPr>
          </a:p>
          <a:p>
            <a:pPr marL="342900" marR="0" lvl="0" indent="-342900" algn="just" defTabSz="914400" rtl="0" eaLnBrk="1" fontAlgn="base" latinLnBrk="0" hangingPunct="1">
              <a:lnSpc>
                <a:spcPct val="150000"/>
              </a:lnSpc>
              <a:spcBef>
                <a:spcPts val="1800"/>
              </a:spcBef>
              <a:spcAft>
                <a:spcPct val="0"/>
              </a:spcAft>
              <a:buClr>
                <a:schemeClr val="accent1"/>
              </a:buClr>
              <a:buSzPct val="90000"/>
              <a:buFont typeface="Arial" panose="020B0604020202020204" pitchFamily="34" charset="0"/>
              <a:buNone/>
              <a:defRPr/>
            </a:pPr>
            <a:r>
              <a:rPr kumimoji="0" lang="zh-CN" altLang="en-US" sz="3600" b="1"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cs typeface="+mn-cs"/>
                <a:sym typeface="Arial" panose="020B0604020202020204" pitchFamily="34" charset="0"/>
              </a:rPr>
              <a:t>    </a:t>
            </a:r>
            <a:endParaRPr kumimoji="0" lang="zh-CN" altLang="en-US" sz="3600" b="1"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cs typeface="+mn-cs"/>
              <a:sym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19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42" presetClass="entr" presetSubtype="0" fill="hold" grpId="0" nodeType="clickEffect">
                                  <p:stCondLst>
                                    <p:cond delay="0"/>
                                  </p:stCondLst>
                                  <p:childTnLst>
                                    <p:set>
                                      <p:cBhvr>
                                        <p:cTn id="10" dur="1" fill="hold">
                                          <p:stCondLst>
                                            <p:cond delay="0"/>
                                          </p:stCondLst>
                                        </p:cTn>
                                        <p:tgtEl>
                                          <p:spTgt spid="8196"/>
                                        </p:tgtEl>
                                        <p:attrNameLst>
                                          <p:attrName>style.visibility</p:attrName>
                                        </p:attrNameLst>
                                      </p:cBhvr>
                                      <p:to>
                                        <p:strVal val="visible"/>
                                      </p:to>
                                    </p:set>
                                    <p:animEffect transition="in" filter="fade">
                                      <p:cBhvr>
                                        <p:cTn id="11" dur="1000"/>
                                        <p:tgtEl>
                                          <p:spTgt spid="8196"/>
                                        </p:tgtEl>
                                      </p:cBhvr>
                                    </p:animEffect>
                                    <p:anim calcmode="lin" valueType="num">
                                      <p:cBhvr>
                                        <p:cTn id="12" dur="1000" fill="hold"/>
                                        <p:tgtEl>
                                          <p:spTgt spid="8196"/>
                                        </p:tgtEl>
                                        <p:attrNameLst>
                                          <p:attrName>ppt_x</p:attrName>
                                        </p:attrNameLst>
                                      </p:cBhvr>
                                      <p:tavLst>
                                        <p:tav tm="0">
                                          <p:val>
                                            <p:strVal val="#ppt_x"/>
                                          </p:val>
                                        </p:tav>
                                        <p:tav tm="100000">
                                          <p:val>
                                            <p:strVal val="#ppt_x"/>
                                          </p:val>
                                        </p:tav>
                                      </p:tavLst>
                                    </p:anim>
                                    <p:anim calcmode="lin" valueType="num">
                                      <p:cBhvr>
                                        <p:cTn id="13" dur="1000" fill="hold"/>
                                        <p:tgtEl>
                                          <p:spTgt spid="819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4" grpId="0" bldLvl="0"/>
      <p:bldP spid="8196"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p:cNvPicPr>
            <a:picLocks noChangeAspect="1"/>
          </p:cNvPicPr>
          <p:nvPr/>
        </p:nvPicPr>
        <p:blipFill>
          <a:blip r:embed="rId1" cstate="print">
            <a:clrChange>
              <a:clrFrom>
                <a:srgbClr val="EFEFEF">
                  <a:alpha val="100000"/>
                </a:srgbClr>
              </a:clrFrom>
              <a:clrTo>
                <a:srgbClr val="EFEFEF">
                  <a:alpha val="100000"/>
                  <a:alpha val="0"/>
                </a:srgbClr>
              </a:clrTo>
            </a:clrChange>
          </a:blip>
          <a:srcRect l="14758" t="32578" r="40772" b="28328"/>
          <a:stretch>
            <a:fillRect/>
          </a:stretch>
        </p:blipFill>
        <p:spPr>
          <a:xfrm>
            <a:off x="1490141" y="4365104"/>
            <a:ext cx="2035826" cy="1639342"/>
          </a:xfrm>
          <a:prstGeom prst="rect">
            <a:avLst/>
          </a:prstGeom>
          <a:effectLst>
            <a:glow rad="127000">
              <a:schemeClr val="accent1">
                <a:alpha val="0"/>
              </a:schemeClr>
            </a:glow>
          </a:effectLst>
        </p:spPr>
      </p:pic>
      <p:sp>
        <p:nvSpPr>
          <p:cNvPr id="2" name="文本框 1"/>
          <p:cNvSpPr txBox="1"/>
          <p:nvPr/>
        </p:nvSpPr>
        <p:spPr>
          <a:xfrm>
            <a:off x="624840" y="382905"/>
            <a:ext cx="11200130" cy="5908040"/>
          </a:xfrm>
          <a:prstGeom prst="rect">
            <a:avLst/>
          </a:prstGeom>
          <a:solidFill>
            <a:schemeClr val="bg1">
              <a:alpha val="81960"/>
            </a:schemeClr>
          </a:solidFill>
          <a:ln w="9525">
            <a:noFill/>
          </a:ln>
        </p:spPr>
        <p:txBody>
          <a:bodyPr wrap="square">
            <a:spAutoFit/>
          </a:bodyPr>
          <a:p>
            <a:pPr>
              <a:lnSpc>
                <a:spcPct val="150000"/>
              </a:lnSpc>
              <a:buFont typeface="Arial" panose="020B0604020202020204" pitchFamily="34" charset="0"/>
              <a:buNone/>
            </a:pPr>
            <a:r>
              <a:rPr lang="zh-CN" altLang="en-US" sz="3200" b="1" dirty="0">
                <a:solidFill>
                  <a:srgbClr val="000099"/>
                </a:solidFill>
                <a:latin typeface="锐字工房云字库中长宋GBK" panose="02010604000000000000" charset="-122"/>
                <a:ea typeface="锐字工房云字库中长宋GBK" panose="02010604000000000000" charset="-122"/>
                <a:sym typeface="+mn-ea"/>
              </a:rPr>
              <a:t>人物：</a:t>
            </a:r>
            <a:r>
              <a:rPr lang="zh-CN" altLang="en-US" sz="3600" b="1" dirty="0">
                <a:solidFill>
                  <a:srgbClr val="000000"/>
                </a:solidFill>
                <a:latin typeface="锐字工房云字库中长宋GBK" panose="02010604000000000000" charset="-122"/>
                <a:ea typeface="锐字工房云字库中长宋GBK" panose="02010604000000000000" charset="-122"/>
                <a:sym typeface="+mn-ea"/>
              </a:rPr>
              <a:t>周恩来</a:t>
            </a:r>
            <a:endParaRPr lang="zh-CN" altLang="en-US" sz="3600" b="1" dirty="0">
              <a:solidFill>
                <a:srgbClr val="000000"/>
              </a:solidFill>
              <a:latin typeface="锐字工房云字库中长宋GBK" panose="02010604000000000000" charset="-122"/>
              <a:ea typeface="锐字工房云字库中长宋GBK" panose="02010604000000000000" charset="-122"/>
            </a:endParaRPr>
          </a:p>
          <a:p>
            <a:pPr>
              <a:lnSpc>
                <a:spcPct val="150000"/>
              </a:lnSpc>
              <a:buFont typeface="Arial" panose="020B0604020202020204" pitchFamily="34" charset="0"/>
              <a:buNone/>
            </a:pPr>
            <a:r>
              <a:rPr lang="zh-CN" altLang="en-US" sz="3200" b="1" dirty="0">
                <a:solidFill>
                  <a:srgbClr val="000099"/>
                </a:solidFill>
                <a:latin typeface="锐字工房云字库中长宋GBK" panose="02010604000000000000" charset="-122"/>
                <a:ea typeface="锐字工房云字库中长宋GBK" panose="02010604000000000000" charset="-122"/>
              </a:rPr>
              <a:t>主要经历：</a:t>
            </a:r>
            <a:r>
              <a:rPr lang="zh-CN" altLang="en-US" sz="3600" b="1" dirty="0">
                <a:solidFill>
                  <a:srgbClr val="000000"/>
                </a:solidFill>
                <a:latin typeface="锐字工房云字库中长宋GBK" panose="02010604000000000000" charset="-122"/>
                <a:ea typeface="锐字工房云字库中长宋GBK" panose="02010604000000000000" charset="-122"/>
              </a:rPr>
              <a:t>出身官僚家庭</a:t>
            </a:r>
            <a:r>
              <a:rPr lang="en-US" altLang="zh-CN" sz="3600" b="1" dirty="0">
                <a:solidFill>
                  <a:srgbClr val="000000"/>
                </a:solidFill>
                <a:latin typeface="锐字工房云字库中长宋GBK" panose="02010604000000000000" charset="-122"/>
                <a:ea typeface="锐字工房云字库中长宋GBK" panose="02010604000000000000" charset="-122"/>
              </a:rPr>
              <a:t>—</a:t>
            </a:r>
            <a:r>
              <a:rPr lang="zh-CN" altLang="en-US" sz="3600" b="1" dirty="0">
                <a:solidFill>
                  <a:srgbClr val="000000"/>
                </a:solidFill>
                <a:latin typeface="锐字工房云字库中长宋GBK" panose="02010604000000000000" charset="-122"/>
                <a:ea typeface="锐字工房云字库中长宋GBK" panose="02010604000000000000" charset="-122"/>
              </a:rPr>
              <a:t>就读南开中学、大学</a:t>
            </a:r>
            <a:r>
              <a:rPr lang="en-US" altLang="zh-CN" sz="3600" b="1" dirty="0">
                <a:solidFill>
                  <a:srgbClr val="000000"/>
                </a:solidFill>
                <a:latin typeface="锐字工房云字库中长宋GBK" panose="02010604000000000000" charset="-122"/>
                <a:ea typeface="锐字工房云字库中长宋GBK" panose="02010604000000000000" charset="-122"/>
              </a:rPr>
              <a:t>—</a:t>
            </a:r>
            <a:r>
              <a:rPr lang="zh-CN" altLang="en-US" sz="3600" b="1" dirty="0">
                <a:solidFill>
                  <a:srgbClr val="000000"/>
                </a:solidFill>
                <a:latin typeface="锐字工房云字库中长宋GBK" panose="02010604000000000000" charset="-122"/>
                <a:ea typeface="锐字工房云字库中长宋GBK" panose="02010604000000000000" charset="-122"/>
              </a:rPr>
              <a:t>领导学生运动</a:t>
            </a:r>
            <a:r>
              <a:rPr lang="en-US" altLang="zh-CN" sz="3600" b="1" dirty="0">
                <a:solidFill>
                  <a:srgbClr val="000000"/>
                </a:solidFill>
                <a:latin typeface="锐字工房云字库中长宋GBK" panose="02010604000000000000" charset="-122"/>
                <a:ea typeface="锐字工房云字库中长宋GBK" panose="02010604000000000000" charset="-122"/>
              </a:rPr>
              <a:t>—</a:t>
            </a:r>
            <a:r>
              <a:rPr lang="zh-CN" altLang="en-US" sz="3600" b="1" dirty="0">
                <a:solidFill>
                  <a:srgbClr val="000000"/>
                </a:solidFill>
                <a:latin typeface="锐字工房云字库中长宋GBK" panose="02010604000000000000" charset="-122"/>
                <a:ea typeface="锐字工房云字库中长宋GBK" panose="02010604000000000000" charset="-122"/>
              </a:rPr>
              <a:t>帮助创建共产党</a:t>
            </a:r>
            <a:r>
              <a:rPr lang="en-US" altLang="zh-CN" sz="3600" b="1" dirty="0">
                <a:solidFill>
                  <a:srgbClr val="000000"/>
                </a:solidFill>
                <a:latin typeface="锐字工房云字库中长宋GBK" panose="02010604000000000000" charset="-122"/>
                <a:ea typeface="锐字工房云字库中长宋GBK" panose="02010604000000000000" charset="-122"/>
              </a:rPr>
              <a:t>—</a:t>
            </a:r>
            <a:r>
              <a:rPr lang="zh-CN" altLang="en-US" sz="3600" b="1" dirty="0">
                <a:solidFill>
                  <a:srgbClr val="000000"/>
                </a:solidFill>
                <a:latin typeface="锐字工房云字库中长宋GBK" panose="02010604000000000000" charset="-122"/>
                <a:ea typeface="锐字工房云字库中长宋GBK" panose="02010604000000000000" charset="-122"/>
              </a:rPr>
              <a:t>任职黄埔军校</a:t>
            </a:r>
            <a:r>
              <a:rPr lang="en-US" altLang="zh-CN" sz="3600" b="1" dirty="0">
                <a:solidFill>
                  <a:srgbClr val="000000"/>
                </a:solidFill>
                <a:latin typeface="锐字工房云字库中长宋GBK" panose="02010604000000000000" charset="-122"/>
                <a:ea typeface="锐字工房云字库中长宋GBK" panose="02010604000000000000" charset="-122"/>
              </a:rPr>
              <a:t>—</a:t>
            </a:r>
            <a:r>
              <a:rPr lang="zh-CN" altLang="en-US" sz="3600" b="1" dirty="0">
                <a:solidFill>
                  <a:srgbClr val="000000"/>
                </a:solidFill>
                <a:latin typeface="锐字工房云字库中长宋GBK" panose="02010604000000000000" charset="-122"/>
                <a:ea typeface="锐字工房云字库中长宋GBK" panose="02010604000000000000" charset="-122"/>
              </a:rPr>
              <a:t>组织大罢工</a:t>
            </a:r>
            <a:r>
              <a:rPr lang="en-US" altLang="zh-CN" sz="3600" b="1" dirty="0">
                <a:solidFill>
                  <a:srgbClr val="000000"/>
                </a:solidFill>
                <a:latin typeface="锐字工房云字库中长宋GBK" panose="02010604000000000000" charset="-122"/>
                <a:ea typeface="锐字工房云字库中长宋GBK" panose="02010604000000000000" charset="-122"/>
              </a:rPr>
              <a:t>—</a:t>
            </a:r>
            <a:r>
              <a:rPr lang="zh-CN" altLang="en-US" sz="3600" b="1" dirty="0">
                <a:solidFill>
                  <a:srgbClr val="000000"/>
                </a:solidFill>
                <a:latin typeface="锐字工房云字库中长宋GBK" panose="02010604000000000000" charset="-122"/>
                <a:ea typeface="锐字工房云字库中长宋GBK" panose="02010604000000000000" charset="-122"/>
              </a:rPr>
              <a:t>组织</a:t>
            </a:r>
            <a:r>
              <a:rPr lang="en-US" altLang="zh-CN" sz="3600" b="1" dirty="0">
                <a:solidFill>
                  <a:srgbClr val="000000"/>
                </a:solidFill>
                <a:latin typeface="锐字工房云字库中长宋GBK" panose="02010604000000000000" charset="-122"/>
                <a:ea typeface="锐字工房云字库中长宋GBK" panose="02010604000000000000" charset="-122"/>
              </a:rPr>
              <a:t>“</a:t>
            </a:r>
            <a:r>
              <a:rPr lang="zh-CN" altLang="en-US" sz="3600" b="1" dirty="0">
                <a:solidFill>
                  <a:srgbClr val="000000"/>
                </a:solidFill>
                <a:latin typeface="锐字工房云字库中长宋GBK" panose="02010604000000000000" charset="-122"/>
                <a:ea typeface="锐字工房云字库中长宋GBK" panose="02010604000000000000" charset="-122"/>
              </a:rPr>
              <a:t>八一</a:t>
            </a:r>
            <a:r>
              <a:rPr lang="en-US" altLang="zh-CN" sz="3600" b="1" dirty="0">
                <a:solidFill>
                  <a:srgbClr val="000000"/>
                </a:solidFill>
                <a:latin typeface="锐字工房云字库中长宋GBK" panose="02010604000000000000" charset="-122"/>
                <a:ea typeface="锐字工房云字库中长宋GBK" panose="02010604000000000000" charset="-122"/>
              </a:rPr>
              <a:t>”</a:t>
            </a:r>
            <a:r>
              <a:rPr lang="zh-CN" altLang="en-US" sz="3600" b="1" dirty="0">
                <a:solidFill>
                  <a:srgbClr val="000000"/>
                </a:solidFill>
                <a:latin typeface="锐字工房云字库中长宋GBK" panose="02010604000000000000" charset="-122"/>
                <a:ea typeface="锐字工房云字库中长宋GBK" panose="02010604000000000000" charset="-122"/>
              </a:rPr>
              <a:t>起义</a:t>
            </a:r>
            <a:r>
              <a:rPr lang="en-US" altLang="zh-CN" sz="3600" b="1" dirty="0">
                <a:solidFill>
                  <a:srgbClr val="000000"/>
                </a:solidFill>
                <a:latin typeface="锐字工房云字库中长宋GBK" panose="02010604000000000000" charset="-122"/>
                <a:ea typeface="锐字工房云字库中长宋GBK" panose="02010604000000000000" charset="-122"/>
              </a:rPr>
              <a:t>—</a:t>
            </a:r>
            <a:r>
              <a:rPr lang="zh-CN" altLang="en-US" sz="3600" b="1" dirty="0">
                <a:solidFill>
                  <a:srgbClr val="000000"/>
                </a:solidFill>
                <a:latin typeface="锐字工房云字库中长宋GBK" panose="02010604000000000000" charset="-122"/>
                <a:ea typeface="锐字工房云字库中长宋GBK" panose="02010604000000000000" charset="-122"/>
              </a:rPr>
              <a:t>在南方艰苦斗争</a:t>
            </a:r>
            <a:r>
              <a:rPr lang="en-US" altLang="zh-CN" sz="3600" b="1" dirty="0">
                <a:solidFill>
                  <a:srgbClr val="000000"/>
                </a:solidFill>
                <a:latin typeface="锐字工房云字库中长宋GBK" panose="02010604000000000000" charset="-122"/>
                <a:ea typeface="锐字工房云字库中长宋GBK" panose="02010604000000000000" charset="-122"/>
              </a:rPr>
              <a:t>—</a:t>
            </a:r>
            <a:r>
              <a:rPr lang="zh-CN" altLang="en-US" sz="3600" b="1" dirty="0">
                <a:solidFill>
                  <a:srgbClr val="000000"/>
                </a:solidFill>
                <a:latin typeface="锐字工房云字库中长宋GBK" panose="02010604000000000000" charset="-122"/>
                <a:ea typeface="锐字工房云字库中长宋GBK" panose="02010604000000000000" charset="-122"/>
              </a:rPr>
              <a:t>长征。</a:t>
            </a:r>
            <a:endParaRPr lang="en-US" altLang="zh-CN" sz="3600" b="1" dirty="0">
              <a:solidFill>
                <a:srgbClr val="000000"/>
              </a:solidFill>
              <a:latin typeface="锐字工房云字库中长宋GBK" panose="02010604000000000000" charset="-122"/>
              <a:ea typeface="锐字工房云字库中长宋GBK" panose="02010604000000000000" charset="-122"/>
            </a:endParaRPr>
          </a:p>
          <a:p>
            <a:pPr>
              <a:lnSpc>
                <a:spcPct val="150000"/>
              </a:lnSpc>
              <a:buFont typeface="Arial" panose="020B0604020202020204" pitchFamily="34" charset="0"/>
              <a:buNone/>
            </a:pPr>
            <a:r>
              <a:rPr lang="zh-CN" altLang="en-US" sz="3200" b="1" dirty="0">
                <a:solidFill>
                  <a:srgbClr val="000099"/>
                </a:solidFill>
                <a:latin typeface="锐字工房云字库中长宋GBK" panose="02010604000000000000" charset="-122"/>
                <a:ea typeface="锐字工房云字库中长宋GBK" panose="02010604000000000000" charset="-122"/>
              </a:rPr>
              <a:t>最让我感动的故事或细节：</a:t>
            </a:r>
            <a:r>
              <a:rPr lang="zh-CN" altLang="en-US" sz="3600" b="1" dirty="0">
                <a:solidFill>
                  <a:srgbClr val="000000"/>
                </a:solidFill>
                <a:latin typeface="锐字工房云字库中长宋GBK" panose="02010604000000000000" charset="-122"/>
                <a:ea typeface="锐字工房云字库中长宋GBK" panose="02010604000000000000" charset="-122"/>
              </a:rPr>
              <a:t>第</a:t>
            </a:r>
            <a:r>
              <a:rPr lang="en-US" altLang="zh-CN" sz="3600" b="1" dirty="0">
                <a:solidFill>
                  <a:srgbClr val="000000"/>
                </a:solidFill>
                <a:latin typeface="锐字工房云字库中长宋GBK" panose="02010604000000000000" charset="-122"/>
                <a:ea typeface="锐字工房云字库中长宋GBK" panose="02010604000000000000" charset="-122"/>
              </a:rPr>
              <a:t>52</a:t>
            </a:r>
            <a:r>
              <a:rPr lang="zh-CN" altLang="en-US" sz="3600" b="1" dirty="0">
                <a:solidFill>
                  <a:srgbClr val="000000"/>
                </a:solidFill>
                <a:latin typeface="锐字工房云字库中长宋GBK" panose="02010604000000000000" charset="-122"/>
                <a:ea typeface="锐字工房云字库中长宋GBK" panose="02010604000000000000" charset="-122"/>
              </a:rPr>
              <a:t>页第</a:t>
            </a:r>
            <a:r>
              <a:rPr lang="en-US" altLang="zh-CN" sz="3600" b="1" dirty="0">
                <a:solidFill>
                  <a:srgbClr val="000000"/>
                </a:solidFill>
                <a:latin typeface="锐字工房云字库中长宋GBK" panose="02010604000000000000" charset="-122"/>
                <a:ea typeface="锐字工房云字库中长宋GBK" panose="02010604000000000000" charset="-122"/>
              </a:rPr>
              <a:t>2</a:t>
            </a:r>
            <a:r>
              <a:rPr lang="zh-CN" altLang="en-US" sz="3600" b="1" dirty="0">
                <a:solidFill>
                  <a:srgbClr val="000000"/>
                </a:solidFill>
                <a:latin typeface="锐字工房云字库中长宋GBK" panose="02010604000000000000" charset="-122"/>
                <a:ea typeface="锐字工房云字库中长宋GBK" panose="02010604000000000000" charset="-122"/>
              </a:rPr>
              <a:t>自然段</a:t>
            </a:r>
            <a:endParaRPr lang="en-US" altLang="zh-CN" sz="3600" b="1" dirty="0">
              <a:solidFill>
                <a:srgbClr val="000000"/>
              </a:solidFill>
              <a:latin typeface="锐字工房云字库中长宋GBK" panose="02010604000000000000" charset="-122"/>
              <a:ea typeface="锐字工房云字库中长宋GBK" panose="02010604000000000000" charset="-122"/>
            </a:endParaRPr>
          </a:p>
          <a:p>
            <a:pPr>
              <a:lnSpc>
                <a:spcPct val="150000"/>
              </a:lnSpc>
              <a:buFont typeface="Arial" panose="020B0604020202020204" pitchFamily="34" charset="0"/>
              <a:buNone/>
            </a:pPr>
            <a:r>
              <a:rPr lang="zh-CN" altLang="en-US" sz="3200" b="1" dirty="0">
                <a:solidFill>
                  <a:srgbClr val="000099"/>
                </a:solidFill>
                <a:latin typeface="锐字工房云字库中长宋GBK" panose="02010604000000000000" charset="-122"/>
                <a:ea typeface="锐字工房云字库中长宋GBK" panose="02010604000000000000" charset="-122"/>
              </a:rPr>
              <a:t>作者评论：</a:t>
            </a:r>
            <a:r>
              <a:rPr lang="zh-CN" altLang="en-US" sz="3600" b="1" dirty="0">
                <a:solidFill>
                  <a:srgbClr val="000000"/>
                </a:solidFill>
                <a:latin typeface="锐字工房云字库中长宋GBK" panose="02010604000000000000" charset="-122"/>
                <a:ea typeface="锐字工房云字库中长宋GBK" panose="02010604000000000000" charset="-122"/>
              </a:rPr>
              <a:t>纯粹的知识分子、书生出身的造反者</a:t>
            </a:r>
            <a:endParaRPr lang="zh-CN" altLang="en-US" sz="3600" b="1" dirty="0">
              <a:solidFill>
                <a:srgbClr val="000000"/>
              </a:solidFill>
              <a:latin typeface="锐字工房云字库中长宋GBK" panose="02010604000000000000" charset="-122"/>
              <a:ea typeface="锐字工房云字库中长宋GBK" panose="02010604000000000000" charset="-122"/>
            </a:endParaRPr>
          </a:p>
          <a:p>
            <a:pPr>
              <a:lnSpc>
                <a:spcPct val="150000"/>
              </a:lnSpc>
              <a:buFont typeface="Arial" panose="020B0604020202020204" pitchFamily="34" charset="0"/>
              <a:buNone/>
            </a:pPr>
            <a:r>
              <a:rPr lang="zh-CN" altLang="en-US" sz="3200" b="1" dirty="0">
                <a:solidFill>
                  <a:srgbClr val="000099"/>
                </a:solidFill>
                <a:latin typeface="锐字工房云字库中长宋GBK" panose="02010604000000000000" charset="-122"/>
                <a:ea typeface="锐字工房云字库中长宋GBK" panose="02010604000000000000" charset="-122"/>
              </a:rPr>
              <a:t>我的感受：</a:t>
            </a:r>
            <a:r>
              <a:rPr lang="zh-CN" altLang="en-US" sz="3600" b="1" dirty="0">
                <a:solidFill>
                  <a:srgbClr val="000000"/>
                </a:solidFill>
                <a:latin typeface="锐字工房云字库中长宋GBK" panose="02010604000000000000" charset="-122"/>
                <a:ea typeface="锐字工房云字库中长宋GBK" panose="02010604000000000000" charset="-122"/>
              </a:rPr>
              <a:t>周恩来，带给我太多的震撼与感动。</a:t>
            </a:r>
            <a:endParaRPr lang="zh-CN" altLang="en-US" sz="3600" b="1" dirty="0">
              <a:solidFill>
                <a:srgbClr val="000000"/>
              </a:solidFill>
              <a:latin typeface="锐字工房云字库中长宋GBK" panose="02010604000000000000" charset="-122"/>
              <a:ea typeface="锐字工房云字库中长宋GBK" panose="02010604000000000000" charset="-122"/>
            </a:endParaRPr>
          </a:p>
        </p:txBody>
      </p:sp>
      <p:sp>
        <p:nvSpPr>
          <p:cNvPr id="29700" name="TextBox 2"/>
          <p:cNvSpPr txBox="1"/>
          <p:nvPr/>
        </p:nvSpPr>
        <p:spPr>
          <a:xfrm>
            <a:off x="3719513" y="115888"/>
            <a:ext cx="4464050" cy="755650"/>
          </a:xfrm>
          <a:prstGeom prst="rect">
            <a:avLst/>
          </a:prstGeom>
          <a:noFill/>
          <a:ln w="9525">
            <a:noFill/>
          </a:ln>
        </p:spPr>
        <p:txBody>
          <a:bodyPr>
            <a:spAutoFit/>
          </a:bodyPr>
          <a:p>
            <a:pPr algn="ctr">
              <a:lnSpc>
                <a:spcPct val="90000"/>
              </a:lnSpc>
              <a:buFont typeface="Arial" panose="020B0604020202020204" pitchFamily="34" charset="0"/>
              <a:buNone/>
            </a:pPr>
            <a:r>
              <a:rPr lang="zh-CN" altLang="en-US" sz="4800" b="1" dirty="0">
                <a:solidFill>
                  <a:srgbClr val="FF0000"/>
                </a:solidFill>
                <a:uFillTx/>
                <a:latin typeface="Forte" pitchFamily="66" charset="0"/>
                <a:ea typeface="锐字工房云字库中长宋GBK" panose="02010604000000000000" charset="-122"/>
              </a:rPr>
              <a:t>示例</a:t>
            </a:r>
            <a:endParaRPr lang="zh-CN" altLang="en-US" sz="4800" b="1" dirty="0">
              <a:solidFill>
                <a:srgbClr val="FF0000"/>
              </a:solidFill>
              <a:uFillTx/>
              <a:latin typeface="Forte" pitchFamily="66" charset="0"/>
              <a:ea typeface="锐字工房云字库中长宋GBK" panose="02010604000000000000"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2">
                                            <p:txEl>
                                              <p:charRg st="0" end="7"/>
                                            </p:txEl>
                                          </p:spTgt>
                                        </p:tgtEl>
                                        <p:attrNameLst>
                                          <p:attrName>style.visibility</p:attrName>
                                        </p:attrNameLst>
                                      </p:cBhvr>
                                      <p:to>
                                        <p:strVal val="visible"/>
                                      </p:to>
                                    </p:set>
                                    <p:animEffect transition="in" filter="fade">
                                      <p:cBhvr>
                                        <p:cTn id="14" dur="1000"/>
                                        <p:tgtEl>
                                          <p:spTgt spid="2">
                                            <p:txEl>
                                              <p:charRg st="0" end="7"/>
                                            </p:txEl>
                                          </p:spTgt>
                                        </p:tgtEl>
                                      </p:cBhvr>
                                    </p:animEffect>
                                    <p:anim calcmode="lin" valueType="num">
                                      <p:cBhvr>
                                        <p:cTn id="15" dur="1000" fill="hold"/>
                                        <p:tgtEl>
                                          <p:spTgt spid="2">
                                            <p:txEl>
                                              <p:charRg st="0" end="7"/>
                                            </p:txEl>
                                          </p:spTgt>
                                        </p:tgtEl>
                                        <p:attrNameLst>
                                          <p:attrName>ppt_x</p:attrName>
                                        </p:attrNameLst>
                                      </p:cBhvr>
                                      <p:tavLst>
                                        <p:tav tm="0">
                                          <p:val>
                                            <p:strVal val="#ppt_x"/>
                                          </p:val>
                                        </p:tav>
                                        <p:tav tm="100000">
                                          <p:val>
                                            <p:strVal val="#ppt_x"/>
                                          </p:val>
                                        </p:tav>
                                      </p:tavLst>
                                    </p:anim>
                                    <p:anim calcmode="lin" valueType="num">
                                      <p:cBhvr>
                                        <p:cTn id="16" dur="1000" fill="hold"/>
                                        <p:tgtEl>
                                          <p:spTgt spid="2">
                                            <p:txEl>
                                              <p:charRg st="0" end="7"/>
                                            </p:txEl>
                                          </p:spTgt>
                                        </p:tgtEl>
                                        <p:attrNameLst>
                                          <p:attrName>ppt_y</p:attrName>
                                        </p:attrNameLst>
                                      </p:cBhvr>
                                      <p:tavLst>
                                        <p:tav tm="0">
                                          <p:val>
                                            <p:strVal val="#ppt_y+.1"/>
                                          </p:val>
                                        </p:tav>
                                        <p:tav tm="100000">
                                          <p:val>
                                            <p:strVal val="#ppt_y"/>
                                          </p:val>
                                        </p:tav>
                                      </p:tavLst>
                                    </p:anim>
                                  </p:childTnLst>
                                </p:cTn>
                              </p:par>
                              <p:par>
                                <p:cTn id="17" presetID="42" presetClass="entr" presetSubtype="0" fill="hold" grpId="0" nodeType="withEffect">
                                  <p:stCondLst>
                                    <p:cond delay="1000"/>
                                  </p:stCondLst>
                                  <p:childTnLst>
                                    <p:set>
                                      <p:cBhvr>
                                        <p:cTn id="18" dur="1" fill="hold">
                                          <p:stCondLst>
                                            <p:cond delay="0"/>
                                          </p:stCondLst>
                                        </p:cTn>
                                        <p:tgtEl>
                                          <p:spTgt spid="2">
                                            <p:txEl>
                                              <p:charRg st="7" end="78"/>
                                            </p:txEl>
                                          </p:spTgt>
                                        </p:tgtEl>
                                        <p:attrNameLst>
                                          <p:attrName>style.visibility</p:attrName>
                                        </p:attrNameLst>
                                      </p:cBhvr>
                                      <p:to>
                                        <p:strVal val="visible"/>
                                      </p:to>
                                    </p:set>
                                    <p:animEffect transition="in" filter="fade">
                                      <p:cBhvr>
                                        <p:cTn id="19" dur="1000"/>
                                        <p:tgtEl>
                                          <p:spTgt spid="2">
                                            <p:txEl>
                                              <p:charRg st="7" end="78"/>
                                            </p:txEl>
                                          </p:spTgt>
                                        </p:tgtEl>
                                      </p:cBhvr>
                                    </p:animEffect>
                                    <p:anim calcmode="lin" valueType="num">
                                      <p:cBhvr>
                                        <p:cTn id="20" dur="1000" fill="hold"/>
                                        <p:tgtEl>
                                          <p:spTgt spid="2">
                                            <p:txEl>
                                              <p:charRg st="7" end="78"/>
                                            </p:txEl>
                                          </p:spTgt>
                                        </p:tgtEl>
                                        <p:attrNameLst>
                                          <p:attrName>ppt_x</p:attrName>
                                        </p:attrNameLst>
                                      </p:cBhvr>
                                      <p:tavLst>
                                        <p:tav tm="0">
                                          <p:val>
                                            <p:strVal val="#ppt_x"/>
                                          </p:val>
                                        </p:tav>
                                        <p:tav tm="100000">
                                          <p:val>
                                            <p:strVal val="#ppt_x"/>
                                          </p:val>
                                        </p:tav>
                                      </p:tavLst>
                                    </p:anim>
                                    <p:anim calcmode="lin" valueType="num">
                                      <p:cBhvr>
                                        <p:cTn id="21" dur="1000" fill="hold"/>
                                        <p:tgtEl>
                                          <p:spTgt spid="2">
                                            <p:txEl>
                                              <p:charRg st="7" end="78"/>
                                            </p:txEl>
                                          </p:spTgt>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3000"/>
                                  </p:stCondLst>
                                  <p:childTnLst>
                                    <p:set>
                                      <p:cBhvr>
                                        <p:cTn id="23" dur="1" fill="hold">
                                          <p:stCondLst>
                                            <p:cond delay="0"/>
                                          </p:stCondLst>
                                        </p:cTn>
                                        <p:tgtEl>
                                          <p:spTgt spid="2">
                                            <p:txEl>
                                              <p:charRg st="78" end="100"/>
                                            </p:txEl>
                                          </p:spTgt>
                                        </p:tgtEl>
                                        <p:attrNameLst>
                                          <p:attrName>style.visibility</p:attrName>
                                        </p:attrNameLst>
                                      </p:cBhvr>
                                      <p:to>
                                        <p:strVal val="visible"/>
                                      </p:to>
                                    </p:set>
                                    <p:animEffect transition="in" filter="fade">
                                      <p:cBhvr>
                                        <p:cTn id="24" dur="1000"/>
                                        <p:tgtEl>
                                          <p:spTgt spid="2">
                                            <p:txEl>
                                              <p:charRg st="78" end="100"/>
                                            </p:txEl>
                                          </p:spTgt>
                                        </p:tgtEl>
                                      </p:cBhvr>
                                    </p:animEffect>
                                    <p:anim calcmode="lin" valueType="num">
                                      <p:cBhvr>
                                        <p:cTn id="25" dur="1000" fill="hold"/>
                                        <p:tgtEl>
                                          <p:spTgt spid="2">
                                            <p:txEl>
                                              <p:charRg st="78" end="100"/>
                                            </p:txEl>
                                          </p:spTgt>
                                        </p:tgtEl>
                                        <p:attrNameLst>
                                          <p:attrName>ppt_x</p:attrName>
                                        </p:attrNameLst>
                                      </p:cBhvr>
                                      <p:tavLst>
                                        <p:tav tm="0">
                                          <p:val>
                                            <p:strVal val="#ppt_x"/>
                                          </p:val>
                                        </p:tav>
                                        <p:tav tm="100000">
                                          <p:val>
                                            <p:strVal val="#ppt_x"/>
                                          </p:val>
                                        </p:tav>
                                      </p:tavLst>
                                    </p:anim>
                                    <p:anim calcmode="lin" valueType="num">
                                      <p:cBhvr>
                                        <p:cTn id="26" dur="1000" fill="hold"/>
                                        <p:tgtEl>
                                          <p:spTgt spid="2">
                                            <p:txEl>
                                              <p:charRg st="78" end="100"/>
                                            </p:txEl>
                                          </p:spTgt>
                                        </p:tgtEl>
                                        <p:attrNameLst>
                                          <p:attrName>ppt_y</p:attrName>
                                        </p:attrNameLst>
                                      </p:cBhvr>
                                      <p:tavLst>
                                        <p:tav tm="0">
                                          <p:val>
                                            <p:strVal val="#ppt_y+.1"/>
                                          </p:val>
                                        </p:tav>
                                        <p:tav tm="100000">
                                          <p:val>
                                            <p:strVal val="#ppt_y"/>
                                          </p:val>
                                        </p:tav>
                                      </p:tavLst>
                                    </p:anim>
                                  </p:childTnLst>
                                </p:cTn>
                              </p:par>
                              <p:par>
                                <p:cTn id="27" presetID="42" presetClass="entr" presetSubtype="0" fill="hold" grpId="0" nodeType="withEffect">
                                  <p:stCondLst>
                                    <p:cond delay="3500"/>
                                  </p:stCondLst>
                                  <p:childTnLst>
                                    <p:set>
                                      <p:cBhvr>
                                        <p:cTn id="28" dur="1" fill="hold">
                                          <p:stCondLst>
                                            <p:cond delay="0"/>
                                          </p:stCondLst>
                                        </p:cTn>
                                        <p:tgtEl>
                                          <p:spTgt spid="2">
                                            <p:txEl>
                                              <p:charRg st="100" end="122"/>
                                            </p:txEl>
                                          </p:spTgt>
                                        </p:tgtEl>
                                        <p:attrNameLst>
                                          <p:attrName>style.visibility</p:attrName>
                                        </p:attrNameLst>
                                      </p:cBhvr>
                                      <p:to>
                                        <p:strVal val="visible"/>
                                      </p:to>
                                    </p:set>
                                    <p:animEffect transition="in" filter="fade">
                                      <p:cBhvr>
                                        <p:cTn id="29" dur="1000"/>
                                        <p:tgtEl>
                                          <p:spTgt spid="2">
                                            <p:txEl>
                                              <p:charRg st="100" end="122"/>
                                            </p:txEl>
                                          </p:spTgt>
                                        </p:tgtEl>
                                      </p:cBhvr>
                                    </p:animEffect>
                                    <p:anim calcmode="lin" valueType="num">
                                      <p:cBhvr>
                                        <p:cTn id="30" dur="1000" fill="hold"/>
                                        <p:tgtEl>
                                          <p:spTgt spid="2">
                                            <p:txEl>
                                              <p:charRg st="100" end="122"/>
                                            </p:txEl>
                                          </p:spTgt>
                                        </p:tgtEl>
                                        <p:attrNameLst>
                                          <p:attrName>ppt_x</p:attrName>
                                        </p:attrNameLst>
                                      </p:cBhvr>
                                      <p:tavLst>
                                        <p:tav tm="0">
                                          <p:val>
                                            <p:strVal val="#ppt_x"/>
                                          </p:val>
                                        </p:tav>
                                        <p:tav tm="100000">
                                          <p:val>
                                            <p:strVal val="#ppt_x"/>
                                          </p:val>
                                        </p:tav>
                                      </p:tavLst>
                                    </p:anim>
                                    <p:anim calcmode="lin" valueType="num">
                                      <p:cBhvr>
                                        <p:cTn id="31" dur="1000" fill="hold"/>
                                        <p:tgtEl>
                                          <p:spTgt spid="2">
                                            <p:txEl>
                                              <p:charRg st="100" end="122"/>
                                            </p:txEl>
                                          </p:spTgt>
                                        </p:tgtEl>
                                        <p:attrNameLst>
                                          <p:attrName>ppt_y</p:attrName>
                                        </p:attrNameLst>
                                      </p:cBhvr>
                                      <p:tavLst>
                                        <p:tav tm="0">
                                          <p:val>
                                            <p:strVal val="#ppt_y+.1"/>
                                          </p:val>
                                        </p:tav>
                                        <p:tav tm="100000">
                                          <p:val>
                                            <p:strVal val="#ppt_y"/>
                                          </p:val>
                                        </p:tav>
                                      </p:tavLst>
                                    </p:anim>
                                  </p:childTnLst>
                                </p:cTn>
                              </p:par>
                              <p:par>
                                <p:cTn id="32" presetID="42" presetClass="entr" presetSubtype="0" fill="hold" grpId="0" nodeType="withEffect">
                                  <p:stCondLst>
                                    <p:cond delay="4000"/>
                                  </p:stCondLst>
                                  <p:childTnLst>
                                    <p:set>
                                      <p:cBhvr>
                                        <p:cTn id="33" dur="1" fill="hold">
                                          <p:stCondLst>
                                            <p:cond delay="0"/>
                                          </p:stCondLst>
                                        </p:cTn>
                                        <p:tgtEl>
                                          <p:spTgt spid="2">
                                            <p:txEl>
                                              <p:charRg st="122" end="144"/>
                                            </p:txEl>
                                          </p:spTgt>
                                        </p:tgtEl>
                                        <p:attrNameLst>
                                          <p:attrName>style.visibility</p:attrName>
                                        </p:attrNameLst>
                                      </p:cBhvr>
                                      <p:to>
                                        <p:strVal val="visible"/>
                                      </p:to>
                                    </p:set>
                                    <p:animEffect transition="in" filter="fade">
                                      <p:cBhvr>
                                        <p:cTn id="34" dur="1000"/>
                                        <p:tgtEl>
                                          <p:spTgt spid="2">
                                            <p:txEl>
                                              <p:charRg st="122" end="144"/>
                                            </p:txEl>
                                          </p:spTgt>
                                        </p:tgtEl>
                                      </p:cBhvr>
                                    </p:animEffect>
                                    <p:anim calcmode="lin" valueType="num">
                                      <p:cBhvr>
                                        <p:cTn id="35" dur="1000" fill="hold"/>
                                        <p:tgtEl>
                                          <p:spTgt spid="2">
                                            <p:txEl>
                                              <p:charRg st="122" end="144"/>
                                            </p:txEl>
                                          </p:spTgt>
                                        </p:tgtEl>
                                        <p:attrNameLst>
                                          <p:attrName>ppt_x</p:attrName>
                                        </p:attrNameLst>
                                      </p:cBhvr>
                                      <p:tavLst>
                                        <p:tav tm="0">
                                          <p:val>
                                            <p:strVal val="#ppt_x"/>
                                          </p:val>
                                        </p:tav>
                                        <p:tav tm="100000">
                                          <p:val>
                                            <p:strVal val="#ppt_x"/>
                                          </p:val>
                                        </p:tav>
                                      </p:tavLst>
                                    </p:anim>
                                    <p:anim calcmode="lin" valueType="num">
                                      <p:cBhvr>
                                        <p:cTn id="36" dur="1000" fill="hold"/>
                                        <p:tgtEl>
                                          <p:spTgt spid="2">
                                            <p:txEl>
                                              <p:charRg st="122" end="14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uiExpand="1" build="p"/>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p:cNvPicPr>
            <a:picLocks noChangeAspect="1"/>
          </p:cNvPicPr>
          <p:nvPr/>
        </p:nvPicPr>
        <p:blipFill>
          <a:blip r:embed="rId1" cstate="print">
            <a:clrChange>
              <a:clrFrom>
                <a:srgbClr val="EFEFEF">
                  <a:alpha val="100000"/>
                </a:srgbClr>
              </a:clrFrom>
              <a:clrTo>
                <a:srgbClr val="EFEFEF">
                  <a:alpha val="100000"/>
                  <a:alpha val="0"/>
                </a:srgbClr>
              </a:clrTo>
            </a:clrChange>
          </a:blip>
          <a:srcRect l="14758" t="32578" r="40772" b="28328"/>
          <a:stretch>
            <a:fillRect/>
          </a:stretch>
        </p:blipFill>
        <p:spPr>
          <a:xfrm>
            <a:off x="1490141" y="4365104"/>
            <a:ext cx="2035826" cy="1639342"/>
          </a:xfrm>
          <a:prstGeom prst="rect">
            <a:avLst/>
          </a:prstGeom>
          <a:effectLst>
            <a:glow rad="127000">
              <a:schemeClr val="accent1">
                <a:alpha val="0"/>
              </a:schemeClr>
            </a:glow>
          </a:effectLst>
        </p:spPr>
      </p:pic>
      <p:sp>
        <p:nvSpPr>
          <p:cNvPr id="2" name="文本框 1"/>
          <p:cNvSpPr txBox="1"/>
          <p:nvPr/>
        </p:nvSpPr>
        <p:spPr>
          <a:xfrm>
            <a:off x="498475" y="598170"/>
            <a:ext cx="11203940" cy="5406390"/>
          </a:xfrm>
          <a:prstGeom prst="rect">
            <a:avLst/>
          </a:prstGeom>
          <a:solidFill>
            <a:schemeClr val="bg1">
              <a:alpha val="81960"/>
            </a:schemeClr>
          </a:solidFill>
          <a:ln w="9525">
            <a:noFill/>
          </a:ln>
        </p:spPr>
        <p:txBody>
          <a:bodyPr wrap="square">
            <a:spAutoFit/>
          </a:bodyPr>
          <a:p>
            <a:pPr>
              <a:lnSpc>
                <a:spcPct val="120000"/>
              </a:lnSpc>
              <a:buFont typeface="Arial" panose="020B0604020202020204" pitchFamily="34" charset="0"/>
              <a:buNone/>
            </a:pPr>
            <a:r>
              <a:rPr lang="zh-CN" altLang="en-US" sz="3200" b="1" dirty="0">
                <a:solidFill>
                  <a:srgbClr val="000000"/>
                </a:solidFill>
                <a:latin typeface="宋体" panose="02010600030101010101" pitchFamily="2" charset="-122"/>
                <a:ea typeface="宋体" panose="02010600030101010101" pitchFamily="2" charset="-122"/>
              </a:rPr>
              <a:t>    </a:t>
            </a:r>
            <a:r>
              <a:rPr lang="zh-CN" altLang="en-US" sz="3200" b="1" dirty="0">
                <a:solidFill>
                  <a:srgbClr val="000000"/>
                </a:solidFill>
                <a:uFillTx/>
                <a:latin typeface="锐字工房云字库中长宋GBK" panose="02010604000000000000" charset="-122"/>
                <a:ea typeface="锐字工房云字库中长宋GBK" panose="02010604000000000000" charset="-122"/>
              </a:rPr>
              <a:t>为了共产主义的理想，他毫不犹豫地背弃了大官僚家庭，投身火热的学生运动，身陷牢狱；他怀着坚定的革命决心，走到素无接触的工人阶级当中，成功组织了大罢工！他在南方苏区，进行了艰苦卓绝的斗争，用步枪、机枪、铁锹对抗国民党的轰炸机、坦克装甲车！他身患重病，九死一生，却从不承认失败，始终不屈不挠！始终满怀信心！始终冷静谨慎！始终亲切温和！始终愉快乐观！</a:t>
            </a:r>
            <a:endParaRPr lang="zh-CN" altLang="en-US" sz="3200" b="1" dirty="0">
              <a:solidFill>
                <a:srgbClr val="000000"/>
              </a:solidFill>
              <a:uFillTx/>
              <a:latin typeface="锐字工房云字库中长宋GBK" panose="02010604000000000000" charset="-122"/>
              <a:ea typeface="锐字工房云字库中长宋GBK" panose="02010604000000000000" charset="-122"/>
            </a:endParaRPr>
          </a:p>
          <a:p>
            <a:pPr>
              <a:lnSpc>
                <a:spcPct val="120000"/>
              </a:lnSpc>
              <a:buFont typeface="Arial" panose="020B0604020202020204" pitchFamily="34" charset="0"/>
              <a:buNone/>
            </a:pPr>
            <a:r>
              <a:rPr lang="en-US" altLang="zh-CN" sz="3200" b="1" dirty="0">
                <a:solidFill>
                  <a:srgbClr val="000000"/>
                </a:solidFill>
                <a:uFillTx/>
                <a:latin typeface="锐字工房云字库中长宋GBK" panose="02010604000000000000" charset="-122"/>
                <a:ea typeface="锐字工房云字库中长宋GBK" panose="02010604000000000000" charset="-122"/>
              </a:rPr>
              <a:t>    </a:t>
            </a:r>
            <a:r>
              <a:rPr lang="zh-CN" altLang="en-US" sz="3200" b="1" dirty="0">
                <a:solidFill>
                  <a:srgbClr val="000000"/>
                </a:solidFill>
                <a:uFillTx/>
                <a:latin typeface="锐字工房云字库中长宋GBK" panose="02010604000000000000" charset="-122"/>
                <a:ea typeface="锐字工房云字库中长宋GBK" panose="02010604000000000000" charset="-122"/>
              </a:rPr>
              <a:t>他，既是共产党的主要领导，又是红军普通的一员！他的身上，闪烁着红军特有的精神！</a:t>
            </a:r>
            <a:endParaRPr lang="zh-CN" altLang="en-US" sz="3200" b="1" dirty="0">
              <a:solidFill>
                <a:srgbClr val="000000"/>
              </a:solidFill>
              <a:uFillTx/>
              <a:latin typeface="锐字工房云字库中长宋GBK" panose="02010604000000000000" charset="-122"/>
              <a:ea typeface="锐字工房云字库中长宋GBK" panose="02010604000000000000"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4000"/>
                                  </p:stCondLst>
                                  <p:childTnLst>
                                    <p:set>
                                      <p:cBhvr>
                                        <p:cTn id="11" dur="1" fill="hold">
                                          <p:stCondLst>
                                            <p:cond delay="0"/>
                                          </p:stCondLst>
                                        </p:cTn>
                                        <p:tgtEl>
                                          <p:spTgt spid="2">
                                            <p:txEl>
                                              <p:charRg st="0" end="176"/>
                                            </p:txEl>
                                          </p:spTgt>
                                        </p:tgtEl>
                                        <p:attrNameLst>
                                          <p:attrName>style.visibility</p:attrName>
                                        </p:attrNameLst>
                                      </p:cBhvr>
                                      <p:to>
                                        <p:strVal val="visible"/>
                                      </p:to>
                                    </p:set>
                                    <p:animEffect transition="in" filter="fade">
                                      <p:cBhvr>
                                        <p:cTn id="12" dur="1000"/>
                                        <p:tgtEl>
                                          <p:spTgt spid="2">
                                            <p:txEl>
                                              <p:charRg st="0" end="176"/>
                                            </p:txEl>
                                          </p:spTgt>
                                        </p:tgtEl>
                                      </p:cBhvr>
                                    </p:animEffect>
                                    <p:anim calcmode="lin" valueType="num">
                                      <p:cBhvr>
                                        <p:cTn id="13" dur="1000" fill="hold"/>
                                        <p:tgtEl>
                                          <p:spTgt spid="2">
                                            <p:txEl>
                                              <p:charRg st="0" end="176"/>
                                            </p:txEl>
                                          </p:spTgt>
                                        </p:tgtEl>
                                        <p:attrNameLst>
                                          <p:attrName>ppt_x</p:attrName>
                                        </p:attrNameLst>
                                      </p:cBhvr>
                                      <p:tavLst>
                                        <p:tav tm="0">
                                          <p:val>
                                            <p:strVal val="#ppt_x"/>
                                          </p:val>
                                        </p:tav>
                                        <p:tav tm="100000">
                                          <p:val>
                                            <p:strVal val="#ppt_x"/>
                                          </p:val>
                                        </p:tav>
                                      </p:tavLst>
                                    </p:anim>
                                    <p:anim calcmode="lin" valueType="num">
                                      <p:cBhvr>
                                        <p:cTn id="14" dur="1000" fill="hold"/>
                                        <p:tgtEl>
                                          <p:spTgt spid="2">
                                            <p:txEl>
                                              <p:charRg st="0" end="176"/>
                                            </p:txEl>
                                          </p:spTgt>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4000"/>
                                  </p:stCondLst>
                                  <p:childTnLst>
                                    <p:set>
                                      <p:cBhvr>
                                        <p:cTn id="18" dur="1" fill="hold">
                                          <p:stCondLst>
                                            <p:cond delay="0"/>
                                          </p:stCondLst>
                                        </p:cTn>
                                        <p:tgtEl>
                                          <p:spTgt spid="2">
                                            <p:txEl>
                                              <p:charRg st="176" end="220"/>
                                            </p:txEl>
                                          </p:spTgt>
                                        </p:tgtEl>
                                        <p:attrNameLst>
                                          <p:attrName>style.visibility</p:attrName>
                                        </p:attrNameLst>
                                      </p:cBhvr>
                                      <p:to>
                                        <p:strVal val="visible"/>
                                      </p:to>
                                    </p:set>
                                    <p:animEffect transition="in" filter="fade">
                                      <p:cBhvr>
                                        <p:cTn id="19" dur="1000"/>
                                        <p:tgtEl>
                                          <p:spTgt spid="2">
                                            <p:txEl>
                                              <p:charRg st="176" end="220"/>
                                            </p:txEl>
                                          </p:spTgt>
                                        </p:tgtEl>
                                      </p:cBhvr>
                                    </p:animEffect>
                                    <p:anim calcmode="lin" valueType="num">
                                      <p:cBhvr>
                                        <p:cTn id="20" dur="1000" fill="hold"/>
                                        <p:tgtEl>
                                          <p:spTgt spid="2">
                                            <p:txEl>
                                              <p:charRg st="176" end="220"/>
                                            </p:txEl>
                                          </p:spTgt>
                                        </p:tgtEl>
                                        <p:attrNameLst>
                                          <p:attrName>ppt_x</p:attrName>
                                        </p:attrNameLst>
                                      </p:cBhvr>
                                      <p:tavLst>
                                        <p:tav tm="0">
                                          <p:val>
                                            <p:strVal val="#ppt_x"/>
                                          </p:val>
                                        </p:tav>
                                        <p:tav tm="100000">
                                          <p:val>
                                            <p:strVal val="#ppt_x"/>
                                          </p:val>
                                        </p:tav>
                                      </p:tavLst>
                                    </p:anim>
                                    <p:anim calcmode="lin" valueType="num">
                                      <p:cBhvr>
                                        <p:cTn id="21" dur="1000" fill="hold"/>
                                        <p:tgtEl>
                                          <p:spTgt spid="2">
                                            <p:txEl>
                                              <p:charRg st="176" end="22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uiExpand="1"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527685" y="1043940"/>
            <a:ext cx="11136630" cy="3415030"/>
          </a:xfrm>
          <a:prstGeom prst="rect">
            <a:avLst/>
          </a:prstGeom>
          <a:noFill/>
          <a:ln w="9525">
            <a:noFill/>
          </a:ln>
        </p:spPr>
        <p:txBody>
          <a:bodyPr wrap="square">
            <a:spAutoFit/>
          </a:bodyPr>
          <a:p>
            <a:pPr indent="0"/>
            <a:r>
              <a:rPr lang="zh-CN" altLang="en-US" sz="3600" b="1">
                <a:solidFill>
                  <a:srgbClr val="FF0000"/>
                </a:solidFill>
                <a:uFillTx/>
                <a:latin typeface="锐字工房云字库中长宋GBK" panose="02010604000000000000" charset="-122"/>
                <a:ea typeface="锐字工房云字库中长宋GBK" panose="02010604000000000000" charset="-122"/>
                <a:cs typeface="宋体" panose="02010600030101010101" pitchFamily="2" charset="-122"/>
              </a:rPr>
              <a:t>第一次接触周恩来，斯诺对他的印象</a:t>
            </a:r>
            <a:endParaRPr lang="zh-CN" altLang="en-US" sz="3600" b="1">
              <a:solidFill>
                <a:srgbClr val="FF0000"/>
              </a:solidFill>
              <a:uFillTx/>
              <a:latin typeface="锐字工房云字库中长宋GBK" panose="02010604000000000000" charset="-122"/>
              <a:ea typeface="锐字工房云字库中长宋GBK" panose="02010604000000000000" charset="-122"/>
              <a:cs typeface="宋体" panose="02010600030101010101" pitchFamily="2" charset="-122"/>
            </a:endParaRPr>
          </a:p>
          <a:p>
            <a:pPr indent="0"/>
            <a:r>
              <a:rPr lang="zh-CN" altLang="en-US" sz="3600" b="1">
                <a:solidFill>
                  <a:srgbClr val="000000"/>
                </a:solidFill>
                <a:uFillTx/>
                <a:latin typeface="锐字工房云字库中长宋GBK" panose="02010604000000000000" charset="-122"/>
                <a:ea typeface="锐字工房云字库中长宋GBK" panose="02010604000000000000" charset="-122"/>
                <a:cs typeface="宋体" panose="02010600030101010101" pitchFamily="2" charset="-122"/>
              </a:rPr>
              <a:t>答：周恩来给我的印象是，他头脑冷静，善于分析推理，讲究实际经验。他态度温和地说出来的话，同国民党宣传九年来污蔑共产党人是什么“无知土匪”、“强盗”和其他爱用的骂人的话，形成了奇特的对照。</a:t>
            </a:r>
            <a:endParaRPr lang="zh-CN" altLang="en-US" sz="3600" b="1">
              <a:solidFill>
                <a:srgbClr val="000000"/>
              </a:solidFill>
              <a:uFillTx/>
              <a:latin typeface="锐字工房云字库中长宋GBK" panose="02010604000000000000" charset="-122"/>
              <a:ea typeface="锐字工房云字库中长宋GBK" panose="02010604000000000000" charset="-122"/>
              <a:cs typeface="宋体" panose="02010600030101010101" pitchFamily="2" charset="-122"/>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p:cNvPicPr>
            <a:picLocks noChangeAspect="1"/>
          </p:cNvPicPr>
          <p:nvPr/>
        </p:nvPicPr>
        <p:blipFill>
          <a:blip r:embed="rId1" cstate="print">
            <a:clrChange>
              <a:clrFrom>
                <a:srgbClr val="EFEFEF">
                  <a:alpha val="100000"/>
                </a:srgbClr>
              </a:clrFrom>
              <a:clrTo>
                <a:srgbClr val="EFEFEF">
                  <a:alpha val="100000"/>
                  <a:alpha val="0"/>
                </a:srgbClr>
              </a:clrTo>
            </a:clrChange>
          </a:blip>
          <a:srcRect l="14758" t="32578" r="40772" b="28328"/>
          <a:stretch>
            <a:fillRect/>
          </a:stretch>
        </p:blipFill>
        <p:spPr>
          <a:xfrm>
            <a:off x="1490141" y="4365104"/>
            <a:ext cx="2035826" cy="1639342"/>
          </a:xfrm>
          <a:prstGeom prst="rect">
            <a:avLst/>
          </a:prstGeom>
          <a:effectLst>
            <a:glow rad="127000">
              <a:schemeClr val="accent1">
                <a:alpha val="0"/>
              </a:schemeClr>
            </a:glow>
          </a:effectLst>
        </p:spPr>
      </p:pic>
      <p:sp>
        <p:nvSpPr>
          <p:cNvPr id="8196" name="矩形 8195"/>
          <p:cNvSpPr>
            <a:spLocks noGrp="1"/>
          </p:cNvSpPr>
          <p:nvPr/>
        </p:nvSpPr>
        <p:spPr>
          <a:xfrm>
            <a:off x="423545" y="303530"/>
            <a:ext cx="11412855" cy="6119495"/>
          </a:xfrm>
          <a:prstGeom prst="rect">
            <a:avLst/>
          </a:prstGeom>
          <a:solidFill>
            <a:schemeClr val="bg1">
              <a:alpha val="45097"/>
            </a:schemeClr>
          </a:solidFill>
          <a:ln w="9525">
            <a:noFill/>
          </a:ln>
        </p:spPr>
        <p:txBody>
          <a:bodyPr lIns="90170" tIns="46990" rIns="90170" bIns="46990"/>
          <a:p>
            <a:pPr marL="342900" indent="-342900" algn="just">
              <a:lnSpc>
                <a:spcPct val="150000"/>
              </a:lnSpc>
              <a:spcBef>
                <a:spcPts val="1800"/>
              </a:spcBef>
              <a:buClr>
                <a:schemeClr val="accent1"/>
              </a:buClr>
              <a:buSzPct val="90000"/>
              <a:buFont typeface="Arial" panose="020B0604020202020204" pitchFamily="34" charset="0"/>
              <a:buNone/>
            </a:pPr>
            <a:r>
              <a:rPr lang="zh-CN" altLang="en-US" sz="3200" b="1" dirty="0">
                <a:solidFill>
                  <a:srgbClr val="000000"/>
                </a:solidFill>
                <a:latin typeface="宋体" panose="02010600030101010101" pitchFamily="2" charset="-122"/>
                <a:ea typeface="宋体" panose="02010600030101010101" pitchFamily="2" charset="-122"/>
                <a:sym typeface="Arial" panose="020B0604020202020204" pitchFamily="34" charset="0"/>
              </a:rPr>
              <a:t> </a:t>
            </a:r>
            <a:r>
              <a:rPr lang="zh-CN" altLang="en-US" sz="3600" b="1" dirty="0">
                <a:solidFill>
                  <a:srgbClr val="000000"/>
                </a:solidFill>
                <a:latin typeface="宋体" panose="02010600030101010101" pitchFamily="2" charset="-122"/>
                <a:ea typeface="宋体" panose="02010600030101010101" pitchFamily="2" charset="-122"/>
                <a:sym typeface="Arial" panose="020B0604020202020204" pitchFamily="34" charset="0"/>
              </a:rPr>
              <a:t>   </a:t>
            </a:r>
            <a:r>
              <a:rPr lang="zh-CN" altLang="en-US" sz="3600" b="1" dirty="0">
                <a:solidFill>
                  <a:srgbClr val="000000"/>
                </a:solidFill>
                <a:uFillTx/>
                <a:latin typeface="锐字工房云字库中长宋GBK" panose="02010604000000000000" charset="-122"/>
                <a:ea typeface="锐字工房云字库中长宋GBK" panose="02010604000000000000" charset="-122"/>
                <a:sym typeface="Arial" panose="020B0604020202020204" pitchFamily="34" charset="0"/>
              </a:rPr>
              <a:t> 这一本书的一大部分也不是我写的，而是毛泽东、彭德怀、周恩来、林伯渠、徐海东、徐特立、林彪这些人</a:t>
            </a:r>
            <a:r>
              <a:rPr lang="en-US" altLang="zh-CN" sz="3600" b="1" dirty="0">
                <a:solidFill>
                  <a:srgbClr val="000000"/>
                </a:solidFill>
                <a:uFillTx/>
                <a:latin typeface="锐字工房云字库中长宋GBK" panose="02010604000000000000" charset="-122"/>
                <a:ea typeface="锐字工房云字库中长宋GBK" panose="02010604000000000000" charset="-122"/>
                <a:sym typeface="Arial" panose="020B0604020202020204" pitchFamily="34" charset="0"/>
              </a:rPr>
              <a:t>——</a:t>
            </a:r>
            <a:r>
              <a:rPr lang="zh-CN" altLang="en-US" sz="3600" b="1" dirty="0">
                <a:solidFill>
                  <a:srgbClr val="000000"/>
                </a:solidFill>
                <a:uFillTx/>
                <a:latin typeface="锐字工房云字库中长宋GBK" panose="02010604000000000000" charset="-122"/>
                <a:ea typeface="锐字工房云字库中长宋GBK" panose="02010604000000000000" charset="-122"/>
                <a:sym typeface="Arial" panose="020B0604020202020204" pitchFamily="34" charset="0"/>
              </a:rPr>
              <a:t>他们的斗争生活就是本书描写的对象</a:t>
            </a:r>
            <a:r>
              <a:rPr lang="en-US" altLang="zh-CN" sz="3600" b="1" dirty="0">
                <a:solidFill>
                  <a:srgbClr val="000000"/>
                </a:solidFill>
                <a:uFillTx/>
                <a:latin typeface="锐字工房云字库中长宋GBK" panose="02010604000000000000" charset="-122"/>
                <a:ea typeface="锐字工房云字库中长宋GBK" panose="02010604000000000000" charset="-122"/>
                <a:sym typeface="Arial" panose="020B0604020202020204" pitchFamily="34" charset="0"/>
              </a:rPr>
              <a:t>——</a:t>
            </a:r>
            <a:r>
              <a:rPr lang="zh-CN" altLang="en-US" sz="3600" b="1" dirty="0">
                <a:solidFill>
                  <a:srgbClr val="000000"/>
                </a:solidFill>
                <a:uFillTx/>
                <a:latin typeface="锐字工房云字库中长宋GBK" panose="02010604000000000000" charset="-122"/>
                <a:ea typeface="锐字工房云字库中长宋GBK" panose="02010604000000000000" charset="-122"/>
                <a:sym typeface="Arial" panose="020B0604020202020204" pitchFamily="34" charset="0"/>
              </a:rPr>
              <a:t>所口述的。此外还有毛泽东、彭德怀等人所作的长篇谈话，用春水一般清澈的言辞，解释中国革命的原因和目的。</a:t>
            </a:r>
            <a:endParaRPr lang="en-US" altLang="zh-CN" sz="3600" b="1" dirty="0">
              <a:solidFill>
                <a:srgbClr val="000000"/>
              </a:solidFill>
              <a:latin typeface="宋体" panose="02010600030101010101" pitchFamily="2" charset="-122"/>
              <a:ea typeface="宋体" panose="02010600030101010101" pitchFamily="2" charset="-122"/>
              <a:sym typeface="+mn-ea"/>
            </a:endParaRPr>
          </a:p>
          <a:p>
            <a:pPr marL="342900" indent="-342900" algn="just">
              <a:lnSpc>
                <a:spcPct val="150000"/>
              </a:lnSpc>
              <a:spcBef>
                <a:spcPts val="1800"/>
              </a:spcBef>
              <a:buClr>
                <a:schemeClr val="accent1"/>
              </a:buClr>
              <a:buSzPct val="90000"/>
              <a:buFont typeface="Arial" panose="020B0604020202020204" pitchFamily="34" charset="0"/>
              <a:buNone/>
            </a:pPr>
            <a:r>
              <a:rPr lang="zh-CN" altLang="en-US" sz="3200" b="1" dirty="0">
                <a:solidFill>
                  <a:srgbClr val="000000"/>
                </a:solidFill>
                <a:uFillTx/>
                <a:latin typeface="锐字工房云字库中长宋GBK" panose="02010604000000000000" charset="-122"/>
                <a:ea typeface="锐字工房云字库中长宋GBK" panose="02010604000000000000" charset="-122"/>
                <a:sym typeface="Arial" panose="020B0604020202020204" pitchFamily="34" charset="0"/>
              </a:rPr>
              <a:t>             </a:t>
            </a:r>
            <a:endParaRPr lang="zh-CN" altLang="en-US" sz="3200" b="1" dirty="0">
              <a:solidFill>
                <a:srgbClr val="000000"/>
              </a:solidFill>
              <a:uFillTx/>
              <a:latin typeface="锐字工房云字库中长宋GBK" panose="02010604000000000000" charset="-122"/>
              <a:ea typeface="锐字工房云字库中长宋GBK" panose="02010604000000000000" charset="-122"/>
              <a:sym typeface="Arial" panose="020B0604020202020204" pitchFamily="34" charset="0"/>
            </a:endParaRPr>
          </a:p>
          <a:p>
            <a:pPr marL="342900" indent="-342900" algn="just">
              <a:lnSpc>
                <a:spcPct val="150000"/>
              </a:lnSpc>
              <a:spcBef>
                <a:spcPts val="1800"/>
              </a:spcBef>
              <a:buClr>
                <a:schemeClr val="accent1"/>
              </a:buClr>
              <a:buSzPct val="90000"/>
              <a:buFont typeface="Arial" panose="020B0604020202020204" pitchFamily="34" charset="0"/>
              <a:buNone/>
            </a:pPr>
            <a:endParaRPr lang="zh-CN" altLang="en-US" sz="3200" b="1" dirty="0">
              <a:solidFill>
                <a:srgbClr val="000000"/>
              </a:solidFill>
              <a:uFillTx/>
              <a:latin typeface="锐字工房云字库中长宋GBK" panose="02010604000000000000" charset="-122"/>
              <a:ea typeface="锐字工房云字库中长宋GBK" panose="02010604000000000000" charset="-122"/>
              <a:sym typeface="Arial" panose="020B0604020202020204" pitchFamily="34" charset="0"/>
            </a:endParaRPr>
          </a:p>
          <a:p>
            <a:pPr marL="342900" indent="-342900" algn="just">
              <a:lnSpc>
                <a:spcPct val="150000"/>
              </a:lnSpc>
              <a:spcBef>
                <a:spcPts val="1800"/>
              </a:spcBef>
              <a:buClr>
                <a:schemeClr val="accent1"/>
              </a:buClr>
              <a:buSzPct val="90000"/>
              <a:buFont typeface="Arial" panose="020B0604020202020204" pitchFamily="34" charset="0"/>
              <a:buNone/>
            </a:pPr>
            <a:r>
              <a:rPr lang="zh-CN" altLang="en-US" sz="3200" dirty="0">
                <a:solidFill>
                  <a:srgbClr val="000099"/>
                </a:solidFill>
                <a:latin typeface="黑体" panose="02010609060101010101" pitchFamily="49" charset="-122"/>
                <a:ea typeface="黑体" panose="02010609060101010101" pitchFamily="49" charset="-122"/>
                <a:sym typeface="Arial" panose="020B0604020202020204" pitchFamily="34" charset="0"/>
              </a:rPr>
              <a:t>                                        </a:t>
            </a:r>
            <a:endParaRPr lang="zh-CN" altLang="en-US" sz="3200" dirty="0">
              <a:solidFill>
                <a:srgbClr val="000099"/>
              </a:solidFill>
              <a:latin typeface="黑体" panose="02010609060101010101" pitchFamily="49" charset="-122"/>
              <a:ea typeface="黑体" panose="02010609060101010101" pitchFamily="49" charset="-122"/>
              <a:sym typeface="Arial" panose="020B0604020202020204" pitchFamily="34" charset="0"/>
            </a:endParaRPr>
          </a:p>
          <a:p>
            <a:pPr marL="342900" indent="-342900" algn="just">
              <a:lnSpc>
                <a:spcPct val="150000"/>
              </a:lnSpc>
              <a:spcBef>
                <a:spcPts val="1800"/>
              </a:spcBef>
              <a:buClr>
                <a:schemeClr val="accent1"/>
              </a:buClr>
              <a:buSzPct val="90000"/>
              <a:buFont typeface="Arial" panose="020B0604020202020204" pitchFamily="34" charset="0"/>
              <a:buNone/>
            </a:pPr>
            <a:r>
              <a:rPr lang="zh-CN" altLang="en-US" sz="3200" dirty="0">
                <a:solidFill>
                  <a:srgbClr val="000099"/>
                </a:solidFill>
                <a:latin typeface="黑体" panose="02010609060101010101" pitchFamily="49" charset="-122"/>
                <a:ea typeface="黑体" panose="02010609060101010101" pitchFamily="49" charset="-122"/>
                <a:sym typeface="Arial" panose="020B0604020202020204" pitchFamily="34" charset="0"/>
              </a:rPr>
              <a:t>    </a:t>
            </a:r>
            <a:endParaRPr lang="zh-CN" altLang="en-US" sz="3200" dirty="0">
              <a:solidFill>
                <a:srgbClr val="000099"/>
              </a:solidFill>
              <a:latin typeface="黑体" panose="02010609060101010101" pitchFamily="49" charset="-122"/>
              <a:ea typeface="黑体" panose="02010609060101010101" pitchFamily="49" charset="-122"/>
              <a:sym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8196"/>
                                        </p:tgtEl>
                                        <p:attrNameLst>
                                          <p:attrName>style.visibility</p:attrName>
                                        </p:attrNameLst>
                                      </p:cBhvr>
                                      <p:to>
                                        <p:strVal val="visible"/>
                                      </p:to>
                                    </p:set>
                                    <p:anim calcmode="lin" valueType="num">
                                      <p:cBhvr>
                                        <p:cTn id="7" dur="1000" fill="hold"/>
                                        <p:tgtEl>
                                          <p:spTgt spid="8196"/>
                                        </p:tgtEl>
                                        <p:attrNameLst>
                                          <p:attrName>ppt_w</p:attrName>
                                        </p:attrNameLst>
                                      </p:cBhvr>
                                      <p:tavLst>
                                        <p:tav tm="0">
                                          <p:val>
                                            <p:strVal val="#ppt_w*0.70"/>
                                          </p:val>
                                        </p:tav>
                                        <p:tav tm="100000">
                                          <p:val>
                                            <p:strVal val="#ppt_w"/>
                                          </p:val>
                                        </p:tav>
                                      </p:tavLst>
                                    </p:anim>
                                    <p:anim calcmode="lin" valueType="num">
                                      <p:cBhvr>
                                        <p:cTn id="8" dur="1000" fill="hold"/>
                                        <p:tgtEl>
                                          <p:spTgt spid="8196"/>
                                        </p:tgtEl>
                                        <p:attrNameLst>
                                          <p:attrName>ppt_h</p:attrName>
                                        </p:attrNameLst>
                                      </p:cBhvr>
                                      <p:tavLst>
                                        <p:tav tm="0">
                                          <p:val>
                                            <p:strVal val="#ppt_h"/>
                                          </p:val>
                                        </p:tav>
                                        <p:tav tm="100000">
                                          <p:val>
                                            <p:strVal val="#ppt_h"/>
                                          </p:val>
                                        </p:tav>
                                      </p:tavLst>
                                    </p:anim>
                                    <p:animEffect transition="in" filter="fade">
                                      <p:cBhvr>
                                        <p:cTn id="9" dur="1000"/>
                                        <p:tgtEl>
                                          <p:spTgt spid="819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6" grpId="0" bldLvl="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3315" name="Picture 6" descr="t015eb6cfe7277f2391"/>
          <p:cNvPicPr>
            <a:picLocks noChangeAspect="1"/>
          </p:cNvPicPr>
          <p:nvPr>
            <p:ph idx="1"/>
          </p:nvPr>
        </p:nvPicPr>
        <p:blipFill>
          <a:blip r:embed="rId1"/>
          <a:stretch>
            <a:fillRect/>
          </a:stretch>
        </p:blipFill>
        <p:spPr>
          <a:xfrm>
            <a:off x="2488565" y="3023870"/>
            <a:ext cx="3642995" cy="3190875"/>
          </a:xfrm>
          <a:prstGeom prst="rect">
            <a:avLst/>
          </a:prstGeom>
          <a:noFill/>
          <a:ln w="9525">
            <a:noFill/>
          </a:ln>
        </p:spPr>
      </p:pic>
      <p:pic>
        <p:nvPicPr>
          <p:cNvPr id="26630" name="Picture 6" descr="http://auctionimg.kongfz.com.cn/20140117/1652023/1652023AqVbWT_b.jpg"/>
          <p:cNvPicPr>
            <a:picLocks noChangeAspect="1"/>
          </p:cNvPicPr>
          <p:nvPr/>
        </p:nvPicPr>
        <p:blipFill>
          <a:blip r:embed="rId2"/>
          <a:srcRect l="20656" r="20007"/>
          <a:stretch>
            <a:fillRect/>
          </a:stretch>
        </p:blipFill>
        <p:spPr>
          <a:xfrm>
            <a:off x="151765" y="413703"/>
            <a:ext cx="2605088" cy="3529012"/>
          </a:xfrm>
          <a:prstGeom prst="rect">
            <a:avLst/>
          </a:prstGeom>
          <a:noFill/>
          <a:ln w="9525">
            <a:noFill/>
          </a:ln>
        </p:spPr>
      </p:pic>
      <p:pic>
        <p:nvPicPr>
          <p:cNvPr id="26628" name="Picture 4" descr="http://photo21.hexun.com/p/2012/0506/474552/b_F4C421AEAAB5014F86DA494294FEA9C2.jpg"/>
          <p:cNvPicPr>
            <a:picLocks noChangeAspect="1" noChangeArrowheads="1"/>
          </p:cNvPicPr>
          <p:nvPr/>
        </p:nvPicPr>
        <p:blipFill>
          <a:blip r:embed="rId3"/>
          <a:srcRect/>
          <a:stretch>
            <a:fillRect/>
          </a:stretch>
        </p:blipFill>
        <p:spPr bwMode="auto">
          <a:xfrm>
            <a:off x="6401435" y="198120"/>
            <a:ext cx="2804795" cy="3517265"/>
          </a:xfrm>
          <a:prstGeom prst="rect">
            <a:avLst/>
          </a:prstGeom>
          <a:ln>
            <a:noFill/>
          </a:ln>
          <a:effectLst>
            <a:outerShdw blurRad="292100" dist="139700" dir="2700000" algn="tl" rotWithShape="0">
              <a:srgbClr val="333333">
                <a:alpha val="65000"/>
              </a:srgbClr>
            </a:outerShdw>
          </a:effectLst>
        </p:spPr>
      </p:pic>
      <p:pic>
        <p:nvPicPr>
          <p:cNvPr id="26626" name="Picture 2" descr="http://upload.njdaily.cn/2016/0622/1466591810975.jpg"/>
          <p:cNvPicPr>
            <a:picLocks noChangeAspect="1"/>
          </p:cNvPicPr>
          <p:nvPr/>
        </p:nvPicPr>
        <p:blipFill>
          <a:blip r:embed="rId4">
            <a:clrChange>
              <a:clrFrom>
                <a:srgbClr val="FFFFFF"/>
              </a:clrFrom>
              <a:clrTo>
                <a:srgbClr val="FFFFFF">
                  <a:alpha val="0"/>
                </a:srgbClr>
              </a:clrTo>
            </a:clrChange>
          </a:blip>
          <a:stretch>
            <a:fillRect/>
          </a:stretch>
        </p:blipFill>
        <p:spPr>
          <a:xfrm>
            <a:off x="9061768" y="2833053"/>
            <a:ext cx="3187700" cy="3571875"/>
          </a:xfrm>
          <a:prstGeom prst="rect">
            <a:avLst/>
          </a:prstGeom>
          <a:noFill/>
          <a:ln w="9525">
            <a:noFill/>
          </a:ln>
        </p:spPr>
      </p:pic>
    </p:spTree>
    <p:custDataLst>
      <p:tags r:id="rId5"/>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6630"/>
                                        </p:tgtEl>
                                        <p:attrNameLst>
                                          <p:attrName>style.visibility</p:attrName>
                                        </p:attrNameLst>
                                      </p:cBhvr>
                                      <p:to>
                                        <p:strVal val="visible"/>
                                      </p:to>
                                    </p:set>
                                    <p:animEffect transition="in" filter="fade">
                                      <p:cBhvr>
                                        <p:cTn id="7" dur="1000"/>
                                        <p:tgtEl>
                                          <p:spTgt spid="26630"/>
                                        </p:tgtEl>
                                      </p:cBhvr>
                                    </p:animEffect>
                                    <p:anim calcmode="lin" valueType="num">
                                      <p:cBhvr>
                                        <p:cTn id="8" dur="1000" fill="hold"/>
                                        <p:tgtEl>
                                          <p:spTgt spid="26630"/>
                                        </p:tgtEl>
                                        <p:attrNameLst>
                                          <p:attrName>ppt_x</p:attrName>
                                        </p:attrNameLst>
                                      </p:cBhvr>
                                      <p:tavLst>
                                        <p:tav tm="0">
                                          <p:val>
                                            <p:strVal val="#ppt_x"/>
                                          </p:val>
                                        </p:tav>
                                        <p:tav tm="100000">
                                          <p:val>
                                            <p:strVal val="#ppt_x"/>
                                          </p:val>
                                        </p:tav>
                                      </p:tavLst>
                                    </p:anim>
                                    <p:anim calcmode="lin" valueType="num">
                                      <p:cBhvr>
                                        <p:cTn id="9" dur="1000" fill="hold"/>
                                        <p:tgtEl>
                                          <p:spTgt spid="26630"/>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nodeType="clickEffect">
                                  <p:stCondLst>
                                    <p:cond delay="0"/>
                                  </p:stCondLst>
                                  <p:childTnLst>
                                    <p:set>
                                      <p:cBhvr>
                                        <p:cTn id="13" dur="1" fill="hold">
                                          <p:stCondLst>
                                            <p:cond delay="0"/>
                                          </p:stCondLst>
                                        </p:cTn>
                                        <p:tgtEl>
                                          <p:spTgt spid="13315"/>
                                        </p:tgtEl>
                                        <p:attrNameLst>
                                          <p:attrName>style.visibility</p:attrName>
                                        </p:attrNameLst>
                                      </p:cBhvr>
                                      <p:to>
                                        <p:strVal val="visible"/>
                                      </p:to>
                                    </p:set>
                                    <p:anim calcmode="lin" valueType="num">
                                      <p:cBhvr additive="base">
                                        <p:cTn id="14" dur="500" fill="hold"/>
                                        <p:tgtEl>
                                          <p:spTgt spid="13315"/>
                                        </p:tgtEl>
                                        <p:attrNameLst>
                                          <p:attrName>ppt_x</p:attrName>
                                        </p:attrNameLst>
                                      </p:cBhvr>
                                      <p:tavLst>
                                        <p:tav tm="0">
                                          <p:val>
                                            <p:strVal val="#ppt_x"/>
                                          </p:val>
                                        </p:tav>
                                        <p:tav tm="100000">
                                          <p:val>
                                            <p:strVal val="#ppt_x"/>
                                          </p:val>
                                        </p:tav>
                                      </p:tavLst>
                                    </p:anim>
                                    <p:anim calcmode="lin" valueType="num">
                                      <p:cBhvr additive="base">
                                        <p:cTn id="15" dur="500" fill="hold"/>
                                        <p:tgtEl>
                                          <p:spTgt spid="13315"/>
                                        </p:tgtEl>
                                        <p:attrNameLst>
                                          <p:attrName>ppt_y</p:attrName>
                                        </p:attrNameLst>
                                      </p:cBhvr>
                                      <p:tavLst>
                                        <p:tav tm="0">
                                          <p:val>
                                            <p:strVal val="1+#ppt_h/2"/>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25" presetClass="entr" presetSubtype="0" fill="hold" nodeType="clickEffect">
                                  <p:stCondLst>
                                    <p:cond delay="0"/>
                                  </p:stCondLst>
                                  <p:childTnLst>
                                    <p:set>
                                      <p:cBhvr>
                                        <p:cTn id="19" dur="1" fill="hold">
                                          <p:stCondLst>
                                            <p:cond delay="0"/>
                                          </p:stCondLst>
                                        </p:cTn>
                                        <p:tgtEl>
                                          <p:spTgt spid="26628"/>
                                        </p:tgtEl>
                                        <p:attrNameLst>
                                          <p:attrName>style.visibility</p:attrName>
                                        </p:attrNameLst>
                                      </p:cBhvr>
                                      <p:to>
                                        <p:strVal val="visible"/>
                                      </p:to>
                                    </p:set>
                                    <p:anim calcmode="lin" valueType="num">
                                      <p:cBhvr>
                                        <p:cTn id="20" dur="500" decel="50000" fill="hold">
                                          <p:stCondLst>
                                            <p:cond delay="0"/>
                                          </p:stCondLst>
                                        </p:cTn>
                                        <p:tgtEl>
                                          <p:spTgt spid="26628"/>
                                        </p:tgtEl>
                                        <p:attrNameLst>
                                          <p:attrName>style.rotation</p:attrName>
                                        </p:attrNameLst>
                                      </p:cBhvr>
                                      <p:tavLst>
                                        <p:tav tm="0">
                                          <p:val>
                                            <p:fltVal val="-90"/>
                                          </p:val>
                                        </p:tav>
                                        <p:tav tm="100000">
                                          <p:val>
                                            <p:fltVal val="0"/>
                                          </p:val>
                                        </p:tav>
                                      </p:tavLst>
                                    </p:anim>
                                    <p:anim calcmode="lin" valueType="num">
                                      <p:cBhvr>
                                        <p:cTn id="21" dur="500" decel="50000" fill="hold">
                                          <p:stCondLst>
                                            <p:cond delay="0"/>
                                          </p:stCondLst>
                                        </p:cTn>
                                        <p:tgtEl>
                                          <p:spTgt spid="26628"/>
                                        </p:tgtEl>
                                        <p:attrNameLst>
                                          <p:attrName>ppt_w</p:attrName>
                                        </p:attrNameLst>
                                      </p:cBhvr>
                                      <p:tavLst>
                                        <p:tav tm="0">
                                          <p:val>
                                            <p:strVal val="#ppt_w"/>
                                          </p:val>
                                        </p:tav>
                                        <p:tav tm="100000">
                                          <p:val>
                                            <p:strVal val="#ppt_w*.05"/>
                                          </p:val>
                                        </p:tav>
                                      </p:tavLst>
                                    </p:anim>
                                    <p:anim calcmode="lin" valueType="num">
                                      <p:cBhvr>
                                        <p:cTn id="22" dur="500" accel="50000" fill="hold">
                                          <p:stCondLst>
                                            <p:cond delay="500"/>
                                          </p:stCondLst>
                                        </p:cTn>
                                        <p:tgtEl>
                                          <p:spTgt spid="26628"/>
                                        </p:tgtEl>
                                        <p:attrNameLst>
                                          <p:attrName>ppt_w</p:attrName>
                                        </p:attrNameLst>
                                      </p:cBhvr>
                                      <p:tavLst>
                                        <p:tav tm="0">
                                          <p:val>
                                            <p:strVal val="#ppt_w*.05"/>
                                          </p:val>
                                        </p:tav>
                                        <p:tav tm="100000">
                                          <p:val>
                                            <p:strVal val="#ppt_w"/>
                                          </p:val>
                                        </p:tav>
                                      </p:tavLst>
                                    </p:anim>
                                    <p:anim calcmode="lin" valueType="num">
                                      <p:cBhvr>
                                        <p:cTn id="23" dur="1000" fill="hold"/>
                                        <p:tgtEl>
                                          <p:spTgt spid="26628"/>
                                        </p:tgtEl>
                                        <p:attrNameLst>
                                          <p:attrName>ppt_h</p:attrName>
                                        </p:attrNameLst>
                                      </p:cBhvr>
                                      <p:tavLst>
                                        <p:tav tm="0">
                                          <p:val>
                                            <p:strVal val="#ppt_h"/>
                                          </p:val>
                                        </p:tav>
                                        <p:tav tm="100000">
                                          <p:val>
                                            <p:strVal val="#ppt_h"/>
                                          </p:val>
                                        </p:tav>
                                      </p:tavLst>
                                    </p:anim>
                                    <p:anim calcmode="lin" valueType="num">
                                      <p:cBhvr>
                                        <p:cTn id="24" dur="500" decel="50000" fill="hold">
                                          <p:stCondLst>
                                            <p:cond delay="0"/>
                                          </p:stCondLst>
                                        </p:cTn>
                                        <p:tgtEl>
                                          <p:spTgt spid="26628"/>
                                        </p:tgtEl>
                                        <p:attrNameLst>
                                          <p:attrName>ppt_x</p:attrName>
                                        </p:attrNameLst>
                                      </p:cBhvr>
                                      <p:tavLst>
                                        <p:tav tm="0">
                                          <p:val>
                                            <p:strVal val="#ppt_x+.4"/>
                                          </p:val>
                                        </p:tav>
                                        <p:tav tm="100000">
                                          <p:val>
                                            <p:strVal val="#ppt_x"/>
                                          </p:val>
                                        </p:tav>
                                      </p:tavLst>
                                    </p:anim>
                                    <p:anim calcmode="lin" valueType="num">
                                      <p:cBhvr>
                                        <p:cTn id="25" dur="500" decel="50000" fill="hold">
                                          <p:stCondLst>
                                            <p:cond delay="0"/>
                                          </p:stCondLst>
                                        </p:cTn>
                                        <p:tgtEl>
                                          <p:spTgt spid="26628"/>
                                        </p:tgtEl>
                                        <p:attrNameLst>
                                          <p:attrName>ppt_y</p:attrName>
                                        </p:attrNameLst>
                                      </p:cBhvr>
                                      <p:tavLst>
                                        <p:tav tm="0">
                                          <p:val>
                                            <p:strVal val="#ppt_y-.2"/>
                                          </p:val>
                                        </p:tav>
                                        <p:tav tm="100000">
                                          <p:val>
                                            <p:strVal val="#ppt_y+.1"/>
                                          </p:val>
                                        </p:tav>
                                      </p:tavLst>
                                    </p:anim>
                                    <p:anim calcmode="lin" valueType="num">
                                      <p:cBhvr>
                                        <p:cTn id="26" dur="500" accel="50000" fill="hold">
                                          <p:stCondLst>
                                            <p:cond delay="500"/>
                                          </p:stCondLst>
                                        </p:cTn>
                                        <p:tgtEl>
                                          <p:spTgt spid="26628"/>
                                        </p:tgtEl>
                                        <p:attrNameLst>
                                          <p:attrName>ppt_y</p:attrName>
                                        </p:attrNameLst>
                                      </p:cBhvr>
                                      <p:tavLst>
                                        <p:tav tm="0">
                                          <p:val>
                                            <p:strVal val="#ppt_y+.1"/>
                                          </p:val>
                                        </p:tav>
                                        <p:tav tm="100000">
                                          <p:val>
                                            <p:strVal val="#ppt_y"/>
                                          </p:val>
                                        </p:tav>
                                      </p:tavLst>
                                    </p:anim>
                                    <p:animEffect transition="in" filter="fade">
                                      <p:cBhvr>
                                        <p:cTn id="27" dur="1000" decel="50000">
                                          <p:stCondLst>
                                            <p:cond delay="0"/>
                                          </p:stCondLst>
                                        </p:cTn>
                                        <p:tgtEl>
                                          <p:spTgt spid="26628"/>
                                        </p:tgtEl>
                                      </p:cBhvr>
                                    </p:animEffect>
                                  </p:childTnLst>
                                </p:cTn>
                              </p:par>
                            </p:childTnLst>
                          </p:cTn>
                        </p:par>
                      </p:childTnLst>
                    </p:cTn>
                  </p:par>
                  <p:par>
                    <p:cTn id="28" fill="hold">
                      <p:stCondLst>
                        <p:cond delay="indefinite"/>
                      </p:stCondLst>
                      <p:childTnLst>
                        <p:par>
                          <p:cTn id="29" fill="hold">
                            <p:stCondLst>
                              <p:cond delay="0"/>
                            </p:stCondLst>
                            <p:childTnLst>
                              <p:par>
                                <p:cTn id="30" presetID="39" presetClass="entr" presetSubtype="0" accel="100000" fill="hold" nodeType="clickEffect">
                                  <p:stCondLst>
                                    <p:cond delay="0"/>
                                  </p:stCondLst>
                                  <p:childTnLst>
                                    <p:set>
                                      <p:cBhvr>
                                        <p:cTn id="31" dur="1" fill="hold">
                                          <p:stCondLst>
                                            <p:cond delay="0"/>
                                          </p:stCondLst>
                                        </p:cTn>
                                        <p:tgtEl>
                                          <p:spTgt spid="26626"/>
                                        </p:tgtEl>
                                        <p:attrNameLst>
                                          <p:attrName>style.visibility</p:attrName>
                                        </p:attrNameLst>
                                      </p:cBhvr>
                                      <p:to>
                                        <p:strVal val="visible"/>
                                      </p:to>
                                    </p:set>
                                    <p:anim calcmode="lin" valueType="num">
                                      <p:cBhvr>
                                        <p:cTn id="32" dur="500" fill="hold"/>
                                        <p:tgtEl>
                                          <p:spTgt spid="26626"/>
                                        </p:tgtEl>
                                        <p:attrNameLst>
                                          <p:attrName>ppt_h</p:attrName>
                                        </p:attrNameLst>
                                      </p:cBhvr>
                                      <p:tavLst>
                                        <p:tav tm="0">
                                          <p:val>
                                            <p:strVal val="#ppt_h/20"/>
                                          </p:val>
                                        </p:tav>
                                        <p:tav tm="50000">
                                          <p:val>
                                            <p:strVal val="#ppt_h/20"/>
                                          </p:val>
                                        </p:tav>
                                        <p:tav tm="100000">
                                          <p:val>
                                            <p:strVal val="#ppt_h"/>
                                          </p:val>
                                        </p:tav>
                                      </p:tavLst>
                                    </p:anim>
                                    <p:anim calcmode="lin" valueType="num">
                                      <p:cBhvr>
                                        <p:cTn id="33" dur="500" fill="hold"/>
                                        <p:tgtEl>
                                          <p:spTgt spid="26626"/>
                                        </p:tgtEl>
                                        <p:attrNameLst>
                                          <p:attrName>ppt_w</p:attrName>
                                        </p:attrNameLst>
                                      </p:cBhvr>
                                      <p:tavLst>
                                        <p:tav tm="0">
                                          <p:val>
                                            <p:strVal val="#ppt_w+.3"/>
                                          </p:val>
                                        </p:tav>
                                        <p:tav tm="50000">
                                          <p:val>
                                            <p:strVal val="#ppt_w+.3"/>
                                          </p:val>
                                        </p:tav>
                                        <p:tav tm="100000">
                                          <p:val>
                                            <p:strVal val="#ppt_w"/>
                                          </p:val>
                                        </p:tav>
                                      </p:tavLst>
                                    </p:anim>
                                    <p:anim calcmode="lin" valueType="num">
                                      <p:cBhvr>
                                        <p:cTn id="34" dur="500" fill="hold"/>
                                        <p:tgtEl>
                                          <p:spTgt spid="26626"/>
                                        </p:tgtEl>
                                        <p:attrNameLst>
                                          <p:attrName>ppt_x</p:attrName>
                                        </p:attrNameLst>
                                      </p:cBhvr>
                                      <p:tavLst>
                                        <p:tav tm="0">
                                          <p:val>
                                            <p:strVal val="#ppt_x-.3"/>
                                          </p:val>
                                        </p:tav>
                                        <p:tav tm="50000">
                                          <p:val>
                                            <p:strVal val="#ppt_x"/>
                                          </p:val>
                                        </p:tav>
                                        <p:tav tm="100000">
                                          <p:val>
                                            <p:strVal val="#ppt_x"/>
                                          </p:val>
                                        </p:tav>
                                      </p:tavLst>
                                    </p:anim>
                                    <p:anim calcmode="lin" valueType="num">
                                      <p:cBhvr>
                                        <p:cTn id="35" dur="500" fill="hold"/>
                                        <p:tgtEl>
                                          <p:spTgt spid="2662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图片 2"/>
          <p:cNvPicPr>
            <a:picLocks noChangeAspect="1"/>
          </p:cNvPicPr>
          <p:nvPr/>
        </p:nvPicPr>
        <p:blipFill>
          <a:blip r:embed="rId1" cstate="print">
            <a:clrChange>
              <a:clrFrom>
                <a:srgbClr val="EFEFEF">
                  <a:alpha val="100000"/>
                </a:srgbClr>
              </a:clrFrom>
              <a:clrTo>
                <a:srgbClr val="EFEFEF">
                  <a:alpha val="100000"/>
                  <a:alpha val="0"/>
                </a:srgbClr>
              </a:clrTo>
            </a:clrChange>
          </a:blip>
          <a:srcRect l="14758" t="32578" r="40772" b="28328"/>
          <a:stretch>
            <a:fillRect/>
          </a:stretch>
        </p:blipFill>
        <p:spPr>
          <a:xfrm>
            <a:off x="1490141" y="4365104"/>
            <a:ext cx="2035826" cy="1639342"/>
          </a:xfrm>
          <a:prstGeom prst="rect">
            <a:avLst/>
          </a:prstGeom>
          <a:effectLst>
            <a:glow rad="127000">
              <a:schemeClr val="accent1">
                <a:alpha val="0"/>
              </a:schemeClr>
            </a:glow>
          </a:effectLst>
        </p:spPr>
      </p:pic>
      <p:sp>
        <p:nvSpPr>
          <p:cNvPr id="33795" name="文本框 1"/>
          <p:cNvSpPr txBox="1"/>
          <p:nvPr/>
        </p:nvSpPr>
        <p:spPr>
          <a:xfrm>
            <a:off x="285115" y="236220"/>
            <a:ext cx="11204575" cy="6139180"/>
          </a:xfrm>
          <a:prstGeom prst="rect">
            <a:avLst/>
          </a:prstGeom>
          <a:solidFill>
            <a:schemeClr val="bg1">
              <a:alpha val="54901"/>
            </a:schemeClr>
          </a:solidFill>
          <a:ln w="9525">
            <a:noFill/>
          </a:ln>
        </p:spPr>
        <p:txBody>
          <a:bodyPr wrap="square">
            <a:spAutoFit/>
          </a:bodyPr>
          <a:p>
            <a:pPr marL="342900" indent="-342900" algn="just">
              <a:lnSpc>
                <a:spcPct val="150000"/>
              </a:lnSpc>
              <a:spcBef>
                <a:spcPts val="1800"/>
              </a:spcBef>
              <a:buClr>
                <a:schemeClr val="accent1"/>
              </a:buClr>
              <a:buSzPct val="90000"/>
              <a:buFont typeface="Arial" panose="020B0604020202020204" pitchFamily="34" charset="0"/>
              <a:buNone/>
            </a:pPr>
            <a:r>
              <a:rPr lang="zh-CN" altLang="en-US" sz="3600" b="1" dirty="0">
                <a:solidFill>
                  <a:srgbClr val="000000"/>
                </a:solidFill>
                <a:uFillTx/>
                <a:latin typeface="锐字工房云字库中长宋GBK" panose="02010604000000000000" charset="-122"/>
                <a:ea typeface="锐字工房云字库中长宋GBK" panose="02010604000000000000" charset="-122"/>
                <a:sym typeface="Arial" panose="020B0604020202020204" pitchFamily="34" charset="0"/>
              </a:rPr>
              <a:t>  还有几十篇和无名的红色战士、农民、工人、知识分子所作的对话，从这些对话里面，读者可以约略窥知使他们成为不可征服的那种精神，那种力量，那种欲望，那种热情。</a:t>
            </a:r>
            <a:r>
              <a:rPr lang="en-US" altLang="zh-CN" sz="3600" b="1" dirty="0">
                <a:solidFill>
                  <a:srgbClr val="000000"/>
                </a:solidFill>
                <a:uFillTx/>
                <a:latin typeface="锐字工房云字库中长宋GBK" panose="02010604000000000000" charset="-122"/>
                <a:ea typeface="锐字工房云字库中长宋GBK" panose="02010604000000000000" charset="-122"/>
                <a:sym typeface="Arial" panose="020B0604020202020204" pitchFamily="34" charset="0"/>
              </a:rPr>
              <a:t>——</a:t>
            </a:r>
            <a:r>
              <a:rPr lang="zh-CN" altLang="en-US" sz="3600" b="1" dirty="0">
                <a:solidFill>
                  <a:srgbClr val="000000"/>
                </a:solidFill>
                <a:uFillTx/>
                <a:latin typeface="锐字工房云字库中长宋GBK" panose="02010604000000000000" charset="-122"/>
                <a:ea typeface="锐字工房云字库中长宋GBK" panose="02010604000000000000" charset="-122"/>
                <a:sym typeface="Arial" panose="020B0604020202020204" pitchFamily="34" charset="0"/>
              </a:rPr>
              <a:t>凡是这些，断不是一个作家所能创造出来的。这些是人类历史本身的丰富而灿烂的精华。</a:t>
            </a:r>
            <a:r>
              <a:rPr lang="en-US" altLang="zh-CN" sz="3600" b="1" dirty="0">
                <a:solidFill>
                  <a:srgbClr val="000000"/>
                </a:solidFill>
                <a:uFillTx/>
                <a:latin typeface="锐字工房云字库中长宋GBK" panose="02010604000000000000" charset="-122"/>
                <a:ea typeface="锐字工房云字库中长宋GBK" panose="02010604000000000000" charset="-122"/>
                <a:sym typeface="+mn-ea"/>
              </a:rPr>
              <a:t>   </a:t>
            </a:r>
            <a:endParaRPr lang="en-US" altLang="zh-CN" sz="3600" b="1" dirty="0">
              <a:solidFill>
                <a:srgbClr val="000000"/>
              </a:solidFill>
              <a:uFillTx/>
              <a:latin typeface="锐字工房云字库中长宋GBK" panose="02010604000000000000" charset="-122"/>
              <a:ea typeface="锐字工房云字库中长宋GBK" panose="02010604000000000000" charset="-122"/>
              <a:sym typeface="+mn-ea"/>
            </a:endParaRPr>
          </a:p>
          <a:p>
            <a:pPr marL="342900" indent="-342900" algn="r">
              <a:lnSpc>
                <a:spcPct val="150000"/>
              </a:lnSpc>
              <a:spcBef>
                <a:spcPts val="1800"/>
              </a:spcBef>
              <a:buClr>
                <a:schemeClr val="accent1"/>
              </a:buClr>
              <a:buSzPct val="90000"/>
              <a:buFont typeface="Arial" panose="020B0604020202020204" pitchFamily="34" charset="0"/>
              <a:buNone/>
            </a:pPr>
            <a:r>
              <a:rPr lang="en-US" altLang="zh-CN" sz="3600" b="1" dirty="0">
                <a:solidFill>
                  <a:srgbClr val="000000"/>
                </a:solidFill>
                <a:uFillTx/>
                <a:latin typeface="锐字工房云字库中长宋GBK" panose="02010604000000000000" charset="-122"/>
                <a:ea typeface="锐字工房云字库中长宋GBK" panose="02010604000000000000" charset="-122"/>
                <a:sym typeface="+mn-ea"/>
              </a:rPr>
              <a:t>——《</a:t>
            </a:r>
            <a:r>
              <a:rPr lang="zh-CN" altLang="en-US" sz="3600" b="1" dirty="0">
                <a:solidFill>
                  <a:srgbClr val="000000"/>
                </a:solidFill>
                <a:uFillTx/>
                <a:latin typeface="锐字工房云字库中长宋GBK" panose="02010604000000000000" charset="-122"/>
                <a:ea typeface="锐字工房云字库中长宋GBK" panose="02010604000000000000" charset="-122"/>
                <a:sym typeface="+mn-ea"/>
              </a:rPr>
              <a:t>一九三八年年中译本作者序</a:t>
            </a:r>
            <a:r>
              <a:rPr lang="en-US" altLang="zh-CN" sz="3600" b="1" dirty="0">
                <a:solidFill>
                  <a:srgbClr val="000000"/>
                </a:solidFill>
                <a:uFillTx/>
                <a:latin typeface="锐字工房云字库中长宋GBK" panose="02010604000000000000" charset="-122"/>
                <a:ea typeface="锐字工房云字库中长宋GBK" panose="02010604000000000000" charset="-122"/>
                <a:sym typeface="+mn-ea"/>
              </a:rPr>
              <a:t>》</a:t>
            </a:r>
            <a:endParaRPr lang="en-US" altLang="zh-CN" sz="3600" b="1" dirty="0">
              <a:solidFill>
                <a:srgbClr val="000000"/>
              </a:solidFill>
              <a:uFillTx/>
              <a:latin typeface="锐字工房云字库中长宋GBK" panose="02010604000000000000" charset="-122"/>
              <a:ea typeface="锐字工房云字库中长宋GBK" panose="02010604000000000000" charset="-122"/>
              <a:sym typeface="+mn-ea"/>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6" name="TextBox 4"/>
          <p:cNvSpPr txBox="1"/>
          <p:nvPr/>
        </p:nvSpPr>
        <p:spPr>
          <a:xfrm>
            <a:off x="508000" y="1278467"/>
            <a:ext cx="11235267" cy="4944745"/>
          </a:xfrm>
          <a:prstGeom prst="rect">
            <a:avLst/>
          </a:prstGeom>
          <a:noFill/>
          <a:ln w="9525">
            <a:noFill/>
          </a:ln>
        </p:spPr>
        <p:txBody>
          <a:bodyPr lIns="91440" tIns="45720" rIns="91440" bIns="45720" anchor="t">
            <a:spAutoFit/>
          </a:bodyPr>
          <a:p>
            <a:pPr>
              <a:lnSpc>
                <a:spcPct val="120000"/>
              </a:lnSpc>
              <a:spcBef>
                <a:spcPts val="450"/>
              </a:spcBef>
            </a:pPr>
            <a:r>
              <a:rPr lang="zh-CN" altLang="en-US" sz="3735" b="1" dirty="0">
                <a:solidFill>
                  <a:srgbClr val="000000"/>
                </a:solidFill>
                <a:latin typeface="黑体" panose="02010609060101010101" pitchFamily="49" charset="-122"/>
                <a:ea typeface="黑体" panose="02010609060101010101" pitchFamily="49" charset="-122"/>
              </a:rPr>
              <a:t>片段一：</a:t>
            </a:r>
            <a:endParaRPr lang="zh-CN" altLang="en-US" sz="3735" b="1" dirty="0">
              <a:solidFill>
                <a:srgbClr val="000000"/>
              </a:solidFill>
              <a:latin typeface="黑体" panose="02010609060101010101" pitchFamily="49" charset="-122"/>
              <a:ea typeface="黑体" panose="02010609060101010101" pitchFamily="49" charset="-122"/>
            </a:endParaRPr>
          </a:p>
          <a:p>
            <a:pPr>
              <a:lnSpc>
                <a:spcPct val="120000"/>
              </a:lnSpc>
              <a:spcBef>
                <a:spcPts val="450"/>
              </a:spcBef>
            </a:pPr>
            <a:r>
              <a:rPr lang="en-US" altLang="zh-CN" sz="3735" b="1" dirty="0">
                <a:latin typeface="黑体" panose="02010609060101010101" pitchFamily="49" charset="-122"/>
                <a:ea typeface="黑体" panose="02010609060101010101" pitchFamily="49" charset="-122"/>
              </a:rPr>
              <a:t>    </a:t>
            </a:r>
            <a:r>
              <a:rPr lang="zh-CN" altLang="en-US" sz="3700" b="1" dirty="0">
                <a:solidFill>
                  <a:srgbClr val="0000FF"/>
                </a:solidFill>
                <a:uFillTx/>
                <a:latin typeface="锐字工房云字库中长宋GBK" panose="02010604000000000000" charset="-122"/>
                <a:ea typeface="锐字工房云字库中长宋GBK" panose="02010604000000000000" charset="-122"/>
              </a:rPr>
              <a:t>从</a:t>
            </a:r>
            <a:r>
              <a:rPr lang="en-US" altLang="zh-CN" sz="3700" b="1" dirty="0">
                <a:solidFill>
                  <a:srgbClr val="0000FF"/>
                </a:solidFill>
                <a:uFillTx/>
                <a:latin typeface="锐字工房云字库中长宋GBK" panose="02010604000000000000" charset="-122"/>
                <a:ea typeface="锐字工房云字库中长宋GBK" panose="02010604000000000000" charset="-122"/>
              </a:rPr>
              <a:t>1924</a:t>
            </a:r>
            <a:r>
              <a:rPr lang="zh-CN" altLang="en-US" sz="3700" b="1" dirty="0">
                <a:solidFill>
                  <a:srgbClr val="0000FF"/>
                </a:solidFill>
                <a:uFillTx/>
                <a:latin typeface="锐字工房云字库中长宋GBK" panose="02010604000000000000" charset="-122"/>
                <a:ea typeface="锐字工房云字库中长宋GBK" panose="02010604000000000000" charset="-122"/>
              </a:rPr>
              <a:t>年春至</a:t>
            </a:r>
            <a:r>
              <a:rPr lang="en-US" altLang="zh-CN" sz="3700" b="1" dirty="0">
                <a:solidFill>
                  <a:srgbClr val="0000FF"/>
                </a:solidFill>
                <a:uFillTx/>
                <a:latin typeface="锐字工房云字库中长宋GBK" panose="02010604000000000000" charset="-122"/>
                <a:ea typeface="锐字工房云字库中长宋GBK" panose="02010604000000000000" charset="-122"/>
              </a:rPr>
              <a:t>1927</a:t>
            </a:r>
            <a:r>
              <a:rPr lang="zh-CN" altLang="en-US" sz="3700" b="1" dirty="0">
                <a:solidFill>
                  <a:srgbClr val="0000FF"/>
                </a:solidFill>
                <a:uFillTx/>
                <a:latin typeface="锐字工房云字库中长宋GBK" panose="02010604000000000000" charset="-122"/>
                <a:ea typeface="锐字工房云字库中长宋GBK" panose="02010604000000000000" charset="-122"/>
              </a:rPr>
              <a:t>年国共关系破裂之前，毛泽东往返在广州和上海之间，同时在共产党中央和国民党中央工作，因为在</a:t>
            </a:r>
            <a:r>
              <a:rPr lang="en-US" altLang="zh-CN" sz="3700" b="1" dirty="0">
                <a:solidFill>
                  <a:srgbClr val="0000FF"/>
                </a:solidFill>
                <a:uFillTx/>
                <a:latin typeface="锐字工房云字库中长宋GBK" panose="02010604000000000000" charset="-122"/>
                <a:ea typeface="锐字工房云字库中长宋GBK" panose="02010604000000000000" charset="-122"/>
              </a:rPr>
              <a:t>1923</a:t>
            </a:r>
            <a:r>
              <a:rPr lang="zh-CN" altLang="en-US" sz="3700" b="1" dirty="0">
                <a:solidFill>
                  <a:srgbClr val="0000FF"/>
                </a:solidFill>
                <a:uFillTx/>
                <a:latin typeface="锐字工房云字库中长宋GBK" panose="02010604000000000000" charset="-122"/>
                <a:ea typeface="锐字工房云字库中长宋GBK" panose="02010604000000000000" charset="-122"/>
              </a:rPr>
              <a:t>年中共三大通过决议，“参加国民党，和它合作，并组织联合战线以反对北洋军阀。”毛泽东在湖南的农民工作中对于农民在革命中的作用有了新的认识，提出“在共产党的领导下实施</a:t>
            </a:r>
            <a:endParaRPr lang="zh-CN" altLang="en-US" sz="3700" b="1" dirty="0">
              <a:solidFill>
                <a:srgbClr val="0000FF"/>
              </a:solidFill>
              <a:uFillTx/>
              <a:latin typeface="锐字工房云字库中长宋GBK" panose="02010604000000000000" charset="-122"/>
              <a:ea typeface="锐字工房云字库中长宋GBK" panose="02010604000000000000" charset="-122"/>
            </a:endParaRPr>
          </a:p>
        </p:txBody>
      </p:sp>
      <p:grpSp>
        <p:nvGrpSpPr>
          <p:cNvPr id="19458" name="组合 2"/>
          <p:cNvGrpSpPr/>
          <p:nvPr/>
        </p:nvGrpSpPr>
        <p:grpSpPr>
          <a:xfrm>
            <a:off x="215900" y="152400"/>
            <a:ext cx="3067051" cy="1170517"/>
            <a:chOff x="0" y="0"/>
            <a:chExt cx="3038475" cy="1011238"/>
          </a:xfrm>
        </p:grpSpPr>
        <p:pic>
          <p:nvPicPr>
            <p:cNvPr id="19459" name="图片 1"/>
            <p:cNvPicPr>
              <a:picLocks noChangeAspect="1"/>
            </p:cNvPicPr>
            <p:nvPr/>
          </p:nvPicPr>
          <p:blipFill>
            <a:blip r:embed="rId1">
              <a:clrChange>
                <a:clrFrom>
                  <a:srgbClr val="FFFFFF"/>
                </a:clrFrom>
                <a:clrTo>
                  <a:srgbClr val="FFFFFF">
                    <a:alpha val="0"/>
                  </a:srgbClr>
                </a:clrTo>
              </a:clrChange>
            </a:blip>
            <a:stretch>
              <a:fillRect/>
            </a:stretch>
          </p:blipFill>
          <p:spPr>
            <a:xfrm>
              <a:off x="0" y="0"/>
              <a:ext cx="3038475" cy="1011238"/>
            </a:xfrm>
            <a:prstGeom prst="rect">
              <a:avLst/>
            </a:prstGeom>
            <a:noFill/>
            <a:ln w="9525">
              <a:noFill/>
            </a:ln>
          </p:spPr>
        </p:pic>
        <p:sp>
          <p:nvSpPr>
            <p:cNvPr id="19460" name="圆角矩形 2"/>
            <p:cNvSpPr/>
            <p:nvPr/>
          </p:nvSpPr>
          <p:spPr>
            <a:xfrm>
              <a:off x="307895" y="237669"/>
              <a:ext cx="2377551" cy="754519"/>
            </a:xfrm>
            <a:prstGeom prst="roundRect">
              <a:avLst>
                <a:gd name="adj" fmla="val 6394"/>
              </a:avLst>
            </a:prstGeom>
            <a:noFill/>
            <a:ln w="28575">
              <a:noFill/>
            </a:ln>
          </p:spPr>
          <p:txBody>
            <a:bodyPr lIns="162556" tIns="81278" rIns="162556" bIns="81278" anchor="ctr"/>
            <a:p>
              <a:pPr algn="ctr"/>
              <a:r>
                <a:rPr lang="zh-CN" altLang="en-US" sz="4000" b="1" dirty="0">
                  <a:solidFill>
                    <a:srgbClr val="FF0000"/>
                  </a:solidFill>
                  <a:uFillTx/>
                  <a:latin typeface="Franklin Gothic Medium" panose="020B0603020102020204" pitchFamily="34" charset="0"/>
                  <a:ea typeface="锐字工房云字库中长宋GBK" panose="02010604000000000000" charset="-122"/>
                </a:rPr>
                <a:t>片段赏析</a:t>
              </a:r>
              <a:endParaRPr lang="zh-CN" altLang="en-US" sz="4000" b="1" dirty="0">
                <a:solidFill>
                  <a:srgbClr val="FF0000"/>
                </a:solidFill>
                <a:uFillTx/>
                <a:latin typeface="Franklin Gothic Medium" panose="020B0603020102020204" pitchFamily="34" charset="0"/>
                <a:ea typeface="锐字工房云字库中长宋GBK" panose="02010604000000000000" charset="-122"/>
              </a:endParaRPr>
            </a:p>
          </p:txBody>
        </p:sp>
      </p:gr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2" name="TextBox 4"/>
          <p:cNvSpPr txBox="1"/>
          <p:nvPr/>
        </p:nvSpPr>
        <p:spPr>
          <a:xfrm>
            <a:off x="461433" y="420582"/>
            <a:ext cx="11269133" cy="5554345"/>
          </a:xfrm>
          <a:prstGeom prst="rect">
            <a:avLst/>
          </a:prstGeom>
          <a:noFill/>
          <a:ln w="9525">
            <a:noFill/>
          </a:ln>
        </p:spPr>
        <p:txBody>
          <a:bodyPr lIns="91440" tIns="45720" rIns="91440" bIns="45720" anchor="t">
            <a:spAutoFit/>
          </a:bodyPr>
          <a:p>
            <a:pPr>
              <a:lnSpc>
                <a:spcPct val="120000"/>
              </a:lnSpc>
            </a:pPr>
            <a:r>
              <a:rPr lang="zh-CN" altLang="en-US" sz="3700" b="1" dirty="0">
                <a:solidFill>
                  <a:srgbClr val="0000FF"/>
                </a:solidFill>
                <a:uFillTx/>
                <a:latin typeface="锐字工房云字库中长宋GBK" panose="02010604000000000000" charset="-122"/>
                <a:ea typeface="锐字工房云字库中长宋GBK" panose="02010604000000000000" charset="-122"/>
              </a:rPr>
              <a:t>激进的土地政策和积极地组织农民。”“即实行广泛的土地分配。”但毛泽东的建议没有得到陈独秀的支持，可以说是反对的，因为在中共的“五大”上，甚至没有讨论一下毛泽东的建议。陈独秀主导的思路是将“地主”定为拥有五百亩以上的人。毛泽东认为这“是全然不适合和不切实际的，而且忽视了中国土地经济的特质”，“陈独秀是中国党的彻头彻尾的独裁者，他甚至不同中央委员会商量就做出重大的决定。”</a:t>
            </a:r>
            <a:endParaRPr lang="zh-CN" altLang="en-US" sz="3700" b="1" dirty="0">
              <a:solidFill>
                <a:srgbClr val="0000FF"/>
              </a:solidFill>
              <a:uFillTx/>
              <a:latin typeface="锐字工房云字库中长宋GBK" panose="02010604000000000000" charset="-122"/>
              <a:ea typeface="锐字工房云字库中长宋GBK" panose="02010604000000000000" charset="-122"/>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6" name="TextBox 4"/>
          <p:cNvSpPr txBox="1"/>
          <p:nvPr/>
        </p:nvSpPr>
        <p:spPr>
          <a:xfrm>
            <a:off x="492337" y="368512"/>
            <a:ext cx="11207751" cy="5480050"/>
          </a:xfrm>
          <a:prstGeom prst="rect">
            <a:avLst/>
          </a:prstGeom>
          <a:noFill/>
          <a:ln w="9525">
            <a:noFill/>
          </a:ln>
        </p:spPr>
        <p:txBody>
          <a:bodyPr lIns="91440" tIns="45720" rIns="91440" bIns="45720" anchor="t">
            <a:spAutoFit/>
          </a:bodyPr>
          <a:p>
            <a:pPr>
              <a:lnSpc>
                <a:spcPct val="120000"/>
              </a:lnSpc>
            </a:pPr>
            <a:r>
              <a:rPr lang="zh-CN" altLang="en-US" sz="4000" b="1" dirty="0">
                <a:solidFill>
                  <a:srgbClr val="000000"/>
                </a:solidFill>
                <a:uFillTx/>
                <a:latin typeface="锐字工房云字库中长宋GBK" panose="02010604000000000000" charset="-122"/>
                <a:ea typeface="锐字工房云字库中长宋GBK" panose="02010604000000000000" charset="-122"/>
              </a:rPr>
              <a:t>赏析：</a:t>
            </a:r>
            <a:endParaRPr lang="zh-CN" altLang="en-US" sz="4000" b="1" dirty="0">
              <a:solidFill>
                <a:srgbClr val="000000"/>
              </a:solidFill>
              <a:uFillTx/>
              <a:latin typeface="锐字工房云字库中长宋GBK" panose="02010604000000000000" charset="-122"/>
              <a:ea typeface="锐字工房云字库中长宋GBK" panose="02010604000000000000" charset="-122"/>
            </a:endParaRPr>
          </a:p>
          <a:p>
            <a:pPr>
              <a:lnSpc>
                <a:spcPct val="120000"/>
              </a:lnSpc>
            </a:pPr>
            <a:r>
              <a:rPr lang="en-US" altLang="zh-CN" sz="3600" b="1" dirty="0">
                <a:solidFill>
                  <a:srgbClr val="0000FF"/>
                </a:solidFill>
                <a:uFillTx/>
                <a:latin typeface="锐字工房云字库中长宋GBK" panose="02010604000000000000" charset="-122"/>
                <a:ea typeface="锐字工房云字库中长宋GBK" panose="02010604000000000000" charset="-122"/>
              </a:rPr>
              <a:t>    </a:t>
            </a:r>
            <a:r>
              <a:rPr lang="zh-CN" altLang="en-US" sz="3600" b="1" dirty="0">
                <a:solidFill>
                  <a:srgbClr val="0000FF"/>
                </a:solidFill>
                <a:uFillTx/>
                <a:latin typeface="锐字工房云字库中长宋GBK" panose="02010604000000000000" charset="-122"/>
                <a:ea typeface="锐字工房云字库中长宋GBK" panose="02010604000000000000" charset="-122"/>
              </a:rPr>
              <a:t>在国民党中央党部的工作中，</a:t>
            </a:r>
            <a:r>
              <a:rPr lang="zh-CN" altLang="en-US" sz="3600" b="1" dirty="0">
                <a:solidFill>
                  <a:srgbClr val="FF0000"/>
                </a:solidFill>
                <a:uFillTx/>
                <a:latin typeface="锐字工房云字库中长宋GBK" panose="02010604000000000000" charset="-122"/>
                <a:ea typeface="锐字工房云字库中长宋GBK" panose="02010604000000000000" charset="-122"/>
              </a:rPr>
              <a:t>毛泽东</a:t>
            </a:r>
            <a:r>
              <a:rPr lang="zh-CN" altLang="en-US" sz="3600" b="1" dirty="0">
                <a:solidFill>
                  <a:srgbClr val="0000FF"/>
                </a:solidFill>
                <a:uFillTx/>
                <a:latin typeface="锐字工房云字库中长宋GBK" panose="02010604000000000000" charset="-122"/>
                <a:ea typeface="锐字工房云字库中长宋GBK" panose="02010604000000000000" charset="-122"/>
              </a:rPr>
              <a:t>先后担任过</a:t>
            </a:r>
            <a:r>
              <a:rPr lang="zh-CN" altLang="en-US" sz="3600" b="1" dirty="0">
                <a:solidFill>
                  <a:srgbClr val="FF0000"/>
                </a:solidFill>
                <a:uFillTx/>
                <a:latin typeface="锐字工房云字库中长宋GBK" panose="02010604000000000000" charset="-122"/>
                <a:ea typeface="锐字工房云字库中长宋GBK" panose="02010604000000000000" charset="-122"/>
              </a:rPr>
              <a:t>国民党的宣传部部长，</a:t>
            </a:r>
            <a:r>
              <a:rPr lang="zh-CN" altLang="en-US" sz="3600" b="1" dirty="0">
                <a:solidFill>
                  <a:srgbClr val="0000FF"/>
                </a:solidFill>
                <a:uFillTx/>
                <a:latin typeface="锐字工房云字库中长宋GBK" panose="02010604000000000000" charset="-122"/>
                <a:ea typeface="锐字工房云字库中长宋GBK" panose="02010604000000000000" charset="-122"/>
              </a:rPr>
              <a:t>第六届农民运动讲习所的所长和第五任农民部部长，还有主编国民党的刊物</a:t>
            </a:r>
            <a:r>
              <a:rPr lang="en-US" altLang="zh-CN" sz="3600" b="1" dirty="0">
                <a:solidFill>
                  <a:srgbClr val="FF0000"/>
                </a:solidFill>
                <a:uFillTx/>
                <a:latin typeface="锐字工房云字库中长宋GBK" panose="02010604000000000000" charset="-122"/>
                <a:ea typeface="锐字工房云字库中长宋GBK" panose="02010604000000000000" charset="-122"/>
              </a:rPr>
              <a:t>《</a:t>
            </a:r>
            <a:r>
              <a:rPr lang="zh-CN" altLang="en-US" sz="3600" b="1" dirty="0">
                <a:solidFill>
                  <a:srgbClr val="FF0000"/>
                </a:solidFill>
                <a:uFillTx/>
                <a:latin typeface="锐字工房云字库中长宋GBK" panose="02010604000000000000" charset="-122"/>
                <a:ea typeface="锐字工房云字库中长宋GBK" panose="02010604000000000000" charset="-122"/>
              </a:rPr>
              <a:t>政治周刊</a:t>
            </a:r>
            <a:r>
              <a:rPr lang="en-US" altLang="zh-CN" sz="3600" b="1" dirty="0">
                <a:solidFill>
                  <a:srgbClr val="FF0000"/>
                </a:solidFill>
                <a:uFillTx/>
                <a:latin typeface="锐字工房云字库中长宋GBK" panose="02010604000000000000" charset="-122"/>
                <a:ea typeface="锐字工房云字库中长宋GBK" panose="02010604000000000000" charset="-122"/>
              </a:rPr>
              <a:t>》</a:t>
            </a:r>
            <a:r>
              <a:rPr lang="zh-CN" altLang="en-US" sz="3600" b="1" dirty="0">
                <a:solidFill>
                  <a:srgbClr val="0000FF"/>
                </a:solidFill>
                <a:uFillTx/>
                <a:latin typeface="锐字工房云字库中长宋GBK" panose="02010604000000000000" charset="-122"/>
                <a:ea typeface="锐字工房云字库中长宋GBK" panose="02010604000000000000" charset="-122"/>
              </a:rPr>
              <a:t>。毛泽东在革命实践活动中，总是有着自己的独立判断，并要经过实践考查，所以他敢于挑战权威，坚持自己认为正确的观点。这是毛泽东能够形成独立思想并正确引导中国革命的可贵品质。</a:t>
            </a:r>
            <a:endParaRPr lang="zh-CN" altLang="en-US" sz="3600" b="1" dirty="0">
              <a:solidFill>
                <a:srgbClr val="0000FF"/>
              </a:solidFill>
              <a:uFillTx/>
              <a:latin typeface="锐字工房云字库中长宋GBK" panose="02010604000000000000" charset="-122"/>
              <a:ea typeface="锐字工房云字库中长宋GBK" panose="02010604000000000000" charset="-122"/>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9"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0-#ppt_w/2"/>
                                          </p:val>
                                        </p:tav>
                                        <p:tav tm="100000">
                                          <p:val>
                                            <p:strVal val="#ppt_x"/>
                                          </p:val>
                                        </p:tav>
                                      </p:tavLst>
                                    </p:anim>
                                    <p:anim calcmode="lin" valueType="num">
                                      <p:cBhvr additive="base">
                                        <p:cTn id="8" dur="500" fill="hold"/>
                                        <p:tgtEl>
                                          <p:spTgt spid="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6" name="TextBox 4"/>
          <p:cNvSpPr txBox="1"/>
          <p:nvPr/>
        </p:nvSpPr>
        <p:spPr>
          <a:xfrm>
            <a:off x="601133" y="472017"/>
            <a:ext cx="10750551" cy="5612130"/>
          </a:xfrm>
          <a:prstGeom prst="rect">
            <a:avLst/>
          </a:prstGeom>
          <a:noFill/>
          <a:ln w="9525">
            <a:noFill/>
          </a:ln>
        </p:spPr>
        <p:txBody>
          <a:bodyPr lIns="91440" tIns="45720" rIns="91440" bIns="45720" anchor="t">
            <a:spAutoFit/>
          </a:bodyPr>
          <a:p>
            <a:pPr>
              <a:lnSpc>
                <a:spcPct val="120000"/>
              </a:lnSpc>
              <a:spcBef>
                <a:spcPts val="450"/>
              </a:spcBef>
            </a:pPr>
            <a:r>
              <a:rPr lang="zh-CN" altLang="en-US" sz="3700" b="1" dirty="0">
                <a:solidFill>
                  <a:srgbClr val="000000"/>
                </a:solidFill>
                <a:uFillTx/>
                <a:latin typeface="锐字工房云字库中长宋GBK" panose="02010604000000000000" charset="-122"/>
                <a:ea typeface="锐字工房云字库中长宋GBK" panose="02010604000000000000" charset="-122"/>
              </a:rPr>
              <a:t>片段二：</a:t>
            </a:r>
            <a:endParaRPr lang="zh-CN" altLang="en-US" sz="3700" b="1" dirty="0">
              <a:solidFill>
                <a:srgbClr val="000000"/>
              </a:solidFill>
              <a:uFillTx/>
              <a:latin typeface="锐字工房云字库中长宋GBK" panose="02010604000000000000" charset="-122"/>
              <a:ea typeface="锐字工房云字库中长宋GBK" panose="02010604000000000000" charset="-122"/>
            </a:endParaRPr>
          </a:p>
          <a:p>
            <a:pPr>
              <a:lnSpc>
                <a:spcPct val="120000"/>
              </a:lnSpc>
              <a:spcBef>
                <a:spcPts val="450"/>
              </a:spcBef>
            </a:pPr>
            <a:r>
              <a:rPr lang="en-US" altLang="zh-CN" sz="3700" b="1" dirty="0">
                <a:latin typeface="锐字工房云字库中长宋GBK" panose="02010604000000000000" charset="-122"/>
                <a:ea typeface="锐字工房云字库中长宋GBK" panose="02010604000000000000" charset="-122"/>
              </a:rPr>
              <a:t>    </a:t>
            </a:r>
            <a:r>
              <a:rPr lang="zh-CN" altLang="en-US" sz="3700" b="1" dirty="0">
                <a:solidFill>
                  <a:srgbClr val="0000FF"/>
                </a:solidFill>
                <a:latin typeface="锐字工房云字库中长宋GBK" panose="02010604000000000000" charset="-122"/>
                <a:ea typeface="锐字工房云字库中长宋GBK" panose="02010604000000000000" charset="-122"/>
              </a:rPr>
              <a:t>众所周知，</a:t>
            </a:r>
            <a:r>
              <a:rPr lang="en-US" altLang="zh-CN" sz="3700" b="1" dirty="0">
                <a:solidFill>
                  <a:srgbClr val="0000FF"/>
                </a:solidFill>
                <a:latin typeface="锐字工房云字库中长宋GBK" panose="02010604000000000000" charset="-122"/>
                <a:ea typeface="锐字工房云字库中长宋GBK" panose="02010604000000000000" charset="-122"/>
              </a:rPr>
              <a:t>1927</a:t>
            </a:r>
            <a:r>
              <a:rPr lang="zh-CN" altLang="en-US" sz="3700" b="1" dirty="0">
                <a:solidFill>
                  <a:srgbClr val="0000FF"/>
                </a:solidFill>
                <a:latin typeface="锐字工房云字库中长宋GBK" panose="02010604000000000000" charset="-122"/>
                <a:ea typeface="锐字工房云字库中长宋GBK" panose="02010604000000000000" charset="-122"/>
              </a:rPr>
              <a:t>年</a:t>
            </a:r>
            <a:r>
              <a:rPr lang="en-US" altLang="zh-CN" sz="3700" b="1" dirty="0">
                <a:solidFill>
                  <a:srgbClr val="0000FF"/>
                </a:solidFill>
                <a:latin typeface="锐字工房云字库中长宋GBK" panose="02010604000000000000" charset="-122"/>
                <a:ea typeface="锐字工房云字库中长宋GBK" panose="02010604000000000000" charset="-122"/>
              </a:rPr>
              <a:t>4</a:t>
            </a:r>
            <a:r>
              <a:rPr lang="zh-CN" altLang="en-US" sz="3700" b="1" dirty="0">
                <a:solidFill>
                  <a:srgbClr val="0000FF"/>
                </a:solidFill>
                <a:latin typeface="锐字工房云字库中长宋GBK" panose="02010604000000000000" charset="-122"/>
                <a:ea typeface="锐字工房云字库中长宋GBK" panose="02010604000000000000" charset="-122"/>
              </a:rPr>
              <a:t>月开始，国共的合作彻底的决裂。</a:t>
            </a:r>
            <a:r>
              <a:rPr lang="en-US" altLang="zh-CN" sz="3700" b="1" dirty="0">
                <a:solidFill>
                  <a:srgbClr val="0000FF"/>
                </a:solidFill>
                <a:latin typeface="锐字工房云字库中长宋GBK" panose="02010604000000000000" charset="-122"/>
                <a:ea typeface="锐字工房云字库中长宋GBK" panose="02010604000000000000" charset="-122"/>
              </a:rPr>
              <a:t>8</a:t>
            </a:r>
            <a:r>
              <a:rPr lang="zh-CN" altLang="en-US" sz="3700" b="1" dirty="0">
                <a:solidFill>
                  <a:srgbClr val="0000FF"/>
                </a:solidFill>
                <a:latin typeface="锐字工房云字库中长宋GBK" panose="02010604000000000000" charset="-122"/>
                <a:ea typeface="锐字工房云字库中长宋GBK" panose="02010604000000000000" charset="-122"/>
              </a:rPr>
              <a:t>月</a:t>
            </a:r>
            <a:r>
              <a:rPr lang="en-US" altLang="zh-CN" sz="3700" b="1" dirty="0">
                <a:solidFill>
                  <a:srgbClr val="0000FF"/>
                </a:solidFill>
                <a:latin typeface="锐字工房云字库中长宋GBK" panose="02010604000000000000" charset="-122"/>
                <a:ea typeface="锐字工房云字库中长宋GBK" panose="02010604000000000000" charset="-122"/>
              </a:rPr>
              <a:t>1</a:t>
            </a:r>
            <a:r>
              <a:rPr lang="zh-CN" altLang="en-US" sz="3700" b="1" dirty="0">
                <a:solidFill>
                  <a:srgbClr val="0000FF"/>
                </a:solidFill>
                <a:latin typeface="锐字工房云字库中长宋GBK" panose="02010604000000000000" charset="-122"/>
                <a:ea typeface="锐字工房云字库中长宋GBK" panose="02010604000000000000" charset="-122"/>
              </a:rPr>
              <a:t>日，南昌起义爆发。</a:t>
            </a:r>
            <a:r>
              <a:rPr lang="en-US" altLang="zh-CN" sz="3700" b="1" dirty="0">
                <a:solidFill>
                  <a:srgbClr val="0000FF"/>
                </a:solidFill>
                <a:latin typeface="锐字工房云字库中长宋GBK" panose="02010604000000000000" charset="-122"/>
                <a:ea typeface="锐字工房云字库中长宋GBK" panose="02010604000000000000" charset="-122"/>
              </a:rPr>
              <a:t>8</a:t>
            </a:r>
            <a:r>
              <a:rPr lang="zh-CN" altLang="en-US" sz="3700" b="1" dirty="0">
                <a:solidFill>
                  <a:srgbClr val="0000FF"/>
                </a:solidFill>
                <a:latin typeface="锐字工房云字库中长宋GBK" panose="02010604000000000000" charset="-122"/>
                <a:ea typeface="锐字工房云字库中长宋GBK" panose="02010604000000000000" charset="-122"/>
              </a:rPr>
              <a:t>月</a:t>
            </a:r>
            <a:r>
              <a:rPr lang="en-US" altLang="zh-CN" sz="3700" b="1" dirty="0">
                <a:solidFill>
                  <a:srgbClr val="0000FF"/>
                </a:solidFill>
                <a:latin typeface="锐字工房云字库中长宋GBK" panose="02010604000000000000" charset="-122"/>
                <a:ea typeface="锐字工房云字库中长宋GBK" panose="02010604000000000000" charset="-122"/>
              </a:rPr>
              <a:t>7</a:t>
            </a:r>
            <a:r>
              <a:rPr lang="zh-CN" altLang="en-US" sz="3700" b="1" dirty="0">
                <a:solidFill>
                  <a:srgbClr val="0000FF"/>
                </a:solidFill>
                <a:latin typeface="锐字工房云字库中长宋GBK" panose="02010604000000000000" charset="-122"/>
                <a:ea typeface="锐字工房云字库中长宋GBK" panose="02010604000000000000" charset="-122"/>
              </a:rPr>
              <a:t>日，中共中央召开著名的“八七会议”，开除陈独秀出中央政治局。之后，毛泽东被派往湖南组织“秋收起义”。在组织秋收起义过程中，毛泽东经常要行走在安源矿工和农民自卫队之间，有一次毛泽东被地方的民团所捕获，“他们命令将我押解到民团总部，要在</a:t>
            </a:r>
            <a:endParaRPr lang="zh-CN" altLang="en-US" sz="3700" b="1" dirty="0">
              <a:solidFill>
                <a:srgbClr val="0000FF"/>
              </a:solidFill>
              <a:latin typeface="锐字工房云字库中长宋GBK" panose="02010604000000000000" charset="-122"/>
              <a:ea typeface="锐字工房云字库中长宋GBK" panose="02010604000000000000" charset="-122"/>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3" name="TextBox 4"/>
          <p:cNvSpPr txBox="1"/>
          <p:nvPr/>
        </p:nvSpPr>
        <p:spPr>
          <a:xfrm>
            <a:off x="666327" y="387773"/>
            <a:ext cx="10860617" cy="5271135"/>
          </a:xfrm>
          <a:prstGeom prst="rect">
            <a:avLst/>
          </a:prstGeom>
          <a:noFill/>
          <a:ln w="9525">
            <a:noFill/>
          </a:ln>
        </p:spPr>
        <p:txBody>
          <a:bodyPr lIns="91440" tIns="45720" rIns="91440" bIns="45720" anchor="t">
            <a:spAutoFit/>
          </a:bodyPr>
          <a:p>
            <a:pPr>
              <a:lnSpc>
                <a:spcPct val="130000"/>
              </a:lnSpc>
            </a:pPr>
            <a:r>
              <a:rPr lang="zh-CN" altLang="en-US" sz="3700" b="1" dirty="0">
                <a:solidFill>
                  <a:srgbClr val="0000FF"/>
                </a:solidFill>
                <a:uFillTx/>
                <a:latin typeface="锐字工房云字库中长宋GBK" panose="02010604000000000000" charset="-122"/>
                <a:ea typeface="锐字工房云字库中长宋GBK" panose="02010604000000000000" charset="-122"/>
              </a:rPr>
              <a:t>那里杀死我。不过，我曾向一个同志借了几十块钱，我想用它贿赂护送兵来放掉我。那些士兵都是雇佣来的兵，他们并没有兴趣看我被杀，所以他们同意释放我。但是那个押送我的副官不肯答应，因此我决定还是逃走，但是一直到我距民团总部二百码的地方才有机会。在这个地点，我挣脱了，跑到田野里去。我逃到一块高地，在一个池塘的上面，四周</a:t>
            </a:r>
            <a:endParaRPr lang="zh-CN" altLang="en-US" sz="3700" b="1" dirty="0">
              <a:solidFill>
                <a:srgbClr val="0000FF"/>
              </a:solidFill>
              <a:uFillTx/>
              <a:latin typeface="锐字工房云字库中长宋GBK" panose="02010604000000000000" charset="-122"/>
              <a:ea typeface="锐字工房云字库中长宋GBK" panose="02010604000000000000" charset="-122"/>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2" name="TextBox 4"/>
          <p:cNvSpPr txBox="1"/>
          <p:nvPr/>
        </p:nvSpPr>
        <p:spPr>
          <a:xfrm>
            <a:off x="666751" y="844339"/>
            <a:ext cx="10858500" cy="4530725"/>
          </a:xfrm>
          <a:prstGeom prst="rect">
            <a:avLst/>
          </a:prstGeom>
          <a:noFill/>
          <a:ln w="9525">
            <a:noFill/>
          </a:ln>
        </p:spPr>
        <p:txBody>
          <a:bodyPr lIns="91440" tIns="45720" rIns="91440" bIns="45720" anchor="t">
            <a:spAutoFit/>
          </a:bodyPr>
          <a:p>
            <a:pPr>
              <a:lnSpc>
                <a:spcPct val="130000"/>
              </a:lnSpc>
            </a:pPr>
            <a:r>
              <a:rPr lang="zh-CN" altLang="en-US" sz="3700" b="1" dirty="0">
                <a:solidFill>
                  <a:srgbClr val="0000FF"/>
                </a:solidFill>
                <a:uFillTx/>
                <a:latin typeface="锐字工房云字库中长宋GBK" panose="02010604000000000000" charset="-122"/>
                <a:ea typeface="锐字工房云字库中长宋GBK" panose="02010604000000000000" charset="-122"/>
              </a:rPr>
              <a:t>都是很长的草，我就躲在那里一直到日落。士兵们追赶我并且强迫几个农民一同搜寻。好几次，他们走到很近的地方，有一两次近得我几乎可以碰到他们，可是不知怎样地没有发现我，虽然有七八次我抛却希望，觉得一定再要被捕了。最后，到了日暮的时候，他们不搜寻了。”</a:t>
            </a:r>
            <a:endParaRPr lang="zh-CN" altLang="en-US" sz="3700" b="1" dirty="0">
              <a:solidFill>
                <a:srgbClr val="0000FF"/>
              </a:solidFill>
              <a:uFillTx/>
              <a:latin typeface="锐字工房云字库中长宋GBK" panose="02010604000000000000" charset="-122"/>
              <a:ea typeface="锐字工房云字库中长宋GBK" panose="02010604000000000000" charset="-122"/>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6" name="TextBox 4"/>
          <p:cNvSpPr txBox="1"/>
          <p:nvPr/>
        </p:nvSpPr>
        <p:spPr>
          <a:xfrm>
            <a:off x="730038" y="508635"/>
            <a:ext cx="10731500" cy="5328920"/>
          </a:xfrm>
          <a:prstGeom prst="rect">
            <a:avLst/>
          </a:prstGeom>
          <a:noFill/>
          <a:ln w="9525">
            <a:noFill/>
          </a:ln>
        </p:spPr>
        <p:txBody>
          <a:bodyPr lIns="91440" tIns="45720" rIns="91440" bIns="45720" anchor="t">
            <a:spAutoFit/>
          </a:bodyPr>
          <a:p>
            <a:pPr>
              <a:lnSpc>
                <a:spcPct val="130000"/>
              </a:lnSpc>
              <a:spcBef>
                <a:spcPts val="450"/>
              </a:spcBef>
            </a:pPr>
            <a:r>
              <a:rPr lang="zh-CN" altLang="en-US" sz="3700" b="1" dirty="0">
                <a:solidFill>
                  <a:srgbClr val="000000"/>
                </a:solidFill>
                <a:uFillTx/>
                <a:latin typeface="锐字工房云字库中长宋GBK" panose="02010604000000000000" charset="-122"/>
                <a:ea typeface="锐字工房云字库中长宋GBK" panose="02010604000000000000" charset="-122"/>
              </a:rPr>
              <a:t>赏析：</a:t>
            </a:r>
            <a:endParaRPr lang="zh-CN" altLang="en-US" sz="3700" b="1" dirty="0">
              <a:solidFill>
                <a:srgbClr val="000000"/>
              </a:solidFill>
              <a:uFillTx/>
              <a:latin typeface="锐字工房云字库中长宋GBK" panose="02010604000000000000" charset="-122"/>
              <a:ea typeface="锐字工房云字库中长宋GBK" panose="02010604000000000000" charset="-122"/>
            </a:endParaRPr>
          </a:p>
          <a:p>
            <a:pPr>
              <a:lnSpc>
                <a:spcPct val="130000"/>
              </a:lnSpc>
              <a:spcBef>
                <a:spcPts val="450"/>
              </a:spcBef>
            </a:pPr>
            <a:r>
              <a:rPr lang="en-US" altLang="zh-CN" sz="3700" b="1" dirty="0">
                <a:solidFill>
                  <a:srgbClr val="0000FF"/>
                </a:solidFill>
                <a:uFillTx/>
                <a:latin typeface="锐字工房云字库中长宋GBK" panose="02010604000000000000" charset="-122"/>
                <a:ea typeface="锐字工房云字库中长宋GBK" panose="02010604000000000000" charset="-122"/>
              </a:rPr>
              <a:t>    </a:t>
            </a:r>
            <a:r>
              <a:rPr lang="zh-CN" altLang="en-US" sz="3700" b="1" dirty="0">
                <a:solidFill>
                  <a:srgbClr val="0000FF"/>
                </a:solidFill>
                <a:uFillTx/>
                <a:latin typeface="锐字工房云字库中长宋GBK" panose="02010604000000000000" charset="-122"/>
                <a:ea typeface="锐字工房云字库中长宋GBK" panose="02010604000000000000" charset="-122"/>
              </a:rPr>
              <a:t>任何人都会有遇到危险的时候，毛泽东也不例外。这个故事情节和他的心理活动启发我们，没有价值地死去是不可行的，此时应想尽一切办法保全生命，只要有一线希望就必须做出努力。同时，我们也明白，</a:t>
            </a:r>
            <a:r>
              <a:rPr lang="zh-CN" altLang="en-US" sz="3700" b="1" dirty="0">
                <a:solidFill>
                  <a:srgbClr val="FF0000"/>
                </a:solidFill>
                <a:uFillTx/>
                <a:latin typeface="锐字工房云字库中长宋GBK" panose="02010604000000000000" charset="-122"/>
                <a:ea typeface="锐字工房云字库中长宋GBK" panose="02010604000000000000" charset="-122"/>
              </a:rPr>
              <a:t>伟人也同平常人一样，有着正常的喜怒哀乐，伟人也是从平常人中锻炼出来的。</a:t>
            </a:r>
            <a:endParaRPr lang="zh-CN" altLang="en-US" sz="3700" b="1" dirty="0">
              <a:solidFill>
                <a:srgbClr val="FF0000"/>
              </a:solidFill>
              <a:uFillTx/>
              <a:latin typeface="锐字工房云字库中长宋GBK" panose="02010604000000000000" charset="-122"/>
              <a:ea typeface="锐字工房云字库中长宋GBK" panose="02010604000000000000" charset="-122"/>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9"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0-#ppt_w/2"/>
                                          </p:val>
                                        </p:tav>
                                        <p:tav tm="100000">
                                          <p:val>
                                            <p:strVal val="#ppt_x"/>
                                          </p:val>
                                        </p:tav>
                                      </p:tavLst>
                                    </p:anim>
                                    <p:anim calcmode="lin" valueType="num">
                                      <p:cBhvr additive="base">
                                        <p:cTn id="8" dur="500" fill="hold"/>
                                        <p:tgtEl>
                                          <p:spTgt spid="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405765" y="169545"/>
            <a:ext cx="11381105" cy="6185535"/>
          </a:xfrm>
          <a:prstGeom prst="rect">
            <a:avLst/>
          </a:prstGeom>
          <a:noFill/>
        </p:spPr>
        <p:txBody>
          <a:bodyPr wrap="square" rtlCol="0" anchor="t">
            <a:spAutoFit/>
          </a:bodyPr>
          <a:p>
            <a:pPr indent="0"/>
            <a:r>
              <a:rPr lang="zh-CN" altLang="en-US" sz="3600" b="1">
                <a:solidFill>
                  <a:srgbClr val="FF0000"/>
                </a:solidFill>
                <a:uFillTx/>
                <a:latin typeface="锐字工房云字库中长宋GBK" panose="02010604000000000000" charset="-122"/>
                <a:ea typeface="锐字工房云字库中长宋GBK" panose="02010604000000000000" charset="-122"/>
                <a:cs typeface="宋体" panose="02010600030101010101" pitchFamily="2" charset="-122"/>
                <a:sym typeface="+mn-ea"/>
              </a:rPr>
              <a:t>在斯诺眼中毛泽东是什么样的人？</a:t>
            </a:r>
            <a:endParaRPr lang="zh-CN" altLang="en-US" sz="3600" b="1">
              <a:solidFill>
                <a:srgbClr val="FF0000"/>
              </a:solidFill>
              <a:uFillTx/>
              <a:latin typeface="锐字工房云字库中长宋GBK" panose="02010604000000000000" charset="-122"/>
              <a:ea typeface="锐字工房云字库中长宋GBK" panose="02010604000000000000" charset="-122"/>
              <a:cs typeface="宋体" panose="02010600030101010101" pitchFamily="2" charset="-122"/>
              <a:sym typeface="+mn-ea"/>
            </a:endParaRPr>
          </a:p>
          <a:p>
            <a:pPr indent="0"/>
            <a:r>
              <a:rPr lang="zh-CN" altLang="en-US" sz="3600" b="1">
                <a:solidFill>
                  <a:srgbClr val="000000"/>
                </a:solidFill>
                <a:uFillTx/>
                <a:latin typeface="锐字工房云字库中长宋GBK" panose="02010604000000000000" charset="-122"/>
                <a:ea typeface="锐字工房云字库中长宋GBK" panose="02010604000000000000" charset="-122"/>
                <a:cs typeface="宋体" panose="02010600030101010101" pitchFamily="2" charset="-122"/>
                <a:sym typeface="+mn-ea"/>
              </a:rPr>
              <a:t>答：</a:t>
            </a:r>
            <a:r>
              <a:rPr lang="en-US" altLang="zh-CN" sz="3600" b="1">
                <a:solidFill>
                  <a:srgbClr val="000000"/>
                </a:solidFill>
                <a:uFillTx/>
                <a:latin typeface="锐字工房云字库中长宋GBK" panose="02010604000000000000" charset="-122"/>
                <a:ea typeface="锐字工房云字库中长宋GBK" panose="02010604000000000000" charset="-122"/>
                <a:cs typeface="宋体" panose="02010600030101010101" pitchFamily="2" charset="-122"/>
                <a:sym typeface="+mn-ea"/>
              </a:rPr>
              <a:t>1.</a:t>
            </a:r>
            <a:r>
              <a:rPr lang="zh-CN" altLang="en-US" sz="3600" b="1">
                <a:solidFill>
                  <a:srgbClr val="000000"/>
                </a:solidFill>
                <a:uFillTx/>
                <a:latin typeface="锐字工房云字库中长宋GBK" panose="02010604000000000000" charset="-122"/>
                <a:ea typeface="锐字工房云字库中长宋GBK" panose="02010604000000000000" charset="-122"/>
                <a:cs typeface="宋体" panose="02010600030101010101" pitchFamily="2" charset="-122"/>
                <a:sym typeface="+mn-ea"/>
              </a:rPr>
              <a:t>他有着中国农 民的质朴纯真的性格，颇有幽默感，喜欢憨笑。</a:t>
            </a:r>
            <a:endParaRPr lang="zh-CN" altLang="en-US" sz="3600" b="1">
              <a:solidFill>
                <a:srgbClr val="000000"/>
              </a:solidFill>
              <a:uFillTx/>
              <a:latin typeface="锐字工房云字库中长宋GBK" panose="02010604000000000000" charset="-122"/>
              <a:ea typeface="锐字工房云字库中长宋GBK" panose="02010604000000000000" charset="-122"/>
              <a:cs typeface="宋体" panose="02010600030101010101" pitchFamily="2" charset="-122"/>
              <a:sym typeface="+mn-ea"/>
            </a:endParaRPr>
          </a:p>
          <a:p>
            <a:pPr indent="0"/>
            <a:r>
              <a:rPr lang="en-US" altLang="zh-CN" sz="3600" b="1">
                <a:solidFill>
                  <a:srgbClr val="000000"/>
                </a:solidFill>
                <a:uFillTx/>
                <a:latin typeface="锐字工房云字库中长宋GBK" panose="02010604000000000000" charset="-122"/>
                <a:ea typeface="锐字工房云字库中长宋GBK" panose="02010604000000000000" charset="-122"/>
                <a:cs typeface="宋体" panose="02010600030101010101" pitchFamily="2" charset="-122"/>
                <a:sym typeface="+mn-ea"/>
              </a:rPr>
              <a:t>2.</a:t>
            </a:r>
            <a:r>
              <a:rPr lang="zh-CN" altLang="en-US" sz="3600" b="1">
                <a:solidFill>
                  <a:srgbClr val="000000"/>
                </a:solidFill>
                <a:uFillTx/>
                <a:latin typeface="锐字工房云字库中长宋GBK" panose="02010604000000000000" charset="-122"/>
                <a:ea typeface="锐字工房云字库中长宋GBK" panose="02010604000000000000" charset="-122"/>
                <a:cs typeface="宋体" panose="02010600030101010101" pitchFamily="2" charset="-122"/>
                <a:sym typeface="+mn-ea"/>
              </a:rPr>
              <a:t>他有着南方人“爱辣”的癖好。</a:t>
            </a:r>
            <a:endParaRPr lang="zh-CN" altLang="en-US" sz="3600" b="1">
              <a:solidFill>
                <a:srgbClr val="000000"/>
              </a:solidFill>
              <a:uFillTx/>
              <a:latin typeface="锐字工房云字库中长宋GBK" panose="02010604000000000000" charset="-122"/>
              <a:ea typeface="锐字工房云字库中长宋GBK" panose="02010604000000000000" charset="-122"/>
              <a:cs typeface="宋体" panose="02010600030101010101" pitchFamily="2" charset="-122"/>
              <a:sym typeface="+mn-ea"/>
            </a:endParaRPr>
          </a:p>
          <a:p>
            <a:pPr indent="0"/>
            <a:r>
              <a:rPr lang="en-US" altLang="zh-CN" sz="3600" b="1">
                <a:solidFill>
                  <a:srgbClr val="000000"/>
                </a:solidFill>
                <a:uFillTx/>
                <a:latin typeface="锐字工房云字库中长宋GBK" panose="02010604000000000000" charset="-122"/>
                <a:ea typeface="锐字工房云字库中长宋GBK" panose="02010604000000000000" charset="-122"/>
                <a:cs typeface="宋体" panose="02010600030101010101" pitchFamily="2" charset="-122"/>
                <a:sym typeface="+mn-ea"/>
              </a:rPr>
              <a:t>3.</a:t>
            </a:r>
            <a:r>
              <a:rPr lang="zh-CN" altLang="en-US" sz="3600" b="1">
                <a:solidFill>
                  <a:srgbClr val="000000"/>
                </a:solidFill>
                <a:uFillTx/>
                <a:latin typeface="锐字工房云字库中长宋GBK" panose="02010604000000000000" charset="-122"/>
                <a:ea typeface="锐字工房云字库中长宋GBK" panose="02010604000000000000" charset="-122"/>
                <a:cs typeface="宋体" panose="02010600030101010101" pitchFamily="2" charset="-122"/>
                <a:sym typeface="+mn-ea"/>
              </a:rPr>
              <a:t>个人自尊心强，有必要时候当机立断的魄力。</a:t>
            </a:r>
            <a:endParaRPr lang="zh-CN" altLang="en-US" sz="3600" b="1">
              <a:solidFill>
                <a:srgbClr val="000000"/>
              </a:solidFill>
              <a:uFillTx/>
              <a:latin typeface="锐字工房云字库中长宋GBK" panose="02010604000000000000" charset="-122"/>
              <a:ea typeface="锐字工房云字库中长宋GBK" panose="02010604000000000000" charset="-122"/>
              <a:cs typeface="宋体" panose="02010600030101010101" pitchFamily="2" charset="-122"/>
              <a:sym typeface="+mn-ea"/>
            </a:endParaRPr>
          </a:p>
          <a:p>
            <a:pPr indent="0"/>
            <a:r>
              <a:rPr lang="en-US" altLang="zh-CN" sz="3600" b="1">
                <a:solidFill>
                  <a:srgbClr val="000000"/>
                </a:solidFill>
                <a:uFillTx/>
                <a:latin typeface="锐字工房云字库中长宋GBK" panose="02010604000000000000" charset="-122"/>
                <a:ea typeface="锐字工房云字库中长宋GBK" panose="02010604000000000000" charset="-122"/>
                <a:cs typeface="宋体" panose="02010600030101010101" pitchFamily="2" charset="-122"/>
                <a:sym typeface="+mn-ea"/>
              </a:rPr>
              <a:t>4.</a:t>
            </a:r>
            <a:r>
              <a:rPr lang="zh-CN" altLang="en-US" sz="3600" b="1">
                <a:solidFill>
                  <a:srgbClr val="000000"/>
                </a:solidFill>
                <a:uFillTx/>
                <a:latin typeface="锐字工房云字库中长宋GBK" panose="02010604000000000000" charset="-122"/>
                <a:ea typeface="锐字工房云字库中长宋GBK" panose="02010604000000000000" charset="-122"/>
                <a:cs typeface="宋体" panose="02010600030101010101" pitchFamily="2" charset="-122"/>
                <a:sym typeface="+mn-ea"/>
              </a:rPr>
              <a:t>毛泽东熟读世界历史，对世界政治惊人的熟悉。</a:t>
            </a:r>
            <a:endParaRPr lang="zh-CN" altLang="en-US" sz="3600" b="1">
              <a:solidFill>
                <a:srgbClr val="000000"/>
              </a:solidFill>
              <a:uFillTx/>
              <a:latin typeface="锐字工房云字库中长宋GBK" panose="02010604000000000000" charset="-122"/>
              <a:ea typeface="锐字工房云字库中长宋GBK" panose="02010604000000000000" charset="-122"/>
              <a:cs typeface="宋体" panose="02010600030101010101" pitchFamily="2" charset="-122"/>
              <a:sym typeface="+mn-ea"/>
            </a:endParaRPr>
          </a:p>
          <a:p>
            <a:pPr indent="0"/>
            <a:r>
              <a:rPr lang="en-US" altLang="zh-CN" sz="3600" b="1">
                <a:solidFill>
                  <a:srgbClr val="000000"/>
                </a:solidFill>
                <a:uFillTx/>
                <a:latin typeface="锐字工房云字库中长宋GBK" panose="02010604000000000000" charset="-122"/>
                <a:ea typeface="锐字工房云字库中长宋GBK" panose="02010604000000000000" charset="-122"/>
                <a:cs typeface="宋体" panose="02010600030101010101" pitchFamily="2" charset="-122"/>
                <a:sym typeface="+mn-ea"/>
              </a:rPr>
              <a:t>5.</a:t>
            </a:r>
            <a:r>
              <a:rPr lang="zh-CN" altLang="en-US" sz="3600" b="1">
                <a:solidFill>
                  <a:srgbClr val="000000"/>
                </a:solidFill>
                <a:uFillTx/>
                <a:latin typeface="锐字工房云字库中长宋GBK" panose="02010604000000000000" charset="-122"/>
                <a:ea typeface="锐字工房云字库中长宋GBK" panose="02010604000000000000" charset="-122"/>
                <a:cs typeface="宋体" panose="02010600030101010101" pitchFamily="2" charset="-122"/>
                <a:sym typeface="+mn-ea"/>
              </a:rPr>
              <a:t>毛泽东是个认真研究哲学的人。</a:t>
            </a:r>
            <a:endParaRPr lang="zh-CN" altLang="en-US" sz="3600" b="1">
              <a:solidFill>
                <a:srgbClr val="000000"/>
              </a:solidFill>
              <a:uFillTx/>
              <a:latin typeface="锐字工房云字库中长宋GBK" panose="02010604000000000000" charset="-122"/>
              <a:ea typeface="锐字工房云字库中长宋GBK" panose="02010604000000000000" charset="-122"/>
              <a:cs typeface="宋体" panose="02010600030101010101" pitchFamily="2" charset="-122"/>
              <a:sym typeface="+mn-ea"/>
            </a:endParaRPr>
          </a:p>
          <a:p>
            <a:pPr indent="0"/>
            <a:r>
              <a:rPr lang="en-US" altLang="zh-CN" sz="3600" b="1">
                <a:solidFill>
                  <a:srgbClr val="000000"/>
                </a:solidFill>
                <a:uFillTx/>
                <a:latin typeface="锐字工房云字库中长宋GBK" panose="02010604000000000000" charset="-122"/>
                <a:ea typeface="锐字工房云字库中长宋GBK" panose="02010604000000000000" charset="-122"/>
                <a:cs typeface="宋体" panose="02010600030101010101" pitchFamily="2" charset="-122"/>
                <a:sym typeface="+mn-ea"/>
              </a:rPr>
              <a:t>6.</a:t>
            </a:r>
            <a:r>
              <a:rPr lang="zh-CN" altLang="en-US" sz="3600" b="1">
                <a:solidFill>
                  <a:srgbClr val="000000"/>
                </a:solidFill>
                <a:uFillTx/>
                <a:latin typeface="锐字工房云字库中长宋GBK" panose="02010604000000000000" charset="-122"/>
                <a:ea typeface="锐字工房云字库中长宋GBK" panose="02010604000000000000" charset="-122"/>
                <a:cs typeface="宋体" panose="02010600030101010101" pitchFamily="2" charset="-122"/>
                <a:sym typeface="+mn-ea"/>
              </a:rPr>
              <a:t>他身上没有可以称为宗教感情的东西。</a:t>
            </a:r>
            <a:endParaRPr lang="zh-CN" altLang="en-US" sz="3600" b="1">
              <a:solidFill>
                <a:srgbClr val="000000"/>
              </a:solidFill>
              <a:uFillTx/>
              <a:latin typeface="锐字工房云字库中长宋GBK" panose="02010604000000000000" charset="-122"/>
              <a:ea typeface="锐字工房云字库中长宋GBK" panose="02010604000000000000" charset="-122"/>
              <a:cs typeface="宋体" panose="02010600030101010101" pitchFamily="2" charset="-122"/>
              <a:sym typeface="+mn-ea"/>
            </a:endParaRPr>
          </a:p>
          <a:p>
            <a:pPr indent="0"/>
            <a:r>
              <a:rPr lang="en-US" altLang="zh-CN" sz="3600" b="1">
                <a:solidFill>
                  <a:srgbClr val="000000"/>
                </a:solidFill>
                <a:uFillTx/>
                <a:latin typeface="锐字工房云字库中长宋GBK" panose="02010604000000000000" charset="-122"/>
                <a:ea typeface="锐字工房云字库中长宋GBK" panose="02010604000000000000" charset="-122"/>
                <a:cs typeface="宋体" panose="02010600030101010101" pitchFamily="2" charset="-122"/>
                <a:sym typeface="+mn-ea"/>
              </a:rPr>
              <a:t>7 </a:t>
            </a:r>
            <a:r>
              <a:rPr lang="zh-CN" altLang="en-US" sz="3600" b="1">
                <a:solidFill>
                  <a:srgbClr val="000000"/>
                </a:solidFill>
                <a:uFillTx/>
                <a:latin typeface="锐字工房云字库中长宋GBK" panose="02010604000000000000" charset="-122"/>
                <a:ea typeface="锐字工房云字库中长宋GBK" panose="02010604000000000000" charset="-122"/>
                <a:cs typeface="宋体" panose="02010600030101010101" pitchFamily="2" charset="-122"/>
                <a:sym typeface="+mn-ea"/>
              </a:rPr>
              <a:t>热爱工作且有强健的体魄。</a:t>
            </a:r>
            <a:endParaRPr lang="zh-CN" altLang="en-US" sz="3600" b="1">
              <a:solidFill>
                <a:srgbClr val="000000"/>
              </a:solidFill>
              <a:uFillTx/>
              <a:latin typeface="锐字工房云字库中长宋GBK" panose="02010604000000000000" charset="-122"/>
              <a:ea typeface="锐字工房云字库中长宋GBK" panose="02010604000000000000" charset="-122"/>
              <a:cs typeface="宋体" panose="02010600030101010101" pitchFamily="2" charset="-122"/>
              <a:sym typeface="+mn-ea"/>
            </a:endParaRPr>
          </a:p>
          <a:p>
            <a:pPr indent="0"/>
            <a:r>
              <a:rPr lang="en-US" altLang="zh-CN" sz="3600" b="1">
                <a:solidFill>
                  <a:srgbClr val="000000"/>
                </a:solidFill>
                <a:uFillTx/>
                <a:latin typeface="锐字工房云字库中长宋GBK" panose="02010604000000000000" charset="-122"/>
                <a:ea typeface="锐字工房云字库中长宋GBK" panose="02010604000000000000" charset="-122"/>
                <a:cs typeface="宋体" panose="02010600030101010101" pitchFamily="2" charset="-122"/>
                <a:sym typeface="+mn-ea"/>
              </a:rPr>
              <a:t>8.</a:t>
            </a:r>
            <a:r>
              <a:rPr lang="zh-CN" altLang="en-US" sz="3600" b="1">
                <a:solidFill>
                  <a:srgbClr val="000000"/>
                </a:solidFill>
                <a:uFillTx/>
                <a:latin typeface="锐字工房云字库中长宋GBK" panose="02010604000000000000" charset="-122"/>
                <a:ea typeface="锐字工房云字库中长宋GBK" panose="02010604000000000000" charset="-122"/>
                <a:cs typeface="宋体" panose="02010600030101010101" pitchFamily="2" charset="-122"/>
                <a:sym typeface="+mn-ea"/>
              </a:rPr>
              <a:t>有深邃感情的人。</a:t>
            </a:r>
            <a:endParaRPr lang="zh-CN" altLang="en-US" sz="3600" b="1">
              <a:solidFill>
                <a:srgbClr val="000000"/>
              </a:solidFill>
              <a:uFillTx/>
              <a:latin typeface="锐字工房云字库中长宋GBK" panose="02010604000000000000" charset="-122"/>
              <a:ea typeface="锐字工房云字库中长宋GBK" panose="02010604000000000000" charset="-122"/>
              <a:cs typeface="宋体" panose="02010600030101010101" pitchFamily="2" charset="-122"/>
              <a:sym typeface="+mn-ea"/>
            </a:endParaRPr>
          </a:p>
          <a:p>
            <a:pPr indent="0"/>
            <a:r>
              <a:rPr lang="en-US" altLang="zh-CN" sz="3600" b="1">
                <a:solidFill>
                  <a:srgbClr val="000000"/>
                </a:solidFill>
                <a:uFillTx/>
                <a:latin typeface="锐字工房云字库中长宋GBK" panose="02010604000000000000" charset="-122"/>
                <a:ea typeface="锐字工房云字库中长宋GBK" panose="02010604000000000000" charset="-122"/>
                <a:cs typeface="宋体" panose="02010600030101010101" pitchFamily="2" charset="-122"/>
                <a:sym typeface="+mn-ea"/>
              </a:rPr>
              <a:t>9 </a:t>
            </a:r>
            <a:r>
              <a:rPr lang="zh-CN" altLang="en-US" sz="3600" b="1">
                <a:solidFill>
                  <a:srgbClr val="000000"/>
                </a:solidFill>
                <a:uFillTx/>
                <a:latin typeface="锐字工房云字库中长宋GBK" panose="02010604000000000000" charset="-122"/>
                <a:ea typeface="锐字工房云字库中长宋GBK" panose="02010604000000000000" charset="-122"/>
                <a:cs typeface="宋体" panose="02010600030101010101" pitchFamily="2" charset="-122"/>
                <a:sym typeface="+mn-ea"/>
              </a:rPr>
              <a:t>他的话真诚老实。</a:t>
            </a:r>
            <a:endParaRPr lang="zh-CN" altLang="en-US" sz="3600" b="1">
              <a:solidFill>
                <a:srgbClr val="000000"/>
              </a:solidFill>
              <a:uFillTx/>
              <a:latin typeface="锐字工房云字库中长宋GBK" panose="02010604000000000000" charset="-122"/>
              <a:ea typeface="锐字工房云字库中长宋GBK" panose="02010604000000000000" charset="-122"/>
              <a:cs typeface="宋体" panose="02010600030101010101" pitchFamily="2"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9" presetClass="entr" presetSubtype="0" accel="10000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p:cTn id="7" dur="500" fill="hold"/>
                                        <p:tgtEl>
                                          <p:spTgt spid="4">
                                            <p:txEl>
                                              <p:pRg st="0" end="0"/>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8" dur="500" fill="hold"/>
                                        <p:tgtEl>
                                          <p:spTgt spid="4">
                                            <p:txEl>
                                              <p:pRg st="0" end="0"/>
                                            </p:txEl>
                                          </p:spTgt>
                                        </p:tgtEl>
                                        <p:attrNameLst>
                                          <p:attrName>ppt_w</p:attrName>
                                        </p:attrNameLst>
                                      </p:cBhvr>
                                      <p:tavLst>
                                        <p:tav tm="0">
                                          <p:val>
                                            <p:strVal val="#ppt_w+.3"/>
                                          </p:val>
                                        </p:tav>
                                        <p:tav tm="50000">
                                          <p:val>
                                            <p:strVal val="#ppt_w+.3"/>
                                          </p:val>
                                        </p:tav>
                                        <p:tav tm="100000">
                                          <p:val>
                                            <p:strVal val="#ppt_w"/>
                                          </p:val>
                                        </p:tav>
                                      </p:tavLst>
                                    </p:anim>
                                    <p:anim calcmode="lin" valueType="num">
                                      <p:cBhvr>
                                        <p:cTn id="9" dur="500" fill="hold"/>
                                        <p:tgtEl>
                                          <p:spTgt spid="4">
                                            <p:txEl>
                                              <p:pRg st="0" end="0"/>
                                            </p:txEl>
                                          </p:spTgt>
                                        </p:tgtEl>
                                        <p:attrNameLst>
                                          <p:attrName>ppt_x</p:attrName>
                                        </p:attrNameLst>
                                      </p:cBhvr>
                                      <p:tavLst>
                                        <p:tav tm="0">
                                          <p:val>
                                            <p:strVal val="#ppt_x-.3"/>
                                          </p:val>
                                        </p:tav>
                                        <p:tav tm="50000">
                                          <p:val>
                                            <p:strVal val="#ppt_x"/>
                                          </p:val>
                                        </p:tav>
                                        <p:tav tm="100000">
                                          <p:val>
                                            <p:strVal val="#ppt_x"/>
                                          </p:val>
                                        </p:tav>
                                      </p:tavLst>
                                    </p:anim>
                                    <p:anim calcmode="lin" valueType="num">
                                      <p:cBhvr>
                                        <p:cTn id="10" dur="500" fill="hold"/>
                                        <p:tgtEl>
                                          <p:spTgt spid="4">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11" fill="hold">
                      <p:stCondLst>
                        <p:cond delay="indefinite"/>
                      </p:stCondLst>
                      <p:childTnLst>
                        <p:par>
                          <p:cTn id="12" fill="hold">
                            <p:stCondLst>
                              <p:cond delay="0"/>
                            </p:stCondLst>
                            <p:childTnLst>
                              <p:par>
                                <p:cTn id="13" presetID="39" presetClass="entr" presetSubtype="0" accel="100000" fill="hold" nodeType="clickEffect">
                                  <p:stCondLst>
                                    <p:cond delay="0"/>
                                  </p:stCondLst>
                                  <p:childTnLst>
                                    <p:set>
                                      <p:cBhvr>
                                        <p:cTn id="14" dur="1" fill="hold">
                                          <p:stCondLst>
                                            <p:cond delay="0"/>
                                          </p:stCondLst>
                                        </p:cTn>
                                        <p:tgtEl>
                                          <p:spTgt spid="4">
                                            <p:txEl>
                                              <p:pRg st="1" end="1"/>
                                            </p:txEl>
                                          </p:spTgt>
                                        </p:tgtEl>
                                        <p:attrNameLst>
                                          <p:attrName>style.visibility</p:attrName>
                                        </p:attrNameLst>
                                      </p:cBhvr>
                                      <p:to>
                                        <p:strVal val="visible"/>
                                      </p:to>
                                    </p:set>
                                    <p:anim calcmode="lin" valueType="num">
                                      <p:cBhvr>
                                        <p:cTn id="15" dur="500" fill="hold"/>
                                        <p:tgtEl>
                                          <p:spTgt spid="4">
                                            <p:txEl>
                                              <p:pRg st="1" end="1"/>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16" dur="500" fill="hold"/>
                                        <p:tgtEl>
                                          <p:spTgt spid="4">
                                            <p:txEl>
                                              <p:pRg st="1" end="1"/>
                                            </p:txEl>
                                          </p:spTgt>
                                        </p:tgtEl>
                                        <p:attrNameLst>
                                          <p:attrName>ppt_w</p:attrName>
                                        </p:attrNameLst>
                                      </p:cBhvr>
                                      <p:tavLst>
                                        <p:tav tm="0">
                                          <p:val>
                                            <p:strVal val="#ppt_w+.3"/>
                                          </p:val>
                                        </p:tav>
                                        <p:tav tm="50000">
                                          <p:val>
                                            <p:strVal val="#ppt_w+.3"/>
                                          </p:val>
                                        </p:tav>
                                        <p:tav tm="100000">
                                          <p:val>
                                            <p:strVal val="#ppt_w"/>
                                          </p:val>
                                        </p:tav>
                                      </p:tavLst>
                                    </p:anim>
                                    <p:anim calcmode="lin" valueType="num">
                                      <p:cBhvr>
                                        <p:cTn id="17" dur="500" fill="hold"/>
                                        <p:tgtEl>
                                          <p:spTgt spid="4">
                                            <p:txEl>
                                              <p:pRg st="1" end="1"/>
                                            </p:txEl>
                                          </p:spTgt>
                                        </p:tgtEl>
                                        <p:attrNameLst>
                                          <p:attrName>ppt_x</p:attrName>
                                        </p:attrNameLst>
                                      </p:cBhvr>
                                      <p:tavLst>
                                        <p:tav tm="0">
                                          <p:val>
                                            <p:strVal val="#ppt_x-.3"/>
                                          </p:val>
                                        </p:tav>
                                        <p:tav tm="50000">
                                          <p:val>
                                            <p:strVal val="#ppt_x"/>
                                          </p:val>
                                        </p:tav>
                                        <p:tav tm="100000">
                                          <p:val>
                                            <p:strVal val="#ppt_x"/>
                                          </p:val>
                                        </p:tav>
                                      </p:tavLst>
                                    </p:anim>
                                    <p:anim calcmode="lin" valueType="num">
                                      <p:cBhvr>
                                        <p:cTn id="18" dur="500" fill="hold"/>
                                        <p:tgtEl>
                                          <p:spTgt spid="4">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39" presetClass="entr" presetSubtype="0" accel="100000" fill="hold" nodeType="clickEffect">
                                  <p:stCondLst>
                                    <p:cond delay="0"/>
                                  </p:stCondLst>
                                  <p:childTnLst>
                                    <p:set>
                                      <p:cBhvr>
                                        <p:cTn id="22" dur="1" fill="hold">
                                          <p:stCondLst>
                                            <p:cond delay="0"/>
                                          </p:stCondLst>
                                        </p:cTn>
                                        <p:tgtEl>
                                          <p:spTgt spid="4">
                                            <p:txEl>
                                              <p:pRg st="2" end="2"/>
                                            </p:txEl>
                                          </p:spTgt>
                                        </p:tgtEl>
                                        <p:attrNameLst>
                                          <p:attrName>style.visibility</p:attrName>
                                        </p:attrNameLst>
                                      </p:cBhvr>
                                      <p:to>
                                        <p:strVal val="visible"/>
                                      </p:to>
                                    </p:set>
                                    <p:anim calcmode="lin" valueType="num">
                                      <p:cBhvr>
                                        <p:cTn id="23" dur="500" fill="hold"/>
                                        <p:tgtEl>
                                          <p:spTgt spid="4">
                                            <p:txEl>
                                              <p:pRg st="2" end="2"/>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24" dur="500" fill="hold"/>
                                        <p:tgtEl>
                                          <p:spTgt spid="4">
                                            <p:txEl>
                                              <p:pRg st="2" end="2"/>
                                            </p:txEl>
                                          </p:spTgt>
                                        </p:tgtEl>
                                        <p:attrNameLst>
                                          <p:attrName>ppt_w</p:attrName>
                                        </p:attrNameLst>
                                      </p:cBhvr>
                                      <p:tavLst>
                                        <p:tav tm="0">
                                          <p:val>
                                            <p:strVal val="#ppt_w+.3"/>
                                          </p:val>
                                        </p:tav>
                                        <p:tav tm="50000">
                                          <p:val>
                                            <p:strVal val="#ppt_w+.3"/>
                                          </p:val>
                                        </p:tav>
                                        <p:tav tm="100000">
                                          <p:val>
                                            <p:strVal val="#ppt_w"/>
                                          </p:val>
                                        </p:tav>
                                      </p:tavLst>
                                    </p:anim>
                                    <p:anim calcmode="lin" valueType="num">
                                      <p:cBhvr>
                                        <p:cTn id="25" dur="500" fill="hold"/>
                                        <p:tgtEl>
                                          <p:spTgt spid="4">
                                            <p:txEl>
                                              <p:pRg st="2" end="2"/>
                                            </p:txEl>
                                          </p:spTgt>
                                        </p:tgtEl>
                                        <p:attrNameLst>
                                          <p:attrName>ppt_x</p:attrName>
                                        </p:attrNameLst>
                                      </p:cBhvr>
                                      <p:tavLst>
                                        <p:tav tm="0">
                                          <p:val>
                                            <p:strVal val="#ppt_x-.3"/>
                                          </p:val>
                                        </p:tav>
                                        <p:tav tm="50000">
                                          <p:val>
                                            <p:strVal val="#ppt_x"/>
                                          </p:val>
                                        </p:tav>
                                        <p:tav tm="100000">
                                          <p:val>
                                            <p:strVal val="#ppt_x"/>
                                          </p:val>
                                        </p:tav>
                                      </p:tavLst>
                                    </p:anim>
                                    <p:anim calcmode="lin" valueType="num">
                                      <p:cBhvr>
                                        <p:cTn id="26" dur="500" fill="hold"/>
                                        <p:tgtEl>
                                          <p:spTgt spid="4">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39" presetClass="entr" presetSubtype="0" accel="100000" fill="hold" nodeType="clickEffect">
                                  <p:stCondLst>
                                    <p:cond delay="0"/>
                                  </p:stCondLst>
                                  <p:childTnLst>
                                    <p:set>
                                      <p:cBhvr>
                                        <p:cTn id="30" dur="1" fill="hold">
                                          <p:stCondLst>
                                            <p:cond delay="0"/>
                                          </p:stCondLst>
                                        </p:cTn>
                                        <p:tgtEl>
                                          <p:spTgt spid="4">
                                            <p:txEl>
                                              <p:pRg st="3" end="3"/>
                                            </p:txEl>
                                          </p:spTgt>
                                        </p:tgtEl>
                                        <p:attrNameLst>
                                          <p:attrName>style.visibility</p:attrName>
                                        </p:attrNameLst>
                                      </p:cBhvr>
                                      <p:to>
                                        <p:strVal val="visible"/>
                                      </p:to>
                                    </p:set>
                                    <p:anim calcmode="lin" valueType="num">
                                      <p:cBhvr>
                                        <p:cTn id="31" dur="500" fill="hold"/>
                                        <p:tgtEl>
                                          <p:spTgt spid="4">
                                            <p:txEl>
                                              <p:pRg st="3" end="3"/>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32" dur="500" fill="hold"/>
                                        <p:tgtEl>
                                          <p:spTgt spid="4">
                                            <p:txEl>
                                              <p:pRg st="3" end="3"/>
                                            </p:txEl>
                                          </p:spTgt>
                                        </p:tgtEl>
                                        <p:attrNameLst>
                                          <p:attrName>ppt_w</p:attrName>
                                        </p:attrNameLst>
                                      </p:cBhvr>
                                      <p:tavLst>
                                        <p:tav tm="0">
                                          <p:val>
                                            <p:strVal val="#ppt_w+.3"/>
                                          </p:val>
                                        </p:tav>
                                        <p:tav tm="50000">
                                          <p:val>
                                            <p:strVal val="#ppt_w+.3"/>
                                          </p:val>
                                        </p:tav>
                                        <p:tav tm="100000">
                                          <p:val>
                                            <p:strVal val="#ppt_w"/>
                                          </p:val>
                                        </p:tav>
                                      </p:tavLst>
                                    </p:anim>
                                    <p:anim calcmode="lin" valueType="num">
                                      <p:cBhvr>
                                        <p:cTn id="33" dur="500" fill="hold"/>
                                        <p:tgtEl>
                                          <p:spTgt spid="4">
                                            <p:txEl>
                                              <p:pRg st="3" end="3"/>
                                            </p:txEl>
                                          </p:spTgt>
                                        </p:tgtEl>
                                        <p:attrNameLst>
                                          <p:attrName>ppt_x</p:attrName>
                                        </p:attrNameLst>
                                      </p:cBhvr>
                                      <p:tavLst>
                                        <p:tav tm="0">
                                          <p:val>
                                            <p:strVal val="#ppt_x-.3"/>
                                          </p:val>
                                        </p:tav>
                                        <p:tav tm="50000">
                                          <p:val>
                                            <p:strVal val="#ppt_x"/>
                                          </p:val>
                                        </p:tav>
                                        <p:tav tm="100000">
                                          <p:val>
                                            <p:strVal val="#ppt_x"/>
                                          </p:val>
                                        </p:tav>
                                      </p:tavLst>
                                    </p:anim>
                                    <p:anim calcmode="lin" valueType="num">
                                      <p:cBhvr>
                                        <p:cTn id="34" dur="500" fill="hold"/>
                                        <p:tgtEl>
                                          <p:spTgt spid="4">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39" presetClass="entr" presetSubtype="0" accel="100000" fill="hold" nodeType="clickEffect">
                                  <p:stCondLst>
                                    <p:cond delay="0"/>
                                  </p:stCondLst>
                                  <p:childTnLst>
                                    <p:set>
                                      <p:cBhvr>
                                        <p:cTn id="38" dur="1" fill="hold">
                                          <p:stCondLst>
                                            <p:cond delay="0"/>
                                          </p:stCondLst>
                                        </p:cTn>
                                        <p:tgtEl>
                                          <p:spTgt spid="4">
                                            <p:txEl>
                                              <p:pRg st="4" end="4"/>
                                            </p:txEl>
                                          </p:spTgt>
                                        </p:tgtEl>
                                        <p:attrNameLst>
                                          <p:attrName>style.visibility</p:attrName>
                                        </p:attrNameLst>
                                      </p:cBhvr>
                                      <p:to>
                                        <p:strVal val="visible"/>
                                      </p:to>
                                    </p:set>
                                    <p:anim calcmode="lin" valueType="num">
                                      <p:cBhvr>
                                        <p:cTn id="39" dur="500" fill="hold"/>
                                        <p:tgtEl>
                                          <p:spTgt spid="4">
                                            <p:txEl>
                                              <p:pRg st="4" end="4"/>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40" dur="500" fill="hold"/>
                                        <p:tgtEl>
                                          <p:spTgt spid="4">
                                            <p:txEl>
                                              <p:pRg st="4" end="4"/>
                                            </p:txEl>
                                          </p:spTgt>
                                        </p:tgtEl>
                                        <p:attrNameLst>
                                          <p:attrName>ppt_w</p:attrName>
                                        </p:attrNameLst>
                                      </p:cBhvr>
                                      <p:tavLst>
                                        <p:tav tm="0">
                                          <p:val>
                                            <p:strVal val="#ppt_w+.3"/>
                                          </p:val>
                                        </p:tav>
                                        <p:tav tm="50000">
                                          <p:val>
                                            <p:strVal val="#ppt_w+.3"/>
                                          </p:val>
                                        </p:tav>
                                        <p:tav tm="100000">
                                          <p:val>
                                            <p:strVal val="#ppt_w"/>
                                          </p:val>
                                        </p:tav>
                                      </p:tavLst>
                                    </p:anim>
                                    <p:anim calcmode="lin" valueType="num">
                                      <p:cBhvr>
                                        <p:cTn id="41" dur="500" fill="hold"/>
                                        <p:tgtEl>
                                          <p:spTgt spid="4">
                                            <p:txEl>
                                              <p:pRg st="4" end="4"/>
                                            </p:txEl>
                                          </p:spTgt>
                                        </p:tgtEl>
                                        <p:attrNameLst>
                                          <p:attrName>ppt_x</p:attrName>
                                        </p:attrNameLst>
                                      </p:cBhvr>
                                      <p:tavLst>
                                        <p:tav tm="0">
                                          <p:val>
                                            <p:strVal val="#ppt_x-.3"/>
                                          </p:val>
                                        </p:tav>
                                        <p:tav tm="50000">
                                          <p:val>
                                            <p:strVal val="#ppt_x"/>
                                          </p:val>
                                        </p:tav>
                                        <p:tav tm="100000">
                                          <p:val>
                                            <p:strVal val="#ppt_x"/>
                                          </p:val>
                                        </p:tav>
                                      </p:tavLst>
                                    </p:anim>
                                    <p:anim calcmode="lin" valueType="num">
                                      <p:cBhvr>
                                        <p:cTn id="42" dur="500" fill="hold"/>
                                        <p:tgtEl>
                                          <p:spTgt spid="4">
                                            <p:txEl>
                                              <p:pRg st="4" end="4"/>
                                            </p:txEl>
                                          </p:spTgt>
                                        </p:tgtEl>
                                        <p:attrNameLst>
                                          <p:attrName>ppt_y</p:attrName>
                                        </p:attrNameLst>
                                      </p:cBhvr>
                                      <p:tavLst>
                                        <p:tav tm="0">
                                          <p:val>
                                            <p:strVal val="#ppt_y"/>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39" presetClass="entr" presetSubtype="0" accel="100000" fill="hold" nodeType="clickEffect">
                                  <p:stCondLst>
                                    <p:cond delay="0"/>
                                  </p:stCondLst>
                                  <p:childTnLst>
                                    <p:set>
                                      <p:cBhvr>
                                        <p:cTn id="46" dur="1" fill="hold">
                                          <p:stCondLst>
                                            <p:cond delay="0"/>
                                          </p:stCondLst>
                                        </p:cTn>
                                        <p:tgtEl>
                                          <p:spTgt spid="4">
                                            <p:txEl>
                                              <p:pRg st="5" end="5"/>
                                            </p:txEl>
                                          </p:spTgt>
                                        </p:tgtEl>
                                        <p:attrNameLst>
                                          <p:attrName>style.visibility</p:attrName>
                                        </p:attrNameLst>
                                      </p:cBhvr>
                                      <p:to>
                                        <p:strVal val="visible"/>
                                      </p:to>
                                    </p:set>
                                    <p:anim calcmode="lin" valueType="num">
                                      <p:cBhvr>
                                        <p:cTn id="47" dur="500" fill="hold"/>
                                        <p:tgtEl>
                                          <p:spTgt spid="4">
                                            <p:txEl>
                                              <p:pRg st="5" end="5"/>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48" dur="500" fill="hold"/>
                                        <p:tgtEl>
                                          <p:spTgt spid="4">
                                            <p:txEl>
                                              <p:pRg st="5" end="5"/>
                                            </p:txEl>
                                          </p:spTgt>
                                        </p:tgtEl>
                                        <p:attrNameLst>
                                          <p:attrName>ppt_w</p:attrName>
                                        </p:attrNameLst>
                                      </p:cBhvr>
                                      <p:tavLst>
                                        <p:tav tm="0">
                                          <p:val>
                                            <p:strVal val="#ppt_w+.3"/>
                                          </p:val>
                                        </p:tav>
                                        <p:tav tm="50000">
                                          <p:val>
                                            <p:strVal val="#ppt_w+.3"/>
                                          </p:val>
                                        </p:tav>
                                        <p:tav tm="100000">
                                          <p:val>
                                            <p:strVal val="#ppt_w"/>
                                          </p:val>
                                        </p:tav>
                                      </p:tavLst>
                                    </p:anim>
                                    <p:anim calcmode="lin" valueType="num">
                                      <p:cBhvr>
                                        <p:cTn id="49" dur="500" fill="hold"/>
                                        <p:tgtEl>
                                          <p:spTgt spid="4">
                                            <p:txEl>
                                              <p:pRg st="5" end="5"/>
                                            </p:txEl>
                                          </p:spTgt>
                                        </p:tgtEl>
                                        <p:attrNameLst>
                                          <p:attrName>ppt_x</p:attrName>
                                        </p:attrNameLst>
                                      </p:cBhvr>
                                      <p:tavLst>
                                        <p:tav tm="0">
                                          <p:val>
                                            <p:strVal val="#ppt_x-.3"/>
                                          </p:val>
                                        </p:tav>
                                        <p:tav tm="50000">
                                          <p:val>
                                            <p:strVal val="#ppt_x"/>
                                          </p:val>
                                        </p:tav>
                                        <p:tav tm="100000">
                                          <p:val>
                                            <p:strVal val="#ppt_x"/>
                                          </p:val>
                                        </p:tav>
                                      </p:tavLst>
                                    </p:anim>
                                    <p:anim calcmode="lin" valueType="num">
                                      <p:cBhvr>
                                        <p:cTn id="50" dur="500" fill="hold"/>
                                        <p:tgtEl>
                                          <p:spTgt spid="4">
                                            <p:txEl>
                                              <p:pRg st="5" end="5"/>
                                            </p:txEl>
                                          </p:spTgt>
                                        </p:tgtEl>
                                        <p:attrNameLst>
                                          <p:attrName>ppt_y</p:attrName>
                                        </p:attrNameLst>
                                      </p:cBhvr>
                                      <p:tavLst>
                                        <p:tav tm="0">
                                          <p:val>
                                            <p:strVal val="#ppt_y"/>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39" presetClass="entr" presetSubtype="0" accel="100000" fill="hold" nodeType="clickEffect">
                                  <p:stCondLst>
                                    <p:cond delay="0"/>
                                  </p:stCondLst>
                                  <p:childTnLst>
                                    <p:set>
                                      <p:cBhvr>
                                        <p:cTn id="54" dur="1" fill="hold">
                                          <p:stCondLst>
                                            <p:cond delay="0"/>
                                          </p:stCondLst>
                                        </p:cTn>
                                        <p:tgtEl>
                                          <p:spTgt spid="4">
                                            <p:txEl>
                                              <p:pRg st="6" end="6"/>
                                            </p:txEl>
                                          </p:spTgt>
                                        </p:tgtEl>
                                        <p:attrNameLst>
                                          <p:attrName>style.visibility</p:attrName>
                                        </p:attrNameLst>
                                      </p:cBhvr>
                                      <p:to>
                                        <p:strVal val="visible"/>
                                      </p:to>
                                    </p:set>
                                    <p:anim calcmode="lin" valueType="num">
                                      <p:cBhvr>
                                        <p:cTn id="55" dur="500" fill="hold"/>
                                        <p:tgtEl>
                                          <p:spTgt spid="4">
                                            <p:txEl>
                                              <p:pRg st="6" end="6"/>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56" dur="500" fill="hold"/>
                                        <p:tgtEl>
                                          <p:spTgt spid="4">
                                            <p:txEl>
                                              <p:pRg st="6" end="6"/>
                                            </p:txEl>
                                          </p:spTgt>
                                        </p:tgtEl>
                                        <p:attrNameLst>
                                          <p:attrName>ppt_w</p:attrName>
                                        </p:attrNameLst>
                                      </p:cBhvr>
                                      <p:tavLst>
                                        <p:tav tm="0">
                                          <p:val>
                                            <p:strVal val="#ppt_w+.3"/>
                                          </p:val>
                                        </p:tav>
                                        <p:tav tm="50000">
                                          <p:val>
                                            <p:strVal val="#ppt_w+.3"/>
                                          </p:val>
                                        </p:tav>
                                        <p:tav tm="100000">
                                          <p:val>
                                            <p:strVal val="#ppt_w"/>
                                          </p:val>
                                        </p:tav>
                                      </p:tavLst>
                                    </p:anim>
                                    <p:anim calcmode="lin" valueType="num">
                                      <p:cBhvr>
                                        <p:cTn id="57" dur="500" fill="hold"/>
                                        <p:tgtEl>
                                          <p:spTgt spid="4">
                                            <p:txEl>
                                              <p:pRg st="6" end="6"/>
                                            </p:txEl>
                                          </p:spTgt>
                                        </p:tgtEl>
                                        <p:attrNameLst>
                                          <p:attrName>ppt_x</p:attrName>
                                        </p:attrNameLst>
                                      </p:cBhvr>
                                      <p:tavLst>
                                        <p:tav tm="0">
                                          <p:val>
                                            <p:strVal val="#ppt_x-.3"/>
                                          </p:val>
                                        </p:tav>
                                        <p:tav tm="50000">
                                          <p:val>
                                            <p:strVal val="#ppt_x"/>
                                          </p:val>
                                        </p:tav>
                                        <p:tav tm="100000">
                                          <p:val>
                                            <p:strVal val="#ppt_x"/>
                                          </p:val>
                                        </p:tav>
                                      </p:tavLst>
                                    </p:anim>
                                    <p:anim calcmode="lin" valueType="num">
                                      <p:cBhvr>
                                        <p:cTn id="58" dur="500" fill="hold"/>
                                        <p:tgtEl>
                                          <p:spTgt spid="4">
                                            <p:txEl>
                                              <p:pRg st="6" end="6"/>
                                            </p:txEl>
                                          </p:spTgt>
                                        </p:tgtEl>
                                        <p:attrNameLst>
                                          <p:attrName>ppt_y</p:attrName>
                                        </p:attrNameLst>
                                      </p:cBhvr>
                                      <p:tavLst>
                                        <p:tav tm="0">
                                          <p:val>
                                            <p:strVal val="#ppt_y"/>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39" presetClass="entr" presetSubtype="0" accel="100000" fill="hold" nodeType="clickEffect">
                                  <p:stCondLst>
                                    <p:cond delay="0"/>
                                  </p:stCondLst>
                                  <p:childTnLst>
                                    <p:set>
                                      <p:cBhvr>
                                        <p:cTn id="62" dur="1" fill="hold">
                                          <p:stCondLst>
                                            <p:cond delay="0"/>
                                          </p:stCondLst>
                                        </p:cTn>
                                        <p:tgtEl>
                                          <p:spTgt spid="4">
                                            <p:txEl>
                                              <p:pRg st="7" end="7"/>
                                            </p:txEl>
                                          </p:spTgt>
                                        </p:tgtEl>
                                        <p:attrNameLst>
                                          <p:attrName>style.visibility</p:attrName>
                                        </p:attrNameLst>
                                      </p:cBhvr>
                                      <p:to>
                                        <p:strVal val="visible"/>
                                      </p:to>
                                    </p:set>
                                    <p:anim calcmode="lin" valueType="num">
                                      <p:cBhvr>
                                        <p:cTn id="63" dur="500" fill="hold"/>
                                        <p:tgtEl>
                                          <p:spTgt spid="4">
                                            <p:txEl>
                                              <p:pRg st="7" end="7"/>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64" dur="500" fill="hold"/>
                                        <p:tgtEl>
                                          <p:spTgt spid="4">
                                            <p:txEl>
                                              <p:pRg st="7" end="7"/>
                                            </p:txEl>
                                          </p:spTgt>
                                        </p:tgtEl>
                                        <p:attrNameLst>
                                          <p:attrName>ppt_w</p:attrName>
                                        </p:attrNameLst>
                                      </p:cBhvr>
                                      <p:tavLst>
                                        <p:tav tm="0">
                                          <p:val>
                                            <p:strVal val="#ppt_w+.3"/>
                                          </p:val>
                                        </p:tav>
                                        <p:tav tm="50000">
                                          <p:val>
                                            <p:strVal val="#ppt_w+.3"/>
                                          </p:val>
                                        </p:tav>
                                        <p:tav tm="100000">
                                          <p:val>
                                            <p:strVal val="#ppt_w"/>
                                          </p:val>
                                        </p:tav>
                                      </p:tavLst>
                                    </p:anim>
                                    <p:anim calcmode="lin" valueType="num">
                                      <p:cBhvr>
                                        <p:cTn id="65" dur="500" fill="hold"/>
                                        <p:tgtEl>
                                          <p:spTgt spid="4">
                                            <p:txEl>
                                              <p:pRg st="7" end="7"/>
                                            </p:txEl>
                                          </p:spTgt>
                                        </p:tgtEl>
                                        <p:attrNameLst>
                                          <p:attrName>ppt_x</p:attrName>
                                        </p:attrNameLst>
                                      </p:cBhvr>
                                      <p:tavLst>
                                        <p:tav tm="0">
                                          <p:val>
                                            <p:strVal val="#ppt_x-.3"/>
                                          </p:val>
                                        </p:tav>
                                        <p:tav tm="50000">
                                          <p:val>
                                            <p:strVal val="#ppt_x"/>
                                          </p:val>
                                        </p:tav>
                                        <p:tav tm="100000">
                                          <p:val>
                                            <p:strVal val="#ppt_x"/>
                                          </p:val>
                                        </p:tav>
                                      </p:tavLst>
                                    </p:anim>
                                    <p:anim calcmode="lin" valueType="num">
                                      <p:cBhvr>
                                        <p:cTn id="66" dur="500" fill="hold"/>
                                        <p:tgtEl>
                                          <p:spTgt spid="4">
                                            <p:txEl>
                                              <p:pRg st="7" end="7"/>
                                            </p:txEl>
                                          </p:spTgt>
                                        </p:tgtEl>
                                        <p:attrNameLst>
                                          <p:attrName>ppt_y</p:attrName>
                                        </p:attrNameLst>
                                      </p:cBhvr>
                                      <p:tavLst>
                                        <p:tav tm="0">
                                          <p:val>
                                            <p:strVal val="#ppt_y"/>
                                          </p:val>
                                        </p:tav>
                                        <p:tav tm="100000">
                                          <p:val>
                                            <p:strVal val="#ppt_y"/>
                                          </p:val>
                                        </p:tav>
                                      </p:tavLst>
                                    </p:anim>
                                  </p:childTnLst>
                                </p:cTn>
                              </p:par>
                            </p:childTnLst>
                          </p:cTn>
                        </p:par>
                      </p:childTnLst>
                    </p:cTn>
                  </p:par>
                  <p:par>
                    <p:cTn id="67" fill="hold">
                      <p:stCondLst>
                        <p:cond delay="indefinite"/>
                      </p:stCondLst>
                      <p:childTnLst>
                        <p:par>
                          <p:cTn id="68" fill="hold">
                            <p:stCondLst>
                              <p:cond delay="0"/>
                            </p:stCondLst>
                            <p:childTnLst>
                              <p:par>
                                <p:cTn id="69" presetID="39" presetClass="entr" presetSubtype="0" accel="100000" fill="hold" nodeType="clickEffect">
                                  <p:stCondLst>
                                    <p:cond delay="0"/>
                                  </p:stCondLst>
                                  <p:childTnLst>
                                    <p:set>
                                      <p:cBhvr>
                                        <p:cTn id="70" dur="1" fill="hold">
                                          <p:stCondLst>
                                            <p:cond delay="0"/>
                                          </p:stCondLst>
                                        </p:cTn>
                                        <p:tgtEl>
                                          <p:spTgt spid="4">
                                            <p:txEl>
                                              <p:pRg st="8" end="8"/>
                                            </p:txEl>
                                          </p:spTgt>
                                        </p:tgtEl>
                                        <p:attrNameLst>
                                          <p:attrName>style.visibility</p:attrName>
                                        </p:attrNameLst>
                                      </p:cBhvr>
                                      <p:to>
                                        <p:strVal val="visible"/>
                                      </p:to>
                                    </p:set>
                                    <p:anim calcmode="lin" valueType="num">
                                      <p:cBhvr>
                                        <p:cTn id="71" dur="500" fill="hold"/>
                                        <p:tgtEl>
                                          <p:spTgt spid="4">
                                            <p:txEl>
                                              <p:pRg st="8" end="8"/>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72" dur="500" fill="hold"/>
                                        <p:tgtEl>
                                          <p:spTgt spid="4">
                                            <p:txEl>
                                              <p:pRg st="8" end="8"/>
                                            </p:txEl>
                                          </p:spTgt>
                                        </p:tgtEl>
                                        <p:attrNameLst>
                                          <p:attrName>ppt_w</p:attrName>
                                        </p:attrNameLst>
                                      </p:cBhvr>
                                      <p:tavLst>
                                        <p:tav tm="0">
                                          <p:val>
                                            <p:strVal val="#ppt_w+.3"/>
                                          </p:val>
                                        </p:tav>
                                        <p:tav tm="50000">
                                          <p:val>
                                            <p:strVal val="#ppt_w+.3"/>
                                          </p:val>
                                        </p:tav>
                                        <p:tav tm="100000">
                                          <p:val>
                                            <p:strVal val="#ppt_w"/>
                                          </p:val>
                                        </p:tav>
                                      </p:tavLst>
                                    </p:anim>
                                    <p:anim calcmode="lin" valueType="num">
                                      <p:cBhvr>
                                        <p:cTn id="73" dur="500" fill="hold"/>
                                        <p:tgtEl>
                                          <p:spTgt spid="4">
                                            <p:txEl>
                                              <p:pRg st="8" end="8"/>
                                            </p:txEl>
                                          </p:spTgt>
                                        </p:tgtEl>
                                        <p:attrNameLst>
                                          <p:attrName>ppt_x</p:attrName>
                                        </p:attrNameLst>
                                      </p:cBhvr>
                                      <p:tavLst>
                                        <p:tav tm="0">
                                          <p:val>
                                            <p:strVal val="#ppt_x-.3"/>
                                          </p:val>
                                        </p:tav>
                                        <p:tav tm="50000">
                                          <p:val>
                                            <p:strVal val="#ppt_x"/>
                                          </p:val>
                                        </p:tav>
                                        <p:tav tm="100000">
                                          <p:val>
                                            <p:strVal val="#ppt_x"/>
                                          </p:val>
                                        </p:tav>
                                      </p:tavLst>
                                    </p:anim>
                                    <p:anim calcmode="lin" valueType="num">
                                      <p:cBhvr>
                                        <p:cTn id="74" dur="500" fill="hold"/>
                                        <p:tgtEl>
                                          <p:spTgt spid="4">
                                            <p:txEl>
                                              <p:pRg st="8" end="8"/>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6" name="TextBox 4"/>
          <p:cNvSpPr txBox="1"/>
          <p:nvPr/>
        </p:nvSpPr>
        <p:spPr>
          <a:xfrm>
            <a:off x="366395" y="1322705"/>
            <a:ext cx="11459633" cy="2790825"/>
          </a:xfrm>
          <a:prstGeom prst="rect">
            <a:avLst/>
          </a:prstGeom>
          <a:noFill/>
          <a:ln w="9525">
            <a:noFill/>
          </a:ln>
        </p:spPr>
        <p:txBody>
          <a:bodyPr lIns="91440" tIns="45720" rIns="91440" bIns="45720" anchor="t">
            <a:spAutoFit/>
          </a:bodyPr>
          <a:p>
            <a:pPr>
              <a:lnSpc>
                <a:spcPct val="120000"/>
              </a:lnSpc>
              <a:spcBef>
                <a:spcPts val="450"/>
              </a:spcBef>
            </a:pPr>
            <a:r>
              <a:rPr lang="en-US" altLang="zh-CN" sz="2800" b="1" dirty="0">
                <a:solidFill>
                  <a:srgbClr val="000000"/>
                </a:solidFill>
                <a:uFillTx/>
                <a:latin typeface="锐字工房云字库中长宋GBK" panose="02010604000000000000" charset="-122"/>
                <a:ea typeface="锐字工房云字库中长宋GBK" panose="02010604000000000000" charset="-122"/>
              </a:rPr>
              <a:t>1.</a:t>
            </a:r>
            <a:r>
              <a:rPr lang="zh-CN" altLang="en-US" sz="2800" b="1" dirty="0">
                <a:solidFill>
                  <a:srgbClr val="000000"/>
                </a:solidFill>
                <a:uFillTx/>
                <a:latin typeface="锐字工房云字库中长宋GBK" panose="02010604000000000000" charset="-122"/>
                <a:ea typeface="锐字工房云字库中长宋GBK" panose="02010604000000000000" charset="-122"/>
              </a:rPr>
              <a:t>下列有关文学常识的表述，正确的一项是（   ）</a:t>
            </a:r>
            <a:endParaRPr lang="zh-CN" altLang="en-US" sz="2800" b="1" dirty="0">
              <a:solidFill>
                <a:srgbClr val="000000"/>
              </a:solidFill>
              <a:uFillTx/>
              <a:latin typeface="锐字工房云字库中长宋GBK" panose="02010604000000000000" charset="-122"/>
              <a:ea typeface="锐字工房云字库中长宋GBK" panose="02010604000000000000" charset="-122"/>
            </a:endParaRPr>
          </a:p>
          <a:p>
            <a:pPr>
              <a:lnSpc>
                <a:spcPct val="120000"/>
              </a:lnSpc>
              <a:spcBef>
                <a:spcPts val="450"/>
              </a:spcBef>
            </a:pPr>
            <a:r>
              <a:rPr lang="en-US" altLang="zh-CN" sz="2800" b="1" dirty="0">
                <a:solidFill>
                  <a:srgbClr val="000000"/>
                </a:solidFill>
                <a:uFillTx/>
                <a:latin typeface="锐字工房云字库中长宋GBK" panose="02010604000000000000" charset="-122"/>
                <a:ea typeface="锐字工房云字库中长宋GBK" panose="02010604000000000000" charset="-122"/>
              </a:rPr>
              <a:t>    A</a:t>
            </a:r>
            <a:r>
              <a:rPr lang="zh-CN" altLang="en-US" sz="2800" b="1" dirty="0">
                <a:solidFill>
                  <a:srgbClr val="000000"/>
                </a:solidFill>
                <a:uFillTx/>
                <a:latin typeface="锐字工房云字库中长宋GBK" panose="02010604000000000000" charset="-122"/>
                <a:ea typeface="锐字工房云字库中长宋GBK" panose="02010604000000000000" charset="-122"/>
              </a:rPr>
              <a:t>．</a:t>
            </a:r>
            <a:r>
              <a:rPr lang="en-US" altLang="zh-CN" sz="2800" b="1" dirty="0">
                <a:solidFill>
                  <a:srgbClr val="000000"/>
                </a:solidFill>
                <a:uFillTx/>
                <a:latin typeface="锐字工房云字库中长宋GBK" panose="02010604000000000000" charset="-122"/>
                <a:ea typeface="锐字工房云字库中长宋GBK" panose="02010604000000000000" charset="-122"/>
              </a:rPr>
              <a:t>《</a:t>
            </a:r>
            <a:r>
              <a:rPr lang="zh-CN" altLang="en-US" sz="2800" b="1" dirty="0">
                <a:solidFill>
                  <a:srgbClr val="000000"/>
                </a:solidFill>
                <a:uFillTx/>
                <a:latin typeface="锐字工房云字库中长宋GBK" panose="02010604000000000000" charset="-122"/>
                <a:ea typeface="锐字工房云字库中长宋GBK" panose="02010604000000000000" charset="-122"/>
              </a:rPr>
              <a:t>史记</a:t>
            </a:r>
            <a:r>
              <a:rPr lang="en-US" altLang="zh-CN" sz="2800" b="1" dirty="0">
                <a:solidFill>
                  <a:srgbClr val="000000"/>
                </a:solidFill>
                <a:uFillTx/>
                <a:latin typeface="锐字工房云字库中长宋GBK" panose="02010604000000000000" charset="-122"/>
                <a:ea typeface="锐字工房云字库中长宋GBK" panose="02010604000000000000" charset="-122"/>
              </a:rPr>
              <a:t>》</a:t>
            </a:r>
            <a:r>
              <a:rPr lang="zh-CN" altLang="en-US" sz="2800" b="1" dirty="0">
                <a:solidFill>
                  <a:srgbClr val="000000"/>
                </a:solidFill>
                <a:uFillTx/>
                <a:latin typeface="锐字工房云字库中长宋GBK" panose="02010604000000000000" charset="-122"/>
                <a:ea typeface="锐字工房云字库中长宋GBK" panose="02010604000000000000" charset="-122"/>
              </a:rPr>
              <a:t>是我国第一部纪传体通史，作者是西汉史学家司马光。</a:t>
            </a:r>
            <a:endParaRPr lang="zh-CN" altLang="en-US" sz="2800" b="1" dirty="0">
              <a:solidFill>
                <a:srgbClr val="000000"/>
              </a:solidFill>
              <a:uFillTx/>
              <a:latin typeface="锐字工房云字库中长宋GBK" panose="02010604000000000000" charset="-122"/>
              <a:ea typeface="锐字工房云字库中长宋GBK" panose="02010604000000000000" charset="-122"/>
            </a:endParaRPr>
          </a:p>
          <a:p>
            <a:pPr>
              <a:lnSpc>
                <a:spcPct val="120000"/>
              </a:lnSpc>
              <a:spcBef>
                <a:spcPts val="450"/>
              </a:spcBef>
            </a:pPr>
            <a:r>
              <a:rPr lang="zh-CN" altLang="en-US" sz="2800" b="1" dirty="0">
                <a:solidFill>
                  <a:srgbClr val="000000"/>
                </a:solidFill>
                <a:uFillTx/>
                <a:latin typeface="锐字工房云字库中长宋GBK" panose="02010604000000000000" charset="-122"/>
                <a:ea typeface="锐字工房云字库中长宋GBK" panose="02010604000000000000" charset="-122"/>
              </a:rPr>
              <a:t>    </a:t>
            </a:r>
            <a:r>
              <a:rPr lang="en-US" altLang="zh-CN" sz="2800" b="1" dirty="0">
                <a:solidFill>
                  <a:srgbClr val="000000"/>
                </a:solidFill>
                <a:uFillTx/>
                <a:latin typeface="锐字工房云字库中长宋GBK" panose="02010604000000000000" charset="-122"/>
                <a:ea typeface="锐字工房云字库中长宋GBK" panose="02010604000000000000" charset="-122"/>
              </a:rPr>
              <a:t>B</a:t>
            </a:r>
            <a:r>
              <a:rPr lang="zh-CN" altLang="en-US" sz="2800" b="1" dirty="0">
                <a:solidFill>
                  <a:srgbClr val="000000"/>
                </a:solidFill>
                <a:uFillTx/>
                <a:latin typeface="锐字工房云字库中长宋GBK" panose="02010604000000000000" charset="-122"/>
                <a:ea typeface="锐字工房云字库中长宋GBK" panose="02010604000000000000" charset="-122"/>
              </a:rPr>
              <a:t>．美国著名记者埃德加</a:t>
            </a:r>
            <a:r>
              <a:rPr lang="en-US" altLang="zh-CN" sz="2800" b="1" dirty="0">
                <a:solidFill>
                  <a:srgbClr val="000000"/>
                </a:solidFill>
                <a:uFillTx/>
                <a:latin typeface="锐字工房云字库中长宋GBK" panose="02010604000000000000" charset="-122"/>
                <a:ea typeface="锐字工房云字库中长宋GBK" panose="02010604000000000000" charset="-122"/>
              </a:rPr>
              <a:t>·</a:t>
            </a:r>
            <a:r>
              <a:rPr lang="zh-CN" altLang="en-US" sz="2800" b="1" dirty="0">
                <a:solidFill>
                  <a:srgbClr val="000000"/>
                </a:solidFill>
                <a:uFillTx/>
                <a:latin typeface="锐字工房云字库中长宋GBK" panose="02010604000000000000" charset="-122"/>
                <a:ea typeface="锐字工房云字库中长宋GBK" panose="02010604000000000000" charset="-122"/>
              </a:rPr>
              <a:t>斯诺在他的纪实报道</a:t>
            </a:r>
            <a:r>
              <a:rPr lang="en-US" altLang="zh-CN" sz="2800" b="1" dirty="0">
                <a:solidFill>
                  <a:srgbClr val="000000"/>
                </a:solidFill>
                <a:uFillTx/>
                <a:latin typeface="锐字工房云字库中长宋GBK" panose="02010604000000000000" charset="-122"/>
                <a:ea typeface="锐字工房云字库中长宋GBK" panose="02010604000000000000" charset="-122"/>
              </a:rPr>
              <a:t>《</a:t>
            </a:r>
            <a:r>
              <a:rPr lang="zh-CN" altLang="en-US" sz="2800" b="1" dirty="0">
                <a:solidFill>
                  <a:srgbClr val="000000"/>
                </a:solidFill>
                <a:uFillTx/>
                <a:latin typeface="锐字工房云字库中长宋GBK" panose="02010604000000000000" charset="-122"/>
                <a:ea typeface="锐字工房云字库中长宋GBK" panose="02010604000000000000" charset="-122"/>
              </a:rPr>
              <a:t>红星照耀中国</a:t>
            </a:r>
            <a:r>
              <a:rPr lang="en-US" altLang="zh-CN" sz="2800" b="1" dirty="0">
                <a:solidFill>
                  <a:srgbClr val="000000"/>
                </a:solidFill>
                <a:uFillTx/>
                <a:latin typeface="锐字工房云字库中长宋GBK" panose="02010604000000000000" charset="-122"/>
                <a:ea typeface="锐字工房云字库中长宋GBK" panose="02010604000000000000" charset="-122"/>
              </a:rPr>
              <a:t>》</a:t>
            </a:r>
            <a:r>
              <a:rPr lang="zh-CN" altLang="en-US" sz="2800" b="1" dirty="0">
                <a:solidFill>
                  <a:srgbClr val="000000"/>
                </a:solidFill>
                <a:uFillTx/>
                <a:latin typeface="锐字工房云字库中长宋GBK" panose="02010604000000000000" charset="-122"/>
                <a:ea typeface="锐字工房云字库中长宋GBK" panose="02010604000000000000" charset="-122"/>
              </a:rPr>
              <a:t>一书中断言，中国红军的长征实际上是一场战略撤退，称赞长征是一部英雄史诗。</a:t>
            </a:r>
            <a:endParaRPr lang="zh-CN" altLang="en-US" sz="2800" b="1" dirty="0">
              <a:solidFill>
                <a:srgbClr val="000000"/>
              </a:solidFill>
              <a:uFillTx/>
              <a:latin typeface="锐字工房云字库中长宋GBK" panose="02010604000000000000" charset="-122"/>
              <a:ea typeface="锐字工房云字库中长宋GBK" panose="02010604000000000000" charset="-122"/>
            </a:endParaRPr>
          </a:p>
        </p:txBody>
      </p:sp>
      <p:grpSp>
        <p:nvGrpSpPr>
          <p:cNvPr id="26626" name="组合 2"/>
          <p:cNvGrpSpPr/>
          <p:nvPr/>
        </p:nvGrpSpPr>
        <p:grpSpPr>
          <a:xfrm>
            <a:off x="215900" y="247650"/>
            <a:ext cx="3067050" cy="910590"/>
            <a:chOff x="0" y="0"/>
            <a:chExt cx="3038475" cy="1011238"/>
          </a:xfrm>
        </p:grpSpPr>
        <p:pic>
          <p:nvPicPr>
            <p:cNvPr id="26627" name="图片 1"/>
            <p:cNvPicPr>
              <a:picLocks noChangeAspect="1"/>
            </p:cNvPicPr>
            <p:nvPr/>
          </p:nvPicPr>
          <p:blipFill>
            <a:blip r:embed="rId1">
              <a:clrChange>
                <a:clrFrom>
                  <a:srgbClr val="FFFFFF"/>
                </a:clrFrom>
                <a:clrTo>
                  <a:srgbClr val="FFFFFF">
                    <a:alpha val="0"/>
                  </a:srgbClr>
                </a:clrTo>
              </a:clrChange>
            </a:blip>
            <a:stretch>
              <a:fillRect/>
            </a:stretch>
          </p:blipFill>
          <p:spPr>
            <a:xfrm>
              <a:off x="0" y="0"/>
              <a:ext cx="3038475" cy="1011238"/>
            </a:xfrm>
            <a:prstGeom prst="rect">
              <a:avLst/>
            </a:prstGeom>
            <a:noFill/>
            <a:ln w="9525">
              <a:noFill/>
            </a:ln>
          </p:spPr>
        </p:pic>
        <p:sp>
          <p:nvSpPr>
            <p:cNvPr id="26628" name="圆角矩形 2"/>
            <p:cNvSpPr/>
            <p:nvPr/>
          </p:nvSpPr>
          <p:spPr>
            <a:xfrm>
              <a:off x="307895" y="237669"/>
              <a:ext cx="2377551" cy="754519"/>
            </a:xfrm>
            <a:prstGeom prst="roundRect">
              <a:avLst>
                <a:gd name="adj" fmla="val 6394"/>
              </a:avLst>
            </a:prstGeom>
            <a:noFill/>
            <a:ln w="28575">
              <a:noFill/>
            </a:ln>
          </p:spPr>
          <p:txBody>
            <a:bodyPr lIns="162556" tIns="81278" rIns="162556" bIns="81278" anchor="ctr"/>
            <a:p>
              <a:pPr algn="ctr"/>
              <a:r>
                <a:rPr lang="zh-CN" altLang="en-US" sz="3200" b="1" dirty="0">
                  <a:solidFill>
                    <a:srgbClr val="FF0000"/>
                  </a:solidFill>
                  <a:uFillTx/>
                  <a:latin typeface="Franklin Gothic Medium" panose="020B0603020102020204" pitchFamily="34" charset="0"/>
                  <a:ea typeface="锐字工房云字库中长宋GBK" panose="02010604000000000000" charset="-122"/>
                </a:rPr>
                <a:t>中考真题</a:t>
              </a:r>
              <a:endParaRPr lang="zh-CN" altLang="en-US" sz="3200" b="1" dirty="0">
                <a:solidFill>
                  <a:srgbClr val="FF0000"/>
                </a:solidFill>
                <a:uFillTx/>
                <a:latin typeface="Franklin Gothic Medium" panose="020B0603020102020204" pitchFamily="34" charset="0"/>
                <a:ea typeface="锐字工房云字库中长宋GBK" panose="02010604000000000000" charset="-122"/>
              </a:endParaRPr>
            </a:p>
          </p:txBody>
        </p:sp>
      </p:grpSp>
      <p:sp>
        <p:nvSpPr>
          <p:cNvPr id="2" name="文本框 1"/>
          <p:cNvSpPr txBox="1"/>
          <p:nvPr/>
        </p:nvSpPr>
        <p:spPr>
          <a:xfrm>
            <a:off x="526415" y="4005580"/>
            <a:ext cx="11299825" cy="2216150"/>
          </a:xfrm>
          <a:prstGeom prst="rect">
            <a:avLst/>
          </a:prstGeom>
          <a:noFill/>
        </p:spPr>
        <p:txBody>
          <a:bodyPr wrap="square" rtlCol="0" anchor="t">
            <a:spAutoFit/>
          </a:bodyPr>
          <a:p>
            <a:pPr>
              <a:lnSpc>
                <a:spcPct val="120000"/>
              </a:lnSpc>
              <a:spcBef>
                <a:spcPts val="450"/>
              </a:spcBef>
            </a:pPr>
            <a:r>
              <a:rPr lang="en-US" altLang="zh-CN" sz="2800" b="1" dirty="0">
                <a:solidFill>
                  <a:srgbClr val="000000"/>
                </a:solidFill>
                <a:uFillTx/>
                <a:latin typeface="锐字工房云字库中长宋GBK" panose="02010604000000000000" charset="-122"/>
                <a:ea typeface="锐字工房云字库中长宋GBK" panose="02010604000000000000" charset="-122"/>
                <a:sym typeface="+mn-ea"/>
              </a:rPr>
              <a:t>   C</a:t>
            </a:r>
            <a:r>
              <a:rPr lang="zh-CN" altLang="en-US" sz="2800" b="1" dirty="0">
                <a:solidFill>
                  <a:srgbClr val="000000"/>
                </a:solidFill>
                <a:uFillTx/>
                <a:latin typeface="锐字工房云字库中长宋GBK" panose="02010604000000000000" charset="-122"/>
                <a:ea typeface="锐字工房云字库中长宋GBK" panose="02010604000000000000" charset="-122"/>
                <a:sym typeface="+mn-ea"/>
              </a:rPr>
              <a:t>．英国作家罗曼</a:t>
            </a:r>
            <a:r>
              <a:rPr lang="en-US" altLang="zh-CN" sz="2800" b="1" dirty="0">
                <a:solidFill>
                  <a:srgbClr val="000000"/>
                </a:solidFill>
                <a:uFillTx/>
                <a:latin typeface="锐字工房云字库中长宋GBK" panose="02010604000000000000" charset="-122"/>
                <a:ea typeface="锐字工房云字库中长宋GBK" panose="02010604000000000000" charset="-122"/>
                <a:sym typeface="+mn-ea"/>
              </a:rPr>
              <a:t>·</a:t>
            </a:r>
            <a:r>
              <a:rPr lang="zh-CN" altLang="en-US" sz="2800" b="1" dirty="0">
                <a:solidFill>
                  <a:srgbClr val="000000"/>
                </a:solidFill>
                <a:uFillTx/>
                <a:latin typeface="锐字工房云字库中长宋GBK" panose="02010604000000000000" charset="-122"/>
                <a:ea typeface="锐字工房云字库中长宋GBK" panose="02010604000000000000" charset="-122"/>
                <a:sym typeface="+mn-ea"/>
              </a:rPr>
              <a:t>罗兰的</a:t>
            </a:r>
            <a:r>
              <a:rPr lang="en-US" altLang="zh-CN" sz="2800" b="1" dirty="0">
                <a:solidFill>
                  <a:srgbClr val="000000"/>
                </a:solidFill>
                <a:uFillTx/>
                <a:latin typeface="锐字工房云字库中长宋GBK" panose="02010604000000000000" charset="-122"/>
                <a:ea typeface="锐字工房云字库中长宋GBK" panose="02010604000000000000" charset="-122"/>
                <a:sym typeface="+mn-ea"/>
              </a:rPr>
              <a:t>《</a:t>
            </a:r>
            <a:r>
              <a:rPr lang="zh-CN" altLang="en-US" sz="2800" b="1" dirty="0">
                <a:solidFill>
                  <a:srgbClr val="000000"/>
                </a:solidFill>
                <a:uFillTx/>
                <a:latin typeface="锐字工房云字库中长宋GBK" panose="02010604000000000000" charset="-122"/>
                <a:ea typeface="锐字工房云字库中长宋GBK" panose="02010604000000000000" charset="-122"/>
                <a:sym typeface="+mn-ea"/>
              </a:rPr>
              <a:t>名人传</a:t>
            </a:r>
            <a:r>
              <a:rPr lang="en-US" altLang="zh-CN" sz="2800" b="1" dirty="0">
                <a:solidFill>
                  <a:srgbClr val="000000"/>
                </a:solidFill>
                <a:uFillTx/>
                <a:latin typeface="锐字工房云字库中长宋GBK" panose="02010604000000000000" charset="-122"/>
                <a:ea typeface="锐字工房云字库中长宋GBK" panose="02010604000000000000" charset="-122"/>
                <a:sym typeface="+mn-ea"/>
              </a:rPr>
              <a:t>》</a:t>
            </a:r>
            <a:r>
              <a:rPr lang="zh-CN" altLang="en-US" sz="2800" b="1" dirty="0">
                <a:solidFill>
                  <a:srgbClr val="000000"/>
                </a:solidFill>
                <a:uFillTx/>
                <a:latin typeface="锐字工房云字库中长宋GBK" panose="02010604000000000000" charset="-122"/>
                <a:ea typeface="锐字工房云字库中长宋GBK" panose="02010604000000000000" charset="-122"/>
                <a:sym typeface="+mn-ea"/>
              </a:rPr>
              <a:t>，包括</a:t>
            </a:r>
            <a:r>
              <a:rPr lang="en-US" altLang="zh-CN" sz="2800" b="1" dirty="0">
                <a:solidFill>
                  <a:srgbClr val="000000"/>
                </a:solidFill>
                <a:uFillTx/>
                <a:latin typeface="锐字工房云字库中长宋GBK" panose="02010604000000000000" charset="-122"/>
                <a:ea typeface="锐字工房云字库中长宋GBK" panose="02010604000000000000" charset="-122"/>
                <a:sym typeface="+mn-ea"/>
              </a:rPr>
              <a:t>《</a:t>
            </a:r>
            <a:r>
              <a:rPr lang="zh-CN" altLang="en-US" sz="2800" b="1" dirty="0">
                <a:solidFill>
                  <a:srgbClr val="000000"/>
                </a:solidFill>
                <a:uFillTx/>
                <a:latin typeface="锐字工房云字库中长宋GBK" panose="02010604000000000000" charset="-122"/>
                <a:ea typeface="锐字工房云字库中长宋GBK" panose="02010604000000000000" charset="-122"/>
                <a:sym typeface="+mn-ea"/>
              </a:rPr>
              <a:t>贝多芬传</a:t>
            </a:r>
            <a:r>
              <a:rPr lang="en-US" altLang="zh-CN" sz="2800" b="1" dirty="0">
                <a:solidFill>
                  <a:srgbClr val="000000"/>
                </a:solidFill>
                <a:uFillTx/>
                <a:latin typeface="锐字工房云字库中长宋GBK" panose="02010604000000000000" charset="-122"/>
                <a:ea typeface="锐字工房云字库中长宋GBK" panose="02010604000000000000" charset="-122"/>
                <a:sym typeface="+mn-ea"/>
              </a:rPr>
              <a:t>》《</a:t>
            </a:r>
            <a:r>
              <a:rPr lang="zh-CN" altLang="en-US" sz="2800" b="1" dirty="0">
                <a:solidFill>
                  <a:srgbClr val="000000"/>
                </a:solidFill>
                <a:uFillTx/>
                <a:latin typeface="锐字工房云字库中长宋GBK" panose="02010604000000000000" charset="-122"/>
                <a:ea typeface="锐字工房云字库中长宋GBK" panose="02010604000000000000" charset="-122"/>
                <a:sym typeface="+mn-ea"/>
              </a:rPr>
              <a:t>米开朗琪罗传</a:t>
            </a:r>
            <a:r>
              <a:rPr lang="en-US" altLang="zh-CN" sz="2800" b="1" dirty="0">
                <a:solidFill>
                  <a:srgbClr val="000000"/>
                </a:solidFill>
                <a:uFillTx/>
                <a:latin typeface="锐字工房云字库中长宋GBK" panose="02010604000000000000" charset="-122"/>
                <a:ea typeface="锐字工房云字库中长宋GBK" panose="02010604000000000000" charset="-122"/>
                <a:sym typeface="+mn-ea"/>
              </a:rPr>
              <a:t>》《</a:t>
            </a:r>
            <a:r>
              <a:rPr lang="zh-CN" altLang="en-US" sz="2800" b="1" dirty="0">
                <a:solidFill>
                  <a:srgbClr val="000000"/>
                </a:solidFill>
                <a:uFillTx/>
                <a:latin typeface="锐字工房云字库中长宋GBK" panose="02010604000000000000" charset="-122"/>
                <a:ea typeface="锐字工房云字库中长宋GBK" panose="02010604000000000000" charset="-122"/>
                <a:sym typeface="+mn-ea"/>
              </a:rPr>
              <a:t>列夫</a:t>
            </a:r>
            <a:r>
              <a:rPr lang="en-US" altLang="zh-CN" sz="2800" b="1" dirty="0">
                <a:solidFill>
                  <a:srgbClr val="000000"/>
                </a:solidFill>
                <a:uFillTx/>
                <a:latin typeface="锐字工房云字库中长宋GBK" panose="02010604000000000000" charset="-122"/>
                <a:ea typeface="锐字工房云字库中长宋GBK" panose="02010604000000000000" charset="-122"/>
                <a:sym typeface="+mn-ea"/>
              </a:rPr>
              <a:t>·</a:t>
            </a:r>
            <a:r>
              <a:rPr lang="zh-CN" altLang="en-US" sz="2800" b="1" dirty="0">
                <a:solidFill>
                  <a:srgbClr val="000000"/>
                </a:solidFill>
                <a:uFillTx/>
                <a:latin typeface="锐字工房云字库中长宋GBK" panose="02010604000000000000" charset="-122"/>
                <a:ea typeface="锐字工房云字库中长宋GBK" panose="02010604000000000000" charset="-122"/>
                <a:sym typeface="+mn-ea"/>
              </a:rPr>
              <a:t>托尔斯泰传</a:t>
            </a:r>
            <a:r>
              <a:rPr lang="en-US" altLang="zh-CN" sz="2800" b="1" dirty="0">
                <a:solidFill>
                  <a:srgbClr val="000000"/>
                </a:solidFill>
                <a:uFillTx/>
                <a:latin typeface="锐字工房云字库中长宋GBK" panose="02010604000000000000" charset="-122"/>
                <a:ea typeface="锐字工房云字库中长宋GBK" panose="02010604000000000000" charset="-122"/>
                <a:sym typeface="+mn-ea"/>
              </a:rPr>
              <a:t>》</a:t>
            </a:r>
            <a:r>
              <a:rPr lang="zh-CN" altLang="en-US" sz="2800" b="1" dirty="0">
                <a:solidFill>
                  <a:srgbClr val="000000"/>
                </a:solidFill>
                <a:uFillTx/>
                <a:latin typeface="锐字工房云字库中长宋GBK" panose="02010604000000000000" charset="-122"/>
                <a:ea typeface="锐字工房云字库中长宋GBK" panose="02010604000000000000" charset="-122"/>
                <a:sym typeface="+mn-ea"/>
              </a:rPr>
              <a:t>。</a:t>
            </a:r>
            <a:endParaRPr lang="zh-CN" altLang="en-US" sz="2800" b="1" dirty="0">
              <a:solidFill>
                <a:srgbClr val="000000"/>
              </a:solidFill>
              <a:uFillTx/>
              <a:latin typeface="锐字工房云字库中长宋GBK" panose="02010604000000000000" charset="-122"/>
              <a:ea typeface="锐字工房云字库中长宋GBK" panose="02010604000000000000" charset="-122"/>
              <a:sym typeface="+mn-ea"/>
            </a:endParaRPr>
          </a:p>
          <a:p>
            <a:pPr>
              <a:lnSpc>
                <a:spcPct val="120000"/>
              </a:lnSpc>
              <a:spcBef>
                <a:spcPts val="450"/>
              </a:spcBef>
            </a:pPr>
            <a:r>
              <a:rPr lang="zh-CN" altLang="en-US" sz="2800" b="1" dirty="0">
                <a:solidFill>
                  <a:srgbClr val="000000"/>
                </a:solidFill>
                <a:uFillTx/>
                <a:latin typeface="锐字工房云字库中长宋GBK" panose="02010604000000000000" charset="-122"/>
                <a:ea typeface="锐字工房云字库中长宋GBK" panose="02010604000000000000" charset="-122"/>
                <a:sym typeface="+mn-ea"/>
              </a:rPr>
              <a:t>   </a:t>
            </a:r>
            <a:r>
              <a:rPr lang="en-US" altLang="zh-CN" sz="2800" b="1" dirty="0">
                <a:solidFill>
                  <a:srgbClr val="000000"/>
                </a:solidFill>
                <a:uFillTx/>
                <a:latin typeface="锐字工房云字库中长宋GBK" panose="02010604000000000000" charset="-122"/>
                <a:ea typeface="锐字工房云字库中长宋GBK" panose="02010604000000000000" charset="-122"/>
                <a:sym typeface="+mn-ea"/>
              </a:rPr>
              <a:t>D</a:t>
            </a:r>
            <a:r>
              <a:rPr lang="zh-CN" altLang="en-US" sz="2800" b="1" dirty="0">
                <a:solidFill>
                  <a:srgbClr val="000000"/>
                </a:solidFill>
                <a:uFillTx/>
                <a:latin typeface="锐字工房云字库中长宋GBK" panose="02010604000000000000" charset="-122"/>
                <a:ea typeface="锐字工房云字库中长宋GBK" panose="02010604000000000000" charset="-122"/>
                <a:sym typeface="+mn-ea"/>
              </a:rPr>
              <a:t>．“唐宋八大家”的作品至今为人称颂，如柳宗元的</a:t>
            </a:r>
            <a:r>
              <a:rPr lang="en-US" altLang="zh-CN" sz="2800" b="1" dirty="0">
                <a:solidFill>
                  <a:srgbClr val="000000"/>
                </a:solidFill>
                <a:uFillTx/>
                <a:latin typeface="锐字工房云字库中长宋GBK" panose="02010604000000000000" charset="-122"/>
                <a:ea typeface="锐字工房云字库中长宋GBK" panose="02010604000000000000" charset="-122"/>
                <a:sym typeface="+mn-ea"/>
              </a:rPr>
              <a:t>《</a:t>
            </a:r>
            <a:r>
              <a:rPr lang="zh-CN" altLang="en-US" sz="2800" b="1" dirty="0">
                <a:solidFill>
                  <a:srgbClr val="000000"/>
                </a:solidFill>
                <a:uFillTx/>
                <a:latin typeface="锐字工房云字库中长宋GBK" panose="02010604000000000000" charset="-122"/>
                <a:ea typeface="锐字工房云字库中长宋GBK" panose="02010604000000000000" charset="-122"/>
                <a:sym typeface="+mn-ea"/>
              </a:rPr>
              <a:t>醉翁亭记</a:t>
            </a:r>
            <a:r>
              <a:rPr lang="en-US" altLang="zh-CN" sz="2800" b="1" dirty="0">
                <a:solidFill>
                  <a:srgbClr val="000000"/>
                </a:solidFill>
                <a:uFillTx/>
                <a:latin typeface="锐字工房云字库中长宋GBK" panose="02010604000000000000" charset="-122"/>
                <a:ea typeface="锐字工房云字库中长宋GBK" panose="02010604000000000000" charset="-122"/>
                <a:sym typeface="+mn-ea"/>
              </a:rPr>
              <a:t>》</a:t>
            </a:r>
            <a:r>
              <a:rPr lang="zh-CN" altLang="en-US" sz="2800" b="1" dirty="0">
                <a:solidFill>
                  <a:srgbClr val="000000"/>
                </a:solidFill>
                <a:uFillTx/>
                <a:latin typeface="锐字工房云字库中长宋GBK" panose="02010604000000000000" charset="-122"/>
                <a:ea typeface="锐字工房云字库中长宋GBK" panose="02010604000000000000" charset="-122"/>
                <a:sym typeface="+mn-ea"/>
              </a:rPr>
              <a:t>、欧阳修的</a:t>
            </a:r>
            <a:r>
              <a:rPr lang="en-US" altLang="zh-CN" sz="2800" b="1" dirty="0">
                <a:solidFill>
                  <a:srgbClr val="000000"/>
                </a:solidFill>
                <a:uFillTx/>
                <a:latin typeface="锐字工房云字库中长宋GBK" panose="02010604000000000000" charset="-122"/>
                <a:ea typeface="锐字工房云字库中长宋GBK" panose="02010604000000000000" charset="-122"/>
                <a:sym typeface="+mn-ea"/>
              </a:rPr>
              <a:t>《</a:t>
            </a:r>
            <a:r>
              <a:rPr lang="zh-CN" altLang="en-US" sz="2800" b="1" dirty="0">
                <a:solidFill>
                  <a:srgbClr val="000000"/>
                </a:solidFill>
                <a:uFillTx/>
                <a:latin typeface="锐字工房云字库中长宋GBK" panose="02010604000000000000" charset="-122"/>
                <a:ea typeface="锐字工房云字库中长宋GBK" panose="02010604000000000000" charset="-122"/>
                <a:sym typeface="+mn-ea"/>
              </a:rPr>
              <a:t>小石潭记</a:t>
            </a:r>
            <a:r>
              <a:rPr lang="en-US" altLang="zh-CN" sz="2800" b="1" dirty="0">
                <a:solidFill>
                  <a:srgbClr val="000000"/>
                </a:solidFill>
                <a:uFillTx/>
                <a:latin typeface="锐字工房云字库中长宋GBK" panose="02010604000000000000" charset="-122"/>
                <a:ea typeface="锐字工房云字库中长宋GBK" panose="02010604000000000000" charset="-122"/>
                <a:sym typeface="+mn-ea"/>
              </a:rPr>
              <a:t>》</a:t>
            </a:r>
            <a:r>
              <a:rPr lang="zh-CN" altLang="en-US" sz="2800" b="1" dirty="0">
                <a:solidFill>
                  <a:srgbClr val="000000"/>
                </a:solidFill>
                <a:uFillTx/>
                <a:latin typeface="锐字工房云字库中长宋GBK" panose="02010604000000000000" charset="-122"/>
                <a:ea typeface="锐字工房云字库中长宋GBK" panose="02010604000000000000" charset="-122"/>
                <a:sym typeface="+mn-ea"/>
              </a:rPr>
              <a:t>、王安石的</a:t>
            </a:r>
            <a:r>
              <a:rPr lang="en-US" altLang="zh-CN" sz="2800" b="1" dirty="0">
                <a:solidFill>
                  <a:srgbClr val="000000"/>
                </a:solidFill>
                <a:uFillTx/>
                <a:latin typeface="锐字工房云字库中长宋GBK" panose="02010604000000000000" charset="-122"/>
                <a:ea typeface="锐字工房云字库中长宋GBK" panose="02010604000000000000" charset="-122"/>
                <a:sym typeface="+mn-ea"/>
              </a:rPr>
              <a:t>《</a:t>
            </a:r>
            <a:r>
              <a:rPr lang="zh-CN" altLang="en-US" sz="2800" b="1" dirty="0">
                <a:solidFill>
                  <a:srgbClr val="000000"/>
                </a:solidFill>
                <a:uFillTx/>
                <a:latin typeface="锐字工房云字库中长宋GBK" panose="02010604000000000000" charset="-122"/>
                <a:ea typeface="锐字工房云字库中长宋GBK" panose="02010604000000000000" charset="-122"/>
                <a:sym typeface="+mn-ea"/>
              </a:rPr>
              <a:t>伤仲永</a:t>
            </a:r>
            <a:r>
              <a:rPr lang="en-US" altLang="zh-CN" sz="2800" b="1" dirty="0">
                <a:solidFill>
                  <a:srgbClr val="000000"/>
                </a:solidFill>
                <a:uFillTx/>
                <a:latin typeface="锐字工房云字库中长宋GBK" panose="02010604000000000000" charset="-122"/>
                <a:ea typeface="锐字工房云字库中长宋GBK" panose="02010604000000000000" charset="-122"/>
                <a:sym typeface="+mn-ea"/>
              </a:rPr>
              <a:t>》</a:t>
            </a:r>
            <a:r>
              <a:rPr lang="zh-CN" altLang="en-US" sz="2800" b="1" dirty="0">
                <a:solidFill>
                  <a:srgbClr val="000000"/>
                </a:solidFill>
                <a:uFillTx/>
                <a:latin typeface="锐字工房云字库中长宋GBK" panose="02010604000000000000" charset="-122"/>
                <a:ea typeface="锐字工房云字库中长宋GBK" panose="02010604000000000000" charset="-122"/>
                <a:sym typeface="+mn-ea"/>
              </a:rPr>
              <a:t>等。</a:t>
            </a:r>
            <a:endParaRPr lang="zh-CN" altLang="en-US" sz="2800" b="1" dirty="0">
              <a:solidFill>
                <a:srgbClr val="000000"/>
              </a:solidFill>
              <a:uFillTx/>
              <a:latin typeface="锐字工房云字库中长宋GBK" panose="02010604000000000000" charset="-122"/>
              <a:ea typeface="锐字工房云字库中长宋GBK" panose="02010604000000000000" charset="-122"/>
              <a:sym typeface="+mn-ea"/>
            </a:endParaRPr>
          </a:p>
        </p:txBody>
      </p:sp>
      <p:sp>
        <p:nvSpPr>
          <p:cNvPr id="3" name="文本框 2"/>
          <p:cNvSpPr txBox="1"/>
          <p:nvPr/>
        </p:nvSpPr>
        <p:spPr>
          <a:xfrm>
            <a:off x="7690485" y="1158240"/>
            <a:ext cx="439420" cy="706755"/>
          </a:xfrm>
          <a:prstGeom prst="rect">
            <a:avLst/>
          </a:prstGeom>
          <a:noFill/>
        </p:spPr>
        <p:txBody>
          <a:bodyPr wrap="none" rtlCol="0" anchor="t">
            <a:spAutoFit/>
          </a:bodyPr>
          <a:p>
            <a:pPr marL="0" marR="0" lvl="0" indent="0" algn="l" defTabSz="914400" rtl="0" eaLnBrk="0" fontAlgn="base" latinLnBrk="0" hangingPunct="0">
              <a:lnSpc>
                <a:spcPct val="100000"/>
              </a:lnSpc>
              <a:spcBef>
                <a:spcPct val="0"/>
              </a:spcBef>
              <a:spcAft>
                <a:spcPct val="0"/>
              </a:spcAft>
              <a:buClrTx/>
              <a:buSzTx/>
              <a:buFontTx/>
              <a:buNone/>
              <a:defRPr/>
            </a:pPr>
            <a:r>
              <a:rPr lang="en-US" altLang="zh-CN" sz="4000" b="1" noProof="0" dirty="0">
                <a:ln>
                  <a:noFill/>
                </a:ln>
                <a:solidFill>
                  <a:srgbClr val="FF0000"/>
                </a:solidFill>
                <a:effectLst/>
                <a:uLnTx/>
                <a:uFillTx/>
                <a:latin typeface="+mj-ea"/>
                <a:ea typeface="+mj-ea"/>
                <a:sym typeface="+mn-ea"/>
              </a:rPr>
              <a:t>B</a:t>
            </a:r>
            <a:endParaRPr lang="zh-CN" altLang="en-US" sz="4000"/>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39" presetClass="entr" presetSubtype="0" accel="100000"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p:cTn id="13" dur="500" fill="hold"/>
                                        <p:tgtEl>
                                          <p:spTgt spid="3"/>
                                        </p:tgtEl>
                                        <p:attrNameLst>
                                          <p:attrName>ppt_h</p:attrName>
                                        </p:attrNameLst>
                                      </p:cBhvr>
                                      <p:tavLst>
                                        <p:tav tm="0">
                                          <p:val>
                                            <p:strVal val="#ppt_h/20"/>
                                          </p:val>
                                        </p:tav>
                                        <p:tav tm="50000">
                                          <p:val>
                                            <p:strVal val="#ppt_h/20"/>
                                          </p:val>
                                        </p:tav>
                                        <p:tav tm="100000">
                                          <p:val>
                                            <p:strVal val="#ppt_h"/>
                                          </p:val>
                                        </p:tav>
                                      </p:tavLst>
                                    </p:anim>
                                    <p:anim calcmode="lin" valueType="num">
                                      <p:cBhvr>
                                        <p:cTn id="14" dur="500" fill="hold"/>
                                        <p:tgtEl>
                                          <p:spTgt spid="3"/>
                                        </p:tgtEl>
                                        <p:attrNameLst>
                                          <p:attrName>ppt_w</p:attrName>
                                        </p:attrNameLst>
                                      </p:cBhvr>
                                      <p:tavLst>
                                        <p:tav tm="0">
                                          <p:val>
                                            <p:strVal val="#ppt_w+.3"/>
                                          </p:val>
                                        </p:tav>
                                        <p:tav tm="50000">
                                          <p:val>
                                            <p:strVal val="#ppt_w+.3"/>
                                          </p:val>
                                        </p:tav>
                                        <p:tav tm="100000">
                                          <p:val>
                                            <p:strVal val="#ppt_w"/>
                                          </p:val>
                                        </p:tav>
                                      </p:tavLst>
                                    </p:anim>
                                    <p:anim calcmode="lin" valueType="num">
                                      <p:cBhvr>
                                        <p:cTn id="15" dur="500" fill="hold"/>
                                        <p:tgtEl>
                                          <p:spTgt spid="3"/>
                                        </p:tgtEl>
                                        <p:attrNameLst>
                                          <p:attrName>ppt_x</p:attrName>
                                        </p:attrNameLst>
                                      </p:cBhvr>
                                      <p:tavLst>
                                        <p:tav tm="0">
                                          <p:val>
                                            <p:strVal val="#ppt_x-.3"/>
                                          </p:val>
                                        </p:tav>
                                        <p:tav tm="50000">
                                          <p:val>
                                            <p:strVal val="#ppt_x"/>
                                          </p:val>
                                        </p:tav>
                                        <p:tav tm="100000">
                                          <p:val>
                                            <p:strVal val="#ppt_x"/>
                                          </p:val>
                                        </p:tav>
                                      </p:tavLst>
                                    </p:anim>
                                    <p:anim calcmode="lin" valueType="num">
                                      <p:cBhvr>
                                        <p:cTn id="16" dur="50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 grpId="0"/>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p:sp>
        <p:nvSpPr>
          <p:cNvPr id="6" name="TextBox 4"/>
          <p:cNvSpPr txBox="1"/>
          <p:nvPr/>
        </p:nvSpPr>
        <p:spPr>
          <a:xfrm>
            <a:off x="662517" y="1409701"/>
            <a:ext cx="11099800" cy="5278755"/>
          </a:xfrm>
          <a:prstGeom prst="rect">
            <a:avLst/>
          </a:prstGeom>
          <a:noFill/>
          <a:ln w="9525">
            <a:noFill/>
          </a:ln>
        </p:spPr>
        <p:txBody>
          <a:bodyPr lIns="91440" tIns="45720" rIns="91440" bIns="45720" anchor="t">
            <a:spAutoFit/>
          </a:bodyPr>
          <a:p>
            <a:pPr>
              <a:lnSpc>
                <a:spcPct val="130000"/>
              </a:lnSpc>
            </a:pPr>
            <a:r>
              <a:rPr lang="en-US" altLang="zh-CN" sz="3735" b="1" dirty="0">
                <a:latin typeface="黑体" panose="02010609060101010101" pitchFamily="49" charset="-122"/>
                <a:ea typeface="黑体" panose="02010609060101010101" pitchFamily="49" charset="-122"/>
              </a:rPr>
              <a:t>    </a:t>
            </a:r>
            <a:r>
              <a:rPr lang="en-US" altLang="zh-CN" sz="3700" b="1" dirty="0">
                <a:solidFill>
                  <a:srgbClr val="000000"/>
                </a:solidFill>
                <a:uFillTx/>
                <a:latin typeface="锐字工房云字库中长宋GBK" panose="02010604000000000000" charset="-122"/>
                <a:ea typeface="锐字工房云字库中长宋GBK" panose="02010604000000000000" charset="-122"/>
              </a:rPr>
              <a:t>1937</a:t>
            </a:r>
            <a:r>
              <a:rPr lang="zh-CN" altLang="en-US" sz="3700" b="1" dirty="0">
                <a:solidFill>
                  <a:srgbClr val="000000"/>
                </a:solidFill>
                <a:uFillTx/>
                <a:latin typeface="锐字工房云字库中长宋GBK" panose="02010604000000000000" charset="-122"/>
                <a:ea typeface="锐字工房云字库中长宋GBK" panose="02010604000000000000" charset="-122"/>
              </a:rPr>
              <a:t>年</a:t>
            </a:r>
            <a:r>
              <a:rPr lang="en-US" altLang="zh-CN" sz="3700" b="1" dirty="0">
                <a:solidFill>
                  <a:srgbClr val="000000"/>
                </a:solidFill>
                <a:uFillTx/>
                <a:latin typeface="锐字工房云字库中长宋GBK" panose="02010604000000000000" charset="-122"/>
                <a:ea typeface="锐字工房云字库中长宋GBK" panose="02010604000000000000" charset="-122"/>
              </a:rPr>
              <a:t>10</a:t>
            </a:r>
            <a:r>
              <a:rPr lang="zh-CN" altLang="en-US" sz="3700" b="1" dirty="0">
                <a:solidFill>
                  <a:srgbClr val="000000"/>
                </a:solidFill>
                <a:uFillTx/>
                <a:latin typeface="锐字工房云字库中长宋GBK" panose="02010604000000000000" charset="-122"/>
                <a:ea typeface="锐字工房云字库中长宋GBK" panose="02010604000000000000" charset="-122"/>
              </a:rPr>
              <a:t>月，</a:t>
            </a:r>
            <a:r>
              <a:rPr lang="en-US" altLang="zh-CN" sz="3700" b="1" dirty="0">
                <a:solidFill>
                  <a:srgbClr val="FF0000"/>
                </a:solidFill>
                <a:uFillTx/>
                <a:latin typeface="锐字工房云字库中长宋GBK" panose="02010604000000000000" charset="-122"/>
                <a:ea typeface="锐字工房云字库中长宋GBK" panose="02010604000000000000" charset="-122"/>
              </a:rPr>
              <a:t>《</a:t>
            </a:r>
            <a:r>
              <a:rPr lang="zh-CN" altLang="en-US" sz="3700" b="1" dirty="0">
                <a:solidFill>
                  <a:srgbClr val="FF0000"/>
                </a:solidFill>
                <a:uFillTx/>
                <a:latin typeface="锐字工房云字库中长宋GBK" panose="02010604000000000000" charset="-122"/>
                <a:ea typeface="锐字工房云字库中长宋GBK" panose="02010604000000000000" charset="-122"/>
              </a:rPr>
              <a:t>西行漫记</a:t>
            </a:r>
            <a:r>
              <a:rPr lang="en-US" altLang="zh-CN" sz="3700" b="1" dirty="0">
                <a:solidFill>
                  <a:srgbClr val="FF0000"/>
                </a:solidFill>
                <a:uFillTx/>
                <a:latin typeface="锐字工房云字库中长宋GBK" panose="02010604000000000000" charset="-122"/>
                <a:ea typeface="锐字工房云字库中长宋GBK" panose="02010604000000000000" charset="-122"/>
              </a:rPr>
              <a:t>》</a:t>
            </a:r>
            <a:r>
              <a:rPr lang="zh-CN" altLang="en-US" sz="3700" b="1" dirty="0">
                <a:solidFill>
                  <a:srgbClr val="000000"/>
                </a:solidFill>
                <a:uFillTx/>
                <a:latin typeface="锐字工房云字库中长宋GBK" panose="02010604000000000000" charset="-122"/>
                <a:ea typeface="锐字工房云字库中长宋GBK" panose="02010604000000000000" charset="-122"/>
              </a:rPr>
              <a:t>（直译应为</a:t>
            </a:r>
            <a:r>
              <a:rPr lang="en-US" altLang="zh-CN" sz="3700" b="1" dirty="0">
                <a:solidFill>
                  <a:srgbClr val="FF0000"/>
                </a:solidFill>
                <a:uFillTx/>
                <a:latin typeface="锐字工房云字库中长宋GBK" panose="02010604000000000000" charset="-122"/>
                <a:ea typeface="锐字工房云字库中长宋GBK" panose="02010604000000000000" charset="-122"/>
              </a:rPr>
              <a:t>《</a:t>
            </a:r>
            <a:r>
              <a:rPr lang="zh-CN" altLang="en-US" sz="3700" b="1" dirty="0">
                <a:solidFill>
                  <a:srgbClr val="FF0000"/>
                </a:solidFill>
                <a:uFillTx/>
                <a:latin typeface="锐字工房云字库中长宋GBK" panose="02010604000000000000" charset="-122"/>
                <a:ea typeface="锐字工房云字库中长宋GBK" panose="02010604000000000000" charset="-122"/>
              </a:rPr>
              <a:t>红星照耀中国</a:t>
            </a:r>
            <a:r>
              <a:rPr lang="en-US" altLang="zh-CN" sz="3700" b="1" dirty="0">
                <a:solidFill>
                  <a:srgbClr val="FF0000"/>
                </a:solidFill>
                <a:uFillTx/>
                <a:latin typeface="锐字工房云字库中长宋GBK" panose="02010604000000000000" charset="-122"/>
                <a:ea typeface="锐字工房云字库中长宋GBK" panose="02010604000000000000" charset="-122"/>
              </a:rPr>
              <a:t>》</a:t>
            </a:r>
            <a:r>
              <a:rPr lang="zh-CN" altLang="en-US" sz="3700" b="1" dirty="0">
                <a:solidFill>
                  <a:srgbClr val="000000"/>
                </a:solidFill>
                <a:uFillTx/>
                <a:latin typeface="锐字工房云字库中长宋GBK" panose="02010604000000000000" charset="-122"/>
                <a:ea typeface="锐字工房云字库中长宋GBK" panose="02010604000000000000" charset="-122"/>
              </a:rPr>
              <a:t>）由戈兰茨公司第一次出版，在世界引起巨大轰动。</a:t>
            </a:r>
            <a:r>
              <a:rPr lang="en-US" altLang="zh-CN" sz="3700" b="1" dirty="0">
                <a:solidFill>
                  <a:srgbClr val="000000"/>
                </a:solidFill>
                <a:uFillTx/>
                <a:latin typeface="锐字工房云字库中长宋GBK" panose="02010604000000000000" charset="-122"/>
                <a:ea typeface="锐字工房云字库中长宋GBK" panose="02010604000000000000" charset="-122"/>
              </a:rPr>
              <a:t>1938</a:t>
            </a:r>
            <a:r>
              <a:rPr lang="zh-CN" altLang="en-US" sz="3700" b="1" dirty="0">
                <a:solidFill>
                  <a:srgbClr val="000000"/>
                </a:solidFill>
                <a:uFillTx/>
                <a:latin typeface="锐字工房云字库中长宋GBK" panose="02010604000000000000" charset="-122"/>
                <a:ea typeface="锐字工房云字库中长宋GBK" panose="02010604000000000000" charset="-122"/>
              </a:rPr>
              <a:t>年</a:t>
            </a:r>
            <a:r>
              <a:rPr lang="en-US" altLang="zh-CN" sz="3700" b="1" dirty="0">
                <a:solidFill>
                  <a:srgbClr val="000000"/>
                </a:solidFill>
                <a:uFillTx/>
                <a:latin typeface="锐字工房云字库中长宋GBK" panose="02010604000000000000" charset="-122"/>
                <a:ea typeface="锐字工房云字库中长宋GBK" panose="02010604000000000000" charset="-122"/>
              </a:rPr>
              <a:t>12</a:t>
            </a:r>
            <a:r>
              <a:rPr lang="zh-CN" altLang="en-US" sz="3700" b="1" dirty="0">
                <a:solidFill>
                  <a:srgbClr val="000000"/>
                </a:solidFill>
                <a:uFillTx/>
                <a:latin typeface="锐字工房云字库中长宋GBK" panose="02010604000000000000" charset="-122"/>
                <a:ea typeface="锐字工房云字库中长宋GBK" panose="02010604000000000000" charset="-122"/>
              </a:rPr>
              <a:t>月</a:t>
            </a:r>
            <a:r>
              <a:rPr lang="en-US" altLang="zh-CN" sz="3700" b="1" dirty="0">
                <a:solidFill>
                  <a:srgbClr val="000000"/>
                </a:solidFill>
                <a:uFillTx/>
                <a:latin typeface="锐字工房云字库中长宋GBK" panose="02010604000000000000" charset="-122"/>
                <a:ea typeface="锐字工房云字库中长宋GBK" panose="02010604000000000000" charset="-122"/>
              </a:rPr>
              <a:t>18</a:t>
            </a:r>
            <a:r>
              <a:rPr lang="zh-CN" altLang="en-US" sz="3700" b="1" dirty="0">
                <a:solidFill>
                  <a:srgbClr val="000000"/>
                </a:solidFill>
                <a:uFillTx/>
                <a:latin typeface="锐字工房云字库中长宋GBK" panose="02010604000000000000" charset="-122"/>
                <a:ea typeface="锐字工房云字库中长宋GBK" panose="02010604000000000000" charset="-122"/>
              </a:rPr>
              <a:t>日上海复社翻译出版中译本时，由于当时抗日战争已经开始，考虑到联合统一战线等情况，书名改为</a:t>
            </a:r>
            <a:r>
              <a:rPr lang="en-US" altLang="zh-CN" sz="3700" b="1" dirty="0">
                <a:solidFill>
                  <a:srgbClr val="000000"/>
                </a:solidFill>
                <a:uFillTx/>
                <a:latin typeface="锐字工房云字库中长宋GBK" panose="02010604000000000000" charset="-122"/>
                <a:ea typeface="锐字工房云字库中长宋GBK" panose="02010604000000000000" charset="-122"/>
              </a:rPr>
              <a:t>《</a:t>
            </a:r>
            <a:r>
              <a:rPr lang="zh-CN" altLang="en-US" sz="3700" b="1" dirty="0">
                <a:solidFill>
                  <a:srgbClr val="000000"/>
                </a:solidFill>
                <a:uFillTx/>
                <a:latin typeface="锐字工房云字库中长宋GBK" panose="02010604000000000000" charset="-122"/>
                <a:ea typeface="锐字工房云字库中长宋GBK" panose="02010604000000000000" charset="-122"/>
              </a:rPr>
              <a:t>西行漫记</a:t>
            </a:r>
            <a:r>
              <a:rPr lang="en-US" altLang="zh-CN" sz="3700" b="1" dirty="0">
                <a:solidFill>
                  <a:srgbClr val="000000"/>
                </a:solidFill>
                <a:uFillTx/>
                <a:latin typeface="锐字工房云字库中长宋GBK" panose="02010604000000000000" charset="-122"/>
                <a:ea typeface="锐字工房云字库中长宋GBK" panose="02010604000000000000" charset="-122"/>
              </a:rPr>
              <a:t>》</a:t>
            </a:r>
            <a:r>
              <a:rPr lang="zh-CN" altLang="en-US" sz="3700" b="1" dirty="0">
                <a:solidFill>
                  <a:srgbClr val="000000"/>
                </a:solidFill>
                <a:uFillTx/>
                <a:latin typeface="锐字工房云字库中长宋GBK" panose="02010604000000000000" charset="-122"/>
                <a:ea typeface="锐字工房云字库中长宋GBK" panose="02010604000000000000" charset="-122"/>
              </a:rPr>
              <a:t>。尽管这样，在国民党统治下的中国，该书还是成了一部禁</a:t>
            </a:r>
            <a:r>
              <a:rPr lang="zh-CN" altLang="en-US" sz="3700" b="1" dirty="0">
                <a:solidFill>
                  <a:srgbClr val="000000"/>
                </a:solidFill>
                <a:uFillTx/>
                <a:latin typeface="锐字工房云字库中长宋GBK" panose="02010604000000000000" charset="-122"/>
                <a:ea typeface="锐字工房云字库中长宋GBK" panose="02010604000000000000" charset="-122"/>
                <a:sym typeface="+mn-ea"/>
              </a:rPr>
              <a:t>书。</a:t>
            </a:r>
            <a:r>
              <a:rPr lang="en-US" altLang="zh-CN" sz="3700" b="1" dirty="0">
                <a:solidFill>
                  <a:srgbClr val="000000"/>
                </a:solidFill>
                <a:uFillTx/>
                <a:latin typeface="锐字工房云字库中长宋GBK" panose="02010604000000000000" charset="-122"/>
                <a:ea typeface="锐字工房云字库中长宋GBK" panose="02010604000000000000" charset="-122"/>
                <a:sym typeface="+mn-ea"/>
              </a:rPr>
              <a:t>《</a:t>
            </a:r>
            <a:r>
              <a:rPr lang="zh-CN" altLang="en-US" sz="3700" b="1" dirty="0">
                <a:solidFill>
                  <a:srgbClr val="000000"/>
                </a:solidFill>
                <a:uFillTx/>
                <a:latin typeface="锐字工房云字库中长宋GBK" panose="02010604000000000000" charset="-122"/>
                <a:ea typeface="锐字工房云字库中长宋GBK" panose="02010604000000000000" charset="-122"/>
                <a:sym typeface="+mn-ea"/>
              </a:rPr>
              <a:t>红星照耀中国</a:t>
            </a:r>
            <a:r>
              <a:rPr lang="en-US" altLang="zh-CN" sz="3700" b="1" dirty="0">
                <a:solidFill>
                  <a:srgbClr val="000000"/>
                </a:solidFill>
                <a:uFillTx/>
                <a:latin typeface="锐字工房云字库中长宋GBK" panose="02010604000000000000" charset="-122"/>
                <a:ea typeface="锐字工房云字库中长宋GBK" panose="02010604000000000000" charset="-122"/>
                <a:sym typeface="+mn-ea"/>
              </a:rPr>
              <a:t>》</a:t>
            </a:r>
            <a:r>
              <a:rPr lang="zh-CN" altLang="en-US" sz="3700" b="1" dirty="0">
                <a:solidFill>
                  <a:srgbClr val="000000"/>
                </a:solidFill>
                <a:uFillTx/>
                <a:latin typeface="锐字工房云字库中长宋GBK" panose="02010604000000000000" charset="-122"/>
                <a:ea typeface="锐字工房云字库中长宋GBK" panose="02010604000000000000" charset="-122"/>
                <a:sym typeface="+mn-ea"/>
              </a:rPr>
              <a:t>是一部文笔优美的纪实性很强的报道性作品。</a:t>
            </a:r>
            <a:endParaRPr lang="zh-CN" altLang="en-US" sz="3700" b="1" dirty="0">
              <a:solidFill>
                <a:srgbClr val="000000"/>
              </a:solidFill>
              <a:uFillTx/>
              <a:latin typeface="锐字工房云字库中长宋GBK" panose="02010604000000000000" charset="-122"/>
              <a:ea typeface="锐字工房云字库中长宋GBK" panose="02010604000000000000" charset="-122"/>
            </a:endParaRPr>
          </a:p>
        </p:txBody>
      </p:sp>
      <p:grpSp>
        <p:nvGrpSpPr>
          <p:cNvPr id="9218" name="组合 2"/>
          <p:cNvGrpSpPr/>
          <p:nvPr/>
        </p:nvGrpSpPr>
        <p:grpSpPr>
          <a:xfrm>
            <a:off x="215900" y="239184"/>
            <a:ext cx="3067051" cy="1170516"/>
            <a:chOff x="0" y="0"/>
            <a:chExt cx="3038475" cy="1011238"/>
          </a:xfrm>
        </p:grpSpPr>
        <p:pic>
          <p:nvPicPr>
            <p:cNvPr id="9219" name="图片 1"/>
            <p:cNvPicPr>
              <a:picLocks noChangeAspect="1"/>
            </p:cNvPicPr>
            <p:nvPr/>
          </p:nvPicPr>
          <p:blipFill>
            <a:blip r:embed="rId1">
              <a:clrChange>
                <a:clrFrom>
                  <a:srgbClr val="FFFFFF"/>
                </a:clrFrom>
                <a:clrTo>
                  <a:srgbClr val="FFFFFF">
                    <a:alpha val="0"/>
                  </a:srgbClr>
                </a:clrTo>
              </a:clrChange>
            </a:blip>
            <a:stretch>
              <a:fillRect/>
            </a:stretch>
          </p:blipFill>
          <p:spPr>
            <a:xfrm>
              <a:off x="0" y="0"/>
              <a:ext cx="3038475" cy="1011238"/>
            </a:xfrm>
            <a:prstGeom prst="rect">
              <a:avLst/>
            </a:prstGeom>
            <a:noFill/>
            <a:ln w="9525">
              <a:noFill/>
            </a:ln>
          </p:spPr>
        </p:pic>
        <p:sp>
          <p:nvSpPr>
            <p:cNvPr id="9220" name="圆角矩形 2"/>
            <p:cNvSpPr/>
            <p:nvPr/>
          </p:nvSpPr>
          <p:spPr>
            <a:xfrm>
              <a:off x="307895" y="237669"/>
              <a:ext cx="2377551" cy="754519"/>
            </a:xfrm>
            <a:prstGeom prst="roundRect">
              <a:avLst>
                <a:gd name="adj" fmla="val 6394"/>
              </a:avLst>
            </a:prstGeom>
            <a:noFill/>
            <a:ln w="28575">
              <a:noFill/>
            </a:ln>
          </p:spPr>
          <p:txBody>
            <a:bodyPr lIns="162556" tIns="81278" rIns="162556" bIns="81278" anchor="ctr"/>
            <a:p>
              <a:pPr algn="ctr"/>
              <a:r>
                <a:rPr lang="zh-CN" altLang="en-US" sz="4000" b="1" dirty="0">
                  <a:solidFill>
                    <a:srgbClr val="FF0000"/>
                  </a:solidFill>
                  <a:uFillTx/>
                  <a:latin typeface="Franklin Gothic Medium" panose="020B0603020102020204" pitchFamily="34" charset="0"/>
                  <a:ea typeface="锐字工房云字库中长宋GBK" panose="02010604000000000000" charset="-122"/>
                </a:rPr>
                <a:t>题目解说</a:t>
              </a:r>
              <a:endParaRPr lang="zh-CN" altLang="en-US" sz="4000" b="1" dirty="0">
                <a:solidFill>
                  <a:srgbClr val="FF0000"/>
                </a:solidFill>
                <a:uFillTx/>
                <a:latin typeface="Franklin Gothic Medium" panose="020B0603020102020204" pitchFamily="34" charset="0"/>
                <a:ea typeface="锐字工房云字库中长宋GBK" panose="02010604000000000000" charset="-122"/>
              </a:endParaRPr>
            </a:p>
          </p:txBody>
        </p:sp>
      </p:gr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circle(in)">
                                      <p:cBhvr>
                                        <p:cTn id="7"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30.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sp>
        <p:nvSpPr>
          <p:cNvPr id="2" name="TextBox 4"/>
          <p:cNvSpPr txBox="1"/>
          <p:nvPr/>
        </p:nvSpPr>
        <p:spPr>
          <a:xfrm>
            <a:off x="436033" y="273051"/>
            <a:ext cx="11161184" cy="6173470"/>
          </a:xfrm>
          <a:prstGeom prst="rect">
            <a:avLst/>
          </a:prstGeom>
          <a:noFill/>
          <a:ln w="9525">
            <a:noFill/>
          </a:ln>
        </p:spPr>
        <p:txBody>
          <a:bodyPr lIns="91440" tIns="45720" rIns="91440" bIns="45720" anchor="t">
            <a:spAutoFit/>
          </a:bodyPr>
          <a:p>
            <a:pPr>
              <a:lnSpc>
                <a:spcPct val="114000"/>
              </a:lnSpc>
              <a:spcBef>
                <a:spcPts val="450"/>
              </a:spcBef>
            </a:pPr>
            <a:r>
              <a:rPr lang="en-US" altLang="zh-CN" sz="3600" b="1" dirty="0">
                <a:solidFill>
                  <a:srgbClr val="000000"/>
                </a:solidFill>
                <a:uFillTx/>
                <a:latin typeface="锐字工房云字库中长宋GBK" panose="02010604000000000000" charset="-122"/>
                <a:ea typeface="锐字工房云字库中长宋GBK" panose="02010604000000000000" charset="-122"/>
              </a:rPr>
              <a:t>2.</a:t>
            </a:r>
            <a:r>
              <a:rPr lang="zh-CN" altLang="en-US" sz="3600" b="1" dirty="0">
                <a:solidFill>
                  <a:srgbClr val="000000"/>
                </a:solidFill>
                <a:uFillTx/>
                <a:latin typeface="锐字工房云字库中长宋GBK" panose="02010604000000000000" charset="-122"/>
                <a:ea typeface="锐字工房云字库中长宋GBK" panose="02010604000000000000" charset="-122"/>
              </a:rPr>
              <a:t>名著阅读。</a:t>
            </a:r>
            <a:endParaRPr lang="zh-CN" altLang="en-US" sz="3600" b="1" dirty="0">
              <a:solidFill>
                <a:srgbClr val="000000"/>
              </a:solidFill>
              <a:uFillTx/>
              <a:latin typeface="锐字工房云字库中长宋GBK" panose="02010604000000000000" charset="-122"/>
              <a:ea typeface="锐字工房云字库中长宋GBK" panose="02010604000000000000" charset="-122"/>
            </a:endParaRPr>
          </a:p>
          <a:p>
            <a:pPr>
              <a:lnSpc>
                <a:spcPct val="114000"/>
              </a:lnSpc>
              <a:spcBef>
                <a:spcPts val="450"/>
              </a:spcBef>
            </a:pPr>
            <a:r>
              <a:rPr lang="zh-CN" altLang="en-US" sz="3600" b="1" dirty="0">
                <a:solidFill>
                  <a:srgbClr val="000000"/>
                </a:solidFill>
                <a:uFillTx/>
                <a:latin typeface="锐字工房云字库中长宋GBK" panose="02010604000000000000" charset="-122"/>
                <a:ea typeface="锐字工房云字库中长宋GBK" panose="02010604000000000000" charset="-122"/>
              </a:rPr>
              <a:t>    从下列选项中选择一项，结合具体故事情节分析人物形象或谈谈阅读感悟。</a:t>
            </a:r>
            <a:endParaRPr lang="zh-CN" altLang="en-US" sz="3600" b="1" dirty="0">
              <a:solidFill>
                <a:srgbClr val="000000"/>
              </a:solidFill>
              <a:uFillTx/>
              <a:latin typeface="锐字工房云字库中长宋GBK" panose="02010604000000000000" charset="-122"/>
              <a:ea typeface="锐字工房云字库中长宋GBK" panose="02010604000000000000" charset="-122"/>
            </a:endParaRPr>
          </a:p>
          <a:p>
            <a:pPr>
              <a:lnSpc>
                <a:spcPct val="114000"/>
              </a:lnSpc>
              <a:spcBef>
                <a:spcPts val="450"/>
              </a:spcBef>
            </a:pPr>
            <a:r>
              <a:rPr lang="zh-CN" altLang="en-US" sz="3600" b="1" dirty="0">
                <a:solidFill>
                  <a:srgbClr val="000000"/>
                </a:solidFill>
                <a:uFillTx/>
                <a:latin typeface="锐字工房云字库中长宋GBK" panose="02010604000000000000" charset="-122"/>
                <a:ea typeface="锐字工房云字库中长宋GBK" panose="02010604000000000000" charset="-122"/>
              </a:rPr>
              <a:t>  </a:t>
            </a:r>
            <a:r>
              <a:rPr lang="en-US" altLang="zh-CN" sz="3600" b="1" dirty="0">
                <a:solidFill>
                  <a:srgbClr val="000000"/>
                </a:solidFill>
                <a:uFillTx/>
                <a:latin typeface="锐字工房云字库中长宋GBK" panose="02010604000000000000" charset="-122"/>
                <a:ea typeface="锐字工房云字库中长宋GBK" panose="02010604000000000000" charset="-122"/>
              </a:rPr>
              <a:t>A</a:t>
            </a:r>
            <a:r>
              <a:rPr lang="zh-CN" altLang="en-US" sz="3600" b="1" dirty="0">
                <a:solidFill>
                  <a:srgbClr val="000000"/>
                </a:solidFill>
                <a:uFillTx/>
                <a:latin typeface="锐字工房云字库中长宋GBK" panose="02010604000000000000" charset="-122"/>
                <a:ea typeface="锐字工房云字库中长宋GBK" panose="02010604000000000000" charset="-122"/>
              </a:rPr>
              <a:t>．孙悟空三打白骨精（</a:t>
            </a:r>
            <a:r>
              <a:rPr lang="en-US" altLang="zh-CN" sz="3600" b="1" dirty="0">
                <a:solidFill>
                  <a:srgbClr val="000000"/>
                </a:solidFill>
                <a:uFillTx/>
                <a:latin typeface="锐字工房云字库中长宋GBK" panose="02010604000000000000" charset="-122"/>
                <a:ea typeface="锐字工房云字库中长宋GBK" panose="02010604000000000000" charset="-122"/>
              </a:rPr>
              <a:t>《</a:t>
            </a:r>
            <a:r>
              <a:rPr lang="zh-CN" altLang="en-US" sz="3600" b="1" dirty="0">
                <a:solidFill>
                  <a:srgbClr val="000000"/>
                </a:solidFill>
                <a:uFillTx/>
                <a:latin typeface="锐字工房云字库中长宋GBK" panose="02010604000000000000" charset="-122"/>
                <a:ea typeface="锐字工房云字库中长宋GBK" panose="02010604000000000000" charset="-122"/>
              </a:rPr>
              <a:t>西游记</a:t>
            </a:r>
            <a:r>
              <a:rPr lang="en-US" altLang="zh-CN" sz="3600" b="1" dirty="0">
                <a:solidFill>
                  <a:srgbClr val="000000"/>
                </a:solidFill>
                <a:uFillTx/>
                <a:latin typeface="锐字工房云字库中长宋GBK" panose="02010604000000000000" charset="-122"/>
                <a:ea typeface="锐字工房云字库中长宋GBK" panose="02010604000000000000" charset="-122"/>
              </a:rPr>
              <a:t>》</a:t>
            </a:r>
            <a:r>
              <a:rPr lang="zh-CN" altLang="en-US" sz="3600" b="1" dirty="0">
                <a:solidFill>
                  <a:srgbClr val="000000"/>
                </a:solidFill>
                <a:uFillTx/>
                <a:latin typeface="锐字工房云字库中长宋GBK" panose="02010604000000000000" charset="-122"/>
                <a:ea typeface="锐字工房云字库中长宋GBK" panose="02010604000000000000" charset="-122"/>
              </a:rPr>
              <a:t>）</a:t>
            </a:r>
            <a:endParaRPr lang="zh-CN" altLang="en-US" sz="3600" b="1" dirty="0">
              <a:solidFill>
                <a:srgbClr val="000000"/>
              </a:solidFill>
              <a:uFillTx/>
              <a:latin typeface="锐字工房云字库中长宋GBK" panose="02010604000000000000" charset="-122"/>
              <a:ea typeface="锐字工房云字库中长宋GBK" panose="02010604000000000000" charset="-122"/>
            </a:endParaRPr>
          </a:p>
          <a:p>
            <a:pPr>
              <a:lnSpc>
                <a:spcPct val="114000"/>
              </a:lnSpc>
              <a:spcBef>
                <a:spcPts val="450"/>
              </a:spcBef>
            </a:pPr>
            <a:r>
              <a:rPr lang="en-US" altLang="zh-CN" sz="3600" b="1" dirty="0">
                <a:solidFill>
                  <a:srgbClr val="000000"/>
                </a:solidFill>
                <a:uFillTx/>
                <a:latin typeface="锐字工房云字库中长宋GBK" panose="02010604000000000000" charset="-122"/>
                <a:ea typeface="锐字工房云字库中长宋GBK" panose="02010604000000000000" charset="-122"/>
              </a:rPr>
              <a:t>  B</a:t>
            </a:r>
            <a:r>
              <a:rPr lang="zh-CN" altLang="en-US" sz="3600" b="1" dirty="0">
                <a:solidFill>
                  <a:srgbClr val="000000"/>
                </a:solidFill>
                <a:uFillTx/>
                <a:latin typeface="锐字工房云字库中长宋GBK" panose="02010604000000000000" charset="-122"/>
                <a:ea typeface="锐字工房云字库中长宋GBK" panose="02010604000000000000" charset="-122"/>
              </a:rPr>
              <a:t>．尼摩船长血搏章鱼（</a:t>
            </a:r>
            <a:r>
              <a:rPr lang="en-US" altLang="zh-CN" sz="3600" b="1" dirty="0">
                <a:solidFill>
                  <a:srgbClr val="000000"/>
                </a:solidFill>
                <a:uFillTx/>
                <a:latin typeface="锐字工房云字库中长宋GBK" panose="02010604000000000000" charset="-122"/>
                <a:ea typeface="锐字工房云字库中长宋GBK" panose="02010604000000000000" charset="-122"/>
              </a:rPr>
              <a:t>《</a:t>
            </a:r>
            <a:r>
              <a:rPr lang="zh-CN" altLang="en-US" sz="3600" b="1" dirty="0">
                <a:solidFill>
                  <a:srgbClr val="000000"/>
                </a:solidFill>
                <a:uFillTx/>
                <a:latin typeface="锐字工房云字库中长宋GBK" panose="02010604000000000000" charset="-122"/>
                <a:ea typeface="锐字工房云字库中长宋GBK" panose="02010604000000000000" charset="-122"/>
              </a:rPr>
              <a:t>海底两万里</a:t>
            </a:r>
            <a:r>
              <a:rPr lang="en-US" altLang="zh-CN" sz="3600" b="1" dirty="0">
                <a:solidFill>
                  <a:srgbClr val="000000"/>
                </a:solidFill>
                <a:uFillTx/>
                <a:latin typeface="锐字工房云字库中长宋GBK" panose="02010604000000000000" charset="-122"/>
                <a:ea typeface="锐字工房云字库中长宋GBK" panose="02010604000000000000" charset="-122"/>
              </a:rPr>
              <a:t>》</a:t>
            </a:r>
            <a:r>
              <a:rPr lang="zh-CN" altLang="en-US" sz="3600" b="1" dirty="0">
                <a:solidFill>
                  <a:srgbClr val="000000"/>
                </a:solidFill>
                <a:uFillTx/>
                <a:latin typeface="锐字工房云字库中长宋GBK" panose="02010604000000000000" charset="-122"/>
                <a:ea typeface="锐字工房云字库中长宋GBK" panose="02010604000000000000" charset="-122"/>
              </a:rPr>
              <a:t>）</a:t>
            </a:r>
            <a:endParaRPr lang="zh-CN" altLang="en-US" sz="3600" b="1" dirty="0">
              <a:solidFill>
                <a:srgbClr val="000000"/>
              </a:solidFill>
              <a:uFillTx/>
              <a:latin typeface="锐字工房云字库中长宋GBK" panose="02010604000000000000" charset="-122"/>
              <a:ea typeface="锐字工房云字库中长宋GBK" panose="02010604000000000000" charset="-122"/>
            </a:endParaRPr>
          </a:p>
          <a:p>
            <a:pPr>
              <a:lnSpc>
                <a:spcPct val="114000"/>
              </a:lnSpc>
              <a:spcBef>
                <a:spcPts val="450"/>
              </a:spcBef>
            </a:pPr>
            <a:r>
              <a:rPr lang="zh-CN" altLang="en-US" sz="3600" b="1" dirty="0">
                <a:solidFill>
                  <a:srgbClr val="000000"/>
                </a:solidFill>
                <a:uFillTx/>
                <a:latin typeface="锐字工房云字库中长宋GBK" panose="02010604000000000000" charset="-122"/>
                <a:ea typeface="锐字工房云字库中长宋GBK" panose="02010604000000000000" charset="-122"/>
              </a:rPr>
              <a:t>  </a:t>
            </a:r>
            <a:r>
              <a:rPr lang="en-US" altLang="zh-CN" sz="3600" b="1" dirty="0">
                <a:solidFill>
                  <a:srgbClr val="000000"/>
                </a:solidFill>
                <a:uFillTx/>
                <a:latin typeface="锐字工房云字库中长宋GBK" panose="02010604000000000000" charset="-122"/>
                <a:ea typeface="锐字工房云字库中长宋GBK" panose="02010604000000000000" charset="-122"/>
              </a:rPr>
              <a:t>C</a:t>
            </a:r>
            <a:r>
              <a:rPr lang="zh-CN" altLang="en-US" sz="3600" b="1" dirty="0">
                <a:solidFill>
                  <a:srgbClr val="000000"/>
                </a:solidFill>
                <a:uFillTx/>
                <a:latin typeface="锐字工房云字库中长宋GBK" panose="02010604000000000000" charset="-122"/>
                <a:ea typeface="锐字工房云字库中长宋GBK" panose="02010604000000000000" charset="-122"/>
              </a:rPr>
              <a:t>．周进哭贡院（</a:t>
            </a:r>
            <a:r>
              <a:rPr lang="en-US" altLang="zh-CN" sz="3600" b="1" dirty="0">
                <a:solidFill>
                  <a:srgbClr val="000000"/>
                </a:solidFill>
                <a:uFillTx/>
                <a:latin typeface="锐字工房云字库中长宋GBK" panose="02010604000000000000" charset="-122"/>
                <a:ea typeface="锐字工房云字库中长宋GBK" panose="02010604000000000000" charset="-122"/>
              </a:rPr>
              <a:t>《</a:t>
            </a:r>
            <a:r>
              <a:rPr lang="zh-CN" altLang="en-US" sz="3600" b="1" dirty="0">
                <a:solidFill>
                  <a:srgbClr val="000000"/>
                </a:solidFill>
                <a:uFillTx/>
                <a:latin typeface="锐字工房云字库中长宋GBK" panose="02010604000000000000" charset="-122"/>
                <a:ea typeface="锐字工房云字库中长宋GBK" panose="02010604000000000000" charset="-122"/>
              </a:rPr>
              <a:t>儒林外史</a:t>
            </a:r>
            <a:r>
              <a:rPr lang="en-US" altLang="zh-CN" sz="3600" b="1" dirty="0">
                <a:solidFill>
                  <a:srgbClr val="000000"/>
                </a:solidFill>
                <a:uFillTx/>
                <a:latin typeface="锐字工房云字库中长宋GBK" panose="02010604000000000000" charset="-122"/>
                <a:ea typeface="锐字工房云字库中长宋GBK" panose="02010604000000000000" charset="-122"/>
              </a:rPr>
              <a:t>》</a:t>
            </a:r>
            <a:r>
              <a:rPr lang="zh-CN" altLang="en-US" sz="3600" b="1" dirty="0">
                <a:solidFill>
                  <a:srgbClr val="000000"/>
                </a:solidFill>
                <a:uFillTx/>
                <a:latin typeface="锐字工房云字库中长宋GBK" panose="02010604000000000000" charset="-122"/>
                <a:ea typeface="锐字工房云字库中长宋GBK" panose="02010604000000000000" charset="-122"/>
              </a:rPr>
              <a:t>）</a:t>
            </a:r>
            <a:endParaRPr lang="zh-CN" altLang="en-US" sz="3600" b="1" dirty="0">
              <a:solidFill>
                <a:srgbClr val="000000"/>
              </a:solidFill>
              <a:uFillTx/>
              <a:latin typeface="锐字工房云字库中长宋GBK" panose="02010604000000000000" charset="-122"/>
              <a:ea typeface="锐字工房云字库中长宋GBK" panose="02010604000000000000" charset="-122"/>
            </a:endParaRPr>
          </a:p>
          <a:p>
            <a:pPr>
              <a:lnSpc>
                <a:spcPct val="114000"/>
              </a:lnSpc>
              <a:spcBef>
                <a:spcPts val="450"/>
              </a:spcBef>
            </a:pPr>
            <a:r>
              <a:rPr lang="en-US" altLang="zh-CN" sz="3600" b="1" dirty="0">
                <a:solidFill>
                  <a:srgbClr val="000000"/>
                </a:solidFill>
                <a:uFillTx/>
                <a:latin typeface="锐字工房云字库中长宋GBK" panose="02010604000000000000" charset="-122"/>
                <a:ea typeface="锐字工房云字库中长宋GBK" panose="02010604000000000000" charset="-122"/>
              </a:rPr>
              <a:t>  D</a:t>
            </a:r>
            <a:r>
              <a:rPr lang="zh-CN" altLang="en-US" sz="3600" b="1" dirty="0">
                <a:solidFill>
                  <a:srgbClr val="000000"/>
                </a:solidFill>
                <a:uFillTx/>
                <a:latin typeface="锐字工房云字库中长宋GBK" panose="02010604000000000000" charset="-122"/>
                <a:ea typeface="锐字工房云字库中长宋GBK" panose="02010604000000000000" charset="-122"/>
              </a:rPr>
              <a:t>．毛泽东选择当图书佐理员（</a:t>
            </a:r>
            <a:r>
              <a:rPr lang="en-US" altLang="zh-CN" sz="3600" b="1" dirty="0">
                <a:solidFill>
                  <a:srgbClr val="000000"/>
                </a:solidFill>
                <a:uFillTx/>
                <a:latin typeface="锐字工房云字库中长宋GBK" panose="02010604000000000000" charset="-122"/>
                <a:ea typeface="锐字工房云字库中长宋GBK" panose="02010604000000000000" charset="-122"/>
              </a:rPr>
              <a:t>《</a:t>
            </a:r>
            <a:r>
              <a:rPr lang="zh-CN" altLang="en-US" sz="3600" b="1" dirty="0">
                <a:solidFill>
                  <a:srgbClr val="000000"/>
                </a:solidFill>
                <a:uFillTx/>
                <a:latin typeface="锐字工房云字库中长宋GBK" panose="02010604000000000000" charset="-122"/>
                <a:ea typeface="锐字工房云字库中长宋GBK" panose="02010604000000000000" charset="-122"/>
              </a:rPr>
              <a:t>红星照耀中国</a:t>
            </a:r>
            <a:r>
              <a:rPr lang="en-US" altLang="zh-CN" sz="3600" b="1" dirty="0">
                <a:solidFill>
                  <a:srgbClr val="000000"/>
                </a:solidFill>
                <a:uFillTx/>
                <a:latin typeface="锐字工房云字库中长宋GBK" panose="02010604000000000000" charset="-122"/>
                <a:ea typeface="锐字工房云字库中长宋GBK" panose="02010604000000000000" charset="-122"/>
              </a:rPr>
              <a:t>》</a:t>
            </a:r>
            <a:r>
              <a:rPr lang="zh-CN" altLang="en-US" sz="3600" b="1" dirty="0">
                <a:solidFill>
                  <a:srgbClr val="000000"/>
                </a:solidFill>
                <a:uFillTx/>
                <a:latin typeface="锐字工房云字库中长宋GBK" panose="02010604000000000000" charset="-122"/>
                <a:ea typeface="锐字工房云字库中长宋GBK" panose="02010604000000000000" charset="-122"/>
              </a:rPr>
              <a:t>）</a:t>
            </a:r>
            <a:endParaRPr lang="zh-CN" altLang="en-US" sz="3600" b="1" dirty="0">
              <a:solidFill>
                <a:srgbClr val="000000"/>
              </a:solidFill>
              <a:uFillTx/>
              <a:latin typeface="锐字工房云字库中长宋GBK" panose="02010604000000000000" charset="-122"/>
              <a:ea typeface="锐字工房云字库中长宋GBK" panose="02010604000000000000" charset="-122"/>
            </a:endParaRPr>
          </a:p>
          <a:p>
            <a:pPr>
              <a:lnSpc>
                <a:spcPct val="114000"/>
              </a:lnSpc>
              <a:spcBef>
                <a:spcPts val="450"/>
              </a:spcBef>
            </a:pPr>
            <a:r>
              <a:rPr lang="zh-CN" altLang="en-US" sz="3600" b="1" dirty="0">
                <a:solidFill>
                  <a:srgbClr val="000000"/>
                </a:solidFill>
                <a:uFillTx/>
                <a:latin typeface="锐字工房云字库中长宋GBK" panose="02010604000000000000" charset="-122"/>
                <a:ea typeface="锐字工房云字库中长宋GBK" panose="02010604000000000000" charset="-122"/>
              </a:rPr>
              <a:t>  （</a:t>
            </a:r>
            <a:r>
              <a:rPr lang="en-US" altLang="zh-CN" sz="3600" b="1" dirty="0">
                <a:solidFill>
                  <a:srgbClr val="000000"/>
                </a:solidFill>
                <a:uFillTx/>
                <a:latin typeface="锐字工房云字库中长宋GBK" panose="02010604000000000000" charset="-122"/>
                <a:ea typeface="锐字工房云字库中长宋GBK" panose="02010604000000000000" charset="-122"/>
              </a:rPr>
              <a:t>1</a:t>
            </a:r>
            <a:r>
              <a:rPr lang="zh-CN" altLang="en-US" sz="3600" b="1" dirty="0">
                <a:solidFill>
                  <a:srgbClr val="000000"/>
                </a:solidFill>
                <a:uFillTx/>
                <a:latin typeface="锐字工房云字库中长宋GBK" panose="02010604000000000000" charset="-122"/>
                <a:ea typeface="锐字工房云字库中长宋GBK" panose="02010604000000000000" charset="-122"/>
              </a:rPr>
              <a:t>）我选</a:t>
            </a:r>
            <a:r>
              <a:rPr lang="en-US" altLang="zh-CN" sz="3600" b="1" dirty="0">
                <a:solidFill>
                  <a:srgbClr val="000000"/>
                </a:solidFill>
                <a:uFillTx/>
                <a:latin typeface="锐字工房云字库中长宋GBK" panose="02010604000000000000" charset="-122"/>
                <a:ea typeface="锐字工房云字库中长宋GBK" panose="02010604000000000000" charset="-122"/>
              </a:rPr>
              <a:t>______________</a:t>
            </a:r>
            <a:r>
              <a:rPr lang="zh-CN" altLang="en-US" sz="3600" b="1" dirty="0">
                <a:solidFill>
                  <a:srgbClr val="000000"/>
                </a:solidFill>
                <a:uFillTx/>
                <a:latin typeface="锐字工房云字库中长宋GBK" panose="02010604000000000000" charset="-122"/>
                <a:ea typeface="锐字工房云字库中长宋GBK" panose="02010604000000000000" charset="-122"/>
              </a:rPr>
              <a:t>，</a:t>
            </a:r>
            <a:r>
              <a:rPr lang="en-US" altLang="zh-CN" sz="3600" b="1" dirty="0">
                <a:solidFill>
                  <a:srgbClr val="000000"/>
                </a:solidFill>
                <a:uFillTx/>
                <a:latin typeface="锐字工房云字库中长宋GBK" panose="02010604000000000000" charset="-122"/>
                <a:ea typeface="锐字工房云字库中长宋GBK" panose="02010604000000000000" charset="-122"/>
              </a:rPr>
              <a:t>______________</a:t>
            </a:r>
            <a:endParaRPr lang="en-US" altLang="zh-CN" sz="3600" b="1" dirty="0">
              <a:solidFill>
                <a:srgbClr val="000000"/>
              </a:solidFill>
              <a:uFillTx/>
              <a:latin typeface="锐字工房云字库中长宋GBK" panose="02010604000000000000" charset="-122"/>
              <a:ea typeface="锐字工房云字库中长宋GBK" panose="02010604000000000000" charset="-122"/>
            </a:endParaRPr>
          </a:p>
          <a:p>
            <a:pPr>
              <a:lnSpc>
                <a:spcPct val="114000"/>
              </a:lnSpc>
              <a:spcBef>
                <a:spcPts val="450"/>
              </a:spcBef>
            </a:pPr>
            <a:r>
              <a:rPr lang="zh-CN" altLang="en-US" sz="3600" b="1" dirty="0">
                <a:solidFill>
                  <a:srgbClr val="000000"/>
                </a:solidFill>
                <a:uFillTx/>
                <a:latin typeface="锐字工房云字库中长宋GBK" panose="02010604000000000000" charset="-122"/>
                <a:ea typeface="锐字工房云字库中长宋GBK" panose="02010604000000000000" charset="-122"/>
              </a:rPr>
              <a:t>  （</a:t>
            </a:r>
            <a:r>
              <a:rPr lang="en-US" altLang="zh-CN" sz="3600" b="1" dirty="0">
                <a:solidFill>
                  <a:srgbClr val="000000"/>
                </a:solidFill>
                <a:uFillTx/>
                <a:latin typeface="锐字工房云字库中长宋GBK" panose="02010604000000000000" charset="-122"/>
                <a:ea typeface="锐字工房云字库中长宋GBK" panose="02010604000000000000" charset="-122"/>
              </a:rPr>
              <a:t>2</a:t>
            </a:r>
            <a:r>
              <a:rPr lang="zh-CN" altLang="en-US" sz="3600" b="1" dirty="0">
                <a:solidFill>
                  <a:srgbClr val="000000"/>
                </a:solidFill>
                <a:uFillTx/>
                <a:latin typeface="锐字工房云字库中长宋GBK" panose="02010604000000000000" charset="-122"/>
                <a:ea typeface="锐字工房云字库中长宋GBK" panose="02010604000000000000" charset="-122"/>
              </a:rPr>
              <a:t>）我选</a:t>
            </a:r>
            <a:r>
              <a:rPr lang="en-US" altLang="zh-CN" sz="3600" b="1" dirty="0">
                <a:solidFill>
                  <a:srgbClr val="000000"/>
                </a:solidFill>
                <a:uFillTx/>
                <a:latin typeface="锐字工房云字库中长宋GBK" panose="02010604000000000000" charset="-122"/>
                <a:ea typeface="锐字工房云字库中长宋GBK" panose="02010604000000000000" charset="-122"/>
              </a:rPr>
              <a:t>______________</a:t>
            </a:r>
            <a:r>
              <a:rPr lang="zh-CN" altLang="en-US" sz="3600" b="1" dirty="0">
                <a:solidFill>
                  <a:srgbClr val="000000"/>
                </a:solidFill>
                <a:uFillTx/>
                <a:latin typeface="锐字工房云字库中长宋GBK" panose="02010604000000000000" charset="-122"/>
                <a:ea typeface="锐字工房云字库中长宋GBK" panose="02010604000000000000" charset="-122"/>
              </a:rPr>
              <a:t>，</a:t>
            </a:r>
            <a:r>
              <a:rPr lang="en-US" altLang="zh-CN" sz="3600" b="1" dirty="0">
                <a:solidFill>
                  <a:srgbClr val="000000"/>
                </a:solidFill>
                <a:uFillTx/>
                <a:latin typeface="锐字工房云字库中长宋GBK" panose="02010604000000000000" charset="-122"/>
                <a:ea typeface="锐字工房云字库中长宋GBK" panose="02010604000000000000" charset="-122"/>
              </a:rPr>
              <a:t>______________</a:t>
            </a:r>
            <a:endParaRPr lang="en-US" altLang="zh-CN" sz="3600" b="1" dirty="0">
              <a:solidFill>
                <a:srgbClr val="000000"/>
              </a:solidFill>
              <a:uFillTx/>
              <a:latin typeface="锐字工房云字库中长宋GBK" panose="02010604000000000000" charset="-122"/>
              <a:ea typeface="锐字工房云字库中长宋GBK" panose="02010604000000000000" charset="-122"/>
            </a:endParaRPr>
          </a:p>
        </p:txBody>
      </p:sp>
      <p:sp>
        <p:nvSpPr>
          <p:cNvPr id="3" name="文本框 2"/>
          <p:cNvSpPr txBox="1">
            <a:spLocks noChangeArrowheads="1"/>
          </p:cNvSpPr>
          <p:nvPr/>
        </p:nvSpPr>
        <p:spPr bwMode="auto">
          <a:xfrm>
            <a:off x="3142403" y="4872143"/>
            <a:ext cx="2643717" cy="706755"/>
          </a:xfrm>
          <a:prstGeom prst="rect">
            <a:avLst/>
          </a:prstGeom>
          <a:noFill/>
          <a:ln>
            <a:noFill/>
          </a:ln>
        </p:spPr>
        <p:txBody>
          <a:bodyPr lIns="91440" tIns="45720" rIns="91440" bIns="45720">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4000" b="1" i="0" baseline="0" noProof="0" dirty="0">
                <a:ln>
                  <a:noFill/>
                </a:ln>
                <a:solidFill>
                  <a:srgbClr val="FF0000"/>
                </a:solidFill>
                <a:effectLst/>
                <a:uLnTx/>
                <a:uFillTx/>
                <a:latin typeface="锐字工房云字库中长宋GBK" panose="02010604000000000000" charset="-122"/>
                <a:ea typeface="锐字工房云字库中长宋GBK" panose="02010604000000000000" charset="-122"/>
                <a:cs typeface="+mn-cs"/>
                <a:sym typeface="+mn-ea"/>
              </a:rPr>
              <a:t>示例：</a:t>
            </a:r>
            <a:r>
              <a:rPr kumimoji="0" lang="en-US" altLang="zh-CN" sz="4000" b="1" i="0" baseline="0" noProof="0" dirty="0">
                <a:ln>
                  <a:noFill/>
                </a:ln>
                <a:solidFill>
                  <a:srgbClr val="FF0000"/>
                </a:solidFill>
                <a:effectLst/>
                <a:uLnTx/>
                <a:uFillTx/>
                <a:latin typeface="锐字工房云字库中长宋GBK" panose="02010604000000000000" charset="-122"/>
                <a:ea typeface="锐字工房云字库中长宋GBK" panose="02010604000000000000" charset="-122"/>
                <a:cs typeface="+mn-cs"/>
                <a:sym typeface="+mn-ea"/>
              </a:rPr>
              <a:t>D</a:t>
            </a:r>
            <a:endParaRPr kumimoji="0" lang="en-US" altLang="zh-CN" sz="4000" b="1" i="0" baseline="0" noProof="0" dirty="0">
              <a:ln>
                <a:noFill/>
              </a:ln>
              <a:solidFill>
                <a:srgbClr val="FF0000"/>
              </a:solidFill>
              <a:effectLst/>
              <a:uLnTx/>
              <a:uFillTx/>
              <a:latin typeface="锐字工房云字库中长宋GBK" panose="02010604000000000000" charset="-122"/>
              <a:ea typeface="锐字工房云字库中长宋GBK" panose="02010604000000000000" charset="-122"/>
              <a:cs typeface="+mn-cs"/>
              <a:sym typeface="+mn-ea"/>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3" presetClass="entr" presetSubtype="16"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p:cTn id="13" dur="500" fill="hold"/>
                                        <p:tgtEl>
                                          <p:spTgt spid="3"/>
                                        </p:tgtEl>
                                        <p:attrNameLst>
                                          <p:attrName>ppt_w</p:attrName>
                                        </p:attrNameLst>
                                      </p:cBhvr>
                                      <p:tavLst>
                                        <p:tav tm="0">
                                          <p:val>
                                            <p:fltVal val="0.000000"/>
                                          </p:val>
                                        </p:tav>
                                        <p:tav tm="100000">
                                          <p:val>
                                            <p:strVal val="#ppt_w"/>
                                          </p:val>
                                        </p:tav>
                                      </p:tavLst>
                                    </p:anim>
                                    <p:anim calcmode="lin" valueType="num">
                                      <p:cBhvr>
                                        <p:cTn id="14" dur="500" fill="hold"/>
                                        <p:tgtEl>
                                          <p:spTgt spid="3"/>
                                        </p:tgtEl>
                                        <p:attrNameLst>
                                          <p:attrName>ppt_h</p:attrName>
                                        </p:attrNameLst>
                                      </p:cBhvr>
                                      <p:tavLst>
                                        <p:tav tm="0">
                                          <p:val>
                                            <p:fltVal val="0.000000"/>
                                          </p:val>
                                        </p:tav>
                                        <p:tav tm="100000">
                                          <p:val>
                                            <p:strVal val="#ppt_h"/>
                                          </p:val>
                                        </p:tav>
                                      </p:tavLst>
                                    </p:anim>
                                    <p:animEffect transition="in" filter="fade">
                                      <p:cBhvr>
                                        <p:cTn id="15"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31.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sp>
        <p:nvSpPr>
          <p:cNvPr id="2" name="TextBox 4"/>
          <p:cNvSpPr txBox="1"/>
          <p:nvPr/>
        </p:nvSpPr>
        <p:spPr>
          <a:xfrm>
            <a:off x="776817" y="1299633"/>
            <a:ext cx="10756900" cy="4530725"/>
          </a:xfrm>
          <a:prstGeom prst="rect">
            <a:avLst/>
          </a:prstGeom>
          <a:noFill/>
          <a:ln w="9525">
            <a:noFill/>
          </a:ln>
        </p:spPr>
        <p:txBody>
          <a:bodyPr lIns="91440" tIns="45720" rIns="91440" bIns="45720" anchor="t">
            <a:spAutoFit/>
          </a:bodyPr>
          <a:p>
            <a:pPr>
              <a:lnSpc>
                <a:spcPct val="130000"/>
              </a:lnSpc>
              <a:spcBef>
                <a:spcPts val="1350"/>
              </a:spcBef>
            </a:pPr>
            <a:r>
              <a:rPr lang="en-US" altLang="zh-CN" sz="3700" b="1" dirty="0">
                <a:solidFill>
                  <a:srgbClr val="FF0000"/>
                </a:solidFill>
                <a:latin typeface="锐字工房云字库中长宋GBK" panose="02010604000000000000" charset="-122"/>
                <a:ea typeface="锐字工房云字库中长宋GBK" panose="02010604000000000000" charset="-122"/>
              </a:rPr>
              <a:t>【</a:t>
            </a:r>
            <a:r>
              <a:rPr lang="zh-CN" altLang="en-US" sz="3700" b="1" dirty="0">
                <a:solidFill>
                  <a:srgbClr val="FF0000"/>
                </a:solidFill>
                <a:latin typeface="锐字工房云字库中长宋GBK" panose="02010604000000000000" charset="-122"/>
                <a:ea typeface="锐字工房云字库中长宋GBK" panose="02010604000000000000" charset="-122"/>
              </a:rPr>
              <a:t>示例</a:t>
            </a:r>
            <a:r>
              <a:rPr lang="en-US" altLang="zh-CN" sz="3700" b="1" dirty="0">
                <a:solidFill>
                  <a:srgbClr val="FF0000"/>
                </a:solidFill>
                <a:latin typeface="锐字工房云字库中长宋GBK" panose="02010604000000000000" charset="-122"/>
                <a:ea typeface="锐字工房云字库中长宋GBK" panose="02010604000000000000" charset="-122"/>
              </a:rPr>
              <a:t>】</a:t>
            </a:r>
            <a:r>
              <a:rPr lang="zh-CN" altLang="en-US" sz="3700" b="1" dirty="0">
                <a:solidFill>
                  <a:srgbClr val="0000FF"/>
                </a:solidFill>
                <a:latin typeface="锐字工房云字库中长宋GBK" panose="02010604000000000000" charset="-122"/>
                <a:ea typeface="锐字工房云字库中长宋GBK" panose="02010604000000000000" charset="-122"/>
              </a:rPr>
              <a:t>在师范毕业之后，毛泽东面临选择，当时许多同学都计划要到法国工读，新民学会当时对这些同学给予帮助，但毛泽东选择留在国内，他认为</a:t>
            </a:r>
            <a:r>
              <a:rPr lang="zh-CN" altLang="en-US" sz="3700" b="1" dirty="0">
                <a:solidFill>
                  <a:srgbClr val="0000FF"/>
                </a:solidFill>
                <a:latin typeface="锐字工房云字库中长宋GBK" panose="02010604000000000000" charset="-122"/>
                <a:ea typeface="锐字工房云字库中长宋GBK" panose="02010604000000000000" charset="-122"/>
                <a:sym typeface="+mn-ea"/>
              </a:rPr>
              <a:t>“</a:t>
            </a:r>
            <a:r>
              <a:rPr lang="zh-CN" altLang="en-US" sz="3700" b="1" dirty="0">
                <a:solidFill>
                  <a:srgbClr val="0000FF"/>
                </a:solidFill>
                <a:latin typeface="锐字工房云字库中长宋GBK" panose="02010604000000000000" charset="-122"/>
                <a:ea typeface="锐字工房云字库中长宋GBK" panose="02010604000000000000" charset="-122"/>
              </a:rPr>
              <a:t>我对于本国还未能充分了解，而且我以为在中国可以更有益地花去我的时间</a:t>
            </a:r>
            <a:r>
              <a:rPr lang="en-US" altLang="zh-CN" sz="3700" b="1" dirty="0">
                <a:solidFill>
                  <a:srgbClr val="0000FF"/>
                </a:solidFill>
                <a:latin typeface="锐字工房云字库中长宋GBK" panose="02010604000000000000" charset="-122"/>
                <a:ea typeface="锐字工房云字库中长宋GBK" panose="02010604000000000000" charset="-122"/>
              </a:rPr>
              <a:t>……”</a:t>
            </a:r>
            <a:r>
              <a:rPr lang="zh-CN" altLang="en-US" sz="3700" b="1" dirty="0">
                <a:solidFill>
                  <a:srgbClr val="0000FF"/>
                </a:solidFill>
                <a:latin typeface="锐字工房云字库中长宋GBK" panose="02010604000000000000" charset="-122"/>
                <a:ea typeface="锐字工房云字库中长宋GBK" panose="02010604000000000000" charset="-122"/>
              </a:rPr>
              <a:t>在</a:t>
            </a:r>
            <a:r>
              <a:rPr lang="zh-CN" altLang="en-US" sz="3700" b="1" dirty="0">
                <a:solidFill>
                  <a:srgbClr val="FF0000"/>
                </a:solidFill>
                <a:latin typeface="锐字工房云字库中长宋GBK" panose="02010604000000000000" charset="-122"/>
                <a:ea typeface="锐字工房云字库中长宋GBK" panose="02010604000000000000" charset="-122"/>
              </a:rPr>
              <a:t>北平</a:t>
            </a:r>
            <a:r>
              <a:rPr lang="zh-CN" altLang="en-US" sz="3700" b="1" dirty="0">
                <a:solidFill>
                  <a:srgbClr val="0000FF"/>
                </a:solidFill>
                <a:latin typeface="锐字工房云字库中长宋GBK" panose="02010604000000000000" charset="-122"/>
                <a:ea typeface="锐字工房云字库中长宋GBK" panose="02010604000000000000" charset="-122"/>
              </a:rPr>
              <a:t>他找到原来在师范学校的教员</a:t>
            </a:r>
            <a:r>
              <a:rPr lang="zh-CN" altLang="en-US" sz="3700" b="1" dirty="0">
                <a:solidFill>
                  <a:srgbClr val="FF0000"/>
                </a:solidFill>
                <a:latin typeface="锐字工房云字库中长宋GBK" panose="02010604000000000000" charset="-122"/>
                <a:ea typeface="锐字工房云字库中长宋GBK" panose="02010604000000000000" charset="-122"/>
              </a:rPr>
              <a:t>杨怀中</a:t>
            </a:r>
            <a:r>
              <a:rPr lang="zh-CN" altLang="en-US" sz="3700" b="1" dirty="0">
                <a:solidFill>
                  <a:srgbClr val="0000FF"/>
                </a:solidFill>
                <a:latin typeface="锐字工房云字库中长宋GBK" panose="02010604000000000000" charset="-122"/>
                <a:ea typeface="锐字工房云字库中长宋GBK" panose="02010604000000000000" charset="-122"/>
              </a:rPr>
              <a:t>，他正在北大做教授，</a:t>
            </a:r>
            <a:endParaRPr lang="zh-CN" altLang="en-US" sz="3700" b="1" dirty="0">
              <a:solidFill>
                <a:srgbClr val="0000FF"/>
              </a:solidFill>
              <a:latin typeface="锐字工房云字库中长宋GBK" panose="02010604000000000000" charset="-122"/>
              <a:ea typeface="锐字工房云字库中长宋GBK" panose="02010604000000000000" charset="-122"/>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2.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sp>
        <p:nvSpPr>
          <p:cNvPr id="2" name="TextBox 4"/>
          <p:cNvSpPr txBox="1"/>
          <p:nvPr/>
        </p:nvSpPr>
        <p:spPr>
          <a:xfrm>
            <a:off x="757767" y="1183217"/>
            <a:ext cx="10756900" cy="4530725"/>
          </a:xfrm>
          <a:prstGeom prst="rect">
            <a:avLst/>
          </a:prstGeom>
          <a:noFill/>
          <a:ln w="9525">
            <a:noFill/>
          </a:ln>
        </p:spPr>
        <p:txBody>
          <a:bodyPr lIns="91440" tIns="45720" rIns="91440" bIns="45720" anchor="t">
            <a:spAutoFit/>
          </a:bodyPr>
          <a:p>
            <a:pPr>
              <a:lnSpc>
                <a:spcPct val="130000"/>
              </a:lnSpc>
              <a:spcBef>
                <a:spcPts val="1350"/>
              </a:spcBef>
            </a:pPr>
            <a:r>
              <a:rPr lang="zh-CN" altLang="en-US" sz="3700" b="1" dirty="0">
                <a:solidFill>
                  <a:srgbClr val="0000FF"/>
                </a:solidFill>
                <a:uFillTx/>
                <a:latin typeface="锐字工房云字库中长宋GBK" panose="02010604000000000000" charset="-122"/>
                <a:ea typeface="锐字工房云字库中长宋GBK" panose="02010604000000000000" charset="-122"/>
              </a:rPr>
              <a:t>杨怀中把毛泽东介绍到了北大图书馆，当时的馆长是</a:t>
            </a:r>
            <a:r>
              <a:rPr lang="zh-CN" altLang="en-US" sz="3700" b="1" dirty="0">
                <a:solidFill>
                  <a:srgbClr val="FF0000"/>
                </a:solidFill>
                <a:uFillTx/>
                <a:latin typeface="锐字工房云字库中长宋GBK" panose="02010604000000000000" charset="-122"/>
                <a:ea typeface="锐字工房云字库中长宋GBK" panose="02010604000000000000" charset="-122"/>
              </a:rPr>
              <a:t>李大钊</a:t>
            </a:r>
            <a:r>
              <a:rPr lang="zh-CN" altLang="en-US" sz="3700" b="1" dirty="0">
                <a:solidFill>
                  <a:srgbClr val="0000FF"/>
                </a:solidFill>
                <a:uFillTx/>
                <a:latin typeface="锐字工房云字库中长宋GBK" panose="02010604000000000000" charset="-122"/>
                <a:ea typeface="锐字工房云字库中长宋GBK" panose="02010604000000000000" charset="-122"/>
              </a:rPr>
              <a:t>。</a:t>
            </a:r>
            <a:r>
              <a:rPr lang="zh-CN" altLang="en-US" sz="3700" b="1" dirty="0">
                <a:solidFill>
                  <a:srgbClr val="FF0000"/>
                </a:solidFill>
                <a:uFillTx/>
                <a:latin typeface="锐字工房云字库中长宋GBK" panose="02010604000000000000" charset="-122"/>
                <a:ea typeface="锐字工房云字库中长宋GBK" panose="02010604000000000000" charset="-122"/>
              </a:rPr>
              <a:t>毛泽东做图书佐理员</a:t>
            </a:r>
            <a:r>
              <a:rPr lang="zh-CN" altLang="en-US" sz="3700" b="1" dirty="0">
                <a:solidFill>
                  <a:srgbClr val="0000FF"/>
                </a:solidFill>
                <a:uFillTx/>
                <a:latin typeface="锐字工房云字库中长宋GBK" panose="02010604000000000000" charset="-122"/>
                <a:ea typeface="锐字工房云字库中长宋GBK" panose="02010604000000000000" charset="-122"/>
              </a:rPr>
              <a:t>，月薪</a:t>
            </a:r>
            <a:r>
              <a:rPr lang="en-US" altLang="zh-CN" sz="3700" b="1" dirty="0">
                <a:solidFill>
                  <a:srgbClr val="0000FF"/>
                </a:solidFill>
                <a:uFillTx/>
                <a:latin typeface="锐字工房云字库中长宋GBK" panose="02010604000000000000" charset="-122"/>
                <a:ea typeface="锐字工房云字库中长宋GBK" panose="02010604000000000000" charset="-122"/>
              </a:rPr>
              <a:t>8</a:t>
            </a:r>
            <a:r>
              <a:rPr lang="zh-CN" altLang="en-US" sz="3700" b="1" dirty="0">
                <a:solidFill>
                  <a:srgbClr val="0000FF"/>
                </a:solidFill>
                <a:uFillTx/>
                <a:latin typeface="锐字工房云字库中长宋GBK" panose="02010604000000000000" charset="-122"/>
                <a:ea typeface="锐字工房云字库中长宋GBK" panose="02010604000000000000" charset="-122"/>
              </a:rPr>
              <a:t>块大洋，而李大钊则是</a:t>
            </a:r>
            <a:r>
              <a:rPr lang="en-US" altLang="zh-CN" sz="3700" b="1" dirty="0">
                <a:solidFill>
                  <a:srgbClr val="0000FF"/>
                </a:solidFill>
                <a:uFillTx/>
                <a:latin typeface="锐字工房云字库中长宋GBK" panose="02010604000000000000" charset="-122"/>
                <a:ea typeface="锐字工房云字库中长宋GBK" panose="02010604000000000000" charset="-122"/>
              </a:rPr>
              <a:t>120</a:t>
            </a:r>
            <a:r>
              <a:rPr lang="zh-CN" altLang="en-US" sz="3700" b="1" dirty="0">
                <a:solidFill>
                  <a:srgbClr val="0000FF"/>
                </a:solidFill>
                <a:uFillTx/>
                <a:latin typeface="锐字工房云字库中长宋GBK" panose="02010604000000000000" charset="-122"/>
                <a:ea typeface="锐字工房云字库中长宋GBK" panose="02010604000000000000" charset="-122"/>
              </a:rPr>
              <a:t>块大洋。当时的北大是自由思想的桥头堡，新文化运动的摇篮，毛泽东在这里积极地参与哲学研究会和新闻研究会，还听大学的课程，在北大非常活跃地参加各种政治的活动。</a:t>
            </a:r>
            <a:endParaRPr lang="zh-CN" altLang="en-US" sz="3700" b="1" dirty="0">
              <a:solidFill>
                <a:srgbClr val="0000FF"/>
              </a:solidFill>
              <a:uFillTx/>
              <a:latin typeface="锐字工房云字库中长宋GBK" panose="02010604000000000000" charset="-122"/>
              <a:ea typeface="锐字工房云字库中长宋GBK" panose="02010604000000000000" charset="-122"/>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3.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sp>
        <p:nvSpPr>
          <p:cNvPr id="2" name="TextBox 4"/>
          <p:cNvSpPr txBox="1"/>
          <p:nvPr/>
        </p:nvSpPr>
        <p:spPr>
          <a:xfrm>
            <a:off x="470535" y="220980"/>
            <a:ext cx="10917555" cy="1370965"/>
          </a:xfrm>
          <a:prstGeom prst="rect">
            <a:avLst/>
          </a:prstGeom>
          <a:noFill/>
          <a:ln w="9525">
            <a:noFill/>
          </a:ln>
        </p:spPr>
        <p:txBody>
          <a:bodyPr wrap="square" lIns="91440" tIns="45720" rIns="91440" bIns="45720" anchor="t">
            <a:spAutoFit/>
          </a:bodyPr>
          <a:p>
            <a:pPr>
              <a:lnSpc>
                <a:spcPct val="130000"/>
              </a:lnSpc>
            </a:pPr>
            <a:r>
              <a:rPr lang="en-US" altLang="zh-CN" sz="3200" b="1" dirty="0">
                <a:solidFill>
                  <a:srgbClr val="000000"/>
                </a:solidFill>
                <a:uFillTx/>
                <a:latin typeface="锐字工房云字库中长宋GBK" panose="02010604000000000000" charset="-122"/>
                <a:ea typeface="锐字工房云字库中长宋GBK" panose="02010604000000000000" charset="-122"/>
              </a:rPr>
              <a:t>3.</a:t>
            </a:r>
            <a:r>
              <a:rPr lang="zh-CN" altLang="en-US" sz="3200" b="1" dirty="0">
                <a:solidFill>
                  <a:srgbClr val="000000"/>
                </a:solidFill>
                <a:uFillTx/>
                <a:latin typeface="锐字工房云字库中长宋GBK" panose="02010604000000000000" charset="-122"/>
                <a:ea typeface="锐字工房云字库中长宋GBK" panose="02010604000000000000" charset="-122"/>
              </a:rPr>
              <a:t>结合</a:t>
            </a:r>
            <a:r>
              <a:rPr lang="en-US" altLang="zh-CN" sz="3200" b="1" dirty="0">
                <a:solidFill>
                  <a:srgbClr val="000000"/>
                </a:solidFill>
                <a:uFillTx/>
                <a:latin typeface="锐字工房云字库中长宋GBK" panose="02010604000000000000" charset="-122"/>
                <a:ea typeface="锐字工房云字库中长宋GBK" panose="02010604000000000000" charset="-122"/>
              </a:rPr>
              <a:t>《</a:t>
            </a:r>
            <a:r>
              <a:rPr lang="zh-CN" altLang="en-US" sz="3200" b="1" dirty="0">
                <a:solidFill>
                  <a:srgbClr val="000000"/>
                </a:solidFill>
                <a:uFillTx/>
                <a:latin typeface="锐字工房云字库中长宋GBK" panose="02010604000000000000" charset="-122"/>
                <a:ea typeface="锐字工房云字库中长宋GBK" panose="02010604000000000000" charset="-122"/>
              </a:rPr>
              <a:t>红星照耀中国</a:t>
            </a:r>
            <a:r>
              <a:rPr lang="en-US" altLang="zh-CN" sz="3200" b="1" dirty="0">
                <a:solidFill>
                  <a:srgbClr val="000000"/>
                </a:solidFill>
                <a:uFillTx/>
                <a:latin typeface="锐字工房云字库中长宋GBK" panose="02010604000000000000" charset="-122"/>
                <a:ea typeface="锐字工房云字库中长宋GBK" panose="02010604000000000000" charset="-122"/>
              </a:rPr>
              <a:t>》</a:t>
            </a:r>
            <a:r>
              <a:rPr lang="zh-CN" altLang="en-US" sz="3200" b="1" dirty="0">
                <a:solidFill>
                  <a:srgbClr val="000000"/>
                </a:solidFill>
                <a:uFillTx/>
                <a:latin typeface="锐字工房云字库中长宋GBK" panose="02010604000000000000" charset="-122"/>
                <a:ea typeface="锐字工房云字库中长宋GBK" panose="02010604000000000000" charset="-122"/>
              </a:rPr>
              <a:t>一书的相关内容，说说毛泽东是怎样看到劳工运动的力量的。</a:t>
            </a:r>
            <a:endParaRPr lang="zh-CN" altLang="en-US" sz="3200" b="1" dirty="0">
              <a:solidFill>
                <a:srgbClr val="000000"/>
              </a:solidFill>
              <a:uFillTx/>
              <a:latin typeface="锐字工房云字库中长宋GBK" panose="02010604000000000000" charset="-122"/>
              <a:ea typeface="锐字工房云字库中长宋GBK" panose="02010604000000000000" charset="-122"/>
            </a:endParaRPr>
          </a:p>
        </p:txBody>
      </p:sp>
      <p:sp>
        <p:nvSpPr>
          <p:cNvPr id="3" name="TextBox 2"/>
          <p:cNvSpPr txBox="1"/>
          <p:nvPr/>
        </p:nvSpPr>
        <p:spPr>
          <a:xfrm>
            <a:off x="637117" y="1592157"/>
            <a:ext cx="10917767" cy="5128895"/>
          </a:xfrm>
          <a:prstGeom prst="rect">
            <a:avLst/>
          </a:prstGeom>
          <a:noFill/>
          <a:ln w="9525">
            <a:noFill/>
          </a:ln>
        </p:spPr>
        <p:txBody>
          <a:bodyPr lIns="91440" tIns="45720" rIns="91440" bIns="45720" anchor="t">
            <a:spAutoFit/>
          </a:bodyPr>
          <a:p>
            <a:pPr defTabSz="914400">
              <a:lnSpc>
                <a:spcPct val="130000"/>
              </a:lnSpc>
            </a:pPr>
            <a:r>
              <a:rPr lang="en-US" altLang="zh-CN" sz="2800" b="1" dirty="0">
                <a:solidFill>
                  <a:srgbClr val="FF0000"/>
                </a:solidFill>
                <a:latin typeface="锐字工房云字库中长宋GBK" panose="02010604000000000000" charset="-122"/>
                <a:ea typeface="锐字工房云字库中长宋GBK" panose="02010604000000000000" charset="-122"/>
              </a:rPr>
              <a:t>【</a:t>
            </a:r>
            <a:r>
              <a:rPr lang="zh-CN" altLang="en-US" sz="2800" b="1" dirty="0">
                <a:solidFill>
                  <a:srgbClr val="FF0000"/>
                </a:solidFill>
                <a:latin typeface="锐字工房云字库中长宋GBK" panose="02010604000000000000" charset="-122"/>
                <a:ea typeface="锐字工房云字库中长宋GBK" panose="02010604000000000000" charset="-122"/>
              </a:rPr>
              <a:t>示例</a:t>
            </a:r>
            <a:r>
              <a:rPr lang="en-US" altLang="zh-CN" sz="2800" b="1" dirty="0">
                <a:solidFill>
                  <a:srgbClr val="FF0000"/>
                </a:solidFill>
                <a:latin typeface="锐字工房云字库中长宋GBK" panose="02010604000000000000" charset="-122"/>
                <a:ea typeface="锐字工房云字库中长宋GBK" panose="02010604000000000000" charset="-122"/>
              </a:rPr>
              <a:t>】</a:t>
            </a:r>
            <a:r>
              <a:rPr lang="zh-CN" altLang="en-US" sz="2800" b="1" dirty="0">
                <a:solidFill>
                  <a:srgbClr val="0000FF"/>
                </a:solidFill>
                <a:latin typeface="锐字工房云字库中长宋GBK" panose="02010604000000000000" charset="-122"/>
                <a:ea typeface="锐字工房云字库中长宋GBK" panose="02010604000000000000" charset="-122"/>
              </a:rPr>
              <a:t>在中国共产党建立之后，在国内和国外的其他地方也建立了许多类似的组织。“到了一九二二年五月，湖南支部已经在矿工、铁路工人、公务人员、印刷工人及造币厂工人中组织了二十个以上的工会，当时我是支部的书记。”（</a:t>
            </a:r>
            <a:r>
              <a:rPr lang="en-US" altLang="zh-CN" sz="2800" b="1" dirty="0">
                <a:solidFill>
                  <a:srgbClr val="0000FF"/>
                </a:solidFill>
                <a:latin typeface="锐字工房云字库中长宋GBK" panose="02010604000000000000" charset="-122"/>
                <a:ea typeface="锐字工房云字库中长宋GBK" panose="02010604000000000000" charset="-122"/>
              </a:rPr>
              <a:t>《</a:t>
            </a:r>
            <a:r>
              <a:rPr lang="zh-CN" altLang="en-US" sz="2800" b="1" dirty="0">
                <a:solidFill>
                  <a:srgbClr val="0000FF"/>
                </a:solidFill>
                <a:latin typeface="锐字工房云字库中长宋GBK" panose="02010604000000000000" charset="-122"/>
                <a:ea typeface="锐字工房云字库中长宋GBK" panose="02010604000000000000" charset="-122"/>
              </a:rPr>
              <a:t>红星照耀</a:t>
            </a:r>
            <a:r>
              <a:rPr lang="zh-CN" altLang="en-US" sz="2800" b="1" dirty="0">
                <a:solidFill>
                  <a:srgbClr val="0000FF"/>
                </a:solidFill>
                <a:uFillTx/>
                <a:latin typeface="锐字工房云字库中长宋GBK" panose="02010604000000000000" charset="-122"/>
                <a:ea typeface="锐字工房云字库中长宋GBK" panose="02010604000000000000" charset="-122"/>
              </a:rPr>
              <a:t>中</a:t>
            </a:r>
            <a:r>
              <a:rPr lang="zh-CN" altLang="en-US" sz="2800" b="1" dirty="0">
                <a:solidFill>
                  <a:srgbClr val="0000FF"/>
                </a:solidFill>
                <a:uFillTx/>
                <a:latin typeface="宋体" panose="02010600030101010101" pitchFamily="2" charset="-122"/>
                <a:ea typeface="锐字工房云字库中长宋GBK" panose="02010604000000000000" charset="-122"/>
                <a:sym typeface="+mn-ea"/>
              </a:rPr>
              <a:t>国</a:t>
            </a:r>
            <a:r>
              <a:rPr lang="en-US" altLang="zh-CN" sz="2800" b="1" dirty="0">
                <a:solidFill>
                  <a:srgbClr val="0000FF"/>
                </a:solidFill>
                <a:uFillTx/>
                <a:latin typeface="宋体" panose="02010600030101010101" pitchFamily="2" charset="-122"/>
                <a:ea typeface="锐字工房云字库中长宋GBK" panose="02010604000000000000" charset="-122"/>
                <a:sym typeface="+mn-ea"/>
              </a:rPr>
              <a:t>》</a:t>
            </a:r>
            <a:r>
              <a:rPr lang="zh-CN" altLang="en-US" sz="2800" b="1" dirty="0">
                <a:solidFill>
                  <a:srgbClr val="0000FF"/>
                </a:solidFill>
                <a:uFillTx/>
                <a:latin typeface="宋体" panose="02010600030101010101" pitchFamily="2" charset="-122"/>
                <a:ea typeface="锐字工房云字库中长宋GBK" panose="02010604000000000000" charset="-122"/>
                <a:sym typeface="+mn-ea"/>
              </a:rPr>
              <a:t>第</a:t>
            </a:r>
            <a:r>
              <a:rPr lang="en-US" altLang="zh-CN" sz="2800" b="1" dirty="0">
                <a:solidFill>
                  <a:srgbClr val="0000FF"/>
                </a:solidFill>
                <a:uFillTx/>
                <a:latin typeface="宋体" panose="02010600030101010101" pitchFamily="2" charset="-122"/>
                <a:ea typeface="锐字工房云字库中长宋GBK" panose="02010604000000000000" charset="-122"/>
                <a:sym typeface="+mn-ea"/>
              </a:rPr>
              <a:t>65</a:t>
            </a:r>
            <a:r>
              <a:rPr lang="zh-CN" altLang="en-US" sz="2800" b="1" dirty="0">
                <a:solidFill>
                  <a:srgbClr val="0000FF"/>
                </a:solidFill>
                <a:uFillTx/>
                <a:latin typeface="宋体" panose="02010600030101010101" pitchFamily="2" charset="-122"/>
                <a:ea typeface="锐字工房云字库中长宋GBK" panose="02010604000000000000" charset="-122"/>
                <a:sym typeface="+mn-ea"/>
              </a:rPr>
              <a:t>页）当时统治湖南的军阀是赵恒惕，他下令杀害了两名工人的领袖，引起了工人的反抗，</a:t>
            </a:r>
            <a:r>
              <a:rPr lang="zh-CN" altLang="en-US" sz="2800" b="1" dirty="0">
                <a:solidFill>
                  <a:srgbClr val="FF0000"/>
                </a:solidFill>
                <a:uFillTx/>
                <a:latin typeface="宋体" panose="02010600030101010101" pitchFamily="2" charset="-122"/>
                <a:ea typeface="锐字工房云字库中长宋GBK" panose="02010604000000000000" charset="-122"/>
                <a:sym typeface="+mn-ea"/>
              </a:rPr>
              <a:t>毛泽东领导了这次“反赵运动”</a:t>
            </a:r>
            <a:r>
              <a:rPr lang="zh-CN" altLang="en-US" sz="2800" b="1" dirty="0">
                <a:solidFill>
                  <a:srgbClr val="0000FF"/>
                </a:solidFill>
                <a:uFillTx/>
                <a:latin typeface="宋体" panose="02010600030101010101" pitchFamily="2" charset="-122"/>
                <a:ea typeface="锐字工房云字库中长宋GBK" panose="02010604000000000000" charset="-122"/>
                <a:sym typeface="+mn-ea"/>
              </a:rPr>
              <a:t>。在这期间，毛泽东竭力推动工会的运动，争取更高的工资、待遇和工会的被承认，大多数的罢工是成功的，毛泽东看到了劳工运动的空前力量。</a:t>
            </a:r>
            <a:endParaRPr lang="zh-CN" altLang="en-US" sz="2800" b="1" dirty="0">
              <a:solidFill>
                <a:srgbClr val="0000FF"/>
              </a:solidFill>
              <a:uFillTx/>
              <a:latin typeface="宋体" panose="02010600030101010101" pitchFamily="2" charset="-122"/>
              <a:ea typeface="锐字工房云字库中长宋GBK" panose="02010604000000000000" charset="-122"/>
              <a:sym typeface="+mn-ea"/>
            </a:endParaRPr>
          </a:p>
          <a:p>
            <a:pPr defTabSz="914400">
              <a:lnSpc>
                <a:spcPct val="130000"/>
              </a:lnSpc>
            </a:pPr>
            <a:endParaRPr lang="zh-CN" altLang="en-US" sz="2800" b="1" dirty="0">
              <a:solidFill>
                <a:srgbClr val="0000FF"/>
              </a:solidFill>
              <a:uFillTx/>
              <a:latin typeface="宋体" panose="02010600030101010101" pitchFamily="2" charset="-122"/>
              <a:ea typeface="锐字工房云字库中长宋GBK" panose="02010604000000000000" charset="-122"/>
              <a:sym typeface="+mn-ea"/>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1000"/>
                                        <p:tgtEl>
                                          <p:spTgt spid="3"/>
                                        </p:tgtEl>
                                      </p:cBhvr>
                                    </p:animEffect>
                                    <p:anim calcmode="lin" valueType="num">
                                      <p:cBhvr>
                                        <p:cTn id="14" dur="1000" fill="hold"/>
                                        <p:tgtEl>
                                          <p:spTgt spid="3"/>
                                        </p:tgtEl>
                                        <p:attrNameLst>
                                          <p:attrName>ppt_x</p:attrName>
                                        </p:attrNameLst>
                                      </p:cBhvr>
                                      <p:tavLst>
                                        <p:tav tm="0">
                                          <p:val>
                                            <p:strVal val="#ppt_x"/>
                                          </p:val>
                                        </p:tav>
                                        <p:tav tm="100000">
                                          <p:val>
                                            <p:strVal val="#ppt_x"/>
                                          </p:val>
                                        </p:tav>
                                      </p:tavLst>
                                    </p:anim>
                                    <p:anim calcmode="lin" valueType="num">
                                      <p:cBhvr>
                                        <p:cTn id="15"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6866" name="标题 1"/>
          <p:cNvSpPr>
            <a:spLocks noGrp="1"/>
          </p:cNvSpPr>
          <p:nvPr>
            <p:ph type="title"/>
          </p:nvPr>
        </p:nvSpPr>
        <p:spPr>
          <a:xfrm>
            <a:off x="1809750" y="0"/>
            <a:ext cx="7053263" cy="1400175"/>
          </a:xfrm>
          <a:noFill/>
          <a:ln>
            <a:noFill/>
          </a:ln>
        </p:spPr>
        <p:txBody>
          <a:bodyPr vert="horz" wrap="square" lIns="91440" tIns="45720" rIns="91440" bIns="45720" anchor="t"/>
          <a:p>
            <a:r>
              <a:rPr lang="zh-CN" altLang="en-US" sz="8000" b="1" dirty="0">
                <a:solidFill>
                  <a:schemeClr val="bg1"/>
                </a:solidFill>
              </a:rPr>
              <a:t>毛泽东</a:t>
            </a:r>
            <a:endParaRPr lang="zh-CN" altLang="en-US" sz="8000" b="1" dirty="0">
              <a:solidFill>
                <a:schemeClr val="bg1"/>
              </a:solidFill>
            </a:endParaRPr>
          </a:p>
        </p:txBody>
      </p:sp>
      <p:pic>
        <p:nvPicPr>
          <p:cNvPr id="36867" name="图片 5"/>
          <p:cNvPicPr>
            <a:picLocks noChangeAspect="1"/>
          </p:cNvPicPr>
          <p:nvPr/>
        </p:nvPicPr>
        <p:blipFill>
          <a:blip r:embed="rId1"/>
          <a:stretch>
            <a:fillRect/>
          </a:stretch>
        </p:blipFill>
        <p:spPr>
          <a:xfrm>
            <a:off x="6876415" y="1199515"/>
            <a:ext cx="5081270" cy="5636260"/>
          </a:xfrm>
          <a:prstGeom prst="rect">
            <a:avLst/>
          </a:prstGeom>
          <a:noFill/>
          <a:ln w="9525">
            <a:noFill/>
          </a:ln>
        </p:spPr>
      </p:pic>
      <p:sp>
        <p:nvSpPr>
          <p:cNvPr id="2" name="标题 1"/>
          <p:cNvSpPr>
            <a:spLocks noGrp="1"/>
          </p:cNvSpPr>
          <p:nvPr/>
        </p:nvSpPr>
        <p:spPr>
          <a:xfrm>
            <a:off x="6313170" y="22225"/>
            <a:ext cx="5217160" cy="1400175"/>
          </a:xfrm>
          <a:prstGeom prst="rect">
            <a:avLst/>
          </a:prstGeom>
          <a:noFill/>
          <a:ln>
            <a:noFill/>
          </a:ln>
        </p:spPr>
        <p:txBody>
          <a:bodyPr vert="horz" wrap="square" lIns="91440" tIns="45720" rIns="91440" bIns="45720" rtlCol="0" anchor="t">
            <a:noAutofit/>
          </a:bodyPr>
          <a:lstStyle>
            <a:lvl1pPr algn="l" defTabSz="388620" rtl="0" eaLnBrk="1" latinLnBrk="0" hangingPunct="1">
              <a:spcBef>
                <a:spcPct val="0"/>
              </a:spcBef>
              <a:buNone/>
              <a:defRPr lang="zh-CN" sz="3570" b="0" kern="1200">
                <a:solidFill>
                  <a:schemeClr val="tx2"/>
                </a:solidFill>
                <a:latin typeface="+mj-lt"/>
                <a:ea typeface="Microsoft YaHei UI" panose="020B0503020204020204" pitchFamily="34" charset="-122"/>
                <a:cs typeface="+mj-cs"/>
              </a:defRPr>
            </a:lvl1pPr>
            <a:lvl2pPr eaLnBrk="1" latinLnBrk="0" hangingPunct="1">
              <a:defRPr lang="zh-CN">
                <a:solidFill>
                  <a:schemeClr val="tx2"/>
                </a:solidFill>
              </a:defRPr>
            </a:lvl2pPr>
            <a:lvl3pPr eaLnBrk="1" latinLnBrk="0" hangingPunct="1">
              <a:defRPr lang="zh-CN">
                <a:solidFill>
                  <a:schemeClr val="tx2"/>
                </a:solidFill>
              </a:defRPr>
            </a:lvl3pPr>
            <a:lvl4pPr eaLnBrk="1" latinLnBrk="0" hangingPunct="1">
              <a:defRPr lang="zh-CN">
                <a:solidFill>
                  <a:schemeClr val="tx2"/>
                </a:solidFill>
              </a:defRPr>
            </a:lvl4pPr>
            <a:lvl5pPr eaLnBrk="1" latinLnBrk="0" hangingPunct="1">
              <a:defRPr lang="zh-CN">
                <a:solidFill>
                  <a:schemeClr val="tx2"/>
                </a:solidFill>
              </a:defRPr>
            </a:lvl5pPr>
            <a:lvl6pPr eaLnBrk="1" latinLnBrk="0" hangingPunct="1">
              <a:defRPr lang="zh-CN">
                <a:solidFill>
                  <a:schemeClr val="tx2"/>
                </a:solidFill>
              </a:defRPr>
            </a:lvl6pPr>
            <a:lvl7pPr eaLnBrk="1" latinLnBrk="0" hangingPunct="1">
              <a:defRPr lang="zh-CN">
                <a:solidFill>
                  <a:schemeClr val="tx2"/>
                </a:solidFill>
              </a:defRPr>
            </a:lvl7pPr>
            <a:lvl8pPr eaLnBrk="1" latinLnBrk="0" hangingPunct="1">
              <a:defRPr lang="zh-CN">
                <a:solidFill>
                  <a:schemeClr val="tx2"/>
                </a:solidFill>
              </a:defRPr>
            </a:lvl8pPr>
            <a:lvl9pPr eaLnBrk="1" latinLnBrk="0" hangingPunct="1">
              <a:defRPr lang="zh-CN">
                <a:solidFill>
                  <a:schemeClr val="tx2"/>
                </a:solidFill>
              </a:defRPr>
            </a:lvl9pPr>
          </a:lstStyle>
          <a:p>
            <a:r>
              <a:rPr lang="zh-CN" altLang="en-US" sz="4800" b="1" dirty="0">
                <a:solidFill>
                  <a:srgbClr val="FF0000"/>
                </a:solidFill>
                <a:uFillTx/>
                <a:ea typeface="锐字工房云字库中长宋GBK" panose="02010604000000000000" charset="-122"/>
              </a:rPr>
              <a:t>毛泽东（延安时期）</a:t>
            </a:r>
            <a:endParaRPr lang="zh-CN" altLang="en-US" sz="4800" b="1" dirty="0">
              <a:solidFill>
                <a:srgbClr val="FF0000"/>
              </a:solidFill>
              <a:uFillTx/>
              <a:ea typeface="锐字工房云字库中长宋GBK" panose="02010604000000000000" charset="-122"/>
            </a:endParaRPr>
          </a:p>
        </p:txBody>
      </p:sp>
      <p:pic>
        <p:nvPicPr>
          <p:cNvPr id="25603" name="内容占位符 3"/>
          <p:cNvPicPr>
            <a:picLocks noGrp="1" noChangeAspect="1"/>
          </p:cNvPicPr>
          <p:nvPr>
            <p:ph idx="1"/>
          </p:nvPr>
        </p:nvPicPr>
        <p:blipFill>
          <a:blip r:embed="rId2"/>
          <a:stretch>
            <a:fillRect/>
          </a:stretch>
        </p:blipFill>
        <p:spPr>
          <a:xfrm>
            <a:off x="15875" y="-317"/>
            <a:ext cx="3027363" cy="3379787"/>
          </a:xfrm>
          <a:noFill/>
          <a:ln>
            <a:noFill/>
          </a:ln>
        </p:spPr>
      </p:pic>
      <p:pic>
        <p:nvPicPr>
          <p:cNvPr id="25604" name="图片 4"/>
          <p:cNvPicPr>
            <a:picLocks noChangeAspect="1"/>
          </p:cNvPicPr>
          <p:nvPr/>
        </p:nvPicPr>
        <p:blipFill>
          <a:blip r:embed="rId3"/>
          <a:stretch>
            <a:fillRect/>
          </a:stretch>
        </p:blipFill>
        <p:spPr>
          <a:xfrm>
            <a:off x="2082165" y="3401378"/>
            <a:ext cx="5000625" cy="3205162"/>
          </a:xfrm>
          <a:prstGeom prst="rect">
            <a:avLst/>
          </a:prstGeom>
          <a:noFill/>
          <a:ln w="9525">
            <a:noFill/>
          </a:ln>
        </p:spPr>
      </p:pic>
      <p:sp>
        <p:nvSpPr>
          <p:cNvPr id="25602" name="标题 1"/>
          <p:cNvSpPr>
            <a:spLocks noGrp="1"/>
          </p:cNvSpPr>
          <p:nvPr/>
        </p:nvSpPr>
        <p:spPr>
          <a:xfrm>
            <a:off x="3043555" y="118110"/>
            <a:ext cx="1034415" cy="1400175"/>
          </a:xfrm>
          <a:prstGeom prst="rect">
            <a:avLst/>
          </a:prstGeom>
          <a:noFill/>
          <a:ln>
            <a:noFill/>
          </a:ln>
        </p:spPr>
        <p:txBody>
          <a:bodyPr vert="horz" wrap="square" lIns="91440" tIns="45720" rIns="91440" bIns="45720" rtlCol="0" anchor="t">
            <a:noAutofit/>
          </a:bodyPr>
          <a:lstStyle>
            <a:lvl1pPr algn="l" defTabSz="388620" rtl="0" eaLnBrk="1" latinLnBrk="0" hangingPunct="1">
              <a:spcBef>
                <a:spcPct val="0"/>
              </a:spcBef>
              <a:buNone/>
              <a:defRPr lang="zh-CN" sz="3570" b="0" kern="1200">
                <a:solidFill>
                  <a:schemeClr val="tx2"/>
                </a:solidFill>
                <a:latin typeface="+mj-lt"/>
                <a:ea typeface="Microsoft YaHei UI" panose="020B0503020204020204" pitchFamily="34" charset="-122"/>
                <a:cs typeface="+mj-cs"/>
              </a:defRPr>
            </a:lvl1pPr>
            <a:lvl2pPr eaLnBrk="1" latinLnBrk="0" hangingPunct="1">
              <a:defRPr lang="zh-CN">
                <a:solidFill>
                  <a:schemeClr val="tx2"/>
                </a:solidFill>
              </a:defRPr>
            </a:lvl2pPr>
            <a:lvl3pPr eaLnBrk="1" latinLnBrk="0" hangingPunct="1">
              <a:defRPr lang="zh-CN">
                <a:solidFill>
                  <a:schemeClr val="tx2"/>
                </a:solidFill>
              </a:defRPr>
            </a:lvl3pPr>
            <a:lvl4pPr eaLnBrk="1" latinLnBrk="0" hangingPunct="1">
              <a:defRPr lang="zh-CN">
                <a:solidFill>
                  <a:schemeClr val="tx2"/>
                </a:solidFill>
              </a:defRPr>
            </a:lvl4pPr>
            <a:lvl5pPr eaLnBrk="1" latinLnBrk="0" hangingPunct="1">
              <a:defRPr lang="zh-CN">
                <a:solidFill>
                  <a:schemeClr val="tx2"/>
                </a:solidFill>
              </a:defRPr>
            </a:lvl5pPr>
            <a:lvl6pPr eaLnBrk="1" latinLnBrk="0" hangingPunct="1">
              <a:defRPr lang="zh-CN">
                <a:solidFill>
                  <a:schemeClr val="tx2"/>
                </a:solidFill>
              </a:defRPr>
            </a:lvl6pPr>
            <a:lvl7pPr eaLnBrk="1" latinLnBrk="0" hangingPunct="1">
              <a:defRPr lang="zh-CN">
                <a:solidFill>
                  <a:schemeClr val="tx2"/>
                </a:solidFill>
              </a:defRPr>
            </a:lvl7pPr>
            <a:lvl8pPr eaLnBrk="1" latinLnBrk="0" hangingPunct="1">
              <a:defRPr lang="zh-CN">
                <a:solidFill>
                  <a:schemeClr val="tx2"/>
                </a:solidFill>
              </a:defRPr>
            </a:lvl8pPr>
            <a:lvl9pPr eaLnBrk="1" latinLnBrk="0" hangingPunct="1">
              <a:defRPr lang="zh-CN">
                <a:solidFill>
                  <a:schemeClr val="tx2"/>
                </a:solidFill>
              </a:defRPr>
            </a:lvl9pPr>
          </a:lstStyle>
          <a:p>
            <a:r>
              <a:rPr lang="zh-CN" altLang="en-US" sz="4800" b="1" dirty="0">
                <a:solidFill>
                  <a:srgbClr val="FF0000"/>
                </a:solidFill>
                <a:uFillTx/>
                <a:ea typeface="锐字工房云字库中长宋GBK" panose="02010604000000000000" charset="-122"/>
              </a:rPr>
              <a:t>青年毛泽东</a:t>
            </a:r>
            <a:endParaRPr lang="zh-CN" altLang="en-US" sz="4800" b="1" dirty="0">
              <a:solidFill>
                <a:srgbClr val="FF0000"/>
              </a:solidFill>
              <a:uFillTx/>
              <a:ea typeface="锐字工房云字库中长宋GBK" panose="02010604000000000000" charset="-122"/>
            </a:endParaRP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6626" name="标题 1"/>
          <p:cNvSpPr>
            <a:spLocks noGrp="1"/>
          </p:cNvSpPr>
          <p:nvPr>
            <p:ph type="title"/>
          </p:nvPr>
        </p:nvSpPr>
        <p:spPr>
          <a:noFill/>
          <a:ln>
            <a:noFill/>
          </a:ln>
        </p:spPr>
        <p:txBody>
          <a:bodyPr vert="horz" wrap="square" lIns="91440" tIns="45720" rIns="91440" bIns="45720" anchor="t">
            <a:normAutofit fontScale="90000"/>
          </a:bodyPr>
          <a:p>
            <a:r>
              <a:rPr lang="zh-CN" altLang="en-US" sz="6600" b="1" dirty="0">
                <a:solidFill>
                  <a:schemeClr val="bg1"/>
                </a:solidFill>
              </a:rPr>
              <a:t>马克思主义</a:t>
            </a:r>
            <a:endParaRPr lang="zh-CN" altLang="en-US" sz="6600" b="1" dirty="0">
              <a:solidFill>
                <a:schemeClr val="bg1"/>
              </a:solidFill>
            </a:endParaRPr>
          </a:p>
        </p:txBody>
      </p:sp>
      <p:pic>
        <p:nvPicPr>
          <p:cNvPr id="26627" name="内容占位符 3"/>
          <p:cNvPicPr>
            <a:picLocks noGrp="1" noChangeAspect="1"/>
          </p:cNvPicPr>
          <p:nvPr>
            <p:ph idx="1"/>
          </p:nvPr>
        </p:nvPicPr>
        <p:blipFill>
          <a:blip r:embed="rId1"/>
          <a:stretch>
            <a:fillRect/>
          </a:stretch>
        </p:blipFill>
        <p:spPr>
          <a:xfrm>
            <a:off x="3723640" y="1500505"/>
            <a:ext cx="5581015" cy="5182870"/>
          </a:xfrm>
          <a:noFill/>
          <a:ln>
            <a:noFill/>
          </a:ln>
        </p:spPr>
      </p:pic>
      <p:sp>
        <p:nvSpPr>
          <p:cNvPr id="2" name="标题 1"/>
          <p:cNvSpPr>
            <a:spLocks noGrp="1"/>
          </p:cNvSpPr>
          <p:nvPr/>
        </p:nvSpPr>
        <p:spPr>
          <a:xfrm>
            <a:off x="484188" y="452438"/>
            <a:ext cx="7054850" cy="1400175"/>
          </a:xfrm>
          <a:prstGeom prst="rect">
            <a:avLst/>
          </a:prstGeom>
          <a:noFill/>
          <a:ln>
            <a:noFill/>
          </a:ln>
        </p:spPr>
        <p:txBody>
          <a:bodyPr vert="horz" wrap="square" lIns="91440" tIns="45720" rIns="91440" bIns="45720" rtlCol="0" anchor="t">
            <a:noAutofit/>
          </a:bodyPr>
          <a:lstStyle>
            <a:lvl1pPr algn="l" defTabSz="388620" rtl="0" eaLnBrk="1" latinLnBrk="0" hangingPunct="1">
              <a:spcBef>
                <a:spcPct val="0"/>
              </a:spcBef>
              <a:buNone/>
              <a:defRPr lang="zh-CN" sz="3570" b="0" kern="1200">
                <a:solidFill>
                  <a:schemeClr val="tx2"/>
                </a:solidFill>
                <a:latin typeface="+mj-lt"/>
                <a:ea typeface="Microsoft YaHei UI" panose="020B0503020204020204" pitchFamily="34" charset="-122"/>
                <a:cs typeface="+mj-cs"/>
              </a:defRPr>
            </a:lvl1pPr>
            <a:lvl2pPr eaLnBrk="1" latinLnBrk="0" hangingPunct="1">
              <a:defRPr lang="zh-CN">
                <a:solidFill>
                  <a:schemeClr val="tx2"/>
                </a:solidFill>
              </a:defRPr>
            </a:lvl2pPr>
            <a:lvl3pPr eaLnBrk="1" latinLnBrk="0" hangingPunct="1">
              <a:defRPr lang="zh-CN">
                <a:solidFill>
                  <a:schemeClr val="tx2"/>
                </a:solidFill>
              </a:defRPr>
            </a:lvl3pPr>
            <a:lvl4pPr eaLnBrk="1" latinLnBrk="0" hangingPunct="1">
              <a:defRPr lang="zh-CN">
                <a:solidFill>
                  <a:schemeClr val="tx2"/>
                </a:solidFill>
              </a:defRPr>
            </a:lvl4pPr>
            <a:lvl5pPr eaLnBrk="1" latinLnBrk="0" hangingPunct="1">
              <a:defRPr lang="zh-CN">
                <a:solidFill>
                  <a:schemeClr val="tx2"/>
                </a:solidFill>
              </a:defRPr>
            </a:lvl5pPr>
            <a:lvl6pPr eaLnBrk="1" latinLnBrk="0" hangingPunct="1">
              <a:defRPr lang="zh-CN">
                <a:solidFill>
                  <a:schemeClr val="tx2"/>
                </a:solidFill>
              </a:defRPr>
            </a:lvl6pPr>
            <a:lvl7pPr eaLnBrk="1" latinLnBrk="0" hangingPunct="1">
              <a:defRPr lang="zh-CN">
                <a:solidFill>
                  <a:schemeClr val="tx2"/>
                </a:solidFill>
              </a:defRPr>
            </a:lvl7pPr>
            <a:lvl8pPr eaLnBrk="1" latinLnBrk="0" hangingPunct="1">
              <a:defRPr lang="zh-CN">
                <a:solidFill>
                  <a:schemeClr val="tx2"/>
                </a:solidFill>
              </a:defRPr>
            </a:lvl8pPr>
            <a:lvl9pPr eaLnBrk="1" latinLnBrk="0" hangingPunct="1">
              <a:defRPr lang="zh-CN">
                <a:solidFill>
                  <a:schemeClr val="tx2"/>
                </a:solidFill>
              </a:defRPr>
            </a:lvl9pPr>
          </a:lstStyle>
          <a:p>
            <a:r>
              <a:rPr lang="zh-CN" altLang="en-US" sz="6600" b="1" dirty="0">
                <a:solidFill>
                  <a:srgbClr val="FF0000"/>
                </a:solidFill>
                <a:uFillTx/>
                <a:ea typeface="锐字工房云字库中长宋GBK" panose="02010604000000000000" charset="-122"/>
              </a:rPr>
              <a:t>马克思主义</a:t>
            </a:r>
            <a:endParaRPr lang="zh-CN" altLang="en-US" sz="6600" b="1" dirty="0">
              <a:solidFill>
                <a:srgbClr val="FF0000"/>
              </a:solidFill>
              <a:uFillTx/>
              <a:ea typeface="锐字工房云字库中长宋GBK" panose="02010604000000000000" charset="-122"/>
            </a:endParaRP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7650" name="标题 1"/>
          <p:cNvSpPr>
            <a:spLocks noGrp="1"/>
          </p:cNvSpPr>
          <p:nvPr>
            <p:ph type="title"/>
          </p:nvPr>
        </p:nvSpPr>
        <p:spPr>
          <a:xfrm>
            <a:off x="1981200" y="274638"/>
            <a:ext cx="8229600" cy="6011862"/>
          </a:xfrm>
          <a:noFill/>
          <a:ln>
            <a:noFill/>
          </a:ln>
        </p:spPr>
        <p:txBody>
          <a:bodyPr vert="horz" wrap="square" lIns="91440" tIns="45720" rIns="91440" bIns="45720" anchor="t"/>
          <a:p>
            <a:r>
              <a:rPr lang="zh-CN" altLang="en-US" sz="7200" b="1" dirty="0">
                <a:solidFill>
                  <a:srgbClr val="FF0000"/>
                </a:solidFill>
                <a:ea typeface="锐字工房云字库中长宋GBK" panose="02010604000000000000" charset="-122"/>
              </a:rPr>
              <a:t>秋收起义</a:t>
            </a:r>
            <a:br>
              <a:rPr lang="en-US" altLang="zh-CN" sz="7200" b="1" dirty="0">
                <a:solidFill>
                  <a:srgbClr val="FF0000"/>
                </a:solidFill>
                <a:ea typeface="锐字工房云字库中长宋GBK" panose="02010604000000000000" charset="-122"/>
              </a:rPr>
            </a:br>
            <a:r>
              <a:rPr lang="en-US" altLang="zh-CN" sz="3600" b="1" dirty="0"/>
              <a:t>                                  </a:t>
            </a:r>
            <a:br>
              <a:rPr lang="en-US" altLang="zh-CN" sz="7200" b="1" dirty="0"/>
            </a:br>
            <a:br>
              <a:rPr lang="en-US" altLang="zh-CN" sz="7200" b="1" dirty="0"/>
            </a:br>
            <a:endParaRPr lang="zh-CN" altLang="en-US" sz="7200" b="1" dirty="0"/>
          </a:p>
        </p:txBody>
      </p:sp>
      <p:pic>
        <p:nvPicPr>
          <p:cNvPr id="27651" name="内容占位符 3"/>
          <p:cNvPicPr>
            <a:picLocks noGrp="1" noChangeAspect="1"/>
          </p:cNvPicPr>
          <p:nvPr>
            <p:ph idx="1"/>
          </p:nvPr>
        </p:nvPicPr>
        <p:blipFill>
          <a:blip r:embed="rId1"/>
          <a:stretch>
            <a:fillRect/>
          </a:stretch>
        </p:blipFill>
        <p:spPr>
          <a:xfrm>
            <a:off x="1045210" y="1281430"/>
            <a:ext cx="9637395" cy="5287010"/>
          </a:xfrm>
          <a:noFill/>
          <a:ln>
            <a:noFill/>
          </a:ln>
        </p:spPr>
      </p:pic>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1261745" y="274955"/>
            <a:ext cx="10539730" cy="6083300"/>
          </a:xfrm>
        </p:spPr>
        <p:txBody>
          <a:bodyPr vert="horz" lIns="91440" tIns="45720" rIns="91440" bIns="45720" rtlCol="0" anchor="t">
            <a:normAutofit fontScale="90000"/>
          </a:bodyPr>
          <a:lstStyle/>
          <a:p>
            <a:pPr marL="0" marR="0" lvl="0" indent="0" algn="l" defTabSz="388620" rtl="0" eaLnBrk="1" fontAlgn="auto" latinLnBrk="0" hangingPunct="1">
              <a:lnSpc>
                <a:spcPct val="100000"/>
              </a:lnSpc>
              <a:spcBef>
                <a:spcPct val="0"/>
              </a:spcBef>
              <a:spcAft>
                <a:spcPts val="0"/>
              </a:spcAft>
              <a:buClrTx/>
              <a:buSzTx/>
              <a:buFontTx/>
              <a:buNone/>
              <a:defRPr/>
            </a:pPr>
            <a:r>
              <a:rPr kumimoji="0" lang="zh-CN" altLang="en-US" sz="6600" b="1" i="0" baseline="0" noProof="0" dirty="0" smtClean="0">
                <a:ln>
                  <a:noFill/>
                </a:ln>
                <a:solidFill>
                  <a:srgbClr val="FF0000"/>
                </a:solidFill>
                <a:effectLst/>
                <a:uLnTx/>
                <a:uFillTx/>
                <a:latin typeface="+mj-lt"/>
                <a:ea typeface="锐字工房云字库中长宋GBK" panose="02010604000000000000" charset="-122"/>
                <a:cs typeface="+mj-cs"/>
              </a:rPr>
              <a:t>井冈山革命根据地</a:t>
            </a:r>
            <a:br>
              <a:rPr kumimoji="0" lang="en-US" altLang="zh-CN" sz="6600" b="1" i="0" baseline="0" noProof="0" dirty="0" smtClean="0">
                <a:ln>
                  <a:noFill/>
                </a:ln>
                <a:solidFill>
                  <a:srgbClr val="FF0000"/>
                </a:solidFill>
                <a:effectLst/>
                <a:uLnTx/>
                <a:uFillTx/>
                <a:latin typeface="+mj-lt"/>
                <a:ea typeface="锐字工房云字库中长宋GBK" panose="02010604000000000000" charset="-122"/>
                <a:cs typeface="+mj-cs"/>
              </a:rPr>
            </a:br>
            <a:br>
              <a:rPr kumimoji="0" lang="en-US" altLang="zh-CN" sz="6600" b="1" i="0" u="none" strike="noStrike" kern="1200" cap="none" spc="0" normalizeH="0" baseline="0" noProof="0" dirty="0" smtClean="0">
                <a:ln>
                  <a:noFill/>
                </a:ln>
                <a:solidFill>
                  <a:schemeClr val="accent6">
                    <a:lumMod val="75000"/>
                  </a:schemeClr>
                </a:solidFill>
                <a:effectLst/>
                <a:uLnTx/>
                <a:uFillTx/>
                <a:latin typeface="+mj-lt"/>
                <a:ea typeface="Microsoft YaHei UI" panose="020B0503020204020204" pitchFamily="34" charset="-122"/>
                <a:cs typeface="+mj-cs"/>
              </a:rPr>
            </a:br>
            <a:br>
              <a:rPr kumimoji="0" lang="en-US" altLang="zh-CN" sz="6600" b="1" i="0" u="none" strike="noStrike" kern="1200" cap="none" spc="0" normalizeH="0" baseline="0" noProof="0" dirty="0" smtClean="0">
                <a:ln>
                  <a:noFill/>
                </a:ln>
                <a:solidFill>
                  <a:schemeClr val="accent6">
                    <a:lumMod val="75000"/>
                  </a:schemeClr>
                </a:solidFill>
                <a:effectLst/>
                <a:uLnTx/>
                <a:uFillTx/>
                <a:latin typeface="+mj-lt"/>
                <a:ea typeface="Microsoft YaHei UI" panose="020B0503020204020204" pitchFamily="34" charset="-122"/>
                <a:cs typeface="+mj-cs"/>
              </a:rPr>
            </a:br>
            <a:br>
              <a:rPr kumimoji="0" lang="en-US" altLang="zh-CN" sz="6600" b="1" i="0" u="none" strike="noStrike" kern="1200" cap="none" spc="0" normalizeH="0" baseline="0" noProof="0" dirty="0" smtClean="0">
                <a:ln>
                  <a:noFill/>
                </a:ln>
                <a:solidFill>
                  <a:schemeClr val="accent6">
                    <a:lumMod val="75000"/>
                  </a:schemeClr>
                </a:solidFill>
                <a:effectLst/>
                <a:uLnTx/>
                <a:uFillTx/>
                <a:latin typeface="+mj-lt"/>
                <a:ea typeface="Microsoft YaHei UI" panose="020B0503020204020204" pitchFamily="34" charset="-122"/>
                <a:cs typeface="+mj-cs"/>
              </a:rPr>
            </a:br>
            <a:br>
              <a:rPr kumimoji="0" lang="en-US" altLang="zh-CN" sz="4800" b="1" i="0" baseline="0" noProof="0" dirty="0" smtClean="0">
                <a:ln>
                  <a:noFill/>
                </a:ln>
                <a:solidFill>
                  <a:schemeClr val="accent6">
                    <a:lumMod val="75000"/>
                  </a:schemeClr>
                </a:solidFill>
                <a:effectLst/>
                <a:uLnTx/>
                <a:uFillTx/>
                <a:latin typeface="+mj-lt"/>
                <a:ea typeface="锐字工房云字库中长宋GBK" panose="02010604000000000000" charset="-122"/>
                <a:cs typeface="+mj-cs"/>
              </a:rPr>
            </a:br>
            <a:r>
              <a:rPr kumimoji="0" lang="zh-CN" altLang="en-US" sz="4800" b="1" i="0" baseline="0" noProof="0" dirty="0" smtClean="0">
                <a:ln>
                  <a:noFill/>
                </a:ln>
                <a:solidFill>
                  <a:srgbClr val="002060"/>
                </a:solidFill>
                <a:effectLst/>
                <a:uLnTx/>
                <a:uFillTx/>
                <a:latin typeface="+mj-lt"/>
                <a:ea typeface="锐字工房云字库中长宋GBK" panose="02010604000000000000" charset="-122"/>
                <a:cs typeface="+mj-cs"/>
              </a:rPr>
              <a:t>率起义部队上井冈山，</a:t>
            </a:r>
            <a:br>
              <a:rPr kumimoji="0" lang="zh-CN" altLang="en-US" sz="4800" b="1" i="0" baseline="0" noProof="0" dirty="0" smtClean="0">
                <a:ln>
                  <a:noFill/>
                </a:ln>
                <a:solidFill>
                  <a:srgbClr val="002060"/>
                </a:solidFill>
                <a:effectLst/>
                <a:uLnTx/>
                <a:uFillTx/>
                <a:latin typeface="+mj-lt"/>
                <a:ea typeface="锐字工房云字库中长宋GBK" panose="02010604000000000000" charset="-122"/>
                <a:cs typeface="+mj-cs"/>
              </a:rPr>
            </a:br>
            <a:r>
              <a:rPr kumimoji="0" lang="zh-CN" altLang="en-US" sz="4800" b="1" i="0" baseline="0" noProof="0" dirty="0" smtClean="0">
                <a:ln>
                  <a:noFill/>
                </a:ln>
                <a:solidFill>
                  <a:srgbClr val="002060"/>
                </a:solidFill>
                <a:effectLst/>
                <a:uLnTx/>
                <a:uFillTx/>
                <a:latin typeface="+mj-lt"/>
                <a:ea typeface="锐字工房云字库中长宋GBK" panose="02010604000000000000" charset="-122"/>
                <a:cs typeface="+mj-cs"/>
              </a:rPr>
              <a:t>创立了第一个农村革命根据地</a:t>
            </a:r>
            <a:endParaRPr kumimoji="0" lang="zh-CN" altLang="en-US" sz="6600" b="1" i="0" u="none" strike="noStrike" kern="1200" cap="none" spc="0" normalizeH="0" baseline="0" noProof="0" dirty="0">
              <a:ln>
                <a:noFill/>
              </a:ln>
              <a:solidFill>
                <a:schemeClr val="accent6">
                  <a:lumMod val="75000"/>
                </a:schemeClr>
              </a:solidFill>
              <a:effectLst/>
              <a:uLnTx/>
              <a:uFillTx/>
              <a:latin typeface="+mj-lt"/>
              <a:ea typeface="Microsoft YaHei UI" panose="020B0503020204020204" pitchFamily="34" charset="-122"/>
              <a:cs typeface="+mj-cs"/>
            </a:endParaRPr>
          </a:p>
        </p:txBody>
      </p:sp>
      <p:pic>
        <p:nvPicPr>
          <p:cNvPr id="28675" name="内容占位符 3"/>
          <p:cNvPicPr>
            <a:picLocks noGrp="1" noChangeAspect="1"/>
          </p:cNvPicPr>
          <p:nvPr>
            <p:ph idx="1"/>
          </p:nvPr>
        </p:nvPicPr>
        <p:blipFill>
          <a:blip r:embed="rId1"/>
          <a:stretch>
            <a:fillRect/>
          </a:stretch>
        </p:blipFill>
        <p:spPr>
          <a:xfrm>
            <a:off x="203835" y="1236345"/>
            <a:ext cx="5844540" cy="3034030"/>
          </a:xfrm>
          <a:noFill/>
          <a:ln>
            <a:noFill/>
          </a:ln>
        </p:spPr>
      </p:pic>
      <p:pic>
        <p:nvPicPr>
          <p:cNvPr id="28676" name="图片 4"/>
          <p:cNvPicPr>
            <a:picLocks noChangeAspect="1"/>
          </p:cNvPicPr>
          <p:nvPr/>
        </p:nvPicPr>
        <p:blipFill>
          <a:blip r:embed="rId2"/>
          <a:stretch>
            <a:fillRect/>
          </a:stretch>
        </p:blipFill>
        <p:spPr>
          <a:xfrm>
            <a:off x="6238875" y="1235710"/>
            <a:ext cx="4948555" cy="2999740"/>
          </a:xfrm>
          <a:prstGeom prst="rect">
            <a:avLst/>
          </a:prstGeom>
          <a:noFill/>
          <a:ln w="9525">
            <a:noFill/>
          </a:ln>
        </p:spPr>
      </p:pic>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1981200" y="274638"/>
            <a:ext cx="8229600" cy="6583363"/>
          </a:xfrm>
        </p:spPr>
        <p:txBody>
          <a:bodyPr vert="horz" lIns="91440" tIns="45720" rIns="91440" bIns="45720" rtlCol="0" anchor="t">
            <a:normAutofit fontScale="90000"/>
          </a:bodyPr>
          <a:lstStyle/>
          <a:p>
            <a:pPr marL="0" marR="0" lvl="0" indent="0" algn="l" defTabSz="388620" rtl="0" eaLnBrk="1" fontAlgn="auto" latinLnBrk="0" hangingPunct="1">
              <a:lnSpc>
                <a:spcPct val="100000"/>
              </a:lnSpc>
              <a:spcBef>
                <a:spcPct val="0"/>
              </a:spcBef>
              <a:spcAft>
                <a:spcPts val="0"/>
              </a:spcAft>
              <a:buClrTx/>
              <a:buSzTx/>
              <a:buFontTx/>
              <a:buNone/>
              <a:defRPr/>
            </a:pPr>
            <a:br>
              <a:rPr kumimoji="0" lang="en-US" altLang="zh-CN" sz="6600" b="1" i="0" u="none" strike="noStrike" kern="1200" cap="none" spc="0" normalizeH="0" baseline="0" noProof="0" dirty="0" smtClean="0">
                <a:ln>
                  <a:noFill/>
                </a:ln>
                <a:solidFill>
                  <a:schemeClr val="tx2"/>
                </a:solidFill>
                <a:effectLst/>
                <a:uLnTx/>
                <a:uFillTx/>
                <a:latin typeface="+mj-lt"/>
                <a:ea typeface="Microsoft YaHei UI" panose="020B0503020204020204" pitchFamily="34" charset="-122"/>
                <a:cs typeface="+mj-cs"/>
              </a:rPr>
            </a:br>
            <a:br>
              <a:rPr kumimoji="0" lang="en-US" altLang="zh-CN" sz="6600" b="1" i="0" u="none" strike="noStrike" kern="1200" cap="none" spc="0" normalizeH="0" baseline="0" noProof="0" dirty="0" smtClean="0">
                <a:ln>
                  <a:noFill/>
                </a:ln>
                <a:solidFill>
                  <a:schemeClr val="tx2"/>
                </a:solidFill>
                <a:effectLst/>
                <a:uLnTx/>
                <a:uFillTx/>
                <a:latin typeface="+mj-lt"/>
                <a:ea typeface="Microsoft YaHei UI" panose="020B0503020204020204" pitchFamily="34" charset="-122"/>
                <a:cs typeface="+mj-cs"/>
              </a:rPr>
            </a:br>
            <a:br>
              <a:rPr kumimoji="0" lang="en-US" altLang="zh-CN" sz="5300" b="1" i="0" u="none" strike="noStrike" kern="1200" cap="none" spc="0" normalizeH="0" baseline="0" noProof="0" dirty="0" smtClean="0">
                <a:ln>
                  <a:noFill/>
                </a:ln>
                <a:solidFill>
                  <a:schemeClr val="tx2"/>
                </a:solidFill>
                <a:effectLst/>
                <a:uLnTx/>
                <a:uFillTx/>
                <a:latin typeface="+mj-lt"/>
                <a:ea typeface="Microsoft YaHei UI" panose="020B0503020204020204" pitchFamily="34" charset="-122"/>
                <a:cs typeface="+mj-cs"/>
              </a:rPr>
            </a:br>
            <a:br>
              <a:rPr kumimoji="0" lang="en-US" altLang="zh-CN" sz="6600" b="1" i="0" u="none" strike="noStrike" kern="1200" cap="none" spc="0" normalizeH="0" baseline="0" noProof="0" dirty="0" smtClean="0">
                <a:ln>
                  <a:noFill/>
                </a:ln>
                <a:solidFill>
                  <a:srgbClr val="FF0000"/>
                </a:solidFill>
                <a:effectLst/>
                <a:uLnTx/>
                <a:uFillTx/>
                <a:latin typeface="+mj-lt"/>
                <a:ea typeface="Microsoft YaHei UI" panose="020B0503020204020204" pitchFamily="34" charset="-122"/>
                <a:cs typeface="+mj-cs"/>
              </a:rPr>
            </a:br>
            <a:br>
              <a:rPr kumimoji="0" lang="en-US" altLang="zh-CN" sz="6600" b="1" i="0" u="none" strike="noStrike" kern="1200" cap="none" spc="0" normalizeH="0" baseline="0" noProof="0" dirty="0" smtClean="0">
                <a:ln>
                  <a:noFill/>
                </a:ln>
                <a:solidFill>
                  <a:schemeClr val="tx2"/>
                </a:solidFill>
                <a:effectLst/>
                <a:uLnTx/>
                <a:uFillTx/>
                <a:latin typeface="+mj-lt"/>
                <a:ea typeface="Microsoft YaHei UI" panose="020B0503020204020204" pitchFamily="34" charset="-122"/>
                <a:cs typeface="+mj-cs"/>
              </a:rPr>
            </a:br>
            <a:br>
              <a:rPr kumimoji="0" lang="en-US" altLang="zh-CN" sz="6600" b="1" i="0" u="none" strike="noStrike" kern="1200" cap="none" spc="0" normalizeH="0" baseline="0" noProof="0" dirty="0" smtClean="0">
                <a:ln>
                  <a:noFill/>
                </a:ln>
                <a:solidFill>
                  <a:schemeClr val="tx2"/>
                </a:solidFill>
                <a:effectLst/>
                <a:uLnTx/>
                <a:uFillTx/>
                <a:latin typeface="+mj-lt"/>
                <a:ea typeface="Microsoft YaHei UI" panose="020B0503020204020204" pitchFamily="34" charset="-122"/>
                <a:cs typeface="+mj-cs"/>
              </a:rPr>
            </a:br>
            <a:br>
              <a:rPr kumimoji="0" lang="en-US" altLang="zh-CN" sz="4000" b="1" i="0" u="none" strike="noStrike" kern="1200" cap="none" spc="0" normalizeH="0" baseline="0" noProof="0" dirty="0" smtClean="0">
                <a:ln>
                  <a:noFill/>
                </a:ln>
                <a:solidFill>
                  <a:schemeClr val="tx2"/>
                </a:solidFill>
                <a:effectLst/>
                <a:uLnTx/>
                <a:uFillTx/>
                <a:latin typeface="+mj-lt"/>
                <a:ea typeface="Microsoft YaHei UI" panose="020B0503020204020204" pitchFamily="34" charset="-122"/>
                <a:cs typeface="+mj-cs"/>
              </a:rPr>
            </a:br>
            <a:br>
              <a:rPr kumimoji="0" lang="en-US" altLang="zh-CN" sz="4000" b="1" i="0" u="none" strike="noStrike" kern="1200" cap="none" spc="0" normalizeH="0" baseline="0" noProof="0" dirty="0" smtClean="0">
                <a:ln>
                  <a:noFill/>
                </a:ln>
                <a:solidFill>
                  <a:schemeClr val="tx2"/>
                </a:solidFill>
                <a:effectLst/>
                <a:uLnTx/>
                <a:uFillTx/>
                <a:latin typeface="+mj-lt"/>
                <a:ea typeface="Microsoft YaHei UI" panose="020B0503020204020204" pitchFamily="34" charset="-122"/>
                <a:cs typeface="+mj-cs"/>
              </a:rPr>
            </a:br>
            <a:br>
              <a:rPr kumimoji="0" lang="en-US" altLang="zh-CN" sz="4000" b="1" i="0" u="none" strike="noStrike" kern="1200" cap="none" spc="0" normalizeH="0" baseline="0" noProof="0" dirty="0" smtClean="0">
                <a:ln>
                  <a:noFill/>
                </a:ln>
                <a:solidFill>
                  <a:schemeClr val="tx2"/>
                </a:solidFill>
                <a:effectLst/>
                <a:uLnTx/>
                <a:uFillTx/>
                <a:latin typeface="+mj-lt"/>
                <a:ea typeface="Microsoft YaHei UI" panose="020B0503020204020204" pitchFamily="34" charset="-122"/>
                <a:cs typeface="+mj-cs"/>
              </a:rPr>
            </a:br>
            <a:br>
              <a:rPr kumimoji="0" lang="en-US" altLang="zh-CN" sz="4000" b="1" i="0" u="none" strike="noStrike" kern="1200" cap="none" spc="0" normalizeH="0" baseline="0" noProof="0" dirty="0" smtClean="0">
                <a:ln>
                  <a:noFill/>
                </a:ln>
                <a:solidFill>
                  <a:schemeClr val="tx2"/>
                </a:solidFill>
                <a:effectLst/>
                <a:uLnTx/>
                <a:uFillTx/>
                <a:latin typeface="+mj-lt"/>
                <a:ea typeface="Microsoft YaHei UI" panose="020B0503020204020204" pitchFamily="34" charset="-122"/>
                <a:cs typeface="+mj-cs"/>
              </a:rPr>
            </a:br>
            <a:br>
              <a:rPr kumimoji="0" lang="en-US" altLang="zh-CN" sz="4000" b="1" i="0" u="none" strike="noStrike" kern="1200" cap="none" spc="0" normalizeH="0" baseline="0" noProof="0" dirty="0" smtClean="0">
                <a:ln>
                  <a:noFill/>
                </a:ln>
                <a:solidFill>
                  <a:schemeClr val="tx2"/>
                </a:solidFill>
                <a:effectLst/>
                <a:uLnTx/>
                <a:uFillTx/>
                <a:latin typeface="+mj-lt"/>
                <a:ea typeface="Microsoft YaHei UI" panose="020B0503020204020204" pitchFamily="34" charset="-122"/>
                <a:cs typeface="+mj-cs"/>
              </a:rPr>
            </a:br>
            <a:br>
              <a:rPr kumimoji="0" lang="en-US" altLang="zh-CN" sz="4000" b="1" i="0" u="none" strike="noStrike" kern="1200" cap="none" spc="0" normalizeH="0" baseline="0" noProof="0" dirty="0" smtClean="0">
                <a:ln>
                  <a:noFill/>
                </a:ln>
                <a:solidFill>
                  <a:schemeClr val="tx2"/>
                </a:solidFill>
                <a:effectLst/>
                <a:uLnTx/>
                <a:uFillTx/>
                <a:latin typeface="+mj-lt"/>
                <a:ea typeface="Microsoft YaHei UI" panose="020B0503020204020204" pitchFamily="34" charset="-122"/>
                <a:cs typeface="+mj-cs"/>
              </a:rPr>
            </a:br>
            <a:br>
              <a:rPr kumimoji="0" lang="en-US" altLang="zh-CN" sz="4000" b="1" i="0" u="none" strike="noStrike" kern="1200" cap="none" spc="0" normalizeH="0" baseline="0" noProof="0" dirty="0" smtClean="0">
                <a:ln>
                  <a:noFill/>
                </a:ln>
                <a:solidFill>
                  <a:schemeClr val="tx2"/>
                </a:solidFill>
                <a:effectLst/>
                <a:uLnTx/>
                <a:uFillTx/>
                <a:latin typeface="+mj-lt"/>
                <a:ea typeface="Microsoft YaHei UI" panose="020B0503020204020204" pitchFamily="34" charset="-122"/>
                <a:cs typeface="+mj-cs"/>
              </a:rPr>
            </a:br>
            <a:br>
              <a:rPr kumimoji="0" lang="en-US" altLang="zh-CN" sz="4000" b="1" i="0" u="none" strike="noStrike" kern="1200" cap="none" spc="0" normalizeH="0" baseline="0" noProof="0" dirty="0" smtClean="0">
                <a:ln>
                  <a:noFill/>
                </a:ln>
                <a:solidFill>
                  <a:schemeClr val="tx2"/>
                </a:solidFill>
                <a:effectLst/>
                <a:uLnTx/>
                <a:uFillTx/>
                <a:latin typeface="+mj-lt"/>
                <a:ea typeface="Microsoft YaHei UI" panose="020B0503020204020204" pitchFamily="34" charset="-122"/>
                <a:cs typeface="+mj-cs"/>
              </a:rPr>
            </a:br>
            <a:br>
              <a:rPr kumimoji="0" lang="en-US" altLang="zh-CN" sz="4000" b="1" i="0" u="none" strike="noStrike" kern="1200" cap="none" spc="0" normalizeH="0" baseline="0" noProof="0" dirty="0" smtClean="0">
                <a:ln>
                  <a:noFill/>
                </a:ln>
                <a:solidFill>
                  <a:schemeClr val="tx2"/>
                </a:solidFill>
                <a:effectLst/>
                <a:uLnTx/>
                <a:uFillTx/>
                <a:latin typeface="+mj-lt"/>
                <a:ea typeface="Microsoft YaHei UI" panose="020B0503020204020204" pitchFamily="34" charset="-122"/>
                <a:cs typeface="+mj-cs"/>
              </a:rPr>
            </a:br>
            <a:br>
              <a:rPr kumimoji="0" lang="en-US" altLang="zh-CN" sz="4000" b="1" i="0" u="none" strike="noStrike" kern="1200" cap="none" spc="0" normalizeH="0" baseline="0" noProof="0" dirty="0" smtClean="0">
                <a:ln>
                  <a:noFill/>
                </a:ln>
                <a:solidFill>
                  <a:schemeClr val="tx2"/>
                </a:solidFill>
                <a:effectLst/>
                <a:uLnTx/>
                <a:uFillTx/>
                <a:latin typeface="+mj-lt"/>
                <a:ea typeface="Microsoft YaHei UI" panose="020B0503020204020204" pitchFamily="34" charset="-122"/>
                <a:cs typeface="+mj-cs"/>
              </a:rPr>
            </a:br>
            <a:br>
              <a:rPr kumimoji="0" lang="en-US" altLang="zh-CN" sz="4000" b="1" i="0" u="none" strike="noStrike" kern="1200" cap="none" spc="0" normalizeH="0" baseline="0" noProof="0" dirty="0" smtClean="0">
                <a:ln>
                  <a:noFill/>
                </a:ln>
                <a:solidFill>
                  <a:schemeClr val="tx2"/>
                </a:solidFill>
                <a:effectLst/>
                <a:uLnTx/>
                <a:uFillTx/>
                <a:latin typeface="+mj-lt"/>
                <a:ea typeface="Microsoft YaHei UI" panose="020B0503020204020204" pitchFamily="34" charset="-122"/>
                <a:cs typeface="+mj-cs"/>
              </a:rPr>
            </a:br>
            <a:endParaRPr kumimoji="0" lang="zh-CN" altLang="en-US" sz="4000" b="1" i="0" u="none" strike="noStrike" kern="1200" cap="none" spc="0" normalizeH="0" baseline="0" noProof="0" dirty="0">
              <a:ln>
                <a:noFill/>
              </a:ln>
              <a:solidFill>
                <a:schemeClr val="tx2"/>
              </a:solidFill>
              <a:effectLst/>
              <a:uLnTx/>
              <a:uFillTx/>
              <a:latin typeface="+mj-lt"/>
              <a:ea typeface="Microsoft YaHei UI" panose="020B0503020204020204" pitchFamily="34" charset="-122"/>
              <a:cs typeface="+mj-cs"/>
            </a:endParaRPr>
          </a:p>
        </p:txBody>
      </p:sp>
      <p:pic>
        <p:nvPicPr>
          <p:cNvPr id="29699" name="内容占位符 3"/>
          <p:cNvPicPr>
            <a:picLocks noGrp="1" noChangeAspect="1"/>
          </p:cNvPicPr>
          <p:nvPr>
            <p:ph idx="1"/>
          </p:nvPr>
        </p:nvPicPr>
        <p:blipFill>
          <a:blip r:embed="rId1"/>
          <a:stretch>
            <a:fillRect/>
          </a:stretch>
        </p:blipFill>
        <p:spPr>
          <a:xfrm>
            <a:off x="6565900" y="3027045"/>
            <a:ext cx="5634990" cy="3831590"/>
          </a:xfrm>
          <a:noFill/>
          <a:ln>
            <a:noFill/>
          </a:ln>
        </p:spPr>
      </p:pic>
      <p:pic>
        <p:nvPicPr>
          <p:cNvPr id="29700" name="图片 4"/>
          <p:cNvPicPr>
            <a:picLocks noChangeAspect="1"/>
          </p:cNvPicPr>
          <p:nvPr/>
        </p:nvPicPr>
        <p:blipFill>
          <a:blip r:embed="rId2"/>
          <a:stretch>
            <a:fillRect/>
          </a:stretch>
        </p:blipFill>
        <p:spPr>
          <a:xfrm>
            <a:off x="26035" y="20320"/>
            <a:ext cx="7137400" cy="4044315"/>
          </a:xfrm>
          <a:prstGeom prst="rect">
            <a:avLst/>
          </a:prstGeom>
          <a:noFill/>
          <a:ln w="9525">
            <a:noFill/>
          </a:ln>
        </p:spPr>
      </p:pic>
      <p:sp>
        <p:nvSpPr>
          <p:cNvPr id="3" name="文本框 2"/>
          <p:cNvSpPr txBox="1"/>
          <p:nvPr/>
        </p:nvSpPr>
        <p:spPr>
          <a:xfrm>
            <a:off x="683895" y="4438015"/>
            <a:ext cx="3925570" cy="1076325"/>
          </a:xfrm>
          <a:prstGeom prst="rect">
            <a:avLst/>
          </a:prstGeom>
          <a:noFill/>
        </p:spPr>
        <p:txBody>
          <a:bodyPr wrap="square" rtlCol="0" anchor="t">
            <a:spAutoFit/>
          </a:bodyPr>
          <a:p>
            <a:r>
              <a:rPr lang="en-US" altLang="zh-CN" sz="3200" b="1" noProof="0" dirty="0" smtClean="0">
                <a:ln>
                  <a:noFill/>
                </a:ln>
                <a:solidFill>
                  <a:srgbClr val="000000"/>
                </a:solidFill>
                <a:effectLst/>
                <a:uLnTx/>
                <a:uFillTx/>
                <a:latin typeface="+mj-lt"/>
                <a:ea typeface="锐字工房云字库中长宋GBK" panose="02010604000000000000" charset="-122"/>
                <a:cs typeface="+mj-cs"/>
                <a:sym typeface="+mn-ea"/>
              </a:rPr>
              <a:t>1928</a:t>
            </a:r>
            <a:r>
              <a:rPr lang="zh-CN" altLang="en-US" sz="3200" b="1" noProof="0" dirty="0" smtClean="0">
                <a:ln>
                  <a:noFill/>
                </a:ln>
                <a:solidFill>
                  <a:srgbClr val="000000"/>
                </a:solidFill>
                <a:effectLst/>
                <a:uLnTx/>
                <a:uFillTx/>
                <a:latin typeface="+mj-lt"/>
                <a:ea typeface="锐字工房云字库中长宋GBK" panose="02010604000000000000" charset="-122"/>
                <a:cs typeface="+mj-cs"/>
                <a:sym typeface="+mn-ea"/>
              </a:rPr>
              <a:t>年，同朱德领导的起义部队会师</a:t>
            </a:r>
            <a:endParaRPr lang="zh-CN" altLang="en-US" sz="3200" b="1" noProof="0" dirty="0" smtClean="0">
              <a:ln>
                <a:noFill/>
              </a:ln>
              <a:solidFill>
                <a:srgbClr val="000000"/>
              </a:solidFill>
              <a:effectLst/>
              <a:uLnTx/>
              <a:uFillTx/>
              <a:latin typeface="+mj-lt"/>
              <a:ea typeface="锐字工房云字库中长宋GBK" panose="02010604000000000000" charset="-122"/>
              <a:cs typeface="+mj-cs"/>
              <a:sym typeface="+mn-ea"/>
            </a:endParaRPr>
          </a:p>
        </p:txBody>
      </p:sp>
      <p:sp>
        <p:nvSpPr>
          <p:cNvPr id="4" name="文本框 3"/>
          <p:cNvSpPr txBox="1"/>
          <p:nvPr/>
        </p:nvSpPr>
        <p:spPr>
          <a:xfrm>
            <a:off x="6296660" y="415290"/>
            <a:ext cx="3243580" cy="829945"/>
          </a:xfrm>
          <a:prstGeom prst="rect">
            <a:avLst/>
          </a:prstGeom>
          <a:noFill/>
        </p:spPr>
        <p:txBody>
          <a:bodyPr wrap="none" rtlCol="0" anchor="t">
            <a:spAutoFit/>
          </a:bodyPr>
          <a:p>
            <a:r>
              <a:rPr lang="en-US" altLang="zh-CN" sz="4800" b="1" noProof="0" dirty="0" smtClean="0">
                <a:ln>
                  <a:noFill/>
                </a:ln>
                <a:solidFill>
                  <a:srgbClr val="FF0000"/>
                </a:solidFill>
                <a:effectLst/>
                <a:uLnTx/>
                <a:uFillTx/>
                <a:latin typeface="+mj-lt"/>
                <a:ea typeface="Microsoft YaHei UI" panose="020B0503020204020204" pitchFamily="34" charset="-122"/>
                <a:cs typeface="+mj-cs"/>
                <a:sym typeface="+mn-ea"/>
              </a:rPr>
              <a:t>井</a:t>
            </a:r>
            <a:r>
              <a:rPr lang="zh-CN" altLang="en-US" sz="4800" b="1" noProof="0" dirty="0" smtClean="0">
                <a:ln>
                  <a:noFill/>
                </a:ln>
                <a:solidFill>
                  <a:srgbClr val="FF0000"/>
                </a:solidFill>
                <a:effectLst/>
                <a:uLnTx/>
                <a:uFillTx/>
                <a:latin typeface="+mj-lt"/>
                <a:ea typeface="Microsoft YaHei UI" panose="020B0503020204020204" pitchFamily="34" charset="-122"/>
                <a:cs typeface="+mj-cs"/>
                <a:sym typeface="+mn-ea"/>
              </a:rPr>
              <a:t>冈山会师</a:t>
            </a:r>
            <a:endParaRPr lang="zh-CN" altLang="en-US" sz="4800"/>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标题 3"/>
          <p:cNvSpPr>
            <a:spLocks noGrp="1"/>
          </p:cNvSpPr>
          <p:nvPr>
            <p:ph type="title"/>
          </p:nvPr>
        </p:nvSpPr>
        <p:spPr>
          <a:xfrm>
            <a:off x="130810" y="274955"/>
            <a:ext cx="10079990" cy="5726430"/>
          </a:xfrm>
          <a:noFill/>
          <a:ln>
            <a:noFill/>
          </a:ln>
          <a:effectLst/>
          <a:scene3d>
            <a:camera prst="orthographicFront"/>
            <a:lightRig rig="balanced" dir="t"/>
          </a:scene3d>
          <a:sp3d prstMaterial="plastic"/>
        </p:spPr>
        <p:txBody>
          <a:bodyPr vert="horz" lIns="91440" tIns="45720" rIns="91440" bIns="45720" rtlCol="0" anchor="t">
            <a:noAutofit/>
          </a:bodyPr>
          <a:lstStyle/>
          <a:p>
            <a:pPr marL="0" marR="0" lvl="0" indent="0" algn="l" defTabSz="388620" rtl="0" eaLnBrk="1" fontAlgn="auto" latinLnBrk="0" hangingPunct="1">
              <a:lnSpc>
                <a:spcPct val="100000"/>
              </a:lnSpc>
              <a:spcBef>
                <a:spcPct val="0"/>
              </a:spcBef>
              <a:spcAft>
                <a:spcPts val="0"/>
              </a:spcAft>
              <a:buClrTx/>
              <a:buSzTx/>
              <a:buFontTx/>
              <a:buNone/>
              <a:defRPr/>
            </a:pPr>
            <a:r>
              <a:rPr kumimoji="0" lang="zh-CN" altLang="en-US" sz="7200" b="1" i="0" baseline="0" noProof="0" dirty="0" smtClean="0">
                <a:ln w="22225">
                  <a:solidFill>
                    <a:schemeClr val="accent2"/>
                  </a:solidFill>
                  <a:prstDash val="solid"/>
                </a:ln>
                <a:solidFill>
                  <a:srgbClr val="FF0000"/>
                </a:solidFill>
                <a:effectLst/>
                <a:uLnTx/>
                <a:uFillTx/>
                <a:latin typeface="+mj-lt"/>
                <a:ea typeface="锐字工房云字库中长宋GBK" panose="02010604000000000000" charset="-122"/>
                <a:cs typeface="+mj-cs"/>
              </a:rPr>
              <a:t>成立工农革命军</a:t>
            </a:r>
            <a:br>
              <a:rPr kumimoji="0" lang="en-US" altLang="zh-CN" sz="7200" b="1" i="0" baseline="0" noProof="0" dirty="0" smtClean="0">
                <a:ln w="22225">
                  <a:solidFill>
                    <a:schemeClr val="accent2"/>
                  </a:solidFill>
                  <a:prstDash val="solid"/>
                </a:ln>
                <a:solidFill>
                  <a:srgbClr val="FF0000"/>
                </a:solidFill>
                <a:effectLst/>
                <a:uLnTx/>
                <a:uFillTx/>
                <a:latin typeface="+mj-lt"/>
                <a:ea typeface="锐字工房云字库中长宋GBK" panose="02010604000000000000" charset="-122"/>
                <a:cs typeface="+mj-cs"/>
              </a:rPr>
            </a:br>
            <a:br>
              <a:rPr kumimoji="0" lang="en-US" altLang="zh-CN" sz="7200" b="1" i="0" u="none" strike="noStrike" kern="1200" cap="none" spc="0" normalizeH="0" baseline="0" noProof="0" dirty="0" smtClean="0">
                <a:ln>
                  <a:noFill/>
                </a:ln>
                <a:solidFill>
                  <a:schemeClr val="tx2"/>
                </a:solidFill>
                <a:effectLst/>
                <a:uLnTx/>
                <a:uFillTx/>
                <a:latin typeface="+mj-lt"/>
                <a:ea typeface="Microsoft YaHei UI" panose="020B0503020204020204" pitchFamily="34" charset="-122"/>
                <a:cs typeface="+mj-cs"/>
              </a:rPr>
            </a:br>
            <a:br>
              <a:rPr kumimoji="0" lang="en-US" altLang="zh-CN" sz="3600" b="1" i="0" u="none" strike="noStrike" kern="1200" cap="none" spc="0" normalizeH="0" baseline="0" noProof="0" dirty="0" smtClean="0">
                <a:ln>
                  <a:noFill/>
                </a:ln>
                <a:solidFill>
                  <a:schemeClr val="tx2"/>
                </a:solidFill>
                <a:effectLst/>
                <a:uLnTx/>
                <a:uFillTx/>
                <a:latin typeface="+mj-lt"/>
                <a:ea typeface="Microsoft YaHei UI" panose="020B0503020204020204" pitchFamily="34" charset="-122"/>
                <a:cs typeface="+mj-cs"/>
              </a:rPr>
            </a:br>
            <a:br>
              <a:rPr kumimoji="0" lang="en-US" altLang="zh-CN" sz="3600" b="1" i="0" u="none" strike="noStrike" kern="1200" cap="none" spc="0" normalizeH="0" baseline="0" noProof="0" dirty="0" smtClean="0">
                <a:ln>
                  <a:noFill/>
                </a:ln>
                <a:solidFill>
                  <a:schemeClr val="tx2"/>
                </a:solidFill>
                <a:effectLst/>
                <a:uLnTx/>
                <a:uFillTx/>
                <a:latin typeface="+mj-lt"/>
                <a:ea typeface="Microsoft YaHei UI" panose="020B0503020204020204" pitchFamily="34" charset="-122"/>
                <a:cs typeface="+mj-cs"/>
              </a:rPr>
            </a:br>
            <a:br>
              <a:rPr kumimoji="0" lang="en-US" altLang="zh-CN" sz="3600" b="1" i="0" u="none" strike="noStrike" kern="1200" cap="none" spc="0" normalizeH="0" baseline="0" noProof="0" dirty="0" smtClean="0">
                <a:ln>
                  <a:noFill/>
                </a:ln>
                <a:solidFill>
                  <a:schemeClr val="tx2"/>
                </a:solidFill>
                <a:effectLst/>
                <a:uLnTx/>
                <a:uFillTx/>
                <a:latin typeface="+mj-lt"/>
                <a:ea typeface="Microsoft YaHei UI" panose="020B0503020204020204" pitchFamily="34" charset="-122"/>
                <a:cs typeface="+mj-cs"/>
              </a:rPr>
            </a:br>
            <a:br>
              <a:rPr kumimoji="0" lang="en-US" altLang="zh-CN" sz="3600" b="1" i="0" u="none" strike="noStrike" kern="1200" cap="none" spc="0" normalizeH="0" baseline="0" noProof="0" dirty="0" smtClean="0">
                <a:ln>
                  <a:noFill/>
                </a:ln>
                <a:solidFill>
                  <a:schemeClr val="tx2"/>
                </a:solidFill>
                <a:effectLst/>
                <a:uLnTx/>
                <a:uFillTx/>
                <a:latin typeface="+mj-lt"/>
                <a:ea typeface="Microsoft YaHei UI" panose="020B0503020204020204" pitchFamily="34" charset="-122"/>
                <a:cs typeface="+mj-cs"/>
              </a:rPr>
            </a:br>
            <a:br>
              <a:rPr kumimoji="0" lang="en-US" altLang="zh-CN" sz="3600" b="1" i="0" u="none" strike="noStrike" kern="1200" cap="none" spc="0" normalizeH="0" baseline="0" noProof="0" dirty="0" smtClean="0">
                <a:ln>
                  <a:noFill/>
                </a:ln>
                <a:solidFill>
                  <a:schemeClr val="tx2"/>
                </a:solidFill>
                <a:effectLst/>
                <a:uLnTx/>
                <a:uFillTx/>
                <a:latin typeface="+mj-lt"/>
                <a:ea typeface="Microsoft YaHei UI" panose="020B0503020204020204" pitchFamily="34" charset="-122"/>
                <a:cs typeface="+mj-cs"/>
              </a:rPr>
            </a:br>
            <a:r>
              <a:rPr kumimoji="0" lang="zh-CN" altLang="en-US" sz="4000" b="1" i="0" baseline="0" noProof="0" dirty="0" smtClean="0">
                <a:ln>
                  <a:noFill/>
                </a:ln>
                <a:solidFill>
                  <a:srgbClr val="FF0000"/>
                </a:solidFill>
                <a:effectLst/>
                <a:uLnTx/>
                <a:uFillTx/>
                <a:latin typeface="+mj-lt"/>
                <a:ea typeface="锐字工房云字库中长宋GBK" panose="02010604000000000000" charset="-122"/>
                <a:cs typeface="+mj-cs"/>
              </a:rPr>
              <a:t>成立工农革命军第四军</a:t>
            </a:r>
            <a:endParaRPr kumimoji="0" lang="zh-CN" altLang="en-US" sz="4000" b="1" i="0" baseline="0" noProof="0" dirty="0" smtClean="0">
              <a:ln>
                <a:noFill/>
              </a:ln>
              <a:solidFill>
                <a:srgbClr val="FF0000"/>
              </a:solidFill>
              <a:effectLst/>
              <a:uLnTx/>
              <a:uFillTx/>
              <a:latin typeface="+mj-lt"/>
              <a:ea typeface="锐字工房云字库中长宋GBK" panose="02010604000000000000" charset="-122"/>
              <a:cs typeface="+mj-cs"/>
            </a:endParaRPr>
          </a:p>
        </p:txBody>
      </p:sp>
      <p:pic>
        <p:nvPicPr>
          <p:cNvPr id="30723" name="内容占位符 5"/>
          <p:cNvPicPr>
            <a:picLocks noGrp="1" noChangeAspect="1"/>
          </p:cNvPicPr>
          <p:nvPr>
            <p:ph idx="1"/>
          </p:nvPr>
        </p:nvPicPr>
        <p:blipFill>
          <a:blip r:embed="rId1"/>
          <a:stretch>
            <a:fillRect/>
          </a:stretch>
        </p:blipFill>
        <p:spPr>
          <a:xfrm>
            <a:off x="-21590" y="1260475"/>
            <a:ext cx="6367145" cy="3555365"/>
          </a:xfrm>
          <a:noFill/>
          <a:ln>
            <a:noFill/>
          </a:ln>
        </p:spPr>
      </p:pic>
      <p:pic>
        <p:nvPicPr>
          <p:cNvPr id="30724" name="图片 6"/>
          <p:cNvPicPr>
            <a:picLocks noChangeAspect="1"/>
          </p:cNvPicPr>
          <p:nvPr/>
        </p:nvPicPr>
        <p:blipFill>
          <a:blip r:embed="rId2"/>
          <a:stretch>
            <a:fillRect/>
          </a:stretch>
        </p:blipFill>
        <p:spPr>
          <a:xfrm>
            <a:off x="6345555" y="1031240"/>
            <a:ext cx="5847080" cy="3785235"/>
          </a:xfrm>
          <a:prstGeom prst="rect">
            <a:avLst/>
          </a:prstGeom>
          <a:noFill/>
          <a:ln w="9525">
            <a:noFill/>
          </a:ln>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2" name="TextBox 4"/>
          <p:cNvSpPr txBox="1"/>
          <p:nvPr/>
        </p:nvSpPr>
        <p:spPr>
          <a:xfrm>
            <a:off x="662517" y="1083733"/>
            <a:ext cx="11099800" cy="3790950"/>
          </a:xfrm>
          <a:prstGeom prst="rect">
            <a:avLst/>
          </a:prstGeom>
          <a:noFill/>
          <a:ln w="9525">
            <a:noFill/>
          </a:ln>
        </p:spPr>
        <p:txBody>
          <a:bodyPr lIns="91440" tIns="45720" rIns="91440" bIns="45720" anchor="t">
            <a:spAutoFit/>
          </a:bodyPr>
          <a:p>
            <a:pPr>
              <a:lnSpc>
                <a:spcPct val="130000"/>
              </a:lnSpc>
            </a:pPr>
            <a:r>
              <a:rPr lang="zh-CN" altLang="en-US" sz="3700" b="1" dirty="0">
                <a:solidFill>
                  <a:srgbClr val="000000"/>
                </a:solidFill>
                <a:uFillTx/>
                <a:latin typeface="锐字工房云字库中长宋GBK" panose="02010604000000000000" charset="-122"/>
                <a:ea typeface="锐字工房云字库中长宋GBK" panose="02010604000000000000" charset="-122"/>
              </a:rPr>
              <a:t>作者真实记录了自</a:t>
            </a:r>
            <a:r>
              <a:rPr lang="en-US" altLang="zh-CN" sz="3700" b="1" dirty="0">
                <a:solidFill>
                  <a:srgbClr val="FF0000"/>
                </a:solidFill>
                <a:uFillTx/>
                <a:latin typeface="锐字工房云字库中长宋GBK" panose="02010604000000000000" charset="-122"/>
                <a:ea typeface="锐字工房云字库中长宋GBK" panose="02010604000000000000" charset="-122"/>
              </a:rPr>
              <a:t>1936</a:t>
            </a:r>
            <a:r>
              <a:rPr lang="zh-CN" altLang="en-US" sz="3700" b="1" dirty="0">
                <a:solidFill>
                  <a:srgbClr val="FF0000"/>
                </a:solidFill>
                <a:uFillTx/>
                <a:latin typeface="锐字工房云字库中长宋GBK" panose="02010604000000000000" charset="-122"/>
                <a:ea typeface="锐字工房云字库中长宋GBK" panose="02010604000000000000" charset="-122"/>
              </a:rPr>
              <a:t>年</a:t>
            </a:r>
            <a:r>
              <a:rPr lang="en-US" altLang="zh-CN" sz="3700" b="1" dirty="0">
                <a:solidFill>
                  <a:srgbClr val="FF0000"/>
                </a:solidFill>
                <a:uFillTx/>
                <a:latin typeface="锐字工房云字库中长宋GBK" panose="02010604000000000000" charset="-122"/>
                <a:ea typeface="锐字工房云字库中长宋GBK" panose="02010604000000000000" charset="-122"/>
              </a:rPr>
              <a:t>6</a:t>
            </a:r>
            <a:r>
              <a:rPr lang="zh-CN" altLang="en-US" sz="3700" b="1" dirty="0">
                <a:solidFill>
                  <a:srgbClr val="FF0000"/>
                </a:solidFill>
                <a:uFillTx/>
                <a:latin typeface="锐字工房云字库中长宋GBK" panose="02010604000000000000" charset="-122"/>
                <a:ea typeface="锐字工房云字库中长宋GBK" panose="02010604000000000000" charset="-122"/>
              </a:rPr>
              <a:t>月至</a:t>
            </a:r>
            <a:r>
              <a:rPr lang="en-US" altLang="zh-CN" sz="3700" b="1" dirty="0">
                <a:solidFill>
                  <a:srgbClr val="FF0000"/>
                </a:solidFill>
                <a:uFillTx/>
                <a:latin typeface="锐字工房云字库中长宋GBK" panose="02010604000000000000" charset="-122"/>
                <a:ea typeface="锐字工房云字库中长宋GBK" panose="02010604000000000000" charset="-122"/>
              </a:rPr>
              <a:t>10</a:t>
            </a:r>
            <a:r>
              <a:rPr lang="zh-CN" altLang="en-US" sz="3700" b="1" dirty="0">
                <a:solidFill>
                  <a:srgbClr val="FF0000"/>
                </a:solidFill>
                <a:uFillTx/>
                <a:latin typeface="锐字工房云字库中长宋GBK" panose="02010604000000000000" charset="-122"/>
                <a:ea typeface="锐字工房云字库中长宋GBK" panose="02010604000000000000" charset="-122"/>
              </a:rPr>
              <a:t>月</a:t>
            </a:r>
            <a:r>
              <a:rPr lang="zh-CN" altLang="en-US" sz="3700" b="1" dirty="0">
                <a:solidFill>
                  <a:srgbClr val="000000"/>
                </a:solidFill>
                <a:uFillTx/>
                <a:latin typeface="锐字工房云字库中长宋GBK" panose="02010604000000000000" charset="-122"/>
                <a:ea typeface="锐字工房云字库中长宋GBK" panose="02010604000000000000" charset="-122"/>
              </a:rPr>
              <a:t>在我国西北革命根据地（以延安为中心的陕甘宁边区）进行实地采访的所见所闻，该书绝大部分素材来自作者采访的第一手资料，向全世界真实报道了中国和中国工农红军以及许多</a:t>
            </a:r>
            <a:r>
              <a:rPr lang="zh-CN" altLang="en-US" sz="3700" b="1" dirty="0">
                <a:solidFill>
                  <a:srgbClr val="FF0000"/>
                </a:solidFill>
                <a:uFillTx/>
                <a:latin typeface="锐字工房云字库中长宋GBK" panose="02010604000000000000" charset="-122"/>
                <a:ea typeface="锐字工房云字库中长宋GBK" panose="02010604000000000000" charset="-122"/>
              </a:rPr>
              <a:t>红军领袖、红军将领</a:t>
            </a:r>
            <a:r>
              <a:rPr lang="zh-CN" altLang="en-US" sz="3700" b="1" dirty="0">
                <a:solidFill>
                  <a:srgbClr val="000000"/>
                </a:solidFill>
                <a:uFillTx/>
                <a:latin typeface="锐字工房云字库中长宋GBK" panose="02010604000000000000" charset="-122"/>
                <a:ea typeface="锐字工房云字库中长宋GBK" panose="02010604000000000000" charset="-122"/>
              </a:rPr>
              <a:t>的情况。</a:t>
            </a:r>
            <a:endParaRPr lang="zh-CN" altLang="en-US" sz="3700" b="1" dirty="0">
              <a:solidFill>
                <a:srgbClr val="000000"/>
              </a:solidFill>
              <a:uFillTx/>
              <a:latin typeface="锐字工房云字库中长宋GBK" panose="02010604000000000000" charset="-122"/>
              <a:ea typeface="锐字工房云字库中长宋GBK" panose="02010604000000000000" charset="-122"/>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1747" name="内容占位符 3"/>
          <p:cNvPicPr>
            <a:picLocks noGrp="1" noChangeAspect="1"/>
          </p:cNvPicPr>
          <p:nvPr>
            <p:ph idx="1"/>
          </p:nvPr>
        </p:nvPicPr>
        <p:blipFill>
          <a:blip r:embed="rId1"/>
          <a:stretch>
            <a:fillRect/>
          </a:stretch>
        </p:blipFill>
        <p:spPr>
          <a:xfrm>
            <a:off x="1065530" y="-13970"/>
            <a:ext cx="9172575" cy="4278630"/>
          </a:xfrm>
          <a:noFill/>
          <a:ln>
            <a:noFill/>
          </a:ln>
        </p:spPr>
      </p:pic>
      <p:sp>
        <p:nvSpPr>
          <p:cNvPr id="4" name="标题 1"/>
          <p:cNvSpPr>
            <a:spLocks noGrp="1"/>
          </p:cNvSpPr>
          <p:nvPr/>
        </p:nvSpPr>
        <p:spPr>
          <a:xfrm>
            <a:off x="742315" y="4864100"/>
            <a:ext cx="11029315" cy="1881505"/>
          </a:xfrm>
          <a:prstGeom prst="rect">
            <a:avLst/>
          </a:prstGeom>
          <a:noFill/>
          <a:ln>
            <a:noFill/>
          </a:ln>
        </p:spPr>
        <p:txBody>
          <a:bodyPr vert="horz" wrap="square" lIns="91440" tIns="45720" rIns="91440" bIns="45720" rtlCol="0" anchor="t">
            <a:normAutofit/>
          </a:bodyPr>
          <a:lstStyle>
            <a:lvl1pPr algn="l" defTabSz="914400" rtl="0" eaLnBrk="1" latinLnBrk="0" hangingPunct="1">
              <a:lnSpc>
                <a:spcPct val="90000"/>
              </a:lnSpc>
              <a:spcBef>
                <a:spcPct val="0"/>
              </a:spcBef>
              <a:buNone/>
              <a:defRPr sz="4400" b="1" kern="1200">
                <a:solidFill>
                  <a:schemeClr val="accent1"/>
                </a:solidFill>
                <a:latin typeface="+mj-lt"/>
                <a:ea typeface="+mj-ea"/>
                <a:cs typeface="+mj-cs"/>
              </a:defRPr>
            </a:lvl1pPr>
          </a:lstStyle>
          <a:p>
            <a:r>
              <a:rPr lang="zh-CN" altLang="en-US" b="1" dirty="0">
                <a:solidFill>
                  <a:srgbClr val="FF0000"/>
                </a:solidFill>
                <a:uFillTx/>
                <a:ea typeface="锐字工房云字库中长宋GBK" panose="02010604000000000000" charset="-122"/>
                <a:sym typeface="+mn-ea"/>
              </a:rPr>
              <a:t>反围剿</a:t>
            </a:r>
            <a:br>
              <a:rPr lang="en-US" altLang="zh-CN" sz="7200" b="1" dirty="0">
                <a:solidFill>
                  <a:srgbClr val="FF0000"/>
                </a:solidFill>
                <a:uFillTx/>
                <a:ea typeface="锐字工房云字库中长宋GBK" panose="02010604000000000000" charset="-122"/>
              </a:rPr>
            </a:br>
            <a:r>
              <a:rPr lang="zh-CN" altLang="en-US" sz="3600" b="1" dirty="0">
                <a:solidFill>
                  <a:srgbClr val="FF0000"/>
                </a:solidFill>
                <a:uFillTx/>
                <a:ea typeface="锐字工房云字库中长宋GBK" panose="02010604000000000000" charset="-122"/>
              </a:rPr>
              <a:t>从</a:t>
            </a:r>
            <a:r>
              <a:rPr lang="en-US" altLang="zh-CN" sz="3600" b="1" dirty="0">
                <a:solidFill>
                  <a:srgbClr val="FF0000"/>
                </a:solidFill>
                <a:uFillTx/>
                <a:ea typeface="锐字工房云字库中长宋GBK" panose="02010604000000000000" charset="-122"/>
              </a:rPr>
              <a:t>1930</a:t>
            </a:r>
            <a:r>
              <a:rPr lang="zh-CN" altLang="en-US" sz="3600" b="1" dirty="0">
                <a:solidFill>
                  <a:srgbClr val="FF0000"/>
                </a:solidFill>
                <a:uFillTx/>
                <a:ea typeface="锐字工房云字库中长宋GBK" panose="02010604000000000000" charset="-122"/>
              </a:rPr>
              <a:t>年底，</a:t>
            </a:r>
            <a:r>
              <a:rPr lang="en-US" altLang="zh-CN" sz="3600" b="1" dirty="0">
                <a:solidFill>
                  <a:srgbClr val="FF0000"/>
                </a:solidFill>
                <a:uFillTx/>
                <a:ea typeface="锐字工房云字库中长宋GBK" panose="02010604000000000000" charset="-122"/>
              </a:rPr>
              <a:t>“</a:t>
            </a:r>
            <a:r>
              <a:rPr lang="zh-CN" altLang="en-US" sz="3600" b="1" dirty="0">
                <a:solidFill>
                  <a:srgbClr val="FF0000"/>
                </a:solidFill>
                <a:uFillTx/>
                <a:ea typeface="锐字工房云字库中长宋GBK" panose="02010604000000000000" charset="-122"/>
              </a:rPr>
              <a:t>我</a:t>
            </a:r>
            <a:r>
              <a:rPr lang="en-US" altLang="zh-CN" sz="3600" b="1" dirty="0">
                <a:solidFill>
                  <a:srgbClr val="FF0000"/>
                </a:solidFill>
                <a:uFillTx/>
                <a:ea typeface="锐字工房云字库中长宋GBK" panose="02010604000000000000" charset="-122"/>
              </a:rPr>
              <a:t>”</a:t>
            </a:r>
            <a:r>
              <a:rPr lang="zh-CN" altLang="en-US" sz="3600" b="1" dirty="0">
                <a:solidFill>
                  <a:srgbClr val="FF0000"/>
                </a:solidFill>
                <a:uFillTx/>
                <a:ea typeface="锐字工房云字库中长宋GBK" panose="02010604000000000000" charset="-122"/>
              </a:rPr>
              <a:t>（毛泽东）同朱德领导的红一方面军，战胜了国民党军队的多次“围剿”。</a:t>
            </a:r>
            <a:endParaRPr lang="zh-CN" altLang="en-US" sz="3600" b="1" dirty="0">
              <a:solidFill>
                <a:srgbClr val="FF0000"/>
              </a:solidFill>
              <a:uFillTx/>
              <a:ea typeface="锐字工房云字库中长宋GBK" panose="02010604000000000000" charset="-122"/>
            </a:endParaRP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2770" name="标题 1"/>
          <p:cNvSpPr>
            <a:spLocks noGrp="1"/>
          </p:cNvSpPr>
          <p:nvPr>
            <p:ph type="title"/>
          </p:nvPr>
        </p:nvSpPr>
        <p:spPr>
          <a:xfrm>
            <a:off x="838200" y="182880"/>
            <a:ext cx="9337675" cy="1663700"/>
          </a:xfrm>
          <a:noFill/>
          <a:ln>
            <a:noFill/>
          </a:ln>
        </p:spPr>
        <p:txBody>
          <a:bodyPr vert="horz" wrap="square" lIns="91440" tIns="45720" rIns="91440" bIns="45720" anchor="t">
            <a:normAutofit/>
          </a:bodyPr>
          <a:p>
            <a:r>
              <a:rPr lang="zh-CN" altLang="en-US" sz="3600" b="1" dirty="0">
                <a:solidFill>
                  <a:srgbClr val="FF0000"/>
                </a:solidFill>
                <a:uFillTx/>
                <a:ea typeface="锐字工房云字库中长宋GBK" panose="02010604000000000000" charset="-122"/>
              </a:rPr>
              <a:t>左倾路线的错误，第五次反“围剿”斗争失败，开始长征。</a:t>
            </a:r>
            <a:endParaRPr lang="zh-CN" altLang="en-US" sz="3600" b="1" dirty="0">
              <a:solidFill>
                <a:srgbClr val="FF0000"/>
              </a:solidFill>
              <a:uFillTx/>
              <a:ea typeface="锐字工房云字库中长宋GBK" panose="02010604000000000000" charset="-122"/>
            </a:endParaRPr>
          </a:p>
        </p:txBody>
      </p:sp>
      <p:pic>
        <p:nvPicPr>
          <p:cNvPr id="32771" name="内容占位符 3"/>
          <p:cNvPicPr>
            <a:picLocks noGrp="1" noChangeAspect="1"/>
          </p:cNvPicPr>
          <p:nvPr>
            <p:ph idx="1"/>
          </p:nvPr>
        </p:nvPicPr>
        <p:blipFill>
          <a:blip r:embed="rId1"/>
          <a:stretch>
            <a:fillRect/>
          </a:stretch>
        </p:blipFill>
        <p:spPr>
          <a:xfrm>
            <a:off x="1466215" y="1683385"/>
            <a:ext cx="9262745" cy="5149850"/>
          </a:xfrm>
          <a:noFill/>
          <a:ln>
            <a:noFill/>
          </a:ln>
        </p:spPr>
      </p:pic>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3794" name="标题 1"/>
          <p:cNvSpPr>
            <a:spLocks noGrp="1"/>
          </p:cNvSpPr>
          <p:nvPr>
            <p:ph type="title"/>
          </p:nvPr>
        </p:nvSpPr>
        <p:spPr>
          <a:xfrm>
            <a:off x="695960" y="274955"/>
            <a:ext cx="11349990" cy="6154420"/>
          </a:xfrm>
          <a:noFill/>
          <a:ln>
            <a:noFill/>
          </a:ln>
        </p:spPr>
        <p:txBody>
          <a:bodyPr vert="horz" wrap="square" lIns="91440" tIns="45720" rIns="91440" bIns="45720" anchor="t">
            <a:normAutofit fontScale="90000"/>
          </a:bodyPr>
          <a:p>
            <a:r>
              <a:rPr lang="zh-CN" altLang="en-US" sz="7200" b="1" dirty="0">
                <a:solidFill>
                  <a:srgbClr val="FF0000"/>
                </a:solidFill>
              </a:rPr>
              <a:t>遵义会议</a:t>
            </a:r>
            <a:br>
              <a:rPr lang="en-US" altLang="zh-CN" sz="7200" b="1" dirty="0">
                <a:solidFill>
                  <a:srgbClr val="FF0000"/>
                </a:solidFill>
              </a:rPr>
            </a:br>
            <a:br>
              <a:rPr lang="en-US" altLang="zh-CN" sz="7200" b="1" dirty="0"/>
            </a:br>
            <a:br>
              <a:rPr lang="en-US" altLang="zh-CN" sz="7200" b="1" dirty="0"/>
            </a:br>
            <a:br>
              <a:rPr lang="en-US" altLang="zh-CN" sz="7200" b="1" dirty="0"/>
            </a:br>
            <a:br>
              <a:rPr lang="en-US" altLang="zh-CN" sz="7200" b="1" dirty="0">
                <a:solidFill>
                  <a:srgbClr val="FF0000"/>
                </a:solidFill>
              </a:rPr>
            </a:br>
            <a:r>
              <a:rPr lang="en-US" altLang="zh-CN" sz="7200" b="1" dirty="0">
                <a:solidFill>
                  <a:srgbClr val="FF0000"/>
                </a:solidFill>
              </a:rPr>
              <a:t> </a:t>
            </a:r>
            <a:r>
              <a:rPr lang="en-US" altLang="zh-CN" sz="3200" b="1" dirty="0">
                <a:solidFill>
                  <a:srgbClr val="FF0000"/>
                </a:solidFill>
                <a:uFillTx/>
                <a:ea typeface="锐字工房云字库中长宋GBK" panose="02010604000000000000" charset="-122"/>
              </a:rPr>
              <a:t>1935</a:t>
            </a:r>
            <a:r>
              <a:rPr lang="zh-CN" altLang="en-US" sz="3200" b="1" dirty="0">
                <a:solidFill>
                  <a:srgbClr val="FF0000"/>
                </a:solidFill>
                <a:uFillTx/>
                <a:ea typeface="锐字工房云字库中长宋GBK" panose="02010604000000000000" charset="-122"/>
              </a:rPr>
              <a:t>年一月中共中央政治局的遵义会议上，</a:t>
            </a:r>
            <a:br>
              <a:rPr lang="zh-CN" altLang="en-US" sz="3200" b="1" dirty="0">
                <a:solidFill>
                  <a:srgbClr val="FF0000"/>
                </a:solidFill>
                <a:uFillTx/>
                <a:ea typeface="锐字工房云字库中长宋GBK" panose="02010604000000000000" charset="-122"/>
              </a:rPr>
            </a:br>
            <a:r>
              <a:rPr lang="zh-CN" altLang="en-US" sz="3200" b="1" dirty="0">
                <a:solidFill>
                  <a:srgbClr val="FF0000"/>
                </a:solidFill>
                <a:uFillTx/>
                <a:ea typeface="锐字工房云字库中长宋GBK" panose="02010604000000000000" charset="-122"/>
              </a:rPr>
              <a:t>选为新的中央领导。</a:t>
            </a:r>
            <a:endParaRPr lang="zh-CN" altLang="en-US" sz="3200" b="1" dirty="0">
              <a:solidFill>
                <a:srgbClr val="FF0000"/>
              </a:solidFill>
              <a:uFillTx/>
              <a:ea typeface="锐字工房云字库中长宋GBK" panose="02010604000000000000" charset="-122"/>
            </a:endParaRPr>
          </a:p>
        </p:txBody>
      </p:sp>
      <p:pic>
        <p:nvPicPr>
          <p:cNvPr id="33795" name="内容占位符 3"/>
          <p:cNvPicPr>
            <a:picLocks noGrp="1" noChangeAspect="1"/>
          </p:cNvPicPr>
          <p:nvPr>
            <p:ph idx="1"/>
          </p:nvPr>
        </p:nvPicPr>
        <p:blipFill>
          <a:blip r:embed="rId1"/>
          <a:stretch>
            <a:fillRect/>
          </a:stretch>
        </p:blipFill>
        <p:spPr>
          <a:xfrm>
            <a:off x="4227830" y="274955"/>
            <a:ext cx="7974330" cy="4508500"/>
          </a:xfrm>
          <a:noFill/>
          <a:ln>
            <a:noFill/>
          </a:ln>
        </p:spPr>
      </p:pic>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4818" name="标题 1"/>
          <p:cNvSpPr>
            <a:spLocks noGrp="1"/>
          </p:cNvSpPr>
          <p:nvPr>
            <p:ph type="title"/>
          </p:nvPr>
        </p:nvSpPr>
        <p:spPr>
          <a:xfrm>
            <a:off x="254635" y="153035"/>
            <a:ext cx="8935085" cy="1400175"/>
          </a:xfrm>
          <a:noFill/>
          <a:ln>
            <a:noFill/>
          </a:ln>
        </p:spPr>
        <p:txBody>
          <a:bodyPr vert="horz" wrap="square" lIns="91440" tIns="45720" rIns="91440" bIns="45720" anchor="t"/>
          <a:p>
            <a:r>
              <a:rPr lang="zh-CN" altLang="en-US" sz="6000" b="1" dirty="0">
                <a:solidFill>
                  <a:srgbClr val="FF0000"/>
                </a:solidFill>
                <a:uFillTx/>
                <a:ea typeface="锐字工房云字库中长宋GBK" panose="02010604000000000000" charset="-122"/>
              </a:rPr>
              <a:t>长征胜利</a:t>
            </a:r>
            <a:endParaRPr lang="zh-CN" altLang="en-US" sz="6000" b="1" dirty="0">
              <a:solidFill>
                <a:srgbClr val="FF0000"/>
              </a:solidFill>
              <a:uFillTx/>
              <a:ea typeface="锐字工房云字库中长宋GBK" panose="02010604000000000000" charset="-122"/>
            </a:endParaRPr>
          </a:p>
        </p:txBody>
      </p:sp>
      <p:pic>
        <p:nvPicPr>
          <p:cNvPr id="34819" name="内容占位符 3"/>
          <p:cNvPicPr>
            <a:picLocks noGrp="1" noChangeAspect="1"/>
          </p:cNvPicPr>
          <p:nvPr>
            <p:ph sz="half" idx="1"/>
          </p:nvPr>
        </p:nvPicPr>
        <p:blipFill>
          <a:blip r:embed="rId1"/>
          <a:stretch>
            <a:fillRect/>
          </a:stretch>
        </p:blipFill>
        <p:spPr>
          <a:xfrm>
            <a:off x="3432810" y="0"/>
            <a:ext cx="8754110" cy="5031105"/>
          </a:xfrm>
          <a:noFill/>
          <a:ln>
            <a:noFill/>
          </a:ln>
        </p:spPr>
      </p:pic>
      <p:sp>
        <p:nvSpPr>
          <p:cNvPr id="34820" name="内容占位符 4"/>
          <p:cNvSpPr>
            <a:spLocks noGrp="1"/>
          </p:cNvSpPr>
          <p:nvPr>
            <p:ph sz="half" idx="2"/>
          </p:nvPr>
        </p:nvSpPr>
        <p:spPr>
          <a:xfrm>
            <a:off x="601345" y="5189855"/>
            <a:ext cx="10621010" cy="1374140"/>
          </a:xfrm>
          <a:noFill/>
          <a:ln>
            <a:noFill/>
          </a:ln>
        </p:spPr>
        <p:txBody>
          <a:bodyPr vert="horz" wrap="square" lIns="91440" tIns="45720" rIns="91440" bIns="45720" anchor="t"/>
          <a:p>
            <a:pPr defTabSz="388620">
              <a:buSzPct val="80000"/>
            </a:pPr>
            <a:r>
              <a:rPr lang="en-US" altLang="zh-CN" sz="3600" b="1" dirty="0">
                <a:solidFill>
                  <a:srgbClr val="FF0000"/>
                </a:solidFill>
                <a:uFillTx/>
                <a:latin typeface="+mj-lt"/>
                <a:ea typeface="锐字工房云字库中长宋GBK" panose="02010604000000000000" charset="-122"/>
                <a:cs typeface="+mj-cs"/>
              </a:rPr>
              <a:t>10</a:t>
            </a:r>
            <a:r>
              <a:rPr lang="zh-CN" altLang="en-US" sz="3600" b="1" dirty="0">
                <a:solidFill>
                  <a:srgbClr val="FF0000"/>
                </a:solidFill>
                <a:uFillTx/>
                <a:latin typeface="+mj-lt"/>
                <a:ea typeface="锐字工房云字库中长宋GBK" panose="02010604000000000000" charset="-122"/>
                <a:cs typeface="+mj-cs"/>
              </a:rPr>
              <a:t>月，中共中央和红一方面军到达陕北，结束长征，胜利实现了战略转移</a:t>
            </a:r>
            <a:r>
              <a:rPr lang="zh-CN" altLang="en-US" sz="3600" dirty="0">
                <a:solidFill>
                  <a:srgbClr val="FF0000"/>
                </a:solidFill>
                <a:uFillTx/>
                <a:latin typeface="+mj-lt"/>
                <a:ea typeface="锐字工房云字库中长宋GBK" panose="02010604000000000000" charset="-122"/>
                <a:cs typeface="+mj-cs"/>
              </a:rPr>
              <a:t>。</a:t>
            </a:r>
            <a:endParaRPr lang="zh-CN" altLang="en-US" sz="3600" dirty="0">
              <a:solidFill>
                <a:srgbClr val="FF0000"/>
              </a:solidFill>
              <a:uFillTx/>
              <a:latin typeface="+mj-lt"/>
              <a:ea typeface="锐字工房云字库中长宋GBK" panose="02010604000000000000" charset="-122"/>
              <a:cs typeface="+mj-cs"/>
            </a:endParaRP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vert="horz" lIns="91440" tIns="45720" rIns="91440" bIns="45720" rtlCol="0" anchor="t">
            <a:noAutofit/>
          </a:bodyPr>
          <a:lstStyle/>
          <a:p>
            <a:pPr marL="0" marR="0" lvl="0" indent="0" algn="l" defTabSz="388620" rtl="0" eaLnBrk="1" fontAlgn="auto" latinLnBrk="0" hangingPunct="1">
              <a:lnSpc>
                <a:spcPct val="100000"/>
              </a:lnSpc>
              <a:spcBef>
                <a:spcPct val="0"/>
              </a:spcBef>
              <a:spcAft>
                <a:spcPts val="0"/>
              </a:spcAft>
              <a:buClrTx/>
              <a:buSzTx/>
              <a:buFontTx/>
              <a:buNone/>
              <a:defRPr/>
            </a:pPr>
            <a:r>
              <a:rPr kumimoji="0" lang="zh-CN" altLang="en-US" sz="4800" i="0" baseline="0" noProof="0">
                <a:ln>
                  <a:noFill/>
                </a:ln>
                <a:solidFill>
                  <a:srgbClr val="FF0000"/>
                </a:solidFill>
                <a:effectLst/>
                <a:uLnTx/>
                <a:uFillTx/>
                <a:latin typeface="+mj-lt"/>
                <a:ea typeface="锐字工房云字库中长宋GBK" panose="02010604000000000000" charset="-122"/>
                <a:cs typeface="+mj-cs"/>
              </a:rPr>
              <a:t>图片欣赏</a:t>
            </a:r>
            <a:endParaRPr kumimoji="0" lang="zh-CN" altLang="en-US" sz="4800" i="0" baseline="0" noProof="0">
              <a:ln>
                <a:noFill/>
              </a:ln>
              <a:solidFill>
                <a:srgbClr val="FF0000"/>
              </a:solidFill>
              <a:effectLst/>
              <a:uLnTx/>
              <a:uFillTx/>
              <a:latin typeface="+mj-lt"/>
              <a:ea typeface="锐字工房云字库中长宋GBK" panose="02010604000000000000" charset="-122"/>
              <a:cs typeface="+mj-cs"/>
            </a:endParaRPr>
          </a:p>
        </p:txBody>
      </p:sp>
      <p:sp>
        <p:nvSpPr>
          <p:cNvPr id="24579" name="内容占位符 2"/>
          <p:cNvSpPr>
            <a:spLocks noGrp="1"/>
          </p:cNvSpPr>
          <p:nvPr>
            <p:ph idx="1"/>
          </p:nvPr>
        </p:nvSpPr>
        <p:spPr>
          <a:xfrm>
            <a:off x="2351088" y="2052638"/>
            <a:ext cx="6710362" cy="4195762"/>
          </a:xfrm>
          <a:noFill/>
          <a:ln>
            <a:noFill/>
          </a:ln>
        </p:spPr>
        <p:txBody>
          <a:bodyPr vert="horz" wrap="square" lIns="91440" tIns="45720" rIns="91440" bIns="45720" anchor="t"/>
          <a:p>
            <a:endParaRPr lang="zh-CN" altLang="en-US" dirty="0"/>
          </a:p>
        </p:txBody>
      </p:sp>
      <p:pic>
        <p:nvPicPr>
          <p:cNvPr id="24580" name="Picture 2"/>
          <p:cNvPicPr>
            <a:picLocks noChangeAspect="1"/>
          </p:cNvPicPr>
          <p:nvPr/>
        </p:nvPicPr>
        <p:blipFill>
          <a:blip r:embed="rId1"/>
          <a:stretch>
            <a:fillRect/>
          </a:stretch>
        </p:blipFill>
        <p:spPr>
          <a:xfrm>
            <a:off x="6985" y="40640"/>
            <a:ext cx="12172950" cy="6776720"/>
          </a:xfrm>
          <a:prstGeom prst="rect">
            <a:avLst/>
          </a:prstGeom>
          <a:noFill/>
          <a:ln w="9525">
            <a:noFill/>
          </a:ln>
        </p:spPr>
      </p:pic>
      <p:sp>
        <p:nvSpPr>
          <p:cNvPr id="4" name="文本框 3"/>
          <p:cNvSpPr txBox="1"/>
          <p:nvPr/>
        </p:nvSpPr>
        <p:spPr>
          <a:xfrm>
            <a:off x="2548255" y="680720"/>
            <a:ext cx="4051935" cy="1106805"/>
          </a:xfrm>
          <a:prstGeom prst="rect">
            <a:avLst/>
          </a:prstGeom>
          <a:noFill/>
        </p:spPr>
        <p:txBody>
          <a:bodyPr wrap="square" rtlCol="0">
            <a:spAutoFit/>
            <a:scene3d>
              <a:camera prst="orthographicFront"/>
              <a:lightRig rig="threePt" dir="t"/>
            </a:scene3d>
          </a:bodyPr>
          <a:lstStyle/>
          <a:p>
            <a:pPr marR="0" defTabSz="914400" fontAlgn="auto">
              <a:spcBef>
                <a:spcPts val="0"/>
              </a:spcBef>
              <a:spcAft>
                <a:spcPts val="0"/>
              </a:spcAft>
              <a:buClrTx/>
              <a:buSzTx/>
              <a:buFontTx/>
              <a:buNone/>
              <a:defRPr/>
            </a:pPr>
            <a:r>
              <a:rPr kumimoji="0" lang="zh-CN" altLang="en-US" sz="6600" b="1" kern="1200" cap="none" spc="0" normalizeH="0" baseline="0" noProof="0" dirty="0" smtClean="0">
                <a:ln w="22225">
                  <a:solidFill>
                    <a:schemeClr val="accent2"/>
                  </a:solidFill>
                  <a:prstDash val="solid"/>
                </a:ln>
                <a:solidFill>
                  <a:schemeClr val="accent2">
                    <a:lumMod val="40000"/>
                    <a:lumOff val="60000"/>
                  </a:schemeClr>
                </a:solidFill>
                <a:latin typeface="+mn-lt"/>
                <a:ea typeface="+mn-ea"/>
                <a:cs typeface="+mn-cs"/>
                <a:sym typeface="+mn-ea"/>
              </a:rPr>
              <a:t>窑洞</a:t>
            </a:r>
            <a:endParaRPr kumimoji="0" lang="zh-CN" altLang="en-US" sz="6600" b="1" kern="1200" cap="none" spc="0" normalizeH="0" baseline="0" noProof="0" dirty="0" smtClean="0">
              <a:ln w="22225">
                <a:solidFill>
                  <a:schemeClr val="accent2"/>
                </a:solidFill>
                <a:prstDash val="solid"/>
              </a:ln>
              <a:solidFill>
                <a:schemeClr val="accent2">
                  <a:lumMod val="40000"/>
                  <a:lumOff val="60000"/>
                </a:schemeClr>
              </a:solidFill>
              <a:latin typeface="+mn-lt"/>
              <a:ea typeface="+mn-ea"/>
              <a:cs typeface="+mn-cs"/>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9" presetClass="entr" presetSubtype="0" accel="100000" fill="hold" nodeType="clickEffect">
                                  <p:stCondLst>
                                    <p:cond delay="0"/>
                                  </p:stCondLst>
                                  <p:childTnLst>
                                    <p:set>
                                      <p:cBhvr>
                                        <p:cTn id="6" dur="1" fill="hold">
                                          <p:stCondLst>
                                            <p:cond delay="0"/>
                                          </p:stCondLst>
                                        </p:cTn>
                                        <p:tgtEl>
                                          <p:spTgt spid="24580"/>
                                        </p:tgtEl>
                                        <p:attrNameLst>
                                          <p:attrName>style.visibility</p:attrName>
                                        </p:attrNameLst>
                                      </p:cBhvr>
                                      <p:to>
                                        <p:strVal val="visible"/>
                                      </p:to>
                                    </p:set>
                                    <p:anim calcmode="lin" valueType="num">
                                      <p:cBhvr>
                                        <p:cTn id="7" dur="500" fill="hold"/>
                                        <p:tgtEl>
                                          <p:spTgt spid="24580"/>
                                        </p:tgtEl>
                                        <p:attrNameLst>
                                          <p:attrName>ppt_h</p:attrName>
                                        </p:attrNameLst>
                                      </p:cBhvr>
                                      <p:tavLst>
                                        <p:tav tm="0">
                                          <p:val>
                                            <p:strVal val="#ppt_h/20"/>
                                          </p:val>
                                        </p:tav>
                                        <p:tav tm="50000">
                                          <p:val>
                                            <p:strVal val="#ppt_h/20"/>
                                          </p:val>
                                        </p:tav>
                                        <p:tav tm="100000">
                                          <p:val>
                                            <p:strVal val="#ppt_h"/>
                                          </p:val>
                                        </p:tav>
                                      </p:tavLst>
                                    </p:anim>
                                    <p:anim calcmode="lin" valueType="num">
                                      <p:cBhvr>
                                        <p:cTn id="8" dur="500" fill="hold"/>
                                        <p:tgtEl>
                                          <p:spTgt spid="24580"/>
                                        </p:tgtEl>
                                        <p:attrNameLst>
                                          <p:attrName>ppt_w</p:attrName>
                                        </p:attrNameLst>
                                      </p:cBhvr>
                                      <p:tavLst>
                                        <p:tav tm="0">
                                          <p:val>
                                            <p:strVal val="#ppt_w+.3"/>
                                          </p:val>
                                        </p:tav>
                                        <p:tav tm="50000">
                                          <p:val>
                                            <p:strVal val="#ppt_w+.3"/>
                                          </p:val>
                                        </p:tav>
                                        <p:tav tm="100000">
                                          <p:val>
                                            <p:strVal val="#ppt_w"/>
                                          </p:val>
                                        </p:tav>
                                      </p:tavLst>
                                    </p:anim>
                                    <p:anim calcmode="lin" valueType="num">
                                      <p:cBhvr>
                                        <p:cTn id="9" dur="500" fill="hold"/>
                                        <p:tgtEl>
                                          <p:spTgt spid="24580"/>
                                        </p:tgtEl>
                                        <p:attrNameLst>
                                          <p:attrName>ppt_x</p:attrName>
                                        </p:attrNameLst>
                                      </p:cBhvr>
                                      <p:tavLst>
                                        <p:tav tm="0">
                                          <p:val>
                                            <p:strVal val="#ppt_x-.3"/>
                                          </p:val>
                                        </p:tav>
                                        <p:tav tm="50000">
                                          <p:val>
                                            <p:strVal val="#ppt_x"/>
                                          </p:val>
                                        </p:tav>
                                        <p:tav tm="100000">
                                          <p:val>
                                            <p:strVal val="#ppt_x"/>
                                          </p:val>
                                        </p:tav>
                                      </p:tavLst>
                                    </p:anim>
                                    <p:anim calcmode="lin" valueType="num">
                                      <p:cBhvr>
                                        <p:cTn id="10" dur="500" fill="hold"/>
                                        <p:tgtEl>
                                          <p:spTgt spid="2458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2791460" y="243205"/>
            <a:ext cx="5080000" cy="583565"/>
          </a:xfrm>
          <a:prstGeom prst="rect">
            <a:avLst/>
          </a:prstGeom>
          <a:noFill/>
          <a:ln w="9525">
            <a:noFill/>
          </a:ln>
        </p:spPr>
        <p:txBody>
          <a:bodyPr>
            <a:spAutoFit/>
          </a:bodyPr>
          <a:p>
            <a:pPr indent="0"/>
            <a:r>
              <a:rPr lang="zh-CN" altLang="en-US" sz="3200" b="1">
                <a:solidFill>
                  <a:srgbClr val="FF0000"/>
                </a:solidFill>
                <a:uFillTx/>
                <a:latin typeface="锐字工房云字库中长宋GBK" panose="02010604000000000000" charset="-122"/>
                <a:ea typeface="锐字工房云字库中长宋GBK" panose="02010604000000000000" charset="-122"/>
                <a:cs typeface="宋体" panose="02010600030101010101" pitchFamily="2" charset="-122"/>
              </a:rPr>
              <a:t>红星照耀中国 阅读练习</a:t>
            </a:r>
            <a:endParaRPr lang="zh-CN" altLang="en-US" sz="3200" b="1">
              <a:solidFill>
                <a:srgbClr val="FF0000"/>
              </a:solidFill>
              <a:uFillTx/>
              <a:latin typeface="锐字工房云字库中长宋GBK" panose="02010604000000000000" charset="-122"/>
              <a:ea typeface="锐字工房云字库中长宋GBK" panose="02010604000000000000" charset="-122"/>
              <a:cs typeface="宋体" panose="02010600030101010101" pitchFamily="2" charset="-122"/>
            </a:endParaRPr>
          </a:p>
        </p:txBody>
      </p:sp>
      <p:sp>
        <p:nvSpPr>
          <p:cNvPr id="4" name="文本框 3"/>
          <p:cNvSpPr txBox="1"/>
          <p:nvPr/>
        </p:nvSpPr>
        <p:spPr>
          <a:xfrm>
            <a:off x="427990" y="765175"/>
            <a:ext cx="11336020" cy="5507990"/>
          </a:xfrm>
          <a:prstGeom prst="rect">
            <a:avLst/>
          </a:prstGeom>
          <a:noFill/>
          <a:ln w="9525">
            <a:noFill/>
          </a:ln>
        </p:spPr>
        <p:txBody>
          <a:bodyPr wrap="square">
            <a:spAutoFit/>
          </a:bodyPr>
          <a:p>
            <a:pPr indent="0"/>
            <a:r>
              <a:rPr lang="zh-CN" altLang="en-US" sz="3200" b="1">
                <a:solidFill>
                  <a:srgbClr val="000000"/>
                </a:solidFill>
                <a:uFillTx/>
                <a:latin typeface="宋体" panose="02010600030101010101" pitchFamily="2" charset="-122"/>
                <a:ea typeface="锐字工房云字库中长宋GBK" panose="02010604000000000000" charset="-122"/>
                <a:cs typeface="宋体" panose="02010600030101010101" pitchFamily="2" charset="-122"/>
              </a:rPr>
              <a:t>一、填空题                                                             </a:t>
            </a:r>
            <a:r>
              <a:rPr lang="en-US" altLang="zh-CN" sz="3200" b="1">
                <a:solidFill>
                  <a:srgbClr val="000000"/>
                </a:solidFill>
                <a:uFillTx/>
                <a:latin typeface="宋体" panose="02010600030101010101" pitchFamily="2" charset="-122"/>
                <a:ea typeface="锐字工房云字库中长宋GBK" panose="02010604000000000000" charset="-122"/>
                <a:cs typeface="宋体" panose="02010600030101010101" pitchFamily="2" charset="-122"/>
              </a:rPr>
              <a:t>1</a:t>
            </a:r>
            <a:r>
              <a:rPr lang="zh-CN" altLang="en-US" sz="3200" b="1">
                <a:solidFill>
                  <a:srgbClr val="000000"/>
                </a:solidFill>
                <a:uFillTx/>
                <a:latin typeface="宋体" panose="02010600030101010101" pitchFamily="2" charset="-122"/>
                <a:ea typeface="锐字工房云字库中长宋GBK" panose="02010604000000000000" charset="-122"/>
                <a:cs typeface="宋体" panose="02010600030101010101" pitchFamily="2" charset="-122"/>
              </a:rPr>
              <a:t>、</a:t>
            </a:r>
            <a:r>
              <a:rPr lang="en-US" altLang="zh-CN" sz="3200" b="1">
                <a:solidFill>
                  <a:srgbClr val="000000"/>
                </a:solidFill>
                <a:uFillTx/>
                <a:latin typeface="宋体" panose="02010600030101010101" pitchFamily="2" charset="-122"/>
                <a:ea typeface="锐字工房云字库中长宋GBK" panose="02010604000000000000" charset="-122"/>
                <a:cs typeface="宋体" panose="02010600030101010101" pitchFamily="2" charset="-122"/>
              </a:rPr>
              <a:t>《</a:t>
            </a:r>
            <a:r>
              <a:rPr lang="zh-CN" altLang="en-US" sz="3200" b="1">
                <a:solidFill>
                  <a:srgbClr val="000000"/>
                </a:solidFill>
                <a:uFillTx/>
                <a:latin typeface="宋体" panose="02010600030101010101" pitchFamily="2" charset="-122"/>
                <a:ea typeface="锐字工房云字库中长宋GBK" panose="02010604000000000000" charset="-122"/>
                <a:cs typeface="宋体" panose="02010600030101010101" pitchFamily="2" charset="-122"/>
              </a:rPr>
              <a:t>红星照耀中国</a:t>
            </a:r>
            <a:r>
              <a:rPr lang="en-US" altLang="zh-CN" sz="3200" b="1">
                <a:solidFill>
                  <a:srgbClr val="000000"/>
                </a:solidFill>
                <a:uFillTx/>
                <a:latin typeface="宋体" panose="02010600030101010101" pitchFamily="2" charset="-122"/>
                <a:ea typeface="锐字工房云字库中长宋GBK" panose="02010604000000000000" charset="-122"/>
                <a:cs typeface="宋体" panose="02010600030101010101" pitchFamily="2" charset="-122"/>
              </a:rPr>
              <a:t>》</a:t>
            </a:r>
            <a:r>
              <a:rPr lang="zh-CN" altLang="en-US" sz="3200" b="1">
                <a:solidFill>
                  <a:srgbClr val="000000"/>
                </a:solidFill>
                <a:uFillTx/>
                <a:latin typeface="宋体" panose="02010600030101010101" pitchFamily="2" charset="-122"/>
                <a:ea typeface="锐字工房云字库中长宋GBK" panose="02010604000000000000" charset="-122"/>
                <a:cs typeface="宋体" panose="02010600030101010101" pitchFamily="2" charset="-122"/>
              </a:rPr>
              <a:t>又名</a:t>
            </a:r>
            <a:r>
              <a:rPr lang="en-US" altLang="zh-CN" sz="3200" b="1">
                <a:solidFill>
                  <a:srgbClr val="000000"/>
                </a:solidFill>
                <a:uFillTx/>
                <a:latin typeface="宋体" panose="02010600030101010101" pitchFamily="2" charset="-122"/>
                <a:ea typeface="锐字工房云字库中长宋GBK" panose="02010604000000000000" charset="-122"/>
                <a:cs typeface="宋体" panose="02010600030101010101" pitchFamily="2" charset="-122"/>
              </a:rPr>
              <a:t>《         》</a:t>
            </a:r>
            <a:r>
              <a:rPr lang="zh-CN" altLang="en-US" sz="3200" b="1">
                <a:solidFill>
                  <a:srgbClr val="000000"/>
                </a:solidFill>
                <a:uFillTx/>
                <a:latin typeface="宋体" panose="02010600030101010101" pitchFamily="2" charset="-122"/>
                <a:ea typeface="锐字工房云字库中长宋GBK" panose="02010604000000000000" charset="-122"/>
                <a:cs typeface="宋体" panose="02010600030101010101" pitchFamily="2" charset="-122"/>
              </a:rPr>
              <a:t>是（   ）国著名记者              的不朽经典名著。作为第一部向世界介绍和传播                  的图书，它在英语世界获得了轰动性影响，是一部文笔优美、纪实性很强的报道性作品，被誉为研究中国革命的</a:t>
            </a:r>
            <a:r>
              <a:rPr lang="en-US" altLang="zh-CN" sz="3200" b="1">
                <a:solidFill>
                  <a:srgbClr val="000000"/>
                </a:solidFill>
                <a:uFillTx/>
                <a:latin typeface="Calibri" panose="020F0502020204030204" charset="0"/>
                <a:ea typeface="锐字工房云字库中长宋GBK" panose="02010604000000000000" charset="-122"/>
                <a:cs typeface="Calibri" panose="020F0502020204030204" charset="0"/>
              </a:rPr>
              <a:t>?</a:t>
            </a:r>
            <a:r>
              <a:rPr lang="zh-CN" altLang="en-US" sz="3200" b="1">
                <a:solidFill>
                  <a:srgbClr val="000000"/>
                </a:solidFill>
                <a:uFillTx/>
                <a:latin typeface="宋体" panose="02010600030101010101" pitchFamily="2" charset="-122"/>
                <a:ea typeface="锐字工房云字库中长宋GBK" panose="02010604000000000000" charset="-122"/>
                <a:cs typeface="宋体" panose="02010600030101010101" pitchFamily="2" charset="-122"/>
              </a:rPr>
              <a:t>经典的百科全书。</a:t>
            </a:r>
            <a:endParaRPr lang="zh-CN" altLang="en-US" sz="3200" b="1">
              <a:solidFill>
                <a:srgbClr val="000000"/>
              </a:solidFill>
              <a:uFillTx/>
              <a:latin typeface="宋体" panose="02010600030101010101" pitchFamily="2" charset="-122"/>
              <a:ea typeface="锐字工房云字库中长宋GBK" panose="02010604000000000000" charset="-122"/>
              <a:cs typeface="宋体" panose="02010600030101010101" pitchFamily="2" charset="-122"/>
            </a:endParaRPr>
          </a:p>
          <a:p>
            <a:pPr indent="0"/>
            <a:r>
              <a:rPr lang="en-US" altLang="zh-CN" sz="3200" b="1">
                <a:solidFill>
                  <a:srgbClr val="000000"/>
                </a:solidFill>
                <a:uFillTx/>
                <a:latin typeface="宋体" panose="02010600030101010101" pitchFamily="2" charset="-122"/>
                <a:ea typeface="锐字工房云字库中长宋GBK" panose="02010604000000000000" charset="-122"/>
                <a:cs typeface="宋体" panose="02010600030101010101" pitchFamily="2" charset="-122"/>
              </a:rPr>
              <a:t>2.《</a:t>
            </a:r>
            <a:r>
              <a:rPr lang="zh-CN" altLang="en-US" sz="3200" b="1">
                <a:solidFill>
                  <a:srgbClr val="000000"/>
                </a:solidFill>
                <a:uFillTx/>
                <a:latin typeface="宋体" panose="02010600030101010101" pitchFamily="2" charset="-122"/>
                <a:ea typeface="锐字工房云字库中长宋GBK" panose="02010604000000000000" charset="-122"/>
                <a:cs typeface="宋体" panose="02010600030101010101" pitchFamily="2" charset="-122"/>
              </a:rPr>
              <a:t>红星照耀中国</a:t>
            </a:r>
            <a:r>
              <a:rPr lang="en-US" altLang="zh-CN" sz="3200" b="1">
                <a:solidFill>
                  <a:srgbClr val="000000"/>
                </a:solidFill>
                <a:uFillTx/>
                <a:latin typeface="宋体" panose="02010600030101010101" pitchFamily="2" charset="-122"/>
                <a:ea typeface="锐字工房云字库中长宋GBK" panose="02010604000000000000" charset="-122"/>
                <a:cs typeface="宋体" panose="02010600030101010101" pitchFamily="2" charset="-122"/>
              </a:rPr>
              <a:t>》</a:t>
            </a:r>
            <a:r>
              <a:rPr lang="zh-CN" altLang="en-US" sz="3200" b="1">
                <a:solidFill>
                  <a:srgbClr val="000000"/>
                </a:solidFill>
                <a:uFillTx/>
                <a:latin typeface="宋体" panose="02010600030101010101" pitchFamily="2" charset="-122"/>
                <a:ea typeface="锐字工房云字库中长宋GBK" panose="02010604000000000000" charset="-122"/>
                <a:cs typeface="宋体" panose="02010600030101010101" pitchFamily="2" charset="-122"/>
              </a:rPr>
              <a:t>真实记录了自</a:t>
            </a:r>
            <a:r>
              <a:rPr lang="en-US" altLang="zh-CN" sz="3200" b="1">
                <a:solidFill>
                  <a:srgbClr val="000000"/>
                </a:solidFill>
                <a:uFillTx/>
                <a:latin typeface="Calibri" panose="020F0502020204030204" charset="0"/>
                <a:ea typeface="锐字工房云字库中长宋GBK" panose="02010604000000000000" charset="-122"/>
                <a:cs typeface="Calibri" panose="020F0502020204030204" charset="0"/>
              </a:rPr>
              <a:t>1936</a:t>
            </a:r>
            <a:r>
              <a:rPr lang="zh-CN" altLang="en-US" sz="3200" b="1">
                <a:solidFill>
                  <a:srgbClr val="000000"/>
                </a:solidFill>
                <a:uFillTx/>
                <a:latin typeface="宋体" panose="02010600030101010101" pitchFamily="2" charset="-122"/>
                <a:ea typeface="锐字工房云字库中长宋GBK" panose="02010604000000000000" charset="-122"/>
                <a:cs typeface="宋体" panose="02010600030101010101" pitchFamily="2" charset="-122"/>
              </a:rPr>
              <a:t>年</a:t>
            </a:r>
            <a:r>
              <a:rPr lang="en-US" altLang="zh-CN" sz="3200" b="1">
                <a:solidFill>
                  <a:srgbClr val="000000"/>
                </a:solidFill>
                <a:uFillTx/>
                <a:latin typeface="Calibri" panose="020F0502020204030204" charset="0"/>
                <a:ea typeface="锐字工房云字库中长宋GBK" panose="02010604000000000000" charset="-122"/>
                <a:cs typeface="Calibri" panose="020F0502020204030204" charset="0"/>
              </a:rPr>
              <a:t>6 </a:t>
            </a:r>
            <a:r>
              <a:rPr lang="zh-CN" altLang="en-US" sz="3200" b="1">
                <a:solidFill>
                  <a:srgbClr val="000000"/>
                </a:solidFill>
                <a:uFillTx/>
                <a:latin typeface="宋体" panose="02010600030101010101" pitchFamily="2" charset="-122"/>
                <a:ea typeface="锐字工房云字库中长宋GBK" panose="02010604000000000000" charset="-122"/>
                <a:cs typeface="宋体" panose="02010600030101010101" pitchFamily="2" charset="-122"/>
              </a:rPr>
              <a:t>月至</a:t>
            </a:r>
            <a:r>
              <a:rPr lang="en-US" altLang="zh-CN" sz="3200" b="1">
                <a:solidFill>
                  <a:srgbClr val="000000"/>
                </a:solidFill>
                <a:uFillTx/>
                <a:latin typeface="Calibri" panose="020F0502020204030204" charset="0"/>
                <a:ea typeface="锐字工房云字库中长宋GBK" panose="02010604000000000000" charset="-122"/>
                <a:cs typeface="Calibri" panose="020F0502020204030204" charset="0"/>
              </a:rPr>
              <a:t>10 </a:t>
            </a:r>
            <a:r>
              <a:rPr lang="zh-CN" altLang="en-US" sz="3200" b="1">
                <a:solidFill>
                  <a:srgbClr val="000000"/>
                </a:solidFill>
                <a:uFillTx/>
                <a:latin typeface="宋体" panose="02010600030101010101" pitchFamily="2" charset="-122"/>
                <a:ea typeface="锐字工房云字库中长宋GBK" panose="02010604000000000000" charset="-122"/>
                <a:cs typeface="宋体" panose="02010600030101010101" pitchFamily="2" charset="-122"/>
              </a:rPr>
              <a:t>月在中国 西北革命根据地 </a:t>
            </a:r>
            <a:r>
              <a:rPr lang="en-US" altLang="zh-CN" sz="3200" b="1">
                <a:solidFill>
                  <a:srgbClr val="000000"/>
                </a:solidFill>
                <a:uFillTx/>
                <a:latin typeface="Calibri" panose="020F0502020204030204" charset="0"/>
                <a:ea typeface="锐字工房云字库中长宋GBK" panose="02010604000000000000" charset="-122"/>
                <a:cs typeface="Calibri" panose="020F0502020204030204" charset="0"/>
              </a:rPr>
              <a:t>(                   )</a:t>
            </a:r>
            <a:r>
              <a:rPr lang="zh-CN" altLang="en-US" sz="3200" b="1">
                <a:solidFill>
                  <a:srgbClr val="000000"/>
                </a:solidFill>
                <a:uFillTx/>
                <a:latin typeface="宋体" panose="02010600030101010101" pitchFamily="2" charset="-122"/>
                <a:ea typeface="锐字工房云字库中长宋GBK" panose="02010604000000000000" charset="-122"/>
                <a:cs typeface="宋体" panose="02010600030101010101" pitchFamily="2" charset="-122"/>
              </a:rPr>
              <a:t>进行实地采访的所见所闻，向全世界真实报道了中国和中国工农红军以及许多红军领袖、红军将领的情况。（       ）和（       ）是斯诺笔下最具代表性的人物形象。</a:t>
            </a:r>
            <a:endParaRPr lang="zh-CN" altLang="en-US" sz="3200" b="1">
              <a:solidFill>
                <a:srgbClr val="000000"/>
              </a:solidFill>
              <a:uFillTx/>
              <a:latin typeface="宋体" panose="02010600030101010101" pitchFamily="2" charset="-122"/>
              <a:ea typeface="锐字工房云字库中长宋GBK" panose="02010604000000000000" charset="-122"/>
              <a:cs typeface="宋体" panose="02010600030101010101" pitchFamily="2" charset="-122"/>
            </a:endParaRPr>
          </a:p>
        </p:txBody>
      </p:sp>
      <p:sp>
        <p:nvSpPr>
          <p:cNvPr id="2" name="文本框 1"/>
          <p:cNvSpPr txBox="1"/>
          <p:nvPr/>
        </p:nvSpPr>
        <p:spPr>
          <a:xfrm>
            <a:off x="5561330" y="1103630"/>
            <a:ext cx="2014220" cy="645160"/>
          </a:xfrm>
          <a:prstGeom prst="rect">
            <a:avLst/>
          </a:prstGeom>
          <a:noFill/>
        </p:spPr>
        <p:txBody>
          <a:bodyPr wrap="none" rtlCol="0" anchor="t">
            <a:spAutoFit/>
          </a:bodyPr>
          <a:p>
            <a:pPr indent="0"/>
            <a:r>
              <a:rPr lang="zh-CN" altLang="en-US" sz="3600" b="1">
                <a:solidFill>
                  <a:srgbClr val="FF0000"/>
                </a:solidFill>
                <a:uFillTx/>
                <a:latin typeface="锐字工房云字库中长宋GBK" panose="02010604000000000000" charset="-122"/>
                <a:ea typeface="锐字工房云字库中长宋GBK" panose="02010604000000000000" charset="-122"/>
                <a:cs typeface="宋体" panose="02010600030101010101" pitchFamily="2" charset="-122"/>
                <a:sym typeface="+mn-ea"/>
              </a:rPr>
              <a:t>西行漫记</a:t>
            </a:r>
            <a:endParaRPr lang="zh-CN" altLang="en-US" sz="3600"/>
          </a:p>
        </p:txBody>
      </p:sp>
      <p:sp>
        <p:nvSpPr>
          <p:cNvPr id="3" name="文本框 2"/>
          <p:cNvSpPr txBox="1"/>
          <p:nvPr/>
        </p:nvSpPr>
        <p:spPr>
          <a:xfrm>
            <a:off x="8528685" y="1103630"/>
            <a:ext cx="1098550" cy="645160"/>
          </a:xfrm>
          <a:prstGeom prst="rect">
            <a:avLst/>
          </a:prstGeom>
          <a:noFill/>
        </p:spPr>
        <p:txBody>
          <a:bodyPr wrap="none" rtlCol="0" anchor="t">
            <a:spAutoFit/>
          </a:bodyPr>
          <a:p>
            <a:pPr indent="0"/>
            <a:r>
              <a:rPr lang="zh-CN" altLang="en-US" sz="3600" b="1">
                <a:solidFill>
                  <a:srgbClr val="FF0000"/>
                </a:solidFill>
                <a:uFillTx/>
                <a:latin typeface="锐字工房云字库中长宋GBK" panose="02010604000000000000" charset="-122"/>
                <a:ea typeface="锐字工房云字库中长宋GBK" panose="02010604000000000000" charset="-122"/>
                <a:cs typeface="宋体" panose="02010600030101010101" pitchFamily="2" charset="-122"/>
                <a:sym typeface="+mn-ea"/>
              </a:rPr>
              <a:t>美国</a:t>
            </a:r>
            <a:endParaRPr lang="zh-CN" altLang="en-US" sz="3600"/>
          </a:p>
        </p:txBody>
      </p:sp>
      <p:sp>
        <p:nvSpPr>
          <p:cNvPr id="5" name="文本框 4"/>
          <p:cNvSpPr txBox="1"/>
          <p:nvPr/>
        </p:nvSpPr>
        <p:spPr>
          <a:xfrm>
            <a:off x="1061720" y="1653540"/>
            <a:ext cx="2632075" cy="645160"/>
          </a:xfrm>
          <a:prstGeom prst="rect">
            <a:avLst/>
          </a:prstGeom>
          <a:noFill/>
        </p:spPr>
        <p:txBody>
          <a:bodyPr wrap="none" rtlCol="0" anchor="t">
            <a:spAutoFit/>
          </a:bodyPr>
          <a:p>
            <a:r>
              <a:rPr lang="zh-CN" altLang="en-US" sz="3600" b="1" dirty="0">
                <a:solidFill>
                  <a:srgbClr val="FF0000"/>
                </a:solidFill>
                <a:uFillTx/>
                <a:latin typeface="锐字工房云字库中长宋GBK" panose="02010604000000000000" charset="-122"/>
                <a:ea typeface="锐字工房云字库中长宋GBK" panose="02010604000000000000" charset="-122"/>
                <a:sym typeface="+mn-ea"/>
              </a:rPr>
              <a:t>埃德加</a:t>
            </a:r>
            <a:r>
              <a:rPr lang="en-US" altLang="zh-CN" sz="3600" b="1" dirty="0">
                <a:solidFill>
                  <a:srgbClr val="FF0000"/>
                </a:solidFill>
                <a:uFillTx/>
                <a:latin typeface="锐字工房云字库中长宋GBK" panose="02010604000000000000" charset="-122"/>
                <a:ea typeface="锐字工房云字库中长宋GBK" panose="02010604000000000000" charset="-122"/>
                <a:sym typeface="+mn-ea"/>
              </a:rPr>
              <a:t>•</a:t>
            </a:r>
            <a:r>
              <a:rPr lang="zh-CN" altLang="en-US" sz="3600" b="1" dirty="0">
                <a:solidFill>
                  <a:srgbClr val="FF0000"/>
                </a:solidFill>
                <a:uFillTx/>
                <a:latin typeface="锐字工房云字库中长宋GBK" panose="02010604000000000000" charset="-122"/>
                <a:ea typeface="锐字工房云字库中长宋GBK" panose="02010604000000000000" charset="-122"/>
                <a:sym typeface="+mn-ea"/>
              </a:rPr>
              <a:t>斯诺</a:t>
            </a:r>
            <a:endParaRPr lang="zh-CN" altLang="en-US" sz="3600"/>
          </a:p>
        </p:txBody>
      </p:sp>
      <p:sp>
        <p:nvSpPr>
          <p:cNvPr id="6" name="文本框 5"/>
          <p:cNvSpPr txBox="1"/>
          <p:nvPr/>
        </p:nvSpPr>
        <p:spPr>
          <a:xfrm>
            <a:off x="1367790" y="2298700"/>
            <a:ext cx="3846195" cy="583565"/>
          </a:xfrm>
          <a:prstGeom prst="rect">
            <a:avLst/>
          </a:prstGeom>
          <a:noFill/>
        </p:spPr>
        <p:txBody>
          <a:bodyPr wrap="none" rtlCol="0" anchor="t">
            <a:spAutoFit/>
          </a:bodyPr>
          <a:p>
            <a:r>
              <a:rPr lang="zh-CN" altLang="en-US" sz="3200" b="1">
                <a:solidFill>
                  <a:srgbClr val="FF0000"/>
                </a:solidFill>
                <a:uFillTx/>
                <a:latin typeface="宋体" panose="02010600030101010101" pitchFamily="2" charset="-122"/>
                <a:ea typeface="锐字工房云字库中长宋GBK" panose="02010604000000000000" charset="-122"/>
                <a:cs typeface="宋体" panose="02010600030101010101" pitchFamily="2" charset="-122"/>
                <a:sym typeface="+mn-ea"/>
              </a:rPr>
              <a:t>中国和中国工农红军</a:t>
            </a:r>
            <a:endParaRPr lang="zh-CN" altLang="en-US" sz="3200" b="1">
              <a:solidFill>
                <a:srgbClr val="FF0000"/>
              </a:solidFill>
              <a:uFillTx/>
              <a:latin typeface="宋体" panose="02010600030101010101" pitchFamily="2" charset="-122"/>
              <a:ea typeface="锐字工房云字库中长宋GBK" panose="02010604000000000000" charset="-122"/>
              <a:cs typeface="宋体" panose="02010600030101010101" pitchFamily="2" charset="-122"/>
              <a:sym typeface="+mn-ea"/>
            </a:endParaRPr>
          </a:p>
        </p:txBody>
      </p:sp>
      <p:sp>
        <p:nvSpPr>
          <p:cNvPr id="7" name="文本框 6"/>
          <p:cNvSpPr txBox="1"/>
          <p:nvPr/>
        </p:nvSpPr>
        <p:spPr>
          <a:xfrm>
            <a:off x="4015740" y="4101465"/>
            <a:ext cx="996950" cy="583565"/>
          </a:xfrm>
          <a:prstGeom prst="rect">
            <a:avLst/>
          </a:prstGeom>
          <a:noFill/>
        </p:spPr>
        <p:txBody>
          <a:bodyPr wrap="none" rtlCol="0" anchor="t">
            <a:spAutoFit/>
          </a:bodyPr>
          <a:p>
            <a:pPr indent="0"/>
            <a:r>
              <a:rPr lang="zh-CN" altLang="en-US" sz="3200" b="1">
                <a:solidFill>
                  <a:srgbClr val="FF0000"/>
                </a:solidFill>
                <a:uFillTx/>
                <a:latin typeface="锐字工房云字库中长宋GBK" panose="02010604000000000000" charset="-122"/>
                <a:ea typeface="锐字工房云字库中长宋GBK" panose="02010604000000000000" charset="-122"/>
                <a:cs typeface="宋体" panose="02010600030101010101" pitchFamily="2" charset="-122"/>
                <a:sym typeface="+mn-ea"/>
              </a:rPr>
              <a:t>延安</a:t>
            </a:r>
            <a:endParaRPr lang="zh-CN" altLang="en-US" sz="3200"/>
          </a:p>
        </p:txBody>
      </p:sp>
      <p:sp>
        <p:nvSpPr>
          <p:cNvPr id="8" name="文本框 7"/>
          <p:cNvSpPr txBox="1"/>
          <p:nvPr/>
        </p:nvSpPr>
        <p:spPr>
          <a:xfrm>
            <a:off x="3442335" y="5111115"/>
            <a:ext cx="1403985" cy="583565"/>
          </a:xfrm>
          <a:prstGeom prst="rect">
            <a:avLst/>
          </a:prstGeom>
          <a:noFill/>
        </p:spPr>
        <p:txBody>
          <a:bodyPr wrap="none" rtlCol="0" anchor="t">
            <a:spAutoFit/>
          </a:bodyPr>
          <a:p>
            <a:r>
              <a:rPr lang="zh-CN" altLang="en-US" sz="3200" b="1">
                <a:solidFill>
                  <a:srgbClr val="FF0000"/>
                </a:solidFill>
                <a:uFillTx/>
                <a:latin typeface="锐字工房云字库中长宋GBK" panose="02010604000000000000" charset="-122"/>
                <a:ea typeface="锐字工房云字库中长宋GBK" panose="02010604000000000000" charset="-122"/>
                <a:cs typeface="宋体" panose="02010600030101010101" pitchFamily="2" charset="-122"/>
                <a:sym typeface="+mn-ea"/>
              </a:rPr>
              <a:t>毛泽东</a:t>
            </a:r>
            <a:endParaRPr lang="zh-CN" altLang="en-US" sz="3200"/>
          </a:p>
        </p:txBody>
      </p:sp>
      <p:sp>
        <p:nvSpPr>
          <p:cNvPr id="9" name="文本框 8"/>
          <p:cNvSpPr txBox="1"/>
          <p:nvPr/>
        </p:nvSpPr>
        <p:spPr>
          <a:xfrm>
            <a:off x="6280150" y="5111115"/>
            <a:ext cx="996950" cy="583565"/>
          </a:xfrm>
          <a:prstGeom prst="rect">
            <a:avLst/>
          </a:prstGeom>
          <a:noFill/>
        </p:spPr>
        <p:txBody>
          <a:bodyPr wrap="none" rtlCol="0" anchor="t">
            <a:spAutoFit/>
          </a:bodyPr>
          <a:p>
            <a:pPr indent="0"/>
            <a:r>
              <a:rPr lang="zh-CN" altLang="en-US" sz="3200" b="1">
                <a:solidFill>
                  <a:srgbClr val="FF0000"/>
                </a:solidFill>
                <a:uFillTx/>
                <a:latin typeface="锐字工房云字库中长宋GBK" panose="02010604000000000000" charset="-122"/>
                <a:ea typeface="锐字工房云字库中长宋GBK" panose="02010604000000000000" charset="-122"/>
                <a:cs typeface="宋体" panose="02010600030101010101" pitchFamily="2" charset="-122"/>
                <a:sym typeface="+mn-ea"/>
              </a:rPr>
              <a:t>朱德</a:t>
            </a:r>
            <a:endParaRPr lang="zh-CN" altLang="en-US" sz="3200"/>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39" presetClass="entr" presetSubtype="0" accel="100000"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p:cTn id="19" dur="500" fill="hold"/>
                                        <p:tgtEl>
                                          <p:spTgt spid="5"/>
                                        </p:tgtEl>
                                        <p:attrNameLst>
                                          <p:attrName>ppt_h</p:attrName>
                                        </p:attrNameLst>
                                      </p:cBhvr>
                                      <p:tavLst>
                                        <p:tav tm="0">
                                          <p:val>
                                            <p:strVal val="#ppt_h/20"/>
                                          </p:val>
                                        </p:tav>
                                        <p:tav tm="50000">
                                          <p:val>
                                            <p:strVal val="#ppt_h/20"/>
                                          </p:val>
                                        </p:tav>
                                        <p:tav tm="100000">
                                          <p:val>
                                            <p:strVal val="#ppt_h"/>
                                          </p:val>
                                        </p:tav>
                                      </p:tavLst>
                                    </p:anim>
                                    <p:anim calcmode="lin" valueType="num">
                                      <p:cBhvr>
                                        <p:cTn id="20" dur="500" fill="hold"/>
                                        <p:tgtEl>
                                          <p:spTgt spid="5"/>
                                        </p:tgtEl>
                                        <p:attrNameLst>
                                          <p:attrName>ppt_w</p:attrName>
                                        </p:attrNameLst>
                                      </p:cBhvr>
                                      <p:tavLst>
                                        <p:tav tm="0">
                                          <p:val>
                                            <p:strVal val="#ppt_w+.3"/>
                                          </p:val>
                                        </p:tav>
                                        <p:tav tm="50000">
                                          <p:val>
                                            <p:strVal val="#ppt_w+.3"/>
                                          </p:val>
                                        </p:tav>
                                        <p:tav tm="100000">
                                          <p:val>
                                            <p:strVal val="#ppt_w"/>
                                          </p:val>
                                        </p:tav>
                                      </p:tavLst>
                                    </p:anim>
                                    <p:anim calcmode="lin" valueType="num">
                                      <p:cBhvr>
                                        <p:cTn id="21" dur="500" fill="hold"/>
                                        <p:tgtEl>
                                          <p:spTgt spid="5"/>
                                        </p:tgtEl>
                                        <p:attrNameLst>
                                          <p:attrName>ppt_x</p:attrName>
                                        </p:attrNameLst>
                                      </p:cBhvr>
                                      <p:tavLst>
                                        <p:tav tm="0">
                                          <p:val>
                                            <p:strVal val="#ppt_x-.3"/>
                                          </p:val>
                                        </p:tav>
                                        <p:tav tm="50000">
                                          <p:val>
                                            <p:strVal val="#ppt_x"/>
                                          </p:val>
                                        </p:tav>
                                        <p:tav tm="100000">
                                          <p:val>
                                            <p:strVal val="#ppt_x"/>
                                          </p:val>
                                        </p:tav>
                                      </p:tavLst>
                                    </p:anim>
                                    <p:anim calcmode="lin" valueType="num">
                                      <p:cBhvr>
                                        <p:cTn id="22" dur="50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39" presetClass="entr" presetSubtype="0" accel="100000" fill="hold" grpId="0" nodeType="clickEffect">
                                  <p:stCondLst>
                                    <p:cond delay="0"/>
                                  </p:stCondLst>
                                  <p:childTnLst>
                                    <p:set>
                                      <p:cBhvr>
                                        <p:cTn id="26" dur="1" fill="hold">
                                          <p:stCondLst>
                                            <p:cond delay="0"/>
                                          </p:stCondLst>
                                        </p:cTn>
                                        <p:tgtEl>
                                          <p:spTgt spid="6"/>
                                        </p:tgtEl>
                                        <p:attrNameLst>
                                          <p:attrName>style.visibility</p:attrName>
                                        </p:attrNameLst>
                                      </p:cBhvr>
                                      <p:to>
                                        <p:strVal val="visible"/>
                                      </p:to>
                                    </p:set>
                                    <p:anim calcmode="lin" valueType="num">
                                      <p:cBhvr>
                                        <p:cTn id="27" dur="500" fill="hold"/>
                                        <p:tgtEl>
                                          <p:spTgt spid="6"/>
                                        </p:tgtEl>
                                        <p:attrNameLst>
                                          <p:attrName>ppt_h</p:attrName>
                                        </p:attrNameLst>
                                      </p:cBhvr>
                                      <p:tavLst>
                                        <p:tav tm="0">
                                          <p:val>
                                            <p:strVal val="#ppt_h/20"/>
                                          </p:val>
                                        </p:tav>
                                        <p:tav tm="50000">
                                          <p:val>
                                            <p:strVal val="#ppt_h/20"/>
                                          </p:val>
                                        </p:tav>
                                        <p:tav tm="100000">
                                          <p:val>
                                            <p:strVal val="#ppt_h"/>
                                          </p:val>
                                        </p:tav>
                                      </p:tavLst>
                                    </p:anim>
                                    <p:anim calcmode="lin" valueType="num">
                                      <p:cBhvr>
                                        <p:cTn id="28" dur="500" fill="hold"/>
                                        <p:tgtEl>
                                          <p:spTgt spid="6"/>
                                        </p:tgtEl>
                                        <p:attrNameLst>
                                          <p:attrName>ppt_w</p:attrName>
                                        </p:attrNameLst>
                                      </p:cBhvr>
                                      <p:tavLst>
                                        <p:tav tm="0">
                                          <p:val>
                                            <p:strVal val="#ppt_w+.3"/>
                                          </p:val>
                                        </p:tav>
                                        <p:tav tm="50000">
                                          <p:val>
                                            <p:strVal val="#ppt_w+.3"/>
                                          </p:val>
                                        </p:tav>
                                        <p:tav tm="100000">
                                          <p:val>
                                            <p:strVal val="#ppt_w"/>
                                          </p:val>
                                        </p:tav>
                                      </p:tavLst>
                                    </p:anim>
                                    <p:anim calcmode="lin" valueType="num">
                                      <p:cBhvr>
                                        <p:cTn id="29" dur="500" fill="hold"/>
                                        <p:tgtEl>
                                          <p:spTgt spid="6"/>
                                        </p:tgtEl>
                                        <p:attrNameLst>
                                          <p:attrName>ppt_x</p:attrName>
                                        </p:attrNameLst>
                                      </p:cBhvr>
                                      <p:tavLst>
                                        <p:tav tm="0">
                                          <p:val>
                                            <p:strVal val="#ppt_x-.3"/>
                                          </p:val>
                                        </p:tav>
                                        <p:tav tm="50000">
                                          <p:val>
                                            <p:strVal val="#ppt_x"/>
                                          </p:val>
                                        </p:tav>
                                        <p:tav tm="100000">
                                          <p:val>
                                            <p:strVal val="#ppt_x"/>
                                          </p:val>
                                        </p:tav>
                                      </p:tavLst>
                                    </p:anim>
                                    <p:anim calcmode="lin" valueType="num">
                                      <p:cBhvr>
                                        <p:cTn id="30" dur="500" fill="hold"/>
                                        <p:tgtEl>
                                          <p:spTgt spid="6"/>
                                        </p:tgtEl>
                                        <p:attrNameLst>
                                          <p:attrName>ppt_y</p:attrName>
                                        </p:attrNameLst>
                                      </p:cBhvr>
                                      <p:tavLst>
                                        <p:tav tm="0">
                                          <p:val>
                                            <p:strVal val="#ppt_y"/>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39" presetClass="entr" presetSubtype="0" accel="100000" fill="hold" grpId="0" nodeType="clickEffect">
                                  <p:stCondLst>
                                    <p:cond delay="0"/>
                                  </p:stCondLst>
                                  <p:childTnLst>
                                    <p:set>
                                      <p:cBhvr>
                                        <p:cTn id="34" dur="1" fill="hold">
                                          <p:stCondLst>
                                            <p:cond delay="0"/>
                                          </p:stCondLst>
                                        </p:cTn>
                                        <p:tgtEl>
                                          <p:spTgt spid="7"/>
                                        </p:tgtEl>
                                        <p:attrNameLst>
                                          <p:attrName>style.visibility</p:attrName>
                                        </p:attrNameLst>
                                      </p:cBhvr>
                                      <p:to>
                                        <p:strVal val="visible"/>
                                      </p:to>
                                    </p:set>
                                    <p:anim calcmode="lin" valueType="num">
                                      <p:cBhvr>
                                        <p:cTn id="35" dur="500" fill="hold"/>
                                        <p:tgtEl>
                                          <p:spTgt spid="7"/>
                                        </p:tgtEl>
                                        <p:attrNameLst>
                                          <p:attrName>ppt_h</p:attrName>
                                        </p:attrNameLst>
                                      </p:cBhvr>
                                      <p:tavLst>
                                        <p:tav tm="0">
                                          <p:val>
                                            <p:strVal val="#ppt_h/20"/>
                                          </p:val>
                                        </p:tav>
                                        <p:tav tm="50000">
                                          <p:val>
                                            <p:strVal val="#ppt_h/20"/>
                                          </p:val>
                                        </p:tav>
                                        <p:tav tm="100000">
                                          <p:val>
                                            <p:strVal val="#ppt_h"/>
                                          </p:val>
                                        </p:tav>
                                      </p:tavLst>
                                    </p:anim>
                                    <p:anim calcmode="lin" valueType="num">
                                      <p:cBhvr>
                                        <p:cTn id="36" dur="500" fill="hold"/>
                                        <p:tgtEl>
                                          <p:spTgt spid="7"/>
                                        </p:tgtEl>
                                        <p:attrNameLst>
                                          <p:attrName>ppt_w</p:attrName>
                                        </p:attrNameLst>
                                      </p:cBhvr>
                                      <p:tavLst>
                                        <p:tav tm="0">
                                          <p:val>
                                            <p:strVal val="#ppt_w+.3"/>
                                          </p:val>
                                        </p:tav>
                                        <p:tav tm="50000">
                                          <p:val>
                                            <p:strVal val="#ppt_w+.3"/>
                                          </p:val>
                                        </p:tav>
                                        <p:tav tm="100000">
                                          <p:val>
                                            <p:strVal val="#ppt_w"/>
                                          </p:val>
                                        </p:tav>
                                      </p:tavLst>
                                    </p:anim>
                                    <p:anim calcmode="lin" valueType="num">
                                      <p:cBhvr>
                                        <p:cTn id="37" dur="500" fill="hold"/>
                                        <p:tgtEl>
                                          <p:spTgt spid="7"/>
                                        </p:tgtEl>
                                        <p:attrNameLst>
                                          <p:attrName>ppt_x</p:attrName>
                                        </p:attrNameLst>
                                      </p:cBhvr>
                                      <p:tavLst>
                                        <p:tav tm="0">
                                          <p:val>
                                            <p:strVal val="#ppt_x-.3"/>
                                          </p:val>
                                        </p:tav>
                                        <p:tav tm="50000">
                                          <p:val>
                                            <p:strVal val="#ppt_x"/>
                                          </p:val>
                                        </p:tav>
                                        <p:tav tm="100000">
                                          <p:val>
                                            <p:strVal val="#ppt_x"/>
                                          </p:val>
                                        </p:tav>
                                      </p:tavLst>
                                    </p:anim>
                                    <p:anim calcmode="lin" valueType="num">
                                      <p:cBhvr>
                                        <p:cTn id="38" dur="50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5" presetClass="entr" presetSubtype="0" fill="hold" grpId="0" nodeType="clickEffect">
                                  <p:stCondLst>
                                    <p:cond delay="0"/>
                                  </p:stCondLst>
                                  <p:childTnLst>
                                    <p:set>
                                      <p:cBhvr>
                                        <p:cTn id="42" dur="1" fill="hold">
                                          <p:stCondLst>
                                            <p:cond delay="0"/>
                                          </p:stCondLst>
                                        </p:cTn>
                                        <p:tgtEl>
                                          <p:spTgt spid="8"/>
                                        </p:tgtEl>
                                        <p:attrNameLst>
                                          <p:attrName>style.visibility</p:attrName>
                                        </p:attrNameLst>
                                      </p:cBhvr>
                                      <p:to>
                                        <p:strVal val="visible"/>
                                      </p:to>
                                    </p:set>
                                    <p:anim calcmode="lin" valueType="num">
                                      <p:cBhvr>
                                        <p:cTn id="43" dur="500" decel="50000" fill="hold">
                                          <p:stCondLst>
                                            <p:cond delay="0"/>
                                          </p:stCondLst>
                                        </p:cTn>
                                        <p:tgtEl>
                                          <p:spTgt spid="8"/>
                                        </p:tgtEl>
                                        <p:attrNameLst>
                                          <p:attrName>style.rotation</p:attrName>
                                        </p:attrNameLst>
                                      </p:cBhvr>
                                      <p:tavLst>
                                        <p:tav tm="0">
                                          <p:val>
                                            <p:fltVal val="-90"/>
                                          </p:val>
                                        </p:tav>
                                        <p:tav tm="100000">
                                          <p:val>
                                            <p:fltVal val="0"/>
                                          </p:val>
                                        </p:tav>
                                      </p:tavLst>
                                    </p:anim>
                                    <p:anim calcmode="lin" valueType="num">
                                      <p:cBhvr>
                                        <p:cTn id="44" dur="500" decel="50000" fill="hold">
                                          <p:stCondLst>
                                            <p:cond delay="0"/>
                                          </p:stCondLst>
                                        </p:cTn>
                                        <p:tgtEl>
                                          <p:spTgt spid="8"/>
                                        </p:tgtEl>
                                        <p:attrNameLst>
                                          <p:attrName>ppt_w</p:attrName>
                                        </p:attrNameLst>
                                      </p:cBhvr>
                                      <p:tavLst>
                                        <p:tav tm="0">
                                          <p:val>
                                            <p:strVal val="#ppt_w"/>
                                          </p:val>
                                        </p:tav>
                                        <p:tav tm="100000">
                                          <p:val>
                                            <p:strVal val="#ppt_w*.05"/>
                                          </p:val>
                                        </p:tav>
                                      </p:tavLst>
                                    </p:anim>
                                    <p:anim calcmode="lin" valueType="num">
                                      <p:cBhvr>
                                        <p:cTn id="45" dur="500" accel="50000" fill="hold">
                                          <p:stCondLst>
                                            <p:cond delay="500"/>
                                          </p:stCondLst>
                                        </p:cTn>
                                        <p:tgtEl>
                                          <p:spTgt spid="8"/>
                                        </p:tgtEl>
                                        <p:attrNameLst>
                                          <p:attrName>ppt_w</p:attrName>
                                        </p:attrNameLst>
                                      </p:cBhvr>
                                      <p:tavLst>
                                        <p:tav tm="0">
                                          <p:val>
                                            <p:strVal val="#ppt_w*.05"/>
                                          </p:val>
                                        </p:tav>
                                        <p:tav tm="100000">
                                          <p:val>
                                            <p:strVal val="#ppt_w"/>
                                          </p:val>
                                        </p:tav>
                                      </p:tavLst>
                                    </p:anim>
                                    <p:anim calcmode="lin" valueType="num">
                                      <p:cBhvr>
                                        <p:cTn id="46" dur="1000" fill="hold"/>
                                        <p:tgtEl>
                                          <p:spTgt spid="8"/>
                                        </p:tgtEl>
                                        <p:attrNameLst>
                                          <p:attrName>ppt_h</p:attrName>
                                        </p:attrNameLst>
                                      </p:cBhvr>
                                      <p:tavLst>
                                        <p:tav tm="0">
                                          <p:val>
                                            <p:strVal val="#ppt_h"/>
                                          </p:val>
                                        </p:tav>
                                        <p:tav tm="100000">
                                          <p:val>
                                            <p:strVal val="#ppt_h"/>
                                          </p:val>
                                        </p:tav>
                                      </p:tavLst>
                                    </p:anim>
                                    <p:anim calcmode="lin" valueType="num">
                                      <p:cBhvr>
                                        <p:cTn id="47" dur="500" decel="50000" fill="hold">
                                          <p:stCondLst>
                                            <p:cond delay="0"/>
                                          </p:stCondLst>
                                        </p:cTn>
                                        <p:tgtEl>
                                          <p:spTgt spid="8"/>
                                        </p:tgtEl>
                                        <p:attrNameLst>
                                          <p:attrName>ppt_x</p:attrName>
                                        </p:attrNameLst>
                                      </p:cBhvr>
                                      <p:tavLst>
                                        <p:tav tm="0">
                                          <p:val>
                                            <p:strVal val="#ppt_x+.4"/>
                                          </p:val>
                                        </p:tav>
                                        <p:tav tm="100000">
                                          <p:val>
                                            <p:strVal val="#ppt_x"/>
                                          </p:val>
                                        </p:tav>
                                      </p:tavLst>
                                    </p:anim>
                                    <p:anim calcmode="lin" valueType="num">
                                      <p:cBhvr>
                                        <p:cTn id="48" dur="500" decel="50000" fill="hold">
                                          <p:stCondLst>
                                            <p:cond delay="0"/>
                                          </p:stCondLst>
                                        </p:cTn>
                                        <p:tgtEl>
                                          <p:spTgt spid="8"/>
                                        </p:tgtEl>
                                        <p:attrNameLst>
                                          <p:attrName>ppt_y</p:attrName>
                                        </p:attrNameLst>
                                      </p:cBhvr>
                                      <p:tavLst>
                                        <p:tav tm="0">
                                          <p:val>
                                            <p:strVal val="#ppt_y-.2"/>
                                          </p:val>
                                        </p:tav>
                                        <p:tav tm="100000">
                                          <p:val>
                                            <p:strVal val="#ppt_y+.1"/>
                                          </p:val>
                                        </p:tav>
                                      </p:tavLst>
                                    </p:anim>
                                    <p:anim calcmode="lin" valueType="num">
                                      <p:cBhvr>
                                        <p:cTn id="49" dur="500" accel="50000" fill="hold">
                                          <p:stCondLst>
                                            <p:cond delay="500"/>
                                          </p:stCondLst>
                                        </p:cTn>
                                        <p:tgtEl>
                                          <p:spTgt spid="8"/>
                                        </p:tgtEl>
                                        <p:attrNameLst>
                                          <p:attrName>ppt_y</p:attrName>
                                        </p:attrNameLst>
                                      </p:cBhvr>
                                      <p:tavLst>
                                        <p:tav tm="0">
                                          <p:val>
                                            <p:strVal val="#ppt_y+.1"/>
                                          </p:val>
                                        </p:tav>
                                        <p:tav tm="100000">
                                          <p:val>
                                            <p:strVal val="#ppt_y"/>
                                          </p:val>
                                        </p:tav>
                                      </p:tavLst>
                                    </p:anim>
                                    <p:animEffect transition="in" filter="fade">
                                      <p:cBhvr>
                                        <p:cTn id="50" dur="1000" decel="50000">
                                          <p:stCondLst>
                                            <p:cond delay="0"/>
                                          </p:stCondLst>
                                        </p:cTn>
                                        <p:tgtEl>
                                          <p:spTgt spid="8"/>
                                        </p:tgtEl>
                                      </p:cBhvr>
                                    </p:animEffect>
                                  </p:childTnLst>
                                </p:cTn>
                              </p:par>
                            </p:childTnLst>
                          </p:cTn>
                        </p:par>
                      </p:childTnLst>
                    </p:cTn>
                  </p:par>
                  <p:par>
                    <p:cTn id="51" fill="hold">
                      <p:stCondLst>
                        <p:cond delay="indefinite"/>
                      </p:stCondLst>
                      <p:childTnLst>
                        <p:par>
                          <p:cTn id="52" fill="hold">
                            <p:stCondLst>
                              <p:cond delay="0"/>
                            </p:stCondLst>
                            <p:childTnLst>
                              <p:par>
                                <p:cTn id="53" presetID="25" presetClass="entr" presetSubtype="0" fill="hold" grpId="0" nodeType="clickEffect">
                                  <p:stCondLst>
                                    <p:cond delay="0"/>
                                  </p:stCondLst>
                                  <p:childTnLst>
                                    <p:set>
                                      <p:cBhvr>
                                        <p:cTn id="54" dur="1" fill="hold">
                                          <p:stCondLst>
                                            <p:cond delay="0"/>
                                          </p:stCondLst>
                                        </p:cTn>
                                        <p:tgtEl>
                                          <p:spTgt spid="9"/>
                                        </p:tgtEl>
                                        <p:attrNameLst>
                                          <p:attrName>style.visibility</p:attrName>
                                        </p:attrNameLst>
                                      </p:cBhvr>
                                      <p:to>
                                        <p:strVal val="visible"/>
                                      </p:to>
                                    </p:set>
                                    <p:anim calcmode="lin" valueType="num">
                                      <p:cBhvr>
                                        <p:cTn id="55" dur="500" decel="50000" fill="hold">
                                          <p:stCondLst>
                                            <p:cond delay="0"/>
                                          </p:stCondLst>
                                        </p:cTn>
                                        <p:tgtEl>
                                          <p:spTgt spid="9"/>
                                        </p:tgtEl>
                                        <p:attrNameLst>
                                          <p:attrName>style.rotation</p:attrName>
                                        </p:attrNameLst>
                                      </p:cBhvr>
                                      <p:tavLst>
                                        <p:tav tm="0">
                                          <p:val>
                                            <p:fltVal val="-90"/>
                                          </p:val>
                                        </p:tav>
                                        <p:tav tm="100000">
                                          <p:val>
                                            <p:fltVal val="0"/>
                                          </p:val>
                                        </p:tav>
                                      </p:tavLst>
                                    </p:anim>
                                    <p:anim calcmode="lin" valueType="num">
                                      <p:cBhvr>
                                        <p:cTn id="56" dur="500" decel="50000" fill="hold">
                                          <p:stCondLst>
                                            <p:cond delay="0"/>
                                          </p:stCondLst>
                                        </p:cTn>
                                        <p:tgtEl>
                                          <p:spTgt spid="9"/>
                                        </p:tgtEl>
                                        <p:attrNameLst>
                                          <p:attrName>ppt_w</p:attrName>
                                        </p:attrNameLst>
                                      </p:cBhvr>
                                      <p:tavLst>
                                        <p:tav tm="0">
                                          <p:val>
                                            <p:strVal val="#ppt_w"/>
                                          </p:val>
                                        </p:tav>
                                        <p:tav tm="100000">
                                          <p:val>
                                            <p:strVal val="#ppt_w*.05"/>
                                          </p:val>
                                        </p:tav>
                                      </p:tavLst>
                                    </p:anim>
                                    <p:anim calcmode="lin" valueType="num">
                                      <p:cBhvr>
                                        <p:cTn id="57" dur="500" accel="50000" fill="hold">
                                          <p:stCondLst>
                                            <p:cond delay="500"/>
                                          </p:stCondLst>
                                        </p:cTn>
                                        <p:tgtEl>
                                          <p:spTgt spid="9"/>
                                        </p:tgtEl>
                                        <p:attrNameLst>
                                          <p:attrName>ppt_w</p:attrName>
                                        </p:attrNameLst>
                                      </p:cBhvr>
                                      <p:tavLst>
                                        <p:tav tm="0">
                                          <p:val>
                                            <p:strVal val="#ppt_w*.05"/>
                                          </p:val>
                                        </p:tav>
                                        <p:tav tm="100000">
                                          <p:val>
                                            <p:strVal val="#ppt_w"/>
                                          </p:val>
                                        </p:tav>
                                      </p:tavLst>
                                    </p:anim>
                                    <p:anim calcmode="lin" valueType="num">
                                      <p:cBhvr>
                                        <p:cTn id="58" dur="1000" fill="hold"/>
                                        <p:tgtEl>
                                          <p:spTgt spid="9"/>
                                        </p:tgtEl>
                                        <p:attrNameLst>
                                          <p:attrName>ppt_h</p:attrName>
                                        </p:attrNameLst>
                                      </p:cBhvr>
                                      <p:tavLst>
                                        <p:tav tm="0">
                                          <p:val>
                                            <p:strVal val="#ppt_h"/>
                                          </p:val>
                                        </p:tav>
                                        <p:tav tm="100000">
                                          <p:val>
                                            <p:strVal val="#ppt_h"/>
                                          </p:val>
                                        </p:tav>
                                      </p:tavLst>
                                    </p:anim>
                                    <p:anim calcmode="lin" valueType="num">
                                      <p:cBhvr>
                                        <p:cTn id="59" dur="500" decel="50000" fill="hold">
                                          <p:stCondLst>
                                            <p:cond delay="0"/>
                                          </p:stCondLst>
                                        </p:cTn>
                                        <p:tgtEl>
                                          <p:spTgt spid="9"/>
                                        </p:tgtEl>
                                        <p:attrNameLst>
                                          <p:attrName>ppt_x</p:attrName>
                                        </p:attrNameLst>
                                      </p:cBhvr>
                                      <p:tavLst>
                                        <p:tav tm="0">
                                          <p:val>
                                            <p:strVal val="#ppt_x+.4"/>
                                          </p:val>
                                        </p:tav>
                                        <p:tav tm="100000">
                                          <p:val>
                                            <p:strVal val="#ppt_x"/>
                                          </p:val>
                                        </p:tav>
                                      </p:tavLst>
                                    </p:anim>
                                    <p:anim calcmode="lin" valueType="num">
                                      <p:cBhvr>
                                        <p:cTn id="60" dur="500" decel="50000" fill="hold">
                                          <p:stCondLst>
                                            <p:cond delay="0"/>
                                          </p:stCondLst>
                                        </p:cTn>
                                        <p:tgtEl>
                                          <p:spTgt spid="9"/>
                                        </p:tgtEl>
                                        <p:attrNameLst>
                                          <p:attrName>ppt_y</p:attrName>
                                        </p:attrNameLst>
                                      </p:cBhvr>
                                      <p:tavLst>
                                        <p:tav tm="0">
                                          <p:val>
                                            <p:strVal val="#ppt_y-.2"/>
                                          </p:val>
                                        </p:tav>
                                        <p:tav tm="100000">
                                          <p:val>
                                            <p:strVal val="#ppt_y+.1"/>
                                          </p:val>
                                        </p:tav>
                                      </p:tavLst>
                                    </p:anim>
                                    <p:anim calcmode="lin" valueType="num">
                                      <p:cBhvr>
                                        <p:cTn id="61" dur="500" accel="50000" fill="hold">
                                          <p:stCondLst>
                                            <p:cond delay="500"/>
                                          </p:stCondLst>
                                        </p:cTn>
                                        <p:tgtEl>
                                          <p:spTgt spid="9"/>
                                        </p:tgtEl>
                                        <p:attrNameLst>
                                          <p:attrName>ppt_y</p:attrName>
                                        </p:attrNameLst>
                                      </p:cBhvr>
                                      <p:tavLst>
                                        <p:tav tm="0">
                                          <p:val>
                                            <p:strVal val="#ppt_y+.1"/>
                                          </p:val>
                                        </p:tav>
                                        <p:tav tm="100000">
                                          <p:val>
                                            <p:strVal val="#ppt_y"/>
                                          </p:val>
                                        </p:tav>
                                      </p:tavLst>
                                    </p:anim>
                                    <p:animEffect transition="in" filter="fade">
                                      <p:cBhvr>
                                        <p:cTn id="62" dur="1000" decel="50000">
                                          <p:stCondLst>
                                            <p:cond delay="0"/>
                                          </p:stCondLst>
                                        </p:cTn>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5" grpId="0"/>
      <p:bldP spid="6" grpId="0"/>
      <p:bldP spid="7" grpId="0"/>
      <p:bldP spid="8" grpId="0"/>
      <p:bldP spid="9"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425450" y="259080"/>
            <a:ext cx="11341100" cy="3046095"/>
          </a:xfrm>
          <a:prstGeom prst="rect">
            <a:avLst/>
          </a:prstGeom>
          <a:noFill/>
        </p:spPr>
        <p:txBody>
          <a:bodyPr wrap="square" rtlCol="0" anchor="t">
            <a:spAutoFit/>
          </a:bodyPr>
          <a:p>
            <a:pPr indent="0"/>
            <a:r>
              <a:rPr lang="en-US" altLang="zh-CN" sz="3200" b="1">
                <a:solidFill>
                  <a:srgbClr val="000000"/>
                </a:solidFill>
                <a:uFillTx/>
                <a:latin typeface="宋体" panose="02010600030101010101" pitchFamily="2" charset="-122"/>
                <a:ea typeface="锐字工房云字库中长宋GBK" panose="02010604000000000000" charset="-122"/>
                <a:cs typeface="宋体" panose="02010600030101010101" pitchFamily="2" charset="-122"/>
                <a:sym typeface="+mn-ea"/>
              </a:rPr>
              <a:t>3.《</a:t>
            </a:r>
            <a:r>
              <a:rPr lang="zh-CN" altLang="en-US" sz="3200" b="1">
                <a:solidFill>
                  <a:srgbClr val="000000"/>
                </a:solidFill>
                <a:uFillTx/>
                <a:latin typeface="宋体" panose="02010600030101010101" pitchFamily="2" charset="-122"/>
                <a:ea typeface="锐字工房云字库中长宋GBK" panose="02010604000000000000" charset="-122"/>
                <a:cs typeface="宋体" panose="02010600030101010101" pitchFamily="2" charset="-122"/>
                <a:sym typeface="+mn-ea"/>
              </a:rPr>
              <a:t>西行漫记</a:t>
            </a:r>
            <a:r>
              <a:rPr lang="en-US" altLang="zh-CN" sz="3200" b="1">
                <a:solidFill>
                  <a:srgbClr val="000000"/>
                </a:solidFill>
                <a:uFillTx/>
                <a:latin typeface="宋体" panose="02010600030101010101" pitchFamily="2" charset="-122"/>
                <a:ea typeface="锐字工房云字库中长宋GBK" panose="02010604000000000000" charset="-122"/>
                <a:cs typeface="宋体" panose="02010600030101010101" pitchFamily="2" charset="-122"/>
                <a:sym typeface="+mn-ea"/>
              </a:rPr>
              <a:t>》</a:t>
            </a:r>
            <a:r>
              <a:rPr lang="zh-CN" altLang="en-US" sz="3200" b="1">
                <a:solidFill>
                  <a:srgbClr val="000000"/>
                </a:solidFill>
                <a:uFillTx/>
                <a:latin typeface="宋体" panose="02010600030101010101" pitchFamily="2" charset="-122"/>
                <a:ea typeface="锐字工房云字库中长宋GBK" panose="02010604000000000000" charset="-122"/>
                <a:cs typeface="宋体" panose="02010600030101010101" pitchFamily="2" charset="-122"/>
                <a:sym typeface="+mn-ea"/>
              </a:rPr>
              <a:t>的作者埃德加</a:t>
            </a:r>
            <a:r>
              <a:rPr lang="en-US" altLang="zh-CN" sz="3200" b="1">
                <a:solidFill>
                  <a:srgbClr val="000000"/>
                </a:solidFill>
                <a:uFillTx/>
                <a:latin typeface="宋体" panose="02010600030101010101" pitchFamily="2" charset="-122"/>
                <a:ea typeface="锐字工房云字库中长宋GBK" panose="02010604000000000000" charset="-122"/>
                <a:cs typeface="宋体" panose="02010600030101010101" pitchFamily="2" charset="-122"/>
                <a:sym typeface="+mn-ea"/>
              </a:rPr>
              <a:t>•</a:t>
            </a:r>
            <a:r>
              <a:rPr lang="zh-CN" altLang="en-US" sz="3200" b="1">
                <a:solidFill>
                  <a:srgbClr val="000000"/>
                </a:solidFill>
                <a:uFillTx/>
                <a:latin typeface="宋体" panose="02010600030101010101" pitchFamily="2" charset="-122"/>
                <a:ea typeface="锐字工房云字库中长宋GBK" panose="02010604000000000000" charset="-122"/>
                <a:cs typeface="宋体" panose="02010600030101010101" pitchFamily="2" charset="-122"/>
                <a:sym typeface="+mn-ea"/>
              </a:rPr>
              <a:t>斯诺于</a:t>
            </a:r>
            <a:r>
              <a:rPr lang="en-US" altLang="zh-CN" sz="3200" b="1">
                <a:solidFill>
                  <a:srgbClr val="000000"/>
                </a:solidFill>
                <a:uFillTx/>
                <a:latin typeface="Calibri" panose="020F0502020204030204" charset="0"/>
                <a:ea typeface="锐字工房云字库中长宋GBK" panose="02010604000000000000" charset="-122"/>
                <a:cs typeface="Calibri" panose="020F0502020204030204" charset="0"/>
                <a:sym typeface="+mn-ea"/>
              </a:rPr>
              <a:t>1905</a:t>
            </a:r>
            <a:r>
              <a:rPr lang="zh-CN" altLang="en-US" sz="3200" b="1">
                <a:solidFill>
                  <a:srgbClr val="000000"/>
                </a:solidFill>
                <a:uFillTx/>
                <a:latin typeface="宋体" panose="02010600030101010101" pitchFamily="2" charset="-122"/>
                <a:ea typeface="锐字工房云字库中长宋GBK" panose="02010604000000000000" charset="-122"/>
                <a:cs typeface="宋体" panose="02010600030101010101" pitchFamily="2" charset="-122"/>
                <a:sym typeface="+mn-ea"/>
              </a:rPr>
              <a:t>年出生在美国密苏里州堪萨斯市，是家中三个孩子中最小的一个。他和（        ）于</a:t>
            </a:r>
            <a:r>
              <a:rPr lang="en-US" altLang="zh-CN" sz="3200" b="1">
                <a:solidFill>
                  <a:srgbClr val="000000"/>
                </a:solidFill>
                <a:uFillTx/>
                <a:latin typeface="Calibri" panose="020F0502020204030204" charset="0"/>
                <a:ea typeface="锐字工房云字库中长宋GBK" panose="02010604000000000000" charset="-122"/>
                <a:cs typeface="Calibri" panose="020F0502020204030204" charset="0"/>
                <a:sym typeface="+mn-ea"/>
              </a:rPr>
              <a:t>1928</a:t>
            </a:r>
            <a:r>
              <a:rPr lang="zh-CN" altLang="en-US" sz="3200" b="1">
                <a:solidFill>
                  <a:srgbClr val="000000"/>
                </a:solidFill>
                <a:uFillTx/>
                <a:latin typeface="宋体" panose="02010600030101010101" pitchFamily="2" charset="-122"/>
                <a:ea typeface="锐字工房云字库中长宋GBK" panose="02010604000000000000" charset="-122"/>
                <a:cs typeface="宋体" panose="02010600030101010101" pitchFamily="2" charset="-122"/>
                <a:sym typeface="+mn-ea"/>
              </a:rPr>
              <a:t>年来华，曾任欧美几家报社驻华记者、通讯员。</a:t>
            </a:r>
            <a:r>
              <a:rPr lang="en-US" altLang="zh-CN" sz="3200" b="1">
                <a:solidFill>
                  <a:srgbClr val="000000"/>
                </a:solidFill>
                <a:uFillTx/>
                <a:latin typeface="Calibri" panose="020F0502020204030204" charset="0"/>
                <a:ea typeface="锐字工房云字库中长宋GBK" panose="02010604000000000000" charset="-122"/>
                <a:cs typeface="Calibri" panose="020F0502020204030204" charset="0"/>
                <a:sym typeface="+mn-ea"/>
              </a:rPr>
              <a:t>1933</a:t>
            </a:r>
            <a:r>
              <a:rPr lang="zh-CN" altLang="en-US" sz="3200" b="1">
                <a:solidFill>
                  <a:srgbClr val="000000"/>
                </a:solidFill>
                <a:uFillTx/>
                <a:latin typeface="宋体" panose="02010600030101010101" pitchFamily="2" charset="-122"/>
                <a:ea typeface="锐字工房云字库中长宋GBK" panose="02010604000000000000" charset="-122"/>
                <a:cs typeface="宋体" panose="02010600030101010101" pitchFamily="2" charset="-122"/>
                <a:sym typeface="+mn-ea"/>
              </a:rPr>
              <a:t>年</a:t>
            </a:r>
            <a:r>
              <a:rPr lang="en-US" altLang="zh-CN" sz="3200" b="1">
                <a:solidFill>
                  <a:srgbClr val="000000"/>
                </a:solidFill>
                <a:uFillTx/>
                <a:latin typeface="Calibri" panose="020F0502020204030204" charset="0"/>
                <a:ea typeface="锐字工房云字库中长宋GBK" panose="02010604000000000000" charset="-122"/>
                <a:cs typeface="Calibri" panose="020F0502020204030204" charset="0"/>
                <a:sym typeface="+mn-ea"/>
              </a:rPr>
              <a:t>4</a:t>
            </a:r>
            <a:r>
              <a:rPr lang="zh-CN" altLang="en-US" sz="3200" b="1">
                <a:solidFill>
                  <a:srgbClr val="000000"/>
                </a:solidFill>
                <a:uFillTx/>
                <a:latin typeface="宋体" panose="02010600030101010101" pitchFamily="2" charset="-122"/>
                <a:ea typeface="锐字工房云字库中长宋GBK" panose="02010604000000000000" charset="-122"/>
                <a:cs typeface="宋体" panose="02010600030101010101" pitchFamily="2" charset="-122"/>
                <a:sym typeface="+mn-ea"/>
              </a:rPr>
              <a:t>月到</a:t>
            </a:r>
            <a:r>
              <a:rPr lang="en-US" altLang="zh-CN" sz="3200" b="1">
                <a:solidFill>
                  <a:srgbClr val="000000"/>
                </a:solidFill>
                <a:uFillTx/>
                <a:latin typeface="Calibri" panose="020F0502020204030204" charset="0"/>
                <a:ea typeface="锐字工房云字库中长宋GBK" panose="02010604000000000000" charset="-122"/>
                <a:cs typeface="Calibri" panose="020F0502020204030204" charset="0"/>
                <a:sym typeface="+mn-ea"/>
              </a:rPr>
              <a:t>1935 </a:t>
            </a:r>
            <a:r>
              <a:rPr lang="zh-CN" altLang="en-US" sz="3200" b="1">
                <a:solidFill>
                  <a:srgbClr val="000000"/>
                </a:solidFill>
                <a:uFillTx/>
                <a:latin typeface="宋体" panose="02010600030101010101" pitchFamily="2" charset="-122"/>
                <a:ea typeface="锐字工房云字库中长宋GBK" panose="02010604000000000000" charset="-122"/>
                <a:cs typeface="宋体" panose="02010600030101010101" pitchFamily="2" charset="-122"/>
                <a:sym typeface="+mn-ea"/>
              </a:rPr>
              <a:t>年</a:t>
            </a:r>
            <a:r>
              <a:rPr lang="en-US" altLang="zh-CN" sz="3200" b="1">
                <a:solidFill>
                  <a:srgbClr val="000000"/>
                </a:solidFill>
                <a:uFillTx/>
                <a:latin typeface="Calibri" panose="020F0502020204030204" charset="0"/>
                <a:ea typeface="锐字工房云字库中长宋GBK" panose="02010604000000000000" charset="-122"/>
                <a:cs typeface="Calibri" panose="020F0502020204030204" charset="0"/>
                <a:sym typeface="+mn-ea"/>
              </a:rPr>
              <a:t>6</a:t>
            </a:r>
            <a:r>
              <a:rPr lang="zh-CN" altLang="en-US" sz="3200" b="1">
                <a:solidFill>
                  <a:srgbClr val="000000"/>
                </a:solidFill>
                <a:uFillTx/>
                <a:latin typeface="宋体" panose="02010600030101010101" pitchFamily="2" charset="-122"/>
                <a:ea typeface="锐字工房云字库中长宋GBK" panose="02010604000000000000" charset="-122"/>
                <a:cs typeface="宋体" panose="02010600030101010101" pitchFamily="2" charset="-122"/>
                <a:sym typeface="+mn-ea"/>
              </a:rPr>
              <a:t>月，斯诺同时兼任北平（       ）大学新闻系讲师。</a:t>
            </a:r>
            <a:r>
              <a:rPr lang="en-US" altLang="zh-CN" sz="3200" b="1">
                <a:solidFill>
                  <a:srgbClr val="000000"/>
                </a:solidFill>
                <a:uFillTx/>
                <a:latin typeface="Calibri" panose="020F0502020204030204" charset="0"/>
                <a:ea typeface="锐字工房云字库中长宋GBK" panose="02010604000000000000" charset="-122"/>
                <a:cs typeface="Calibri" panose="020F0502020204030204" charset="0"/>
                <a:sym typeface="+mn-ea"/>
              </a:rPr>
              <a:t>1936</a:t>
            </a:r>
            <a:r>
              <a:rPr lang="zh-CN" altLang="en-US" sz="3200" b="1">
                <a:solidFill>
                  <a:srgbClr val="000000"/>
                </a:solidFill>
                <a:uFillTx/>
                <a:latin typeface="宋体" panose="02010600030101010101" pitchFamily="2" charset="-122"/>
                <a:ea typeface="锐字工房云字库中长宋GBK" panose="02010604000000000000" charset="-122"/>
                <a:cs typeface="宋体" panose="02010600030101010101" pitchFamily="2" charset="-122"/>
                <a:sym typeface="+mn-ea"/>
              </a:rPr>
              <a:t>年</a:t>
            </a:r>
            <a:r>
              <a:rPr lang="en-US" altLang="zh-CN" sz="3200" b="1">
                <a:solidFill>
                  <a:srgbClr val="000000"/>
                </a:solidFill>
                <a:uFillTx/>
                <a:latin typeface="Calibri" panose="020F0502020204030204" charset="0"/>
                <a:ea typeface="锐字工房云字库中长宋GBK" panose="02010604000000000000" charset="-122"/>
                <a:cs typeface="Calibri" panose="020F0502020204030204" charset="0"/>
                <a:sym typeface="+mn-ea"/>
              </a:rPr>
              <a:t>6</a:t>
            </a:r>
            <a:r>
              <a:rPr lang="zh-CN" altLang="en-US" sz="3200" b="1">
                <a:solidFill>
                  <a:srgbClr val="000000"/>
                </a:solidFill>
                <a:uFillTx/>
                <a:latin typeface="宋体" panose="02010600030101010101" pitchFamily="2" charset="-122"/>
                <a:ea typeface="锐字工房云字库中长宋GBK" panose="02010604000000000000" charset="-122"/>
                <a:cs typeface="宋体" panose="02010600030101010101" pitchFamily="2" charset="-122"/>
                <a:sym typeface="+mn-ea"/>
              </a:rPr>
              <a:t>月斯诺访问陕甘宁边区，写了大量通讯报道，成为第一个采访红区的西方记者。</a:t>
            </a:r>
            <a:endParaRPr lang="zh-CN" altLang="en-US" sz="3200" b="1">
              <a:solidFill>
                <a:srgbClr val="000000"/>
              </a:solidFill>
              <a:uFillTx/>
              <a:latin typeface="宋体" panose="02010600030101010101" pitchFamily="2" charset="-122"/>
              <a:ea typeface="锐字工房云字库中长宋GBK" panose="02010604000000000000" charset="-122"/>
              <a:cs typeface="宋体" panose="02010600030101010101" pitchFamily="2" charset="-122"/>
              <a:sym typeface="+mn-ea"/>
            </a:endParaRPr>
          </a:p>
        </p:txBody>
      </p:sp>
      <p:sp>
        <p:nvSpPr>
          <p:cNvPr id="2" name="文本框 1"/>
          <p:cNvSpPr txBox="1"/>
          <p:nvPr/>
        </p:nvSpPr>
        <p:spPr>
          <a:xfrm>
            <a:off x="425450" y="3305175"/>
            <a:ext cx="11340465" cy="3046095"/>
          </a:xfrm>
          <a:prstGeom prst="rect">
            <a:avLst/>
          </a:prstGeom>
          <a:noFill/>
        </p:spPr>
        <p:txBody>
          <a:bodyPr wrap="square" rtlCol="0" anchor="t">
            <a:spAutoFit/>
          </a:bodyPr>
          <a:p>
            <a:r>
              <a:rPr lang="en-US" altLang="zh-CN" sz="3200" b="1">
                <a:solidFill>
                  <a:srgbClr val="000000"/>
                </a:solidFill>
                <a:uFillTx/>
                <a:latin typeface="宋体" panose="02010600030101010101" pitchFamily="2" charset="-122"/>
                <a:ea typeface="锐字工房云字库中长宋GBK" panose="02010604000000000000" charset="-122"/>
                <a:cs typeface="宋体" panose="02010600030101010101" pitchFamily="2" charset="-122"/>
                <a:sym typeface="+mn-ea"/>
              </a:rPr>
              <a:t>4.</a:t>
            </a:r>
            <a:r>
              <a:rPr lang="zh-CN" altLang="en-US" sz="3200" b="1">
                <a:solidFill>
                  <a:srgbClr val="000000"/>
                </a:solidFill>
                <a:uFillTx/>
                <a:latin typeface="宋体" panose="02010600030101010101" pitchFamily="2" charset="-122"/>
                <a:ea typeface="锐字工房云字库中长宋GBK" panose="02010604000000000000" charset="-122"/>
                <a:cs typeface="宋体" panose="02010600030101010101" pitchFamily="2" charset="-122"/>
                <a:sym typeface="+mn-ea"/>
              </a:rPr>
              <a:t>斯诺于</a:t>
            </a:r>
            <a:r>
              <a:rPr lang="en-US" altLang="zh-CN" sz="3200" b="1">
                <a:solidFill>
                  <a:srgbClr val="000000"/>
                </a:solidFill>
                <a:uFillTx/>
                <a:latin typeface="Calibri" panose="020F0502020204030204" charset="0"/>
                <a:ea typeface="锐字工房云字库中长宋GBK" panose="02010604000000000000" charset="-122"/>
                <a:cs typeface="Calibri" panose="020F0502020204030204" charset="0"/>
                <a:sym typeface="+mn-ea"/>
              </a:rPr>
              <a:t>1936</a:t>
            </a:r>
            <a:r>
              <a:rPr lang="zh-CN" altLang="en-US" sz="3200" b="1">
                <a:solidFill>
                  <a:srgbClr val="000000"/>
                </a:solidFill>
                <a:uFillTx/>
                <a:latin typeface="宋体" panose="02010600030101010101" pitchFamily="2" charset="-122"/>
                <a:ea typeface="锐字工房云字库中长宋GBK" panose="02010604000000000000" charset="-122"/>
                <a:cs typeface="宋体" panose="02010600030101010101" pitchFamily="2" charset="-122"/>
                <a:sym typeface="+mn-ea"/>
              </a:rPr>
              <a:t>年</a:t>
            </a:r>
            <a:r>
              <a:rPr lang="en-US" altLang="zh-CN" sz="3200" b="1">
                <a:solidFill>
                  <a:srgbClr val="000000"/>
                </a:solidFill>
                <a:uFillTx/>
                <a:latin typeface="Calibri" panose="020F0502020204030204" charset="0"/>
                <a:ea typeface="锐字工房云字库中长宋GBK" panose="02010604000000000000" charset="-122"/>
                <a:cs typeface="Calibri" panose="020F0502020204030204" charset="0"/>
                <a:sym typeface="+mn-ea"/>
              </a:rPr>
              <a:t>6 </a:t>
            </a:r>
            <a:r>
              <a:rPr lang="zh-CN" altLang="en-US" sz="3200" b="1">
                <a:solidFill>
                  <a:srgbClr val="000000"/>
                </a:solidFill>
                <a:uFillTx/>
                <a:latin typeface="宋体" panose="02010600030101010101" pitchFamily="2" charset="-122"/>
                <a:ea typeface="锐字工房云字库中长宋GBK" panose="02010604000000000000" charset="-122"/>
                <a:cs typeface="宋体" panose="02010600030101010101" pitchFamily="2" charset="-122"/>
                <a:sym typeface="+mn-ea"/>
              </a:rPr>
              <a:t>月到苏区临时首都（         ）</a:t>
            </a:r>
            <a:r>
              <a:rPr lang="en-US" altLang="zh-CN" sz="3200" b="1">
                <a:solidFill>
                  <a:srgbClr val="000000"/>
                </a:solidFill>
                <a:uFillTx/>
                <a:latin typeface="Calibri" panose="020F0502020204030204" charset="0"/>
                <a:ea typeface="锐字工房云字库中长宋GBK" panose="02010604000000000000" charset="-122"/>
                <a:cs typeface="Calibri" panose="020F0502020204030204" charset="0"/>
                <a:sym typeface="+mn-ea"/>
              </a:rPr>
              <a:t>(</a:t>
            </a:r>
            <a:r>
              <a:rPr lang="zh-CN" altLang="en-US" sz="3200" b="1">
                <a:solidFill>
                  <a:srgbClr val="000000"/>
                </a:solidFill>
                <a:uFillTx/>
                <a:latin typeface="宋体" panose="02010600030101010101" pitchFamily="2" charset="-122"/>
                <a:ea typeface="锐字工房云字库中长宋GBK" panose="02010604000000000000" charset="-122"/>
                <a:cs typeface="宋体" panose="02010600030101010101" pitchFamily="2" charset="-122"/>
                <a:sym typeface="+mn-ea"/>
              </a:rPr>
              <a:t>今陕西志丹县</a:t>
            </a:r>
            <a:r>
              <a:rPr lang="en-US" altLang="zh-CN" sz="3200" b="1">
                <a:solidFill>
                  <a:srgbClr val="000000"/>
                </a:solidFill>
                <a:uFillTx/>
                <a:latin typeface="Calibri" panose="020F0502020204030204" charset="0"/>
                <a:ea typeface="锐字工房云字库中长宋GBK" panose="02010604000000000000" charset="-122"/>
                <a:cs typeface="Calibri" panose="020F0502020204030204" charset="0"/>
                <a:sym typeface="+mn-ea"/>
              </a:rPr>
              <a:t>)</a:t>
            </a:r>
            <a:r>
              <a:rPr lang="zh-CN" altLang="en-US" sz="3200" b="1">
                <a:solidFill>
                  <a:srgbClr val="000000"/>
                </a:solidFill>
                <a:uFillTx/>
                <a:latin typeface="宋体" panose="02010600030101010101" pitchFamily="2" charset="-122"/>
                <a:ea typeface="锐字工房云字库中长宋GBK" panose="02010604000000000000" charset="-122"/>
                <a:cs typeface="宋体" panose="02010600030101010101" pitchFamily="2" charset="-122"/>
                <a:sym typeface="+mn-ea"/>
              </a:rPr>
              <a:t>采访了毛泽东并搜集到有关红军长征的第一手资料后约</a:t>
            </a:r>
            <a:r>
              <a:rPr lang="en-US" altLang="zh-CN" sz="3200" b="1">
                <a:solidFill>
                  <a:srgbClr val="000000"/>
                </a:solidFill>
                <a:uFillTx/>
                <a:latin typeface="Calibri" panose="020F0502020204030204" charset="0"/>
                <a:ea typeface="锐字工房云字库中长宋GBK" panose="02010604000000000000" charset="-122"/>
                <a:cs typeface="Calibri" panose="020F0502020204030204" charset="0"/>
                <a:sym typeface="+mn-ea"/>
              </a:rPr>
              <a:t>20</a:t>
            </a:r>
            <a:r>
              <a:rPr lang="zh-CN" altLang="en-US" sz="3200" b="1">
                <a:solidFill>
                  <a:srgbClr val="000000"/>
                </a:solidFill>
                <a:uFillTx/>
                <a:latin typeface="宋体" panose="02010600030101010101" pitchFamily="2" charset="-122"/>
                <a:ea typeface="锐字工房云字库中长宋GBK" panose="02010604000000000000" charset="-122"/>
                <a:cs typeface="宋体" panose="02010600030101010101" pitchFamily="2" charset="-122"/>
                <a:sym typeface="+mn-ea"/>
              </a:rPr>
              <a:t>天后斯诺一行到达红军西方野战军司令部所在地</a:t>
            </a:r>
            <a:r>
              <a:rPr lang="en-US" altLang="zh-CN" sz="3200" b="1">
                <a:solidFill>
                  <a:srgbClr val="000000"/>
                </a:solidFill>
                <a:uFillTx/>
                <a:latin typeface="宋体" panose="02010600030101010101" pitchFamily="2" charset="-122"/>
                <a:ea typeface="锐字工房云字库中长宋GBK" panose="02010604000000000000" charset="-122"/>
                <a:cs typeface="宋体" panose="02010600030101010101" pitchFamily="2" charset="-122"/>
                <a:sym typeface="+mn-ea"/>
              </a:rPr>
              <a:t>——</a:t>
            </a:r>
            <a:r>
              <a:rPr lang="zh-CN" altLang="en-US" sz="3200" b="1">
                <a:solidFill>
                  <a:srgbClr val="000000"/>
                </a:solidFill>
                <a:uFillTx/>
                <a:latin typeface="宋体" panose="02010600030101010101" pitchFamily="2" charset="-122"/>
                <a:ea typeface="锐字工房云字库中长宋GBK" panose="02010604000000000000" charset="-122"/>
                <a:cs typeface="宋体" panose="02010600030101010101" pitchFamily="2" charset="-122"/>
                <a:sym typeface="+mn-ea"/>
              </a:rPr>
              <a:t>（         ）</a:t>
            </a:r>
            <a:r>
              <a:rPr lang="en-US" altLang="zh-CN" sz="3200" b="1">
                <a:solidFill>
                  <a:srgbClr val="000000"/>
                </a:solidFill>
                <a:uFillTx/>
                <a:latin typeface="Calibri" panose="020F0502020204030204" charset="0"/>
                <a:ea typeface="锐字工房云字库中长宋GBK" panose="02010604000000000000" charset="-122"/>
                <a:cs typeface="Calibri" panose="020F0502020204030204" charset="0"/>
                <a:sym typeface="+mn-ea"/>
              </a:rPr>
              <a:t>(</a:t>
            </a:r>
            <a:r>
              <a:rPr lang="zh-CN" altLang="en-US" sz="3200" b="1">
                <a:solidFill>
                  <a:srgbClr val="000000"/>
                </a:solidFill>
                <a:uFillTx/>
                <a:latin typeface="宋体" panose="02010600030101010101" pitchFamily="2" charset="-122"/>
                <a:ea typeface="锐字工房云字库中长宋GBK" panose="02010604000000000000" charset="-122"/>
                <a:cs typeface="宋体" panose="02010600030101010101" pitchFamily="2" charset="-122"/>
                <a:sym typeface="+mn-ea"/>
              </a:rPr>
              <a:t>今宁夏同心县</a:t>
            </a:r>
            <a:r>
              <a:rPr lang="en-US" altLang="zh-CN" sz="3200" b="1">
                <a:solidFill>
                  <a:srgbClr val="000000"/>
                </a:solidFill>
                <a:uFillTx/>
                <a:latin typeface="Calibri" panose="020F0502020204030204" charset="0"/>
                <a:ea typeface="锐字工房云字库中长宋GBK" panose="02010604000000000000" charset="-122"/>
                <a:cs typeface="Calibri" panose="020F0502020204030204" charset="0"/>
                <a:sym typeface="+mn-ea"/>
              </a:rPr>
              <a:t>)</a:t>
            </a:r>
            <a:r>
              <a:rPr lang="zh-CN" altLang="en-US" sz="3200" b="1">
                <a:solidFill>
                  <a:srgbClr val="000000"/>
                </a:solidFill>
                <a:uFillTx/>
                <a:latin typeface="宋体" panose="02010600030101010101" pitchFamily="2" charset="-122"/>
                <a:ea typeface="锐字工房云字库中长宋GBK" panose="02010604000000000000" charset="-122"/>
                <a:cs typeface="宋体" panose="02010600030101010101" pitchFamily="2" charset="-122"/>
                <a:sym typeface="+mn-ea"/>
              </a:rPr>
              <a:t>受到红军的热烈欢迎。（         ）、聂荣臻、左权等人在一个场院上为他们举行了欢迎大会。</a:t>
            </a:r>
            <a:endParaRPr lang="zh-CN" altLang="en-US" sz="3200"/>
          </a:p>
        </p:txBody>
      </p:sp>
      <p:sp>
        <p:nvSpPr>
          <p:cNvPr id="3" name="文本框 2"/>
          <p:cNvSpPr txBox="1"/>
          <p:nvPr/>
        </p:nvSpPr>
        <p:spPr>
          <a:xfrm>
            <a:off x="1117600" y="1256030"/>
            <a:ext cx="1403985" cy="583565"/>
          </a:xfrm>
          <a:prstGeom prst="rect">
            <a:avLst/>
          </a:prstGeom>
          <a:noFill/>
        </p:spPr>
        <p:txBody>
          <a:bodyPr wrap="none" rtlCol="0" anchor="t">
            <a:spAutoFit/>
          </a:bodyPr>
          <a:p>
            <a:r>
              <a:rPr lang="zh-CN" altLang="en-US" sz="3200" b="1" dirty="0">
                <a:solidFill>
                  <a:srgbClr val="FF0000"/>
                </a:solidFill>
                <a:uFillTx/>
                <a:latin typeface="锐字工房云字库中长宋GBK" panose="02010604000000000000" charset="-122"/>
                <a:ea typeface="锐字工房云字库中长宋GBK" panose="02010604000000000000" charset="-122"/>
                <a:sym typeface="+mn-ea"/>
              </a:rPr>
              <a:t>马海德</a:t>
            </a:r>
            <a:endParaRPr lang="zh-CN" altLang="en-US" sz="3200"/>
          </a:p>
        </p:txBody>
      </p:sp>
      <p:sp>
        <p:nvSpPr>
          <p:cNvPr id="5" name="文本框 4"/>
          <p:cNvSpPr txBox="1"/>
          <p:nvPr/>
        </p:nvSpPr>
        <p:spPr>
          <a:xfrm>
            <a:off x="9954895" y="1668780"/>
            <a:ext cx="1811020" cy="583565"/>
          </a:xfrm>
          <a:prstGeom prst="rect">
            <a:avLst/>
          </a:prstGeom>
          <a:noFill/>
        </p:spPr>
        <p:txBody>
          <a:bodyPr wrap="none" rtlCol="0" anchor="t">
            <a:spAutoFit/>
          </a:bodyPr>
          <a:p>
            <a:r>
              <a:rPr lang="zh-CN" altLang="en-US" sz="3200" b="1" dirty="0">
                <a:solidFill>
                  <a:srgbClr val="FF0000"/>
                </a:solidFill>
                <a:uFillTx/>
                <a:latin typeface="锐字工房云字库中长宋GBK" panose="02010604000000000000" charset="-122"/>
                <a:ea typeface="锐字工房云字库中长宋GBK" panose="02010604000000000000" charset="-122"/>
                <a:sym typeface="+mn-ea"/>
              </a:rPr>
              <a:t>燕京大学</a:t>
            </a:r>
            <a:endParaRPr lang="zh-CN" altLang="en-US" sz="3200"/>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5" presetClass="entr" presetSubtype="0"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500" decel="50000" fill="hold">
                                          <p:stCondLst>
                                            <p:cond delay="0"/>
                                          </p:stCondLst>
                                        </p:cTn>
                                        <p:tgtEl>
                                          <p:spTgt spid="5"/>
                                        </p:tgtEl>
                                        <p:attrNameLst>
                                          <p:attrName>style.rotation</p:attrName>
                                        </p:attrNameLst>
                                      </p:cBhvr>
                                      <p:tavLst>
                                        <p:tav tm="0">
                                          <p:val>
                                            <p:fltVal val="-90"/>
                                          </p:val>
                                        </p:tav>
                                        <p:tav tm="100000">
                                          <p:val>
                                            <p:fltVal val="0"/>
                                          </p:val>
                                        </p:tav>
                                      </p:tavLst>
                                    </p:anim>
                                    <p:anim calcmode="lin" valueType="num">
                                      <p:cBhvr>
                                        <p:cTn id="14" dur="500" decel="50000" fill="hold">
                                          <p:stCondLst>
                                            <p:cond delay="0"/>
                                          </p:stCondLst>
                                        </p:cTn>
                                        <p:tgtEl>
                                          <p:spTgt spid="5"/>
                                        </p:tgtEl>
                                        <p:attrNameLst>
                                          <p:attrName>ppt_w</p:attrName>
                                        </p:attrNameLst>
                                      </p:cBhvr>
                                      <p:tavLst>
                                        <p:tav tm="0">
                                          <p:val>
                                            <p:strVal val="#ppt_w"/>
                                          </p:val>
                                        </p:tav>
                                        <p:tav tm="100000">
                                          <p:val>
                                            <p:strVal val="#ppt_w*.05"/>
                                          </p:val>
                                        </p:tav>
                                      </p:tavLst>
                                    </p:anim>
                                    <p:anim calcmode="lin" valueType="num">
                                      <p:cBhvr>
                                        <p:cTn id="15" dur="500" accel="50000" fill="hold">
                                          <p:stCondLst>
                                            <p:cond delay="500"/>
                                          </p:stCondLst>
                                        </p:cTn>
                                        <p:tgtEl>
                                          <p:spTgt spid="5"/>
                                        </p:tgtEl>
                                        <p:attrNameLst>
                                          <p:attrName>ppt_w</p:attrName>
                                        </p:attrNameLst>
                                      </p:cBhvr>
                                      <p:tavLst>
                                        <p:tav tm="0">
                                          <p:val>
                                            <p:strVal val="#ppt_w*.05"/>
                                          </p:val>
                                        </p:tav>
                                        <p:tav tm="100000">
                                          <p:val>
                                            <p:strVal val="#ppt_w"/>
                                          </p:val>
                                        </p:tav>
                                      </p:tavLst>
                                    </p:anim>
                                    <p:anim calcmode="lin" valueType="num">
                                      <p:cBhvr>
                                        <p:cTn id="16" dur="1000" fill="hold"/>
                                        <p:tgtEl>
                                          <p:spTgt spid="5"/>
                                        </p:tgtEl>
                                        <p:attrNameLst>
                                          <p:attrName>ppt_h</p:attrName>
                                        </p:attrNameLst>
                                      </p:cBhvr>
                                      <p:tavLst>
                                        <p:tav tm="0">
                                          <p:val>
                                            <p:strVal val="#ppt_h"/>
                                          </p:val>
                                        </p:tav>
                                        <p:tav tm="100000">
                                          <p:val>
                                            <p:strVal val="#ppt_h"/>
                                          </p:val>
                                        </p:tav>
                                      </p:tavLst>
                                    </p:anim>
                                    <p:anim calcmode="lin" valueType="num">
                                      <p:cBhvr>
                                        <p:cTn id="17" dur="500" decel="50000" fill="hold">
                                          <p:stCondLst>
                                            <p:cond delay="0"/>
                                          </p:stCondLst>
                                        </p:cTn>
                                        <p:tgtEl>
                                          <p:spTgt spid="5"/>
                                        </p:tgtEl>
                                        <p:attrNameLst>
                                          <p:attrName>ppt_x</p:attrName>
                                        </p:attrNameLst>
                                      </p:cBhvr>
                                      <p:tavLst>
                                        <p:tav tm="0">
                                          <p:val>
                                            <p:strVal val="#ppt_x+.4"/>
                                          </p:val>
                                        </p:tav>
                                        <p:tav tm="100000">
                                          <p:val>
                                            <p:strVal val="#ppt_x"/>
                                          </p:val>
                                        </p:tav>
                                      </p:tavLst>
                                    </p:anim>
                                    <p:anim calcmode="lin" valueType="num">
                                      <p:cBhvr>
                                        <p:cTn id="18" dur="500" decel="50000" fill="hold">
                                          <p:stCondLst>
                                            <p:cond delay="0"/>
                                          </p:stCondLst>
                                        </p:cTn>
                                        <p:tgtEl>
                                          <p:spTgt spid="5"/>
                                        </p:tgtEl>
                                        <p:attrNameLst>
                                          <p:attrName>ppt_y</p:attrName>
                                        </p:attrNameLst>
                                      </p:cBhvr>
                                      <p:tavLst>
                                        <p:tav tm="0">
                                          <p:val>
                                            <p:strVal val="#ppt_y-.2"/>
                                          </p:val>
                                        </p:tav>
                                        <p:tav tm="100000">
                                          <p:val>
                                            <p:strVal val="#ppt_y+.1"/>
                                          </p:val>
                                        </p:tav>
                                      </p:tavLst>
                                    </p:anim>
                                    <p:anim calcmode="lin" valueType="num">
                                      <p:cBhvr>
                                        <p:cTn id="19" dur="500" accel="50000" fill="hold">
                                          <p:stCondLst>
                                            <p:cond delay="500"/>
                                          </p:stCondLst>
                                        </p:cTn>
                                        <p:tgtEl>
                                          <p:spTgt spid="5"/>
                                        </p:tgtEl>
                                        <p:attrNameLst>
                                          <p:attrName>ppt_y</p:attrName>
                                        </p:attrNameLst>
                                      </p:cBhvr>
                                      <p:tavLst>
                                        <p:tav tm="0">
                                          <p:val>
                                            <p:strVal val="#ppt_y+.1"/>
                                          </p:val>
                                        </p:tav>
                                        <p:tav tm="100000">
                                          <p:val>
                                            <p:strVal val="#ppt_y"/>
                                          </p:val>
                                        </p:tav>
                                      </p:tavLst>
                                    </p:anim>
                                    <p:animEffect transition="in" filter="fade">
                                      <p:cBhvr>
                                        <p:cTn id="20" dur="1000" decel="50000">
                                          <p:stCondLst>
                                            <p:cond delay="0"/>
                                          </p:stCondLst>
                                        </p:cTn>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336550" y="271780"/>
            <a:ext cx="11519535" cy="4954270"/>
          </a:xfrm>
          <a:prstGeom prst="rect">
            <a:avLst/>
          </a:prstGeom>
          <a:noFill/>
          <a:ln w="9525">
            <a:noFill/>
          </a:ln>
        </p:spPr>
        <p:txBody>
          <a:bodyPr wrap="square">
            <a:spAutoFit/>
          </a:bodyPr>
          <a:p>
            <a:pPr indent="0"/>
            <a:endParaRPr lang="zh-CN" altLang="en-US" sz="2800" b="1">
              <a:solidFill>
                <a:srgbClr val="000000"/>
              </a:solidFill>
              <a:uFillTx/>
              <a:latin typeface="Calibri" panose="020F0502020204030204" charset="0"/>
              <a:ea typeface="锐字工房云字库中长宋GBK" panose="02010604000000000000" charset="-122"/>
              <a:cs typeface="Calibri" panose="020F0502020204030204" charset="0"/>
            </a:endParaRPr>
          </a:p>
          <a:p>
            <a:pPr indent="0"/>
            <a:r>
              <a:rPr lang="en-US" altLang="zh-CN" sz="3200" b="1">
                <a:solidFill>
                  <a:srgbClr val="000000"/>
                </a:solidFill>
                <a:uFillTx/>
                <a:latin typeface="宋体" panose="02010600030101010101" pitchFamily="2" charset="-122"/>
                <a:ea typeface="锐字工房云字库中长宋GBK" panose="02010604000000000000" charset="-122"/>
                <a:cs typeface="宋体" panose="02010600030101010101" pitchFamily="2" charset="-122"/>
              </a:rPr>
              <a:t>5.</a:t>
            </a:r>
            <a:r>
              <a:rPr lang="zh-CN" altLang="en-US" sz="3200" b="1">
                <a:solidFill>
                  <a:srgbClr val="000000"/>
                </a:solidFill>
                <a:uFillTx/>
                <a:latin typeface="宋体" panose="02010600030101010101" pitchFamily="2" charset="-122"/>
                <a:ea typeface="锐字工房云字库中长宋GBK" panose="02010604000000000000" charset="-122"/>
                <a:cs typeface="宋体" panose="02010600030101010101" pitchFamily="2" charset="-122"/>
              </a:rPr>
              <a:t>斯诺于抗日战争爆发后又任</a:t>
            </a:r>
            <a:r>
              <a:rPr lang="en-US" altLang="zh-CN" sz="3200" b="1">
                <a:solidFill>
                  <a:srgbClr val="000000"/>
                </a:solidFill>
                <a:uFillTx/>
                <a:latin typeface="宋体" panose="02010600030101010101" pitchFamily="2" charset="-122"/>
                <a:ea typeface="锐字工房云字库中长宋GBK" panose="02010604000000000000" charset="-122"/>
                <a:cs typeface="宋体" panose="02010600030101010101" pitchFamily="2" charset="-122"/>
              </a:rPr>
              <a:t>《            》</a:t>
            </a:r>
            <a:r>
              <a:rPr lang="zh-CN" altLang="en-US" sz="3200" b="1">
                <a:solidFill>
                  <a:srgbClr val="000000"/>
                </a:solidFill>
                <a:uFillTx/>
                <a:latin typeface="宋体" panose="02010600030101010101" pitchFamily="2" charset="-122"/>
                <a:ea typeface="锐字工房云字库中长宋GBK" panose="02010604000000000000" charset="-122"/>
                <a:cs typeface="宋体" panose="02010600030101010101" pitchFamily="2" charset="-122"/>
              </a:rPr>
              <a:t>和美国</a:t>
            </a:r>
            <a:r>
              <a:rPr lang="en-US" altLang="zh-CN" sz="3200" b="1">
                <a:solidFill>
                  <a:srgbClr val="000000"/>
                </a:solidFill>
                <a:uFillTx/>
                <a:latin typeface="宋体" panose="02010600030101010101" pitchFamily="2" charset="-122"/>
                <a:ea typeface="锐字工房云字库中长宋GBK" panose="02010604000000000000" charset="-122"/>
                <a:cs typeface="宋体" panose="02010600030101010101" pitchFamily="2" charset="-122"/>
              </a:rPr>
              <a:t>《          》</a:t>
            </a:r>
            <a:r>
              <a:rPr lang="zh-CN" altLang="en-US" sz="3200" b="1">
                <a:solidFill>
                  <a:srgbClr val="000000"/>
                </a:solidFill>
                <a:uFillTx/>
                <a:latin typeface="宋体" panose="02010600030101010101" pitchFamily="2" charset="-122"/>
                <a:ea typeface="锐字工房云字库中长宋GBK" panose="02010604000000000000" charset="-122"/>
                <a:cs typeface="宋体" panose="02010600030101010101" pitchFamily="2" charset="-122"/>
              </a:rPr>
              <a:t>驻华战地记者。</a:t>
            </a:r>
            <a:r>
              <a:rPr lang="en-US" altLang="zh-CN" sz="3200" b="1">
                <a:solidFill>
                  <a:srgbClr val="000000"/>
                </a:solidFill>
                <a:uFillTx/>
                <a:latin typeface="Calibri" panose="020F0502020204030204" charset="0"/>
                <a:ea typeface="锐字工房云字库中长宋GBK" panose="02010604000000000000" charset="-122"/>
                <a:cs typeface="Calibri" panose="020F0502020204030204" charset="0"/>
              </a:rPr>
              <a:t>1942</a:t>
            </a:r>
            <a:r>
              <a:rPr lang="zh-CN" altLang="en-US" sz="3200" b="1">
                <a:solidFill>
                  <a:srgbClr val="000000"/>
                </a:solidFill>
                <a:uFillTx/>
                <a:latin typeface="宋体" panose="02010600030101010101" pitchFamily="2" charset="-122"/>
                <a:ea typeface="锐字工房云字库中长宋GBK" panose="02010604000000000000" charset="-122"/>
                <a:cs typeface="宋体" panose="02010600030101010101" pitchFamily="2" charset="-122"/>
              </a:rPr>
              <a:t>年离开中国。新中国成立后曾三次来华访</a:t>
            </a:r>
            <a:r>
              <a:rPr lang="en-US" altLang="zh-CN" sz="3200" b="1">
                <a:solidFill>
                  <a:srgbClr val="000000"/>
                </a:solidFill>
                <a:uFillTx/>
                <a:latin typeface="Calibri" panose="020F0502020204030204" charset="0"/>
                <a:ea typeface="锐字工房云字库中长宋GBK" panose="02010604000000000000" charset="-122"/>
                <a:cs typeface="Calibri" panose="020F0502020204030204" charset="0"/>
              </a:rPr>
              <a:t>1972</a:t>
            </a:r>
            <a:r>
              <a:rPr lang="zh-CN" altLang="en-US" sz="3200" b="1">
                <a:solidFill>
                  <a:srgbClr val="000000"/>
                </a:solidFill>
                <a:uFillTx/>
                <a:latin typeface="宋体" panose="02010600030101010101" pitchFamily="2" charset="-122"/>
                <a:ea typeface="锐字工房云字库中长宋GBK" panose="02010604000000000000" charset="-122"/>
                <a:cs typeface="宋体" panose="02010600030101010101" pitchFamily="2" charset="-122"/>
              </a:rPr>
              <a:t>年</a:t>
            </a:r>
            <a:r>
              <a:rPr lang="en-US" altLang="zh-CN" sz="3200" b="1">
                <a:solidFill>
                  <a:srgbClr val="000000"/>
                </a:solidFill>
                <a:uFillTx/>
                <a:latin typeface="Calibri" panose="020F0502020204030204" charset="0"/>
                <a:ea typeface="锐字工房云字库中长宋GBK" panose="02010604000000000000" charset="-122"/>
                <a:cs typeface="Calibri" panose="020F0502020204030204" charset="0"/>
              </a:rPr>
              <a:t>2</a:t>
            </a:r>
            <a:r>
              <a:rPr lang="zh-CN" altLang="en-US" sz="3200" b="1">
                <a:solidFill>
                  <a:srgbClr val="000000"/>
                </a:solidFill>
                <a:uFillTx/>
                <a:latin typeface="宋体" panose="02010600030101010101" pitchFamily="2" charset="-122"/>
                <a:ea typeface="锐字工房云字库中长宋GBK" panose="02010604000000000000" charset="-122"/>
                <a:cs typeface="宋体" panose="02010600030101010101" pitchFamily="2" charset="-122"/>
              </a:rPr>
              <a:t>月</a:t>
            </a:r>
            <a:r>
              <a:rPr lang="en-US" altLang="zh-CN" sz="3200" b="1">
                <a:solidFill>
                  <a:srgbClr val="000000"/>
                </a:solidFill>
                <a:uFillTx/>
                <a:latin typeface="Calibri" panose="020F0502020204030204" charset="0"/>
                <a:ea typeface="锐字工房云字库中长宋GBK" panose="02010604000000000000" charset="-122"/>
                <a:cs typeface="Calibri" panose="020F0502020204030204" charset="0"/>
              </a:rPr>
              <a:t>15</a:t>
            </a:r>
            <a:r>
              <a:rPr lang="zh-CN" altLang="en-US" sz="3200" b="1">
                <a:solidFill>
                  <a:srgbClr val="000000"/>
                </a:solidFill>
                <a:uFillTx/>
                <a:latin typeface="宋体" panose="02010600030101010101" pitchFamily="2" charset="-122"/>
                <a:ea typeface="锐字工房云字库中长宋GBK" panose="02010604000000000000" charset="-122"/>
                <a:cs typeface="宋体" panose="02010600030101010101" pitchFamily="2" charset="-122"/>
              </a:rPr>
              <a:t>日因病在日内瓦逝世。遵照其遗愿其一部分骨灰葬在中国地点在（            ）未名湖畔。</a:t>
            </a:r>
            <a:endParaRPr lang="zh-CN" altLang="en-US" sz="3200" b="1">
              <a:solidFill>
                <a:srgbClr val="000000"/>
              </a:solidFill>
              <a:uFillTx/>
              <a:latin typeface="宋体" panose="02010600030101010101" pitchFamily="2" charset="-122"/>
              <a:ea typeface="锐字工房云字库中长宋GBK" panose="02010604000000000000" charset="-122"/>
              <a:cs typeface="宋体" panose="02010600030101010101" pitchFamily="2" charset="-122"/>
            </a:endParaRPr>
          </a:p>
          <a:p>
            <a:pPr indent="0"/>
            <a:r>
              <a:rPr lang="zh-CN" altLang="en-US" sz="3200" b="1">
                <a:solidFill>
                  <a:srgbClr val="000000"/>
                </a:solidFill>
                <a:uFillTx/>
                <a:latin typeface="Calibri" panose="020F0502020204030204" charset="0"/>
                <a:ea typeface="锐字工房云字库中长宋GBK" panose="02010604000000000000" charset="-122"/>
                <a:cs typeface="Calibri" panose="020F0502020204030204" charset="0"/>
              </a:rPr>
              <a:t> </a:t>
            </a:r>
            <a:endParaRPr lang="zh-CN" altLang="en-US" sz="3200" b="1">
              <a:solidFill>
                <a:srgbClr val="000000"/>
              </a:solidFill>
              <a:uFillTx/>
              <a:latin typeface="Calibri" panose="020F0502020204030204" charset="0"/>
              <a:ea typeface="锐字工房云字库中长宋GBK" panose="02010604000000000000" charset="-122"/>
              <a:cs typeface="Calibri" panose="020F0502020204030204" charset="0"/>
            </a:endParaRPr>
          </a:p>
          <a:p>
            <a:pPr indent="0"/>
            <a:r>
              <a:rPr lang="en-US" altLang="zh-CN" sz="3200" b="1">
                <a:solidFill>
                  <a:srgbClr val="000000"/>
                </a:solidFill>
                <a:uFillTx/>
                <a:latin typeface="宋体" panose="02010600030101010101" pitchFamily="2" charset="-122"/>
                <a:ea typeface="锐字工房云字库中长宋GBK" panose="02010604000000000000" charset="-122"/>
                <a:cs typeface="宋体" panose="02010600030101010101" pitchFamily="2" charset="-122"/>
              </a:rPr>
              <a:t>6.1937</a:t>
            </a:r>
            <a:r>
              <a:rPr lang="zh-CN" altLang="en-US" sz="3200" b="1">
                <a:solidFill>
                  <a:srgbClr val="000000"/>
                </a:solidFill>
                <a:uFillTx/>
                <a:latin typeface="宋体" panose="02010600030101010101" pitchFamily="2" charset="-122"/>
                <a:ea typeface="锐字工房云字库中长宋GBK" panose="02010604000000000000" charset="-122"/>
                <a:cs typeface="宋体" panose="02010600030101010101" pitchFamily="2" charset="-122"/>
              </a:rPr>
              <a:t>年</a:t>
            </a:r>
            <a:r>
              <a:rPr lang="en-US" altLang="zh-CN" sz="3200" b="1">
                <a:solidFill>
                  <a:srgbClr val="000000"/>
                </a:solidFill>
                <a:uFillTx/>
                <a:latin typeface="Calibri" panose="020F0502020204030204" charset="0"/>
                <a:ea typeface="锐字工房云字库中长宋GBK" panose="02010604000000000000" charset="-122"/>
                <a:cs typeface="Calibri" panose="020F0502020204030204" charset="0"/>
              </a:rPr>
              <a:t>10</a:t>
            </a:r>
            <a:r>
              <a:rPr lang="zh-CN" altLang="en-US" sz="3200" b="1">
                <a:solidFill>
                  <a:srgbClr val="000000"/>
                </a:solidFill>
                <a:uFillTx/>
                <a:latin typeface="宋体" panose="02010600030101010101" pitchFamily="2" charset="-122"/>
                <a:ea typeface="锐字工房云字库中长宋GBK" panose="02010604000000000000" charset="-122"/>
                <a:cs typeface="宋体" panose="02010600030101010101" pitchFamily="2" charset="-122"/>
              </a:rPr>
              <a:t>月英国伦敦维克多</a:t>
            </a:r>
            <a:r>
              <a:rPr lang="en-US" altLang="zh-CN" sz="3200" b="1">
                <a:solidFill>
                  <a:srgbClr val="000000"/>
                </a:solidFill>
                <a:uFillTx/>
                <a:latin typeface="宋体" panose="02010600030101010101" pitchFamily="2" charset="-122"/>
                <a:ea typeface="锐字工房云字库中长宋GBK" panose="02010604000000000000" charset="-122"/>
                <a:cs typeface="宋体" panose="02010600030101010101" pitchFamily="2" charset="-122"/>
              </a:rPr>
              <a:t>•</a:t>
            </a:r>
            <a:r>
              <a:rPr lang="zh-CN" altLang="en-US" sz="3200" b="1">
                <a:solidFill>
                  <a:srgbClr val="000000"/>
                </a:solidFill>
                <a:uFillTx/>
                <a:latin typeface="宋体" panose="02010600030101010101" pitchFamily="2" charset="-122"/>
                <a:ea typeface="锐字工房云字库中长宋GBK" panose="02010604000000000000" charset="-122"/>
                <a:cs typeface="宋体" panose="02010600030101010101" pitchFamily="2" charset="-122"/>
              </a:rPr>
              <a:t>戈兰茨公司第一次出版该书书名为</a:t>
            </a:r>
            <a:r>
              <a:rPr lang="en-US" altLang="zh-CN" sz="3200" b="1">
                <a:solidFill>
                  <a:srgbClr val="000000"/>
                </a:solidFill>
                <a:uFillTx/>
                <a:latin typeface="宋体" panose="02010600030101010101" pitchFamily="2" charset="-122"/>
                <a:ea typeface="锐字工房云字库中长宋GBK" panose="02010604000000000000" charset="-122"/>
                <a:cs typeface="宋体" panose="02010600030101010101" pitchFamily="2" charset="-122"/>
              </a:rPr>
              <a:t>《              》</a:t>
            </a:r>
            <a:r>
              <a:rPr lang="zh-CN" altLang="en-US" sz="3200" b="1">
                <a:solidFill>
                  <a:srgbClr val="000000"/>
                </a:solidFill>
                <a:uFillTx/>
                <a:latin typeface="宋体" panose="02010600030101010101" pitchFamily="2" charset="-122"/>
                <a:ea typeface="锐字工房云字库中长宋GBK" panose="02010604000000000000" charset="-122"/>
                <a:cs typeface="宋体" panose="02010600030101010101" pitchFamily="2" charset="-122"/>
              </a:rPr>
              <a:t>在世界引起巨大轰动。</a:t>
            </a:r>
            <a:r>
              <a:rPr lang="en-US" altLang="zh-CN" sz="3200" b="1">
                <a:solidFill>
                  <a:srgbClr val="000000"/>
                </a:solidFill>
                <a:uFillTx/>
                <a:latin typeface="Calibri" panose="020F0502020204030204" charset="0"/>
                <a:ea typeface="锐字工房云字库中长宋GBK" panose="02010604000000000000" charset="-122"/>
                <a:cs typeface="Calibri" panose="020F0502020204030204" charset="0"/>
              </a:rPr>
              <a:t>1938</a:t>
            </a:r>
            <a:r>
              <a:rPr lang="zh-CN" altLang="en-US" sz="3200" b="1">
                <a:solidFill>
                  <a:srgbClr val="000000"/>
                </a:solidFill>
                <a:uFillTx/>
                <a:latin typeface="宋体" panose="02010600030101010101" pitchFamily="2" charset="-122"/>
                <a:ea typeface="锐字工房云字库中长宋GBK" panose="02010604000000000000" charset="-122"/>
                <a:cs typeface="宋体" panose="02010600030101010101" pitchFamily="2" charset="-122"/>
              </a:rPr>
              <a:t>年</a:t>
            </a:r>
            <a:r>
              <a:rPr lang="en-US" altLang="zh-CN" sz="3200" b="1">
                <a:solidFill>
                  <a:srgbClr val="000000"/>
                </a:solidFill>
                <a:uFillTx/>
                <a:latin typeface="Calibri" panose="020F0502020204030204" charset="0"/>
                <a:ea typeface="锐字工房云字库中长宋GBK" panose="02010604000000000000" charset="-122"/>
                <a:cs typeface="Calibri" panose="020F0502020204030204" charset="0"/>
              </a:rPr>
              <a:t>2</a:t>
            </a:r>
            <a:r>
              <a:rPr lang="zh-CN" altLang="en-US" sz="3200" b="1">
                <a:solidFill>
                  <a:srgbClr val="000000"/>
                </a:solidFill>
                <a:uFillTx/>
                <a:latin typeface="宋体" panose="02010600030101010101" pitchFamily="2" charset="-122"/>
                <a:ea typeface="锐字工房云字库中长宋GBK" panose="02010604000000000000" charset="-122"/>
                <a:cs typeface="宋体" panose="02010600030101010101" pitchFamily="2" charset="-122"/>
              </a:rPr>
              <a:t>月在上海出版中译本时由于当时抗日战争已经开始考虑到联合统一战线等情况书名改为</a:t>
            </a:r>
            <a:r>
              <a:rPr lang="en-US" altLang="zh-CN" sz="3200" b="1">
                <a:solidFill>
                  <a:srgbClr val="000000"/>
                </a:solidFill>
                <a:uFillTx/>
                <a:latin typeface="宋体" panose="02010600030101010101" pitchFamily="2" charset="-122"/>
                <a:ea typeface="锐字工房云字库中长宋GBK" panose="02010604000000000000" charset="-122"/>
                <a:cs typeface="宋体" panose="02010600030101010101" pitchFamily="2" charset="-122"/>
              </a:rPr>
              <a:t>《              》</a:t>
            </a:r>
            <a:r>
              <a:rPr lang="zh-CN" altLang="en-US" sz="3200" b="1">
                <a:solidFill>
                  <a:srgbClr val="000000"/>
                </a:solidFill>
                <a:uFillTx/>
                <a:latin typeface="宋体" panose="02010600030101010101" pitchFamily="2" charset="-122"/>
                <a:ea typeface="锐字工房云字库中长宋GBK" panose="02010604000000000000" charset="-122"/>
                <a:cs typeface="宋体" panose="02010600030101010101" pitchFamily="2" charset="-122"/>
              </a:rPr>
              <a:t>。</a:t>
            </a:r>
            <a:endParaRPr lang="zh-CN" altLang="en-US" sz="3200" b="1">
              <a:solidFill>
                <a:srgbClr val="000000"/>
              </a:solidFill>
              <a:uFillTx/>
              <a:latin typeface="宋体" panose="02010600030101010101" pitchFamily="2" charset="-122"/>
              <a:ea typeface="锐字工房云字库中长宋GBK" panose="02010604000000000000" charset="-122"/>
              <a:cs typeface="宋体" panose="02010600030101010101" pitchFamily="2" charset="-122"/>
            </a:endParaRPr>
          </a:p>
        </p:txBody>
      </p:sp>
    </p:spTree>
    <p:custDataLst>
      <p:tags r:id="rId1"/>
    </p:custData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66090" y="613410"/>
            <a:ext cx="11274425" cy="4523105"/>
          </a:xfrm>
          <a:prstGeom prst="rect">
            <a:avLst/>
          </a:prstGeom>
          <a:noFill/>
        </p:spPr>
        <p:txBody>
          <a:bodyPr wrap="square" rtlCol="0" anchor="t">
            <a:spAutoFit/>
          </a:bodyPr>
          <a:p>
            <a:pPr indent="0"/>
            <a:r>
              <a:rPr lang="en-US" altLang="zh-CN" sz="3200" b="1">
                <a:solidFill>
                  <a:srgbClr val="000000"/>
                </a:solidFill>
                <a:uFillTx/>
                <a:latin typeface="宋体" panose="02010600030101010101" pitchFamily="2" charset="-122"/>
                <a:ea typeface="锐字工房云字库中长宋GBK" panose="02010604000000000000" charset="-122"/>
                <a:cs typeface="宋体" panose="02010600030101010101" pitchFamily="2" charset="-122"/>
                <a:sym typeface="+mn-ea"/>
              </a:rPr>
              <a:t>7.“</a:t>
            </a:r>
            <a:r>
              <a:rPr lang="zh-CN" altLang="en-US" sz="3200" b="1">
                <a:solidFill>
                  <a:srgbClr val="000000"/>
                </a:solidFill>
                <a:uFillTx/>
                <a:latin typeface="宋体" panose="02010600030101010101" pitchFamily="2" charset="-122"/>
                <a:ea typeface="锐字工房云字库中长宋GBK" panose="02010604000000000000" charset="-122"/>
                <a:cs typeface="宋体" panose="02010600030101010101" pitchFamily="2" charset="-122"/>
                <a:sym typeface="+mn-ea"/>
              </a:rPr>
              <a:t>这时，突然出现了一个清瘦的青年军官，他长着一色大胡子他走上前来，用温文尔雅 的口气向我打招呼：‘哈喽，你想找什么人吗？’”他是用英语讲的，这个人物是（            ）。</a:t>
            </a:r>
            <a:endParaRPr lang="zh-CN" altLang="en-US" sz="3200" b="1">
              <a:solidFill>
                <a:srgbClr val="000000"/>
              </a:solidFill>
              <a:uFillTx/>
              <a:latin typeface="宋体" panose="02010600030101010101" pitchFamily="2" charset="-122"/>
              <a:ea typeface="锐字工房云字库中长宋GBK" panose="02010604000000000000" charset="-122"/>
              <a:cs typeface="宋体" panose="02010600030101010101" pitchFamily="2" charset="-122"/>
              <a:sym typeface="+mn-ea"/>
            </a:endParaRPr>
          </a:p>
          <a:p>
            <a:pPr indent="0"/>
            <a:r>
              <a:rPr lang="zh-CN" altLang="en-US" sz="3200" b="1">
                <a:solidFill>
                  <a:srgbClr val="000000"/>
                </a:solidFill>
                <a:uFillTx/>
                <a:latin typeface="Calibri" panose="020F0502020204030204" charset="0"/>
                <a:ea typeface="锐字工房云字库中长宋GBK" panose="02010604000000000000" charset="-122"/>
                <a:cs typeface="Calibri" panose="020F0502020204030204" charset="0"/>
                <a:sym typeface="+mn-ea"/>
              </a:rPr>
              <a:t> </a:t>
            </a:r>
            <a:endParaRPr lang="zh-CN" altLang="en-US" sz="3200" b="1">
              <a:solidFill>
                <a:srgbClr val="000000"/>
              </a:solidFill>
              <a:uFillTx/>
              <a:latin typeface="Calibri" panose="020F0502020204030204" charset="0"/>
              <a:ea typeface="锐字工房云字库中长宋GBK" panose="02010604000000000000" charset="-122"/>
              <a:cs typeface="Calibri" panose="020F0502020204030204" charset="0"/>
            </a:endParaRPr>
          </a:p>
          <a:p>
            <a:pPr indent="0"/>
            <a:r>
              <a:rPr lang="en-US" altLang="zh-CN" sz="3200" b="1">
                <a:solidFill>
                  <a:srgbClr val="000000"/>
                </a:solidFill>
                <a:uFillTx/>
                <a:latin typeface="宋体" panose="02010600030101010101" pitchFamily="2" charset="-122"/>
                <a:ea typeface="锐字工房云字库中长宋GBK" panose="02010604000000000000" charset="-122"/>
                <a:cs typeface="宋体" panose="02010600030101010101" pitchFamily="2" charset="-122"/>
                <a:sym typeface="+mn-ea"/>
              </a:rPr>
              <a:t>8.</a:t>
            </a:r>
            <a:r>
              <a:rPr lang="zh-CN" altLang="en-US" sz="3200" b="1">
                <a:solidFill>
                  <a:srgbClr val="000000"/>
                </a:solidFill>
                <a:uFillTx/>
                <a:latin typeface="宋体" panose="02010600030101010101" pitchFamily="2" charset="-122"/>
                <a:ea typeface="锐字工房云字库中长宋GBK" panose="02010604000000000000" charset="-122"/>
                <a:cs typeface="宋体" panose="02010600030101010101" pitchFamily="2" charset="-122"/>
                <a:sym typeface="+mn-ea"/>
              </a:rPr>
              <a:t>书中对（            ）的描写最为详尽，文中写到他是一个很有幽默感的人，也是一个不讲究外在的一个人。他甚至当着斯诺，当着林彪接下裤子抓虱子！！！让人实在为他不拘小节的程度感到惊叹。</a:t>
            </a:r>
            <a:endParaRPr lang="zh-CN" altLang="en-US" sz="3200"/>
          </a:p>
        </p:txBody>
      </p:sp>
    </p:spTree>
    <p:custDataLst>
      <p:tags r:id="rId1"/>
    </p:custData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267970" y="287020"/>
            <a:ext cx="11656695" cy="2553335"/>
          </a:xfrm>
          <a:prstGeom prst="rect">
            <a:avLst/>
          </a:prstGeom>
          <a:noFill/>
          <a:ln w="9525">
            <a:noFill/>
          </a:ln>
        </p:spPr>
        <p:txBody>
          <a:bodyPr wrap="square">
            <a:spAutoFit/>
          </a:bodyPr>
          <a:p>
            <a:pPr indent="0"/>
            <a:r>
              <a:rPr lang="en-US" altLang="zh-CN" sz="3200" b="1">
                <a:solidFill>
                  <a:srgbClr val="000000"/>
                </a:solidFill>
                <a:uFillTx/>
                <a:latin typeface="宋体" panose="02010600030101010101" pitchFamily="2" charset="-122"/>
                <a:ea typeface="锐字工房云字库中长宋GBK" panose="02010604000000000000" charset="-122"/>
                <a:cs typeface="宋体" panose="02010600030101010101" pitchFamily="2" charset="-122"/>
              </a:rPr>
              <a:t>9</a:t>
            </a:r>
            <a:r>
              <a:rPr lang="zh-CN" altLang="en-US" sz="3200" b="1">
                <a:solidFill>
                  <a:srgbClr val="000000"/>
                </a:solidFill>
                <a:uFillTx/>
                <a:latin typeface="宋体" panose="02010600030101010101" pitchFamily="2" charset="-122"/>
                <a:ea typeface="锐字工房云字库中长宋GBK" panose="02010604000000000000" charset="-122"/>
                <a:cs typeface="宋体" panose="02010600030101010101" pitchFamily="2" charset="-122"/>
              </a:rPr>
              <a:t>、“我家分成两‘党’。一党是我父亲，是（            ）。（            ）党由我、母亲、弟弟组成，有时连雇工也包括在内。可是在反对党的‘统一战线’内部，存在着意见分歧。我母亲主张间接打击的政策。凡是明显的感情流露或者公开反抗执政党的企图，她都批评，说这不是中国人的做法。”</a:t>
            </a:r>
            <a:endParaRPr lang="zh-CN" altLang="en-US" sz="3200" b="1">
              <a:solidFill>
                <a:srgbClr val="000000"/>
              </a:solidFill>
              <a:uFillTx/>
              <a:latin typeface="宋体" panose="02010600030101010101" pitchFamily="2" charset="-122"/>
              <a:ea typeface="锐字工房云字库中长宋GBK" panose="02010604000000000000" charset="-122"/>
              <a:cs typeface="宋体" panose="02010600030101010101" pitchFamily="2" charset="-122"/>
            </a:endParaRPr>
          </a:p>
        </p:txBody>
      </p:sp>
      <p:sp>
        <p:nvSpPr>
          <p:cNvPr id="2" name="文本框 1"/>
          <p:cNvSpPr txBox="1"/>
          <p:nvPr/>
        </p:nvSpPr>
        <p:spPr>
          <a:xfrm>
            <a:off x="267970" y="3105785"/>
            <a:ext cx="11112500" cy="1568450"/>
          </a:xfrm>
          <a:prstGeom prst="rect">
            <a:avLst/>
          </a:prstGeom>
          <a:noFill/>
        </p:spPr>
        <p:txBody>
          <a:bodyPr wrap="square" rtlCol="0" anchor="t">
            <a:spAutoFit/>
          </a:bodyPr>
          <a:p>
            <a:r>
              <a:rPr lang="en-US" altLang="zh-CN" sz="3200" b="1">
                <a:solidFill>
                  <a:srgbClr val="000000"/>
                </a:solidFill>
                <a:uFillTx/>
                <a:latin typeface="宋体" panose="02010600030101010101" pitchFamily="2" charset="-122"/>
                <a:ea typeface="锐字工房云字库中长宋GBK" panose="02010604000000000000" charset="-122"/>
                <a:cs typeface="宋体" panose="02010600030101010101" pitchFamily="2" charset="-122"/>
                <a:sym typeface="+mn-ea"/>
              </a:rPr>
              <a:t>10.“</a:t>
            </a:r>
            <a:r>
              <a:rPr lang="zh-CN" altLang="en-US" sz="3200" b="1">
                <a:solidFill>
                  <a:srgbClr val="000000"/>
                </a:solidFill>
                <a:uFillTx/>
                <a:latin typeface="宋体" panose="02010600030101010101" pitchFamily="2" charset="-122"/>
                <a:ea typeface="锐字工房云字库中长宋GBK" panose="02010604000000000000" charset="-122"/>
                <a:cs typeface="宋体" panose="02010600030101010101" pitchFamily="2" charset="-122"/>
                <a:sym typeface="+mn-ea"/>
              </a:rPr>
              <a:t>斯诺通过与（            ）等的交往，改变了对中国的认识，逐渐了解了在中国西北活跃着为世人称道的红军，有了去陕北苏区采访的想法。”</a:t>
            </a:r>
            <a:endParaRPr lang="zh-CN" altLang="en-US" sz="3200"/>
          </a:p>
        </p:txBody>
      </p:sp>
    </p:spTree>
    <p:custDataLst>
      <p:tags r:id="rId1"/>
    </p:custData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58" name="标题 1"/>
          <p:cNvSpPr>
            <a:spLocks noGrp="1"/>
          </p:cNvSpPr>
          <p:nvPr>
            <p:ph type="title"/>
          </p:nvPr>
        </p:nvSpPr>
        <p:spPr>
          <a:xfrm>
            <a:off x="4008438" y="260350"/>
            <a:ext cx="2838450" cy="739775"/>
          </a:xfrm>
        </p:spPr>
        <p:txBody>
          <a:bodyPr vert="horz" wrap="square" lIns="91440" tIns="45720" rIns="91440" bIns="45720" anchor="ctr">
            <a:normAutofit fontScale="90000"/>
          </a:bodyPr>
          <a:p>
            <a:r>
              <a:rPr lang="zh-CN" altLang="en-US" dirty="0">
                <a:solidFill>
                  <a:srgbClr val="FF0000"/>
                </a:solidFill>
                <a:uFillTx/>
                <a:latin typeface="锐字工房云字库中长宋GBK" panose="02010604000000000000" charset="-122"/>
                <a:ea typeface="锐字工房云字库中长宋GBK" panose="02010604000000000000" charset="-122"/>
              </a:rPr>
              <a:t>解题：</a:t>
            </a:r>
            <a:endParaRPr lang="zh-CN" altLang="en-US" dirty="0">
              <a:solidFill>
                <a:srgbClr val="FF0000"/>
              </a:solidFill>
              <a:uFillTx/>
              <a:latin typeface="锐字工房云字库中长宋GBK" panose="02010604000000000000" charset="-122"/>
              <a:ea typeface="锐字工房云字库中长宋GBK" panose="02010604000000000000" charset="-122"/>
            </a:endParaRPr>
          </a:p>
        </p:txBody>
      </p:sp>
      <p:sp>
        <p:nvSpPr>
          <p:cNvPr id="19459" name="内容占位符 2"/>
          <p:cNvSpPr>
            <a:spLocks noGrp="1"/>
          </p:cNvSpPr>
          <p:nvPr>
            <p:ph idx="1"/>
          </p:nvPr>
        </p:nvSpPr>
        <p:spPr>
          <a:xfrm>
            <a:off x="501015" y="981075"/>
            <a:ext cx="11216640" cy="2059305"/>
          </a:xfrm>
          <a:solidFill>
            <a:schemeClr val="bg1">
              <a:alpha val="100000"/>
            </a:schemeClr>
          </a:solidFill>
        </p:spPr>
        <p:txBody>
          <a:bodyPr vert="horz" wrap="square" lIns="91440" tIns="45720" rIns="91440" bIns="45720" anchor="t">
            <a:noAutofit/>
          </a:bodyPr>
          <a:p>
            <a:pPr marL="0" indent="0">
              <a:buFont typeface="Wingdings 2" pitchFamily="18" charset="2"/>
              <a:buNone/>
            </a:pPr>
            <a:r>
              <a:rPr lang="en-US" altLang="zh-CN" sz="3600" b="1" dirty="0">
                <a:solidFill>
                  <a:srgbClr val="000000"/>
                </a:solidFill>
                <a:uFillTx/>
                <a:latin typeface="宋体" panose="02010600030101010101" pitchFamily="2" charset="-122"/>
                <a:ea typeface="锐字工房云字库中长宋GBK" panose="02010604000000000000" charset="-122"/>
              </a:rPr>
              <a:t>    </a:t>
            </a:r>
            <a:r>
              <a:rPr lang="en-US" altLang="zh-CN" sz="3600" b="1" dirty="0">
                <a:solidFill>
                  <a:srgbClr val="FF0000"/>
                </a:solidFill>
                <a:uFillTx/>
                <a:latin typeface="宋体" panose="02010600030101010101" pitchFamily="2" charset="-122"/>
                <a:ea typeface="锐字工房云字库中长宋GBK" panose="02010604000000000000" charset="-122"/>
              </a:rPr>
              <a:t>1927</a:t>
            </a:r>
            <a:r>
              <a:rPr lang="zh-CN" altLang="en-US" sz="3600" b="1" dirty="0">
                <a:solidFill>
                  <a:srgbClr val="FF0000"/>
                </a:solidFill>
                <a:uFillTx/>
                <a:latin typeface="宋体" panose="02010600030101010101" pitchFamily="2" charset="-122"/>
                <a:ea typeface="锐字工房云字库中长宋GBK" panose="02010604000000000000" charset="-122"/>
              </a:rPr>
              <a:t>年</a:t>
            </a:r>
            <a:r>
              <a:rPr lang="en-US" altLang="zh-CN" sz="3600" b="1" dirty="0">
                <a:solidFill>
                  <a:srgbClr val="FF0000"/>
                </a:solidFill>
                <a:uFillTx/>
                <a:latin typeface="宋体" panose="02010600030101010101" pitchFamily="2" charset="-122"/>
                <a:ea typeface="锐字工房云字库中长宋GBK" panose="02010604000000000000" charset="-122"/>
              </a:rPr>
              <a:t>8</a:t>
            </a:r>
            <a:r>
              <a:rPr lang="zh-CN" altLang="en-US" sz="3600" b="1" dirty="0">
                <a:solidFill>
                  <a:srgbClr val="FF0000"/>
                </a:solidFill>
                <a:uFillTx/>
                <a:latin typeface="宋体" panose="02010600030101010101" pitchFamily="2" charset="-122"/>
                <a:ea typeface="锐字工房云字库中长宋GBK" panose="02010604000000000000" charset="-122"/>
              </a:rPr>
              <a:t>月</a:t>
            </a:r>
            <a:r>
              <a:rPr lang="en-US" altLang="zh-CN" sz="3600" b="1" dirty="0">
                <a:solidFill>
                  <a:srgbClr val="FF0000"/>
                </a:solidFill>
                <a:uFillTx/>
                <a:latin typeface="宋体" panose="02010600030101010101" pitchFamily="2" charset="-122"/>
                <a:ea typeface="锐字工房云字库中长宋GBK" panose="02010604000000000000" charset="-122"/>
              </a:rPr>
              <a:t>1</a:t>
            </a:r>
            <a:r>
              <a:rPr lang="zh-CN" altLang="en-US" sz="3600" b="1" dirty="0">
                <a:solidFill>
                  <a:srgbClr val="FF0000"/>
                </a:solidFill>
                <a:uFillTx/>
                <a:latin typeface="宋体" panose="02010600030101010101" pitchFamily="2" charset="-122"/>
                <a:ea typeface="锐字工房云字库中长宋GBK" panose="02010604000000000000" charset="-122"/>
              </a:rPr>
              <a:t>日南昌起义</a:t>
            </a:r>
            <a:r>
              <a:rPr lang="zh-CN" altLang="en-US" sz="3600" b="1" dirty="0">
                <a:solidFill>
                  <a:srgbClr val="000000"/>
                </a:solidFill>
                <a:uFillTx/>
                <a:latin typeface="宋体" panose="02010600030101010101" pitchFamily="2" charset="-122"/>
                <a:ea typeface="锐字工房云字库中长宋GBK" panose="02010604000000000000" charset="-122"/>
              </a:rPr>
              <a:t>，中国工农革命军成立（翌年改名中国工农红军），其红色军旗上印有一枚嵌有镰刀锤子的白色五角星，红军的帽子带有一枚红色的五角星。之后，红星由红军扩展，逐渐成为共产党的象征。</a:t>
            </a:r>
            <a:endParaRPr lang="zh-CN" altLang="en-US" sz="3600" b="1" dirty="0">
              <a:solidFill>
                <a:srgbClr val="000000"/>
              </a:solidFill>
              <a:uFillTx/>
              <a:latin typeface="宋体" panose="02010600030101010101" pitchFamily="2" charset="-122"/>
              <a:ea typeface="锐字工房云字库中长宋GBK" panose="02010604000000000000" charset="-122"/>
            </a:endParaRPr>
          </a:p>
        </p:txBody>
      </p:sp>
      <p:pic>
        <p:nvPicPr>
          <p:cNvPr id="19460" name="Picture 2" descr="https://ss0.bdstatic.com/94oJfD_bAAcT8t7mm9GUKT-xh_/timg?image&amp;quality=100&amp;size=b4000_4000&amp;sec=1480833992&amp;di=07adec9bea2a9aed2f32481d8f889d96&amp;src=http://www.gd.xinhuanet.com/newscenter/ztbd/2004-07/28/xin_420701281131456307313.jpg"/>
          <p:cNvPicPr>
            <a:picLocks noChangeAspect="1"/>
          </p:cNvPicPr>
          <p:nvPr/>
        </p:nvPicPr>
        <p:blipFill>
          <a:blip r:embed="rId1"/>
          <a:stretch>
            <a:fillRect/>
          </a:stretch>
        </p:blipFill>
        <p:spPr>
          <a:xfrm>
            <a:off x="619760" y="3163570"/>
            <a:ext cx="3653155" cy="2325370"/>
          </a:xfrm>
          <a:prstGeom prst="rect">
            <a:avLst/>
          </a:prstGeom>
          <a:noFill/>
          <a:ln w="9525">
            <a:noFill/>
          </a:ln>
        </p:spPr>
      </p:pic>
      <p:pic>
        <p:nvPicPr>
          <p:cNvPr id="19461" name="图片 3"/>
          <p:cNvPicPr>
            <a:picLocks noChangeAspect="1"/>
          </p:cNvPicPr>
          <p:nvPr/>
        </p:nvPicPr>
        <p:blipFill>
          <a:blip r:embed="rId2"/>
          <a:stretch>
            <a:fillRect/>
          </a:stretch>
        </p:blipFill>
        <p:spPr>
          <a:xfrm>
            <a:off x="4509770" y="3362325"/>
            <a:ext cx="2678430" cy="2122170"/>
          </a:xfrm>
          <a:prstGeom prst="rect">
            <a:avLst/>
          </a:prstGeom>
          <a:noFill/>
          <a:ln w="9525">
            <a:noFill/>
          </a:ln>
        </p:spPr>
      </p:pic>
      <p:pic>
        <p:nvPicPr>
          <p:cNvPr id="19462" name="图片 4"/>
          <p:cNvPicPr>
            <a:picLocks noChangeAspect="1"/>
          </p:cNvPicPr>
          <p:nvPr/>
        </p:nvPicPr>
        <p:blipFill>
          <a:blip r:embed="rId3"/>
          <a:stretch>
            <a:fillRect/>
          </a:stretch>
        </p:blipFill>
        <p:spPr>
          <a:xfrm>
            <a:off x="7730490" y="3041015"/>
            <a:ext cx="3848100" cy="2614930"/>
          </a:xfrm>
          <a:prstGeom prst="rect">
            <a:avLst/>
          </a:prstGeom>
          <a:noFill/>
          <a:ln w="9525">
            <a:noFill/>
          </a:ln>
        </p:spPr>
      </p:pic>
      <p:sp>
        <p:nvSpPr>
          <p:cNvPr id="19463" name="文本框 5"/>
          <p:cNvSpPr txBox="1"/>
          <p:nvPr/>
        </p:nvSpPr>
        <p:spPr>
          <a:xfrm>
            <a:off x="895350" y="5807075"/>
            <a:ext cx="10821670" cy="706755"/>
          </a:xfrm>
          <a:prstGeom prst="rect">
            <a:avLst/>
          </a:prstGeom>
          <a:solidFill>
            <a:schemeClr val="bg1"/>
          </a:solidFill>
          <a:ln w="9525">
            <a:noFill/>
          </a:ln>
        </p:spPr>
        <p:txBody>
          <a:bodyPr wrap="square">
            <a:spAutoFit/>
          </a:bodyPr>
          <a:p>
            <a:r>
              <a:rPr lang="zh-CN" altLang="en-US" sz="4000" b="1" dirty="0">
                <a:latin typeface="锐字工房云字库中长宋GBK" panose="02010604000000000000" charset="-122"/>
                <a:ea typeface="锐字工房云字库中长宋GBK" panose="02010604000000000000" charset="-122"/>
              </a:rPr>
              <a:t>   </a:t>
            </a:r>
            <a:r>
              <a:rPr lang="zh-CN" altLang="en-US" sz="4000" b="1" dirty="0">
                <a:solidFill>
                  <a:srgbClr val="FF0000"/>
                </a:solidFill>
                <a:latin typeface="锐字工房云字库中长宋GBK" panose="02010604000000000000" charset="-122"/>
                <a:ea typeface="锐字工房云字库中长宋GBK" panose="02010604000000000000" charset="-122"/>
              </a:rPr>
              <a:t>红星照耀中国，即共产主义之光照耀中国。</a:t>
            </a:r>
            <a:endParaRPr lang="zh-CN" altLang="en-US" sz="4000" b="1" dirty="0">
              <a:solidFill>
                <a:srgbClr val="FF0000"/>
              </a:solidFill>
              <a:latin typeface="锐字工房云字库中长宋GBK" panose="02010604000000000000" charset="-122"/>
              <a:ea typeface="锐字工房云字库中长宋GBK" panose="02010604000000000000"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5" presetClass="entr" presetSubtype="0" fill="hold" nodeType="clickEffect">
                                  <p:stCondLst>
                                    <p:cond delay="0"/>
                                  </p:stCondLst>
                                  <p:childTnLst>
                                    <p:set>
                                      <p:cBhvr>
                                        <p:cTn id="6" dur="1" fill="hold">
                                          <p:stCondLst>
                                            <p:cond delay="0"/>
                                          </p:stCondLst>
                                        </p:cTn>
                                        <p:tgtEl>
                                          <p:spTgt spid="19460"/>
                                        </p:tgtEl>
                                        <p:attrNameLst>
                                          <p:attrName>style.visibility</p:attrName>
                                        </p:attrNameLst>
                                      </p:cBhvr>
                                      <p:to>
                                        <p:strVal val="visible"/>
                                      </p:to>
                                    </p:set>
                                    <p:anim calcmode="lin" valueType="num">
                                      <p:cBhvr>
                                        <p:cTn id="7" dur="500" decel="50000" fill="hold">
                                          <p:stCondLst>
                                            <p:cond delay="0"/>
                                          </p:stCondLst>
                                        </p:cTn>
                                        <p:tgtEl>
                                          <p:spTgt spid="19460"/>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19460"/>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19460"/>
                                        </p:tgtEl>
                                        <p:attrNameLst>
                                          <p:attrName>ppt_w</p:attrName>
                                        </p:attrNameLst>
                                      </p:cBhvr>
                                      <p:tavLst>
                                        <p:tav tm="0">
                                          <p:val>
                                            <p:strVal val="#ppt_w*.05"/>
                                          </p:val>
                                        </p:tav>
                                        <p:tav tm="100000">
                                          <p:val>
                                            <p:strVal val="#ppt_w"/>
                                          </p:val>
                                        </p:tav>
                                      </p:tavLst>
                                    </p:anim>
                                    <p:anim calcmode="lin" valueType="num">
                                      <p:cBhvr>
                                        <p:cTn id="10" dur="1000" fill="hold"/>
                                        <p:tgtEl>
                                          <p:spTgt spid="19460"/>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19460"/>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19460"/>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19460"/>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19460"/>
                                        </p:tgtEl>
                                      </p:cBhvr>
                                    </p:animEffect>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19461"/>
                                        </p:tgtEl>
                                        <p:attrNameLst>
                                          <p:attrName>style.visibility</p:attrName>
                                        </p:attrNameLst>
                                      </p:cBhvr>
                                      <p:to>
                                        <p:strVal val="visible"/>
                                      </p:to>
                                    </p:set>
                                    <p:anim calcmode="lin" valueType="num">
                                      <p:cBhvr additive="base">
                                        <p:cTn id="19" dur="500" fill="hold"/>
                                        <p:tgtEl>
                                          <p:spTgt spid="19461"/>
                                        </p:tgtEl>
                                        <p:attrNameLst>
                                          <p:attrName>ppt_x</p:attrName>
                                        </p:attrNameLst>
                                      </p:cBhvr>
                                      <p:tavLst>
                                        <p:tav tm="0">
                                          <p:val>
                                            <p:strVal val="#ppt_x"/>
                                          </p:val>
                                        </p:tav>
                                        <p:tav tm="100000">
                                          <p:val>
                                            <p:strVal val="#ppt_x"/>
                                          </p:val>
                                        </p:tav>
                                      </p:tavLst>
                                    </p:anim>
                                    <p:anim calcmode="lin" valueType="num">
                                      <p:cBhvr additive="base">
                                        <p:cTn id="20" dur="500" fill="hold"/>
                                        <p:tgtEl>
                                          <p:spTgt spid="19461"/>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19462"/>
                                        </p:tgtEl>
                                        <p:attrNameLst>
                                          <p:attrName>style.visibility</p:attrName>
                                        </p:attrNameLst>
                                      </p:cBhvr>
                                      <p:to>
                                        <p:strVal val="visible"/>
                                      </p:to>
                                    </p:set>
                                    <p:anim calcmode="lin" valueType="num">
                                      <p:cBhvr additive="base">
                                        <p:cTn id="25" dur="500" fill="hold"/>
                                        <p:tgtEl>
                                          <p:spTgt spid="19462"/>
                                        </p:tgtEl>
                                        <p:attrNameLst>
                                          <p:attrName>ppt_x</p:attrName>
                                        </p:attrNameLst>
                                      </p:cBhvr>
                                      <p:tavLst>
                                        <p:tav tm="0">
                                          <p:val>
                                            <p:strVal val="#ppt_x"/>
                                          </p:val>
                                        </p:tav>
                                        <p:tav tm="100000">
                                          <p:val>
                                            <p:strVal val="#ppt_x"/>
                                          </p:val>
                                        </p:tav>
                                      </p:tavLst>
                                    </p:anim>
                                    <p:anim calcmode="lin" valueType="num">
                                      <p:cBhvr additive="base">
                                        <p:cTn id="26" dur="500" fill="hold"/>
                                        <p:tgtEl>
                                          <p:spTgt spid="19462"/>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39" presetClass="entr" presetSubtype="0" accel="100000" fill="hold" grpId="0" nodeType="clickEffect">
                                  <p:stCondLst>
                                    <p:cond delay="0"/>
                                  </p:stCondLst>
                                  <p:childTnLst>
                                    <p:set>
                                      <p:cBhvr>
                                        <p:cTn id="30" dur="1" fill="hold">
                                          <p:stCondLst>
                                            <p:cond delay="0"/>
                                          </p:stCondLst>
                                        </p:cTn>
                                        <p:tgtEl>
                                          <p:spTgt spid="19463"/>
                                        </p:tgtEl>
                                        <p:attrNameLst>
                                          <p:attrName>style.visibility</p:attrName>
                                        </p:attrNameLst>
                                      </p:cBhvr>
                                      <p:to>
                                        <p:strVal val="visible"/>
                                      </p:to>
                                    </p:set>
                                    <p:anim calcmode="lin" valueType="num">
                                      <p:cBhvr>
                                        <p:cTn id="31" dur="500" fill="hold"/>
                                        <p:tgtEl>
                                          <p:spTgt spid="19463"/>
                                        </p:tgtEl>
                                        <p:attrNameLst>
                                          <p:attrName>ppt_h</p:attrName>
                                        </p:attrNameLst>
                                      </p:cBhvr>
                                      <p:tavLst>
                                        <p:tav tm="0">
                                          <p:val>
                                            <p:strVal val="#ppt_h/20"/>
                                          </p:val>
                                        </p:tav>
                                        <p:tav tm="50000">
                                          <p:val>
                                            <p:strVal val="#ppt_h/20"/>
                                          </p:val>
                                        </p:tav>
                                        <p:tav tm="100000">
                                          <p:val>
                                            <p:strVal val="#ppt_h"/>
                                          </p:val>
                                        </p:tav>
                                      </p:tavLst>
                                    </p:anim>
                                    <p:anim calcmode="lin" valueType="num">
                                      <p:cBhvr>
                                        <p:cTn id="32" dur="500" fill="hold"/>
                                        <p:tgtEl>
                                          <p:spTgt spid="19463"/>
                                        </p:tgtEl>
                                        <p:attrNameLst>
                                          <p:attrName>ppt_w</p:attrName>
                                        </p:attrNameLst>
                                      </p:cBhvr>
                                      <p:tavLst>
                                        <p:tav tm="0">
                                          <p:val>
                                            <p:strVal val="#ppt_w+.3"/>
                                          </p:val>
                                        </p:tav>
                                        <p:tav tm="50000">
                                          <p:val>
                                            <p:strVal val="#ppt_w+.3"/>
                                          </p:val>
                                        </p:tav>
                                        <p:tav tm="100000">
                                          <p:val>
                                            <p:strVal val="#ppt_w"/>
                                          </p:val>
                                        </p:tav>
                                      </p:tavLst>
                                    </p:anim>
                                    <p:anim calcmode="lin" valueType="num">
                                      <p:cBhvr>
                                        <p:cTn id="33" dur="500" fill="hold"/>
                                        <p:tgtEl>
                                          <p:spTgt spid="19463"/>
                                        </p:tgtEl>
                                        <p:attrNameLst>
                                          <p:attrName>ppt_x</p:attrName>
                                        </p:attrNameLst>
                                      </p:cBhvr>
                                      <p:tavLst>
                                        <p:tav tm="0">
                                          <p:val>
                                            <p:strVal val="#ppt_x-.3"/>
                                          </p:val>
                                        </p:tav>
                                        <p:tav tm="50000">
                                          <p:val>
                                            <p:strVal val="#ppt_x"/>
                                          </p:val>
                                        </p:tav>
                                        <p:tav tm="100000">
                                          <p:val>
                                            <p:strVal val="#ppt_x"/>
                                          </p:val>
                                        </p:tav>
                                      </p:tavLst>
                                    </p:anim>
                                    <p:anim calcmode="lin" valueType="num">
                                      <p:cBhvr>
                                        <p:cTn id="34" dur="500" fill="hold"/>
                                        <p:tgtEl>
                                          <p:spTgt spid="1946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63" grpId="0" animBg="1"/>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351155" y="797560"/>
            <a:ext cx="11489690" cy="5015865"/>
          </a:xfrm>
          <a:prstGeom prst="rect">
            <a:avLst/>
          </a:prstGeom>
          <a:noFill/>
          <a:ln w="9525">
            <a:noFill/>
          </a:ln>
        </p:spPr>
        <p:txBody>
          <a:bodyPr wrap="square">
            <a:spAutoFit/>
          </a:bodyPr>
          <a:p>
            <a:pPr indent="0"/>
            <a:r>
              <a:rPr lang="en-US" altLang="zh-CN" sz="3200" b="1">
                <a:solidFill>
                  <a:srgbClr val="000000"/>
                </a:solidFill>
                <a:uFillTx/>
                <a:latin typeface="宋体" panose="02010600030101010101" pitchFamily="2" charset="-122"/>
                <a:ea typeface="锐字工房云字库中长宋GBK" panose="02010604000000000000" charset="-122"/>
                <a:cs typeface="宋体" panose="02010600030101010101" pitchFamily="2" charset="-122"/>
              </a:rPr>
              <a:t>11.“</a:t>
            </a:r>
            <a:r>
              <a:rPr lang="zh-CN" altLang="en-US" sz="3200" b="1">
                <a:solidFill>
                  <a:srgbClr val="000000"/>
                </a:solidFill>
                <a:uFillTx/>
                <a:latin typeface="宋体" panose="02010600030101010101" pitchFamily="2" charset="-122"/>
                <a:ea typeface="锐字工房云字库中长宋GBK" panose="02010604000000000000" charset="-122"/>
                <a:cs typeface="宋体" panose="02010600030101010101" pitchFamily="2" charset="-122"/>
              </a:rPr>
              <a:t>蒋介石悬赏八万元要（            ）的首级，可是在他的司令部门前，只有一个哨兵。我到屋子里以后看到里面很干净，陈设非常简单。土炕上挂的一顶（            ），是唯一可以看到的奢侈品。炕头放着两只铁制的文件箱，一张木制的小炕桌当作办公桌。哨兵向他报告我到来的时候，他正伏案在看电报。”</a:t>
            </a:r>
            <a:endParaRPr lang="zh-CN" altLang="en-US" sz="3200" b="1">
              <a:solidFill>
                <a:srgbClr val="000000"/>
              </a:solidFill>
              <a:uFillTx/>
              <a:latin typeface="宋体" panose="02010600030101010101" pitchFamily="2" charset="-122"/>
              <a:ea typeface="锐字工房云字库中长宋GBK" panose="02010604000000000000" charset="-122"/>
              <a:cs typeface="宋体" panose="02010600030101010101" pitchFamily="2" charset="-122"/>
            </a:endParaRPr>
          </a:p>
          <a:p>
            <a:pPr indent="0"/>
            <a:r>
              <a:rPr lang="zh-CN" altLang="en-US" sz="3200" b="1">
                <a:solidFill>
                  <a:srgbClr val="000000"/>
                </a:solidFill>
                <a:uFillTx/>
                <a:latin typeface="Calibri" panose="020F0502020204030204" charset="0"/>
                <a:ea typeface="锐字工房云字库中长宋GBK" panose="02010604000000000000" charset="-122"/>
                <a:cs typeface="Calibri" panose="020F0502020204030204" charset="0"/>
              </a:rPr>
              <a:t> </a:t>
            </a:r>
            <a:endParaRPr lang="zh-CN" altLang="en-US" sz="3200" b="1">
              <a:solidFill>
                <a:srgbClr val="000000"/>
              </a:solidFill>
              <a:uFillTx/>
              <a:latin typeface="Calibri" panose="020F0502020204030204" charset="0"/>
              <a:ea typeface="锐字工房云字库中长宋GBK" panose="02010604000000000000" charset="-122"/>
              <a:cs typeface="Calibri" panose="020F0502020204030204" charset="0"/>
            </a:endParaRPr>
          </a:p>
          <a:p>
            <a:pPr indent="0"/>
            <a:r>
              <a:rPr lang="en-US" altLang="zh-CN" sz="3200" b="1">
                <a:solidFill>
                  <a:srgbClr val="000000"/>
                </a:solidFill>
                <a:uFillTx/>
                <a:latin typeface="宋体" panose="02010600030101010101" pitchFamily="2" charset="-122"/>
                <a:ea typeface="锐字工房云字库中长宋GBK" panose="02010604000000000000" charset="-122"/>
                <a:cs typeface="宋体" panose="02010600030101010101" pitchFamily="2" charset="-122"/>
              </a:rPr>
              <a:t>12.《</a:t>
            </a:r>
            <a:r>
              <a:rPr lang="zh-CN" altLang="en-US" sz="3200" b="1">
                <a:solidFill>
                  <a:srgbClr val="000000"/>
                </a:solidFill>
                <a:uFillTx/>
                <a:latin typeface="宋体" panose="02010600030101010101" pitchFamily="2" charset="-122"/>
                <a:ea typeface="锐字工房云字库中长宋GBK" panose="02010604000000000000" charset="-122"/>
                <a:cs typeface="宋体" panose="02010600030101010101" pitchFamily="2" charset="-122"/>
              </a:rPr>
              <a:t>红星闪耀中国</a:t>
            </a:r>
            <a:r>
              <a:rPr lang="en-US" altLang="zh-CN" sz="3200" b="1">
                <a:solidFill>
                  <a:srgbClr val="000000"/>
                </a:solidFill>
                <a:uFillTx/>
                <a:latin typeface="宋体" panose="02010600030101010101" pitchFamily="2" charset="-122"/>
                <a:ea typeface="锐字工房云字库中长宋GBK" panose="02010604000000000000" charset="-122"/>
                <a:cs typeface="宋体" panose="02010600030101010101" pitchFamily="2" charset="-122"/>
              </a:rPr>
              <a:t>》</a:t>
            </a:r>
            <a:r>
              <a:rPr lang="en-US" altLang="zh-CN" sz="3200" b="1">
                <a:solidFill>
                  <a:srgbClr val="000000"/>
                </a:solidFill>
                <a:uFillTx/>
                <a:latin typeface="Calibri" panose="020F0502020204030204" charset="0"/>
                <a:ea typeface="锐字工房云字库中长宋GBK" panose="02010604000000000000" charset="-122"/>
                <a:cs typeface="Calibri" panose="020F0502020204030204" charset="0"/>
              </a:rPr>
              <a:t>,</a:t>
            </a:r>
            <a:r>
              <a:rPr lang="zh-CN" altLang="en-US" sz="3200" b="1">
                <a:solidFill>
                  <a:srgbClr val="000000"/>
                </a:solidFill>
                <a:uFillTx/>
                <a:latin typeface="宋体" panose="02010600030101010101" pitchFamily="2" charset="-122"/>
                <a:ea typeface="锐字工房云字库中长宋GBK" panose="02010604000000000000" charset="-122"/>
                <a:cs typeface="宋体" panose="02010600030101010101" pitchFamily="2" charset="-122"/>
              </a:rPr>
              <a:t>尤其真实勾勒出了中国共产党人的英雄形象一一从政治领袖 </a:t>
            </a:r>
            <a:r>
              <a:rPr lang="en-US" altLang="zh-CN" sz="3200" b="1">
                <a:solidFill>
                  <a:srgbClr val="000000"/>
                </a:solidFill>
                <a:uFillTx/>
                <a:latin typeface="宋体" panose="02010600030101010101" pitchFamily="2" charset="-122"/>
                <a:ea typeface="锐字工房云字库中长宋GBK" panose="02010604000000000000" charset="-122"/>
                <a:cs typeface="宋体" panose="02010600030101010101" pitchFamily="2" charset="-122"/>
              </a:rPr>
              <a:t>(</a:t>
            </a:r>
            <a:r>
              <a:rPr lang="zh-CN" altLang="en-US" sz="3200" b="1">
                <a:solidFill>
                  <a:srgbClr val="000000"/>
                </a:solidFill>
                <a:uFillTx/>
                <a:latin typeface="宋体" panose="02010600030101010101" pitchFamily="2" charset="-122"/>
                <a:ea typeface="锐字工房云字库中长宋GBK" panose="02010604000000000000" charset="-122"/>
                <a:cs typeface="宋体" panose="02010600030101010101" pitchFamily="2" charset="-122"/>
              </a:rPr>
              <a:t>                         </a:t>
            </a:r>
            <a:r>
              <a:rPr lang="en-US" altLang="zh-CN" sz="3200" b="1">
                <a:solidFill>
                  <a:srgbClr val="000000"/>
                </a:solidFill>
                <a:uFillTx/>
                <a:latin typeface="宋体" panose="02010600030101010101" pitchFamily="2" charset="-122"/>
                <a:ea typeface="锐字工房云字库中长宋GBK" panose="02010604000000000000" charset="-122"/>
                <a:cs typeface="宋体" panose="02010600030101010101" pitchFamily="2" charset="-122"/>
              </a:rPr>
              <a:t>)</a:t>
            </a:r>
            <a:r>
              <a:rPr lang="zh-CN" altLang="en-US" sz="3200" b="1">
                <a:solidFill>
                  <a:srgbClr val="000000"/>
                </a:solidFill>
                <a:uFillTx/>
                <a:latin typeface="宋体" panose="02010600030101010101" pitchFamily="2" charset="-122"/>
                <a:ea typeface="锐字工房云字库中长宋GBK" panose="02010604000000000000" charset="-122"/>
                <a:cs typeface="宋体" panose="02010600030101010101" pitchFamily="2" charset="-122"/>
              </a:rPr>
              <a:t>到军事将领</a:t>
            </a:r>
            <a:r>
              <a:rPr lang="en-US" altLang="zh-CN" sz="3200" b="1">
                <a:solidFill>
                  <a:srgbClr val="000000"/>
                </a:solidFill>
                <a:uFillTx/>
                <a:latin typeface="宋体" panose="02010600030101010101" pitchFamily="2" charset="-122"/>
                <a:ea typeface="锐字工房云字库中长宋GBK" panose="02010604000000000000" charset="-122"/>
                <a:cs typeface="宋体" panose="02010600030101010101" pitchFamily="2" charset="-122"/>
              </a:rPr>
              <a:t>(                        )  </a:t>
            </a:r>
            <a:r>
              <a:rPr lang="zh-CN" altLang="en-US" sz="3200" b="1">
                <a:solidFill>
                  <a:srgbClr val="000000"/>
                </a:solidFill>
                <a:uFillTx/>
                <a:latin typeface="宋体" panose="02010600030101010101" pitchFamily="2" charset="-122"/>
                <a:ea typeface="锐字工房云字库中长宋GBK" panose="02010604000000000000" charset="-122"/>
                <a:cs typeface="宋体" panose="02010600030101010101" pitchFamily="2" charset="-122"/>
              </a:rPr>
              <a:t>；</a:t>
            </a:r>
            <a:endParaRPr lang="zh-CN" altLang="en-US" sz="3200" b="1">
              <a:solidFill>
                <a:srgbClr val="000000"/>
              </a:solidFill>
              <a:uFillTx/>
              <a:latin typeface="宋体" panose="02010600030101010101" pitchFamily="2" charset="-122"/>
              <a:ea typeface="锐字工房云字库中长宋GBK" panose="02010604000000000000" charset="-122"/>
              <a:cs typeface="宋体" panose="02010600030101010101" pitchFamily="2" charset="-122"/>
            </a:endParaRPr>
          </a:p>
        </p:txBody>
      </p:sp>
      <p:sp>
        <p:nvSpPr>
          <p:cNvPr id="2" name="文本框 1"/>
          <p:cNvSpPr txBox="1"/>
          <p:nvPr/>
        </p:nvSpPr>
        <p:spPr>
          <a:xfrm>
            <a:off x="4580255" y="4712970"/>
            <a:ext cx="3032125" cy="583565"/>
          </a:xfrm>
          <a:prstGeom prst="rect">
            <a:avLst/>
          </a:prstGeom>
          <a:noFill/>
        </p:spPr>
        <p:txBody>
          <a:bodyPr wrap="none" rtlCol="0" anchor="t">
            <a:spAutoFit/>
          </a:bodyPr>
          <a:p>
            <a:r>
              <a:rPr lang="zh-CN" altLang="en-US" sz="3200" b="1">
                <a:solidFill>
                  <a:srgbClr val="FF0000"/>
                </a:solidFill>
                <a:uFillTx/>
                <a:latin typeface="宋体" panose="02010600030101010101" pitchFamily="2" charset="-122"/>
                <a:ea typeface="锐字工房云字库中长宋GBK" panose="02010604000000000000" charset="-122"/>
                <a:cs typeface="宋体" panose="02010600030101010101" pitchFamily="2" charset="-122"/>
                <a:sym typeface="+mn-ea"/>
              </a:rPr>
              <a:t>毛泽东、周恩来</a:t>
            </a:r>
            <a:endParaRPr lang="zh-CN" altLang="en-US" sz="3200" b="1">
              <a:solidFill>
                <a:srgbClr val="FF0000"/>
              </a:solidFill>
              <a:uFillTx/>
              <a:latin typeface="宋体" panose="02010600030101010101" pitchFamily="2" charset="-122"/>
              <a:ea typeface="锐字工房云字库中长宋GBK" panose="02010604000000000000" charset="-122"/>
              <a:cs typeface="宋体" panose="02010600030101010101" pitchFamily="2" charset="-122"/>
              <a:sym typeface="+mn-ea"/>
            </a:endParaRPr>
          </a:p>
        </p:txBody>
      </p:sp>
      <p:sp>
        <p:nvSpPr>
          <p:cNvPr id="3" name="文本框 2"/>
          <p:cNvSpPr txBox="1"/>
          <p:nvPr/>
        </p:nvSpPr>
        <p:spPr>
          <a:xfrm>
            <a:off x="1155700" y="5229860"/>
            <a:ext cx="2625090" cy="583565"/>
          </a:xfrm>
          <a:prstGeom prst="rect">
            <a:avLst/>
          </a:prstGeom>
          <a:noFill/>
        </p:spPr>
        <p:txBody>
          <a:bodyPr wrap="none" rtlCol="0" anchor="t">
            <a:spAutoFit/>
          </a:bodyPr>
          <a:p>
            <a:r>
              <a:rPr lang="zh-CN" altLang="en-US" sz="3200" b="1">
                <a:solidFill>
                  <a:srgbClr val="FF0000"/>
                </a:solidFill>
                <a:uFillTx/>
                <a:latin typeface="宋体" panose="02010600030101010101" pitchFamily="2" charset="-122"/>
                <a:ea typeface="锐字工房云字库中长宋GBK" panose="02010604000000000000" charset="-122"/>
                <a:cs typeface="宋体" panose="02010600030101010101" pitchFamily="2" charset="-122"/>
                <a:sym typeface="+mn-ea"/>
              </a:rPr>
              <a:t>贺龙、彭德怀</a:t>
            </a:r>
            <a:endParaRPr lang="zh-CN" altLang="en-US" sz="3200" b="1">
              <a:solidFill>
                <a:srgbClr val="FF0000"/>
              </a:solidFill>
              <a:uFillTx/>
              <a:latin typeface="宋体" panose="02010600030101010101" pitchFamily="2" charset="-122"/>
              <a:ea typeface="锐字工房云字库中长宋GBK" panose="02010604000000000000" charset="-122"/>
              <a:cs typeface="宋体" panose="02010600030101010101" pitchFamily="2" charset="-122"/>
              <a:sym typeface="+mn-ea"/>
            </a:endParaRPr>
          </a:p>
        </p:txBody>
      </p:sp>
    </p:spTree>
    <p:custDataLst>
      <p:tags r:id="rId1"/>
    </p:custData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321310" y="602615"/>
            <a:ext cx="11550015" cy="6000750"/>
          </a:xfrm>
          <a:prstGeom prst="rect">
            <a:avLst/>
          </a:prstGeom>
          <a:noFill/>
          <a:ln w="9525">
            <a:noFill/>
          </a:ln>
        </p:spPr>
        <p:txBody>
          <a:bodyPr wrap="square">
            <a:spAutoFit/>
          </a:bodyPr>
          <a:p>
            <a:pPr indent="0"/>
            <a:r>
              <a:rPr lang="en-US" altLang="zh-CN" sz="3200">
                <a:solidFill>
                  <a:srgbClr val="000000"/>
                </a:solidFill>
                <a:uFillTx/>
                <a:latin typeface="宋体" panose="02010600030101010101" pitchFamily="2" charset="-122"/>
                <a:ea typeface="锐字工房云字库中长宋GBK" panose="02010604000000000000" charset="-122"/>
                <a:cs typeface="宋体" panose="02010600030101010101" pitchFamily="2" charset="-122"/>
              </a:rPr>
              <a:t>1. </a:t>
            </a:r>
            <a:r>
              <a:rPr lang="zh-CN" altLang="en-US" sz="3200">
                <a:solidFill>
                  <a:srgbClr val="000000"/>
                </a:solidFill>
                <a:uFillTx/>
                <a:latin typeface="宋体" panose="02010600030101010101" pitchFamily="2" charset="-122"/>
                <a:ea typeface="锐字工房云字库中长宋GBK" panose="02010604000000000000" charset="-122"/>
                <a:cs typeface="宋体" panose="02010600030101010101" pitchFamily="2" charset="-122"/>
              </a:rPr>
              <a:t>美国记者埃德加</a:t>
            </a:r>
            <a:r>
              <a:rPr lang="en-US" altLang="zh-CN" sz="3200">
                <a:solidFill>
                  <a:srgbClr val="000000"/>
                </a:solidFill>
                <a:uFillTx/>
                <a:latin typeface="Calibri" panose="020F0502020204030204" charset="0"/>
                <a:ea typeface="锐字工房云字库中长宋GBK" panose="02010604000000000000" charset="-122"/>
                <a:cs typeface="Calibri" panose="020F0502020204030204" charset="0"/>
              </a:rPr>
              <a:t>?</a:t>
            </a:r>
            <a:r>
              <a:rPr lang="zh-CN" altLang="en-US" sz="3200">
                <a:solidFill>
                  <a:srgbClr val="000000"/>
                </a:solidFill>
                <a:uFillTx/>
                <a:latin typeface="宋体" panose="02010600030101010101" pitchFamily="2" charset="-122"/>
                <a:ea typeface="锐字工房云字库中长宋GBK" panose="02010604000000000000" charset="-122"/>
                <a:cs typeface="宋体" panose="02010600030101010101" pitchFamily="2" charset="-122"/>
              </a:rPr>
              <a:t>斯诺在</a:t>
            </a:r>
            <a:r>
              <a:rPr lang="en-US" altLang="zh-CN" sz="3200">
                <a:solidFill>
                  <a:srgbClr val="000000"/>
                </a:solidFill>
                <a:uFillTx/>
                <a:latin typeface="宋体" panose="02010600030101010101" pitchFamily="2" charset="-122"/>
                <a:ea typeface="锐字工房云字库中长宋GBK" panose="02010604000000000000" charset="-122"/>
                <a:cs typeface="宋体" panose="02010600030101010101" pitchFamily="2" charset="-122"/>
              </a:rPr>
              <a:t>《</a:t>
            </a:r>
            <a:r>
              <a:rPr lang="zh-CN" altLang="en-US" sz="3200">
                <a:solidFill>
                  <a:srgbClr val="000000"/>
                </a:solidFill>
                <a:uFillTx/>
                <a:latin typeface="宋体" panose="02010600030101010101" pitchFamily="2" charset="-122"/>
                <a:ea typeface="锐字工房云字库中长宋GBK" panose="02010604000000000000" charset="-122"/>
                <a:cs typeface="宋体" panose="02010600030101010101" pitchFamily="2" charset="-122"/>
              </a:rPr>
              <a:t>红星照耀中国</a:t>
            </a:r>
            <a:r>
              <a:rPr lang="en-US" altLang="zh-CN" sz="3200">
                <a:solidFill>
                  <a:srgbClr val="000000"/>
                </a:solidFill>
                <a:uFillTx/>
                <a:latin typeface="宋体" panose="02010600030101010101" pitchFamily="2" charset="-122"/>
                <a:ea typeface="锐字工房云字库中长宋GBK" panose="02010604000000000000" charset="-122"/>
                <a:cs typeface="宋体" panose="02010600030101010101" pitchFamily="2" charset="-122"/>
              </a:rPr>
              <a:t>》</a:t>
            </a:r>
            <a:r>
              <a:rPr lang="zh-CN" altLang="en-US" sz="3200">
                <a:solidFill>
                  <a:srgbClr val="000000"/>
                </a:solidFill>
                <a:uFillTx/>
                <a:latin typeface="宋体" panose="02010600030101010101" pitchFamily="2" charset="-122"/>
                <a:ea typeface="锐字工房云字库中长宋GBK" panose="02010604000000000000" charset="-122"/>
                <a:cs typeface="宋体" panose="02010600030101010101" pitchFamily="2" charset="-122"/>
              </a:rPr>
              <a:t>一书中写道：“在某种意义上讲，这次大迁移是历史上最大的一次流动的武装宣传。”文中的“大迁移”是指（　 </a:t>
            </a:r>
            <a:r>
              <a:rPr lang="en-US" altLang="zh-CN" sz="3200">
                <a:solidFill>
                  <a:srgbClr val="000000"/>
                </a:solidFill>
                <a:uFillTx/>
                <a:latin typeface="Calibri" panose="020F0502020204030204" charset="0"/>
                <a:ea typeface="锐字工房云字库中长宋GBK" panose="02010604000000000000" charset="-122"/>
                <a:cs typeface="Calibri" panose="020F0502020204030204" charset="0"/>
              </a:rPr>
              <a:t>  </a:t>
            </a:r>
            <a:r>
              <a:rPr lang="zh-CN" altLang="en-US" sz="3200">
                <a:solidFill>
                  <a:srgbClr val="000000"/>
                </a:solidFill>
                <a:uFillTx/>
                <a:latin typeface="宋体" panose="02010600030101010101" pitchFamily="2" charset="-122"/>
                <a:ea typeface="锐字工房云字库中长宋GBK" panose="02010604000000000000" charset="-122"/>
                <a:cs typeface="宋体" panose="02010600030101010101" pitchFamily="2" charset="-122"/>
              </a:rPr>
              <a:t>　）</a:t>
            </a:r>
            <a:endParaRPr lang="zh-CN" altLang="en-US" sz="3200">
              <a:solidFill>
                <a:srgbClr val="000000"/>
              </a:solidFill>
              <a:uFillTx/>
              <a:latin typeface="宋体" panose="02010600030101010101" pitchFamily="2" charset="-122"/>
              <a:ea typeface="锐字工房云字库中长宋GBK" panose="02010604000000000000" charset="-122"/>
              <a:cs typeface="宋体" panose="02010600030101010101" pitchFamily="2" charset="-122"/>
            </a:endParaRPr>
          </a:p>
          <a:p>
            <a:pPr indent="0"/>
            <a:r>
              <a:rPr lang="en-US" altLang="zh-CN" sz="3200">
                <a:solidFill>
                  <a:srgbClr val="000000"/>
                </a:solidFill>
                <a:uFillTx/>
                <a:latin typeface="宋体" panose="02010600030101010101" pitchFamily="2" charset="-122"/>
                <a:ea typeface="锐字工房云字库中长宋GBK" panose="02010604000000000000" charset="-122"/>
                <a:cs typeface="宋体" panose="02010600030101010101" pitchFamily="2" charset="-122"/>
              </a:rPr>
              <a:t>A</a:t>
            </a:r>
            <a:r>
              <a:rPr lang="zh-CN" altLang="en-US" sz="3200">
                <a:solidFill>
                  <a:srgbClr val="000000"/>
                </a:solidFill>
                <a:uFillTx/>
                <a:latin typeface="宋体" panose="02010600030101010101" pitchFamily="2" charset="-122"/>
                <a:ea typeface="锐字工房云字库中长宋GBK" panose="02010604000000000000" charset="-122"/>
                <a:cs typeface="宋体" panose="02010600030101010101" pitchFamily="2" charset="-122"/>
              </a:rPr>
              <a:t>、国民革命军北伐   </a:t>
            </a:r>
            <a:r>
              <a:rPr lang="en-US" altLang="zh-CN" sz="3200">
                <a:solidFill>
                  <a:srgbClr val="000000"/>
                </a:solidFill>
                <a:uFillTx/>
                <a:latin typeface="Calibri" panose="020F0502020204030204" charset="0"/>
                <a:ea typeface="锐字工房云字库中长宋GBK" panose="02010604000000000000" charset="-122"/>
                <a:cs typeface="Calibri" panose="020F0502020204030204" charset="0"/>
              </a:rPr>
              <a:t>B</a:t>
            </a:r>
            <a:r>
              <a:rPr lang="zh-CN" altLang="en-US" sz="3200">
                <a:solidFill>
                  <a:srgbClr val="000000"/>
                </a:solidFill>
                <a:uFillTx/>
                <a:latin typeface="宋体" panose="02010600030101010101" pitchFamily="2" charset="-122"/>
                <a:ea typeface="锐字工房云字库中长宋GBK" panose="02010604000000000000" charset="-122"/>
                <a:cs typeface="宋体" panose="02010600030101010101" pitchFamily="2" charset="-122"/>
              </a:rPr>
              <a:t>、朱、毛红军会师井冈山  </a:t>
            </a:r>
            <a:r>
              <a:rPr lang="en-US" altLang="zh-CN" sz="3200">
                <a:solidFill>
                  <a:srgbClr val="000000"/>
                </a:solidFill>
                <a:uFillTx/>
                <a:latin typeface="Calibri" panose="020F0502020204030204" charset="0"/>
                <a:ea typeface="锐字工房云字库中长宋GBK" panose="02010604000000000000" charset="-122"/>
                <a:cs typeface="Calibri" panose="020F0502020204030204" charset="0"/>
              </a:rPr>
              <a:t>C</a:t>
            </a:r>
            <a:r>
              <a:rPr lang="zh-CN" altLang="en-US" sz="3200">
                <a:solidFill>
                  <a:srgbClr val="000000"/>
                </a:solidFill>
                <a:uFillTx/>
                <a:latin typeface="宋体" panose="02010600030101010101" pitchFamily="2" charset="-122"/>
                <a:ea typeface="锐字工房云字库中长宋GBK" panose="02010604000000000000" charset="-122"/>
                <a:cs typeface="宋体" panose="02010600030101010101" pitchFamily="2" charset="-122"/>
              </a:rPr>
              <a:t>、北方少数民族南迁  </a:t>
            </a:r>
            <a:r>
              <a:rPr lang="en-US" altLang="zh-CN" sz="3200">
                <a:solidFill>
                  <a:srgbClr val="000000"/>
                </a:solidFill>
                <a:uFillTx/>
                <a:latin typeface="Calibri" panose="020F0502020204030204" charset="0"/>
                <a:ea typeface="锐字工房云字库中长宋GBK" panose="02010604000000000000" charset="-122"/>
                <a:cs typeface="Calibri" panose="020F0502020204030204" charset="0"/>
              </a:rPr>
              <a:t>D</a:t>
            </a:r>
            <a:r>
              <a:rPr lang="zh-CN" altLang="en-US" sz="3200">
                <a:solidFill>
                  <a:srgbClr val="000000"/>
                </a:solidFill>
                <a:uFillTx/>
                <a:latin typeface="宋体" panose="02010600030101010101" pitchFamily="2" charset="-122"/>
                <a:ea typeface="锐字工房云字库中长宋GBK" panose="02010604000000000000" charset="-122"/>
                <a:cs typeface="宋体" panose="02010600030101010101" pitchFamily="2" charset="-122"/>
              </a:rPr>
              <a:t>、中国工农红军万里长征 </a:t>
            </a:r>
            <a:endParaRPr lang="zh-CN" altLang="en-US" sz="3200">
              <a:solidFill>
                <a:srgbClr val="000000"/>
              </a:solidFill>
              <a:uFillTx/>
              <a:latin typeface="宋体" panose="02010600030101010101" pitchFamily="2" charset="-122"/>
              <a:ea typeface="锐字工房云字库中长宋GBK" panose="02010604000000000000" charset="-122"/>
              <a:cs typeface="宋体" panose="02010600030101010101" pitchFamily="2" charset="-122"/>
            </a:endParaRPr>
          </a:p>
          <a:p>
            <a:pPr indent="0"/>
            <a:r>
              <a:rPr lang="en-US" altLang="zh-CN" sz="3200">
                <a:solidFill>
                  <a:srgbClr val="000000"/>
                </a:solidFill>
                <a:uFillTx/>
                <a:latin typeface="宋体" panose="02010600030101010101" pitchFamily="2" charset="-122"/>
                <a:ea typeface="锐字工房云字库中长宋GBK" panose="02010604000000000000" charset="-122"/>
                <a:cs typeface="宋体" panose="02010600030101010101" pitchFamily="2" charset="-122"/>
              </a:rPr>
              <a:t>2. </a:t>
            </a:r>
            <a:r>
              <a:rPr lang="zh-CN" altLang="en-US" sz="3200">
                <a:solidFill>
                  <a:srgbClr val="000000"/>
                </a:solidFill>
                <a:uFillTx/>
                <a:latin typeface="宋体" panose="02010600030101010101" pitchFamily="2" charset="-122"/>
                <a:ea typeface="锐字工房云字库中长宋GBK" panose="02010604000000000000" charset="-122"/>
                <a:cs typeface="宋体" panose="02010600030101010101" pitchFamily="2" charset="-122"/>
              </a:rPr>
              <a:t>美国记者斯诺在</a:t>
            </a:r>
            <a:r>
              <a:rPr lang="en-US" altLang="zh-CN" sz="3200">
                <a:solidFill>
                  <a:srgbClr val="000000"/>
                </a:solidFill>
                <a:uFillTx/>
                <a:latin typeface="宋体" panose="02010600030101010101" pitchFamily="2" charset="-122"/>
                <a:ea typeface="锐字工房云字库中长宋GBK" panose="02010604000000000000" charset="-122"/>
                <a:cs typeface="宋体" panose="02010600030101010101" pitchFamily="2" charset="-122"/>
              </a:rPr>
              <a:t>《</a:t>
            </a:r>
            <a:r>
              <a:rPr lang="zh-CN" altLang="en-US" sz="3200">
                <a:solidFill>
                  <a:srgbClr val="000000"/>
                </a:solidFill>
                <a:uFillTx/>
                <a:latin typeface="宋体" panose="02010600030101010101" pitchFamily="2" charset="-122"/>
                <a:ea typeface="锐字工房云字库中长宋GBK" panose="02010604000000000000" charset="-122"/>
                <a:cs typeface="宋体" panose="02010600030101010101" pitchFamily="2" charset="-122"/>
              </a:rPr>
              <a:t>红星照耀中国</a:t>
            </a:r>
            <a:r>
              <a:rPr lang="en-US" altLang="zh-CN" sz="3200">
                <a:solidFill>
                  <a:srgbClr val="000000"/>
                </a:solidFill>
                <a:uFillTx/>
                <a:latin typeface="宋体" panose="02010600030101010101" pitchFamily="2" charset="-122"/>
                <a:ea typeface="锐字工房云字库中长宋GBK" panose="02010604000000000000" charset="-122"/>
                <a:cs typeface="宋体" panose="02010600030101010101" pitchFamily="2" charset="-122"/>
              </a:rPr>
              <a:t>》</a:t>
            </a:r>
            <a:r>
              <a:rPr lang="zh-CN" altLang="en-US" sz="3200">
                <a:solidFill>
                  <a:srgbClr val="000000"/>
                </a:solidFill>
                <a:uFillTx/>
                <a:latin typeface="宋体" panose="02010600030101010101" pitchFamily="2" charset="-122"/>
                <a:ea typeface="锐字工房云字库中长宋GBK" panose="02010604000000000000" charset="-122"/>
                <a:cs typeface="宋体" panose="02010600030101010101" pitchFamily="2" charset="-122"/>
              </a:rPr>
              <a:t>一书中写道：“在某种意义上讲，这次大迁移是历史上最大的一次流动的武装宣传。”文中的“武装宣传”是指（   </a:t>
            </a:r>
            <a:r>
              <a:rPr lang="en-US" altLang="zh-CN" sz="3200">
                <a:solidFill>
                  <a:srgbClr val="000000"/>
                </a:solidFill>
                <a:uFillTx/>
                <a:latin typeface="Calibri" panose="020F0502020204030204" charset="0"/>
                <a:ea typeface="锐字工房云字库中长宋GBK" panose="02010604000000000000" charset="-122"/>
                <a:cs typeface="Calibri" panose="020F0502020204030204" charset="0"/>
              </a:rPr>
              <a:t>       </a:t>
            </a:r>
            <a:r>
              <a:rPr lang="zh-CN" altLang="en-US" sz="3200">
                <a:solidFill>
                  <a:srgbClr val="000000"/>
                </a:solidFill>
                <a:uFillTx/>
                <a:latin typeface="宋体" panose="02010600030101010101" pitchFamily="2" charset="-122"/>
                <a:ea typeface="锐字工房云字库中长宋GBK" panose="02010604000000000000" charset="-122"/>
                <a:cs typeface="宋体" panose="02010600030101010101" pitchFamily="2" charset="-122"/>
              </a:rPr>
              <a:t>）</a:t>
            </a:r>
            <a:endParaRPr lang="zh-CN" altLang="en-US" sz="3200">
              <a:solidFill>
                <a:srgbClr val="000000"/>
              </a:solidFill>
              <a:uFillTx/>
              <a:latin typeface="宋体" panose="02010600030101010101" pitchFamily="2" charset="-122"/>
              <a:ea typeface="锐字工房云字库中长宋GBK" panose="02010604000000000000" charset="-122"/>
              <a:cs typeface="宋体" panose="02010600030101010101" pitchFamily="2" charset="-122"/>
            </a:endParaRPr>
          </a:p>
          <a:p>
            <a:pPr indent="0"/>
            <a:r>
              <a:rPr lang="en-US" altLang="zh-CN" sz="3200">
                <a:solidFill>
                  <a:srgbClr val="000000"/>
                </a:solidFill>
                <a:uFillTx/>
                <a:latin typeface="宋体" panose="02010600030101010101" pitchFamily="2" charset="-122"/>
                <a:ea typeface="锐字工房云字库中长宋GBK" panose="02010604000000000000" charset="-122"/>
                <a:cs typeface="宋体" panose="02010600030101010101" pitchFamily="2" charset="-122"/>
              </a:rPr>
              <a:t>A</a:t>
            </a:r>
            <a:r>
              <a:rPr lang="zh-CN" altLang="en-US" sz="3200">
                <a:solidFill>
                  <a:srgbClr val="000000"/>
                </a:solidFill>
                <a:uFillTx/>
                <a:latin typeface="宋体" panose="02010600030101010101" pitchFamily="2" charset="-122"/>
                <a:ea typeface="锐字工房云字库中长宋GBK" panose="02010604000000000000" charset="-122"/>
                <a:cs typeface="宋体" panose="02010600030101010101" pitchFamily="2" charset="-122"/>
              </a:rPr>
              <a:t>、国民革命军出师北伐，扩大了革命影响          </a:t>
            </a:r>
            <a:r>
              <a:rPr lang="en-US" altLang="zh-CN" sz="3200">
                <a:solidFill>
                  <a:srgbClr val="000000"/>
                </a:solidFill>
                <a:uFillTx/>
                <a:latin typeface="Calibri" panose="020F0502020204030204" charset="0"/>
                <a:ea typeface="锐字工房云字库中长宋GBK" panose="02010604000000000000" charset="-122"/>
                <a:cs typeface="Calibri" panose="020F0502020204030204" charset="0"/>
              </a:rPr>
              <a:t>B</a:t>
            </a:r>
            <a:r>
              <a:rPr lang="zh-CN" altLang="en-US" sz="3200">
                <a:solidFill>
                  <a:srgbClr val="000000"/>
                </a:solidFill>
                <a:uFillTx/>
                <a:latin typeface="宋体" panose="02010600030101010101" pitchFamily="2" charset="-122"/>
                <a:ea typeface="锐字工房云字库中长宋GBK" panose="02010604000000000000" charset="-122"/>
                <a:cs typeface="宋体" panose="02010600030101010101" pitchFamily="2" charset="-122"/>
              </a:rPr>
              <a:t>、太平天国北伐、东征，打击了中外反动势力</a:t>
            </a:r>
            <a:r>
              <a:rPr lang="en-US" altLang="zh-CN" sz="3200">
                <a:solidFill>
                  <a:srgbClr val="000000"/>
                </a:solidFill>
                <a:uFillTx/>
                <a:latin typeface="Calibri" panose="020F0502020204030204" charset="0"/>
                <a:ea typeface="锐字工房云字库中长宋GBK" panose="02010604000000000000" charset="-122"/>
                <a:cs typeface="Calibri" panose="020F0502020204030204" charset="0"/>
              </a:rPr>
              <a:t>C</a:t>
            </a:r>
            <a:r>
              <a:rPr lang="zh-CN" altLang="en-US" sz="3200">
                <a:solidFill>
                  <a:srgbClr val="000000"/>
                </a:solidFill>
                <a:uFillTx/>
                <a:latin typeface="宋体" panose="02010600030101010101" pitchFamily="2" charset="-122"/>
                <a:ea typeface="锐字工房云字库中长宋GBK" panose="02010604000000000000" charset="-122"/>
                <a:cs typeface="宋体" panose="02010600030101010101" pitchFamily="2" charset="-122"/>
              </a:rPr>
              <a:t>、工农红军的万里长征，成为“革命的播种机”    </a:t>
            </a:r>
            <a:r>
              <a:rPr lang="en-US" altLang="zh-CN" sz="3200">
                <a:solidFill>
                  <a:srgbClr val="000000"/>
                </a:solidFill>
                <a:uFillTx/>
                <a:latin typeface="Calibri" panose="020F0502020204030204" charset="0"/>
                <a:ea typeface="锐字工房云字库中长宋GBK" panose="02010604000000000000" charset="-122"/>
                <a:cs typeface="Calibri" panose="020F0502020204030204" charset="0"/>
              </a:rPr>
              <a:t>D</a:t>
            </a:r>
            <a:r>
              <a:rPr lang="zh-CN" altLang="en-US" sz="3200">
                <a:solidFill>
                  <a:srgbClr val="000000"/>
                </a:solidFill>
                <a:uFillTx/>
                <a:latin typeface="宋体" panose="02010600030101010101" pitchFamily="2" charset="-122"/>
                <a:ea typeface="锐字工房云字库中长宋GBK" panose="02010604000000000000" charset="-122"/>
                <a:cs typeface="宋体" panose="02010600030101010101" pitchFamily="2" charset="-122"/>
              </a:rPr>
              <a:t>、刘邓大军千里跃进大别山，开辟了革命根据地 </a:t>
            </a:r>
            <a:endParaRPr lang="zh-CN" altLang="en-US" sz="3200">
              <a:solidFill>
                <a:srgbClr val="000000"/>
              </a:solidFill>
              <a:uFillTx/>
              <a:latin typeface="宋体" panose="02010600030101010101" pitchFamily="2" charset="-122"/>
              <a:ea typeface="锐字工房云字库中长宋GBK" panose="02010604000000000000" charset="-122"/>
              <a:cs typeface="宋体" panose="02010600030101010101" pitchFamily="2" charset="-122"/>
            </a:endParaRPr>
          </a:p>
        </p:txBody>
      </p:sp>
      <p:sp>
        <p:nvSpPr>
          <p:cNvPr id="2" name="文本框 1"/>
          <p:cNvSpPr txBox="1"/>
          <p:nvPr/>
        </p:nvSpPr>
        <p:spPr>
          <a:xfrm>
            <a:off x="4467225" y="32385"/>
            <a:ext cx="2218055" cy="583565"/>
          </a:xfrm>
          <a:prstGeom prst="rect">
            <a:avLst/>
          </a:prstGeom>
          <a:noFill/>
        </p:spPr>
        <p:txBody>
          <a:bodyPr wrap="none" rtlCol="0" anchor="t">
            <a:spAutoFit/>
          </a:bodyPr>
          <a:p>
            <a:pPr indent="0"/>
            <a:r>
              <a:rPr lang="zh-CN" altLang="en-US" sz="3200" b="1">
                <a:solidFill>
                  <a:srgbClr val="FF0000"/>
                </a:solidFill>
                <a:uFillTx/>
                <a:latin typeface="宋体" panose="02010600030101010101" pitchFamily="2" charset="-122"/>
                <a:ea typeface="锐字工房云字库中长宋GBK" panose="02010604000000000000" charset="-122"/>
                <a:cs typeface="宋体" panose="02010600030101010101" pitchFamily="2" charset="-122"/>
                <a:sym typeface="+mn-ea"/>
              </a:rPr>
              <a:t>二。选择题</a:t>
            </a:r>
            <a:endParaRPr lang="zh-CN" altLang="en-US" sz="3200" b="1">
              <a:solidFill>
                <a:srgbClr val="FF0000"/>
              </a:solidFill>
              <a:uFillTx/>
              <a:latin typeface="宋体" panose="02010600030101010101" pitchFamily="2" charset="-122"/>
              <a:ea typeface="锐字工房云字库中长宋GBK" panose="02010604000000000000" charset="-122"/>
              <a:cs typeface="宋体" panose="02010600030101010101" pitchFamily="2" charset="-122"/>
              <a:sym typeface="+mn-ea"/>
            </a:endParaRPr>
          </a:p>
        </p:txBody>
      </p:sp>
      <p:sp>
        <p:nvSpPr>
          <p:cNvPr id="3" name="文本框 2"/>
          <p:cNvSpPr txBox="1"/>
          <p:nvPr/>
        </p:nvSpPr>
        <p:spPr>
          <a:xfrm>
            <a:off x="6474460" y="1531620"/>
            <a:ext cx="377190" cy="583565"/>
          </a:xfrm>
          <a:prstGeom prst="rect">
            <a:avLst/>
          </a:prstGeom>
          <a:noFill/>
        </p:spPr>
        <p:txBody>
          <a:bodyPr wrap="square" rtlCol="0" anchor="t">
            <a:spAutoFit/>
          </a:bodyPr>
          <a:p>
            <a:r>
              <a:rPr lang="en-US" altLang="zh-CN" sz="3200">
                <a:solidFill>
                  <a:srgbClr val="FF0000"/>
                </a:solidFill>
                <a:uFillTx/>
                <a:latin typeface="Calibri" panose="020F0502020204030204" charset="0"/>
                <a:ea typeface="锐字工房云字库中长宋GBK" panose="02010604000000000000" charset="-122"/>
                <a:cs typeface="Calibri" panose="020F0502020204030204" charset="0"/>
                <a:sym typeface="+mn-ea"/>
              </a:rPr>
              <a:t>D</a:t>
            </a:r>
            <a:r>
              <a:rPr lang="en-US" altLang="zh-CN">
                <a:solidFill>
                  <a:srgbClr val="000000"/>
                </a:solidFill>
                <a:uFillTx/>
                <a:latin typeface="Calibri" panose="020F0502020204030204" charset="0"/>
                <a:ea typeface="锐字工房云字库中长宋GBK" panose="02010604000000000000" charset="-122"/>
                <a:cs typeface="Calibri" panose="020F0502020204030204" charset="0"/>
                <a:sym typeface="+mn-ea"/>
              </a:rPr>
              <a:t> </a:t>
            </a:r>
            <a:endParaRPr lang="zh-CN" altLang="en-US"/>
          </a:p>
        </p:txBody>
      </p:sp>
      <p:sp>
        <p:nvSpPr>
          <p:cNvPr id="4" name="文本框 3"/>
          <p:cNvSpPr txBox="1"/>
          <p:nvPr/>
        </p:nvSpPr>
        <p:spPr>
          <a:xfrm>
            <a:off x="5668010" y="3994150"/>
            <a:ext cx="399415" cy="583565"/>
          </a:xfrm>
          <a:prstGeom prst="rect">
            <a:avLst/>
          </a:prstGeom>
          <a:noFill/>
        </p:spPr>
        <p:txBody>
          <a:bodyPr wrap="none" rtlCol="0" anchor="t">
            <a:spAutoFit/>
          </a:bodyPr>
          <a:p>
            <a:r>
              <a:rPr lang="en-US" altLang="zh-CN" sz="3200">
                <a:solidFill>
                  <a:srgbClr val="FF0000"/>
                </a:solidFill>
                <a:uFillTx/>
                <a:latin typeface="Calibri" panose="020F0502020204030204" charset="0"/>
                <a:ea typeface="锐字工房云字库中长宋GBK" panose="02010604000000000000" charset="-122"/>
                <a:cs typeface="Calibri" panose="020F0502020204030204" charset="0"/>
                <a:sym typeface="+mn-ea"/>
              </a:rPr>
              <a:t>C</a:t>
            </a:r>
            <a:endParaRPr lang="en-US" altLang="zh-CN" sz="3200">
              <a:solidFill>
                <a:srgbClr val="FF0000"/>
              </a:solidFill>
              <a:uFillTx/>
              <a:latin typeface="Calibri" panose="020F0502020204030204" charset="0"/>
              <a:ea typeface="锐字工房云字库中长宋GBK" panose="02010604000000000000" charset="-122"/>
              <a:cs typeface="Calibri" panose="020F0502020204030204" charset="0"/>
              <a:sym typeface="+mn-ea"/>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344170" y="146050"/>
            <a:ext cx="11503660" cy="2061210"/>
          </a:xfrm>
          <a:prstGeom prst="rect">
            <a:avLst/>
          </a:prstGeom>
          <a:noFill/>
        </p:spPr>
        <p:txBody>
          <a:bodyPr wrap="square" rtlCol="0" anchor="t">
            <a:spAutoFit/>
          </a:bodyPr>
          <a:p>
            <a:pPr indent="0"/>
            <a:r>
              <a:rPr lang="en-US" altLang="zh-CN" sz="3200">
                <a:solidFill>
                  <a:srgbClr val="000000"/>
                </a:solidFill>
                <a:uFillTx/>
                <a:latin typeface="宋体" panose="02010600030101010101" pitchFamily="2" charset="-122"/>
                <a:ea typeface="锐字工房云字库中长宋GBK" panose="02010604000000000000" charset="-122"/>
                <a:cs typeface="宋体" panose="02010600030101010101" pitchFamily="2" charset="-122"/>
                <a:sym typeface="+mn-ea"/>
              </a:rPr>
              <a:t>3. </a:t>
            </a:r>
            <a:r>
              <a:rPr lang="zh-CN" altLang="en-US" sz="3200">
                <a:solidFill>
                  <a:srgbClr val="000000"/>
                </a:solidFill>
                <a:uFillTx/>
                <a:latin typeface="宋体" panose="02010600030101010101" pitchFamily="2" charset="-122"/>
                <a:ea typeface="锐字工房云字库中长宋GBK" panose="02010604000000000000" charset="-122"/>
                <a:cs typeface="宋体" panose="02010600030101010101" pitchFamily="2" charset="-122"/>
                <a:sym typeface="+mn-ea"/>
              </a:rPr>
              <a:t>美国著名记者埃德加．斯诺的</a:t>
            </a:r>
            <a:r>
              <a:rPr lang="en-US" altLang="zh-CN" sz="3200">
                <a:solidFill>
                  <a:srgbClr val="000000"/>
                </a:solidFill>
                <a:uFillTx/>
                <a:latin typeface="宋体" panose="02010600030101010101" pitchFamily="2" charset="-122"/>
                <a:ea typeface="锐字工房云字库中长宋GBK" panose="02010604000000000000" charset="-122"/>
                <a:cs typeface="宋体" panose="02010600030101010101" pitchFamily="2" charset="-122"/>
                <a:sym typeface="+mn-ea"/>
              </a:rPr>
              <a:t>《</a:t>
            </a:r>
            <a:r>
              <a:rPr lang="zh-CN" altLang="en-US" sz="3200">
                <a:solidFill>
                  <a:srgbClr val="000000"/>
                </a:solidFill>
                <a:uFillTx/>
                <a:latin typeface="宋体" panose="02010600030101010101" pitchFamily="2" charset="-122"/>
                <a:ea typeface="锐字工房云字库中长宋GBK" panose="02010604000000000000" charset="-122"/>
                <a:cs typeface="宋体" panose="02010600030101010101" pitchFamily="2" charset="-122"/>
                <a:sym typeface="+mn-ea"/>
              </a:rPr>
              <a:t>红星照耀中国</a:t>
            </a:r>
            <a:r>
              <a:rPr lang="en-US" altLang="zh-CN" sz="3200">
                <a:solidFill>
                  <a:srgbClr val="000000"/>
                </a:solidFill>
                <a:uFillTx/>
                <a:latin typeface="宋体" panose="02010600030101010101" pitchFamily="2" charset="-122"/>
                <a:ea typeface="锐字工房云字库中长宋GBK" panose="02010604000000000000" charset="-122"/>
                <a:cs typeface="宋体" panose="02010600030101010101" pitchFamily="2" charset="-122"/>
                <a:sym typeface="+mn-ea"/>
              </a:rPr>
              <a:t>》</a:t>
            </a:r>
            <a:r>
              <a:rPr lang="zh-CN" altLang="en-US" sz="3200">
                <a:solidFill>
                  <a:srgbClr val="000000"/>
                </a:solidFill>
                <a:uFillTx/>
                <a:latin typeface="宋体" panose="02010600030101010101" pitchFamily="2" charset="-122"/>
                <a:ea typeface="锐字工房云字库中长宋GBK" panose="02010604000000000000" charset="-122"/>
                <a:cs typeface="宋体" panose="02010600030101010101" pitchFamily="2" charset="-122"/>
                <a:sym typeface="+mn-ea"/>
              </a:rPr>
              <a:t>一书以纪实性手法向西方国家大量介绍了红色中国以及红军长征的事迹，一度风靡全世界。</a:t>
            </a:r>
            <a:r>
              <a:rPr lang="en-US" altLang="zh-CN" sz="3200">
                <a:solidFill>
                  <a:srgbClr val="000000"/>
                </a:solidFill>
                <a:uFillTx/>
                <a:latin typeface="Calibri" panose="020F0502020204030204" charset="0"/>
                <a:ea typeface="锐字工房云字库中长宋GBK" panose="02010604000000000000" charset="-122"/>
                <a:cs typeface="Calibri" panose="020F0502020204030204" charset="0"/>
                <a:sym typeface="+mn-ea"/>
              </a:rPr>
              <a:t>2017</a:t>
            </a:r>
            <a:r>
              <a:rPr lang="zh-CN" altLang="en-US" sz="3200">
                <a:solidFill>
                  <a:srgbClr val="000000"/>
                </a:solidFill>
                <a:uFillTx/>
                <a:latin typeface="宋体" panose="02010600030101010101" pitchFamily="2" charset="-122"/>
                <a:ea typeface="锐字工房云字库中长宋GBK" panose="02010604000000000000" charset="-122"/>
                <a:cs typeface="宋体" panose="02010600030101010101" pitchFamily="2" charset="-122"/>
                <a:sym typeface="+mn-ea"/>
              </a:rPr>
              <a:t>年是红军长征胜利（　　   ）</a:t>
            </a:r>
            <a:endParaRPr lang="zh-CN" altLang="en-US" sz="3200">
              <a:solidFill>
                <a:srgbClr val="000000"/>
              </a:solidFill>
              <a:uFillTx/>
              <a:latin typeface="宋体" panose="02010600030101010101" pitchFamily="2" charset="-122"/>
              <a:ea typeface="锐字工房云字库中长宋GBK" panose="02010604000000000000" charset="-122"/>
              <a:cs typeface="宋体" panose="02010600030101010101" pitchFamily="2" charset="-122"/>
              <a:sym typeface="+mn-ea"/>
            </a:endParaRPr>
          </a:p>
          <a:p>
            <a:pPr indent="0"/>
            <a:r>
              <a:rPr lang="en-US" altLang="zh-CN" sz="3200">
                <a:solidFill>
                  <a:srgbClr val="000000"/>
                </a:solidFill>
                <a:uFillTx/>
                <a:latin typeface="宋体" panose="02010600030101010101" pitchFamily="2" charset="-122"/>
                <a:ea typeface="锐字工房云字库中长宋GBK" panose="02010604000000000000" charset="-122"/>
                <a:cs typeface="宋体" panose="02010600030101010101" pitchFamily="2" charset="-122"/>
                <a:sym typeface="+mn-ea"/>
              </a:rPr>
              <a:t>A</a:t>
            </a:r>
            <a:r>
              <a:rPr lang="zh-CN" altLang="en-US" sz="3200">
                <a:solidFill>
                  <a:srgbClr val="000000"/>
                </a:solidFill>
                <a:uFillTx/>
                <a:latin typeface="宋体" panose="02010600030101010101" pitchFamily="2" charset="-122"/>
                <a:ea typeface="锐字工房云字库中长宋GBK" panose="02010604000000000000" charset="-122"/>
                <a:cs typeface="宋体" panose="02010600030101010101" pitchFamily="2" charset="-122"/>
                <a:sym typeface="+mn-ea"/>
              </a:rPr>
              <a:t>、</a:t>
            </a:r>
            <a:r>
              <a:rPr lang="en-US" altLang="zh-CN" sz="3200">
                <a:solidFill>
                  <a:srgbClr val="000000"/>
                </a:solidFill>
                <a:uFillTx/>
                <a:latin typeface="Calibri" panose="020F0502020204030204" charset="0"/>
                <a:ea typeface="锐字工房云字库中长宋GBK" panose="02010604000000000000" charset="-122"/>
                <a:cs typeface="Calibri" panose="020F0502020204030204" charset="0"/>
                <a:sym typeface="+mn-ea"/>
              </a:rPr>
              <a:t>51</a:t>
            </a:r>
            <a:r>
              <a:rPr lang="zh-CN" altLang="en-US" sz="3200">
                <a:solidFill>
                  <a:srgbClr val="000000"/>
                </a:solidFill>
                <a:uFillTx/>
                <a:latin typeface="宋体" panose="02010600030101010101" pitchFamily="2" charset="-122"/>
                <a:ea typeface="锐字工房云字库中长宋GBK" panose="02010604000000000000" charset="-122"/>
                <a:cs typeface="宋体" panose="02010600030101010101" pitchFamily="2" charset="-122"/>
                <a:sym typeface="+mn-ea"/>
              </a:rPr>
              <a:t>周年    </a:t>
            </a:r>
            <a:r>
              <a:rPr lang="en-US" altLang="zh-CN" sz="3200">
                <a:solidFill>
                  <a:srgbClr val="000000"/>
                </a:solidFill>
                <a:uFillTx/>
                <a:latin typeface="Calibri" panose="020F0502020204030204" charset="0"/>
                <a:ea typeface="锐字工房云字库中长宋GBK" panose="02010604000000000000" charset="-122"/>
                <a:cs typeface="Calibri" panose="020F0502020204030204" charset="0"/>
                <a:sym typeface="+mn-ea"/>
              </a:rPr>
              <a:t>B</a:t>
            </a:r>
            <a:r>
              <a:rPr lang="zh-CN" altLang="en-US" sz="3200">
                <a:solidFill>
                  <a:srgbClr val="000000"/>
                </a:solidFill>
                <a:uFillTx/>
                <a:latin typeface="宋体" panose="02010600030101010101" pitchFamily="2" charset="-122"/>
                <a:ea typeface="锐字工房云字库中长宋GBK" panose="02010604000000000000" charset="-122"/>
                <a:cs typeface="宋体" panose="02010600030101010101" pitchFamily="2" charset="-122"/>
                <a:sym typeface="+mn-ea"/>
              </a:rPr>
              <a:t>、</a:t>
            </a:r>
            <a:r>
              <a:rPr lang="en-US" altLang="zh-CN" sz="3200">
                <a:solidFill>
                  <a:srgbClr val="000000"/>
                </a:solidFill>
                <a:uFillTx/>
                <a:latin typeface="Calibri" panose="020F0502020204030204" charset="0"/>
                <a:ea typeface="锐字工房云字库中长宋GBK" panose="02010604000000000000" charset="-122"/>
                <a:cs typeface="Calibri" panose="020F0502020204030204" charset="0"/>
                <a:sym typeface="+mn-ea"/>
              </a:rPr>
              <a:t>61</a:t>
            </a:r>
            <a:r>
              <a:rPr lang="zh-CN" altLang="en-US" sz="3200">
                <a:solidFill>
                  <a:srgbClr val="000000"/>
                </a:solidFill>
                <a:uFillTx/>
                <a:latin typeface="宋体" panose="02010600030101010101" pitchFamily="2" charset="-122"/>
                <a:ea typeface="锐字工房云字库中长宋GBK" panose="02010604000000000000" charset="-122"/>
                <a:cs typeface="宋体" panose="02010600030101010101" pitchFamily="2" charset="-122"/>
                <a:sym typeface="+mn-ea"/>
              </a:rPr>
              <a:t>周年      </a:t>
            </a:r>
            <a:r>
              <a:rPr lang="en-US" altLang="zh-CN" sz="3200">
                <a:solidFill>
                  <a:srgbClr val="000000"/>
                </a:solidFill>
                <a:uFillTx/>
                <a:latin typeface="Calibri" panose="020F0502020204030204" charset="0"/>
                <a:ea typeface="锐字工房云字库中长宋GBK" panose="02010604000000000000" charset="-122"/>
                <a:cs typeface="Calibri" panose="020F0502020204030204" charset="0"/>
                <a:sym typeface="+mn-ea"/>
              </a:rPr>
              <a:t>C</a:t>
            </a:r>
            <a:r>
              <a:rPr lang="zh-CN" altLang="en-US" sz="3200">
                <a:solidFill>
                  <a:srgbClr val="000000"/>
                </a:solidFill>
                <a:uFillTx/>
                <a:latin typeface="宋体" panose="02010600030101010101" pitchFamily="2" charset="-122"/>
                <a:ea typeface="锐字工房云字库中长宋GBK" panose="02010604000000000000" charset="-122"/>
                <a:cs typeface="宋体" panose="02010600030101010101" pitchFamily="2" charset="-122"/>
                <a:sym typeface="+mn-ea"/>
              </a:rPr>
              <a:t>、</a:t>
            </a:r>
            <a:r>
              <a:rPr lang="en-US" altLang="zh-CN" sz="3200">
                <a:solidFill>
                  <a:srgbClr val="000000"/>
                </a:solidFill>
                <a:uFillTx/>
                <a:latin typeface="Calibri" panose="020F0502020204030204" charset="0"/>
                <a:ea typeface="锐字工房云字库中长宋GBK" panose="02010604000000000000" charset="-122"/>
                <a:cs typeface="Calibri" panose="020F0502020204030204" charset="0"/>
                <a:sym typeface="+mn-ea"/>
              </a:rPr>
              <a:t>71</a:t>
            </a:r>
            <a:r>
              <a:rPr lang="zh-CN" altLang="en-US" sz="3200">
                <a:solidFill>
                  <a:srgbClr val="000000"/>
                </a:solidFill>
                <a:uFillTx/>
                <a:latin typeface="宋体" panose="02010600030101010101" pitchFamily="2" charset="-122"/>
                <a:ea typeface="锐字工房云字库中长宋GBK" panose="02010604000000000000" charset="-122"/>
                <a:cs typeface="宋体" panose="02010600030101010101" pitchFamily="2" charset="-122"/>
                <a:sym typeface="+mn-ea"/>
              </a:rPr>
              <a:t>周年       </a:t>
            </a:r>
            <a:r>
              <a:rPr lang="en-US" altLang="zh-CN" sz="3200">
                <a:solidFill>
                  <a:srgbClr val="000000"/>
                </a:solidFill>
                <a:uFillTx/>
                <a:latin typeface="Calibri" panose="020F0502020204030204" charset="0"/>
                <a:ea typeface="锐字工房云字库中长宋GBK" panose="02010604000000000000" charset="-122"/>
                <a:cs typeface="Calibri" panose="020F0502020204030204" charset="0"/>
                <a:sym typeface="+mn-ea"/>
              </a:rPr>
              <a:t>D</a:t>
            </a:r>
            <a:r>
              <a:rPr lang="zh-CN" altLang="en-US" sz="3200">
                <a:solidFill>
                  <a:srgbClr val="000000"/>
                </a:solidFill>
                <a:uFillTx/>
                <a:latin typeface="宋体" panose="02010600030101010101" pitchFamily="2" charset="-122"/>
                <a:ea typeface="锐字工房云字库中长宋GBK" panose="02010604000000000000" charset="-122"/>
                <a:cs typeface="宋体" panose="02010600030101010101" pitchFamily="2" charset="-122"/>
                <a:sym typeface="+mn-ea"/>
              </a:rPr>
              <a:t>、</a:t>
            </a:r>
            <a:r>
              <a:rPr lang="en-US" altLang="zh-CN" sz="3200">
                <a:solidFill>
                  <a:srgbClr val="000000"/>
                </a:solidFill>
                <a:uFillTx/>
                <a:latin typeface="Calibri" panose="020F0502020204030204" charset="0"/>
                <a:ea typeface="锐字工房云字库中长宋GBK" panose="02010604000000000000" charset="-122"/>
                <a:cs typeface="Calibri" panose="020F0502020204030204" charset="0"/>
                <a:sym typeface="+mn-ea"/>
              </a:rPr>
              <a:t>81</a:t>
            </a:r>
            <a:r>
              <a:rPr lang="zh-CN" altLang="en-US" sz="3200">
                <a:solidFill>
                  <a:srgbClr val="000000"/>
                </a:solidFill>
                <a:uFillTx/>
                <a:latin typeface="宋体" panose="02010600030101010101" pitchFamily="2" charset="-122"/>
                <a:ea typeface="锐字工房云字库中长宋GBK" panose="02010604000000000000" charset="-122"/>
                <a:cs typeface="宋体" panose="02010600030101010101" pitchFamily="2" charset="-122"/>
                <a:sym typeface="+mn-ea"/>
              </a:rPr>
              <a:t>周年</a:t>
            </a:r>
            <a:r>
              <a:rPr lang="zh-CN" altLang="en-US" sz="3200" b="1">
                <a:solidFill>
                  <a:srgbClr val="000000"/>
                </a:solidFill>
                <a:uFillTx/>
                <a:latin typeface="Calibri" panose="020F0502020204030204" charset="0"/>
                <a:ea typeface="锐字工房云字库中长宋GBK" panose="02010604000000000000" charset="-122"/>
                <a:cs typeface="Calibri" panose="020F0502020204030204" charset="0"/>
                <a:sym typeface="+mn-ea"/>
              </a:rPr>
              <a:t> </a:t>
            </a:r>
            <a:endParaRPr lang="zh-CN" altLang="en-US"/>
          </a:p>
        </p:txBody>
      </p:sp>
      <p:sp>
        <p:nvSpPr>
          <p:cNvPr id="5" name="文本框 4"/>
          <p:cNvSpPr txBox="1"/>
          <p:nvPr/>
        </p:nvSpPr>
        <p:spPr>
          <a:xfrm>
            <a:off x="344170" y="2727325"/>
            <a:ext cx="11503660" cy="3046095"/>
          </a:xfrm>
          <a:prstGeom prst="rect">
            <a:avLst/>
          </a:prstGeom>
          <a:noFill/>
        </p:spPr>
        <p:txBody>
          <a:bodyPr wrap="square" rtlCol="0" anchor="t">
            <a:spAutoFit/>
          </a:bodyPr>
          <a:p>
            <a:pPr indent="0"/>
            <a:r>
              <a:rPr lang="en-US" altLang="zh-CN" sz="3200">
                <a:solidFill>
                  <a:srgbClr val="000000"/>
                </a:solidFill>
                <a:uFillTx/>
                <a:latin typeface="宋体" panose="02010600030101010101" pitchFamily="2" charset="-122"/>
                <a:ea typeface="锐字工房云字库中长宋GBK" panose="02010604000000000000" charset="-122"/>
                <a:cs typeface="宋体" panose="02010600030101010101" pitchFamily="2" charset="-122"/>
                <a:sym typeface="+mn-ea"/>
              </a:rPr>
              <a:t>4. </a:t>
            </a:r>
            <a:r>
              <a:rPr lang="zh-CN" altLang="en-US" sz="3200">
                <a:solidFill>
                  <a:srgbClr val="000000"/>
                </a:solidFill>
                <a:uFillTx/>
                <a:latin typeface="宋体" panose="02010600030101010101" pitchFamily="2" charset="-122"/>
                <a:ea typeface="锐字工房云字库中长宋GBK" panose="02010604000000000000" charset="-122"/>
                <a:cs typeface="宋体" panose="02010600030101010101" pitchFamily="2" charset="-122"/>
                <a:sym typeface="+mn-ea"/>
              </a:rPr>
              <a:t>埃德加</a:t>
            </a:r>
            <a:r>
              <a:rPr lang="en-US" altLang="zh-CN" sz="3200">
                <a:solidFill>
                  <a:srgbClr val="000000"/>
                </a:solidFill>
                <a:uFillTx/>
                <a:latin typeface="宋体" panose="02010600030101010101" pitchFamily="2" charset="-122"/>
                <a:ea typeface="锐字工房云字库中长宋GBK" panose="02010604000000000000" charset="-122"/>
                <a:cs typeface="宋体" panose="02010600030101010101" pitchFamily="2" charset="-122"/>
                <a:sym typeface="+mn-ea"/>
              </a:rPr>
              <a:t>•</a:t>
            </a:r>
            <a:r>
              <a:rPr lang="zh-CN" altLang="en-US" sz="3200">
                <a:solidFill>
                  <a:srgbClr val="000000"/>
                </a:solidFill>
                <a:uFillTx/>
                <a:latin typeface="宋体" panose="02010600030101010101" pitchFamily="2" charset="-122"/>
                <a:ea typeface="锐字工房云字库中长宋GBK" panose="02010604000000000000" charset="-122"/>
                <a:cs typeface="宋体" panose="02010600030101010101" pitchFamily="2" charset="-122"/>
                <a:sym typeface="+mn-ea"/>
              </a:rPr>
              <a:t>斯诺在</a:t>
            </a:r>
            <a:r>
              <a:rPr lang="en-US" altLang="zh-CN" sz="3200">
                <a:solidFill>
                  <a:srgbClr val="000000"/>
                </a:solidFill>
                <a:uFillTx/>
                <a:latin typeface="宋体" panose="02010600030101010101" pitchFamily="2" charset="-122"/>
                <a:ea typeface="锐字工房云字库中长宋GBK" panose="02010604000000000000" charset="-122"/>
                <a:cs typeface="宋体" panose="02010600030101010101" pitchFamily="2" charset="-122"/>
                <a:sym typeface="+mn-ea"/>
              </a:rPr>
              <a:t>《</a:t>
            </a:r>
            <a:r>
              <a:rPr lang="zh-CN" altLang="en-US" sz="3200">
                <a:solidFill>
                  <a:srgbClr val="000000"/>
                </a:solidFill>
                <a:uFillTx/>
                <a:latin typeface="宋体" panose="02010600030101010101" pitchFamily="2" charset="-122"/>
                <a:ea typeface="锐字工房云字库中长宋GBK" panose="02010604000000000000" charset="-122"/>
                <a:cs typeface="宋体" panose="02010600030101010101" pitchFamily="2" charset="-122"/>
                <a:sym typeface="+mn-ea"/>
              </a:rPr>
              <a:t>红星照耀中国</a:t>
            </a:r>
            <a:r>
              <a:rPr lang="en-US" altLang="zh-CN" sz="3200">
                <a:solidFill>
                  <a:srgbClr val="000000"/>
                </a:solidFill>
                <a:uFillTx/>
                <a:latin typeface="宋体" panose="02010600030101010101" pitchFamily="2" charset="-122"/>
                <a:ea typeface="锐字工房云字库中长宋GBK" panose="02010604000000000000" charset="-122"/>
                <a:cs typeface="宋体" panose="02010600030101010101" pitchFamily="2" charset="-122"/>
                <a:sym typeface="+mn-ea"/>
              </a:rPr>
              <a:t>》</a:t>
            </a:r>
            <a:r>
              <a:rPr lang="zh-CN" altLang="en-US" sz="3200">
                <a:solidFill>
                  <a:srgbClr val="000000"/>
                </a:solidFill>
                <a:uFillTx/>
                <a:latin typeface="宋体" panose="02010600030101010101" pitchFamily="2" charset="-122"/>
                <a:ea typeface="锐字工房云字库中长宋GBK" panose="02010604000000000000" charset="-122"/>
                <a:cs typeface="宋体" panose="02010600030101010101" pitchFamily="2" charset="-122"/>
                <a:sym typeface="+mn-ea"/>
              </a:rPr>
              <a:t>一书中写道：“在西安进行的这场军事政变时机抓得很好，执行得也十分利落</a:t>
            </a:r>
            <a:r>
              <a:rPr lang="en-US" altLang="zh-CN" sz="3200">
                <a:solidFill>
                  <a:srgbClr val="000000"/>
                </a:solidFill>
                <a:uFillTx/>
                <a:latin typeface="宋体" panose="02010600030101010101" pitchFamily="2" charset="-122"/>
                <a:ea typeface="锐字工房云字库中长宋GBK" panose="02010604000000000000" charset="-122"/>
                <a:cs typeface="宋体" panose="02010600030101010101" pitchFamily="2" charset="-122"/>
                <a:sym typeface="+mn-ea"/>
              </a:rPr>
              <a:t>……</a:t>
            </a:r>
            <a:r>
              <a:rPr lang="zh-CN" altLang="en-US" sz="3200">
                <a:solidFill>
                  <a:srgbClr val="000000"/>
                </a:solidFill>
                <a:uFillTx/>
                <a:latin typeface="宋体" panose="02010600030101010101" pitchFamily="2" charset="-122"/>
                <a:ea typeface="锐字工房云字库中长宋GBK" panose="02010604000000000000" charset="-122"/>
                <a:cs typeface="宋体" panose="02010600030101010101" pitchFamily="2" charset="-122"/>
                <a:sym typeface="+mn-ea"/>
              </a:rPr>
              <a:t>使中国最终站到了即将来临的世界反法西斯斗争一边。”斯诺所说的“这场军事政变”是指（</a:t>
            </a:r>
            <a:r>
              <a:rPr lang="en-US" altLang="zh-CN" sz="3200">
                <a:solidFill>
                  <a:srgbClr val="000000"/>
                </a:solidFill>
                <a:uFillTx/>
                <a:latin typeface="Calibri" panose="020F0502020204030204" charset="0"/>
                <a:ea typeface="锐字工房云字库中长宋GBK" panose="02010604000000000000" charset="-122"/>
                <a:cs typeface="Calibri" panose="020F0502020204030204" charset="0"/>
                <a:sym typeface="+mn-ea"/>
              </a:rPr>
              <a:t>   </a:t>
            </a:r>
            <a:r>
              <a:rPr lang="zh-CN" altLang="en-US" sz="3200">
                <a:solidFill>
                  <a:srgbClr val="000000"/>
                </a:solidFill>
                <a:uFillTx/>
                <a:latin typeface="宋体" panose="02010600030101010101" pitchFamily="2" charset="-122"/>
                <a:ea typeface="锐字工房云字库中长宋GBK" panose="02010604000000000000" charset="-122"/>
                <a:cs typeface="宋体" panose="02010600030101010101" pitchFamily="2" charset="-122"/>
                <a:sym typeface="+mn-ea"/>
              </a:rPr>
              <a:t>）</a:t>
            </a:r>
            <a:endParaRPr lang="zh-CN" altLang="en-US" sz="3200">
              <a:solidFill>
                <a:srgbClr val="000000"/>
              </a:solidFill>
              <a:uFillTx/>
              <a:latin typeface="宋体" panose="02010600030101010101" pitchFamily="2" charset="-122"/>
              <a:ea typeface="锐字工房云字库中长宋GBK" panose="02010604000000000000" charset="-122"/>
              <a:cs typeface="宋体" panose="02010600030101010101" pitchFamily="2" charset="-122"/>
              <a:sym typeface="+mn-ea"/>
            </a:endParaRPr>
          </a:p>
          <a:p>
            <a:pPr indent="0"/>
            <a:r>
              <a:rPr lang="en-US" altLang="zh-CN" sz="3200">
                <a:solidFill>
                  <a:srgbClr val="000000"/>
                </a:solidFill>
                <a:uFillTx/>
                <a:latin typeface="宋体" panose="02010600030101010101" pitchFamily="2" charset="-122"/>
                <a:ea typeface="锐字工房云字库中长宋GBK" panose="02010604000000000000" charset="-122"/>
                <a:cs typeface="宋体" panose="02010600030101010101" pitchFamily="2" charset="-122"/>
                <a:sym typeface="+mn-ea"/>
              </a:rPr>
              <a:t>A</a:t>
            </a:r>
            <a:r>
              <a:rPr lang="zh-CN" altLang="en-US" sz="3200">
                <a:solidFill>
                  <a:srgbClr val="000000"/>
                </a:solidFill>
                <a:uFillTx/>
                <a:latin typeface="宋体" panose="02010600030101010101" pitchFamily="2" charset="-122"/>
                <a:ea typeface="锐字工房云字库中长宋GBK" panose="02010604000000000000" charset="-122"/>
                <a:cs typeface="宋体" panose="02010600030101010101" pitchFamily="2" charset="-122"/>
                <a:sym typeface="+mn-ea"/>
              </a:rPr>
              <a:t>、八一三事变    </a:t>
            </a:r>
            <a:r>
              <a:rPr lang="en-US" altLang="zh-CN" sz="3200">
                <a:solidFill>
                  <a:srgbClr val="000000"/>
                </a:solidFill>
                <a:uFillTx/>
                <a:latin typeface="Calibri" panose="020F0502020204030204" charset="0"/>
                <a:ea typeface="锐字工房云字库中长宋GBK" panose="02010604000000000000" charset="-122"/>
                <a:cs typeface="Calibri" panose="020F0502020204030204" charset="0"/>
                <a:sym typeface="+mn-ea"/>
              </a:rPr>
              <a:t>B</a:t>
            </a:r>
            <a:r>
              <a:rPr lang="zh-CN" altLang="en-US" sz="3200">
                <a:solidFill>
                  <a:srgbClr val="000000"/>
                </a:solidFill>
                <a:uFillTx/>
                <a:latin typeface="宋体" panose="02010600030101010101" pitchFamily="2" charset="-122"/>
                <a:ea typeface="锐字工房云字库中长宋GBK" panose="02010604000000000000" charset="-122"/>
                <a:cs typeface="宋体" panose="02010600030101010101" pitchFamily="2" charset="-122"/>
                <a:sym typeface="+mn-ea"/>
              </a:rPr>
              <a:t>、西安事变       </a:t>
            </a:r>
            <a:r>
              <a:rPr lang="en-US" altLang="zh-CN" sz="3200">
                <a:solidFill>
                  <a:srgbClr val="000000"/>
                </a:solidFill>
                <a:uFillTx/>
                <a:latin typeface="Calibri" panose="020F0502020204030204" charset="0"/>
                <a:ea typeface="锐字工房云字库中长宋GBK" panose="02010604000000000000" charset="-122"/>
                <a:cs typeface="Calibri" panose="020F0502020204030204" charset="0"/>
                <a:sym typeface="+mn-ea"/>
              </a:rPr>
              <a:t>C</a:t>
            </a:r>
            <a:r>
              <a:rPr lang="zh-CN" altLang="en-US" sz="3200">
                <a:solidFill>
                  <a:srgbClr val="000000"/>
                </a:solidFill>
                <a:uFillTx/>
                <a:latin typeface="宋体" panose="02010600030101010101" pitchFamily="2" charset="-122"/>
                <a:ea typeface="锐字工房云字库中长宋GBK" panose="02010604000000000000" charset="-122"/>
                <a:cs typeface="宋体" panose="02010600030101010101" pitchFamily="2" charset="-122"/>
                <a:sym typeface="+mn-ea"/>
              </a:rPr>
              <a:t>、九一八事变     </a:t>
            </a:r>
            <a:r>
              <a:rPr lang="en-US" altLang="zh-CN" sz="3200">
                <a:solidFill>
                  <a:srgbClr val="000000"/>
                </a:solidFill>
                <a:uFillTx/>
                <a:latin typeface="Calibri" panose="020F0502020204030204" charset="0"/>
                <a:ea typeface="锐字工房云字库中长宋GBK" panose="02010604000000000000" charset="-122"/>
                <a:cs typeface="Calibri" panose="020F0502020204030204" charset="0"/>
                <a:sym typeface="+mn-ea"/>
              </a:rPr>
              <a:t>D</a:t>
            </a:r>
            <a:r>
              <a:rPr lang="zh-CN" altLang="en-US" sz="3200">
                <a:solidFill>
                  <a:srgbClr val="000000"/>
                </a:solidFill>
                <a:uFillTx/>
                <a:latin typeface="宋体" panose="02010600030101010101" pitchFamily="2" charset="-122"/>
                <a:ea typeface="锐字工房云字库中长宋GBK" panose="02010604000000000000" charset="-122"/>
                <a:cs typeface="宋体" panose="02010600030101010101" pitchFamily="2" charset="-122"/>
                <a:sym typeface="+mn-ea"/>
              </a:rPr>
              <a:t>、七七事变</a:t>
            </a:r>
            <a:endParaRPr lang="zh-CN" altLang="en-US" sz="3200">
              <a:solidFill>
                <a:srgbClr val="000000"/>
              </a:solidFill>
              <a:uFillTx/>
              <a:latin typeface="宋体" panose="02010600030101010101" pitchFamily="2" charset="-122"/>
              <a:ea typeface="锐字工房云字库中长宋GBK" panose="02010604000000000000" charset="-122"/>
              <a:cs typeface="宋体" panose="02010600030101010101" pitchFamily="2" charset="-122"/>
              <a:sym typeface="+mn-ea"/>
            </a:endParaRPr>
          </a:p>
        </p:txBody>
      </p:sp>
      <p:sp>
        <p:nvSpPr>
          <p:cNvPr id="2" name="文本框 1"/>
          <p:cNvSpPr txBox="1"/>
          <p:nvPr/>
        </p:nvSpPr>
        <p:spPr>
          <a:xfrm>
            <a:off x="8595995" y="1026160"/>
            <a:ext cx="495300" cy="645160"/>
          </a:xfrm>
          <a:prstGeom prst="rect">
            <a:avLst/>
          </a:prstGeom>
          <a:noFill/>
        </p:spPr>
        <p:txBody>
          <a:bodyPr wrap="square" rtlCol="0" anchor="t">
            <a:spAutoFit/>
          </a:bodyPr>
          <a:p>
            <a:r>
              <a:rPr lang="en-US" altLang="zh-CN" sz="3600">
                <a:solidFill>
                  <a:srgbClr val="FF0000"/>
                </a:solidFill>
                <a:uFillTx/>
                <a:latin typeface="Calibri" panose="020F0502020204030204" charset="0"/>
                <a:ea typeface="锐字工房云字库中长宋GBK" panose="02010604000000000000" charset="-122"/>
                <a:cs typeface="Calibri" panose="020F0502020204030204" charset="0"/>
                <a:sym typeface="+mn-ea"/>
              </a:rPr>
              <a:t>D</a:t>
            </a:r>
            <a:endParaRPr lang="en-US" altLang="zh-CN" sz="3600">
              <a:solidFill>
                <a:srgbClr val="FF0000"/>
              </a:solidFill>
              <a:uFillTx/>
              <a:latin typeface="Calibri" panose="020F0502020204030204" charset="0"/>
              <a:ea typeface="锐字工房云字库中长宋GBK" panose="02010604000000000000" charset="-122"/>
              <a:cs typeface="Calibri" panose="020F0502020204030204" charset="0"/>
              <a:sym typeface="+mn-ea"/>
            </a:endParaRPr>
          </a:p>
        </p:txBody>
      </p:sp>
      <p:sp>
        <p:nvSpPr>
          <p:cNvPr id="3" name="文本框 2"/>
          <p:cNvSpPr txBox="1"/>
          <p:nvPr/>
        </p:nvSpPr>
        <p:spPr>
          <a:xfrm>
            <a:off x="5043805" y="4162425"/>
            <a:ext cx="660400" cy="645160"/>
          </a:xfrm>
          <a:prstGeom prst="rect">
            <a:avLst/>
          </a:prstGeom>
          <a:noFill/>
        </p:spPr>
        <p:txBody>
          <a:bodyPr wrap="none" rtlCol="0" anchor="t">
            <a:spAutoFit/>
          </a:bodyPr>
          <a:p>
            <a:r>
              <a:rPr lang="zh-CN" altLang="en-US" sz="3600">
                <a:solidFill>
                  <a:srgbClr val="FF0000"/>
                </a:solidFill>
                <a:uFillTx/>
                <a:latin typeface="宋体" panose="02010600030101010101" pitchFamily="2" charset="-122"/>
                <a:ea typeface="锐字工房云字库中长宋GBK" panose="02010604000000000000" charset="-122"/>
                <a:cs typeface="宋体" panose="02010600030101010101" pitchFamily="2" charset="-122"/>
                <a:sym typeface="+mn-ea"/>
              </a:rPr>
              <a:t> </a:t>
            </a:r>
            <a:r>
              <a:rPr lang="en-US" altLang="zh-CN" sz="3600">
                <a:solidFill>
                  <a:srgbClr val="FF0000"/>
                </a:solidFill>
                <a:uFillTx/>
                <a:latin typeface="Calibri" panose="020F0502020204030204" charset="0"/>
                <a:ea typeface="锐字工房云字库中长宋GBK" panose="02010604000000000000" charset="-122"/>
                <a:cs typeface="Calibri" panose="020F0502020204030204" charset="0"/>
                <a:sym typeface="+mn-ea"/>
              </a:rPr>
              <a:t>B</a:t>
            </a:r>
            <a:endParaRPr lang="en-US" altLang="zh-CN" sz="3600">
              <a:solidFill>
                <a:srgbClr val="FF0000"/>
              </a:solidFill>
              <a:uFillTx/>
              <a:latin typeface="Calibri" panose="020F0502020204030204" charset="0"/>
              <a:ea typeface="锐字工房云字库中长宋GBK" panose="02010604000000000000" charset="-122"/>
              <a:cs typeface="Calibri" panose="020F0502020204030204" charset="0"/>
              <a:sym typeface="+mn-ea"/>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39" presetClass="entr" presetSubtype="0" accel="100000"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p:cTn id="13" dur="500" fill="hold"/>
                                        <p:tgtEl>
                                          <p:spTgt spid="3"/>
                                        </p:tgtEl>
                                        <p:attrNameLst>
                                          <p:attrName>ppt_h</p:attrName>
                                        </p:attrNameLst>
                                      </p:cBhvr>
                                      <p:tavLst>
                                        <p:tav tm="0">
                                          <p:val>
                                            <p:strVal val="#ppt_h/20"/>
                                          </p:val>
                                        </p:tav>
                                        <p:tav tm="50000">
                                          <p:val>
                                            <p:strVal val="#ppt_h/20"/>
                                          </p:val>
                                        </p:tav>
                                        <p:tav tm="100000">
                                          <p:val>
                                            <p:strVal val="#ppt_h"/>
                                          </p:val>
                                        </p:tav>
                                      </p:tavLst>
                                    </p:anim>
                                    <p:anim calcmode="lin" valueType="num">
                                      <p:cBhvr>
                                        <p:cTn id="14" dur="500" fill="hold"/>
                                        <p:tgtEl>
                                          <p:spTgt spid="3"/>
                                        </p:tgtEl>
                                        <p:attrNameLst>
                                          <p:attrName>ppt_w</p:attrName>
                                        </p:attrNameLst>
                                      </p:cBhvr>
                                      <p:tavLst>
                                        <p:tav tm="0">
                                          <p:val>
                                            <p:strVal val="#ppt_w+.3"/>
                                          </p:val>
                                        </p:tav>
                                        <p:tav tm="50000">
                                          <p:val>
                                            <p:strVal val="#ppt_w+.3"/>
                                          </p:val>
                                        </p:tav>
                                        <p:tav tm="100000">
                                          <p:val>
                                            <p:strVal val="#ppt_w"/>
                                          </p:val>
                                        </p:tav>
                                      </p:tavLst>
                                    </p:anim>
                                    <p:anim calcmode="lin" valueType="num">
                                      <p:cBhvr>
                                        <p:cTn id="15" dur="500" fill="hold"/>
                                        <p:tgtEl>
                                          <p:spTgt spid="3"/>
                                        </p:tgtEl>
                                        <p:attrNameLst>
                                          <p:attrName>ppt_x</p:attrName>
                                        </p:attrNameLst>
                                      </p:cBhvr>
                                      <p:tavLst>
                                        <p:tav tm="0">
                                          <p:val>
                                            <p:strVal val="#ppt_x-.3"/>
                                          </p:val>
                                        </p:tav>
                                        <p:tav tm="50000">
                                          <p:val>
                                            <p:strVal val="#ppt_x"/>
                                          </p:val>
                                        </p:tav>
                                        <p:tav tm="100000">
                                          <p:val>
                                            <p:strVal val="#ppt_x"/>
                                          </p:val>
                                        </p:tav>
                                      </p:tavLst>
                                    </p:anim>
                                    <p:anim calcmode="lin" valueType="num">
                                      <p:cBhvr>
                                        <p:cTn id="16" dur="50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389890" y="385445"/>
            <a:ext cx="11381740" cy="5015865"/>
          </a:xfrm>
          <a:prstGeom prst="rect">
            <a:avLst/>
          </a:prstGeom>
          <a:noFill/>
        </p:spPr>
        <p:txBody>
          <a:bodyPr wrap="square" rtlCol="0" anchor="t">
            <a:spAutoFit/>
          </a:bodyPr>
          <a:p>
            <a:pPr indent="0"/>
            <a:r>
              <a:rPr lang="en-US" altLang="zh-CN" sz="3200">
                <a:solidFill>
                  <a:srgbClr val="000000"/>
                </a:solidFill>
                <a:uFillTx/>
                <a:latin typeface="宋体" panose="02010600030101010101" pitchFamily="2" charset="-122"/>
                <a:ea typeface="锐字工房云字库中长宋GBK" panose="02010604000000000000" charset="-122"/>
                <a:cs typeface="宋体" panose="02010600030101010101" pitchFamily="2" charset="-122"/>
                <a:sym typeface="+mn-ea"/>
              </a:rPr>
              <a:t>5. </a:t>
            </a:r>
            <a:r>
              <a:rPr lang="zh-CN" altLang="en-US" sz="3200">
                <a:solidFill>
                  <a:srgbClr val="000000"/>
                </a:solidFill>
                <a:uFillTx/>
                <a:latin typeface="宋体" panose="02010600030101010101" pitchFamily="2" charset="-122"/>
                <a:ea typeface="锐字工房云字库中长宋GBK" panose="02010604000000000000" charset="-122"/>
                <a:cs typeface="宋体" panose="02010600030101010101" pitchFamily="2" charset="-122"/>
                <a:sym typeface="+mn-ea"/>
              </a:rPr>
              <a:t>美国著名记者埃德加</a:t>
            </a:r>
            <a:r>
              <a:rPr lang="en-US" altLang="zh-CN" sz="3200">
                <a:solidFill>
                  <a:srgbClr val="000000"/>
                </a:solidFill>
                <a:uFillTx/>
                <a:latin typeface="宋体" panose="02010600030101010101" pitchFamily="2" charset="-122"/>
                <a:ea typeface="锐字工房云字库中长宋GBK" panose="02010604000000000000" charset="-122"/>
                <a:cs typeface="宋体" panose="02010600030101010101" pitchFamily="2" charset="-122"/>
                <a:sym typeface="+mn-ea"/>
              </a:rPr>
              <a:t>•</a:t>
            </a:r>
            <a:r>
              <a:rPr lang="zh-CN" altLang="en-US" sz="3200">
                <a:solidFill>
                  <a:srgbClr val="000000"/>
                </a:solidFill>
                <a:uFillTx/>
                <a:latin typeface="宋体" panose="02010600030101010101" pitchFamily="2" charset="-122"/>
                <a:ea typeface="锐字工房云字库中长宋GBK" panose="02010604000000000000" charset="-122"/>
                <a:cs typeface="宋体" panose="02010600030101010101" pitchFamily="2" charset="-122"/>
                <a:sym typeface="+mn-ea"/>
              </a:rPr>
              <a:t>斯诺在</a:t>
            </a:r>
            <a:r>
              <a:rPr lang="en-US" altLang="zh-CN" sz="3200">
                <a:solidFill>
                  <a:srgbClr val="000000"/>
                </a:solidFill>
                <a:uFillTx/>
                <a:latin typeface="宋体" panose="02010600030101010101" pitchFamily="2" charset="-122"/>
                <a:ea typeface="锐字工房云字库中长宋GBK" panose="02010604000000000000" charset="-122"/>
                <a:cs typeface="宋体" panose="02010600030101010101" pitchFamily="2" charset="-122"/>
                <a:sym typeface="+mn-ea"/>
              </a:rPr>
              <a:t>《</a:t>
            </a:r>
            <a:r>
              <a:rPr lang="zh-CN" altLang="en-US" sz="3200">
                <a:solidFill>
                  <a:srgbClr val="000000"/>
                </a:solidFill>
                <a:uFillTx/>
                <a:latin typeface="宋体" panose="02010600030101010101" pitchFamily="2" charset="-122"/>
                <a:ea typeface="锐字工房云字库中长宋GBK" panose="02010604000000000000" charset="-122"/>
                <a:cs typeface="宋体" panose="02010600030101010101" pitchFamily="2" charset="-122"/>
                <a:sym typeface="+mn-ea"/>
              </a:rPr>
              <a:t>红星照耀中国</a:t>
            </a:r>
            <a:r>
              <a:rPr lang="en-US" altLang="zh-CN" sz="3200">
                <a:solidFill>
                  <a:srgbClr val="000000"/>
                </a:solidFill>
                <a:uFillTx/>
                <a:latin typeface="宋体" panose="02010600030101010101" pitchFamily="2" charset="-122"/>
                <a:ea typeface="锐字工房云字库中长宋GBK" panose="02010604000000000000" charset="-122"/>
                <a:cs typeface="宋体" panose="02010600030101010101" pitchFamily="2" charset="-122"/>
                <a:sym typeface="+mn-ea"/>
              </a:rPr>
              <a:t>》</a:t>
            </a:r>
            <a:r>
              <a:rPr lang="zh-CN" altLang="en-US" sz="3200">
                <a:solidFill>
                  <a:srgbClr val="000000"/>
                </a:solidFill>
                <a:uFillTx/>
                <a:latin typeface="宋体" panose="02010600030101010101" pitchFamily="2" charset="-122"/>
                <a:ea typeface="锐字工房云字库中长宋GBK" panose="02010604000000000000" charset="-122"/>
                <a:cs typeface="宋体" panose="02010600030101010101" pitchFamily="2" charset="-122"/>
                <a:sym typeface="+mn-ea"/>
              </a:rPr>
              <a:t>一书中写道：“冒险、探索、发现、勇气和胆怯、胜利和狂喜、艰难困苦、英勇牺牲、忠心耿耿，这些千千万万青年人的经久不衰的热情，始终如一的希望，令人惊诧的革命乐观情绪，像一把火焰，贯穿着这一切，他们无论在人力面前，或者在大自然面前，上帝面前，死亡面前，都绝不承认失败。”这是斯诺对以下哪一事件的评价（   </a:t>
            </a:r>
            <a:r>
              <a:rPr lang="en-US" altLang="zh-CN" sz="3200">
                <a:solidFill>
                  <a:srgbClr val="000000"/>
                </a:solidFill>
                <a:uFillTx/>
                <a:latin typeface="Calibri" panose="020F0502020204030204" charset="0"/>
                <a:ea typeface="锐字工房云字库中长宋GBK" panose="02010604000000000000" charset="-122"/>
                <a:cs typeface="Calibri" panose="020F0502020204030204" charset="0"/>
                <a:sym typeface="+mn-ea"/>
              </a:rPr>
              <a:t>    </a:t>
            </a:r>
            <a:r>
              <a:rPr lang="zh-CN" altLang="en-US" sz="3200">
                <a:solidFill>
                  <a:srgbClr val="000000"/>
                </a:solidFill>
                <a:uFillTx/>
                <a:latin typeface="宋体" panose="02010600030101010101" pitchFamily="2" charset="-122"/>
                <a:ea typeface="锐字工房云字库中长宋GBK" panose="02010604000000000000" charset="-122"/>
                <a:cs typeface="宋体" panose="02010600030101010101" pitchFamily="2" charset="-122"/>
                <a:sym typeface="+mn-ea"/>
              </a:rPr>
              <a:t>）</a:t>
            </a:r>
            <a:endParaRPr lang="zh-CN" altLang="en-US" sz="3200">
              <a:solidFill>
                <a:srgbClr val="000000"/>
              </a:solidFill>
              <a:uFillTx/>
              <a:latin typeface="宋体" panose="02010600030101010101" pitchFamily="2" charset="-122"/>
              <a:ea typeface="锐字工房云字库中长宋GBK" panose="02010604000000000000" charset="-122"/>
              <a:cs typeface="宋体" panose="02010600030101010101" pitchFamily="2" charset="-122"/>
              <a:sym typeface="+mn-ea"/>
            </a:endParaRPr>
          </a:p>
          <a:p>
            <a:pPr indent="0"/>
            <a:r>
              <a:rPr lang="en-US" altLang="zh-CN" sz="3200">
                <a:solidFill>
                  <a:srgbClr val="000000"/>
                </a:solidFill>
                <a:uFillTx/>
                <a:latin typeface="宋体" panose="02010600030101010101" pitchFamily="2" charset="-122"/>
                <a:ea typeface="锐字工房云字库中长宋GBK" panose="02010604000000000000" charset="-122"/>
                <a:cs typeface="宋体" panose="02010600030101010101" pitchFamily="2" charset="-122"/>
                <a:sym typeface="+mn-ea"/>
              </a:rPr>
              <a:t>A</a:t>
            </a:r>
            <a:r>
              <a:rPr lang="zh-CN" altLang="en-US" sz="3200">
                <a:solidFill>
                  <a:srgbClr val="000000"/>
                </a:solidFill>
                <a:uFillTx/>
                <a:latin typeface="宋体" panose="02010600030101010101" pitchFamily="2" charset="-122"/>
                <a:ea typeface="锐字工房云字库中长宋GBK" panose="02010604000000000000" charset="-122"/>
                <a:cs typeface="宋体" panose="02010600030101010101" pitchFamily="2" charset="-122"/>
                <a:sym typeface="+mn-ea"/>
              </a:rPr>
              <a:t>、五四运动      </a:t>
            </a:r>
            <a:r>
              <a:rPr lang="en-US" altLang="zh-CN" sz="3200">
                <a:solidFill>
                  <a:srgbClr val="000000"/>
                </a:solidFill>
                <a:uFillTx/>
                <a:latin typeface="Calibri" panose="020F0502020204030204" charset="0"/>
                <a:ea typeface="锐字工房云字库中长宋GBK" panose="02010604000000000000" charset="-122"/>
                <a:cs typeface="Calibri" panose="020F0502020204030204" charset="0"/>
                <a:sym typeface="+mn-ea"/>
              </a:rPr>
              <a:t>B</a:t>
            </a:r>
            <a:r>
              <a:rPr lang="zh-CN" altLang="en-US" sz="3200">
                <a:solidFill>
                  <a:srgbClr val="000000"/>
                </a:solidFill>
                <a:uFillTx/>
                <a:latin typeface="宋体" panose="02010600030101010101" pitchFamily="2" charset="-122"/>
                <a:ea typeface="锐字工房云字库中长宋GBK" panose="02010604000000000000" charset="-122"/>
                <a:cs typeface="宋体" panose="02010600030101010101" pitchFamily="2" charset="-122"/>
                <a:sym typeface="+mn-ea"/>
              </a:rPr>
              <a:t>、红军长征        </a:t>
            </a:r>
            <a:r>
              <a:rPr lang="en-US" altLang="zh-CN" sz="3200">
                <a:solidFill>
                  <a:srgbClr val="000000"/>
                </a:solidFill>
                <a:uFillTx/>
                <a:latin typeface="Calibri" panose="020F0502020204030204" charset="0"/>
                <a:ea typeface="锐字工房云字库中长宋GBK" panose="02010604000000000000" charset="-122"/>
                <a:cs typeface="Calibri" panose="020F0502020204030204" charset="0"/>
                <a:sym typeface="+mn-ea"/>
              </a:rPr>
              <a:t>C</a:t>
            </a:r>
            <a:r>
              <a:rPr lang="zh-CN" altLang="en-US" sz="3200">
                <a:solidFill>
                  <a:srgbClr val="000000"/>
                </a:solidFill>
                <a:uFillTx/>
                <a:latin typeface="宋体" panose="02010600030101010101" pitchFamily="2" charset="-122"/>
                <a:ea typeface="锐字工房云字库中长宋GBK" panose="02010604000000000000" charset="-122"/>
                <a:cs typeface="宋体" panose="02010600030101010101" pitchFamily="2" charset="-122"/>
                <a:sym typeface="+mn-ea"/>
              </a:rPr>
              <a:t>、北伐战争      </a:t>
            </a:r>
            <a:r>
              <a:rPr lang="en-US" altLang="zh-CN" sz="3200">
                <a:solidFill>
                  <a:srgbClr val="000000"/>
                </a:solidFill>
                <a:uFillTx/>
                <a:latin typeface="Calibri" panose="020F0502020204030204" charset="0"/>
                <a:ea typeface="锐字工房云字库中长宋GBK" panose="02010604000000000000" charset="-122"/>
                <a:cs typeface="Calibri" panose="020F0502020204030204" charset="0"/>
                <a:sym typeface="+mn-ea"/>
              </a:rPr>
              <a:t>D</a:t>
            </a:r>
            <a:r>
              <a:rPr lang="zh-CN" altLang="en-US" sz="3200">
                <a:solidFill>
                  <a:srgbClr val="000000"/>
                </a:solidFill>
                <a:uFillTx/>
                <a:latin typeface="宋体" panose="02010600030101010101" pitchFamily="2" charset="-122"/>
                <a:ea typeface="锐字工房云字库中长宋GBK" panose="02010604000000000000" charset="-122"/>
                <a:cs typeface="宋体" panose="02010600030101010101" pitchFamily="2" charset="-122"/>
                <a:sym typeface="+mn-ea"/>
              </a:rPr>
              <a:t>、抗日战争</a:t>
            </a:r>
            <a:endParaRPr lang="zh-CN" altLang="en-US" sz="3200">
              <a:solidFill>
                <a:srgbClr val="000000"/>
              </a:solidFill>
              <a:uFillTx/>
              <a:latin typeface="宋体" panose="02010600030101010101" pitchFamily="2" charset="-122"/>
              <a:ea typeface="锐字工房云字库中长宋GBK" panose="02010604000000000000" charset="-122"/>
              <a:cs typeface="宋体" panose="02010600030101010101" pitchFamily="2" charset="-122"/>
              <a:sym typeface="+mn-ea"/>
            </a:endParaRPr>
          </a:p>
          <a:p>
            <a:pPr indent="0"/>
            <a:endParaRPr lang="zh-CN" altLang="en-US" sz="3200" b="1">
              <a:solidFill>
                <a:srgbClr val="000000"/>
              </a:solidFill>
              <a:uFillTx/>
              <a:latin typeface="宋体" panose="02010600030101010101" pitchFamily="2" charset="-122"/>
              <a:ea typeface="锐字工房云字库中长宋GBK" panose="02010604000000000000" charset="-122"/>
              <a:cs typeface="宋体" panose="02010600030101010101" pitchFamily="2" charset="-122"/>
              <a:sym typeface="+mn-ea"/>
            </a:endParaRPr>
          </a:p>
        </p:txBody>
      </p:sp>
      <p:sp>
        <p:nvSpPr>
          <p:cNvPr id="2" name="文本框 1"/>
          <p:cNvSpPr txBox="1"/>
          <p:nvPr/>
        </p:nvSpPr>
        <p:spPr>
          <a:xfrm>
            <a:off x="2646680" y="3229610"/>
            <a:ext cx="711835" cy="645160"/>
          </a:xfrm>
          <a:prstGeom prst="rect">
            <a:avLst/>
          </a:prstGeom>
          <a:noFill/>
        </p:spPr>
        <p:txBody>
          <a:bodyPr wrap="none" rtlCol="0" anchor="t">
            <a:spAutoFit/>
          </a:bodyPr>
          <a:p>
            <a:r>
              <a:rPr lang="zh-CN" altLang="en-US" sz="3600">
                <a:solidFill>
                  <a:srgbClr val="FF0000"/>
                </a:solidFill>
                <a:uFillTx/>
                <a:latin typeface="宋体" panose="02010600030101010101" pitchFamily="2" charset="-122"/>
                <a:ea typeface="锐字工房云字库中长宋GBK" panose="02010604000000000000" charset="-122"/>
                <a:cs typeface="宋体" panose="02010600030101010101" pitchFamily="2" charset="-122"/>
                <a:sym typeface="+mn-ea"/>
              </a:rPr>
              <a:t> </a:t>
            </a:r>
            <a:r>
              <a:rPr lang="en-US" altLang="zh-CN" sz="3600">
                <a:solidFill>
                  <a:srgbClr val="FF0000"/>
                </a:solidFill>
                <a:uFillTx/>
                <a:latin typeface="Calibri" panose="020F0502020204030204" charset="0"/>
                <a:ea typeface="锐字工房云字库中长宋GBK" panose="02010604000000000000" charset="-122"/>
                <a:cs typeface="Calibri" panose="020F0502020204030204" charset="0"/>
                <a:sym typeface="+mn-ea"/>
              </a:rPr>
              <a:t>B</a:t>
            </a:r>
            <a:r>
              <a:rPr lang="en-US" altLang="zh-CN">
                <a:solidFill>
                  <a:srgbClr val="000000"/>
                </a:solidFill>
                <a:uFillTx/>
                <a:latin typeface="Calibri" panose="020F0502020204030204" charset="0"/>
                <a:ea typeface="锐字工房云字库中长宋GBK" panose="02010604000000000000" charset="-122"/>
                <a:cs typeface="Calibri" panose="020F0502020204030204" charset="0"/>
                <a:sym typeface="+mn-ea"/>
              </a:rPr>
              <a:t> </a:t>
            </a:r>
            <a:endParaRPr lang="zh-CN" altLang="en-US"/>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328295" y="182245"/>
            <a:ext cx="11534775" cy="5507990"/>
          </a:xfrm>
          <a:prstGeom prst="rect">
            <a:avLst/>
          </a:prstGeom>
          <a:noFill/>
          <a:ln w="9525">
            <a:noFill/>
          </a:ln>
        </p:spPr>
        <p:txBody>
          <a:bodyPr wrap="square">
            <a:spAutoFit/>
          </a:bodyPr>
          <a:p>
            <a:pPr indent="0"/>
            <a:r>
              <a:rPr lang="en-US" altLang="zh-CN" sz="3200" b="0">
                <a:solidFill>
                  <a:srgbClr val="000000"/>
                </a:solidFill>
                <a:uFillTx/>
                <a:latin typeface="宋体" panose="02010600030101010101" pitchFamily="2" charset="-122"/>
                <a:ea typeface="锐字工房云字库中长宋GBK" panose="02010604000000000000" charset="-122"/>
                <a:cs typeface="宋体" panose="02010600030101010101" pitchFamily="2" charset="-122"/>
              </a:rPr>
              <a:t>6.《</a:t>
            </a:r>
            <a:r>
              <a:rPr lang="zh-CN" altLang="en-US" sz="3200" b="0">
                <a:solidFill>
                  <a:srgbClr val="000000"/>
                </a:solidFill>
                <a:uFillTx/>
                <a:latin typeface="宋体" panose="02010600030101010101" pitchFamily="2" charset="-122"/>
                <a:ea typeface="锐字工房云字库中长宋GBK" panose="02010604000000000000" charset="-122"/>
                <a:cs typeface="宋体" panose="02010600030101010101" pitchFamily="2" charset="-122"/>
              </a:rPr>
              <a:t>红星照耀中国</a:t>
            </a:r>
            <a:r>
              <a:rPr lang="en-US" altLang="zh-CN" sz="3200" b="0">
                <a:solidFill>
                  <a:srgbClr val="000000"/>
                </a:solidFill>
                <a:uFillTx/>
                <a:latin typeface="宋体" panose="02010600030101010101" pitchFamily="2" charset="-122"/>
                <a:ea typeface="锐字工房云字库中长宋GBK" panose="02010604000000000000" charset="-122"/>
                <a:cs typeface="宋体" panose="02010600030101010101" pitchFamily="2" charset="-122"/>
              </a:rPr>
              <a:t>》</a:t>
            </a:r>
            <a:r>
              <a:rPr lang="zh-CN" altLang="en-US" sz="3200" b="0">
                <a:solidFill>
                  <a:srgbClr val="000000"/>
                </a:solidFill>
                <a:uFillTx/>
                <a:latin typeface="宋体" panose="02010600030101010101" pitchFamily="2" charset="-122"/>
                <a:ea typeface="锐字工房云字库中长宋GBK" panose="02010604000000000000" charset="-122"/>
                <a:cs typeface="宋体" panose="02010600030101010101" pitchFamily="2" charset="-122"/>
              </a:rPr>
              <a:t>被誉为是研究中国革命的</a:t>
            </a:r>
            <a:r>
              <a:rPr lang="en-US" altLang="zh-CN" sz="3200" b="0">
                <a:solidFill>
                  <a:srgbClr val="000000"/>
                </a:solidFill>
                <a:uFillTx/>
                <a:latin typeface="Calibri" panose="020F0502020204030204" charset="0"/>
                <a:ea typeface="锐字工房云字库中长宋GBK" panose="02010604000000000000" charset="-122"/>
                <a:cs typeface="Calibri" panose="020F0502020204030204" charset="0"/>
              </a:rPr>
              <a:t>?</a:t>
            </a:r>
            <a:r>
              <a:rPr lang="zh-CN" altLang="en-US" sz="3200" b="0">
                <a:solidFill>
                  <a:srgbClr val="000000"/>
                </a:solidFill>
                <a:uFillTx/>
                <a:latin typeface="宋体" panose="02010600030101010101" pitchFamily="2" charset="-122"/>
                <a:ea typeface="锐字工房云字库中长宋GBK" panose="02010604000000000000" charset="-122"/>
                <a:cs typeface="宋体" panose="02010600030101010101" pitchFamily="2" charset="-122"/>
              </a:rPr>
              <a:t>经典的百科全书，该书真实地记录了作者斯诺自</a:t>
            </a:r>
            <a:r>
              <a:rPr lang="en-US" altLang="zh-CN" sz="3200" b="0">
                <a:solidFill>
                  <a:srgbClr val="000000"/>
                </a:solidFill>
                <a:uFillTx/>
                <a:latin typeface="Calibri" panose="020F0502020204030204" charset="0"/>
                <a:ea typeface="锐字工房云字库中长宋GBK" panose="02010604000000000000" charset="-122"/>
                <a:cs typeface="Calibri" panose="020F0502020204030204" charset="0"/>
              </a:rPr>
              <a:t>1936</a:t>
            </a:r>
            <a:r>
              <a:rPr lang="zh-CN" altLang="en-US" sz="3200" b="0">
                <a:solidFill>
                  <a:srgbClr val="000000"/>
                </a:solidFill>
                <a:uFillTx/>
                <a:latin typeface="宋体" panose="02010600030101010101" pitchFamily="2" charset="-122"/>
                <a:ea typeface="锐字工房云字库中长宋GBK" panose="02010604000000000000" charset="-122"/>
                <a:cs typeface="宋体" panose="02010600030101010101" pitchFamily="2" charset="-122"/>
              </a:rPr>
              <a:t>年</a:t>
            </a:r>
            <a:r>
              <a:rPr lang="en-US" altLang="zh-CN" sz="3200" b="0">
                <a:solidFill>
                  <a:srgbClr val="000000"/>
                </a:solidFill>
                <a:uFillTx/>
                <a:latin typeface="Calibri" panose="020F0502020204030204" charset="0"/>
                <a:ea typeface="锐字工房云字库中长宋GBK" panose="02010604000000000000" charset="-122"/>
                <a:cs typeface="Calibri" panose="020F0502020204030204" charset="0"/>
              </a:rPr>
              <a:t>6</a:t>
            </a:r>
            <a:r>
              <a:rPr lang="zh-CN" altLang="en-US" sz="3200" b="0">
                <a:solidFill>
                  <a:srgbClr val="000000"/>
                </a:solidFill>
                <a:uFillTx/>
                <a:latin typeface="宋体" panose="02010600030101010101" pitchFamily="2" charset="-122"/>
                <a:ea typeface="锐字工房云字库中长宋GBK" panose="02010604000000000000" charset="-122"/>
                <a:cs typeface="宋体" panose="02010600030101010101" pitchFamily="2" charset="-122"/>
              </a:rPr>
              <a:t>月至</a:t>
            </a:r>
            <a:r>
              <a:rPr lang="en-US" altLang="zh-CN" sz="3200" b="0">
                <a:solidFill>
                  <a:srgbClr val="000000"/>
                </a:solidFill>
                <a:uFillTx/>
                <a:latin typeface="Calibri" panose="020F0502020204030204" charset="0"/>
                <a:ea typeface="锐字工房云字库中长宋GBK" panose="02010604000000000000" charset="-122"/>
                <a:cs typeface="Calibri" panose="020F0502020204030204" charset="0"/>
              </a:rPr>
              <a:t>10</a:t>
            </a:r>
            <a:r>
              <a:rPr lang="zh-CN" altLang="en-US" sz="3200" b="0">
                <a:solidFill>
                  <a:srgbClr val="000000"/>
                </a:solidFill>
                <a:uFillTx/>
                <a:latin typeface="宋体" panose="02010600030101010101" pitchFamily="2" charset="-122"/>
                <a:ea typeface="锐字工房云字库中长宋GBK" panose="02010604000000000000" charset="-122"/>
                <a:cs typeface="宋体" panose="02010600030101010101" pitchFamily="2" charset="-122"/>
              </a:rPr>
              <a:t>月在我国西北革命根据地进行实地采访的所见所闻。斯诺可能报道了</a:t>
            </a:r>
            <a:r>
              <a:rPr lang="en-US" altLang="zh-CN" sz="3200" b="0">
                <a:solidFill>
                  <a:srgbClr val="000000"/>
                </a:solidFill>
                <a:uFillTx/>
                <a:latin typeface="Calibri" panose="020F0502020204030204" charset="0"/>
                <a:ea typeface="锐字工房云字库中长宋GBK" panose="02010604000000000000" charset="-122"/>
                <a:cs typeface="Calibri" panose="020F0502020204030204" charset="0"/>
              </a:rPr>
              <a:t>(    ) </a:t>
            </a:r>
            <a:endParaRPr lang="en-US" altLang="zh-CN" sz="3200" b="0">
              <a:solidFill>
                <a:srgbClr val="000000"/>
              </a:solidFill>
              <a:uFillTx/>
              <a:latin typeface="Calibri" panose="020F0502020204030204" charset="0"/>
              <a:ea typeface="锐字工房云字库中长宋GBK" panose="02010604000000000000" charset="-122"/>
              <a:cs typeface="Calibri" panose="020F0502020204030204" charset="0"/>
            </a:endParaRPr>
          </a:p>
          <a:p>
            <a:pPr indent="0"/>
            <a:r>
              <a:rPr lang="en-US" altLang="zh-CN" sz="3200" b="0">
                <a:solidFill>
                  <a:srgbClr val="000000"/>
                </a:solidFill>
                <a:uFillTx/>
                <a:latin typeface="宋体" panose="02010600030101010101" pitchFamily="2" charset="-122"/>
                <a:ea typeface="锐字工房云字库中长宋GBK" panose="02010604000000000000" charset="-122"/>
                <a:cs typeface="宋体" panose="02010600030101010101" pitchFamily="2" charset="-122"/>
              </a:rPr>
              <a:t>A.</a:t>
            </a:r>
            <a:r>
              <a:rPr lang="zh-CN" altLang="en-US" sz="3200" b="0">
                <a:solidFill>
                  <a:srgbClr val="000000"/>
                </a:solidFill>
                <a:uFillTx/>
                <a:latin typeface="宋体" panose="02010600030101010101" pitchFamily="2" charset="-122"/>
                <a:ea typeface="锐字工房云字库中长宋GBK" panose="02010604000000000000" charset="-122"/>
                <a:cs typeface="宋体" panose="02010600030101010101" pitchFamily="2" charset="-122"/>
              </a:rPr>
              <a:t>平型关和台儿庄战役胜利 </a:t>
            </a:r>
            <a:r>
              <a:rPr lang="en-US" altLang="zh-CN" sz="3200" b="0">
                <a:solidFill>
                  <a:srgbClr val="000000"/>
                </a:solidFill>
                <a:uFillTx/>
                <a:latin typeface="Calibri" panose="020F0502020204030204" charset="0"/>
                <a:ea typeface="锐字工房云字库中长宋GBK" panose="02010604000000000000" charset="-122"/>
                <a:cs typeface="Calibri" panose="020F0502020204030204" charset="0"/>
              </a:rPr>
              <a:t>B.</a:t>
            </a:r>
            <a:r>
              <a:rPr lang="zh-CN" altLang="en-US" sz="3200" b="0">
                <a:solidFill>
                  <a:srgbClr val="000000"/>
                </a:solidFill>
                <a:uFillTx/>
                <a:latin typeface="宋体" panose="02010600030101010101" pitchFamily="2" charset="-122"/>
                <a:ea typeface="锐字工房云字库中长宋GBK" panose="02010604000000000000" charset="-122"/>
                <a:cs typeface="宋体" panose="02010600030101010101" pitchFamily="2" charset="-122"/>
              </a:rPr>
              <a:t>刘邓大军千里跃进大别山 </a:t>
            </a:r>
            <a:r>
              <a:rPr lang="en-US" altLang="zh-CN" sz="3200" b="0">
                <a:solidFill>
                  <a:srgbClr val="000000"/>
                </a:solidFill>
                <a:uFillTx/>
                <a:latin typeface="Calibri" panose="020F0502020204030204" charset="0"/>
                <a:ea typeface="锐字工房云字库中长宋GBK" panose="02010604000000000000" charset="-122"/>
                <a:cs typeface="Calibri" panose="020F0502020204030204" charset="0"/>
              </a:rPr>
              <a:t>C.</a:t>
            </a:r>
            <a:r>
              <a:rPr lang="zh-CN" altLang="en-US" sz="3200" b="0">
                <a:solidFill>
                  <a:srgbClr val="000000"/>
                </a:solidFill>
                <a:uFillTx/>
                <a:latin typeface="宋体" panose="02010600030101010101" pitchFamily="2" charset="-122"/>
                <a:ea typeface="锐字工房云字库中长宋GBK" panose="02010604000000000000" charset="-122"/>
                <a:cs typeface="宋体" panose="02010600030101010101" pitchFamily="2" charset="-122"/>
              </a:rPr>
              <a:t>工农红军在会宁会师 </a:t>
            </a:r>
            <a:r>
              <a:rPr lang="en-US" altLang="zh-CN" sz="3200" b="0">
                <a:solidFill>
                  <a:srgbClr val="000000"/>
                </a:solidFill>
                <a:uFillTx/>
                <a:latin typeface="Calibri" panose="020F0502020204030204" charset="0"/>
                <a:ea typeface="锐字工房云字库中长宋GBK" panose="02010604000000000000" charset="-122"/>
                <a:cs typeface="Calibri" panose="020F0502020204030204" charset="0"/>
              </a:rPr>
              <a:t>D.</a:t>
            </a:r>
            <a:r>
              <a:rPr lang="zh-CN" altLang="en-US" sz="3200" b="0">
                <a:solidFill>
                  <a:srgbClr val="000000"/>
                </a:solidFill>
                <a:uFillTx/>
                <a:latin typeface="宋体" panose="02010600030101010101" pitchFamily="2" charset="-122"/>
                <a:ea typeface="锐字工房云字库中长宋GBK" panose="02010604000000000000" charset="-122"/>
                <a:cs typeface="宋体" panose="02010600030101010101" pitchFamily="2" charset="-122"/>
              </a:rPr>
              <a:t>西安事变和平解决</a:t>
            </a:r>
            <a:endParaRPr lang="zh-CN" altLang="en-US" sz="3200" b="0">
              <a:solidFill>
                <a:srgbClr val="000000"/>
              </a:solidFill>
              <a:uFillTx/>
              <a:latin typeface="宋体" panose="02010600030101010101" pitchFamily="2" charset="-122"/>
              <a:ea typeface="锐字工房云字库中长宋GBK" panose="02010604000000000000" charset="-122"/>
              <a:cs typeface="宋体" panose="02010600030101010101" pitchFamily="2" charset="-122"/>
            </a:endParaRPr>
          </a:p>
          <a:p>
            <a:pPr indent="0"/>
            <a:r>
              <a:rPr lang="zh-CN" altLang="en-US" sz="3200" b="0">
                <a:solidFill>
                  <a:srgbClr val="000000"/>
                </a:solidFill>
                <a:uFillTx/>
                <a:latin typeface="Calibri" panose="020F0502020204030204" charset="0"/>
                <a:ea typeface="锐字工房云字库中长宋GBK" panose="02010604000000000000" charset="-122"/>
                <a:cs typeface="Calibri" panose="020F0502020204030204" charset="0"/>
              </a:rPr>
              <a:t> </a:t>
            </a:r>
            <a:endParaRPr lang="zh-CN" altLang="en-US" sz="3200" b="0">
              <a:solidFill>
                <a:srgbClr val="000000"/>
              </a:solidFill>
              <a:uFillTx/>
              <a:latin typeface="Calibri" panose="020F0502020204030204" charset="0"/>
              <a:ea typeface="锐字工房云字库中长宋GBK" panose="02010604000000000000" charset="-122"/>
              <a:cs typeface="Calibri" panose="020F0502020204030204" charset="0"/>
            </a:endParaRPr>
          </a:p>
          <a:p>
            <a:pPr indent="0"/>
            <a:r>
              <a:rPr lang="en-US" altLang="zh-CN" sz="3200" b="0">
                <a:solidFill>
                  <a:srgbClr val="000000"/>
                </a:solidFill>
                <a:uFillTx/>
                <a:latin typeface="宋体" panose="02010600030101010101" pitchFamily="2" charset="-122"/>
                <a:ea typeface="锐字工房云字库中长宋GBK" panose="02010604000000000000" charset="-122"/>
                <a:cs typeface="宋体" panose="02010600030101010101" pitchFamily="2" charset="-122"/>
              </a:rPr>
              <a:t>7.</a:t>
            </a:r>
            <a:r>
              <a:rPr lang="zh-CN" altLang="en-US" sz="3200" b="0">
                <a:solidFill>
                  <a:srgbClr val="000000"/>
                </a:solidFill>
                <a:uFillTx/>
                <a:latin typeface="宋体" panose="02010600030101010101" pitchFamily="2" charset="-122"/>
                <a:ea typeface="锐字工房云字库中长宋GBK" panose="02010604000000000000" charset="-122"/>
                <a:cs typeface="宋体" panose="02010600030101010101" pitchFamily="2" charset="-122"/>
              </a:rPr>
              <a:t>斯诺惊奇地发现，在贫瘠的中国西北部，竟聚集了中华民族的精华。作为美国的新闻记者，他在华采访的主要地点应是</a:t>
            </a:r>
            <a:r>
              <a:rPr lang="en-US" altLang="zh-CN" sz="3200" b="0">
                <a:solidFill>
                  <a:srgbClr val="000000"/>
                </a:solidFill>
                <a:uFillTx/>
                <a:latin typeface="Calibri" panose="020F0502020204030204" charset="0"/>
                <a:ea typeface="锐字工房云字库中长宋GBK" panose="02010604000000000000" charset="-122"/>
                <a:cs typeface="Calibri" panose="020F0502020204030204" charset="0"/>
              </a:rPr>
              <a:t>(    )</a:t>
            </a:r>
            <a:r>
              <a:rPr lang="zh-CN" altLang="en-US" sz="3200" b="0">
                <a:solidFill>
                  <a:srgbClr val="000000"/>
                </a:solidFill>
                <a:uFillTx/>
                <a:latin typeface="宋体" panose="02010600030101010101" pitchFamily="2" charset="-122"/>
                <a:ea typeface="锐字工房云字库中长宋GBK" panose="02010604000000000000" charset="-122"/>
                <a:cs typeface="宋体" panose="02010600030101010101" pitchFamily="2" charset="-122"/>
              </a:rPr>
              <a:t>。</a:t>
            </a:r>
            <a:endParaRPr lang="zh-CN" altLang="en-US" sz="3200" b="0">
              <a:solidFill>
                <a:srgbClr val="000000"/>
              </a:solidFill>
              <a:uFillTx/>
              <a:latin typeface="宋体" panose="02010600030101010101" pitchFamily="2" charset="-122"/>
              <a:ea typeface="锐字工房云字库中长宋GBK" panose="02010604000000000000" charset="-122"/>
              <a:cs typeface="宋体" panose="02010600030101010101" pitchFamily="2" charset="-122"/>
            </a:endParaRPr>
          </a:p>
          <a:p>
            <a:pPr indent="0"/>
            <a:r>
              <a:rPr lang="zh-CN" altLang="en-US" sz="3200" b="0">
                <a:solidFill>
                  <a:srgbClr val="000000"/>
                </a:solidFill>
                <a:uFillTx/>
                <a:latin typeface="Calibri" panose="020F0502020204030204" charset="0"/>
                <a:ea typeface="锐字工房云字库中长宋GBK" panose="02010604000000000000" charset="-122"/>
                <a:cs typeface="Calibri" panose="020F0502020204030204" charset="0"/>
              </a:rPr>
              <a:t> </a:t>
            </a:r>
            <a:endParaRPr lang="zh-CN" altLang="en-US" sz="3200" b="0">
              <a:solidFill>
                <a:srgbClr val="000000"/>
              </a:solidFill>
              <a:uFillTx/>
              <a:latin typeface="Calibri" panose="020F0502020204030204" charset="0"/>
              <a:ea typeface="锐字工房云字库中长宋GBK" panose="02010604000000000000" charset="-122"/>
              <a:cs typeface="Calibri" panose="020F0502020204030204" charset="0"/>
            </a:endParaRPr>
          </a:p>
          <a:p>
            <a:pPr indent="0"/>
            <a:r>
              <a:rPr lang="en-US" altLang="zh-CN" sz="3200" b="0">
                <a:solidFill>
                  <a:srgbClr val="000000"/>
                </a:solidFill>
                <a:uFillTx/>
                <a:latin typeface="宋体" panose="02010600030101010101" pitchFamily="2" charset="-122"/>
                <a:ea typeface="锐字工房云字库中长宋GBK" panose="02010604000000000000" charset="-122"/>
                <a:cs typeface="宋体" panose="02010600030101010101" pitchFamily="2" charset="-122"/>
              </a:rPr>
              <a:t>A.</a:t>
            </a:r>
            <a:r>
              <a:rPr lang="zh-CN" altLang="en-US" sz="3200" b="0">
                <a:solidFill>
                  <a:srgbClr val="000000"/>
                </a:solidFill>
                <a:uFillTx/>
                <a:latin typeface="宋体" panose="02010600030101010101" pitchFamily="2" charset="-122"/>
                <a:ea typeface="锐字工房云字库中长宋GBK" panose="02010604000000000000" charset="-122"/>
                <a:cs typeface="宋体" panose="02010600030101010101" pitchFamily="2" charset="-122"/>
              </a:rPr>
              <a:t>西安 </a:t>
            </a:r>
            <a:r>
              <a:rPr lang="en-US" altLang="zh-CN" sz="3200" b="0">
                <a:solidFill>
                  <a:srgbClr val="000000"/>
                </a:solidFill>
                <a:uFillTx/>
                <a:latin typeface="Calibri" panose="020F0502020204030204" charset="0"/>
                <a:ea typeface="锐字工房云字库中长宋GBK" panose="02010604000000000000" charset="-122"/>
                <a:cs typeface="Calibri" panose="020F0502020204030204" charset="0"/>
              </a:rPr>
              <a:t>B.</a:t>
            </a:r>
            <a:r>
              <a:rPr lang="zh-CN" altLang="en-US" sz="3200" b="0">
                <a:solidFill>
                  <a:srgbClr val="000000"/>
                </a:solidFill>
                <a:uFillTx/>
                <a:latin typeface="宋体" panose="02010600030101010101" pitchFamily="2" charset="-122"/>
                <a:ea typeface="锐字工房云字库中长宋GBK" panose="02010604000000000000" charset="-122"/>
                <a:cs typeface="宋体" panose="02010600030101010101" pitchFamily="2" charset="-122"/>
              </a:rPr>
              <a:t>吴起镇 </a:t>
            </a:r>
            <a:r>
              <a:rPr lang="en-US" altLang="zh-CN" sz="3200" b="0">
                <a:solidFill>
                  <a:srgbClr val="000000"/>
                </a:solidFill>
                <a:uFillTx/>
                <a:latin typeface="Calibri" panose="020F0502020204030204" charset="0"/>
                <a:ea typeface="锐字工房云字库中长宋GBK" panose="02010604000000000000" charset="-122"/>
                <a:cs typeface="Calibri" panose="020F0502020204030204" charset="0"/>
              </a:rPr>
              <a:t>C.</a:t>
            </a:r>
            <a:r>
              <a:rPr lang="zh-CN" altLang="en-US" sz="3200" b="0">
                <a:solidFill>
                  <a:srgbClr val="000000"/>
                </a:solidFill>
                <a:uFillTx/>
                <a:latin typeface="宋体" panose="02010600030101010101" pitchFamily="2" charset="-122"/>
                <a:ea typeface="锐字工房云字库中长宋GBK" panose="02010604000000000000" charset="-122"/>
                <a:cs typeface="宋体" panose="02010600030101010101" pitchFamily="2" charset="-122"/>
              </a:rPr>
              <a:t>瑞金 </a:t>
            </a:r>
            <a:r>
              <a:rPr lang="en-US" altLang="zh-CN" sz="3200" b="0">
                <a:solidFill>
                  <a:srgbClr val="000000"/>
                </a:solidFill>
                <a:uFillTx/>
                <a:latin typeface="Calibri" panose="020F0502020204030204" charset="0"/>
                <a:ea typeface="锐字工房云字库中长宋GBK" panose="02010604000000000000" charset="-122"/>
                <a:cs typeface="Calibri" panose="020F0502020204030204" charset="0"/>
              </a:rPr>
              <a:t>D.</a:t>
            </a:r>
            <a:r>
              <a:rPr lang="zh-CN" altLang="en-US" sz="3200" b="0">
                <a:solidFill>
                  <a:srgbClr val="000000"/>
                </a:solidFill>
                <a:uFillTx/>
                <a:latin typeface="宋体" panose="02010600030101010101" pitchFamily="2" charset="-122"/>
                <a:ea typeface="锐字工房云字库中长宋GBK" panose="02010604000000000000" charset="-122"/>
                <a:cs typeface="宋体" panose="02010600030101010101" pitchFamily="2" charset="-122"/>
              </a:rPr>
              <a:t>延安</a:t>
            </a:r>
            <a:endParaRPr lang="zh-CN" altLang="en-US" sz="3200" b="0">
              <a:solidFill>
                <a:srgbClr val="000000"/>
              </a:solidFill>
              <a:uFillTx/>
              <a:latin typeface="宋体" panose="02010600030101010101" pitchFamily="2" charset="-122"/>
              <a:ea typeface="锐字工房云字库中长宋GBK" panose="02010604000000000000" charset="-122"/>
              <a:cs typeface="宋体" panose="02010600030101010101" pitchFamily="2" charset="-122"/>
            </a:endParaRPr>
          </a:p>
        </p:txBody>
      </p:sp>
      <p:sp>
        <p:nvSpPr>
          <p:cNvPr id="2" name="文本框 1"/>
          <p:cNvSpPr txBox="1"/>
          <p:nvPr/>
        </p:nvSpPr>
        <p:spPr>
          <a:xfrm>
            <a:off x="9047480" y="1179195"/>
            <a:ext cx="862330" cy="645160"/>
          </a:xfrm>
          <a:prstGeom prst="rect">
            <a:avLst/>
          </a:prstGeom>
          <a:noFill/>
        </p:spPr>
        <p:txBody>
          <a:bodyPr wrap="none" rtlCol="0" anchor="t">
            <a:spAutoFit/>
          </a:bodyPr>
          <a:p>
            <a:r>
              <a:rPr lang="zh-CN" altLang="en-US" sz="3600">
                <a:solidFill>
                  <a:srgbClr val="FF0000"/>
                </a:solidFill>
                <a:uFillTx/>
                <a:latin typeface="宋体" panose="02010600030101010101" pitchFamily="2" charset="-122"/>
                <a:ea typeface="锐字工房云字库中长宋GBK" panose="02010604000000000000" charset="-122"/>
                <a:cs typeface="宋体" panose="02010600030101010101" pitchFamily="2" charset="-122"/>
                <a:sym typeface="+mn-ea"/>
              </a:rPr>
              <a:t> </a:t>
            </a:r>
            <a:r>
              <a:rPr lang="en-US" altLang="zh-CN" sz="3600">
                <a:solidFill>
                  <a:srgbClr val="FF0000"/>
                </a:solidFill>
                <a:uFillTx/>
                <a:latin typeface="Calibri" panose="020F0502020204030204" charset="0"/>
                <a:ea typeface="锐字工房云字库中长宋GBK" panose="02010604000000000000" charset="-122"/>
                <a:cs typeface="Calibri" panose="020F0502020204030204" charset="0"/>
                <a:sym typeface="+mn-ea"/>
              </a:rPr>
              <a:t>  C</a:t>
            </a:r>
            <a:endParaRPr lang="en-US" altLang="zh-CN" sz="3600">
              <a:solidFill>
                <a:srgbClr val="FF0000"/>
              </a:solidFill>
              <a:uFillTx/>
              <a:latin typeface="Calibri" panose="020F0502020204030204" charset="0"/>
              <a:ea typeface="锐字工房云字库中长宋GBK" panose="02010604000000000000" charset="-122"/>
              <a:cs typeface="Calibri" panose="020F0502020204030204" charset="0"/>
              <a:sym typeface="+mn-ea"/>
            </a:endParaRPr>
          </a:p>
        </p:txBody>
      </p:sp>
      <p:sp>
        <p:nvSpPr>
          <p:cNvPr id="3" name="文本框 2"/>
          <p:cNvSpPr txBox="1"/>
          <p:nvPr/>
        </p:nvSpPr>
        <p:spPr>
          <a:xfrm>
            <a:off x="11058525" y="3978275"/>
            <a:ext cx="495300" cy="645160"/>
          </a:xfrm>
          <a:prstGeom prst="rect">
            <a:avLst/>
          </a:prstGeom>
          <a:noFill/>
        </p:spPr>
        <p:txBody>
          <a:bodyPr wrap="square" rtlCol="0" anchor="t">
            <a:spAutoFit/>
          </a:bodyPr>
          <a:p>
            <a:r>
              <a:rPr lang="en-US" altLang="zh-CN" sz="3600">
                <a:solidFill>
                  <a:srgbClr val="FF0000"/>
                </a:solidFill>
                <a:uFillTx/>
                <a:latin typeface="Calibri" panose="020F0502020204030204" charset="0"/>
                <a:ea typeface="锐字工房云字库中长宋GBK" panose="02010604000000000000" charset="-122"/>
                <a:cs typeface="Calibri" panose="020F0502020204030204" charset="0"/>
                <a:sym typeface="+mn-ea"/>
              </a:rPr>
              <a:t>D</a:t>
            </a:r>
            <a:endParaRPr lang="en-US" altLang="zh-CN" sz="3600">
              <a:solidFill>
                <a:srgbClr val="FF0000"/>
              </a:solidFill>
              <a:uFillTx/>
              <a:latin typeface="Calibri" panose="020F0502020204030204" charset="0"/>
              <a:ea typeface="锐字工房云字库中长宋GBK" panose="02010604000000000000" charset="-122"/>
              <a:cs typeface="Calibri" panose="020F0502020204030204" charset="0"/>
              <a:sym typeface="+mn-ea"/>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5"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decel="50000" fill="hold">
                                          <p:stCondLst>
                                            <p:cond delay="0"/>
                                          </p:stCondLst>
                                        </p:cTn>
                                        <p:tgtEl>
                                          <p:spTgt spid="2"/>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2"/>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2"/>
                                        </p:tgtEl>
                                        <p:attrNameLst>
                                          <p:attrName>ppt_w</p:attrName>
                                        </p:attrNameLst>
                                      </p:cBhvr>
                                      <p:tavLst>
                                        <p:tav tm="0">
                                          <p:val>
                                            <p:strVal val="#ppt_w*.05"/>
                                          </p:val>
                                        </p:tav>
                                        <p:tav tm="100000">
                                          <p:val>
                                            <p:strVal val="#ppt_w"/>
                                          </p:val>
                                        </p:tav>
                                      </p:tavLst>
                                    </p:anim>
                                    <p:anim calcmode="lin" valueType="num">
                                      <p:cBhvr>
                                        <p:cTn id="10" dur="1000" fill="hold"/>
                                        <p:tgtEl>
                                          <p:spTgt spid="2"/>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2"/>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2"/>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2"/>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2"/>
                                        </p:tgtEl>
                                      </p:cBhvr>
                                    </p:animEffect>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500" fill="hold"/>
                                        <p:tgtEl>
                                          <p:spTgt spid="3"/>
                                        </p:tgtEl>
                                        <p:attrNameLst>
                                          <p:attrName>ppt_x</p:attrName>
                                        </p:attrNameLst>
                                      </p:cBhvr>
                                      <p:tavLst>
                                        <p:tav tm="0">
                                          <p:val>
                                            <p:strVal val="#ppt_x"/>
                                          </p:val>
                                        </p:tav>
                                        <p:tav tm="100000">
                                          <p:val>
                                            <p:strVal val="#ppt_x"/>
                                          </p:val>
                                        </p:tav>
                                      </p:tavLst>
                                    </p:anim>
                                    <p:anim calcmode="lin" valueType="num">
                                      <p:cBhvr additive="base">
                                        <p:cTn id="20"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6" name="TextBox 4"/>
          <p:cNvSpPr txBox="1"/>
          <p:nvPr/>
        </p:nvSpPr>
        <p:spPr>
          <a:xfrm>
            <a:off x="312420" y="1419225"/>
            <a:ext cx="11274425" cy="4741545"/>
          </a:xfrm>
          <a:prstGeom prst="rect">
            <a:avLst/>
          </a:prstGeom>
          <a:noFill/>
          <a:ln w="9525">
            <a:noFill/>
          </a:ln>
        </p:spPr>
        <p:txBody>
          <a:bodyPr wrap="square" lIns="91440" tIns="45720" rIns="91440" bIns="45720" anchor="t">
            <a:spAutoFit/>
          </a:bodyPr>
          <a:p>
            <a:pPr>
              <a:lnSpc>
                <a:spcPct val="120000"/>
              </a:lnSpc>
            </a:pPr>
            <a:r>
              <a:rPr lang="en-US" altLang="zh-CN" sz="3600" b="1" dirty="0">
                <a:latin typeface="黑体" panose="02010609060101010101" pitchFamily="49" charset="-122"/>
                <a:ea typeface="黑体" panose="02010609060101010101" pitchFamily="49" charset="-122"/>
              </a:rPr>
              <a:t>    </a:t>
            </a:r>
            <a:r>
              <a:rPr lang="en-US" altLang="zh-CN" sz="3600" b="1" dirty="0">
                <a:solidFill>
                  <a:srgbClr val="000000"/>
                </a:solidFill>
                <a:uFillTx/>
                <a:latin typeface="锐字工房云字库中长宋GBK" panose="02010604000000000000" charset="-122"/>
                <a:ea typeface="锐字工房云字库中长宋GBK" panose="02010604000000000000" charset="-122"/>
              </a:rPr>
              <a:t>1931</a:t>
            </a:r>
            <a:r>
              <a:rPr lang="zh-CN" altLang="en-US" sz="3600" b="1" dirty="0">
                <a:solidFill>
                  <a:srgbClr val="000000"/>
                </a:solidFill>
                <a:uFillTx/>
                <a:latin typeface="锐字工房云字库中长宋GBK" panose="02010604000000000000" charset="-122"/>
                <a:ea typeface="锐字工房云字库中长宋GBK" panose="02010604000000000000" charset="-122"/>
              </a:rPr>
              <a:t>年</a:t>
            </a:r>
            <a:r>
              <a:rPr lang="en-US" altLang="zh-CN" sz="3600" b="1" dirty="0">
                <a:solidFill>
                  <a:srgbClr val="000000"/>
                </a:solidFill>
                <a:uFillTx/>
                <a:latin typeface="锐字工房云字库中长宋GBK" panose="02010604000000000000" charset="-122"/>
                <a:ea typeface="锐字工房云字库中长宋GBK" panose="02010604000000000000" charset="-122"/>
              </a:rPr>
              <a:t>9</a:t>
            </a:r>
            <a:r>
              <a:rPr lang="zh-CN" altLang="en-US" sz="3600" b="1" dirty="0">
                <a:solidFill>
                  <a:srgbClr val="000000"/>
                </a:solidFill>
                <a:uFillTx/>
                <a:latin typeface="锐字工房云字库中长宋GBK" panose="02010604000000000000" charset="-122"/>
                <a:ea typeface="锐字工房云字库中长宋GBK" panose="02010604000000000000" charset="-122"/>
              </a:rPr>
              <a:t>月，</a:t>
            </a:r>
            <a:r>
              <a:rPr lang="zh-CN" altLang="en-US" sz="3600" b="1" dirty="0">
                <a:solidFill>
                  <a:srgbClr val="FF0000"/>
                </a:solidFill>
                <a:uFillTx/>
                <a:latin typeface="锐字工房云字库中长宋GBK" panose="02010604000000000000" charset="-122"/>
                <a:ea typeface="锐字工房云字库中长宋GBK" panose="02010604000000000000" charset="-122"/>
              </a:rPr>
              <a:t>斯诺</a:t>
            </a:r>
            <a:r>
              <a:rPr lang="zh-CN" altLang="en-US" sz="3600" b="1" dirty="0">
                <a:solidFill>
                  <a:srgbClr val="000000"/>
                </a:solidFill>
                <a:uFillTx/>
                <a:latin typeface="锐字工房云字库中长宋GBK" panose="02010604000000000000" charset="-122"/>
                <a:ea typeface="锐字工房云字库中长宋GBK" panose="02010604000000000000" charset="-122"/>
              </a:rPr>
              <a:t>以</a:t>
            </a:r>
            <a:r>
              <a:rPr lang="en-US" altLang="zh-CN" sz="3600" b="1" dirty="0">
                <a:solidFill>
                  <a:srgbClr val="FF0000"/>
                </a:solidFill>
                <a:uFillTx/>
                <a:latin typeface="锐字工房云字库中长宋GBK" panose="02010604000000000000" charset="-122"/>
                <a:ea typeface="锐字工房云字库中长宋GBK" panose="02010604000000000000" charset="-122"/>
              </a:rPr>
              <a:t>《</a:t>
            </a:r>
            <a:r>
              <a:rPr lang="zh-CN" altLang="en-US" sz="3600" b="1" dirty="0">
                <a:solidFill>
                  <a:srgbClr val="FF0000"/>
                </a:solidFill>
                <a:uFillTx/>
                <a:latin typeface="锐字工房云字库中长宋GBK" panose="02010604000000000000" charset="-122"/>
                <a:ea typeface="锐字工房云字库中长宋GBK" panose="02010604000000000000" charset="-122"/>
              </a:rPr>
              <a:t>纽约先驱论坛报</a:t>
            </a:r>
            <a:r>
              <a:rPr lang="en-US" altLang="zh-CN" sz="3600" b="1" dirty="0">
                <a:solidFill>
                  <a:srgbClr val="FF0000"/>
                </a:solidFill>
                <a:uFillTx/>
                <a:latin typeface="锐字工房云字库中长宋GBK" panose="02010604000000000000" charset="-122"/>
                <a:ea typeface="锐字工房云字库中长宋GBK" panose="02010604000000000000" charset="-122"/>
              </a:rPr>
              <a:t>》</a:t>
            </a:r>
            <a:r>
              <a:rPr lang="zh-CN" altLang="en-US" sz="3600" b="1" dirty="0">
                <a:solidFill>
                  <a:srgbClr val="FF0000"/>
                </a:solidFill>
                <a:uFillTx/>
                <a:latin typeface="锐字工房云字库中长宋GBK" panose="02010604000000000000" charset="-122"/>
                <a:ea typeface="锐字工房云字库中长宋GBK" panose="02010604000000000000" charset="-122"/>
              </a:rPr>
              <a:t>记者</a:t>
            </a:r>
            <a:r>
              <a:rPr lang="zh-CN" altLang="en-US" sz="3600" b="1" dirty="0">
                <a:solidFill>
                  <a:srgbClr val="000000"/>
                </a:solidFill>
                <a:uFillTx/>
                <a:latin typeface="锐字工房云字库中长宋GBK" panose="02010604000000000000" charset="-122"/>
                <a:ea typeface="锐字工房云字库中长宋GBK" panose="02010604000000000000" charset="-122"/>
              </a:rPr>
              <a:t>的身份在上海结识了</a:t>
            </a:r>
            <a:r>
              <a:rPr lang="zh-CN" altLang="en-US" sz="3600" b="1" dirty="0">
                <a:solidFill>
                  <a:srgbClr val="FF0000"/>
                </a:solidFill>
                <a:uFillTx/>
                <a:latin typeface="锐字工房云字库中长宋GBK" panose="02010604000000000000" charset="-122"/>
                <a:ea typeface="锐字工房云字库中长宋GBK" panose="02010604000000000000" charset="-122"/>
              </a:rPr>
              <a:t>宋庆龄</a:t>
            </a:r>
            <a:r>
              <a:rPr lang="zh-CN" altLang="en-US" sz="3600" b="1" dirty="0">
                <a:solidFill>
                  <a:srgbClr val="000000"/>
                </a:solidFill>
                <a:uFillTx/>
                <a:latin typeface="锐字工房云字库中长宋GBK" panose="02010604000000000000" charset="-122"/>
                <a:ea typeface="锐字工房云字库中长宋GBK" panose="02010604000000000000" charset="-122"/>
              </a:rPr>
              <a:t>，他们在一家巧克力店里从午间畅谈到晚餐时分，不久后斯诺第一次受邀前往位于法租界的莫利爱路两层楼寓所（今上海孙中山故居纪念馆）拜访。据</a:t>
            </a:r>
            <a:r>
              <a:rPr lang="en-US" altLang="zh-CN" sz="3600" b="1" dirty="0">
                <a:solidFill>
                  <a:srgbClr val="000000"/>
                </a:solidFill>
                <a:uFillTx/>
                <a:latin typeface="锐字工房云字库中长宋GBK" panose="02010604000000000000" charset="-122"/>
                <a:ea typeface="锐字工房云字库中长宋GBK" panose="02010604000000000000" charset="-122"/>
              </a:rPr>
              <a:t>《</a:t>
            </a:r>
            <a:r>
              <a:rPr lang="zh-CN" altLang="en-US" sz="3600" b="1" dirty="0">
                <a:solidFill>
                  <a:srgbClr val="000000"/>
                </a:solidFill>
                <a:uFillTx/>
                <a:latin typeface="锐字工房云字库中长宋GBK" panose="02010604000000000000" charset="-122"/>
                <a:ea typeface="锐字工房云字库中长宋GBK" panose="02010604000000000000" charset="-122"/>
              </a:rPr>
              <a:t>宋庆龄年谱</a:t>
            </a:r>
            <a:r>
              <a:rPr lang="en-US" altLang="zh-CN" sz="3600" b="1" dirty="0">
                <a:solidFill>
                  <a:srgbClr val="000000"/>
                </a:solidFill>
                <a:uFillTx/>
                <a:latin typeface="锐字工房云字库中长宋GBK" panose="02010604000000000000" charset="-122"/>
                <a:ea typeface="锐字工房云字库中长宋GBK" panose="02010604000000000000" charset="-122"/>
              </a:rPr>
              <a:t>》</a:t>
            </a:r>
            <a:r>
              <a:rPr lang="zh-CN" altLang="en-US" sz="3600" b="1" dirty="0">
                <a:solidFill>
                  <a:srgbClr val="000000"/>
                </a:solidFill>
                <a:uFillTx/>
                <a:latin typeface="锐字工房云字库中长宋GBK" panose="02010604000000000000" charset="-122"/>
                <a:ea typeface="锐字工房云字库中长宋GBK" panose="02010604000000000000" charset="-122"/>
              </a:rPr>
              <a:t>记载，斯诺渴望到中国共产党的陕北根据地考察，并于</a:t>
            </a:r>
            <a:r>
              <a:rPr lang="en-US" altLang="zh-CN" sz="3600" b="1" dirty="0">
                <a:solidFill>
                  <a:srgbClr val="FF0000"/>
                </a:solidFill>
                <a:uFillTx/>
                <a:latin typeface="锐字工房云字库中长宋GBK" panose="02010604000000000000" charset="-122"/>
                <a:ea typeface="锐字工房云字库中长宋GBK" panose="02010604000000000000" charset="-122"/>
              </a:rPr>
              <a:t>1936</a:t>
            </a:r>
            <a:r>
              <a:rPr lang="zh-CN" altLang="en-US" sz="3600" b="1" dirty="0">
                <a:solidFill>
                  <a:srgbClr val="FF0000"/>
                </a:solidFill>
                <a:uFillTx/>
                <a:latin typeface="锐字工房云字库中长宋GBK" panose="02010604000000000000" charset="-122"/>
                <a:ea typeface="锐字工房云字库中长宋GBK" panose="02010604000000000000" charset="-122"/>
              </a:rPr>
              <a:t>年春</a:t>
            </a:r>
            <a:r>
              <a:rPr lang="zh-CN" altLang="en-US" sz="3600" b="1" dirty="0">
                <a:solidFill>
                  <a:srgbClr val="000000"/>
                </a:solidFill>
                <a:uFillTx/>
                <a:latin typeface="锐字工房云字库中长宋GBK" panose="02010604000000000000" charset="-122"/>
                <a:ea typeface="锐字工房云字库中长宋GBK" panose="02010604000000000000" charset="-122"/>
              </a:rPr>
              <a:t>专程到上海拜访宋庆龄请求帮助，“以便到红军地区以后起</a:t>
            </a:r>
            <a:r>
              <a:rPr lang="zh-CN" altLang="en-US" sz="3600" b="1" dirty="0">
                <a:solidFill>
                  <a:srgbClr val="000000"/>
                </a:solidFill>
                <a:uFillTx/>
                <a:latin typeface="锐字工房云字库中长宋GBK" panose="02010604000000000000" charset="-122"/>
                <a:ea typeface="锐字工房云字库中长宋GBK" panose="02010604000000000000" charset="-122"/>
                <a:sym typeface="+mn-ea"/>
              </a:rPr>
              <a:t>码作为一个中立</a:t>
            </a:r>
            <a:endParaRPr lang="zh-CN" altLang="en-US" sz="3600" b="1" dirty="0">
              <a:solidFill>
                <a:srgbClr val="000000"/>
              </a:solidFill>
              <a:uFillTx/>
              <a:latin typeface="锐字工房云字库中长宋GBK" panose="02010604000000000000" charset="-122"/>
              <a:ea typeface="锐字工房云字库中长宋GBK" panose="02010604000000000000" charset="-122"/>
            </a:endParaRPr>
          </a:p>
        </p:txBody>
      </p:sp>
      <p:grpSp>
        <p:nvGrpSpPr>
          <p:cNvPr id="11266" name="组合 2"/>
          <p:cNvGrpSpPr/>
          <p:nvPr/>
        </p:nvGrpSpPr>
        <p:grpSpPr>
          <a:xfrm>
            <a:off x="215900" y="152400"/>
            <a:ext cx="3067051" cy="1170517"/>
            <a:chOff x="0" y="0"/>
            <a:chExt cx="3038475" cy="1011238"/>
          </a:xfrm>
        </p:grpSpPr>
        <p:pic>
          <p:nvPicPr>
            <p:cNvPr id="11267" name="图片 1"/>
            <p:cNvPicPr>
              <a:picLocks noChangeAspect="1"/>
            </p:cNvPicPr>
            <p:nvPr/>
          </p:nvPicPr>
          <p:blipFill>
            <a:blip r:embed="rId1">
              <a:clrChange>
                <a:clrFrom>
                  <a:srgbClr val="FFFFFF"/>
                </a:clrFrom>
                <a:clrTo>
                  <a:srgbClr val="FFFFFF">
                    <a:alpha val="0"/>
                  </a:srgbClr>
                </a:clrTo>
              </a:clrChange>
            </a:blip>
            <a:stretch>
              <a:fillRect/>
            </a:stretch>
          </p:blipFill>
          <p:spPr>
            <a:xfrm>
              <a:off x="0" y="0"/>
              <a:ext cx="3038475" cy="1011238"/>
            </a:xfrm>
            <a:prstGeom prst="rect">
              <a:avLst/>
            </a:prstGeom>
            <a:noFill/>
            <a:ln w="9525">
              <a:noFill/>
            </a:ln>
          </p:spPr>
        </p:pic>
        <p:sp>
          <p:nvSpPr>
            <p:cNvPr id="11268" name="圆角矩形 2"/>
            <p:cNvSpPr/>
            <p:nvPr/>
          </p:nvSpPr>
          <p:spPr>
            <a:xfrm>
              <a:off x="307895" y="237669"/>
              <a:ext cx="2377551" cy="754519"/>
            </a:xfrm>
            <a:prstGeom prst="roundRect">
              <a:avLst>
                <a:gd name="adj" fmla="val 6394"/>
              </a:avLst>
            </a:prstGeom>
            <a:noFill/>
            <a:ln w="28575">
              <a:noFill/>
            </a:ln>
          </p:spPr>
          <p:txBody>
            <a:bodyPr lIns="162556" tIns="81278" rIns="162556" bIns="81278" anchor="ctr"/>
            <a:p>
              <a:pPr algn="ctr"/>
              <a:r>
                <a:rPr lang="zh-CN" altLang="en-US" sz="4000" b="1" dirty="0">
                  <a:solidFill>
                    <a:srgbClr val="FF0000"/>
                  </a:solidFill>
                  <a:uFillTx/>
                  <a:latin typeface="Franklin Gothic Medium" panose="020B0603020102020204" pitchFamily="34" charset="0"/>
                  <a:ea typeface="锐字工房云字库中长宋GBK" panose="02010604000000000000" charset="-122"/>
                </a:rPr>
                <a:t>创作背景</a:t>
              </a:r>
              <a:endParaRPr lang="zh-CN" altLang="en-US" sz="4000" b="1" dirty="0">
                <a:solidFill>
                  <a:srgbClr val="FF0000"/>
                </a:solidFill>
                <a:uFillTx/>
                <a:latin typeface="Franklin Gothic Medium" panose="020B0603020102020204" pitchFamily="34" charset="0"/>
                <a:ea typeface="锐字工房云字库中长宋GBK" panose="02010604000000000000" charset="-122"/>
              </a:endParaRPr>
            </a:p>
          </p:txBody>
        </p:sp>
      </p:gr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2" name="TextBox 4"/>
          <p:cNvSpPr txBox="1"/>
          <p:nvPr/>
        </p:nvSpPr>
        <p:spPr>
          <a:xfrm>
            <a:off x="674793" y="277072"/>
            <a:ext cx="10841567" cy="4076700"/>
          </a:xfrm>
          <a:prstGeom prst="rect">
            <a:avLst/>
          </a:prstGeom>
          <a:noFill/>
          <a:ln w="9525">
            <a:noFill/>
          </a:ln>
        </p:spPr>
        <p:txBody>
          <a:bodyPr lIns="91440" tIns="45720" rIns="91440" bIns="45720" anchor="t">
            <a:spAutoFit/>
          </a:bodyPr>
          <a:p>
            <a:pPr>
              <a:lnSpc>
                <a:spcPct val="120000"/>
              </a:lnSpc>
              <a:spcBef>
                <a:spcPts val="750"/>
              </a:spcBef>
            </a:pPr>
            <a:r>
              <a:rPr lang="zh-CN" altLang="en-US" sz="3600" b="1" dirty="0">
                <a:solidFill>
                  <a:srgbClr val="000000"/>
                </a:solidFill>
                <a:uFillTx/>
                <a:latin typeface="锐字工房云字库中长宋GBK" panose="02010604000000000000" charset="-122"/>
                <a:ea typeface="锐字工房云字库中长宋GBK" panose="02010604000000000000" charset="-122"/>
              </a:rPr>
              <a:t>者的待遇”。也是在这年春天，经宋庆龄的努力沟通，</a:t>
            </a:r>
            <a:r>
              <a:rPr lang="zh-CN" altLang="en-US" sz="3600" b="1" dirty="0">
                <a:solidFill>
                  <a:srgbClr val="FF0000"/>
                </a:solidFill>
                <a:uFillTx/>
                <a:latin typeface="锐字工房云字库中长宋GBK" panose="02010604000000000000" charset="-122"/>
                <a:ea typeface="锐字工房云字库中长宋GBK" panose="02010604000000000000" charset="-122"/>
              </a:rPr>
              <a:t>斯诺</a:t>
            </a:r>
            <a:r>
              <a:rPr lang="zh-CN" altLang="en-US" sz="3600" b="1" dirty="0">
                <a:solidFill>
                  <a:srgbClr val="000000"/>
                </a:solidFill>
                <a:uFillTx/>
                <a:latin typeface="锐字工房云字库中长宋GBK" panose="02010604000000000000" charset="-122"/>
                <a:ea typeface="锐字工房云字库中长宋GBK" panose="02010604000000000000" charset="-122"/>
              </a:rPr>
              <a:t>和外籍医生</a:t>
            </a:r>
            <a:r>
              <a:rPr lang="zh-CN" altLang="en-US" sz="3600" b="1" dirty="0">
                <a:solidFill>
                  <a:srgbClr val="FF0000"/>
                </a:solidFill>
                <a:uFillTx/>
                <a:latin typeface="锐字工房云字库中长宋GBK" panose="02010604000000000000" charset="-122"/>
                <a:ea typeface="锐字工房云字库中长宋GBK" panose="02010604000000000000" charset="-122"/>
              </a:rPr>
              <a:t>马海德</a:t>
            </a:r>
            <a:r>
              <a:rPr lang="zh-CN" altLang="en-US" sz="3600" b="1" dirty="0">
                <a:solidFill>
                  <a:srgbClr val="000000"/>
                </a:solidFill>
                <a:uFillTx/>
                <a:latin typeface="锐字工房云字库中长宋GBK" panose="02010604000000000000" charset="-122"/>
                <a:ea typeface="锐字工房云字库中长宋GBK" panose="02010604000000000000" charset="-122"/>
              </a:rPr>
              <a:t>都得到了确认口信。</a:t>
            </a:r>
            <a:r>
              <a:rPr lang="en-US" altLang="zh-CN" sz="3600" b="1" dirty="0">
                <a:solidFill>
                  <a:srgbClr val="000000"/>
                </a:solidFill>
                <a:uFillTx/>
                <a:latin typeface="锐字工房云字库中长宋GBK" panose="02010604000000000000" charset="-122"/>
                <a:ea typeface="锐字工房云字库中长宋GBK" panose="02010604000000000000" charset="-122"/>
              </a:rPr>
              <a:t>《</a:t>
            </a:r>
            <a:r>
              <a:rPr lang="zh-CN" altLang="en-US" sz="3600" b="1" dirty="0">
                <a:solidFill>
                  <a:srgbClr val="000000"/>
                </a:solidFill>
                <a:uFillTx/>
                <a:latin typeface="锐字工房云字库中长宋GBK" panose="02010604000000000000" charset="-122"/>
                <a:ea typeface="锐字工房云字库中长宋GBK" panose="02010604000000000000" charset="-122"/>
              </a:rPr>
              <a:t>宋庆龄年谱</a:t>
            </a:r>
            <a:r>
              <a:rPr lang="en-US" altLang="zh-CN" sz="3600" b="1" dirty="0">
                <a:solidFill>
                  <a:srgbClr val="000000"/>
                </a:solidFill>
                <a:uFillTx/>
                <a:latin typeface="锐字工房云字库中长宋GBK" panose="02010604000000000000" charset="-122"/>
                <a:ea typeface="锐字工房云字库中长宋GBK" panose="02010604000000000000" charset="-122"/>
              </a:rPr>
              <a:t>》</a:t>
            </a:r>
            <a:r>
              <a:rPr lang="zh-CN" altLang="en-US" sz="3600" b="1" dirty="0">
                <a:solidFill>
                  <a:srgbClr val="000000"/>
                </a:solidFill>
                <a:uFillTx/>
                <a:latin typeface="锐字工房云字库中长宋GBK" panose="02010604000000000000" charset="-122"/>
                <a:ea typeface="锐字工房云字库中长宋GBK" panose="02010604000000000000" charset="-122"/>
              </a:rPr>
              <a:t>上说，当时宋庆龄曾对马海德说：“中共中央想邀请一位公道的记者和一名医生，到陕北实地考察边区的情况，了解中共的抗日主张，我看你和斯诺一块儿去吧！”</a:t>
            </a:r>
            <a:endParaRPr lang="zh-CN" altLang="en-US" sz="3600" b="1" dirty="0">
              <a:solidFill>
                <a:srgbClr val="000000"/>
              </a:solidFill>
              <a:uFillTx/>
              <a:latin typeface="锐字工房云字库中长宋GBK" panose="02010604000000000000" charset="-122"/>
              <a:ea typeface="锐字工房云字库中长宋GBK" panose="02010604000000000000" charset="-122"/>
            </a:endParaRPr>
          </a:p>
        </p:txBody>
      </p:sp>
      <p:sp>
        <p:nvSpPr>
          <p:cNvPr id="3" name="TextBox 4"/>
          <p:cNvSpPr txBox="1"/>
          <p:nvPr/>
        </p:nvSpPr>
        <p:spPr>
          <a:xfrm>
            <a:off x="675005" y="4254500"/>
            <a:ext cx="10840720" cy="2061210"/>
          </a:xfrm>
          <a:prstGeom prst="rect">
            <a:avLst/>
          </a:prstGeom>
          <a:noFill/>
          <a:ln w="9525">
            <a:noFill/>
          </a:ln>
        </p:spPr>
        <p:txBody>
          <a:bodyPr wrap="square" lIns="68580" tIns="34290" rIns="68580" bIns="34290" anchor="t">
            <a:spAutoFit/>
          </a:bodyPr>
          <a:p>
            <a:pPr>
              <a:lnSpc>
                <a:spcPct val="120000"/>
              </a:lnSpc>
              <a:spcBef>
                <a:spcPts val="750"/>
              </a:spcBef>
            </a:pPr>
            <a:r>
              <a:rPr lang="en-US" altLang="zh-CN" sz="2800" b="1" dirty="0">
                <a:latin typeface="黑体" panose="02010609060101010101" pitchFamily="49" charset="-122"/>
                <a:ea typeface="黑体" panose="02010609060101010101" pitchFamily="49" charset="-122"/>
              </a:rPr>
              <a:t>    </a:t>
            </a:r>
            <a:r>
              <a:rPr lang="en-US" altLang="zh-CN" sz="3600" b="1" dirty="0">
                <a:solidFill>
                  <a:srgbClr val="000000"/>
                </a:solidFill>
                <a:uFillTx/>
                <a:latin typeface="锐字工房云字库中长宋GBK" panose="02010604000000000000" charset="-122"/>
                <a:ea typeface="锐字工房云字库中长宋GBK" panose="02010604000000000000" charset="-122"/>
              </a:rPr>
              <a:t>1936</a:t>
            </a:r>
            <a:r>
              <a:rPr lang="zh-CN" altLang="en-US" sz="3600" b="1" dirty="0">
                <a:solidFill>
                  <a:srgbClr val="000000"/>
                </a:solidFill>
                <a:uFillTx/>
                <a:latin typeface="锐字工房云字库中长宋GBK" panose="02010604000000000000" charset="-122"/>
                <a:ea typeface="锐字工房云字库中长宋GBK" panose="02010604000000000000" charset="-122"/>
              </a:rPr>
              <a:t>年春夏之交，宋庆龄促成斯诺与马海德前往陕北，安排</a:t>
            </a:r>
            <a:r>
              <a:rPr lang="zh-CN" altLang="en-US" sz="3600" b="1" dirty="0">
                <a:solidFill>
                  <a:srgbClr val="FF0000"/>
                </a:solidFill>
                <a:uFillTx/>
                <a:latin typeface="锐字工房云字库中长宋GBK" panose="02010604000000000000" charset="-122"/>
                <a:ea typeface="锐字工房云字库中长宋GBK" panose="02010604000000000000" charset="-122"/>
              </a:rPr>
              <a:t>接头和护送</a:t>
            </a:r>
            <a:r>
              <a:rPr lang="zh-CN" altLang="en-US" sz="3600" b="1" dirty="0">
                <a:solidFill>
                  <a:srgbClr val="000000"/>
                </a:solidFill>
                <a:uFillTx/>
                <a:latin typeface="锐字工房云字库中长宋GBK" panose="02010604000000000000" charset="-122"/>
                <a:ea typeface="锐字工房云字库中长宋GBK" panose="02010604000000000000" charset="-122"/>
              </a:rPr>
              <a:t>的就是“红星”中提到的</a:t>
            </a:r>
            <a:r>
              <a:rPr lang="zh-CN" altLang="en-US" sz="3600" b="1" dirty="0">
                <a:solidFill>
                  <a:srgbClr val="FF0000"/>
                </a:solidFill>
                <a:uFillTx/>
                <a:latin typeface="锐字工房云字库中长宋GBK" panose="02010604000000000000" charset="-122"/>
                <a:ea typeface="锐字工房云字库中长宋GBK" panose="02010604000000000000" charset="-122"/>
              </a:rPr>
              <a:t>“王牧师”（真名董健吾）</a:t>
            </a:r>
            <a:r>
              <a:rPr lang="zh-CN" altLang="en-US" sz="3600" b="1" dirty="0">
                <a:solidFill>
                  <a:srgbClr val="000000"/>
                </a:solidFill>
                <a:uFillTx/>
                <a:latin typeface="锐字工房云字库中长宋GBK" panose="02010604000000000000" charset="-122"/>
                <a:ea typeface="锐字工房云字库中长宋GBK" panose="02010604000000000000" charset="-122"/>
              </a:rPr>
              <a:t>。于是，后来读者们能够在</a:t>
            </a:r>
            <a:endParaRPr lang="zh-CN" altLang="en-US" sz="3600" b="1" dirty="0">
              <a:solidFill>
                <a:srgbClr val="000000"/>
              </a:solidFill>
              <a:uFillTx/>
              <a:latin typeface="锐字工房云字库中长宋GBK" panose="02010604000000000000" charset="-122"/>
              <a:ea typeface="锐字工房云字库中长宋GBK" panose="02010604000000000000" charset="-122"/>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000000"/>
                                          </p:val>
                                        </p:tav>
                                        <p:tav tm="100000">
                                          <p:val>
                                            <p:strVal val="#ppt_w"/>
                                          </p:val>
                                        </p:tav>
                                      </p:tavLst>
                                    </p:anim>
                                    <p:anim calcmode="lin" valueType="num">
                                      <p:cBhvr>
                                        <p:cTn id="8" dur="500" fill="hold"/>
                                        <p:tgtEl>
                                          <p:spTgt spid="2"/>
                                        </p:tgtEl>
                                        <p:attrNameLst>
                                          <p:attrName>ppt_h</p:attrName>
                                        </p:attrNameLst>
                                      </p:cBhvr>
                                      <p:tavLst>
                                        <p:tav tm="0">
                                          <p:val>
                                            <p:fltVal val="0.000000"/>
                                          </p:val>
                                        </p:tav>
                                        <p:tav tm="100000">
                                          <p:val>
                                            <p:strVal val="#ppt_h"/>
                                          </p:val>
                                        </p:tav>
                                      </p:tavLst>
                                    </p:anim>
                                    <p:animEffect transition="in" filter="fade">
                                      <p:cBhvr>
                                        <p:cTn id="9" dur="5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3"/>
                                        </p:tgtEl>
                                        <p:attrNameLst>
                                          <p:attrName>style.visibility</p:attrName>
                                        </p:attrNameLst>
                                      </p:cBhvr>
                                      <p:to>
                                        <p:strVal val="visible"/>
                                      </p:to>
                                    </p:set>
                                    <p:anim calcmode="lin" valueType="num">
                                      <p:cBhvr>
                                        <p:cTn id="14" dur="500" fill="hold"/>
                                        <p:tgtEl>
                                          <p:spTgt spid="3"/>
                                        </p:tgtEl>
                                        <p:attrNameLst>
                                          <p:attrName>ppt_w</p:attrName>
                                        </p:attrNameLst>
                                      </p:cBhvr>
                                      <p:tavLst>
                                        <p:tav tm="0">
                                          <p:val>
                                            <p:fltVal val="0.000000"/>
                                          </p:val>
                                        </p:tav>
                                        <p:tav tm="100000">
                                          <p:val>
                                            <p:strVal val="#ppt_w"/>
                                          </p:val>
                                        </p:tav>
                                      </p:tavLst>
                                    </p:anim>
                                    <p:anim calcmode="lin" valueType="num">
                                      <p:cBhvr>
                                        <p:cTn id="15" dur="500" fill="hold"/>
                                        <p:tgtEl>
                                          <p:spTgt spid="3"/>
                                        </p:tgtEl>
                                        <p:attrNameLst>
                                          <p:attrName>ppt_h</p:attrName>
                                        </p:attrNameLst>
                                      </p:cBhvr>
                                      <p:tavLst>
                                        <p:tav tm="0">
                                          <p:val>
                                            <p:fltVal val="0.000000"/>
                                          </p:val>
                                        </p:tav>
                                        <p:tav tm="100000">
                                          <p:val>
                                            <p:strVal val="#ppt_h"/>
                                          </p:val>
                                        </p:tav>
                                      </p:tavLst>
                                    </p:anim>
                                    <p:animEffect transition="in" filter="fade">
                                      <p:cBhvr>
                                        <p:cTn id="16"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434340" y="142240"/>
            <a:ext cx="11353800" cy="1272540"/>
          </a:xfrm>
          <a:prstGeom prst="rect">
            <a:avLst/>
          </a:prstGeom>
          <a:noFill/>
        </p:spPr>
        <p:txBody>
          <a:bodyPr wrap="square" rtlCol="0" anchor="t">
            <a:spAutoFit/>
          </a:bodyPr>
          <a:p>
            <a:pPr>
              <a:lnSpc>
                <a:spcPct val="120000"/>
              </a:lnSpc>
              <a:spcBef>
                <a:spcPts val="750"/>
              </a:spcBef>
            </a:pPr>
            <a:r>
              <a:rPr lang="en-US" altLang="zh-CN" sz="3200" b="1" dirty="0">
                <a:solidFill>
                  <a:srgbClr val="000000"/>
                </a:solidFill>
                <a:uFillTx/>
                <a:latin typeface="锐字工房云字库中长宋GBK" panose="02010604000000000000" charset="-122"/>
                <a:ea typeface="锐字工房云字库中长宋GBK" panose="02010604000000000000" charset="-122"/>
                <a:sym typeface="+mn-ea"/>
              </a:rPr>
              <a:t>《</a:t>
            </a:r>
            <a:r>
              <a:rPr lang="zh-CN" altLang="en-US" sz="3200" b="1" dirty="0">
                <a:solidFill>
                  <a:srgbClr val="000000"/>
                </a:solidFill>
                <a:uFillTx/>
                <a:latin typeface="锐字工房云字库中长宋GBK" panose="02010604000000000000" charset="-122"/>
                <a:ea typeface="锐字工房云字库中长宋GBK" panose="02010604000000000000" charset="-122"/>
                <a:sym typeface="+mn-ea"/>
              </a:rPr>
              <a:t>红星照耀中国</a:t>
            </a:r>
            <a:r>
              <a:rPr lang="en-US" altLang="zh-CN" sz="3200" b="1" dirty="0">
                <a:solidFill>
                  <a:srgbClr val="000000"/>
                </a:solidFill>
                <a:uFillTx/>
                <a:latin typeface="锐字工房云字库中长宋GBK" panose="02010604000000000000" charset="-122"/>
                <a:ea typeface="锐字工房云字库中长宋GBK" panose="02010604000000000000" charset="-122"/>
                <a:sym typeface="+mn-ea"/>
              </a:rPr>
              <a:t>》</a:t>
            </a:r>
            <a:r>
              <a:rPr lang="zh-CN" altLang="en-US" sz="3200" b="1" dirty="0">
                <a:solidFill>
                  <a:srgbClr val="000000"/>
                </a:solidFill>
                <a:uFillTx/>
                <a:latin typeface="锐字工房云字库中长宋GBK" panose="02010604000000000000" charset="-122"/>
                <a:ea typeface="锐字工房云字库中长宋GBK" panose="02010604000000000000" charset="-122"/>
                <a:sym typeface="+mn-ea"/>
              </a:rPr>
              <a:t>的开篇中读到，（宋庆龄）用隐形墨水准备了给</a:t>
            </a:r>
            <a:r>
              <a:rPr lang="zh-CN" altLang="en-US" sz="3200" b="1" dirty="0">
                <a:solidFill>
                  <a:srgbClr val="FF0000"/>
                </a:solidFill>
                <a:uFillTx/>
                <a:latin typeface="锐字工房云字库中长宋GBK" panose="02010604000000000000" charset="-122"/>
                <a:ea typeface="锐字工房云字库中长宋GBK" panose="02010604000000000000" charset="-122"/>
                <a:sym typeface="+mn-ea"/>
              </a:rPr>
              <a:t>毛泽东</a:t>
            </a:r>
            <a:r>
              <a:rPr lang="zh-CN" altLang="en-US" sz="3200" b="1" dirty="0">
                <a:solidFill>
                  <a:srgbClr val="000000"/>
                </a:solidFill>
                <a:uFillTx/>
                <a:latin typeface="锐字工房云字库中长宋GBK" panose="02010604000000000000" charset="-122"/>
                <a:ea typeface="锐字工房云字库中长宋GBK" panose="02010604000000000000" charset="-122"/>
                <a:sym typeface="+mn-ea"/>
              </a:rPr>
              <a:t>的介绍信以及得到北平朋友的帮助等。</a:t>
            </a:r>
            <a:endParaRPr lang="zh-CN" altLang="en-US" sz="3200"/>
          </a:p>
        </p:txBody>
      </p:sp>
      <p:sp>
        <p:nvSpPr>
          <p:cNvPr id="5" name="TextBox 4"/>
          <p:cNvSpPr txBox="1"/>
          <p:nvPr/>
        </p:nvSpPr>
        <p:spPr>
          <a:xfrm>
            <a:off x="434340" y="1409065"/>
            <a:ext cx="11354435" cy="4792980"/>
          </a:xfrm>
          <a:prstGeom prst="rect">
            <a:avLst/>
          </a:prstGeom>
          <a:noFill/>
          <a:ln w="9525">
            <a:noFill/>
          </a:ln>
        </p:spPr>
        <p:txBody>
          <a:bodyPr wrap="square" lIns="68580" tIns="34290" rIns="68580" bIns="34290" anchor="t">
            <a:spAutoFit/>
          </a:bodyPr>
          <a:p>
            <a:pPr>
              <a:lnSpc>
                <a:spcPct val="120000"/>
              </a:lnSpc>
            </a:pPr>
            <a:r>
              <a:rPr lang="zh-CN" altLang="en-US" sz="3200" b="1" dirty="0">
                <a:solidFill>
                  <a:srgbClr val="000000"/>
                </a:solidFill>
                <a:uFillTx/>
                <a:latin typeface="锐字工房云字库中长宋GBK" panose="02010604000000000000" charset="-122"/>
                <a:ea typeface="锐字工房云字库中长宋GBK" panose="02010604000000000000" charset="-122"/>
              </a:rPr>
              <a:t>    在延安，</a:t>
            </a:r>
            <a:r>
              <a:rPr lang="zh-CN" altLang="en-US" sz="3200" b="1" dirty="0">
                <a:solidFill>
                  <a:srgbClr val="FF0000"/>
                </a:solidFill>
                <a:uFillTx/>
                <a:latin typeface="锐字工房云字库中长宋GBK" panose="02010604000000000000" charset="-122"/>
                <a:ea typeface="锐字工房云字库中长宋GBK" panose="02010604000000000000" charset="-122"/>
              </a:rPr>
              <a:t>斯诺同毛泽东、周恩来等进行了多次长时间的谈话，搜集了二万五千里长征第一手资料。</a:t>
            </a:r>
            <a:r>
              <a:rPr lang="zh-CN" altLang="en-US" sz="3200" b="1" dirty="0">
                <a:solidFill>
                  <a:srgbClr val="000000"/>
                </a:solidFill>
                <a:uFillTx/>
                <a:latin typeface="锐字工房云字库中长宋GBK" panose="02010604000000000000" charset="-122"/>
                <a:ea typeface="锐字工房云字库中长宋GBK" panose="02010604000000000000" charset="-122"/>
              </a:rPr>
              <a:t>此外，他还实地考察，深入红军战士和老百姓当中，口问手写，对苏区军民生活、地方政治改革、民情风俗习惯等作了广泛深入的调查。</a:t>
            </a:r>
            <a:r>
              <a:rPr lang="zh-CN" altLang="en-US" sz="3200" b="1" dirty="0">
                <a:solidFill>
                  <a:srgbClr val="FF0000"/>
                </a:solidFill>
                <a:uFillTx/>
                <a:latin typeface="锐字工房云字库中长宋GBK" panose="02010604000000000000" charset="-122"/>
                <a:ea typeface="锐字工房云字库中长宋GBK" panose="02010604000000000000" charset="-122"/>
              </a:rPr>
              <a:t>四个月的采访</a:t>
            </a:r>
            <a:r>
              <a:rPr lang="zh-CN" altLang="en-US" sz="3200" b="1" dirty="0">
                <a:solidFill>
                  <a:srgbClr val="000000"/>
                </a:solidFill>
                <a:uFillTx/>
                <a:latin typeface="锐字工房云字库中长宋GBK" panose="02010604000000000000" charset="-122"/>
                <a:ea typeface="锐字工房云字库中长宋GBK" panose="02010604000000000000" charset="-122"/>
              </a:rPr>
              <a:t>，他密密麻麻写满了</a:t>
            </a:r>
            <a:r>
              <a:rPr lang="en-US" altLang="zh-CN" sz="3200" b="1" dirty="0">
                <a:solidFill>
                  <a:srgbClr val="FF0000"/>
                </a:solidFill>
                <a:uFillTx/>
                <a:latin typeface="锐字工房云字库中长宋GBK" panose="02010604000000000000" charset="-122"/>
                <a:ea typeface="锐字工房云字库中长宋GBK" panose="02010604000000000000" charset="-122"/>
              </a:rPr>
              <a:t>14</a:t>
            </a:r>
            <a:r>
              <a:rPr lang="zh-CN" altLang="en-US" sz="3200" b="1" dirty="0">
                <a:solidFill>
                  <a:srgbClr val="FF0000"/>
                </a:solidFill>
                <a:uFillTx/>
                <a:latin typeface="锐字工房云字库中长宋GBK" panose="02010604000000000000" charset="-122"/>
                <a:ea typeface="锐字工房云字库中长宋GBK" panose="02010604000000000000" charset="-122"/>
              </a:rPr>
              <a:t>个笔记本</a:t>
            </a:r>
            <a:r>
              <a:rPr lang="zh-CN" altLang="en-US" sz="3200" b="1" dirty="0">
                <a:solidFill>
                  <a:srgbClr val="000000"/>
                </a:solidFill>
                <a:uFillTx/>
                <a:latin typeface="锐字工房云字库中长宋GBK" panose="02010604000000000000" charset="-122"/>
                <a:ea typeface="锐字工房云字库中长宋GBK" panose="02010604000000000000" charset="-122"/>
              </a:rPr>
              <a:t>。当年</a:t>
            </a:r>
            <a:r>
              <a:rPr lang="en-US" altLang="zh-CN" sz="3200" b="1" dirty="0">
                <a:solidFill>
                  <a:srgbClr val="000000"/>
                </a:solidFill>
                <a:uFillTx/>
                <a:latin typeface="锐字工房云字库中长宋GBK" panose="02010604000000000000" charset="-122"/>
                <a:ea typeface="锐字工房云字库中长宋GBK" panose="02010604000000000000" charset="-122"/>
              </a:rPr>
              <a:t>10</a:t>
            </a:r>
            <a:r>
              <a:rPr lang="zh-CN" altLang="en-US" sz="3200" b="1" dirty="0">
                <a:solidFill>
                  <a:srgbClr val="000000"/>
                </a:solidFill>
                <a:uFillTx/>
                <a:latin typeface="锐字工房云字库中长宋GBK" panose="02010604000000000000" charset="-122"/>
                <a:ea typeface="锐字工房云字库中长宋GBK" panose="02010604000000000000" charset="-122"/>
              </a:rPr>
              <a:t>月底，斯诺带着他的采访资料、胶卷和照片，从陕北回到北平，经过几个月的埋头写作，英文名</a:t>
            </a:r>
            <a:r>
              <a:rPr lang="en-US" altLang="zh-CN" sz="3200" b="1" dirty="0">
                <a:solidFill>
                  <a:srgbClr val="FF0000"/>
                </a:solidFill>
                <a:uFillTx/>
                <a:latin typeface="锐字工房云字库中长宋GBK" panose="02010604000000000000" charset="-122"/>
                <a:ea typeface="锐字工房云字库中长宋GBK" panose="02010604000000000000" charset="-122"/>
              </a:rPr>
              <a:t>《</a:t>
            </a:r>
            <a:r>
              <a:rPr lang="zh-CN" altLang="en-US" sz="3200" b="1" dirty="0">
                <a:solidFill>
                  <a:srgbClr val="FF0000"/>
                </a:solidFill>
                <a:uFillTx/>
                <a:latin typeface="锐字工房云字库中长宋GBK" panose="02010604000000000000" charset="-122"/>
                <a:ea typeface="锐字工房云字库中长宋GBK" panose="02010604000000000000" charset="-122"/>
              </a:rPr>
              <a:t>红星照耀中国</a:t>
            </a:r>
            <a:r>
              <a:rPr lang="en-US" altLang="zh-CN" sz="3200" b="1" dirty="0">
                <a:solidFill>
                  <a:srgbClr val="FF0000"/>
                </a:solidFill>
                <a:uFillTx/>
                <a:latin typeface="锐字工房云字库中长宋GBK" panose="02010604000000000000" charset="-122"/>
                <a:ea typeface="锐字工房云字库中长宋GBK" panose="02010604000000000000" charset="-122"/>
              </a:rPr>
              <a:t>》</a:t>
            </a:r>
            <a:r>
              <a:rPr lang="zh-CN" altLang="en-US" sz="3200" b="1" dirty="0">
                <a:solidFill>
                  <a:srgbClr val="FF0000"/>
                </a:solidFill>
                <a:uFillTx/>
                <a:latin typeface="锐字工房云字库中长宋GBK" panose="02010604000000000000" charset="-122"/>
                <a:ea typeface="锐字工房云字库中长宋GBK" panose="02010604000000000000" charset="-122"/>
              </a:rPr>
              <a:t>、中文译名为</a:t>
            </a:r>
            <a:r>
              <a:rPr lang="en-US" altLang="zh-CN" sz="3200" b="1" dirty="0">
                <a:solidFill>
                  <a:srgbClr val="FF0000"/>
                </a:solidFill>
                <a:uFillTx/>
                <a:latin typeface="锐字工房云字库中长宋GBK" panose="02010604000000000000" charset="-122"/>
                <a:ea typeface="锐字工房云字库中长宋GBK" panose="02010604000000000000" charset="-122"/>
              </a:rPr>
              <a:t>《</a:t>
            </a:r>
            <a:r>
              <a:rPr lang="zh-CN" altLang="en-US" sz="3200" b="1" dirty="0">
                <a:solidFill>
                  <a:srgbClr val="FF0000"/>
                </a:solidFill>
                <a:uFillTx/>
                <a:latin typeface="锐字工房云字库中长宋GBK" panose="02010604000000000000" charset="-122"/>
                <a:ea typeface="锐字工房云字库中长宋GBK" panose="02010604000000000000" charset="-122"/>
              </a:rPr>
              <a:t>西行漫记</a:t>
            </a:r>
            <a:r>
              <a:rPr lang="en-US" altLang="zh-CN" sz="3200" b="1" dirty="0">
                <a:solidFill>
                  <a:srgbClr val="FF0000"/>
                </a:solidFill>
                <a:uFillTx/>
                <a:latin typeface="锐字工房云字库中长宋GBK" panose="02010604000000000000" charset="-122"/>
                <a:ea typeface="锐字工房云字库中长宋GBK" panose="02010604000000000000" charset="-122"/>
              </a:rPr>
              <a:t>》</a:t>
            </a:r>
            <a:r>
              <a:rPr lang="zh-CN" altLang="en-US" sz="3200" b="1" dirty="0">
                <a:solidFill>
                  <a:srgbClr val="000000"/>
                </a:solidFill>
                <a:uFillTx/>
                <a:latin typeface="锐字工房云字库中长宋GBK" panose="02010604000000000000" charset="-122"/>
                <a:ea typeface="锐字工房云字库中长宋GBK" panose="02010604000000000000" charset="-122"/>
              </a:rPr>
              <a:t>的</a:t>
            </a:r>
            <a:r>
              <a:rPr lang="zh-CN" altLang="en-US" sz="3200" b="1" dirty="0">
                <a:solidFill>
                  <a:srgbClr val="FF0000"/>
                </a:solidFill>
                <a:uFillTx/>
                <a:latin typeface="锐字工房云字库中长宋GBK" panose="02010604000000000000" charset="-122"/>
                <a:ea typeface="锐字工房云字库中长宋GBK" panose="02010604000000000000" charset="-122"/>
              </a:rPr>
              <a:t>报告文学</a:t>
            </a:r>
            <a:r>
              <a:rPr lang="zh-CN" altLang="en-US" sz="3200" b="1" dirty="0">
                <a:solidFill>
                  <a:srgbClr val="000000"/>
                </a:solidFill>
                <a:uFillTx/>
                <a:latin typeface="锐字工房云字库中长宋GBK" panose="02010604000000000000" charset="-122"/>
                <a:ea typeface="锐字工房云字库中长宋GBK" panose="02010604000000000000" charset="-122"/>
              </a:rPr>
              <a:t>终于诞生。</a:t>
            </a:r>
            <a:endParaRPr lang="zh-CN" altLang="en-US" sz="3200" b="1" dirty="0">
              <a:solidFill>
                <a:srgbClr val="000000"/>
              </a:solidFill>
              <a:uFillTx/>
              <a:latin typeface="锐字工房云字库中长宋GBK" panose="02010604000000000000" charset="-122"/>
              <a:ea typeface="锐字工房云字库中长宋GBK" panose="02010604000000000000" charset="-122"/>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heel(1)">
                                      <p:cBhvr>
                                        <p:cTn id="7"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8" name="图片 7"/>
          <p:cNvPicPr>
            <a:picLocks noChangeAspect="1"/>
          </p:cNvPicPr>
          <p:nvPr/>
        </p:nvPicPr>
        <p:blipFill>
          <a:blip r:embed="rId1" cstate="print">
            <a:clrChange>
              <a:clrFrom>
                <a:srgbClr val="EFEFEF">
                  <a:alpha val="100000"/>
                </a:srgbClr>
              </a:clrFrom>
              <a:clrTo>
                <a:srgbClr val="EFEFEF">
                  <a:alpha val="100000"/>
                  <a:alpha val="0"/>
                </a:srgbClr>
              </a:clrTo>
            </a:clrChange>
          </a:blip>
          <a:srcRect l="14758" t="32578" r="40772" b="28328"/>
          <a:stretch>
            <a:fillRect/>
          </a:stretch>
        </p:blipFill>
        <p:spPr>
          <a:xfrm>
            <a:off x="1490141" y="4556976"/>
            <a:ext cx="1797547" cy="1447469"/>
          </a:xfrm>
          <a:prstGeom prst="rect">
            <a:avLst/>
          </a:prstGeom>
          <a:effectLst>
            <a:glow rad="127000">
              <a:schemeClr val="accent1">
                <a:alpha val="0"/>
              </a:schemeClr>
            </a:glow>
          </a:effectLst>
        </p:spPr>
      </p:pic>
      <p:sp>
        <p:nvSpPr>
          <p:cNvPr id="22531" name="标题 8"/>
          <p:cNvSpPr>
            <a:spLocks noGrp="1"/>
          </p:cNvSpPr>
          <p:nvPr>
            <p:ph type="title"/>
          </p:nvPr>
        </p:nvSpPr>
        <p:spPr>
          <a:xfrm>
            <a:off x="2872740" y="100965"/>
            <a:ext cx="6446520" cy="1001395"/>
          </a:xfrm>
        </p:spPr>
        <p:txBody>
          <a:bodyPr vert="horz" wrap="square" lIns="91440" tIns="45720" rIns="91440" bIns="45720" anchor="ctr">
            <a:normAutofit fontScale="90000"/>
          </a:bodyPr>
          <a:p>
            <a:r>
              <a:rPr lang="zh-CN" altLang="en-US" sz="7200" dirty="0">
                <a:solidFill>
                  <a:srgbClr val="FF0000"/>
                </a:solidFill>
                <a:uFillTx/>
                <a:ea typeface="锐字工房云字库中长宋GBK" panose="02010604000000000000" charset="-122"/>
              </a:rPr>
              <a:t>目录</a:t>
            </a:r>
            <a:endParaRPr lang="zh-CN" altLang="en-US" sz="7200" dirty="0">
              <a:solidFill>
                <a:srgbClr val="FF0000"/>
              </a:solidFill>
              <a:uFillTx/>
              <a:ea typeface="锐字工房云字库中长宋GBK" panose="02010604000000000000" charset="-122"/>
            </a:endParaRPr>
          </a:p>
        </p:txBody>
      </p:sp>
      <p:sp>
        <p:nvSpPr>
          <p:cNvPr id="7" name="内容占位符 6"/>
          <p:cNvSpPr>
            <a:spLocks noGrp="1"/>
          </p:cNvSpPr>
          <p:nvPr>
            <p:ph sz="half" idx="1"/>
          </p:nvPr>
        </p:nvSpPr>
        <p:spPr>
          <a:xfrm>
            <a:off x="6223000" y="1102360"/>
            <a:ext cx="5673090" cy="5142230"/>
          </a:xfrm>
        </p:spPr>
        <p:txBody>
          <a:bodyPr vert="horz" lIns="91440" tIns="45720" rIns="91440" bIns="45720" rtlCol="0">
            <a:normAutofit lnSpcReduction="10000"/>
          </a:bodyPr>
          <a:lstStyle/>
          <a:p>
            <a:pPr marL="342900" marR="0" lvl="0" indent="-342900" algn="l" defTabSz="914400" rtl="0" eaLnBrk="1" fontAlgn="auto" latinLnBrk="0" hangingPunct="1">
              <a:lnSpc>
                <a:spcPct val="100000"/>
              </a:lnSpc>
              <a:spcBef>
                <a:spcPct val="20000"/>
              </a:spcBef>
              <a:spcAft>
                <a:spcPts val="0"/>
              </a:spcAft>
              <a:buClrTx/>
              <a:buSzTx/>
              <a:buFont typeface="Wingdings 2" pitchFamily="18" charset="2"/>
              <a:buNone/>
              <a:defRPr/>
            </a:pPr>
            <a:endParaRPr kumimoji="0" lang="zh-CN" altLang="en-US" sz="2800" b="1" i="0" u="none" strike="noStrike" kern="1200" cap="none" spc="0" normalizeH="0" baseline="0" noProof="0" dirty="0" smtClean="0">
              <a:ln>
                <a:noFill/>
              </a:ln>
              <a:solidFill>
                <a:srgbClr val="000000"/>
              </a:solidFill>
              <a:effectLst/>
              <a:uLnTx/>
              <a:uFillTx/>
              <a:latin typeface="宋体" panose="02010600030101010101" pitchFamily="2" charset="-122"/>
              <a:ea typeface="宋体" panose="02010600030101010101" pitchFamily="2" charset="-122"/>
              <a:cs typeface="+mn-cs"/>
              <a:sym typeface="Arial" panose="020B0604020202020204" pitchFamily="34" charset="0"/>
            </a:endParaRPr>
          </a:p>
          <a:p>
            <a:pPr marL="342900" marR="0" lvl="0" indent="-342900" algn="l" defTabSz="914400" rtl="0" eaLnBrk="1" fontAlgn="auto" latinLnBrk="0" hangingPunct="1">
              <a:lnSpc>
                <a:spcPct val="100000"/>
              </a:lnSpc>
              <a:spcBef>
                <a:spcPct val="20000"/>
              </a:spcBef>
              <a:spcAft>
                <a:spcPts val="0"/>
              </a:spcAft>
              <a:buClrTx/>
              <a:buSzTx/>
              <a:buFont typeface="Wingdings 2" pitchFamily="18" charset="2"/>
              <a:buNone/>
              <a:defRPr/>
            </a:pPr>
            <a:r>
              <a:rPr kumimoji="0" lang="zh-CN" altLang="en-US" sz="3600" b="1" i="0" baseline="0" noProof="0" dirty="0" smtClean="0">
                <a:ln>
                  <a:noFill/>
                </a:ln>
                <a:solidFill>
                  <a:srgbClr val="000000"/>
                </a:solidFill>
                <a:effectLst/>
                <a:uLnTx/>
                <a:uFillTx/>
                <a:latin typeface="锐字工房云字库中长宋GBK" panose="02010604000000000000" charset="-122"/>
                <a:ea typeface="锐字工房云字库中长宋GBK" panose="02010604000000000000" charset="-122"/>
                <a:cs typeface="+mn-cs"/>
                <a:sym typeface="Arial" panose="020B0604020202020204" pitchFamily="34" charset="0"/>
              </a:rPr>
              <a:t>第七篇 去前线的路上</a:t>
            </a:r>
            <a:endParaRPr kumimoji="0" lang="zh-CN" altLang="en-US" sz="3600" b="1" i="0" baseline="0" noProof="0" dirty="0" smtClean="0">
              <a:ln>
                <a:noFill/>
              </a:ln>
              <a:solidFill>
                <a:srgbClr val="000000"/>
              </a:solidFill>
              <a:effectLst/>
              <a:uLnTx/>
              <a:uFillTx/>
              <a:latin typeface="锐字工房云字库中长宋GBK" panose="02010604000000000000" charset="-122"/>
              <a:ea typeface="锐字工房云字库中长宋GBK" panose="02010604000000000000" charset="-122"/>
              <a:cs typeface="+mn-cs"/>
              <a:sym typeface="Arial" panose="020B0604020202020204" pitchFamily="34" charset="0"/>
            </a:endParaRPr>
          </a:p>
          <a:p>
            <a:pPr marL="342900" marR="0" lvl="0" indent="-342900" algn="l" defTabSz="914400" rtl="0" eaLnBrk="1" fontAlgn="auto" latinLnBrk="0" hangingPunct="1">
              <a:lnSpc>
                <a:spcPct val="100000"/>
              </a:lnSpc>
              <a:spcBef>
                <a:spcPct val="20000"/>
              </a:spcBef>
              <a:spcAft>
                <a:spcPts val="0"/>
              </a:spcAft>
              <a:buClrTx/>
              <a:buSzTx/>
              <a:buFont typeface="Wingdings 2" pitchFamily="18" charset="2"/>
              <a:buNone/>
              <a:defRPr/>
            </a:pPr>
            <a:r>
              <a:rPr kumimoji="0" lang="zh-CN" altLang="en-US" sz="3600" b="1" i="0" baseline="0" noProof="0" dirty="0" smtClean="0">
                <a:ln>
                  <a:noFill/>
                </a:ln>
                <a:solidFill>
                  <a:srgbClr val="000000"/>
                </a:solidFill>
                <a:effectLst/>
                <a:uLnTx/>
                <a:uFillTx/>
                <a:latin typeface="锐字工房云字库中长宋GBK" panose="02010604000000000000" charset="-122"/>
                <a:ea typeface="锐字工房云字库中长宋GBK" panose="02010604000000000000" charset="-122"/>
                <a:cs typeface="+mn-cs"/>
                <a:sym typeface="Arial" panose="020B0604020202020204" pitchFamily="34" charset="0"/>
              </a:rPr>
              <a:t>第八篇 同红军在一起</a:t>
            </a:r>
            <a:endParaRPr kumimoji="0" lang="zh-CN" altLang="en-US" sz="3600" b="1" i="0" baseline="0" noProof="0" dirty="0" smtClean="0">
              <a:ln>
                <a:noFill/>
              </a:ln>
              <a:solidFill>
                <a:srgbClr val="000000"/>
              </a:solidFill>
              <a:effectLst/>
              <a:uLnTx/>
              <a:uFillTx/>
              <a:latin typeface="锐字工房云字库中长宋GBK" panose="02010604000000000000" charset="-122"/>
              <a:ea typeface="锐字工房云字库中长宋GBK" panose="02010604000000000000" charset="-122"/>
              <a:cs typeface="+mn-cs"/>
              <a:sym typeface="Arial" panose="020B0604020202020204" pitchFamily="34" charset="0"/>
            </a:endParaRPr>
          </a:p>
          <a:p>
            <a:pPr marL="342900" marR="0" lvl="0" indent="-342900" algn="l" defTabSz="914400" rtl="0" eaLnBrk="1" fontAlgn="auto" latinLnBrk="0" hangingPunct="1">
              <a:lnSpc>
                <a:spcPct val="100000"/>
              </a:lnSpc>
              <a:spcBef>
                <a:spcPct val="20000"/>
              </a:spcBef>
              <a:spcAft>
                <a:spcPts val="0"/>
              </a:spcAft>
              <a:buClrTx/>
              <a:buSzTx/>
              <a:buFont typeface="Wingdings 2" pitchFamily="18" charset="2"/>
              <a:buNone/>
              <a:defRPr/>
            </a:pPr>
            <a:r>
              <a:rPr kumimoji="0" lang="zh-CN" altLang="en-US" sz="3600" b="1" i="0" baseline="0" noProof="0" dirty="0" smtClean="0">
                <a:ln>
                  <a:noFill/>
                </a:ln>
                <a:solidFill>
                  <a:srgbClr val="000000"/>
                </a:solidFill>
                <a:effectLst/>
                <a:uLnTx/>
                <a:uFillTx/>
                <a:latin typeface="锐字工房云字库中长宋GBK" panose="02010604000000000000" charset="-122"/>
                <a:ea typeface="锐字工房云字库中长宋GBK" panose="02010604000000000000" charset="-122"/>
                <a:cs typeface="+mn-ea"/>
                <a:sym typeface="Arial" panose="020B0604020202020204" pitchFamily="34" charset="0"/>
              </a:rPr>
              <a:t>第九篇 同红军在一起（续）</a:t>
            </a:r>
            <a:endParaRPr kumimoji="0" lang="zh-CN" altLang="en-US" sz="3600" b="1" i="0" baseline="0" noProof="0" dirty="0" smtClean="0">
              <a:ln>
                <a:noFill/>
              </a:ln>
              <a:solidFill>
                <a:srgbClr val="000000"/>
              </a:solidFill>
              <a:effectLst/>
              <a:uLnTx/>
              <a:uFillTx/>
              <a:latin typeface="锐字工房云字库中长宋GBK" panose="02010604000000000000" charset="-122"/>
              <a:ea typeface="锐字工房云字库中长宋GBK" panose="02010604000000000000" charset="-122"/>
              <a:cs typeface="+mn-ea"/>
              <a:sym typeface="Arial" panose="020B0604020202020204" pitchFamily="34" charset="0"/>
            </a:endParaRPr>
          </a:p>
          <a:p>
            <a:pPr marL="342900" marR="0" lvl="0" indent="-342900" algn="l" defTabSz="914400" rtl="0" eaLnBrk="1" fontAlgn="auto" latinLnBrk="0" hangingPunct="1">
              <a:lnSpc>
                <a:spcPct val="100000"/>
              </a:lnSpc>
              <a:spcBef>
                <a:spcPct val="20000"/>
              </a:spcBef>
              <a:spcAft>
                <a:spcPts val="0"/>
              </a:spcAft>
              <a:buClrTx/>
              <a:buSzTx/>
              <a:buFont typeface="Wingdings 2" pitchFamily="18" charset="2"/>
              <a:buNone/>
              <a:defRPr/>
            </a:pPr>
            <a:r>
              <a:rPr kumimoji="0" lang="zh-CN" altLang="en-US" sz="3600" b="1" i="0" baseline="0" noProof="0" dirty="0" smtClean="0">
                <a:ln>
                  <a:noFill/>
                </a:ln>
                <a:solidFill>
                  <a:srgbClr val="000000"/>
                </a:solidFill>
                <a:effectLst/>
                <a:uLnTx/>
                <a:uFillTx/>
                <a:latin typeface="锐字工房云字库中长宋GBK" panose="02010604000000000000" charset="-122"/>
                <a:ea typeface="锐字工房云字库中长宋GBK" panose="02010604000000000000" charset="-122"/>
                <a:cs typeface="+mn-ea"/>
                <a:sym typeface="Arial" panose="020B0604020202020204" pitchFamily="34" charset="0"/>
              </a:rPr>
              <a:t>第十篇 战争与和平 </a:t>
            </a:r>
            <a:endParaRPr kumimoji="0" lang="zh-CN" altLang="en-US" sz="3600" b="1" i="0" baseline="0" noProof="0" dirty="0" smtClean="0">
              <a:ln>
                <a:noFill/>
              </a:ln>
              <a:solidFill>
                <a:srgbClr val="000000"/>
              </a:solidFill>
              <a:effectLst/>
              <a:uLnTx/>
              <a:uFillTx/>
              <a:latin typeface="锐字工房云字库中长宋GBK" panose="02010604000000000000" charset="-122"/>
              <a:ea typeface="锐字工房云字库中长宋GBK" panose="02010604000000000000" charset="-122"/>
              <a:cs typeface="+mn-ea"/>
              <a:sym typeface="Arial" panose="020B0604020202020204" pitchFamily="34" charset="0"/>
            </a:endParaRPr>
          </a:p>
          <a:p>
            <a:pPr marL="342900" marR="0" lvl="0" indent="-342900" algn="l" defTabSz="914400" rtl="0" eaLnBrk="1" fontAlgn="auto" latinLnBrk="0" hangingPunct="1">
              <a:lnSpc>
                <a:spcPct val="100000"/>
              </a:lnSpc>
              <a:spcBef>
                <a:spcPct val="20000"/>
              </a:spcBef>
              <a:spcAft>
                <a:spcPts val="0"/>
              </a:spcAft>
              <a:buClrTx/>
              <a:buSzTx/>
              <a:buFont typeface="Wingdings 2" pitchFamily="18" charset="2"/>
              <a:buNone/>
              <a:defRPr/>
            </a:pPr>
            <a:r>
              <a:rPr kumimoji="0" lang="zh-CN" altLang="en-US" sz="3600" b="1" i="0" baseline="0" noProof="0" dirty="0" smtClean="0">
                <a:ln>
                  <a:noFill/>
                </a:ln>
                <a:solidFill>
                  <a:srgbClr val="000000"/>
                </a:solidFill>
                <a:effectLst/>
                <a:uLnTx/>
                <a:uFillTx/>
                <a:latin typeface="锐字工房云字库中长宋GBK" panose="02010604000000000000" charset="-122"/>
                <a:ea typeface="锐字工房云字库中长宋GBK" panose="02010604000000000000" charset="-122"/>
                <a:cs typeface="+mn-ea"/>
                <a:sym typeface="Arial" panose="020B0604020202020204" pitchFamily="34" charset="0"/>
              </a:rPr>
              <a:t>第十一篇 回到保安</a:t>
            </a:r>
            <a:endParaRPr kumimoji="0" lang="zh-CN" altLang="en-US" sz="3600" b="1" i="0" baseline="0" noProof="0" dirty="0" smtClean="0">
              <a:ln>
                <a:noFill/>
              </a:ln>
              <a:solidFill>
                <a:srgbClr val="000000"/>
              </a:solidFill>
              <a:effectLst/>
              <a:uLnTx/>
              <a:uFillTx/>
              <a:latin typeface="锐字工房云字库中长宋GBK" panose="02010604000000000000" charset="-122"/>
              <a:ea typeface="锐字工房云字库中长宋GBK" panose="02010604000000000000" charset="-122"/>
              <a:cs typeface="+mn-ea"/>
              <a:sym typeface="Arial" panose="020B0604020202020204" pitchFamily="34" charset="0"/>
            </a:endParaRPr>
          </a:p>
          <a:p>
            <a:pPr marL="342900" marR="0" lvl="0" indent="-342900" algn="l" defTabSz="914400" rtl="0" eaLnBrk="1" fontAlgn="auto" latinLnBrk="0" hangingPunct="1">
              <a:lnSpc>
                <a:spcPct val="100000"/>
              </a:lnSpc>
              <a:spcBef>
                <a:spcPct val="20000"/>
              </a:spcBef>
              <a:spcAft>
                <a:spcPts val="0"/>
              </a:spcAft>
              <a:buClrTx/>
              <a:buSzTx/>
              <a:buFont typeface="Wingdings 2" pitchFamily="18" charset="2"/>
              <a:buNone/>
              <a:defRPr/>
            </a:pPr>
            <a:r>
              <a:rPr kumimoji="0" lang="zh-CN" altLang="en-US" sz="3600" b="1" i="0" baseline="0" noProof="0" dirty="0" smtClean="0">
                <a:ln>
                  <a:noFill/>
                </a:ln>
                <a:solidFill>
                  <a:srgbClr val="000000"/>
                </a:solidFill>
                <a:effectLst/>
                <a:uLnTx/>
                <a:uFillTx/>
                <a:latin typeface="锐字工房云字库中长宋GBK" panose="02010604000000000000" charset="-122"/>
                <a:ea typeface="锐字工房云字库中长宋GBK" panose="02010604000000000000" charset="-122"/>
                <a:cs typeface="+mn-ea"/>
                <a:sym typeface="Arial" panose="020B0604020202020204" pitchFamily="34" charset="0"/>
              </a:rPr>
              <a:t>第十二篇 又是白色世界    </a:t>
            </a:r>
            <a:r>
              <a:rPr kumimoji="0" lang="zh-CN" altLang="en-US" sz="2800" b="1" i="0" u="none" strike="noStrike" kern="1200" cap="none" spc="0" normalizeH="0" baseline="0" noProof="0" dirty="0" smtClean="0">
                <a:ln>
                  <a:noFill/>
                </a:ln>
                <a:solidFill>
                  <a:srgbClr val="000000"/>
                </a:solidFill>
                <a:effectLst/>
                <a:uLnTx/>
                <a:uFillTx/>
                <a:latin typeface="宋体" panose="02010600030101010101" pitchFamily="2" charset="-122"/>
                <a:ea typeface="宋体" panose="02010600030101010101" pitchFamily="2" charset="-122"/>
                <a:cs typeface="+mn-ea"/>
                <a:sym typeface="Arial" panose="020B0604020202020204" pitchFamily="34" charset="0"/>
              </a:rPr>
              <a:t>       </a:t>
            </a:r>
            <a:endParaRPr kumimoji="0" lang="zh-CN" altLang="en-US" sz="2800" b="1" i="0" u="none" strike="noStrike" kern="1200" cap="none" spc="0" normalizeH="0" baseline="0" noProof="0" dirty="0" smtClean="0">
              <a:ln>
                <a:noFill/>
              </a:ln>
              <a:solidFill>
                <a:srgbClr val="000000"/>
              </a:solidFill>
              <a:effectLst/>
              <a:uLnTx/>
              <a:uFillTx/>
              <a:latin typeface="宋体" panose="02010600030101010101" pitchFamily="2" charset="-122"/>
              <a:ea typeface="宋体" panose="02010600030101010101" pitchFamily="2" charset="-122"/>
              <a:cs typeface="+mn-ea"/>
              <a:sym typeface="Arial" panose="020B0604020202020204" pitchFamily="34" charset="0"/>
            </a:endParaRPr>
          </a:p>
          <a:p>
            <a:pPr marL="342900" marR="0" lvl="0" indent="-342900" algn="l" defTabSz="914400" rtl="0" eaLnBrk="1" fontAlgn="auto" latinLnBrk="0" hangingPunct="1">
              <a:lnSpc>
                <a:spcPct val="100000"/>
              </a:lnSpc>
              <a:spcBef>
                <a:spcPct val="20000"/>
              </a:spcBef>
              <a:spcAft>
                <a:spcPts val="0"/>
              </a:spcAft>
              <a:buClrTx/>
              <a:buSzTx/>
              <a:buFont typeface="Wingdings 2" pitchFamily="18" charset="2"/>
              <a:buNone/>
              <a:defRPr/>
            </a:pPr>
            <a:endParaRPr kumimoji="0" lang="zh-CN" altLang="en-US" sz="2800" b="1" i="0" u="none" strike="noStrike" kern="1200" cap="none" spc="0" normalizeH="0" baseline="0" noProof="0" dirty="0" smtClean="0">
              <a:ln>
                <a:noFill/>
              </a:ln>
              <a:solidFill>
                <a:srgbClr val="000000"/>
              </a:solidFill>
              <a:effectLst/>
              <a:uLnTx/>
              <a:uFillTx/>
              <a:latin typeface="宋体" panose="02010600030101010101" pitchFamily="2" charset="-122"/>
              <a:ea typeface="宋体" panose="02010600030101010101" pitchFamily="2" charset="-122"/>
              <a:cs typeface="+mn-ea"/>
              <a:sym typeface="Arial" panose="020B0604020202020204" pitchFamily="34" charset="0"/>
            </a:endParaRPr>
          </a:p>
          <a:p>
            <a:pPr marL="342900" marR="0" lvl="0" indent="-342900" algn="l" defTabSz="914400" rtl="0" eaLnBrk="1" fontAlgn="auto" latinLnBrk="0" hangingPunct="1">
              <a:lnSpc>
                <a:spcPct val="100000"/>
              </a:lnSpc>
              <a:spcBef>
                <a:spcPct val="20000"/>
              </a:spcBef>
              <a:spcAft>
                <a:spcPts val="0"/>
              </a:spcAft>
              <a:buClrTx/>
              <a:buSzTx/>
              <a:buFont typeface="Arial" panose="020B0604020202020204" pitchFamily="34" charset="0"/>
              <a:buChar char="•"/>
              <a:defRPr/>
            </a:pPr>
            <a:endParaRPr kumimoji="0" lang="zh-CN" altLang="en-US" sz="2800" b="1" i="0" u="none" strike="noStrike" kern="1200" cap="none" spc="0" normalizeH="0" baseline="0" noProof="0" dirty="0" smtClean="0">
              <a:ln>
                <a:noFill/>
              </a:ln>
              <a:solidFill>
                <a:srgbClr val="000000"/>
              </a:solidFill>
              <a:effectLst/>
              <a:uLnTx/>
              <a:uFillTx/>
              <a:latin typeface="宋体" panose="02010600030101010101" pitchFamily="2" charset="-122"/>
              <a:ea typeface="宋体" panose="02010600030101010101" pitchFamily="2" charset="-122"/>
              <a:cs typeface="+mn-ea"/>
              <a:sym typeface="Arial" panose="020B0604020202020204" pitchFamily="34" charset="0"/>
            </a:endParaRPr>
          </a:p>
        </p:txBody>
      </p:sp>
      <p:sp>
        <p:nvSpPr>
          <p:cNvPr id="8196" name="矩形 8195"/>
          <p:cNvSpPr>
            <a:spLocks noGrp="1"/>
          </p:cNvSpPr>
          <p:nvPr/>
        </p:nvSpPr>
        <p:spPr>
          <a:xfrm>
            <a:off x="545465" y="692150"/>
            <a:ext cx="5677535" cy="5330825"/>
          </a:xfrm>
          <a:prstGeom prst="rect">
            <a:avLst/>
          </a:prstGeom>
          <a:solidFill>
            <a:schemeClr val="bg1">
              <a:alpha val="58823"/>
            </a:schemeClr>
          </a:solidFill>
          <a:ln w="9525">
            <a:noFill/>
          </a:ln>
        </p:spPr>
        <p:txBody>
          <a:bodyPr lIns="90170" tIns="46990" rIns="90170" bIns="46990"/>
          <a:p>
            <a:pPr marL="342900" indent="-342900" algn="just">
              <a:spcBef>
                <a:spcPts val="1800"/>
              </a:spcBef>
              <a:buClr>
                <a:schemeClr val="accent1"/>
              </a:buClr>
              <a:buSzPct val="90000"/>
              <a:buFont typeface="Arial" panose="020B0604020202020204" pitchFamily="34" charset="0"/>
              <a:buNone/>
            </a:pPr>
            <a:endParaRPr lang="zh-CN" altLang="en-US" sz="2800" b="1" dirty="0">
              <a:solidFill>
                <a:srgbClr val="000000"/>
              </a:solidFill>
              <a:latin typeface="宋体" panose="02010600030101010101" pitchFamily="2" charset="-122"/>
              <a:ea typeface="宋体" panose="02010600030101010101" pitchFamily="2" charset="-122"/>
              <a:sym typeface="Arial" panose="020B0604020202020204" pitchFamily="34" charset="0"/>
            </a:endParaRPr>
          </a:p>
          <a:p>
            <a:pPr marL="342900" indent="-342900" algn="just">
              <a:spcBef>
                <a:spcPts val="1800"/>
              </a:spcBef>
              <a:buClr>
                <a:schemeClr val="accent1"/>
              </a:buClr>
              <a:buSzPct val="90000"/>
              <a:buFont typeface="Arial" panose="020B0604020202020204" pitchFamily="34" charset="0"/>
              <a:buNone/>
            </a:pPr>
            <a:r>
              <a:rPr lang="zh-CN" altLang="en-US" sz="3600" b="1" dirty="0">
                <a:solidFill>
                  <a:srgbClr val="000000"/>
                </a:solidFill>
                <a:uFillTx/>
                <a:latin typeface="锐字工房云字库中长宋GBK" panose="02010604000000000000" charset="-122"/>
                <a:ea typeface="锐字工房云字库中长宋GBK" panose="02010604000000000000" charset="-122"/>
                <a:sym typeface="Arial" panose="020B0604020202020204" pitchFamily="34" charset="0"/>
              </a:rPr>
              <a:t>第一篇 探寻红色中国</a:t>
            </a:r>
            <a:endParaRPr lang="zh-CN" altLang="en-US" sz="3600" b="1" dirty="0">
              <a:solidFill>
                <a:srgbClr val="000000"/>
              </a:solidFill>
              <a:uFillTx/>
              <a:latin typeface="锐字工房云字库中长宋GBK" panose="02010604000000000000" charset="-122"/>
              <a:ea typeface="锐字工房云字库中长宋GBK" panose="02010604000000000000" charset="-122"/>
              <a:sym typeface="Arial" panose="020B0604020202020204" pitchFamily="34" charset="0"/>
            </a:endParaRPr>
          </a:p>
          <a:p>
            <a:pPr marL="342900" indent="-342900" algn="just">
              <a:spcBef>
                <a:spcPts val="1800"/>
              </a:spcBef>
              <a:buClr>
                <a:schemeClr val="accent1"/>
              </a:buClr>
              <a:buSzPct val="90000"/>
              <a:buFont typeface="Arial" panose="020B0604020202020204" pitchFamily="34" charset="0"/>
              <a:buNone/>
            </a:pPr>
            <a:r>
              <a:rPr lang="zh-CN" altLang="en-US" sz="3600" b="1" dirty="0">
                <a:solidFill>
                  <a:srgbClr val="000000"/>
                </a:solidFill>
                <a:uFillTx/>
                <a:latin typeface="锐字工房云字库中长宋GBK" panose="02010604000000000000" charset="-122"/>
                <a:ea typeface="锐字工房云字库中长宋GBK" panose="02010604000000000000" charset="-122"/>
                <a:sym typeface="Arial" panose="020B0604020202020204" pitchFamily="34" charset="0"/>
              </a:rPr>
              <a:t>第二篇 去红都的道路</a:t>
            </a:r>
            <a:endParaRPr lang="zh-CN" altLang="en-US" sz="3600" b="1" dirty="0">
              <a:solidFill>
                <a:srgbClr val="000000"/>
              </a:solidFill>
              <a:uFillTx/>
              <a:latin typeface="锐字工房云字库中长宋GBK" panose="02010604000000000000" charset="-122"/>
              <a:ea typeface="锐字工房云字库中长宋GBK" panose="02010604000000000000" charset="-122"/>
              <a:sym typeface="Arial" panose="020B0604020202020204" pitchFamily="34" charset="0"/>
            </a:endParaRPr>
          </a:p>
          <a:p>
            <a:pPr marL="342900" indent="-342900" algn="just">
              <a:spcBef>
                <a:spcPts val="1800"/>
              </a:spcBef>
              <a:buClr>
                <a:schemeClr val="accent1"/>
              </a:buClr>
              <a:buSzPct val="90000"/>
              <a:buFont typeface="Arial" panose="020B0604020202020204" pitchFamily="34" charset="0"/>
              <a:buNone/>
            </a:pPr>
            <a:r>
              <a:rPr lang="zh-CN" altLang="en-US" sz="3600" b="1" dirty="0">
                <a:solidFill>
                  <a:srgbClr val="000000"/>
                </a:solidFill>
                <a:uFillTx/>
                <a:latin typeface="锐字工房云字库中长宋GBK" panose="02010604000000000000" charset="-122"/>
                <a:ea typeface="锐字工房云字库中长宋GBK" panose="02010604000000000000" charset="-122"/>
                <a:sym typeface="Arial" panose="020B0604020202020204" pitchFamily="34" charset="0"/>
              </a:rPr>
              <a:t>第三篇 在保安</a:t>
            </a:r>
            <a:endParaRPr lang="zh-CN" altLang="en-US" sz="3600" b="1" dirty="0">
              <a:solidFill>
                <a:srgbClr val="000000"/>
              </a:solidFill>
              <a:uFillTx/>
              <a:latin typeface="锐字工房云字库中长宋GBK" panose="02010604000000000000" charset="-122"/>
              <a:ea typeface="锐字工房云字库中长宋GBK" panose="02010604000000000000" charset="-122"/>
              <a:sym typeface="Arial" panose="020B0604020202020204" pitchFamily="34" charset="0"/>
            </a:endParaRPr>
          </a:p>
          <a:p>
            <a:pPr marL="342900" indent="-342900" algn="just">
              <a:spcBef>
                <a:spcPts val="1800"/>
              </a:spcBef>
              <a:buClr>
                <a:schemeClr val="accent1"/>
              </a:buClr>
              <a:buSzPct val="90000"/>
              <a:buFont typeface="Arial" panose="020B0604020202020204" pitchFamily="34" charset="0"/>
              <a:buNone/>
            </a:pPr>
            <a:r>
              <a:rPr lang="zh-CN" altLang="en-US" sz="3600" b="1" dirty="0">
                <a:solidFill>
                  <a:srgbClr val="000000"/>
                </a:solidFill>
                <a:uFillTx/>
                <a:latin typeface="锐字工房云字库中长宋GBK" panose="02010604000000000000" charset="-122"/>
                <a:ea typeface="锐字工房云字库中长宋GBK" panose="02010604000000000000" charset="-122"/>
                <a:sym typeface="Arial" panose="020B0604020202020204" pitchFamily="34" charset="0"/>
              </a:rPr>
              <a:t>第四篇 一个共产党员的由来</a:t>
            </a:r>
            <a:endParaRPr lang="zh-CN" altLang="en-US" sz="3600" b="1" dirty="0">
              <a:solidFill>
                <a:srgbClr val="000000"/>
              </a:solidFill>
              <a:uFillTx/>
              <a:latin typeface="锐字工房云字库中长宋GBK" panose="02010604000000000000" charset="-122"/>
              <a:ea typeface="锐字工房云字库中长宋GBK" panose="02010604000000000000" charset="-122"/>
              <a:sym typeface="Arial" panose="020B0604020202020204" pitchFamily="34" charset="0"/>
            </a:endParaRPr>
          </a:p>
          <a:p>
            <a:pPr marL="342900" indent="-342900" algn="just">
              <a:spcBef>
                <a:spcPts val="1800"/>
              </a:spcBef>
              <a:buClr>
                <a:schemeClr val="accent1"/>
              </a:buClr>
              <a:buSzPct val="90000"/>
              <a:buFont typeface="Arial" panose="020B0604020202020204" pitchFamily="34" charset="0"/>
              <a:buNone/>
            </a:pPr>
            <a:r>
              <a:rPr lang="zh-CN" altLang="en-US" sz="3600" b="1" dirty="0">
                <a:solidFill>
                  <a:srgbClr val="000000"/>
                </a:solidFill>
                <a:uFillTx/>
                <a:latin typeface="锐字工房云字库中长宋GBK" panose="02010604000000000000" charset="-122"/>
                <a:ea typeface="锐字工房云字库中长宋GBK" panose="02010604000000000000" charset="-122"/>
                <a:sym typeface="Arial" panose="020B0604020202020204" pitchFamily="34" charset="0"/>
              </a:rPr>
              <a:t>第五篇 长征</a:t>
            </a:r>
            <a:endParaRPr lang="zh-CN" altLang="en-US" sz="3600" b="1" dirty="0">
              <a:solidFill>
                <a:srgbClr val="000000"/>
              </a:solidFill>
              <a:uFillTx/>
              <a:latin typeface="锐字工房云字库中长宋GBK" panose="02010604000000000000" charset="-122"/>
              <a:ea typeface="锐字工房云字库中长宋GBK" panose="02010604000000000000" charset="-122"/>
              <a:sym typeface="Arial" panose="020B0604020202020204" pitchFamily="34" charset="0"/>
            </a:endParaRPr>
          </a:p>
          <a:p>
            <a:pPr marL="342900" indent="-342900" algn="just">
              <a:spcBef>
                <a:spcPts val="1800"/>
              </a:spcBef>
              <a:buClr>
                <a:schemeClr val="accent1"/>
              </a:buClr>
              <a:buSzPct val="90000"/>
              <a:buFont typeface="Arial" panose="020B0604020202020204" pitchFamily="34" charset="0"/>
              <a:buNone/>
            </a:pPr>
            <a:r>
              <a:rPr lang="zh-CN" altLang="en-US" sz="3600" b="1" dirty="0">
                <a:solidFill>
                  <a:srgbClr val="000000"/>
                </a:solidFill>
                <a:uFillTx/>
                <a:latin typeface="锐字工房云字库中长宋GBK" panose="02010604000000000000" charset="-122"/>
                <a:ea typeface="锐字工房云字库中长宋GBK" panose="02010604000000000000" charset="-122"/>
                <a:sym typeface="Arial" panose="020B0604020202020204" pitchFamily="34" charset="0"/>
              </a:rPr>
              <a:t>第六篇 红星在西北</a:t>
            </a:r>
            <a:endParaRPr lang="zh-CN" altLang="en-US" sz="3600" b="1" dirty="0">
              <a:solidFill>
                <a:srgbClr val="000000"/>
              </a:solidFill>
              <a:uFillTx/>
              <a:latin typeface="锐字工房云字库中长宋GBK" panose="02010604000000000000" charset="-122"/>
              <a:ea typeface="锐字工房云字库中长宋GBK" panose="02010604000000000000" charset="-122"/>
              <a:sym typeface="Arial" panose="020B0604020202020204" pitchFamily="34" charset="0"/>
            </a:endParaRPr>
          </a:p>
          <a:p>
            <a:pPr marL="342900" indent="-342900" algn="just">
              <a:spcBef>
                <a:spcPts val="1800"/>
              </a:spcBef>
              <a:buClr>
                <a:schemeClr val="accent1"/>
              </a:buClr>
              <a:buSzPct val="90000"/>
              <a:buFont typeface="Arial" panose="020B0604020202020204" pitchFamily="34" charset="0"/>
              <a:buNone/>
            </a:pPr>
            <a:endParaRPr lang="zh-CN" altLang="en-US" sz="2800" b="1" dirty="0">
              <a:solidFill>
                <a:srgbClr val="000000"/>
              </a:solidFill>
              <a:latin typeface="宋体" panose="02010600030101010101" pitchFamily="2" charset="-122"/>
              <a:ea typeface="幼圆" pitchFamily="49" charset="-122"/>
              <a:sym typeface="Arial" panose="020B0604020202020204" pitchFamily="34" charset="0"/>
            </a:endParaRPr>
          </a:p>
          <a:p>
            <a:pPr marL="342900" indent="-342900" algn="just">
              <a:spcBef>
                <a:spcPts val="1800"/>
              </a:spcBef>
              <a:buClr>
                <a:schemeClr val="accent1"/>
              </a:buClr>
              <a:buSzPct val="90000"/>
              <a:buFont typeface="Arial" panose="020B0604020202020204" pitchFamily="34" charset="0"/>
              <a:buNone/>
            </a:pPr>
            <a:endParaRPr lang="zh-CN" altLang="en-US" sz="2800" b="1" dirty="0">
              <a:solidFill>
                <a:srgbClr val="000000"/>
              </a:solidFill>
              <a:latin typeface="宋体" panose="02010600030101010101" pitchFamily="2" charset="-122"/>
              <a:ea typeface="幼圆" pitchFamily="49" charset="-122"/>
              <a:sym typeface="Arial" panose="020B0604020202020204" pitchFamily="34" charset="0"/>
            </a:endParaRPr>
          </a:p>
          <a:p>
            <a:pPr marL="342900" indent="-342900" algn="just">
              <a:spcBef>
                <a:spcPts val="1800"/>
              </a:spcBef>
              <a:buClr>
                <a:schemeClr val="accent1"/>
              </a:buClr>
              <a:buSzPct val="90000"/>
              <a:buFont typeface="Arial" panose="020B0604020202020204" pitchFamily="34" charset="0"/>
              <a:buNone/>
            </a:pPr>
            <a:r>
              <a:rPr lang="zh-CN" altLang="en-US" sz="2800" dirty="0">
                <a:solidFill>
                  <a:srgbClr val="000000"/>
                </a:solidFill>
                <a:latin typeface="宋体" panose="02010600030101010101" pitchFamily="2" charset="-122"/>
                <a:ea typeface="宋体" panose="02010600030101010101" pitchFamily="2" charset="-122"/>
                <a:sym typeface="Arial" panose="020B0604020202020204" pitchFamily="34" charset="0"/>
              </a:rPr>
              <a:t>                                        </a:t>
            </a:r>
            <a:endParaRPr lang="zh-CN" altLang="en-US" sz="2800" dirty="0">
              <a:solidFill>
                <a:srgbClr val="000000"/>
              </a:solidFill>
              <a:latin typeface="宋体" panose="02010600030101010101" pitchFamily="2" charset="-122"/>
              <a:ea typeface="宋体" panose="02010600030101010101" pitchFamily="2" charset="-122"/>
              <a:sym typeface="Arial" panose="020B0604020202020204" pitchFamily="34" charset="0"/>
            </a:endParaRPr>
          </a:p>
          <a:p>
            <a:pPr marL="342900" indent="-342900" algn="just">
              <a:spcBef>
                <a:spcPts val="1800"/>
              </a:spcBef>
              <a:buClr>
                <a:schemeClr val="accent1"/>
              </a:buClr>
              <a:buSzPct val="90000"/>
              <a:buFont typeface="Arial" panose="020B0604020202020204" pitchFamily="34" charset="0"/>
              <a:buNone/>
            </a:pPr>
            <a:r>
              <a:rPr lang="zh-CN" altLang="en-US" sz="2800" dirty="0">
                <a:solidFill>
                  <a:srgbClr val="000000"/>
                </a:solidFill>
                <a:latin typeface="宋体" panose="02010600030101010101" pitchFamily="2" charset="-122"/>
                <a:ea typeface="宋体" panose="02010600030101010101" pitchFamily="2" charset="-122"/>
                <a:sym typeface="Arial" panose="020B0604020202020204" pitchFamily="34" charset="0"/>
              </a:rPr>
              <a:t>    </a:t>
            </a:r>
            <a:endParaRPr lang="zh-CN" altLang="en-US" sz="2800" dirty="0">
              <a:solidFill>
                <a:srgbClr val="000000"/>
              </a:solidFill>
              <a:latin typeface="宋体" panose="02010600030101010101" pitchFamily="2" charset="-122"/>
              <a:ea typeface="宋体" panose="02010600030101010101" pitchFamily="2" charset="-122"/>
              <a:sym typeface="Arial" panose="020B0604020202020204" pitchFamily="34" charset="0"/>
            </a:endParaRPr>
          </a:p>
        </p:txBody>
      </p:sp>
      <p:cxnSp>
        <p:nvCxnSpPr>
          <p:cNvPr id="3" name="直接连接符 2"/>
          <p:cNvCxnSpPr/>
          <p:nvPr/>
        </p:nvCxnSpPr>
        <p:spPr>
          <a:xfrm>
            <a:off x="6251575" y="1320800"/>
            <a:ext cx="0" cy="4078288"/>
          </a:xfrm>
          <a:prstGeom prst="line">
            <a:avLst/>
          </a:prstGeom>
          <a:ln w="28575"/>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8196"/>
                                        </p:tgtEl>
                                        <p:attrNameLst>
                                          <p:attrName>style.visibility</p:attrName>
                                        </p:attrNameLst>
                                      </p:cBhvr>
                                      <p:to>
                                        <p:strVal val="visible"/>
                                      </p:to>
                                    </p:set>
                                    <p:animEffect transition="in" filter="fade">
                                      <p:cBhvr>
                                        <p:cTn id="7" dur="1000"/>
                                        <p:tgtEl>
                                          <p:spTgt spid="8196"/>
                                        </p:tgtEl>
                                      </p:cBhvr>
                                    </p:animEffect>
                                    <p:anim calcmode="lin" valueType="num">
                                      <p:cBhvr>
                                        <p:cTn id="8" dur="1000" fill="hold"/>
                                        <p:tgtEl>
                                          <p:spTgt spid="8196"/>
                                        </p:tgtEl>
                                        <p:attrNameLst>
                                          <p:attrName>ppt_x</p:attrName>
                                        </p:attrNameLst>
                                      </p:cBhvr>
                                      <p:tavLst>
                                        <p:tav tm="0">
                                          <p:val>
                                            <p:strVal val="#ppt_x"/>
                                          </p:val>
                                        </p:tav>
                                        <p:tav tm="100000">
                                          <p:val>
                                            <p:strVal val="#ppt_x"/>
                                          </p:val>
                                        </p:tav>
                                      </p:tavLst>
                                    </p:anim>
                                    <p:anim calcmode="lin" valueType="num">
                                      <p:cBhvr>
                                        <p:cTn id="9" dur="1000" fill="hold"/>
                                        <p:tgtEl>
                                          <p:spTgt spid="819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fade">
                                      <p:cBhvr>
                                        <p:cTn id="14" dur="1000"/>
                                        <p:tgtEl>
                                          <p:spTgt spid="7"/>
                                        </p:tgtEl>
                                      </p:cBhvr>
                                    </p:animEffect>
                                    <p:anim calcmode="lin" valueType="num">
                                      <p:cBhvr>
                                        <p:cTn id="15" dur="1000" fill="hold"/>
                                        <p:tgtEl>
                                          <p:spTgt spid="7"/>
                                        </p:tgtEl>
                                        <p:attrNameLst>
                                          <p:attrName>ppt_x</p:attrName>
                                        </p:attrNameLst>
                                      </p:cBhvr>
                                      <p:tavLst>
                                        <p:tav tm="0">
                                          <p:val>
                                            <p:strVal val="#ppt_x"/>
                                          </p:val>
                                        </p:tav>
                                        <p:tav tm="100000">
                                          <p:val>
                                            <p:strVal val="#ppt_x"/>
                                          </p:val>
                                        </p:tav>
                                      </p:tavLst>
                                    </p:anim>
                                    <p:anim calcmode="lin" valueType="num">
                                      <p:cBhvr>
                                        <p:cTn id="16"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196" grpId="0" bldLvl="0" animBg="1"/>
    </p:bldLst>
  </p:timing>
</p:sld>
</file>

<file path=ppt/tags/tag1.xml><?xml version="1.0" encoding="utf-8"?>
<p:tagLst xmlns:p="http://schemas.openxmlformats.org/presentationml/2006/main">
  <p:tag name="KSO_WM_TAG_VERSION" val="1.0"/>
  <p:tag name="KSO_WM_TEMPLATE_CATEGORY" val="custom"/>
  <p:tag name="KSO_WM_TEMPLATE_INDEX" val="160402"/>
</p:tagLst>
</file>

<file path=ppt/tags/tag10.xml><?xml version="1.0" encoding="utf-8"?>
<p:tagLst xmlns:p="http://schemas.openxmlformats.org/presentationml/2006/main">
  <p:tag name="KSO_WM_BEAUTIFY_FLAG" val="#wm#"/>
  <p:tag name="KSO_WM_TEMPLATE_CATEGORY" val="custom"/>
  <p:tag name="KSO_WM_TEMPLATE_INDEX" val="160402"/>
</p:tagLst>
</file>

<file path=ppt/tags/tag11.xml><?xml version="1.0" encoding="utf-8"?>
<p:tagLst xmlns:p="http://schemas.openxmlformats.org/presentationml/2006/main">
  <p:tag name="KSO_WM_BEAUTIFY_FLAG" val="#wm#"/>
  <p:tag name="KSO_WM_TEMPLATE_CATEGORY" val="custom"/>
  <p:tag name="KSO_WM_TEMPLATE_INDEX" val="160402"/>
</p:tagLst>
</file>

<file path=ppt/tags/tag12.xml><?xml version="1.0" encoding="utf-8"?>
<p:tagLst xmlns:p="http://schemas.openxmlformats.org/presentationml/2006/main">
  <p:tag name="KSO_WM_BEAUTIFY_FLAG" val="#wm#"/>
  <p:tag name="KSO_WM_TEMPLATE_CATEGORY" val="custom"/>
  <p:tag name="KSO_WM_TEMPLATE_INDEX" val="160402"/>
</p:tagLst>
</file>

<file path=ppt/tags/tag13.xml><?xml version="1.0" encoding="utf-8"?>
<p:tagLst xmlns:p="http://schemas.openxmlformats.org/presentationml/2006/main">
  <p:tag name="KSO_WM_BEAUTIFY_FLAG" val="#wm#"/>
  <p:tag name="KSO_WM_TEMPLATE_CATEGORY" val="custom"/>
  <p:tag name="KSO_WM_TEMPLATE_INDEX" val="160402"/>
</p:tagLst>
</file>

<file path=ppt/tags/tag14.xml><?xml version="1.0" encoding="utf-8"?>
<p:tagLst xmlns:p="http://schemas.openxmlformats.org/presentationml/2006/main">
  <p:tag name="KSO_WM_BEAUTIFY_FLAG" val="#wm#"/>
  <p:tag name="KSO_WM_TEMPLATE_CATEGORY" val="custom"/>
  <p:tag name="KSO_WM_TEMPLATE_INDEX" val="160402"/>
</p:tagLst>
</file>

<file path=ppt/tags/tag15.xml><?xml version="1.0" encoding="utf-8"?>
<p:tagLst xmlns:p="http://schemas.openxmlformats.org/presentationml/2006/main">
  <p:tag name="KSO_WM_BEAUTIFY_FLAG" val="#wm#"/>
  <p:tag name="KSO_WM_TEMPLATE_CATEGORY" val="custom"/>
  <p:tag name="KSO_WM_TEMPLATE_INDEX" val="160402"/>
</p:tagLst>
</file>

<file path=ppt/tags/tag16.xml><?xml version="1.0" encoding="utf-8"?>
<p:tagLst xmlns:p="http://schemas.openxmlformats.org/presentationml/2006/main">
  <p:tag name="KSO_WM_BEAUTIFY_FLAG" val="#wm#"/>
  <p:tag name="KSO_WM_TEMPLATE_CATEGORY" val="custom"/>
  <p:tag name="KSO_WM_TEMPLATE_INDEX" val="160402"/>
</p:tagLst>
</file>

<file path=ppt/tags/tag17.xml><?xml version="1.0" encoding="utf-8"?>
<p:tagLst xmlns:p="http://schemas.openxmlformats.org/presentationml/2006/main">
  <p:tag name="KSO_WM_BEAUTIFY_FLAG" val="#wm#"/>
  <p:tag name="KSO_WM_TEMPLATE_CATEGORY" val="custom"/>
  <p:tag name="KSO_WM_TEMPLATE_INDEX" val="160402"/>
</p:tagLst>
</file>

<file path=ppt/tags/tag2.xml><?xml version="1.0" encoding="utf-8"?>
<p:tagLst xmlns:p="http://schemas.openxmlformats.org/presentationml/2006/main">
  <p:tag name="KSO_WM_TAG_VERSION" val="1.0"/>
  <p:tag name="KSO_WM_TEMPLATE_CATEGORY" val="custom"/>
  <p:tag name="KSO_WM_TEMPLATE_INDEX" val="160402"/>
</p:tagLst>
</file>

<file path=ppt/tags/tag3.xml><?xml version="1.0" encoding="utf-8"?>
<p:tagLst xmlns:p="http://schemas.openxmlformats.org/presentationml/2006/main">
  <p:tag name="KSO_WM_TEMPLATE_THUMBS_INDEX" val="1、9、12、16、19、20、24、27、28"/>
  <p:tag name="KSO_WM_TEMPLATE_CATEGORY" val="custom"/>
  <p:tag name="KSO_WM_TEMPLATE_INDEX" val="160402"/>
  <p:tag name="KSO_WM_TAG_VERSION" val="1.0"/>
  <p:tag name="KSO_WM_BEAUTIFY_FLAG" val="#wm#"/>
</p:tagLst>
</file>

<file path=ppt/tags/tag4.xml><?xml version="1.0" encoding="utf-8"?>
<p:tagLst xmlns:p="http://schemas.openxmlformats.org/presentationml/2006/main">
  <p:tag name="KSO_WM_TAG_VERSION" val="1.0"/>
  <p:tag name="KSO_WM_BEAUTIFY_FLAG" val="#wm#"/>
  <p:tag name="KSO_WM_TEMPLATE_CATEGORY" val="custom"/>
  <p:tag name="KSO_WM_TEMPLATE_INDEX" val="160459"/>
  <p:tag name="KSO_WM_UNIT_TYPE" val="b"/>
  <p:tag name="KSO_WM_UNIT_INDEX" val="1"/>
  <p:tag name="KSO_WM_UNIT_ID" val="custom160459_1*b*1"/>
  <p:tag name="KSO_WM_UNIT_CLEAR" val="1"/>
  <p:tag name="KSO_WM_UNIT_LAYERLEVEL" val="1"/>
  <p:tag name="KSO_WM_UNIT_VALUE" val="46"/>
  <p:tag name="KSO_WM_UNIT_ISCONTENTSTITLE" val="0"/>
  <p:tag name="KSO_WM_UNIT_HIGHLIGHT" val="0"/>
  <p:tag name="KSO_WM_UNIT_COMPATIBLE" val="0"/>
  <p:tag name="KSO_WM_UNIT_PRESET_TEXT_INDEX" val="4"/>
  <p:tag name="KSO_WM_UNIT_PRESET_TEXT_LEN" val="46"/>
</p:tagLst>
</file>

<file path=ppt/tags/tag5.xml><?xml version="1.0" encoding="utf-8"?>
<p:tagLst xmlns:p="http://schemas.openxmlformats.org/presentationml/2006/main">
  <p:tag name="KSO_WM_TEMPLATE_CATEGORY" val="custom"/>
  <p:tag name="KSO_WM_TEMPLATE_INDEX" val="160402"/>
</p:tagLst>
</file>

<file path=ppt/tags/tag6.xml><?xml version="1.0" encoding="utf-8"?>
<p:tagLst xmlns:p="http://schemas.openxmlformats.org/presentationml/2006/main">
  <p:tag name="KSO_WM_BEAUTIFY_FLAG" val="#wm#"/>
  <p:tag name="KSO_WM_TEMPLATE_CATEGORY" val="custom"/>
  <p:tag name="KSO_WM_TEMPLATE_INDEX" val="160402"/>
</p:tagLst>
</file>

<file path=ppt/tags/tag7.xml><?xml version="1.0" encoding="utf-8"?>
<p:tagLst xmlns:p="http://schemas.openxmlformats.org/presentationml/2006/main">
  <p:tag name="KSO_WM_BEAUTIFY_FLAG" val="#wm#"/>
  <p:tag name="KSO_WM_TEMPLATE_CATEGORY" val="custom"/>
  <p:tag name="KSO_WM_TEMPLATE_INDEX" val="160402"/>
</p:tagLst>
</file>

<file path=ppt/tags/tag8.xml><?xml version="1.0" encoding="utf-8"?>
<p:tagLst xmlns:p="http://schemas.openxmlformats.org/presentationml/2006/main">
  <p:tag name="KSO_WM_BEAUTIFY_FLAG" val="#wm#"/>
  <p:tag name="KSO_WM_TEMPLATE_CATEGORY" val="custom"/>
  <p:tag name="KSO_WM_TEMPLATE_INDEX" val="160402"/>
</p:tagLst>
</file>

<file path=ppt/tags/tag9.xml><?xml version="1.0" encoding="utf-8"?>
<p:tagLst xmlns:p="http://schemas.openxmlformats.org/presentationml/2006/main">
  <p:tag name="KSO_WM_BEAUTIFY_FLAG" val="#wm#"/>
  <p:tag name="KSO_WM_TEMPLATE_CATEGORY" val="custom"/>
  <p:tag name="KSO_WM_TEMPLATE_INDEX" val="160402"/>
</p:tagLst>
</file>

<file path=ppt/theme/theme1.xml><?xml version="1.0" encoding="utf-8"?>
<a:theme xmlns:a="http://schemas.openxmlformats.org/drawingml/2006/main" name="A000120140530A02PPBG">
  <a:themeElements>
    <a:clrScheme name="160114.114">
      <a:dk1>
        <a:srgbClr val="47494B"/>
      </a:dk1>
      <a:lt1>
        <a:srgbClr val="FFFFFF"/>
      </a:lt1>
      <a:dk2>
        <a:srgbClr val="454749"/>
      </a:dk2>
      <a:lt2>
        <a:srgbClr val="FFFFFF"/>
      </a:lt2>
      <a:accent1>
        <a:srgbClr val="358CC1"/>
      </a:accent1>
      <a:accent2>
        <a:srgbClr val="2D9C9F"/>
      </a:accent2>
      <a:accent3>
        <a:srgbClr val="A4C37B"/>
      </a:accent3>
      <a:accent4>
        <a:srgbClr val="9D9394"/>
      </a:accent4>
      <a:accent5>
        <a:srgbClr val="84ADE4"/>
      </a:accent5>
      <a:accent6>
        <a:srgbClr val="FFC000"/>
      </a:accent6>
      <a:hlink>
        <a:srgbClr val="00B0F0"/>
      </a:hlink>
      <a:folHlink>
        <a:srgbClr val="AFB2B4"/>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8009</Words>
  <Application>WPS 演示</Application>
  <PresentationFormat>宽屏</PresentationFormat>
  <Paragraphs>297</Paragraphs>
  <Slides>54</Slides>
  <Notes>0</Notes>
  <HiddenSlides>0</HiddenSlides>
  <MMClips>0</MMClips>
  <ScaleCrop>false</ScaleCrop>
  <HeadingPairs>
    <vt:vector size="6" baseType="variant">
      <vt:variant>
        <vt:lpstr>已用的字体</vt:lpstr>
      </vt:variant>
      <vt:variant>
        <vt:i4>15</vt:i4>
      </vt:variant>
      <vt:variant>
        <vt:lpstr>主题</vt:lpstr>
      </vt:variant>
      <vt:variant>
        <vt:i4>1</vt:i4>
      </vt:variant>
      <vt:variant>
        <vt:lpstr>幻灯片标题</vt:lpstr>
      </vt:variant>
      <vt:variant>
        <vt:i4>54</vt:i4>
      </vt:variant>
    </vt:vector>
  </HeadingPairs>
  <TitlesOfParts>
    <vt:vector size="70" baseType="lpstr">
      <vt:lpstr>Arial</vt:lpstr>
      <vt:lpstr>宋体</vt:lpstr>
      <vt:lpstr>Wingdings</vt:lpstr>
      <vt:lpstr>黑体</vt:lpstr>
      <vt:lpstr>锐字工房云字库中长宋GBK</vt:lpstr>
      <vt:lpstr>Calibri</vt:lpstr>
      <vt:lpstr>微软雅黑</vt:lpstr>
      <vt:lpstr>Franklin Gothic Medium</vt:lpstr>
      <vt:lpstr>Wingdings 2</vt:lpstr>
      <vt:lpstr>幼圆</vt:lpstr>
      <vt:lpstr>Arial Unicode MS</vt:lpstr>
      <vt:lpstr>Forte</vt:lpstr>
      <vt:lpstr>Microsoft YaHei UI</vt:lpstr>
      <vt:lpstr>字体管家彩虹羊</vt:lpstr>
      <vt:lpstr>Wingdings</vt:lpstr>
      <vt:lpstr>A000120140530A02PPBG</vt:lpstr>
      <vt:lpstr>PowerPoint 演示文稿</vt:lpstr>
      <vt:lpstr>PowerPoint 演示文稿</vt:lpstr>
      <vt:lpstr>PowerPoint 演示文稿</vt:lpstr>
      <vt:lpstr>PowerPoint 演示文稿</vt:lpstr>
      <vt:lpstr>解题：</vt:lpstr>
      <vt:lpstr>PowerPoint 演示文稿</vt:lpstr>
      <vt:lpstr>PowerPoint 演示文稿</vt:lpstr>
      <vt:lpstr>PowerPoint 演示文稿</vt:lpstr>
      <vt:lpstr>目录</vt:lpstr>
      <vt:lpstr>关于红军</vt:lpstr>
      <vt:lpstr>PowerPoint 演示文稿</vt:lpstr>
      <vt:lpstr>PowerPoint 演示文稿</vt:lpstr>
      <vt:lpstr>PowerPoint 演示文稿</vt:lpstr>
      <vt:lpstr>PowerPoint 演示文稿</vt:lpstr>
      <vt:lpstr>   选读</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毛泽东</vt:lpstr>
      <vt:lpstr>马克思主义</vt:lpstr>
      <vt:lpstr>秋收起义                                     </vt:lpstr>
      <vt:lpstr>井冈山革命根据地     率起义部队上井冈山， 创立了第一个农村革命根据地</vt:lpstr>
      <vt:lpstr>                 </vt:lpstr>
      <vt:lpstr>成立工农革命军       成立工农革命军第四军</vt:lpstr>
      <vt:lpstr>PowerPoint 演示文稿</vt:lpstr>
      <vt:lpstr>左倾路线的错误，第五次反“围剿”斗争失败，开始长征。</vt:lpstr>
      <vt:lpstr>遵义会议      1935年一月中共中央政治局的遵义会议上， 选为新的中央领导。</vt:lpstr>
      <vt:lpstr>长征胜利</vt:lpstr>
      <vt:lpstr>图片欣赏</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逍遥客1368087054</cp:lastModifiedBy>
  <cp:revision>6</cp:revision>
  <dcterms:created xsi:type="dcterms:W3CDTF">2017-10-30T01:20:00Z</dcterms:created>
  <dcterms:modified xsi:type="dcterms:W3CDTF">2017-10-30T11:11:55Z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2052-10.1.0.6930</vt:lpwstr>
  </property>
</Properties>
</file>