
<file path=[Content_Types].xml><?xml version="1.0" encoding="utf-8"?>
<Types xmlns="http://schemas.openxmlformats.org/package/2006/content-types">
  <Default Extension="vml" ContentType="application/vnd.openxmlformats-officedocument.vmlDrawing"/>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200"/>
  </p:notesMasterIdLst>
  <p:sldIdLst>
    <p:sldId id="260" r:id="rId4"/>
    <p:sldId id="812" r:id="rId5"/>
    <p:sldId id="1192" r:id="rId6"/>
    <p:sldId id="1193" r:id="rId7"/>
    <p:sldId id="1194" r:id="rId8"/>
    <p:sldId id="1195" r:id="rId9"/>
    <p:sldId id="1353" r:id="rId10"/>
    <p:sldId id="1354" r:id="rId11"/>
    <p:sldId id="1198" r:id="rId12"/>
    <p:sldId id="1199" r:id="rId13"/>
    <p:sldId id="1202" r:id="rId14"/>
    <p:sldId id="1203" r:id="rId15"/>
    <p:sldId id="1201" r:id="rId16"/>
    <p:sldId id="1204" r:id="rId17"/>
    <p:sldId id="1205" r:id="rId18"/>
    <p:sldId id="1206" r:id="rId19"/>
    <p:sldId id="1207" r:id="rId20"/>
    <p:sldId id="1355" r:id="rId21"/>
    <p:sldId id="1210" r:id="rId22"/>
    <p:sldId id="1211" r:id="rId23"/>
    <p:sldId id="1212" r:id="rId24"/>
    <p:sldId id="1356" r:id="rId25"/>
    <p:sldId id="1357" r:id="rId26"/>
    <p:sldId id="1358" r:id="rId27"/>
    <p:sldId id="1214" r:id="rId28"/>
    <p:sldId id="1215" r:id="rId29"/>
    <p:sldId id="1218" r:id="rId30"/>
    <p:sldId id="1230" r:id="rId31"/>
    <p:sldId id="1359" r:id="rId32"/>
    <p:sldId id="1360" r:id="rId33"/>
    <p:sldId id="1233" r:id="rId34"/>
    <p:sldId id="1418" r:id="rId35"/>
    <p:sldId id="1419" r:id="rId36"/>
    <p:sldId id="1232" r:id="rId37"/>
    <p:sldId id="1420" r:id="rId38"/>
    <p:sldId id="1421" r:id="rId39"/>
    <p:sldId id="1422" r:id="rId40"/>
    <p:sldId id="1423" r:id="rId41"/>
    <p:sldId id="1424" r:id="rId42"/>
    <p:sldId id="1425" r:id="rId43"/>
    <p:sldId id="1426" r:id="rId44"/>
    <p:sldId id="1427" r:id="rId45"/>
    <p:sldId id="1428" r:id="rId46"/>
    <p:sldId id="1429" r:id="rId47"/>
    <p:sldId id="1371" r:id="rId48"/>
    <p:sldId id="1372" r:id="rId49"/>
    <p:sldId id="1373" r:id="rId50"/>
    <p:sldId id="1374" r:id="rId51"/>
    <p:sldId id="1375" r:id="rId52"/>
    <p:sldId id="1376" r:id="rId53"/>
    <p:sldId id="1234" r:id="rId54"/>
    <p:sldId id="1377" r:id="rId55"/>
    <p:sldId id="1378" r:id="rId56"/>
    <p:sldId id="1379" r:id="rId57"/>
    <p:sldId id="1380" r:id="rId58"/>
    <p:sldId id="1235" r:id="rId59"/>
    <p:sldId id="1430" r:id="rId60"/>
    <p:sldId id="1382" r:id="rId61"/>
    <p:sldId id="1383" r:id="rId62"/>
    <p:sldId id="1384" r:id="rId63"/>
    <p:sldId id="1386" r:id="rId64"/>
    <p:sldId id="1389" r:id="rId65"/>
    <p:sldId id="1236" r:id="rId66"/>
    <p:sldId id="1393" r:id="rId67"/>
    <p:sldId id="1237" r:id="rId68"/>
    <p:sldId id="1431" r:id="rId69"/>
    <p:sldId id="1432" r:id="rId70"/>
    <p:sldId id="1584" r:id="rId71"/>
    <p:sldId id="1400" r:id="rId72"/>
    <p:sldId id="1238" r:id="rId73"/>
    <p:sldId id="1397" r:id="rId74"/>
    <p:sldId id="1398" r:id="rId75"/>
    <p:sldId id="1239" r:id="rId76"/>
    <p:sldId id="1402" r:id="rId77"/>
    <p:sldId id="1240" r:id="rId78"/>
    <p:sldId id="1403" r:id="rId79"/>
    <p:sldId id="1404" r:id="rId80"/>
    <p:sldId id="1241" r:id="rId81"/>
    <p:sldId id="1405" r:id="rId82"/>
    <p:sldId id="1406" r:id="rId83"/>
    <p:sldId id="1242" r:id="rId84"/>
    <p:sldId id="1407" r:id="rId85"/>
    <p:sldId id="1408" r:id="rId86"/>
    <p:sldId id="1243" r:id="rId87"/>
    <p:sldId id="1244" r:id="rId88"/>
    <p:sldId id="1245" r:id="rId89"/>
    <p:sldId id="1246" r:id="rId90"/>
    <p:sldId id="1247" r:id="rId91"/>
    <p:sldId id="1248" r:id="rId92"/>
    <p:sldId id="1249" r:id="rId93"/>
    <p:sldId id="1250" r:id="rId94"/>
    <p:sldId id="1251" r:id="rId95"/>
    <p:sldId id="1252" r:id="rId96"/>
    <p:sldId id="1253" r:id="rId97"/>
    <p:sldId id="1254" r:id="rId98"/>
    <p:sldId id="1255" r:id="rId99"/>
    <p:sldId id="1258" r:id="rId100"/>
    <p:sldId id="1259" r:id="rId101"/>
    <p:sldId id="1260" r:id="rId102"/>
    <p:sldId id="1262" r:id="rId103"/>
    <p:sldId id="1263" r:id="rId104"/>
    <p:sldId id="1265" r:id="rId105"/>
    <p:sldId id="1266" r:id="rId106"/>
    <p:sldId id="1267" r:id="rId107"/>
    <p:sldId id="1268" r:id="rId108"/>
    <p:sldId id="1269" r:id="rId109"/>
    <p:sldId id="1276" r:id="rId110"/>
    <p:sldId id="1270" r:id="rId111"/>
    <p:sldId id="1433" r:id="rId112"/>
    <p:sldId id="1272" r:id="rId113"/>
    <p:sldId id="1271" r:id="rId114"/>
    <p:sldId id="1273" r:id="rId115"/>
    <p:sldId id="1274" r:id="rId116"/>
    <p:sldId id="1275" r:id="rId117"/>
    <p:sldId id="1277" r:id="rId118"/>
    <p:sldId id="1278" r:id="rId119"/>
    <p:sldId id="1279" r:id="rId120"/>
    <p:sldId id="1409" r:id="rId121"/>
    <p:sldId id="1434" r:id="rId122"/>
    <p:sldId id="1280" r:id="rId123"/>
    <p:sldId id="1281" r:id="rId124"/>
    <p:sldId id="1282" r:id="rId125"/>
    <p:sldId id="1283" r:id="rId126"/>
    <p:sldId id="1411" r:id="rId127"/>
    <p:sldId id="1435" r:id="rId128"/>
    <p:sldId id="1436" r:id="rId129"/>
    <p:sldId id="1437" r:id="rId130"/>
    <p:sldId id="1438" r:id="rId131"/>
    <p:sldId id="1439" r:id="rId132"/>
    <p:sldId id="1440" r:id="rId133"/>
    <p:sldId id="1441" r:id="rId134"/>
    <p:sldId id="1442" r:id="rId135"/>
    <p:sldId id="1287" r:id="rId136"/>
    <p:sldId id="1304" r:id="rId137"/>
    <p:sldId id="1443" r:id="rId138"/>
    <p:sldId id="1444" r:id="rId139"/>
    <p:sldId id="1445" r:id="rId140"/>
    <p:sldId id="1290" r:id="rId141"/>
    <p:sldId id="1291" r:id="rId142"/>
    <p:sldId id="1293" r:id="rId143"/>
    <p:sldId id="1294" r:id="rId144"/>
    <p:sldId id="1295" r:id="rId145"/>
    <p:sldId id="1296" r:id="rId146"/>
    <p:sldId id="1299" r:id="rId147"/>
    <p:sldId id="1300" r:id="rId148"/>
    <p:sldId id="1301" r:id="rId149"/>
    <p:sldId id="1302" r:id="rId150"/>
    <p:sldId id="1305" r:id="rId151"/>
    <p:sldId id="1309" r:id="rId152"/>
    <p:sldId id="1310" r:id="rId153"/>
    <p:sldId id="1306" r:id="rId154"/>
    <p:sldId id="1311" r:id="rId155"/>
    <p:sldId id="1313" r:id="rId156"/>
    <p:sldId id="1314" r:id="rId157"/>
    <p:sldId id="1315" r:id="rId158"/>
    <p:sldId id="1316" r:id="rId159"/>
    <p:sldId id="1317" r:id="rId160"/>
    <p:sldId id="1318" r:id="rId161"/>
    <p:sldId id="1319" r:id="rId162"/>
    <p:sldId id="1323" r:id="rId163"/>
    <p:sldId id="1322" r:id="rId164"/>
    <p:sldId id="1325" r:id="rId165"/>
    <p:sldId id="1324" r:id="rId166"/>
    <p:sldId id="1326" r:id="rId167"/>
    <p:sldId id="1327" r:id="rId168"/>
    <p:sldId id="1329" r:id="rId169"/>
    <p:sldId id="1330" r:id="rId170"/>
    <p:sldId id="1328" r:id="rId171"/>
    <p:sldId id="1331" r:id="rId172"/>
    <p:sldId id="1332" r:id="rId173"/>
    <p:sldId id="1333" r:id="rId174"/>
    <p:sldId id="1334" r:id="rId175"/>
    <p:sldId id="1335" r:id="rId176"/>
    <p:sldId id="1336" r:id="rId177"/>
    <p:sldId id="1337" r:id="rId178"/>
    <p:sldId id="1338" r:id="rId179"/>
    <p:sldId id="1412" r:id="rId180"/>
    <p:sldId id="1413" r:id="rId181"/>
    <p:sldId id="1414" r:id="rId182"/>
    <p:sldId id="1415" r:id="rId183"/>
    <p:sldId id="1416" r:id="rId184"/>
    <p:sldId id="1417" r:id="rId185"/>
    <p:sldId id="1339" r:id="rId186"/>
    <p:sldId id="1341" r:id="rId187"/>
    <p:sldId id="1340" r:id="rId188"/>
    <p:sldId id="1342" r:id="rId189"/>
    <p:sldId id="1343" r:id="rId190"/>
    <p:sldId id="1344" r:id="rId191"/>
    <p:sldId id="1345" r:id="rId192"/>
    <p:sldId id="1346" r:id="rId193"/>
    <p:sldId id="1347" r:id="rId194"/>
    <p:sldId id="1348" r:id="rId195"/>
    <p:sldId id="1349" r:id="rId196"/>
    <p:sldId id="1350" r:id="rId197"/>
    <p:sldId id="1351" r:id="rId198"/>
    <p:sldId id="1352" r:id="rId199"/>
  </p:sldIdLst>
  <p:sldSz cx="9144000" cy="5143500"/>
  <p:notesSz cx="10020300" cy="688848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0030101010101" pitchFamily="49" charset="-122"/>
      </a:defRPr>
    </a:lvl1pPr>
    <a:lvl2pPr marL="389255" lvl="1" indent="67945"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0030101010101" pitchFamily="49" charset="-122"/>
      </a:defRPr>
    </a:lvl2pPr>
    <a:lvl3pPr marL="777875" lvl="2" indent="136525"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0030101010101" pitchFamily="49" charset="-122"/>
      </a:defRPr>
    </a:lvl3pPr>
    <a:lvl4pPr marL="1168400" lvl="3" indent="20320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0030101010101" pitchFamily="49" charset="-122"/>
      </a:defRPr>
    </a:lvl4pPr>
    <a:lvl5pPr marL="1557655" lvl="4" indent="271145"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0030101010101" pitchFamily="49" charset="-122"/>
      </a:defRPr>
    </a:lvl5pPr>
    <a:lvl6pPr marL="2286000" lvl="5" indent="271145"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0030101010101" pitchFamily="49" charset="-122"/>
      </a:defRPr>
    </a:lvl6pPr>
    <a:lvl7pPr marL="2743200" lvl="6" indent="271145"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0030101010101" pitchFamily="49" charset="-122"/>
      </a:defRPr>
    </a:lvl7pPr>
    <a:lvl8pPr marL="3200400" lvl="7" indent="271145"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0030101010101" pitchFamily="49" charset="-122"/>
      </a:defRPr>
    </a:lvl8pPr>
    <a:lvl9pPr marL="3657600" lvl="8" indent="271145"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黑体" panose="02010600030101010101" pitchFamily="49"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0808"/>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102" d="100"/>
          <a:sy n="102" d="100"/>
        </p:scale>
        <p:origin x="-372" y="-96"/>
      </p:cViewPr>
      <p:guideLst>
        <p:guide orient="horz" pos="1603"/>
        <p:guide pos="2880"/>
      </p:guideLst>
    </p:cSldViewPr>
  </p:slideViewPr>
  <p:notesTextViewPr>
    <p:cViewPr>
      <p:scale>
        <a:sx n="100" d="100"/>
        <a:sy n="100" d="100"/>
      </p:scale>
      <p:origin x="0" y="0"/>
    </p:cViewPr>
  </p:notesTextViewPr>
  <p:gridSpacing cx="72010" cy="72010"/>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3" Type="http://schemas.openxmlformats.org/officeDocument/2006/relationships/tableStyles" Target="tableStyles.xml"/><Relationship Id="rId202" Type="http://schemas.openxmlformats.org/officeDocument/2006/relationships/viewProps" Target="viewProps.xml"/><Relationship Id="rId201" Type="http://schemas.openxmlformats.org/officeDocument/2006/relationships/presProps" Target="presProps.xml"/><Relationship Id="rId200" Type="http://schemas.openxmlformats.org/officeDocument/2006/relationships/notesMaster" Target="notesMasters/notesMaster1.xml"/><Relationship Id="rId20" Type="http://schemas.openxmlformats.org/officeDocument/2006/relationships/slide" Target="slides/slide17.xml"/><Relationship Id="rId2" Type="http://schemas.openxmlformats.org/officeDocument/2006/relationships/theme" Target="theme/theme1.xml"/><Relationship Id="rId199" Type="http://schemas.openxmlformats.org/officeDocument/2006/relationships/slide" Target="slides/slide196.xml"/><Relationship Id="rId198" Type="http://schemas.openxmlformats.org/officeDocument/2006/relationships/slide" Target="slides/slide195.xml"/><Relationship Id="rId197" Type="http://schemas.openxmlformats.org/officeDocument/2006/relationships/slide" Target="slides/slide194.xml"/><Relationship Id="rId196" Type="http://schemas.openxmlformats.org/officeDocument/2006/relationships/slide" Target="slides/slide193.xml"/><Relationship Id="rId195" Type="http://schemas.openxmlformats.org/officeDocument/2006/relationships/slide" Target="slides/slide192.xml"/><Relationship Id="rId194" Type="http://schemas.openxmlformats.org/officeDocument/2006/relationships/slide" Target="slides/slide191.xml"/><Relationship Id="rId193" Type="http://schemas.openxmlformats.org/officeDocument/2006/relationships/slide" Target="slides/slide190.xml"/><Relationship Id="rId192" Type="http://schemas.openxmlformats.org/officeDocument/2006/relationships/slide" Target="slides/slide189.xml"/><Relationship Id="rId191" Type="http://schemas.openxmlformats.org/officeDocument/2006/relationships/slide" Target="slides/slide188.xml"/><Relationship Id="rId190" Type="http://schemas.openxmlformats.org/officeDocument/2006/relationships/slide" Target="slides/slide187.xml"/><Relationship Id="rId19" Type="http://schemas.openxmlformats.org/officeDocument/2006/relationships/slide" Target="slides/slide16.xml"/><Relationship Id="rId189" Type="http://schemas.openxmlformats.org/officeDocument/2006/relationships/slide" Target="slides/slide186.xml"/><Relationship Id="rId188" Type="http://schemas.openxmlformats.org/officeDocument/2006/relationships/slide" Target="slides/slide185.xml"/><Relationship Id="rId187" Type="http://schemas.openxmlformats.org/officeDocument/2006/relationships/slide" Target="slides/slide184.xml"/><Relationship Id="rId186" Type="http://schemas.openxmlformats.org/officeDocument/2006/relationships/slide" Target="slides/slide183.xml"/><Relationship Id="rId185" Type="http://schemas.openxmlformats.org/officeDocument/2006/relationships/slide" Target="slides/slide182.xml"/><Relationship Id="rId184" Type="http://schemas.openxmlformats.org/officeDocument/2006/relationships/slide" Target="slides/slide181.xml"/><Relationship Id="rId183" Type="http://schemas.openxmlformats.org/officeDocument/2006/relationships/slide" Target="slides/slide180.xml"/><Relationship Id="rId182" Type="http://schemas.openxmlformats.org/officeDocument/2006/relationships/slide" Target="slides/slide179.xml"/><Relationship Id="rId181" Type="http://schemas.openxmlformats.org/officeDocument/2006/relationships/slide" Target="slides/slide178.xml"/><Relationship Id="rId180" Type="http://schemas.openxmlformats.org/officeDocument/2006/relationships/slide" Target="slides/slide177.xml"/><Relationship Id="rId18" Type="http://schemas.openxmlformats.org/officeDocument/2006/relationships/slide" Target="slides/slide15.xml"/><Relationship Id="rId179" Type="http://schemas.openxmlformats.org/officeDocument/2006/relationships/slide" Target="slides/slide176.xml"/><Relationship Id="rId178" Type="http://schemas.openxmlformats.org/officeDocument/2006/relationships/slide" Target="slides/slide175.xml"/><Relationship Id="rId177" Type="http://schemas.openxmlformats.org/officeDocument/2006/relationships/slide" Target="slides/slide174.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4.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Rectangle 2"/>
          <p:cNvSpPr>
            <a:spLocks noGrp="1" noChangeArrowheads="1"/>
          </p:cNvSpPr>
          <p:nvPr>
            <p:ph type="hdr" sz="quarter"/>
          </p:nvPr>
        </p:nvSpPr>
        <p:spPr bwMode="auto">
          <a:xfrm>
            <a:off x="0" y="0"/>
            <a:ext cx="4341813" cy="344488"/>
          </a:xfrm>
          <a:prstGeom prst="rect">
            <a:avLst/>
          </a:prstGeom>
          <a:noFill/>
          <a:ln w="9525">
            <a:noFill/>
            <a:miter lim="800000"/>
          </a:ln>
        </p:spPr>
        <p:txBody>
          <a:bodyPr vert="horz" wrap="square" lIns="96616" tIns="48308" rIns="96616" bIns="48308" numCol="1" anchor="t" anchorCtr="0" compatLnSpc="1"/>
          <a:lstStyle>
            <a:lvl1pPr defTabSz="966470" eaLnBrk="1" hangingPunct="1">
              <a:buFont typeface="Arial" panose="020B0604020202020204" pitchFamily="34" charset="0"/>
              <a:buNone/>
              <a:defRPr sz="1300">
                <a:latin typeface="黑体" panose="02010600030101010101" pitchFamily="49" charset="-122"/>
              </a:defRPr>
            </a:lvl1pPr>
          </a:lstStyle>
          <a:p>
            <a:pPr marL="0" marR="0" lvl="0" indent="0" algn="l" defTabSz="966470" rtl="0" eaLnBrk="1" fontAlgn="base" latinLnBrk="0" hangingPunct="1">
              <a:spcBef>
                <a:spcPct val="0"/>
              </a:spcBef>
              <a:spcAft>
                <a:spcPct val="0"/>
              </a:spcAft>
              <a:buClrTx/>
              <a:buSzTx/>
              <a:buFont typeface="Arial" panose="020B0604020202020204" pitchFamily="34" charset="0"/>
              <a:buNone/>
              <a:defRPr/>
            </a:pPr>
            <a:endParaRPr kumimoji="0" lang="en-US" sz="1300" b="0" i="0" u="none" strike="noStrike" kern="1200" cap="none" spc="0" normalizeH="0" baseline="0" noProof="0">
              <a:ln>
                <a:noFill/>
              </a:ln>
              <a:solidFill>
                <a:schemeClr val="tx1"/>
              </a:solidFill>
              <a:effectLst/>
              <a:uLnTx/>
              <a:uFillTx/>
              <a:latin typeface="黑体" panose="02010600030101010101" pitchFamily="49" charset="-122"/>
              <a:ea typeface="黑体" panose="02010600030101010101" pitchFamily="49" charset="-122"/>
              <a:cs typeface="+mn-cs"/>
            </a:endParaRPr>
          </a:p>
        </p:txBody>
      </p:sp>
      <p:sp>
        <p:nvSpPr>
          <p:cNvPr id="3075" name="Rectangle 3"/>
          <p:cNvSpPr>
            <a:spLocks noGrp="1" noChangeArrowheads="1"/>
          </p:cNvSpPr>
          <p:nvPr>
            <p:ph type="dt" idx="1"/>
          </p:nvPr>
        </p:nvSpPr>
        <p:spPr bwMode="auto">
          <a:xfrm>
            <a:off x="5676900" y="0"/>
            <a:ext cx="4341813" cy="344488"/>
          </a:xfrm>
          <a:prstGeom prst="rect">
            <a:avLst/>
          </a:prstGeom>
          <a:noFill/>
          <a:ln w="9525">
            <a:noFill/>
            <a:miter lim="800000"/>
          </a:ln>
        </p:spPr>
        <p:txBody>
          <a:bodyPr vert="horz" wrap="square" lIns="96616" tIns="48308" rIns="96616" bIns="48308" numCol="1" anchor="t" anchorCtr="0" compatLnSpc="1"/>
          <a:lstStyle>
            <a:lvl1pPr algn="r" defTabSz="966470" eaLnBrk="1" hangingPunct="1">
              <a:buFont typeface="Arial" panose="020B0604020202020204" pitchFamily="34" charset="0"/>
              <a:buNone/>
              <a:defRPr sz="1300">
                <a:latin typeface="黑体" panose="02010600030101010101" pitchFamily="49" charset="-122"/>
              </a:defRPr>
            </a:lvl1pPr>
          </a:lstStyle>
          <a:p>
            <a:pPr marL="0" marR="0" lvl="0" indent="0" algn="r" defTabSz="966470" rtl="0" eaLnBrk="1" fontAlgn="base" latinLnBrk="0" hangingPunct="1">
              <a:spcBef>
                <a:spcPct val="0"/>
              </a:spcBef>
              <a:spcAft>
                <a:spcPct val="0"/>
              </a:spcAft>
              <a:buClrTx/>
              <a:buSzTx/>
              <a:buFont typeface="Arial" panose="020B0604020202020204" pitchFamily="34" charset="0"/>
              <a:buNone/>
              <a:defRPr/>
            </a:pPr>
            <a:endParaRPr kumimoji="0" lang="en-US" sz="1300" b="0" i="0" u="none" strike="noStrike" kern="1200" cap="none" spc="0" normalizeH="0" baseline="0" noProof="0">
              <a:ln>
                <a:noFill/>
              </a:ln>
              <a:solidFill>
                <a:schemeClr val="tx1"/>
              </a:solidFill>
              <a:effectLst/>
              <a:uLnTx/>
              <a:uFillTx/>
              <a:latin typeface="黑体" panose="02010600030101010101" pitchFamily="49" charset="-122"/>
              <a:ea typeface="黑体" panose="02010600030101010101" pitchFamily="49" charset="-122"/>
              <a:cs typeface="+mn-cs"/>
            </a:endParaRPr>
          </a:p>
        </p:txBody>
      </p:sp>
      <p:sp>
        <p:nvSpPr>
          <p:cNvPr id="3076" name="Rectangle 4"/>
          <p:cNvSpPr>
            <a:spLocks noGrp="1"/>
          </p:cNvSpPr>
          <p:nvPr>
            <p:ph type="sldImg"/>
          </p:nvPr>
        </p:nvSpPr>
        <p:spPr>
          <a:xfrm>
            <a:off x="2714625" y="515938"/>
            <a:ext cx="4594225" cy="2584450"/>
          </a:xfrm>
          <a:prstGeom prst="rect">
            <a:avLst/>
          </a:prstGeom>
          <a:noFill/>
          <a:ln w="9525">
            <a:noFill/>
          </a:ln>
        </p:spPr>
      </p:sp>
      <p:sp>
        <p:nvSpPr>
          <p:cNvPr id="3077" name="Rectangle 5"/>
          <p:cNvSpPr>
            <a:spLocks noGrp="1" noChangeArrowheads="1"/>
          </p:cNvSpPr>
          <p:nvPr>
            <p:ph type="body" sz="quarter" idx="3"/>
          </p:nvPr>
        </p:nvSpPr>
        <p:spPr bwMode="auto">
          <a:xfrm>
            <a:off x="1001713" y="3271838"/>
            <a:ext cx="8016875" cy="3100388"/>
          </a:xfrm>
          <a:prstGeom prst="rect">
            <a:avLst/>
          </a:prstGeom>
          <a:noFill/>
          <a:ln w="9525" cmpd="sng">
            <a:noFill/>
            <a:miter lim="800000"/>
          </a:ln>
        </p:spPr>
        <p:txBody>
          <a:bodyPr vert="horz" wrap="square" lIns="96616" tIns="48308" rIns="96616" bIns="48308" numCol="1" anchor="ctr" anchorCtr="0" compatLnSpc="1"/>
          <a:lstStyle/>
          <a:p>
            <a:pPr marL="0" marR="0" lvl="0" indent="0" algn="l" defTabSz="914400" rtl="0" eaLnBrk="0" fontAlgn="base" latinLnBrk="0" hangingPunct="0">
              <a:spcBef>
                <a:spcPct val="3000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黑体" panose="02010600030101010101" pitchFamily="49" charset="-122"/>
                <a:ea typeface="黑体" panose="02010600030101010101" pitchFamily="49" charset="-122"/>
                <a:cs typeface="+mn-cs"/>
              </a:rPr>
              <a:t>单击此处编辑母版文本样式</a:t>
            </a:r>
            <a:endParaRPr kumimoji="0" lang="zh-CN" altLang="en-US" sz="1000" b="0" i="0" u="none" strike="noStrike" kern="1200" cap="none" spc="0" normalizeH="0" baseline="0" noProof="0" smtClean="0">
              <a:ln>
                <a:noFill/>
              </a:ln>
              <a:solidFill>
                <a:schemeClr val="tx1"/>
              </a:solidFill>
              <a:effectLst/>
              <a:uLnTx/>
              <a:uFillTx/>
              <a:latin typeface="黑体" panose="02010600030101010101" pitchFamily="49" charset="-122"/>
              <a:ea typeface="黑体" panose="02010600030101010101" pitchFamily="49" charset="-122"/>
              <a:cs typeface="+mn-cs"/>
            </a:endParaRPr>
          </a:p>
          <a:p>
            <a:pPr marL="389255" marR="0" lvl="1" indent="0" algn="l" defTabSz="914400" rtl="0" eaLnBrk="0" fontAlgn="base" latinLnBrk="0" hangingPunct="0">
              <a:spcBef>
                <a:spcPct val="3000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黑体" panose="02010600030101010101" pitchFamily="49" charset="-122"/>
                <a:ea typeface="黑体" panose="02010600030101010101" pitchFamily="49" charset="-122"/>
                <a:cs typeface="+mn-cs"/>
              </a:rPr>
              <a:t>第二级</a:t>
            </a:r>
            <a:endParaRPr kumimoji="0" lang="zh-CN" altLang="en-US" sz="1000" b="0" i="0" u="none" strike="noStrike" kern="1200" cap="none" spc="0" normalizeH="0" baseline="0" noProof="0" smtClean="0">
              <a:ln>
                <a:noFill/>
              </a:ln>
              <a:solidFill>
                <a:schemeClr val="tx1"/>
              </a:solidFill>
              <a:effectLst/>
              <a:uLnTx/>
              <a:uFillTx/>
              <a:latin typeface="黑体" panose="02010600030101010101" pitchFamily="49" charset="-122"/>
              <a:ea typeface="黑体" panose="02010600030101010101" pitchFamily="49" charset="-122"/>
              <a:cs typeface="+mn-cs"/>
            </a:endParaRPr>
          </a:p>
          <a:p>
            <a:pPr marL="777875" marR="0" lvl="2" indent="0" algn="l" defTabSz="914400" rtl="0" eaLnBrk="0" fontAlgn="base" latinLnBrk="0" hangingPunct="0">
              <a:spcBef>
                <a:spcPct val="3000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黑体" panose="02010600030101010101" pitchFamily="49" charset="-122"/>
                <a:ea typeface="黑体" panose="02010600030101010101" pitchFamily="49" charset="-122"/>
                <a:cs typeface="+mn-cs"/>
              </a:rPr>
              <a:t>第三级</a:t>
            </a:r>
            <a:endParaRPr kumimoji="0" lang="zh-CN" altLang="en-US" sz="1000" b="0" i="0" u="none" strike="noStrike" kern="1200" cap="none" spc="0" normalizeH="0" baseline="0" noProof="0" smtClean="0">
              <a:ln>
                <a:noFill/>
              </a:ln>
              <a:solidFill>
                <a:schemeClr val="tx1"/>
              </a:solidFill>
              <a:effectLst/>
              <a:uLnTx/>
              <a:uFillTx/>
              <a:latin typeface="黑体" panose="02010600030101010101" pitchFamily="49" charset="-122"/>
              <a:ea typeface="黑体" panose="02010600030101010101" pitchFamily="49" charset="-122"/>
              <a:cs typeface="+mn-cs"/>
            </a:endParaRPr>
          </a:p>
          <a:p>
            <a:pPr marL="1168400" marR="0" lvl="3" indent="0" algn="l" defTabSz="914400" rtl="0" eaLnBrk="0" fontAlgn="base" latinLnBrk="0" hangingPunct="0">
              <a:spcBef>
                <a:spcPct val="3000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黑体" panose="02010600030101010101" pitchFamily="49" charset="-122"/>
                <a:ea typeface="黑体" panose="02010600030101010101" pitchFamily="49" charset="-122"/>
                <a:cs typeface="+mn-cs"/>
              </a:rPr>
              <a:t>第四级</a:t>
            </a:r>
            <a:endParaRPr kumimoji="0" lang="zh-CN" altLang="en-US" sz="1000" b="0" i="0" u="none" strike="noStrike" kern="1200" cap="none" spc="0" normalizeH="0" baseline="0" noProof="0" smtClean="0">
              <a:ln>
                <a:noFill/>
              </a:ln>
              <a:solidFill>
                <a:schemeClr val="tx1"/>
              </a:solidFill>
              <a:effectLst/>
              <a:uLnTx/>
              <a:uFillTx/>
              <a:latin typeface="黑体" panose="02010600030101010101" pitchFamily="49" charset="-122"/>
              <a:ea typeface="黑体" panose="02010600030101010101" pitchFamily="49" charset="-122"/>
              <a:cs typeface="+mn-cs"/>
            </a:endParaRPr>
          </a:p>
          <a:p>
            <a:pPr marL="1557655" marR="0" lvl="4" indent="0" algn="l" defTabSz="914400" rtl="0" eaLnBrk="0" fontAlgn="base" latinLnBrk="0" hangingPunct="0">
              <a:spcBef>
                <a:spcPct val="30000"/>
              </a:spcBef>
              <a:spcAft>
                <a:spcPct val="0"/>
              </a:spcAft>
              <a:buClrTx/>
              <a:buSzTx/>
              <a:buFontTx/>
              <a:buNone/>
              <a:defRPr/>
            </a:pPr>
            <a:r>
              <a:rPr kumimoji="0" lang="zh-CN" altLang="en-US" sz="1000" b="0" i="0" u="none" strike="noStrike" kern="1200" cap="none" spc="0" normalizeH="0" baseline="0" noProof="0" smtClean="0">
                <a:ln>
                  <a:noFill/>
                </a:ln>
                <a:solidFill>
                  <a:schemeClr val="tx1"/>
                </a:solidFill>
                <a:effectLst/>
                <a:uLnTx/>
                <a:uFillTx/>
                <a:latin typeface="黑体" panose="02010600030101010101" pitchFamily="49" charset="-122"/>
                <a:ea typeface="黑体" panose="02010600030101010101" pitchFamily="49" charset="-122"/>
                <a:cs typeface="+mn-cs"/>
              </a:rPr>
              <a:t>第五级</a:t>
            </a:r>
            <a:endParaRPr kumimoji="0" lang="zh-CN" altLang="en-US" sz="1000" b="0" i="0" u="none" strike="noStrike" kern="1200" cap="none" spc="0" normalizeH="0" baseline="0" noProof="0" smtClean="0">
              <a:ln>
                <a:noFill/>
              </a:ln>
              <a:solidFill>
                <a:schemeClr val="tx1"/>
              </a:solidFill>
              <a:effectLst/>
              <a:uLnTx/>
              <a:uFillTx/>
              <a:latin typeface="黑体" panose="02010600030101010101" pitchFamily="49" charset="-122"/>
              <a:ea typeface="黑体" panose="02010600030101010101" pitchFamily="49" charset="-122"/>
              <a:cs typeface="+mn-cs"/>
            </a:endParaRPr>
          </a:p>
        </p:txBody>
      </p:sp>
      <p:sp>
        <p:nvSpPr>
          <p:cNvPr id="3078" name="Rectangle 6"/>
          <p:cNvSpPr>
            <a:spLocks noGrp="1" noChangeArrowheads="1"/>
          </p:cNvSpPr>
          <p:nvPr>
            <p:ph type="ftr" sz="quarter" idx="4"/>
          </p:nvPr>
        </p:nvSpPr>
        <p:spPr bwMode="auto">
          <a:xfrm>
            <a:off x="0" y="6542088"/>
            <a:ext cx="4341813" cy="344488"/>
          </a:xfrm>
          <a:prstGeom prst="rect">
            <a:avLst/>
          </a:prstGeom>
          <a:noFill/>
          <a:ln w="9525">
            <a:noFill/>
            <a:miter lim="800000"/>
          </a:ln>
        </p:spPr>
        <p:txBody>
          <a:bodyPr vert="horz" wrap="square" lIns="96616" tIns="48308" rIns="96616" bIns="48308" numCol="1" anchor="b" anchorCtr="0" compatLnSpc="1"/>
          <a:lstStyle>
            <a:lvl1pPr defTabSz="966470" eaLnBrk="1" hangingPunct="1">
              <a:buFont typeface="Arial" panose="020B0604020202020204" pitchFamily="34" charset="0"/>
              <a:buNone/>
              <a:defRPr sz="1300">
                <a:latin typeface="黑体" panose="02010600030101010101" pitchFamily="49" charset="-122"/>
              </a:defRPr>
            </a:lvl1pPr>
          </a:lstStyle>
          <a:p>
            <a:pPr marL="0" marR="0" lvl="0" indent="0" algn="l" defTabSz="966470" rtl="0" eaLnBrk="1" fontAlgn="base" latinLnBrk="0" hangingPunct="1">
              <a:spcBef>
                <a:spcPct val="0"/>
              </a:spcBef>
              <a:spcAft>
                <a:spcPct val="0"/>
              </a:spcAft>
              <a:buClrTx/>
              <a:buSzTx/>
              <a:buFont typeface="Arial" panose="020B0604020202020204" pitchFamily="34" charset="0"/>
              <a:buNone/>
              <a:defRPr/>
            </a:pPr>
            <a:endParaRPr kumimoji="0" lang="en-US" sz="1300" b="0" i="0" u="none" strike="noStrike" kern="1200" cap="none" spc="0" normalizeH="0" baseline="0" noProof="0">
              <a:ln>
                <a:noFill/>
              </a:ln>
              <a:solidFill>
                <a:schemeClr val="tx1"/>
              </a:solidFill>
              <a:effectLst/>
              <a:uLnTx/>
              <a:uFillTx/>
              <a:latin typeface="黑体" panose="02010600030101010101" pitchFamily="49" charset="-122"/>
              <a:ea typeface="黑体" panose="02010600030101010101" pitchFamily="49" charset="-122"/>
              <a:cs typeface="+mn-cs"/>
            </a:endParaRPr>
          </a:p>
        </p:txBody>
      </p:sp>
      <p:sp>
        <p:nvSpPr>
          <p:cNvPr id="3079" name="Rectangle 7"/>
          <p:cNvSpPr>
            <a:spLocks noGrp="1" noChangeArrowheads="1"/>
          </p:cNvSpPr>
          <p:nvPr>
            <p:ph type="sldNum" sz="quarter" idx="5"/>
          </p:nvPr>
        </p:nvSpPr>
        <p:spPr bwMode="auto">
          <a:xfrm>
            <a:off x="5676900" y="6542088"/>
            <a:ext cx="4341813" cy="344488"/>
          </a:xfrm>
          <a:prstGeom prst="rect">
            <a:avLst/>
          </a:prstGeom>
          <a:noFill/>
          <a:ln w="9525">
            <a:noFill/>
            <a:miter lim="800000"/>
          </a:ln>
        </p:spPr>
        <p:txBody>
          <a:bodyPr vert="horz" wrap="square" lIns="96616" tIns="48308" rIns="96616" bIns="48308" numCol="1" anchor="b" anchorCtr="0" compatLnSpc="1"/>
          <a:p>
            <a:pPr lvl="0" algn="r" defTabSz="967105" eaLnBrk="1" fontAlgn="base" hangingPunct="1">
              <a:buChar char="•"/>
            </a:pPr>
            <a:fld id="{9A0DB2DC-4C9A-4742-B13C-FB6460FD3503}" type="slidenum">
              <a:rPr lang="en-US" altLang="zh-CN" sz="1300" strike="noStrike" noProof="1" dirty="0">
                <a:latin typeface="黑体" panose="02010600030101010101" pitchFamily="49" charset="-122"/>
                <a:ea typeface="黑体" panose="02010600030101010101" pitchFamily="49" charset="-122"/>
                <a:cs typeface="+mn-ea"/>
              </a:rPr>
            </a:fld>
            <a:endParaRPr lang="en-US" altLang="zh-CN" sz="1300" strike="noStrike" noProof="1" dirty="0">
              <a:latin typeface="黑体" panose="02010600030101010101" pitchFamily="49"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000" kern="1200">
        <a:solidFill>
          <a:schemeClr val="tx1"/>
        </a:solidFill>
        <a:latin typeface="黑体" panose="02010600030101010101" pitchFamily="49" charset="-122"/>
        <a:ea typeface="黑体" panose="02010600030101010101" pitchFamily="49" charset="-122"/>
        <a:cs typeface="+mn-cs"/>
      </a:defRPr>
    </a:lvl1pPr>
    <a:lvl2pPr marL="389255" algn="l" rtl="0" eaLnBrk="0" fontAlgn="base" hangingPunct="0">
      <a:spcBef>
        <a:spcPct val="30000"/>
      </a:spcBef>
      <a:spcAft>
        <a:spcPct val="0"/>
      </a:spcAft>
      <a:defRPr sz="1000" kern="1200">
        <a:solidFill>
          <a:schemeClr val="tx1"/>
        </a:solidFill>
        <a:latin typeface="黑体" panose="02010600030101010101" pitchFamily="49" charset="-122"/>
        <a:ea typeface="黑体" panose="02010600030101010101" pitchFamily="49" charset="-122"/>
        <a:cs typeface="+mn-cs"/>
      </a:defRPr>
    </a:lvl2pPr>
    <a:lvl3pPr marL="777875" algn="l" rtl="0" eaLnBrk="0" fontAlgn="base" hangingPunct="0">
      <a:spcBef>
        <a:spcPct val="30000"/>
      </a:spcBef>
      <a:spcAft>
        <a:spcPct val="0"/>
      </a:spcAft>
      <a:defRPr sz="1000" kern="1200">
        <a:solidFill>
          <a:schemeClr val="tx1"/>
        </a:solidFill>
        <a:latin typeface="黑体" panose="02010600030101010101" pitchFamily="49" charset="-122"/>
        <a:ea typeface="黑体" panose="02010600030101010101" pitchFamily="49" charset="-122"/>
        <a:cs typeface="+mn-cs"/>
      </a:defRPr>
    </a:lvl3pPr>
    <a:lvl4pPr marL="1168400" algn="l" rtl="0" eaLnBrk="0" fontAlgn="base" hangingPunct="0">
      <a:spcBef>
        <a:spcPct val="30000"/>
      </a:spcBef>
      <a:spcAft>
        <a:spcPct val="0"/>
      </a:spcAft>
      <a:defRPr sz="1000" kern="1200">
        <a:solidFill>
          <a:schemeClr val="tx1"/>
        </a:solidFill>
        <a:latin typeface="黑体" panose="02010600030101010101" pitchFamily="49" charset="-122"/>
        <a:ea typeface="黑体" panose="02010600030101010101" pitchFamily="49" charset="-122"/>
        <a:cs typeface="+mn-cs"/>
      </a:defRPr>
    </a:lvl4pPr>
    <a:lvl5pPr marL="1557655" algn="l" rtl="0" eaLnBrk="0" fontAlgn="base" hangingPunct="0">
      <a:spcBef>
        <a:spcPct val="30000"/>
      </a:spcBef>
      <a:spcAft>
        <a:spcPct val="0"/>
      </a:spcAft>
      <a:defRPr sz="1000" kern="1200">
        <a:solidFill>
          <a:schemeClr val="tx1"/>
        </a:solidFill>
        <a:latin typeface="黑体" panose="02010600030101010101" pitchFamily="49" charset="-122"/>
        <a:ea typeface="黑体" panose="02010600030101010101" pitchFamily="49"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6" name="灯片编号占位符 5"/>
          <p:cNvSpPr>
            <a:spLocks noGrp="1"/>
          </p:cNvSpPr>
          <p:nvPr>
            <p:ph type="sldNum" sz="quarter" idx="12"/>
          </p:nvPr>
        </p:nvSpPr>
        <p:spPr/>
        <p:txBody>
          <a:bodyPr/>
          <a:p>
            <a:pPr lvl="0" algn="r" eaLnBrk="1" fontAlgn="base" hangingPunct="1">
              <a:buChar char="•"/>
            </a:pPr>
            <a:fld id="{9A0DB2DC-4C9A-4742-B13C-FB6460FD3503}" type="slidenum">
              <a:rPr lang="en-US" altLang="zh-CN" sz="1200" strike="noStrike" noProof="1" dirty="0">
                <a:latin typeface="黑体" panose="02010600030101010101" pitchFamily="49" charset="-122"/>
                <a:ea typeface="黑体" panose="02010600030101010101" pitchFamily="49" charset="-122"/>
                <a:cs typeface="+mn-ea"/>
              </a:rPr>
            </a:fld>
            <a:endParaRPr lang="en-US" altLang="zh-CN" sz="1200" strike="noStrike" noProof="1" dirty="0">
              <a:latin typeface="黑体" panose="02010600030101010101" pitchFamily="49"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6" name="灯片编号占位符 5"/>
          <p:cNvSpPr>
            <a:spLocks noGrp="1"/>
          </p:cNvSpPr>
          <p:nvPr>
            <p:ph type="sldNum" sz="quarter" idx="12"/>
          </p:nvPr>
        </p:nvSpPr>
        <p:spPr/>
        <p:txBody>
          <a:bodyPr/>
          <a:p>
            <a:pPr lvl="0" algn="r" eaLnBrk="1" fontAlgn="base" hangingPunct="1">
              <a:buChar char="•"/>
            </a:pPr>
            <a:fld id="{9A0DB2DC-4C9A-4742-B13C-FB6460FD3503}" type="slidenum">
              <a:rPr lang="en-US" altLang="zh-CN" sz="1200" strike="noStrike" noProof="1" dirty="0">
                <a:latin typeface="黑体" panose="02010600030101010101" pitchFamily="49" charset="-122"/>
                <a:ea typeface="黑体" panose="02010600030101010101" pitchFamily="49" charset="-122"/>
                <a:cs typeface="+mn-ea"/>
              </a:rPr>
            </a:fld>
            <a:endParaRPr lang="en-US" altLang="zh-CN" sz="1200" strike="noStrike" noProof="1" dirty="0">
              <a:latin typeface="黑体" panose="02010600030101010101" pitchFamily="49"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457200"/>
            <a:ext cx="2135187" cy="41179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1625" y="457200"/>
            <a:ext cx="6253163" cy="41179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6" name="灯片编号占位符 5"/>
          <p:cNvSpPr>
            <a:spLocks noGrp="1"/>
          </p:cNvSpPr>
          <p:nvPr>
            <p:ph type="sldNum" sz="quarter" idx="12"/>
          </p:nvPr>
        </p:nvSpPr>
        <p:spPr/>
        <p:txBody>
          <a:bodyPr/>
          <a:p>
            <a:pPr lvl="0" algn="r" eaLnBrk="1" fontAlgn="base" hangingPunct="1">
              <a:buChar char="•"/>
            </a:pPr>
            <a:fld id="{9A0DB2DC-4C9A-4742-B13C-FB6460FD3503}" type="slidenum">
              <a:rPr lang="en-US" altLang="zh-CN" sz="1200" strike="noStrike" noProof="1" dirty="0">
                <a:latin typeface="黑体" panose="02010600030101010101" pitchFamily="49" charset="-122"/>
                <a:ea typeface="黑体" panose="02010600030101010101" pitchFamily="49" charset="-122"/>
                <a:cs typeface="+mn-ea"/>
              </a:rPr>
            </a:fld>
            <a:endParaRPr lang="en-US" altLang="zh-CN" sz="1200" strike="noStrike" noProof="1" dirty="0">
              <a:latin typeface="黑体" panose="02010600030101010101" pitchFamily="49"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6" name="灯片编号占位符 5"/>
          <p:cNvSpPr>
            <a:spLocks noGrp="1"/>
          </p:cNvSpPr>
          <p:nvPr>
            <p:ph type="sldNum" sz="quarter" idx="12"/>
          </p:nvPr>
        </p:nvSpPr>
        <p:spPr/>
        <p:txBody>
          <a:bodyPr/>
          <a:p>
            <a:pPr lvl="0" algn="r" eaLnBrk="1" fontAlgn="base" hangingPunct="1">
              <a:buChar char="•"/>
            </a:pPr>
            <a:fld id="{9A0DB2DC-4C9A-4742-B13C-FB6460FD3503}" type="slidenum">
              <a:rPr lang="en-US" altLang="zh-CN" sz="1200" strike="noStrike" noProof="1" dirty="0">
                <a:latin typeface="黑体" panose="02010600030101010101" pitchFamily="49" charset="-122"/>
                <a:ea typeface="黑体" panose="02010600030101010101" pitchFamily="49" charset="-122"/>
                <a:cs typeface="+mn-ea"/>
              </a:rPr>
            </a:fld>
            <a:endParaRPr lang="en-US" altLang="zh-CN" sz="1200" strike="noStrike" noProof="1" dirty="0">
              <a:latin typeface="黑体" panose="02010600030101010101" pitchFamily="49"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6" name="灯片编号占位符 5"/>
          <p:cNvSpPr>
            <a:spLocks noGrp="1"/>
          </p:cNvSpPr>
          <p:nvPr>
            <p:ph type="sldNum" sz="quarter" idx="12"/>
          </p:nvPr>
        </p:nvSpPr>
        <p:spPr/>
        <p:txBody>
          <a:bodyPr/>
          <a:p>
            <a:pPr lvl="0" algn="r" eaLnBrk="1" fontAlgn="base" hangingPunct="1">
              <a:buChar char="•"/>
            </a:pPr>
            <a:fld id="{9A0DB2DC-4C9A-4742-B13C-FB6460FD3503}" type="slidenum">
              <a:rPr lang="en-US" altLang="zh-CN" sz="1200" strike="noStrike" noProof="1" dirty="0">
                <a:latin typeface="黑体" panose="02010600030101010101" pitchFamily="49" charset="-122"/>
                <a:ea typeface="黑体" panose="02010600030101010101" pitchFamily="49" charset="-122"/>
                <a:cs typeface="+mn-ea"/>
              </a:rPr>
            </a:fld>
            <a:endParaRPr lang="en-US" altLang="zh-CN" sz="1200" strike="noStrike" noProof="1" dirty="0">
              <a:latin typeface="黑体" panose="02010600030101010101" pitchFamily="49"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6" name="灯片编号占位符 5"/>
          <p:cNvSpPr>
            <a:spLocks noGrp="1"/>
          </p:cNvSpPr>
          <p:nvPr>
            <p:ph type="sldNum" sz="quarter" idx="12"/>
          </p:nvPr>
        </p:nvSpPr>
        <p:spPr/>
        <p:txBody>
          <a:bodyPr/>
          <a:p>
            <a:pPr lvl="0" algn="r" eaLnBrk="1" fontAlgn="base" hangingPunct="1">
              <a:buChar char="•"/>
            </a:pPr>
            <a:fld id="{9A0DB2DC-4C9A-4742-B13C-FB6460FD3503}" type="slidenum">
              <a:rPr lang="en-US" altLang="zh-CN" sz="1200" strike="noStrike" noProof="1" dirty="0">
                <a:latin typeface="黑体" panose="02010600030101010101" pitchFamily="49" charset="-122"/>
                <a:ea typeface="黑体" panose="02010600030101010101" pitchFamily="49" charset="-122"/>
                <a:cs typeface="+mn-ea"/>
              </a:rPr>
            </a:fld>
            <a:endParaRPr lang="en-US" altLang="zh-CN" sz="1200" strike="noStrike" noProof="1" dirty="0">
              <a:latin typeface="黑体" panose="02010600030101010101" pitchFamily="49"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01625" y="1428750"/>
            <a:ext cx="4194175" cy="31464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428750"/>
            <a:ext cx="4194175" cy="31464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7" name="灯片编号占位符 6"/>
          <p:cNvSpPr>
            <a:spLocks noGrp="1"/>
          </p:cNvSpPr>
          <p:nvPr>
            <p:ph type="sldNum" sz="quarter" idx="12"/>
          </p:nvPr>
        </p:nvSpPr>
        <p:spPr/>
        <p:txBody>
          <a:bodyPr/>
          <a:p>
            <a:pPr lvl="0" algn="r" eaLnBrk="1" fontAlgn="base" hangingPunct="1">
              <a:buChar char="•"/>
            </a:pPr>
            <a:fld id="{9A0DB2DC-4C9A-4742-B13C-FB6460FD3503}" type="slidenum">
              <a:rPr lang="en-US" altLang="zh-CN" sz="1200" strike="noStrike" noProof="1" dirty="0">
                <a:latin typeface="黑体" panose="02010600030101010101" pitchFamily="49" charset="-122"/>
                <a:ea typeface="黑体" panose="02010600030101010101" pitchFamily="49" charset="-122"/>
                <a:cs typeface="+mn-ea"/>
              </a:rPr>
            </a:fld>
            <a:endParaRPr lang="en-US" altLang="zh-CN" sz="1200" strike="noStrike" noProof="1" dirty="0">
              <a:latin typeface="黑体" panose="02010600030101010101" pitchFamily="49"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9" name="灯片编号占位符 8"/>
          <p:cNvSpPr>
            <a:spLocks noGrp="1"/>
          </p:cNvSpPr>
          <p:nvPr>
            <p:ph type="sldNum" sz="quarter" idx="12"/>
          </p:nvPr>
        </p:nvSpPr>
        <p:spPr/>
        <p:txBody>
          <a:bodyPr/>
          <a:p>
            <a:pPr lvl="0" algn="r" eaLnBrk="1" fontAlgn="base" hangingPunct="1">
              <a:buChar char="•"/>
            </a:pPr>
            <a:fld id="{9A0DB2DC-4C9A-4742-B13C-FB6460FD3503}" type="slidenum">
              <a:rPr lang="en-US" altLang="zh-CN" sz="1200" strike="noStrike" noProof="1" dirty="0">
                <a:latin typeface="黑体" panose="02010600030101010101" pitchFamily="49" charset="-122"/>
                <a:ea typeface="黑体" panose="02010600030101010101" pitchFamily="49" charset="-122"/>
                <a:cs typeface="+mn-ea"/>
              </a:rPr>
            </a:fld>
            <a:endParaRPr lang="en-US" altLang="zh-CN" sz="1200" strike="noStrike" noProof="1" dirty="0">
              <a:latin typeface="黑体" panose="02010600030101010101" pitchFamily="49"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5" name="灯片编号占位符 4"/>
          <p:cNvSpPr>
            <a:spLocks noGrp="1"/>
          </p:cNvSpPr>
          <p:nvPr>
            <p:ph type="sldNum" sz="quarter" idx="12"/>
          </p:nvPr>
        </p:nvSpPr>
        <p:spPr/>
        <p:txBody>
          <a:bodyPr/>
          <a:p>
            <a:pPr lvl="0" algn="r" eaLnBrk="1" fontAlgn="base" hangingPunct="1">
              <a:buChar char="•"/>
            </a:pPr>
            <a:fld id="{9A0DB2DC-4C9A-4742-B13C-FB6460FD3503}" type="slidenum">
              <a:rPr lang="en-US" altLang="zh-CN" sz="1200" strike="noStrike" noProof="1" dirty="0">
                <a:latin typeface="黑体" panose="02010600030101010101" pitchFamily="49" charset="-122"/>
                <a:ea typeface="黑体" panose="02010600030101010101" pitchFamily="49" charset="-122"/>
                <a:cs typeface="+mn-ea"/>
              </a:rPr>
            </a:fld>
            <a:endParaRPr lang="en-US" altLang="zh-CN" sz="1200" strike="noStrike" noProof="1" dirty="0">
              <a:latin typeface="黑体" panose="02010600030101010101" pitchFamily="49"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4" name="灯片编号占位符 3"/>
          <p:cNvSpPr>
            <a:spLocks noGrp="1"/>
          </p:cNvSpPr>
          <p:nvPr>
            <p:ph type="sldNum" sz="quarter" idx="12"/>
          </p:nvPr>
        </p:nvSpPr>
        <p:spPr/>
        <p:txBody>
          <a:bodyPr/>
          <a:p>
            <a:pPr lvl="0" algn="r" eaLnBrk="1" fontAlgn="base" hangingPunct="1">
              <a:buChar char="•"/>
            </a:pPr>
            <a:fld id="{9A0DB2DC-4C9A-4742-B13C-FB6460FD3503}" type="slidenum">
              <a:rPr lang="en-US" altLang="zh-CN" sz="1200" strike="noStrike" noProof="1" dirty="0">
                <a:latin typeface="黑体" panose="02010600030101010101" pitchFamily="49" charset="-122"/>
                <a:ea typeface="黑体" panose="02010600030101010101" pitchFamily="49" charset="-122"/>
                <a:cs typeface="+mn-ea"/>
              </a:rPr>
            </a:fld>
            <a:endParaRPr lang="en-US" altLang="zh-CN" sz="1200" strike="noStrike" noProof="1" dirty="0">
              <a:latin typeface="黑体" panose="02010600030101010101" pitchFamily="49"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7" name="灯片编号占位符 6"/>
          <p:cNvSpPr>
            <a:spLocks noGrp="1"/>
          </p:cNvSpPr>
          <p:nvPr>
            <p:ph type="sldNum" sz="quarter" idx="12"/>
          </p:nvPr>
        </p:nvSpPr>
        <p:spPr/>
        <p:txBody>
          <a:bodyPr/>
          <a:p>
            <a:pPr lvl="0" algn="r" eaLnBrk="1" fontAlgn="base" hangingPunct="1">
              <a:buChar char="•"/>
            </a:pPr>
            <a:fld id="{9A0DB2DC-4C9A-4742-B13C-FB6460FD3503}" type="slidenum">
              <a:rPr lang="en-US" altLang="zh-CN" sz="1200" strike="noStrike" noProof="1" dirty="0">
                <a:latin typeface="黑体" panose="02010600030101010101" pitchFamily="49" charset="-122"/>
                <a:ea typeface="黑体" panose="02010600030101010101" pitchFamily="49" charset="-122"/>
                <a:cs typeface="+mn-ea"/>
              </a:rPr>
            </a:fld>
            <a:endParaRPr lang="en-US" altLang="zh-CN" sz="1200" strike="noStrike" noProof="1" dirty="0">
              <a:latin typeface="黑体" panose="02010600030101010101" pitchFamily="49"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6" name="灯片编号占位符 5"/>
          <p:cNvSpPr>
            <a:spLocks noGrp="1"/>
          </p:cNvSpPr>
          <p:nvPr>
            <p:ph type="sldNum" sz="quarter" idx="12"/>
          </p:nvPr>
        </p:nvSpPr>
        <p:spPr/>
        <p:txBody>
          <a:bodyPr/>
          <a:p>
            <a:pPr lvl="0" algn="r" eaLnBrk="1" fontAlgn="base" hangingPunct="1">
              <a:buChar char="•"/>
            </a:pPr>
            <a:fld id="{9A0DB2DC-4C9A-4742-B13C-FB6460FD3503}" type="slidenum">
              <a:rPr lang="en-US" altLang="zh-CN" sz="1200" strike="noStrike" noProof="1" dirty="0">
                <a:latin typeface="黑体" panose="02010600030101010101" pitchFamily="49" charset="-122"/>
                <a:ea typeface="黑体" panose="02010600030101010101" pitchFamily="49" charset="-122"/>
                <a:cs typeface="+mn-ea"/>
              </a:rPr>
            </a:fld>
            <a:endParaRPr lang="en-US" altLang="zh-CN" sz="1200" strike="noStrike" noProof="1" dirty="0">
              <a:latin typeface="黑体" panose="02010600030101010101" pitchFamily="49"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460375"/>
            <a:ext cx="5486400" cy="3086100"/>
          </a:xfrm>
        </p:spPr>
        <p:txBody>
          <a:bodyPr vert="horz" wrap="square" lIns="77925" tIns="38963" rIns="77925" bIns="38963"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7" name="灯片编号占位符 6"/>
          <p:cNvSpPr>
            <a:spLocks noGrp="1"/>
          </p:cNvSpPr>
          <p:nvPr>
            <p:ph type="sldNum" sz="quarter" idx="12"/>
          </p:nvPr>
        </p:nvSpPr>
        <p:spPr/>
        <p:txBody>
          <a:bodyPr/>
          <a:p>
            <a:pPr lvl="0" algn="r" eaLnBrk="1" fontAlgn="base" hangingPunct="1">
              <a:buChar char="•"/>
            </a:pPr>
            <a:fld id="{9A0DB2DC-4C9A-4742-B13C-FB6460FD3503}" type="slidenum">
              <a:rPr lang="en-US" altLang="zh-CN" sz="1200" strike="noStrike" noProof="1" dirty="0">
                <a:latin typeface="黑体" panose="02010600030101010101" pitchFamily="49" charset="-122"/>
                <a:ea typeface="黑体" panose="02010600030101010101" pitchFamily="49" charset="-122"/>
                <a:cs typeface="+mn-ea"/>
              </a:rPr>
            </a:fld>
            <a:endParaRPr lang="en-US" altLang="zh-CN" sz="1200" strike="noStrike" noProof="1" dirty="0">
              <a:latin typeface="黑体" panose="02010600030101010101" pitchFamily="49" charset="-122"/>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6" name="灯片编号占位符 5"/>
          <p:cNvSpPr>
            <a:spLocks noGrp="1"/>
          </p:cNvSpPr>
          <p:nvPr>
            <p:ph type="sldNum" sz="quarter" idx="12"/>
          </p:nvPr>
        </p:nvSpPr>
        <p:spPr/>
        <p:txBody>
          <a:bodyPr/>
          <a:p>
            <a:pPr lvl="0" algn="r" eaLnBrk="1" fontAlgn="base" hangingPunct="1">
              <a:buChar char="•"/>
            </a:pPr>
            <a:fld id="{9A0DB2DC-4C9A-4742-B13C-FB6460FD3503}" type="slidenum">
              <a:rPr lang="en-US" altLang="zh-CN" sz="1200" strike="noStrike" noProof="1" dirty="0">
                <a:latin typeface="黑体" panose="02010600030101010101" pitchFamily="49" charset="-122"/>
                <a:ea typeface="黑体" panose="02010600030101010101" pitchFamily="49" charset="-122"/>
                <a:cs typeface="+mn-ea"/>
              </a:rPr>
            </a:fld>
            <a:endParaRPr lang="en-US" altLang="zh-CN" sz="1200" strike="noStrike" noProof="1" dirty="0">
              <a:latin typeface="黑体" panose="02010600030101010101" pitchFamily="49"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457200"/>
            <a:ext cx="2135187" cy="41179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1625" y="457200"/>
            <a:ext cx="6253163" cy="41179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6" name="灯片编号占位符 5"/>
          <p:cNvSpPr>
            <a:spLocks noGrp="1"/>
          </p:cNvSpPr>
          <p:nvPr>
            <p:ph type="sldNum" sz="quarter" idx="12"/>
          </p:nvPr>
        </p:nvSpPr>
        <p:spPr/>
        <p:txBody>
          <a:bodyPr/>
          <a:p>
            <a:pPr lvl="0" algn="r" eaLnBrk="1" fontAlgn="base" hangingPunct="1">
              <a:buChar char="•"/>
            </a:pPr>
            <a:fld id="{9A0DB2DC-4C9A-4742-B13C-FB6460FD3503}" type="slidenum">
              <a:rPr lang="en-US" altLang="zh-CN" sz="1200" strike="noStrike" noProof="1" dirty="0">
                <a:latin typeface="黑体" panose="02010600030101010101" pitchFamily="49" charset="-122"/>
                <a:ea typeface="黑体" panose="02010600030101010101" pitchFamily="49" charset="-122"/>
                <a:cs typeface="+mn-ea"/>
              </a:rPr>
            </a:fld>
            <a:endParaRPr lang="en-US" altLang="zh-CN" sz="1200" strike="noStrike" noProof="1" dirty="0">
              <a:latin typeface="黑体" panose="02010600030101010101" pitchFamily="49"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6" name="灯片编号占位符 5"/>
          <p:cNvSpPr>
            <a:spLocks noGrp="1"/>
          </p:cNvSpPr>
          <p:nvPr>
            <p:ph type="sldNum" sz="quarter" idx="12"/>
          </p:nvPr>
        </p:nvSpPr>
        <p:spPr/>
        <p:txBody>
          <a:bodyPr/>
          <a:p>
            <a:pPr lvl="0" algn="r" eaLnBrk="1" fontAlgn="base" hangingPunct="1">
              <a:buChar char="•"/>
            </a:pPr>
            <a:fld id="{9A0DB2DC-4C9A-4742-B13C-FB6460FD3503}" type="slidenum">
              <a:rPr lang="en-US" altLang="zh-CN" sz="1200" strike="noStrike" noProof="1" dirty="0">
                <a:latin typeface="黑体" panose="02010600030101010101" pitchFamily="49" charset="-122"/>
                <a:ea typeface="黑体" panose="02010600030101010101" pitchFamily="49" charset="-122"/>
                <a:cs typeface="+mn-ea"/>
              </a:rPr>
            </a:fld>
            <a:endParaRPr lang="en-US" altLang="zh-CN" sz="1200" strike="noStrike" noProof="1" dirty="0">
              <a:latin typeface="黑体" panose="02010600030101010101" pitchFamily="49"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01625" y="1428750"/>
            <a:ext cx="4194175" cy="31464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428750"/>
            <a:ext cx="4194175" cy="31464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7" name="灯片编号占位符 6"/>
          <p:cNvSpPr>
            <a:spLocks noGrp="1"/>
          </p:cNvSpPr>
          <p:nvPr>
            <p:ph type="sldNum" sz="quarter" idx="12"/>
          </p:nvPr>
        </p:nvSpPr>
        <p:spPr/>
        <p:txBody>
          <a:bodyPr/>
          <a:p>
            <a:pPr lvl="0" algn="r" eaLnBrk="1" fontAlgn="base" hangingPunct="1">
              <a:buChar char="•"/>
            </a:pPr>
            <a:fld id="{9A0DB2DC-4C9A-4742-B13C-FB6460FD3503}" type="slidenum">
              <a:rPr lang="en-US" altLang="zh-CN" sz="1200" strike="noStrike" noProof="1" dirty="0">
                <a:latin typeface="黑体" panose="02010600030101010101" pitchFamily="49" charset="-122"/>
                <a:ea typeface="黑体" panose="02010600030101010101" pitchFamily="49" charset="-122"/>
                <a:cs typeface="+mn-ea"/>
              </a:rPr>
            </a:fld>
            <a:endParaRPr lang="en-US" altLang="zh-CN" sz="1200" strike="noStrike" noProof="1" dirty="0">
              <a:latin typeface="黑体" panose="02010600030101010101" pitchFamily="49"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9" name="灯片编号占位符 8"/>
          <p:cNvSpPr>
            <a:spLocks noGrp="1"/>
          </p:cNvSpPr>
          <p:nvPr>
            <p:ph type="sldNum" sz="quarter" idx="12"/>
          </p:nvPr>
        </p:nvSpPr>
        <p:spPr/>
        <p:txBody>
          <a:bodyPr/>
          <a:p>
            <a:pPr lvl="0" algn="r" eaLnBrk="1" fontAlgn="base" hangingPunct="1">
              <a:buChar char="•"/>
            </a:pPr>
            <a:fld id="{9A0DB2DC-4C9A-4742-B13C-FB6460FD3503}" type="slidenum">
              <a:rPr lang="en-US" altLang="zh-CN" sz="1200" strike="noStrike" noProof="1" dirty="0">
                <a:latin typeface="黑体" panose="02010600030101010101" pitchFamily="49" charset="-122"/>
                <a:ea typeface="黑体" panose="02010600030101010101" pitchFamily="49" charset="-122"/>
                <a:cs typeface="+mn-ea"/>
              </a:rPr>
            </a:fld>
            <a:endParaRPr lang="en-US" altLang="zh-CN" sz="1200" strike="noStrike" noProof="1" dirty="0">
              <a:latin typeface="黑体" panose="02010600030101010101" pitchFamily="49"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5" name="灯片编号占位符 4"/>
          <p:cNvSpPr>
            <a:spLocks noGrp="1"/>
          </p:cNvSpPr>
          <p:nvPr>
            <p:ph type="sldNum" sz="quarter" idx="12"/>
          </p:nvPr>
        </p:nvSpPr>
        <p:spPr/>
        <p:txBody>
          <a:bodyPr/>
          <a:p>
            <a:pPr lvl="0" algn="r" eaLnBrk="1" fontAlgn="base" hangingPunct="1">
              <a:buChar char="•"/>
            </a:pPr>
            <a:fld id="{9A0DB2DC-4C9A-4742-B13C-FB6460FD3503}" type="slidenum">
              <a:rPr lang="en-US" altLang="zh-CN" sz="1200" strike="noStrike" noProof="1" dirty="0">
                <a:latin typeface="黑体" panose="02010600030101010101" pitchFamily="49" charset="-122"/>
                <a:ea typeface="黑体" panose="02010600030101010101" pitchFamily="49" charset="-122"/>
                <a:cs typeface="+mn-ea"/>
              </a:rPr>
            </a:fld>
            <a:endParaRPr lang="en-US" altLang="zh-CN" sz="1200" strike="noStrike" noProof="1" dirty="0">
              <a:latin typeface="黑体" panose="02010600030101010101" pitchFamily="49"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4" name="灯片编号占位符 3"/>
          <p:cNvSpPr>
            <a:spLocks noGrp="1"/>
          </p:cNvSpPr>
          <p:nvPr>
            <p:ph type="sldNum" sz="quarter" idx="12"/>
          </p:nvPr>
        </p:nvSpPr>
        <p:spPr/>
        <p:txBody>
          <a:bodyPr/>
          <a:p>
            <a:pPr lvl="0" algn="r" eaLnBrk="1" fontAlgn="base" hangingPunct="1">
              <a:buChar char="•"/>
            </a:pPr>
            <a:fld id="{9A0DB2DC-4C9A-4742-B13C-FB6460FD3503}" type="slidenum">
              <a:rPr lang="en-US" altLang="zh-CN" sz="1200" strike="noStrike" noProof="1" dirty="0">
                <a:latin typeface="黑体" panose="02010600030101010101" pitchFamily="49" charset="-122"/>
                <a:ea typeface="黑体" panose="02010600030101010101" pitchFamily="49" charset="-122"/>
                <a:cs typeface="+mn-ea"/>
              </a:rPr>
            </a:fld>
            <a:endParaRPr lang="en-US" altLang="zh-CN" sz="1200" strike="noStrike" noProof="1" dirty="0">
              <a:latin typeface="黑体" panose="02010600030101010101" pitchFamily="49"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7" name="灯片编号占位符 6"/>
          <p:cNvSpPr>
            <a:spLocks noGrp="1"/>
          </p:cNvSpPr>
          <p:nvPr>
            <p:ph type="sldNum" sz="quarter" idx="12"/>
          </p:nvPr>
        </p:nvSpPr>
        <p:spPr/>
        <p:txBody>
          <a:bodyPr/>
          <a:p>
            <a:pPr lvl="0" algn="r" eaLnBrk="1" fontAlgn="base" hangingPunct="1">
              <a:buChar char="•"/>
            </a:pPr>
            <a:fld id="{9A0DB2DC-4C9A-4742-B13C-FB6460FD3503}" type="slidenum">
              <a:rPr lang="en-US" altLang="zh-CN" sz="1200" strike="noStrike" noProof="1" dirty="0">
                <a:latin typeface="黑体" panose="02010600030101010101" pitchFamily="49" charset="-122"/>
                <a:ea typeface="黑体" panose="02010600030101010101" pitchFamily="49" charset="-122"/>
                <a:cs typeface="+mn-ea"/>
              </a:rPr>
            </a:fld>
            <a:endParaRPr lang="en-US" altLang="zh-CN" sz="1200" strike="noStrike" noProof="1" dirty="0">
              <a:latin typeface="黑体" panose="02010600030101010101" pitchFamily="49"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460375"/>
            <a:ext cx="5486400" cy="3086100"/>
          </a:xfrm>
        </p:spPr>
        <p:txBody>
          <a:bodyPr vert="horz" wrap="square" lIns="77925" tIns="38963" rIns="77925" bIns="38963"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7" name="灯片编号占位符 6"/>
          <p:cNvSpPr>
            <a:spLocks noGrp="1"/>
          </p:cNvSpPr>
          <p:nvPr>
            <p:ph type="sldNum" sz="quarter" idx="12"/>
          </p:nvPr>
        </p:nvSpPr>
        <p:spPr/>
        <p:txBody>
          <a:bodyPr/>
          <a:p>
            <a:pPr lvl="0" algn="r" eaLnBrk="1" fontAlgn="base" hangingPunct="1">
              <a:buChar char="•"/>
            </a:pPr>
            <a:fld id="{9A0DB2DC-4C9A-4742-B13C-FB6460FD3503}" type="slidenum">
              <a:rPr lang="en-US" altLang="zh-CN" sz="1200" strike="noStrike" noProof="1" dirty="0">
                <a:latin typeface="黑体" panose="02010600030101010101" pitchFamily="49" charset="-122"/>
                <a:ea typeface="黑体" panose="02010600030101010101" pitchFamily="49" charset="-122"/>
                <a:cs typeface="+mn-ea"/>
              </a:rPr>
            </a:fld>
            <a:endParaRPr lang="en-US" altLang="zh-CN" sz="1200" strike="noStrike" noProof="1" dirty="0">
              <a:latin typeface="黑体" panose="02010600030101010101" pitchFamily="49"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Rectangle 2"/>
          <p:cNvSpPr>
            <a:spLocks noGrp="1" noRot="1"/>
          </p:cNvSpPr>
          <p:nvPr>
            <p:ph type="title"/>
          </p:nvPr>
        </p:nvSpPr>
        <p:spPr>
          <a:xfrm>
            <a:off x="301625" y="457200"/>
            <a:ext cx="8540750" cy="857250"/>
          </a:xfrm>
          <a:prstGeom prst="rect">
            <a:avLst/>
          </a:prstGeom>
          <a:noFill/>
          <a:ln w="9525">
            <a:noFill/>
          </a:ln>
        </p:spPr>
        <p:txBody>
          <a:bodyPr lIns="77925" tIns="38963" rIns="77925" bIns="38963" anchor="ctr"/>
          <a:p>
            <a:pPr lvl="0"/>
            <a:r>
              <a:rPr lang="zh-CN" altLang="zh-CN" dirty="0"/>
              <a:t>单击此处编辑母版标题样式</a:t>
            </a:r>
            <a:endParaRPr lang="zh-CN" altLang="zh-CN" dirty="0"/>
          </a:p>
        </p:txBody>
      </p:sp>
      <p:sp>
        <p:nvSpPr>
          <p:cNvPr id="1027" name="Rectangle 3"/>
          <p:cNvSpPr>
            <a:spLocks noGrp="1" noRot="1"/>
          </p:cNvSpPr>
          <p:nvPr>
            <p:ph type="body"/>
          </p:nvPr>
        </p:nvSpPr>
        <p:spPr>
          <a:xfrm>
            <a:off x="301625" y="1428750"/>
            <a:ext cx="8540750" cy="3146425"/>
          </a:xfrm>
          <a:prstGeom prst="rect">
            <a:avLst/>
          </a:prstGeom>
          <a:noFill/>
          <a:ln w="9525">
            <a:noFill/>
          </a:ln>
        </p:spPr>
        <p:txBody>
          <a:bodyPr lIns="77925" tIns="38963" rIns="77925" bIns="38963" anchor="t"/>
          <a:p>
            <a:pPr lvl="0"/>
            <a:r>
              <a:rPr lang="zh-CN" altLang="zh-CN" dirty="0"/>
              <a:t>单击此处编辑母版文本样式</a:t>
            </a:r>
            <a:endParaRPr lang="zh-CN" altLang="zh-CN" dirty="0"/>
          </a:p>
          <a:p>
            <a:pPr lvl="1" indent="-242570"/>
            <a:r>
              <a:rPr lang="zh-CN" altLang="zh-CN" dirty="0"/>
              <a:t>第二级</a:t>
            </a:r>
            <a:endParaRPr lang="zh-CN" altLang="zh-CN" dirty="0"/>
          </a:p>
          <a:p>
            <a:pPr lvl="2" indent="-193675"/>
            <a:r>
              <a:rPr lang="zh-CN" altLang="zh-CN" dirty="0"/>
              <a:t>第三级</a:t>
            </a:r>
            <a:endParaRPr lang="zh-CN" altLang="zh-CN" dirty="0"/>
          </a:p>
          <a:p>
            <a:pPr lvl="3" indent="-193675"/>
            <a:r>
              <a:rPr lang="zh-CN" altLang="zh-CN" dirty="0"/>
              <a:t>第四级</a:t>
            </a:r>
            <a:endParaRPr lang="zh-CN" altLang="zh-CN" dirty="0"/>
          </a:p>
          <a:p>
            <a:pPr lvl="4" indent="-193675"/>
            <a:r>
              <a:rPr lang="zh-CN" altLang="zh-CN" dirty="0"/>
              <a:t>第五级</a:t>
            </a:r>
            <a:endParaRPr lang="zh-CN" altLang="zh-CN" dirty="0"/>
          </a:p>
        </p:txBody>
      </p:sp>
      <p:sp>
        <p:nvSpPr>
          <p:cNvPr id="1028" name="Rectangle 4"/>
          <p:cNvSpPr>
            <a:spLocks noGrp="1" noChangeArrowheads="1"/>
          </p:cNvSpPr>
          <p:nvPr>
            <p:ph type="dt" sz="half" idx="2"/>
          </p:nvPr>
        </p:nvSpPr>
        <p:spPr bwMode="auto">
          <a:xfrm>
            <a:off x="301625" y="4684713"/>
            <a:ext cx="2289175" cy="357188"/>
          </a:xfrm>
          <a:prstGeom prst="rect">
            <a:avLst/>
          </a:prstGeom>
          <a:noFill/>
          <a:ln w="9525">
            <a:noFill/>
            <a:miter lim="800000"/>
          </a:ln>
        </p:spPr>
        <p:txBody>
          <a:bodyPr vert="horz" wrap="square" lIns="77925" tIns="38963" rIns="77925" bIns="38963" numCol="1" anchor="t" anchorCtr="0" compatLnSpc="1"/>
          <a:lstStyle>
            <a:lvl1pPr eaLnBrk="1" hangingPunct="1">
              <a:buFont typeface="Arial" panose="020B0604020202020204" pitchFamily="34" charset="0"/>
              <a:buNone/>
              <a:defRPr sz="1200">
                <a:latin typeface="+mn-lt"/>
              </a:defRPr>
            </a:lvl1pPr>
          </a:lstStyle>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1029" name="Rectangle 5"/>
          <p:cNvSpPr>
            <a:spLocks noGrp="1" noChangeArrowheads="1"/>
          </p:cNvSpPr>
          <p:nvPr>
            <p:ph type="ftr" sz="quarter" idx="3"/>
          </p:nvPr>
        </p:nvSpPr>
        <p:spPr bwMode="auto">
          <a:xfrm>
            <a:off x="3124200" y="4684713"/>
            <a:ext cx="2895600" cy="357188"/>
          </a:xfrm>
          <a:prstGeom prst="rect">
            <a:avLst/>
          </a:prstGeom>
          <a:noFill/>
          <a:ln w="9525">
            <a:noFill/>
            <a:miter lim="800000"/>
          </a:ln>
        </p:spPr>
        <p:txBody>
          <a:bodyPr vert="horz" wrap="square" lIns="77925" tIns="38963" rIns="77925" bIns="38963" numCol="1" anchor="t" anchorCtr="0" compatLnSpc="1"/>
          <a:lstStyle>
            <a:lvl1pPr algn="ctr" eaLnBrk="1" hangingPunct="1">
              <a:buFont typeface="Arial" panose="020B0604020202020204" pitchFamily="34" charset="0"/>
              <a:buNone/>
              <a:defRPr sz="1200">
                <a:latin typeface="+mn-lt"/>
              </a:defRPr>
            </a:lvl1pPr>
          </a:lstStyle>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1030" name="Rectangle 6"/>
          <p:cNvSpPr>
            <a:spLocks noGrp="1" noChangeArrowheads="1"/>
          </p:cNvSpPr>
          <p:nvPr>
            <p:ph type="sldNum" sz="quarter" idx="4"/>
          </p:nvPr>
        </p:nvSpPr>
        <p:spPr bwMode="auto">
          <a:xfrm>
            <a:off x="6553200" y="4684713"/>
            <a:ext cx="2289175" cy="357188"/>
          </a:xfrm>
          <a:prstGeom prst="rect">
            <a:avLst/>
          </a:prstGeom>
          <a:noFill/>
          <a:ln w="9525">
            <a:noFill/>
            <a:miter lim="800000"/>
          </a:ln>
        </p:spPr>
        <p:txBody>
          <a:bodyPr vert="horz" wrap="square" lIns="77925" tIns="38963" rIns="77925" bIns="38963" numCol="1" anchor="t" anchorCtr="0" compatLnSpc="1"/>
          <a:p>
            <a:pPr lvl="0" algn="r" eaLnBrk="1" fontAlgn="base" hangingPunct="1">
              <a:buChar char="•"/>
            </a:pPr>
            <a:fld id="{9A0DB2DC-4C9A-4742-B13C-FB6460FD3503}" type="slidenum">
              <a:rPr lang="en-US" altLang="zh-CN" sz="1200" strike="noStrike" noProof="1" dirty="0">
                <a:latin typeface="黑体" panose="02010600030101010101" pitchFamily="49" charset="-122"/>
                <a:ea typeface="黑体" panose="02010600030101010101" pitchFamily="49" charset="-122"/>
                <a:cs typeface="+mn-ea"/>
              </a:rPr>
            </a:fld>
            <a:endParaRPr lang="en-US" altLang="zh-CN" sz="1200" strike="noStrike" noProof="1" dirty="0">
              <a:latin typeface="黑体" panose="02010600030101010101" pitchFamily="49"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700">
          <a:solidFill>
            <a:schemeClr val="tx2"/>
          </a:solidFill>
          <a:latin typeface="+mj-lt"/>
          <a:ea typeface="+mj-ea"/>
          <a:cs typeface="+mj-cs"/>
        </a:defRPr>
      </a:lvl1pPr>
      <a:lvl2pPr algn="ctr" rtl="0" eaLnBrk="0" fontAlgn="base" hangingPunct="0">
        <a:spcBef>
          <a:spcPct val="0"/>
        </a:spcBef>
        <a:spcAft>
          <a:spcPct val="0"/>
        </a:spcAft>
        <a:defRPr sz="3700">
          <a:solidFill>
            <a:schemeClr val="tx2"/>
          </a:solidFill>
          <a:latin typeface="黑体" panose="02010600030101010101" pitchFamily="49" charset="-122"/>
          <a:ea typeface="黑体" panose="02010600030101010101" pitchFamily="49" charset="-122"/>
        </a:defRPr>
      </a:lvl2pPr>
      <a:lvl3pPr algn="ctr" rtl="0" eaLnBrk="0" fontAlgn="base" hangingPunct="0">
        <a:spcBef>
          <a:spcPct val="0"/>
        </a:spcBef>
        <a:spcAft>
          <a:spcPct val="0"/>
        </a:spcAft>
        <a:defRPr sz="3700">
          <a:solidFill>
            <a:schemeClr val="tx2"/>
          </a:solidFill>
          <a:latin typeface="黑体" panose="02010600030101010101" pitchFamily="49" charset="-122"/>
          <a:ea typeface="黑体" panose="02010600030101010101" pitchFamily="49" charset="-122"/>
        </a:defRPr>
      </a:lvl3pPr>
      <a:lvl4pPr algn="ctr" rtl="0" eaLnBrk="0" fontAlgn="base" hangingPunct="0">
        <a:spcBef>
          <a:spcPct val="0"/>
        </a:spcBef>
        <a:spcAft>
          <a:spcPct val="0"/>
        </a:spcAft>
        <a:defRPr sz="3700">
          <a:solidFill>
            <a:schemeClr val="tx2"/>
          </a:solidFill>
          <a:latin typeface="黑体" panose="02010600030101010101" pitchFamily="49" charset="-122"/>
          <a:ea typeface="黑体" panose="02010600030101010101" pitchFamily="49" charset="-122"/>
        </a:defRPr>
      </a:lvl4pPr>
      <a:lvl5pPr algn="ctr" rtl="0" eaLnBrk="0" fontAlgn="base" hangingPunct="0">
        <a:spcBef>
          <a:spcPct val="0"/>
        </a:spcBef>
        <a:spcAft>
          <a:spcPct val="0"/>
        </a:spcAft>
        <a:defRPr sz="3700">
          <a:solidFill>
            <a:schemeClr val="tx2"/>
          </a:solidFill>
          <a:latin typeface="黑体" panose="02010600030101010101" pitchFamily="49" charset="-122"/>
          <a:ea typeface="黑体" panose="02010600030101010101" pitchFamily="49" charset="-122"/>
        </a:defRPr>
      </a:lvl5pPr>
      <a:lvl6pPr marL="457200" algn="ctr" rtl="0" eaLnBrk="0" fontAlgn="base" hangingPunct="0">
        <a:spcBef>
          <a:spcPct val="0"/>
        </a:spcBef>
        <a:spcAft>
          <a:spcPct val="0"/>
        </a:spcAft>
        <a:defRPr sz="3700">
          <a:solidFill>
            <a:schemeClr val="tx2"/>
          </a:solidFill>
          <a:latin typeface="黑体" panose="02010600030101010101" pitchFamily="49" charset="-122"/>
          <a:ea typeface="黑体" panose="02010600030101010101" pitchFamily="49" charset="-122"/>
        </a:defRPr>
      </a:lvl6pPr>
      <a:lvl7pPr marL="914400" algn="ctr" rtl="0" eaLnBrk="0" fontAlgn="base" hangingPunct="0">
        <a:spcBef>
          <a:spcPct val="0"/>
        </a:spcBef>
        <a:spcAft>
          <a:spcPct val="0"/>
        </a:spcAft>
        <a:defRPr sz="3700">
          <a:solidFill>
            <a:schemeClr val="tx2"/>
          </a:solidFill>
          <a:latin typeface="黑体" panose="02010600030101010101" pitchFamily="49" charset="-122"/>
          <a:ea typeface="黑体" panose="02010600030101010101" pitchFamily="49" charset="-122"/>
        </a:defRPr>
      </a:lvl7pPr>
      <a:lvl8pPr marL="1371600" algn="ctr" rtl="0" eaLnBrk="0" fontAlgn="base" hangingPunct="0">
        <a:spcBef>
          <a:spcPct val="0"/>
        </a:spcBef>
        <a:spcAft>
          <a:spcPct val="0"/>
        </a:spcAft>
        <a:defRPr sz="3700">
          <a:solidFill>
            <a:schemeClr val="tx2"/>
          </a:solidFill>
          <a:latin typeface="黑体" panose="02010600030101010101" pitchFamily="49" charset="-122"/>
          <a:ea typeface="黑体" panose="02010600030101010101" pitchFamily="49" charset="-122"/>
        </a:defRPr>
      </a:lvl8pPr>
      <a:lvl9pPr marL="1828800" algn="ctr" rtl="0" eaLnBrk="0" fontAlgn="base" hangingPunct="0">
        <a:spcBef>
          <a:spcPct val="0"/>
        </a:spcBef>
        <a:spcAft>
          <a:spcPct val="0"/>
        </a:spcAft>
        <a:defRPr sz="3700">
          <a:solidFill>
            <a:schemeClr val="tx2"/>
          </a:solidFill>
          <a:latin typeface="黑体" panose="02010600030101010101" pitchFamily="49" charset="-122"/>
          <a:ea typeface="黑体" panose="02010600030101010101" pitchFamily="49" charset="-122"/>
        </a:defRPr>
      </a:lvl9pPr>
    </p:titleStyle>
    <p:bodyStyle>
      <a:lvl1pPr marL="292100" indent="-292100" algn="l" rtl="0" eaLnBrk="0" fontAlgn="base" hangingPunct="0">
        <a:spcBef>
          <a:spcPct val="20000"/>
        </a:spcBef>
        <a:spcAft>
          <a:spcPct val="0"/>
        </a:spcAft>
        <a:buClr>
          <a:schemeClr val="hlink"/>
        </a:buClr>
        <a:buSzPct val="75000"/>
        <a:buFont typeface="Wingdings" panose="05000000000000000000" pitchFamily="2" charset="2"/>
        <a:buChar char="v"/>
        <a:defRPr sz="2700">
          <a:solidFill>
            <a:schemeClr val="tx1"/>
          </a:solidFill>
          <a:latin typeface="+mn-lt"/>
          <a:ea typeface="+mn-ea"/>
          <a:cs typeface="+mn-cs"/>
        </a:defRPr>
      </a:lvl1pPr>
      <a:lvl2pPr marL="631825" indent="-243205" algn="l" rtl="0" eaLnBrk="0" fontAlgn="base" hangingPunct="0">
        <a:spcBef>
          <a:spcPct val="20000"/>
        </a:spcBef>
        <a:spcAft>
          <a:spcPct val="0"/>
        </a:spcAft>
        <a:buClr>
          <a:schemeClr val="accent2"/>
        </a:buClr>
        <a:buSzPct val="85000"/>
        <a:buFont typeface="Wingdings" panose="05000000000000000000" pitchFamily="2" charset="2"/>
        <a:buChar char=""/>
        <a:defRPr sz="2400">
          <a:solidFill>
            <a:schemeClr val="tx1"/>
          </a:solidFill>
          <a:latin typeface="+mn-lt"/>
          <a:ea typeface="+mn-ea"/>
        </a:defRPr>
      </a:lvl2pPr>
      <a:lvl3pPr marL="973455" indent="-193675"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3pPr>
      <a:lvl4pPr marL="1363980" indent="-193675" algn="l" rtl="0" eaLnBrk="0" fontAlgn="base" hangingPunct="0">
        <a:spcBef>
          <a:spcPct val="20000"/>
        </a:spcBef>
        <a:spcAft>
          <a:spcPct val="0"/>
        </a:spcAft>
        <a:buClr>
          <a:schemeClr val="accent2"/>
        </a:buClr>
        <a:buSzPct val="90000"/>
        <a:buFont typeface="Wingdings" panose="05000000000000000000" pitchFamily="2" charset="2"/>
        <a:buChar char=""/>
        <a:defRPr sz="1700">
          <a:solidFill>
            <a:schemeClr val="tx1"/>
          </a:solidFill>
          <a:latin typeface="+mn-lt"/>
          <a:ea typeface="+mn-ea"/>
        </a:defRPr>
      </a:lvl4pPr>
      <a:lvl5pPr marL="1752600" indent="-193675" algn="l" rtl="0" eaLnBrk="0" fontAlgn="base" hangingPunct="0">
        <a:spcBef>
          <a:spcPct val="20000"/>
        </a:spcBef>
        <a:spcAft>
          <a:spcPct val="0"/>
        </a:spcAft>
        <a:buClr>
          <a:schemeClr val="hlink"/>
        </a:buClr>
        <a:buSzPct val="85000"/>
        <a:buFont typeface="Wingdings" panose="05000000000000000000" pitchFamily="2" charset="2"/>
        <a:buChar char="v"/>
        <a:defRPr sz="1700">
          <a:solidFill>
            <a:schemeClr val="tx1"/>
          </a:solidFill>
          <a:latin typeface="+mn-lt"/>
          <a:ea typeface="+mn-ea"/>
        </a:defRPr>
      </a:lvl5pPr>
      <a:lvl6pPr marL="2209800" indent="-193675" algn="l" rtl="0" eaLnBrk="0" fontAlgn="base" hangingPunct="0">
        <a:spcBef>
          <a:spcPct val="20000"/>
        </a:spcBef>
        <a:spcAft>
          <a:spcPct val="0"/>
        </a:spcAft>
        <a:buClr>
          <a:schemeClr val="hlink"/>
        </a:buClr>
        <a:buSzPct val="85000"/>
        <a:buFont typeface="Wingdings" panose="05000000000000000000" pitchFamily="2" charset="2"/>
        <a:buChar char="v"/>
        <a:defRPr sz="1700">
          <a:solidFill>
            <a:schemeClr val="tx1"/>
          </a:solidFill>
          <a:latin typeface="+mn-lt"/>
          <a:ea typeface="+mn-ea"/>
        </a:defRPr>
      </a:lvl6pPr>
      <a:lvl7pPr marL="2667000" indent="-193675" algn="l" rtl="0" eaLnBrk="0" fontAlgn="base" hangingPunct="0">
        <a:spcBef>
          <a:spcPct val="20000"/>
        </a:spcBef>
        <a:spcAft>
          <a:spcPct val="0"/>
        </a:spcAft>
        <a:buClr>
          <a:schemeClr val="hlink"/>
        </a:buClr>
        <a:buSzPct val="85000"/>
        <a:buFont typeface="Wingdings" panose="05000000000000000000" pitchFamily="2" charset="2"/>
        <a:buChar char="v"/>
        <a:defRPr sz="1700">
          <a:solidFill>
            <a:schemeClr val="tx1"/>
          </a:solidFill>
          <a:latin typeface="+mn-lt"/>
          <a:ea typeface="+mn-ea"/>
        </a:defRPr>
      </a:lvl7pPr>
      <a:lvl8pPr marL="3124200" indent="-193675" algn="l" rtl="0" eaLnBrk="0" fontAlgn="base" hangingPunct="0">
        <a:spcBef>
          <a:spcPct val="20000"/>
        </a:spcBef>
        <a:spcAft>
          <a:spcPct val="0"/>
        </a:spcAft>
        <a:buClr>
          <a:schemeClr val="hlink"/>
        </a:buClr>
        <a:buSzPct val="85000"/>
        <a:buFont typeface="Wingdings" panose="05000000000000000000" pitchFamily="2" charset="2"/>
        <a:buChar char="v"/>
        <a:defRPr sz="1700">
          <a:solidFill>
            <a:schemeClr val="tx1"/>
          </a:solidFill>
          <a:latin typeface="+mn-lt"/>
          <a:ea typeface="+mn-ea"/>
        </a:defRPr>
      </a:lvl8pPr>
      <a:lvl9pPr marL="3581400" indent="-193675" algn="l" rtl="0" eaLnBrk="0" fontAlgn="base" hangingPunct="0">
        <a:spcBef>
          <a:spcPct val="20000"/>
        </a:spcBef>
        <a:spcAft>
          <a:spcPct val="0"/>
        </a:spcAft>
        <a:buClr>
          <a:schemeClr val="hlink"/>
        </a:buClr>
        <a:buSzPct val="85000"/>
        <a:buFont typeface="Wingdings" panose="05000000000000000000" pitchFamily="2" charset="2"/>
        <a:buChar char="v"/>
        <a:defRPr sz="17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2050" name="Rectangle 2"/>
          <p:cNvSpPr>
            <a:spLocks noGrp="1" noRot="1"/>
          </p:cNvSpPr>
          <p:nvPr>
            <p:ph type="title"/>
          </p:nvPr>
        </p:nvSpPr>
        <p:spPr>
          <a:xfrm>
            <a:off x="301625" y="457200"/>
            <a:ext cx="8540750" cy="857250"/>
          </a:xfrm>
          <a:prstGeom prst="rect">
            <a:avLst/>
          </a:prstGeom>
          <a:noFill/>
          <a:ln w="9525">
            <a:noFill/>
          </a:ln>
        </p:spPr>
        <p:txBody>
          <a:bodyPr lIns="77925" tIns="38963" rIns="77925" bIns="38963" anchor="ctr"/>
          <a:p>
            <a:pPr lvl="0"/>
            <a:r>
              <a:rPr lang="zh-CN" altLang="zh-CN" dirty="0"/>
              <a:t>单击此处编辑母版标题样式</a:t>
            </a:r>
            <a:endParaRPr lang="zh-CN" altLang="zh-CN" dirty="0"/>
          </a:p>
        </p:txBody>
      </p:sp>
      <p:sp>
        <p:nvSpPr>
          <p:cNvPr id="2051" name="Rectangle 3"/>
          <p:cNvSpPr>
            <a:spLocks noGrp="1" noRot="1"/>
          </p:cNvSpPr>
          <p:nvPr>
            <p:ph type="body"/>
          </p:nvPr>
        </p:nvSpPr>
        <p:spPr>
          <a:xfrm>
            <a:off x="301625" y="1428750"/>
            <a:ext cx="8540750" cy="3146425"/>
          </a:xfrm>
          <a:prstGeom prst="rect">
            <a:avLst/>
          </a:prstGeom>
          <a:noFill/>
          <a:ln w="9525">
            <a:noFill/>
          </a:ln>
        </p:spPr>
        <p:txBody>
          <a:bodyPr lIns="77925" tIns="38963" rIns="77925" bIns="38963" anchor="t"/>
          <a:p>
            <a:pPr lvl="0"/>
            <a:r>
              <a:rPr lang="zh-CN" altLang="zh-CN" dirty="0"/>
              <a:t>单击此处编辑母版文本样式</a:t>
            </a:r>
            <a:endParaRPr lang="zh-CN" altLang="zh-CN" dirty="0"/>
          </a:p>
          <a:p>
            <a:pPr lvl="1" indent="-242570"/>
            <a:r>
              <a:rPr lang="zh-CN" altLang="zh-CN" dirty="0"/>
              <a:t>第二级</a:t>
            </a:r>
            <a:endParaRPr lang="zh-CN" altLang="zh-CN" dirty="0"/>
          </a:p>
          <a:p>
            <a:pPr lvl="2" indent="-193675"/>
            <a:r>
              <a:rPr lang="zh-CN" altLang="zh-CN" dirty="0"/>
              <a:t>第三级</a:t>
            </a:r>
            <a:endParaRPr lang="zh-CN" altLang="zh-CN" dirty="0"/>
          </a:p>
          <a:p>
            <a:pPr lvl="3" indent="-193675"/>
            <a:r>
              <a:rPr lang="zh-CN" altLang="zh-CN" dirty="0"/>
              <a:t>第四级</a:t>
            </a:r>
            <a:endParaRPr lang="zh-CN" altLang="zh-CN" dirty="0"/>
          </a:p>
          <a:p>
            <a:pPr lvl="4" indent="-193675"/>
            <a:r>
              <a:rPr lang="zh-CN" altLang="zh-CN" dirty="0"/>
              <a:t>第五级</a:t>
            </a:r>
            <a:endParaRPr lang="zh-CN" altLang="zh-CN" dirty="0"/>
          </a:p>
        </p:txBody>
      </p:sp>
      <p:sp>
        <p:nvSpPr>
          <p:cNvPr id="2052" name="Rectangle 4"/>
          <p:cNvSpPr>
            <a:spLocks noGrp="1" noChangeArrowheads="1"/>
          </p:cNvSpPr>
          <p:nvPr>
            <p:ph type="dt" sz="half" idx="2"/>
          </p:nvPr>
        </p:nvSpPr>
        <p:spPr bwMode="auto">
          <a:xfrm>
            <a:off x="301625" y="4684713"/>
            <a:ext cx="2289175" cy="357188"/>
          </a:xfrm>
          <a:prstGeom prst="rect">
            <a:avLst/>
          </a:prstGeom>
          <a:noFill/>
          <a:ln w="9525">
            <a:noFill/>
            <a:miter lim="800000"/>
          </a:ln>
        </p:spPr>
        <p:txBody>
          <a:bodyPr vert="horz" wrap="square" lIns="77925" tIns="38963" rIns="77925" bIns="38963" numCol="1" anchor="t" anchorCtr="0" compatLnSpc="1"/>
          <a:lstStyle>
            <a:lvl1pPr eaLnBrk="1" hangingPunct="1">
              <a:buFont typeface="Arial" panose="020B0604020202020204" pitchFamily="34" charset="0"/>
              <a:buNone/>
              <a:defRPr sz="1200">
                <a:latin typeface="+mn-lt"/>
              </a:defRPr>
            </a:lvl1pPr>
          </a:lstStyle>
          <a:p>
            <a:pPr marL="0" marR="0" lvl="0" indent="0" algn="l"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2053" name="Rectangle 5"/>
          <p:cNvSpPr>
            <a:spLocks noGrp="1" noChangeArrowheads="1"/>
          </p:cNvSpPr>
          <p:nvPr>
            <p:ph type="ftr" sz="quarter" idx="3"/>
          </p:nvPr>
        </p:nvSpPr>
        <p:spPr bwMode="auto">
          <a:xfrm>
            <a:off x="3124200" y="4684713"/>
            <a:ext cx="2895600" cy="357188"/>
          </a:xfrm>
          <a:prstGeom prst="rect">
            <a:avLst/>
          </a:prstGeom>
          <a:noFill/>
          <a:ln w="9525">
            <a:noFill/>
            <a:miter lim="800000"/>
          </a:ln>
        </p:spPr>
        <p:txBody>
          <a:bodyPr vert="horz" wrap="square" lIns="77925" tIns="38963" rIns="77925" bIns="38963" numCol="1" anchor="t" anchorCtr="0" compatLnSpc="1"/>
          <a:lstStyle>
            <a:lvl1pPr algn="ctr" eaLnBrk="1" hangingPunct="1">
              <a:buFont typeface="Arial" panose="020B0604020202020204" pitchFamily="34" charset="0"/>
              <a:buNone/>
              <a:defRPr sz="1200">
                <a:latin typeface="+mn-lt"/>
              </a:defRPr>
            </a:lvl1pPr>
          </a:lstStyle>
          <a:p>
            <a:pPr marL="0" marR="0" lvl="0" indent="0" algn="ctr" defTabSz="914400" rtl="0" eaLnBrk="1" fontAlgn="base" latinLnBrk="0" hangingPunct="1">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mn-lt"/>
              <a:ea typeface="黑体" panose="02010600030101010101" pitchFamily="49" charset="-122"/>
              <a:cs typeface="+mn-cs"/>
            </a:endParaRPr>
          </a:p>
        </p:txBody>
      </p:sp>
      <p:sp>
        <p:nvSpPr>
          <p:cNvPr id="2054" name="Rectangle 6"/>
          <p:cNvSpPr>
            <a:spLocks noGrp="1" noChangeArrowheads="1"/>
          </p:cNvSpPr>
          <p:nvPr>
            <p:ph type="sldNum" sz="quarter" idx="4"/>
          </p:nvPr>
        </p:nvSpPr>
        <p:spPr bwMode="auto">
          <a:xfrm>
            <a:off x="6553200" y="4684713"/>
            <a:ext cx="2289175" cy="357188"/>
          </a:xfrm>
          <a:prstGeom prst="rect">
            <a:avLst/>
          </a:prstGeom>
          <a:noFill/>
          <a:ln w="9525">
            <a:noFill/>
            <a:miter lim="800000"/>
          </a:ln>
        </p:spPr>
        <p:txBody>
          <a:bodyPr vert="horz" wrap="square" lIns="77925" tIns="38963" rIns="77925" bIns="38963" numCol="1" anchor="t" anchorCtr="0" compatLnSpc="1"/>
          <a:p>
            <a:pPr lvl="0" algn="r" eaLnBrk="1" fontAlgn="base" hangingPunct="1">
              <a:buChar char="•"/>
            </a:pPr>
            <a:fld id="{9A0DB2DC-4C9A-4742-B13C-FB6460FD3503}" type="slidenum">
              <a:rPr lang="en-US" altLang="zh-CN" sz="1200" strike="noStrike" noProof="1" dirty="0">
                <a:latin typeface="黑体" panose="02010600030101010101" pitchFamily="49" charset="-122"/>
                <a:ea typeface="黑体" panose="02010600030101010101" pitchFamily="49" charset="-122"/>
                <a:cs typeface="+mn-ea"/>
              </a:rPr>
            </a:fld>
            <a:endParaRPr lang="en-US" altLang="zh-CN" sz="1200" strike="noStrike" noProof="1" dirty="0">
              <a:latin typeface="黑体" panose="02010600030101010101" pitchFamily="49"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3700">
          <a:solidFill>
            <a:schemeClr val="tx2"/>
          </a:solidFill>
          <a:latin typeface="+mj-lt"/>
          <a:ea typeface="+mj-ea"/>
          <a:cs typeface="+mj-cs"/>
        </a:defRPr>
      </a:lvl1pPr>
      <a:lvl2pPr algn="ctr" rtl="0" eaLnBrk="0" fontAlgn="base" hangingPunct="0">
        <a:spcBef>
          <a:spcPct val="0"/>
        </a:spcBef>
        <a:spcAft>
          <a:spcPct val="0"/>
        </a:spcAft>
        <a:defRPr sz="3700">
          <a:solidFill>
            <a:schemeClr val="tx2"/>
          </a:solidFill>
          <a:latin typeface="黑体" panose="02010600030101010101" pitchFamily="49" charset="-122"/>
          <a:ea typeface="黑体" panose="02010600030101010101" pitchFamily="49" charset="-122"/>
        </a:defRPr>
      </a:lvl2pPr>
      <a:lvl3pPr algn="ctr" rtl="0" eaLnBrk="0" fontAlgn="base" hangingPunct="0">
        <a:spcBef>
          <a:spcPct val="0"/>
        </a:spcBef>
        <a:spcAft>
          <a:spcPct val="0"/>
        </a:spcAft>
        <a:defRPr sz="3700">
          <a:solidFill>
            <a:schemeClr val="tx2"/>
          </a:solidFill>
          <a:latin typeface="黑体" panose="02010600030101010101" pitchFamily="49" charset="-122"/>
          <a:ea typeface="黑体" panose="02010600030101010101" pitchFamily="49" charset="-122"/>
        </a:defRPr>
      </a:lvl3pPr>
      <a:lvl4pPr algn="ctr" rtl="0" eaLnBrk="0" fontAlgn="base" hangingPunct="0">
        <a:spcBef>
          <a:spcPct val="0"/>
        </a:spcBef>
        <a:spcAft>
          <a:spcPct val="0"/>
        </a:spcAft>
        <a:defRPr sz="3700">
          <a:solidFill>
            <a:schemeClr val="tx2"/>
          </a:solidFill>
          <a:latin typeface="黑体" panose="02010600030101010101" pitchFamily="49" charset="-122"/>
          <a:ea typeface="黑体" panose="02010600030101010101" pitchFamily="49" charset="-122"/>
        </a:defRPr>
      </a:lvl4pPr>
      <a:lvl5pPr algn="ctr" rtl="0" eaLnBrk="0" fontAlgn="base" hangingPunct="0">
        <a:spcBef>
          <a:spcPct val="0"/>
        </a:spcBef>
        <a:spcAft>
          <a:spcPct val="0"/>
        </a:spcAft>
        <a:defRPr sz="3700">
          <a:solidFill>
            <a:schemeClr val="tx2"/>
          </a:solidFill>
          <a:latin typeface="黑体" panose="02010600030101010101" pitchFamily="49" charset="-122"/>
          <a:ea typeface="黑体" panose="02010600030101010101" pitchFamily="49" charset="-122"/>
        </a:defRPr>
      </a:lvl5pPr>
      <a:lvl6pPr marL="457200" algn="ctr" rtl="0" eaLnBrk="0" fontAlgn="base" hangingPunct="0">
        <a:spcBef>
          <a:spcPct val="0"/>
        </a:spcBef>
        <a:spcAft>
          <a:spcPct val="0"/>
        </a:spcAft>
        <a:defRPr sz="3700">
          <a:solidFill>
            <a:schemeClr val="tx2"/>
          </a:solidFill>
          <a:latin typeface="黑体" panose="02010600030101010101" pitchFamily="49" charset="-122"/>
          <a:ea typeface="黑体" panose="02010600030101010101" pitchFamily="49" charset="-122"/>
        </a:defRPr>
      </a:lvl6pPr>
      <a:lvl7pPr marL="914400" algn="ctr" rtl="0" eaLnBrk="0" fontAlgn="base" hangingPunct="0">
        <a:spcBef>
          <a:spcPct val="0"/>
        </a:spcBef>
        <a:spcAft>
          <a:spcPct val="0"/>
        </a:spcAft>
        <a:defRPr sz="3700">
          <a:solidFill>
            <a:schemeClr val="tx2"/>
          </a:solidFill>
          <a:latin typeface="黑体" panose="02010600030101010101" pitchFamily="49" charset="-122"/>
          <a:ea typeface="黑体" panose="02010600030101010101" pitchFamily="49" charset="-122"/>
        </a:defRPr>
      </a:lvl7pPr>
      <a:lvl8pPr marL="1371600" algn="ctr" rtl="0" eaLnBrk="0" fontAlgn="base" hangingPunct="0">
        <a:spcBef>
          <a:spcPct val="0"/>
        </a:spcBef>
        <a:spcAft>
          <a:spcPct val="0"/>
        </a:spcAft>
        <a:defRPr sz="3700">
          <a:solidFill>
            <a:schemeClr val="tx2"/>
          </a:solidFill>
          <a:latin typeface="黑体" panose="02010600030101010101" pitchFamily="49" charset="-122"/>
          <a:ea typeface="黑体" panose="02010600030101010101" pitchFamily="49" charset="-122"/>
        </a:defRPr>
      </a:lvl8pPr>
      <a:lvl9pPr marL="1828800" algn="ctr" rtl="0" eaLnBrk="0" fontAlgn="base" hangingPunct="0">
        <a:spcBef>
          <a:spcPct val="0"/>
        </a:spcBef>
        <a:spcAft>
          <a:spcPct val="0"/>
        </a:spcAft>
        <a:defRPr sz="3700">
          <a:solidFill>
            <a:schemeClr val="tx2"/>
          </a:solidFill>
          <a:latin typeface="黑体" panose="02010600030101010101" pitchFamily="49" charset="-122"/>
          <a:ea typeface="黑体" panose="02010600030101010101" pitchFamily="49" charset="-122"/>
        </a:defRPr>
      </a:lvl9pPr>
    </p:titleStyle>
    <p:bodyStyle>
      <a:lvl1pPr marL="292100" indent="-292100" algn="l" rtl="0" eaLnBrk="0" fontAlgn="base" hangingPunct="0">
        <a:spcBef>
          <a:spcPct val="20000"/>
        </a:spcBef>
        <a:spcAft>
          <a:spcPct val="0"/>
        </a:spcAft>
        <a:buClr>
          <a:schemeClr val="hlink"/>
        </a:buClr>
        <a:buSzPct val="75000"/>
        <a:buFont typeface="Wingdings" panose="05000000000000000000" pitchFamily="2" charset="2"/>
        <a:buChar char="v"/>
        <a:defRPr sz="2700">
          <a:solidFill>
            <a:schemeClr val="tx1"/>
          </a:solidFill>
          <a:latin typeface="+mn-lt"/>
          <a:ea typeface="+mn-ea"/>
          <a:cs typeface="+mn-cs"/>
        </a:defRPr>
      </a:lvl1pPr>
      <a:lvl2pPr marL="631825" indent="-243205" algn="l" rtl="0" eaLnBrk="0" fontAlgn="base" hangingPunct="0">
        <a:spcBef>
          <a:spcPct val="20000"/>
        </a:spcBef>
        <a:spcAft>
          <a:spcPct val="0"/>
        </a:spcAft>
        <a:buClr>
          <a:schemeClr val="accent2"/>
        </a:buClr>
        <a:buSzPct val="85000"/>
        <a:buFont typeface="Wingdings" panose="05000000000000000000" pitchFamily="2" charset="2"/>
        <a:buChar char=""/>
        <a:defRPr sz="2400">
          <a:solidFill>
            <a:schemeClr val="tx1"/>
          </a:solidFill>
          <a:latin typeface="+mn-lt"/>
          <a:ea typeface="+mn-ea"/>
        </a:defRPr>
      </a:lvl2pPr>
      <a:lvl3pPr marL="973455" indent="-193675" algn="l" rtl="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3pPr>
      <a:lvl4pPr marL="1363980" indent="-193675" algn="l" rtl="0" eaLnBrk="0" fontAlgn="base" hangingPunct="0">
        <a:spcBef>
          <a:spcPct val="20000"/>
        </a:spcBef>
        <a:spcAft>
          <a:spcPct val="0"/>
        </a:spcAft>
        <a:buClr>
          <a:schemeClr val="accent2"/>
        </a:buClr>
        <a:buSzPct val="90000"/>
        <a:buFont typeface="Wingdings" panose="05000000000000000000" pitchFamily="2" charset="2"/>
        <a:buChar char=""/>
        <a:defRPr sz="1700">
          <a:solidFill>
            <a:schemeClr val="tx1"/>
          </a:solidFill>
          <a:latin typeface="+mn-lt"/>
          <a:ea typeface="+mn-ea"/>
        </a:defRPr>
      </a:lvl4pPr>
      <a:lvl5pPr marL="1752600" indent="-193675" algn="l" rtl="0" eaLnBrk="0" fontAlgn="base" hangingPunct="0">
        <a:spcBef>
          <a:spcPct val="20000"/>
        </a:spcBef>
        <a:spcAft>
          <a:spcPct val="0"/>
        </a:spcAft>
        <a:buClr>
          <a:schemeClr val="hlink"/>
        </a:buClr>
        <a:buSzPct val="85000"/>
        <a:buFont typeface="Wingdings" panose="05000000000000000000" pitchFamily="2" charset="2"/>
        <a:buChar char="v"/>
        <a:defRPr sz="1700">
          <a:solidFill>
            <a:schemeClr val="tx1"/>
          </a:solidFill>
          <a:latin typeface="+mn-lt"/>
          <a:ea typeface="+mn-ea"/>
        </a:defRPr>
      </a:lvl5pPr>
      <a:lvl6pPr marL="2209800" indent="-193675" algn="l" rtl="0" eaLnBrk="0" fontAlgn="base" hangingPunct="0">
        <a:spcBef>
          <a:spcPct val="20000"/>
        </a:spcBef>
        <a:spcAft>
          <a:spcPct val="0"/>
        </a:spcAft>
        <a:buClr>
          <a:schemeClr val="hlink"/>
        </a:buClr>
        <a:buSzPct val="85000"/>
        <a:buFont typeface="Wingdings" panose="05000000000000000000" pitchFamily="2" charset="2"/>
        <a:buChar char="v"/>
        <a:defRPr sz="1700">
          <a:solidFill>
            <a:schemeClr val="tx1"/>
          </a:solidFill>
          <a:latin typeface="+mn-lt"/>
          <a:ea typeface="+mn-ea"/>
        </a:defRPr>
      </a:lvl6pPr>
      <a:lvl7pPr marL="2667000" indent="-193675" algn="l" rtl="0" eaLnBrk="0" fontAlgn="base" hangingPunct="0">
        <a:spcBef>
          <a:spcPct val="20000"/>
        </a:spcBef>
        <a:spcAft>
          <a:spcPct val="0"/>
        </a:spcAft>
        <a:buClr>
          <a:schemeClr val="hlink"/>
        </a:buClr>
        <a:buSzPct val="85000"/>
        <a:buFont typeface="Wingdings" panose="05000000000000000000" pitchFamily="2" charset="2"/>
        <a:buChar char="v"/>
        <a:defRPr sz="1700">
          <a:solidFill>
            <a:schemeClr val="tx1"/>
          </a:solidFill>
          <a:latin typeface="+mn-lt"/>
          <a:ea typeface="+mn-ea"/>
        </a:defRPr>
      </a:lvl7pPr>
      <a:lvl8pPr marL="3124200" indent="-193675" algn="l" rtl="0" eaLnBrk="0" fontAlgn="base" hangingPunct="0">
        <a:spcBef>
          <a:spcPct val="20000"/>
        </a:spcBef>
        <a:spcAft>
          <a:spcPct val="0"/>
        </a:spcAft>
        <a:buClr>
          <a:schemeClr val="hlink"/>
        </a:buClr>
        <a:buSzPct val="85000"/>
        <a:buFont typeface="Wingdings" panose="05000000000000000000" pitchFamily="2" charset="2"/>
        <a:buChar char="v"/>
        <a:defRPr sz="1700">
          <a:solidFill>
            <a:schemeClr val="tx1"/>
          </a:solidFill>
          <a:latin typeface="+mn-lt"/>
          <a:ea typeface="+mn-ea"/>
        </a:defRPr>
      </a:lvl8pPr>
      <a:lvl9pPr marL="3581400" indent="-193675" algn="l" rtl="0" eaLnBrk="0" fontAlgn="base" hangingPunct="0">
        <a:spcBef>
          <a:spcPct val="20000"/>
        </a:spcBef>
        <a:spcAft>
          <a:spcPct val="0"/>
        </a:spcAft>
        <a:buClr>
          <a:schemeClr val="hlink"/>
        </a:buClr>
        <a:buSzPct val="85000"/>
        <a:buFont typeface="Wingdings" panose="05000000000000000000" pitchFamily="2" charset="2"/>
        <a:buChar char="v"/>
        <a:defRPr sz="17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image" Target="../media/image10.jpe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4.jpeg"/></Relationships>
</file>

<file path=ppt/slides/_rels/slide10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5.jpeg"/></Relationships>
</file>

<file path=ppt/slides/_rels/slide10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6.jpe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7.jpe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8.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0.png"/><Relationship Id="rId1" Type="http://schemas.openxmlformats.org/officeDocument/2006/relationships/image" Target="../media/image109.jpeg"/></Relationships>
</file>

<file path=ppt/slides/_rels/slide1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1.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2.jpe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3.jpe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4.jpeg"/></Relationships>
</file>

<file path=ppt/slides/_rels/slide1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5.jpeg"/></Relationships>
</file>

<file path=ppt/slides/_rels/slide1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7.jpeg"/><Relationship Id="rId1" Type="http://schemas.openxmlformats.org/officeDocument/2006/relationships/image" Target="../media/image116.jpeg"/></Relationships>
</file>

<file path=ppt/slides/_rels/slide1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8.jpeg"/></Relationships>
</file>

<file path=ppt/slides/_rels/slide1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9.jpe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3.jpe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20.jpeg"/></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1.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3.jpeg"/><Relationship Id="rId1" Type="http://schemas.openxmlformats.org/officeDocument/2006/relationships/image" Target="../media/image122.jpeg"/></Relationships>
</file>

<file path=ppt/slides/_rels/slide14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24.jpeg"/></Relationships>
</file>

<file path=ppt/slides/_rels/slide1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6.jpeg"/><Relationship Id="rId1" Type="http://schemas.openxmlformats.org/officeDocument/2006/relationships/image" Target="../media/image125.jpeg"/></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7.jpeg"/></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9.jpeg"/><Relationship Id="rId1" Type="http://schemas.openxmlformats.org/officeDocument/2006/relationships/image" Target="../media/image128.jpeg"/></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0.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1.jpeg"/></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2.jpeg"/></Relationships>
</file>

<file path=ppt/slides/_rels/slide1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3.jpeg"/></Relationships>
</file>

<file path=ppt/slides/_rels/slide1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4.jpeg"/></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5.jpeg"/></Relationships>
</file>

<file path=ppt/slides/_rels/slide15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6.jpeg"/></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jpeg"/><Relationship Id="rId1" Type="http://schemas.openxmlformats.org/officeDocument/2006/relationships/image" Target="../media/image15.jpeg"/></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37.jpeg"/></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39.jpeg"/><Relationship Id="rId1" Type="http://schemas.openxmlformats.org/officeDocument/2006/relationships/image" Target="../media/image138.jpeg"/></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0.jpeg"/></Relationships>
</file>

<file path=ppt/slides/_rels/slide17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41.jpeg"/></Relationships>
</file>

<file path=ppt/slides/_rels/slide172.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image" Target="../media/image142.png"/></Relationships>
</file>

<file path=ppt/slides/_rels/slide17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5.jpeg"/></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6.GIF"/></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47.jpeg"/></Relationships>
</file>

<file path=ppt/slides/_rels/slide17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48.jpeg"/></Relationships>
</file>

<file path=ppt/slides/_rels/slide17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49.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7.png"/></Relationships>
</file>

<file path=ppt/slides/_rels/slide18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50.jpeg"/></Relationships>
</file>

<file path=ppt/slides/_rels/slide18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51.jpeg"/></Relationships>
</file>

<file path=ppt/slides/_rels/slide18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52.jpeg"/></Relationships>
</file>

<file path=ppt/slides/_rels/slide18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3.jpeg"/></Relationships>
</file>

<file path=ppt/slides/_rels/slide18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4.jpeg"/></Relationships>
</file>

<file path=ppt/slides/_rels/slide18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5.jpeg"/></Relationships>
</file>

<file path=ppt/slides/_rels/slide18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6.jpeg"/></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7.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18.jpeg"/></Relationships>
</file>

<file path=ppt/slides/_rels/slide19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8.jpeg"/></Relationships>
</file>

<file path=ppt/slides/_rels/slide19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9.jpeg"/></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0.jpeg"/></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1.jpeg"/></Relationships>
</file>

<file path=ppt/slides/_rels/slide19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jpeg"/><Relationship Id="rId1" Type="http://schemas.openxmlformats.org/officeDocument/2006/relationships/image" Target="../media/image21.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5.jpeg"/><Relationship Id="rId1" Type="http://schemas.openxmlformats.org/officeDocument/2006/relationships/image" Target="../media/image24.png"/></Relationships>
</file>

<file path=ppt/slides/_rels/slide27.xml.rels><?xml version="1.0" encoding="UTF-8" standalone="yes"?>
<Relationships xmlns="http://schemas.openxmlformats.org/package/2006/relationships"><Relationship Id="rId2" Type="http://schemas.openxmlformats.org/officeDocument/2006/relationships/vmlDrawing" Target="../drawings/vmlDrawing1.v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image" Target="../media/image26.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0.jpeg"/><Relationship Id="rId1" Type="http://schemas.openxmlformats.org/officeDocument/2006/relationships/image" Target="../media/image29.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2.jpe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33.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7.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jpeg"/><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8.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9.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image" Target="../media/image40.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image" Target="../media/image43.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6.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7.jpe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48.jpe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0.png"/><Relationship Id="rId1" Type="http://schemas.openxmlformats.org/officeDocument/2006/relationships/image" Target="../media/image49.jpe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2.png"/><Relationship Id="rId1" Type="http://schemas.openxmlformats.org/officeDocument/2006/relationships/image" Target="../media/image51.jpe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4.jpeg"/><Relationship Id="rId1" Type="http://schemas.openxmlformats.org/officeDocument/2006/relationships/image" Target="../media/image53.jpeg"/></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image" Target="../media/image55.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8.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9.jpe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0.jpe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2.png"/><Relationship Id="rId1" Type="http://schemas.openxmlformats.org/officeDocument/2006/relationships/image" Target="../media/image61.jpe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3.jpe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4.jpe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5.jpe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6.jpe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67.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8.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7.jpeg"/></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9.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0.jpeg"/></Relationships>
</file>

<file path=ppt/slides/_rels/slide7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78.png"/><Relationship Id="rId7" Type="http://schemas.openxmlformats.org/officeDocument/2006/relationships/image" Target="../media/image77.png"/><Relationship Id="rId6" Type="http://schemas.openxmlformats.org/officeDocument/2006/relationships/image" Target="../media/image76.jpeg"/><Relationship Id="rId5" Type="http://schemas.openxmlformats.org/officeDocument/2006/relationships/image" Target="../media/image75.jpeg"/><Relationship Id="rId4" Type="http://schemas.openxmlformats.org/officeDocument/2006/relationships/image" Target="../media/image74.jpeg"/><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image" Target="../media/image71.jpe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9.jpeg"/></Relationships>
</file>

<file path=ppt/slides/_rels/slide7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84.png"/><Relationship Id="rId4" Type="http://schemas.openxmlformats.org/officeDocument/2006/relationships/image" Target="../media/image83.png"/><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image" Target="../media/image80.jpe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5.jpe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6.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7.pn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8.pn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9.jpeg"/></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0.jpe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91.png"/></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92.jpeg"/></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93.jpeg"/></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95.png"/><Relationship Id="rId1" Type="http://schemas.openxmlformats.org/officeDocument/2006/relationships/image" Target="../media/image94.png"/></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97.png"/><Relationship Id="rId1" Type="http://schemas.openxmlformats.org/officeDocument/2006/relationships/image" Target="../media/image96.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98.jpeg"/></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99.jpeg"/></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00.jpeg"/></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01.png"/></Relationships>
</file>

<file path=ppt/slides/_rels/slide9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02.jpe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3.jpe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7" name="Picture 3"/>
          <p:cNvPicPr>
            <a:picLocks noChangeAspect="1"/>
          </p:cNvPicPr>
          <p:nvPr/>
        </p:nvPicPr>
        <p:blipFill>
          <a:blip r:embed="rId1"/>
          <a:stretch>
            <a:fillRect/>
          </a:stretch>
        </p:blipFill>
        <p:spPr>
          <a:xfrm>
            <a:off x="0" y="0"/>
            <a:ext cx="9144000" cy="5143500"/>
          </a:xfrm>
          <a:prstGeom prst="rect">
            <a:avLst/>
          </a:prstGeom>
          <a:noFill/>
          <a:ln w="9525">
            <a:noFill/>
          </a:ln>
        </p:spPr>
      </p:pic>
      <p:sp>
        <p:nvSpPr>
          <p:cNvPr id="4098" name="Rectangle 2"/>
          <p:cNvSpPr>
            <a:spLocks noGrp="1" noRot="1"/>
          </p:cNvSpPr>
          <p:nvPr>
            <p:ph type="ctrTitle"/>
          </p:nvPr>
        </p:nvSpPr>
        <p:spPr>
          <a:xfrm>
            <a:off x="685800" y="788988"/>
            <a:ext cx="7772400" cy="857250"/>
          </a:xfrm>
          <a:ln/>
        </p:spPr>
        <p:txBody>
          <a:bodyPr wrap="square" lIns="77925" tIns="38963" rIns="77925" bIns="38963" anchor="ctr"/>
          <a:lstStyle>
            <a:lvl1pPr lvl="0">
              <a:defRPr kern="1200"/>
            </a:lvl1pPr>
          </a:lstStyle>
          <a:p>
            <a:pPr lvl="0" eaLnBrk="1" fontAlgn="t" hangingPunct="1">
              <a:lnSpc>
                <a:spcPct val="120000"/>
              </a:lnSpc>
            </a:pPr>
            <a:r>
              <a:rPr lang="zh-CN" altLang="zh-CN" sz="7200" b="1" dirty="0">
                <a:solidFill>
                  <a:srgbClr val="080808"/>
                </a:solidFill>
              </a:rPr>
              <a:t>腹有诗书气自华</a:t>
            </a:r>
            <a:endParaRPr lang="zh-CN" altLang="zh-CN" sz="7200" b="1" dirty="0">
              <a:solidFill>
                <a:srgbClr val="080808"/>
              </a:solidFill>
            </a:endParaRPr>
          </a:p>
        </p:txBody>
      </p:sp>
      <p:sp>
        <p:nvSpPr>
          <p:cNvPr id="4099" name="Rectangle 5"/>
          <p:cNvSpPr>
            <a:spLocks noRot="1"/>
          </p:cNvSpPr>
          <p:nvPr/>
        </p:nvSpPr>
        <p:spPr>
          <a:xfrm>
            <a:off x="5072063" y="2928938"/>
            <a:ext cx="3857625" cy="982662"/>
          </a:xfrm>
          <a:prstGeom prst="rect">
            <a:avLst/>
          </a:prstGeom>
          <a:noFill/>
          <a:ln w="9525">
            <a:noFill/>
          </a:ln>
        </p:spPr>
        <p:txBody>
          <a:bodyPr lIns="77925" tIns="38963" rIns="77925" bIns="38963" anchor="ctr"/>
          <a:p>
            <a:pPr lvl="0" eaLnBrk="1" fontAlgn="t" hangingPunct="1">
              <a:lnSpc>
                <a:spcPct val="120000"/>
              </a:lnSpc>
              <a:buFont typeface="Wingdings" panose="05000000000000000000" pitchFamily="2" charset="2"/>
              <a:buNone/>
            </a:pPr>
            <a:r>
              <a:rPr lang="zh-CN" altLang="zh-CN" sz="2600" dirty="0">
                <a:solidFill>
                  <a:srgbClr val="080808"/>
                </a:solidFill>
                <a:latin typeface="黑体" panose="02010600030101010101" pitchFamily="49" charset="-122"/>
                <a:ea typeface="黑体" panose="02010600030101010101" pitchFamily="49" charset="-122"/>
              </a:rPr>
              <a:t>张伯华</a:t>
            </a:r>
            <a:endParaRPr lang="zh-CN" altLang="zh-CN" sz="2600" dirty="0">
              <a:solidFill>
                <a:srgbClr val="080808"/>
              </a:solidFill>
              <a:latin typeface="黑体" panose="02010600030101010101" pitchFamily="49" charset="-122"/>
              <a:ea typeface="黑体" panose="02010600030101010101" pitchFamily="49" charset="-122"/>
            </a:endParaRPr>
          </a:p>
        </p:txBody>
      </p:sp>
      <p:sp>
        <p:nvSpPr>
          <p:cNvPr id="4100" name="Rectangle 6"/>
          <p:cNvSpPr>
            <a:spLocks noRot="1"/>
          </p:cNvSpPr>
          <p:nvPr/>
        </p:nvSpPr>
        <p:spPr>
          <a:xfrm>
            <a:off x="819150" y="1876425"/>
            <a:ext cx="7772400" cy="857250"/>
          </a:xfrm>
          <a:prstGeom prst="rect">
            <a:avLst/>
          </a:prstGeom>
          <a:noFill/>
          <a:ln w="9525">
            <a:noFill/>
          </a:ln>
        </p:spPr>
        <p:txBody>
          <a:bodyPr lIns="77925" tIns="38963" rIns="77925" bIns="38963" anchor="ctr"/>
          <a:p>
            <a:pPr lvl="0" algn="ctr" eaLnBrk="1" fontAlgn="t" hangingPunct="1">
              <a:lnSpc>
                <a:spcPct val="120000"/>
              </a:lnSpc>
              <a:buFont typeface="Wingdings" panose="05000000000000000000" pitchFamily="2" charset="2"/>
              <a:buNone/>
            </a:pPr>
            <a:r>
              <a:rPr lang="en-US" altLang="zh-CN" sz="3600" b="1" dirty="0">
                <a:solidFill>
                  <a:srgbClr val="080808"/>
                </a:solidFill>
                <a:latin typeface="黑体" panose="02010600030101010101" pitchFamily="49" charset="-122"/>
                <a:ea typeface="黑体" panose="02010600030101010101" pitchFamily="49" charset="-122"/>
              </a:rPr>
              <a:t>—— </a:t>
            </a:r>
            <a:r>
              <a:rPr lang="zh-CN" altLang="en-US" sz="3600" b="1" dirty="0">
                <a:solidFill>
                  <a:srgbClr val="080808"/>
                </a:solidFill>
                <a:latin typeface="黑体" panose="02010600030101010101" pitchFamily="49" charset="-122"/>
                <a:ea typeface="黑体" panose="02010600030101010101" pitchFamily="49" charset="-122"/>
              </a:rPr>
              <a:t>经典诵读心得分享</a:t>
            </a:r>
            <a:endParaRPr lang="zh-CN" altLang="en-US" sz="3600" dirty="0">
              <a:solidFill>
                <a:srgbClr val="080808"/>
              </a:solidFill>
              <a:latin typeface="黑体" panose="02010600030101010101" pitchFamily="49" charset="-122"/>
              <a:ea typeface="黑体" panose="02010600030101010101" pitchFamily="49"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3" name="Picture 6" descr="c:\documents and settings\administrator\application data\360se6\User Data\temp\20140919082751597.jpg"/>
          <p:cNvPicPr>
            <a:picLocks noChangeAspect="1"/>
          </p:cNvPicPr>
          <p:nvPr/>
        </p:nvPicPr>
        <p:blipFill>
          <a:blip r:embed="rId1"/>
          <a:stretch>
            <a:fillRect/>
          </a:stretch>
        </p:blipFill>
        <p:spPr>
          <a:xfrm>
            <a:off x="285750" y="357188"/>
            <a:ext cx="5314950" cy="3349625"/>
          </a:xfrm>
          <a:prstGeom prst="rect">
            <a:avLst/>
          </a:prstGeom>
          <a:noFill/>
          <a:ln w="9525">
            <a:noFill/>
          </a:ln>
        </p:spPr>
      </p:pic>
      <p:pic>
        <p:nvPicPr>
          <p:cNvPr id="13314" name="Picture 8" descr="c:\documents and settings\administrator\application data\360se6\User Data\temp\1112542486_title1n.jpg"/>
          <p:cNvPicPr>
            <a:picLocks noChangeAspect="1"/>
          </p:cNvPicPr>
          <p:nvPr/>
        </p:nvPicPr>
        <p:blipFill>
          <a:blip r:embed="rId2"/>
          <a:stretch>
            <a:fillRect/>
          </a:stretch>
        </p:blipFill>
        <p:spPr>
          <a:xfrm>
            <a:off x="3857625" y="2428875"/>
            <a:ext cx="5127625" cy="2222500"/>
          </a:xfrm>
          <a:prstGeom prst="rect">
            <a:avLst/>
          </a:prstGeom>
          <a:noFill/>
          <a:ln w="9525">
            <a:noFill/>
          </a:ln>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5473" name="Group 12"/>
          <p:cNvGrpSpPr/>
          <p:nvPr/>
        </p:nvGrpSpPr>
        <p:grpSpPr>
          <a:xfrm rot="-1635900">
            <a:off x="747713" y="1592263"/>
            <a:ext cx="3240087" cy="2928937"/>
            <a:chOff x="0" y="0"/>
            <a:chExt cx="2616" cy="2267"/>
          </a:xfrm>
        </p:grpSpPr>
        <p:sp>
          <p:nvSpPr>
            <p:cNvPr id="105474" name="Oval 9"/>
            <p:cNvSpPr/>
            <p:nvPr/>
          </p:nvSpPr>
          <p:spPr>
            <a:xfrm>
              <a:off x="0" y="0"/>
              <a:ext cx="2267" cy="2267"/>
            </a:xfrm>
            <a:prstGeom prst="ellipse">
              <a:avLst/>
            </a:prstGeom>
            <a:noFill/>
            <a:ln w="9525" cap="flat" cmpd="sng">
              <a:solidFill>
                <a:schemeClr val="tx1"/>
              </a:solidFill>
              <a:prstDash val="solid"/>
              <a:round/>
              <a:headEnd type="none" w="med" len="med"/>
              <a:tailEnd type="none" w="med" len="med"/>
            </a:ln>
          </p:spPr>
          <p:txBody>
            <a:bodyPr wrap="none" anchor="ctr"/>
            <a:p>
              <a:pPr lvl="0" algn="ctr" eaLnBrk="1" hangingPunct="1"/>
              <a:endParaRPr lang="zh-CN" altLang="zh-CN" dirty="0">
                <a:solidFill>
                  <a:srgbClr val="080808"/>
                </a:solidFill>
                <a:latin typeface="黑体" panose="02010600030101010101" pitchFamily="49" charset="-122"/>
                <a:ea typeface="黑体" panose="02010600030101010101" pitchFamily="49" charset="-122"/>
              </a:endParaRPr>
            </a:p>
          </p:txBody>
        </p:sp>
        <p:sp>
          <p:nvSpPr>
            <p:cNvPr id="105475" name="Freeform 10"/>
            <p:cNvSpPr/>
            <p:nvPr/>
          </p:nvSpPr>
          <p:spPr>
            <a:xfrm>
              <a:off x="1996" y="38"/>
              <a:ext cx="620" cy="642"/>
            </a:xfrm>
            <a:custGeom>
              <a:avLst/>
              <a:gdLst/>
              <a:ahLst/>
              <a:cxnLst>
                <a:cxn ang="0">
                  <a:pos x="0" y="325"/>
                </a:cxn>
                <a:cxn ang="0">
                  <a:pos x="590" y="53"/>
                </a:cxn>
                <a:cxn ang="0">
                  <a:pos x="181" y="642"/>
                </a:cxn>
              </a:cxnLst>
              <a:pathLst>
                <a:path w="620" h="642">
                  <a:moveTo>
                    <a:pt x="0" y="325"/>
                  </a:moveTo>
                  <a:cubicBezTo>
                    <a:pt x="280" y="162"/>
                    <a:pt x="560" y="0"/>
                    <a:pt x="590" y="53"/>
                  </a:cubicBezTo>
                  <a:cubicBezTo>
                    <a:pt x="620" y="106"/>
                    <a:pt x="249" y="551"/>
                    <a:pt x="181" y="642"/>
                  </a:cubicBezTo>
                </a:path>
              </a:pathLst>
            </a:custGeom>
            <a:noFill/>
            <a:ln w="9525" cap="flat" cmpd="sng">
              <a:solidFill>
                <a:schemeClr val="tx1"/>
              </a:solidFill>
              <a:prstDash val="solid"/>
              <a:round/>
              <a:headEnd type="none" w="med" len="med"/>
              <a:tailEnd type="none" w="med" len="med"/>
            </a:ln>
          </p:spPr>
          <p:txBody>
            <a:bodyPr/>
            <a:p>
              <a:endParaRPr lang="zh-CN" altLang="en-US"/>
            </a:p>
          </p:txBody>
        </p:sp>
        <p:sp>
          <p:nvSpPr>
            <p:cNvPr id="105476" name="Freeform 11"/>
            <p:cNvSpPr/>
            <p:nvPr/>
          </p:nvSpPr>
          <p:spPr>
            <a:xfrm>
              <a:off x="1860" y="997"/>
              <a:ext cx="386" cy="681"/>
            </a:xfrm>
            <a:custGeom>
              <a:avLst/>
              <a:gdLst/>
              <a:ahLst/>
              <a:cxnLst>
                <a:cxn ang="0">
                  <a:pos x="438" y="0"/>
                </a:cxn>
                <a:cxn ang="0">
                  <a:pos x="146" y="209"/>
                </a:cxn>
                <a:cxn ang="0">
                  <a:pos x="30" y="625"/>
                </a:cxn>
                <a:cxn ang="0">
                  <a:pos x="322" y="730"/>
                </a:cxn>
              </a:cxnLst>
              <a:pathLst>
                <a:path w="340" h="635">
                  <a:moveTo>
                    <a:pt x="340" y="0"/>
                  </a:moveTo>
                  <a:cubicBezTo>
                    <a:pt x="253" y="45"/>
                    <a:pt x="167" y="91"/>
                    <a:pt x="114" y="182"/>
                  </a:cubicBezTo>
                  <a:cubicBezTo>
                    <a:pt x="61" y="273"/>
                    <a:pt x="0" y="469"/>
                    <a:pt x="23" y="544"/>
                  </a:cubicBezTo>
                  <a:cubicBezTo>
                    <a:pt x="46" y="619"/>
                    <a:pt x="220" y="620"/>
                    <a:pt x="250" y="635"/>
                  </a:cubicBezTo>
                </a:path>
              </a:pathLst>
            </a:custGeom>
            <a:noFill/>
            <a:ln w="9525" cap="flat" cmpd="sng">
              <a:solidFill>
                <a:schemeClr val="tx1"/>
              </a:solidFill>
              <a:prstDash val="solid"/>
              <a:round/>
              <a:headEnd type="none" w="med" len="med"/>
              <a:tailEnd type="none" w="med" len="med"/>
            </a:ln>
          </p:spPr>
          <p:txBody>
            <a:bodyPr/>
            <a:p>
              <a:endParaRPr lang="zh-CN" altLang="en-US"/>
            </a:p>
          </p:txBody>
        </p:sp>
      </p:grpSp>
      <p:sp>
        <p:nvSpPr>
          <p:cNvPr id="105477" name="Line 13"/>
          <p:cNvSpPr/>
          <p:nvPr/>
        </p:nvSpPr>
        <p:spPr>
          <a:xfrm>
            <a:off x="3352800" y="1292225"/>
            <a:ext cx="2592388" cy="0"/>
          </a:xfrm>
          <a:prstGeom prst="line">
            <a:avLst/>
          </a:prstGeom>
          <a:ln w="9525" cap="flat" cmpd="sng">
            <a:solidFill>
              <a:schemeClr val="tx1"/>
            </a:solidFill>
            <a:prstDash val="solid"/>
            <a:round/>
            <a:headEnd type="none" w="med" len="med"/>
            <a:tailEnd type="none" w="med" len="med"/>
          </a:ln>
        </p:spPr>
        <p:txBody>
          <a:bodyPr anchor="t"/>
          <a:p>
            <a:pPr lvl="0" eaLnBrk="0" hangingPunct="0"/>
            <a:endParaRPr lang="zh-CN" altLang="en-US">
              <a:latin typeface="Arial" panose="020B0604020202020204" pitchFamily="34" charset="0"/>
              <a:ea typeface="黑体" panose="02010600030101010101" pitchFamily="49" charset="-122"/>
            </a:endParaRPr>
          </a:p>
        </p:txBody>
      </p:sp>
      <p:sp>
        <p:nvSpPr>
          <p:cNvPr id="105478" name="Line 14"/>
          <p:cNvSpPr/>
          <p:nvPr/>
        </p:nvSpPr>
        <p:spPr>
          <a:xfrm>
            <a:off x="3568700" y="1724025"/>
            <a:ext cx="2376488" cy="0"/>
          </a:xfrm>
          <a:prstGeom prst="line">
            <a:avLst/>
          </a:prstGeom>
          <a:ln w="9525" cap="flat" cmpd="sng">
            <a:solidFill>
              <a:schemeClr val="tx1"/>
            </a:solidFill>
            <a:prstDash val="solid"/>
            <a:round/>
            <a:headEnd type="none" w="med" len="med"/>
            <a:tailEnd type="none" w="med" len="med"/>
          </a:ln>
        </p:spPr>
        <p:txBody>
          <a:bodyPr anchor="t"/>
          <a:p>
            <a:pPr lvl="0" eaLnBrk="0" hangingPunct="0"/>
            <a:endParaRPr lang="zh-CN" altLang="en-US">
              <a:latin typeface="Arial" panose="020B0604020202020204" pitchFamily="34" charset="0"/>
              <a:ea typeface="黑体" panose="02010600030101010101" pitchFamily="49" charset="-122"/>
            </a:endParaRPr>
          </a:p>
        </p:txBody>
      </p:sp>
      <p:sp>
        <p:nvSpPr>
          <p:cNvPr id="105479" name="Line 15"/>
          <p:cNvSpPr/>
          <p:nvPr/>
        </p:nvSpPr>
        <p:spPr>
          <a:xfrm>
            <a:off x="4287838" y="2101850"/>
            <a:ext cx="1657350" cy="0"/>
          </a:xfrm>
          <a:prstGeom prst="line">
            <a:avLst/>
          </a:prstGeom>
          <a:ln w="9525" cap="flat" cmpd="sng">
            <a:solidFill>
              <a:schemeClr val="tx1"/>
            </a:solidFill>
            <a:prstDash val="solid"/>
            <a:round/>
            <a:headEnd type="none" w="med" len="med"/>
            <a:tailEnd type="none" w="med" len="med"/>
          </a:ln>
        </p:spPr>
        <p:txBody>
          <a:bodyPr anchor="t"/>
          <a:p>
            <a:pPr lvl="0" eaLnBrk="0" hangingPunct="0"/>
            <a:endParaRPr lang="zh-CN" altLang="en-US">
              <a:latin typeface="Arial" panose="020B0604020202020204" pitchFamily="34" charset="0"/>
              <a:ea typeface="黑体" panose="02010600030101010101" pitchFamily="49" charset="-122"/>
            </a:endParaRPr>
          </a:p>
        </p:txBody>
      </p:sp>
      <p:sp>
        <p:nvSpPr>
          <p:cNvPr id="105480" name="Line 16"/>
          <p:cNvSpPr/>
          <p:nvPr/>
        </p:nvSpPr>
        <p:spPr>
          <a:xfrm>
            <a:off x="4287838" y="2479675"/>
            <a:ext cx="1657350" cy="0"/>
          </a:xfrm>
          <a:prstGeom prst="line">
            <a:avLst/>
          </a:prstGeom>
          <a:ln w="9525" cap="flat" cmpd="sng">
            <a:solidFill>
              <a:schemeClr val="tx1"/>
            </a:solidFill>
            <a:prstDash val="solid"/>
            <a:round/>
            <a:headEnd type="none" w="med" len="med"/>
            <a:tailEnd type="none" w="med" len="med"/>
          </a:ln>
        </p:spPr>
        <p:txBody>
          <a:bodyPr anchor="t"/>
          <a:p>
            <a:pPr lvl="0" eaLnBrk="0" hangingPunct="0"/>
            <a:endParaRPr lang="zh-CN" altLang="en-US">
              <a:latin typeface="Arial" panose="020B0604020202020204" pitchFamily="34" charset="0"/>
              <a:ea typeface="黑体" panose="02010600030101010101" pitchFamily="49" charset="-122"/>
            </a:endParaRPr>
          </a:p>
        </p:txBody>
      </p:sp>
      <p:sp>
        <p:nvSpPr>
          <p:cNvPr id="105481" name="Line 17"/>
          <p:cNvSpPr/>
          <p:nvPr/>
        </p:nvSpPr>
        <p:spPr>
          <a:xfrm>
            <a:off x="4287838" y="2911475"/>
            <a:ext cx="1657350" cy="0"/>
          </a:xfrm>
          <a:prstGeom prst="line">
            <a:avLst/>
          </a:prstGeom>
          <a:ln w="9525" cap="flat" cmpd="sng">
            <a:solidFill>
              <a:schemeClr val="tx1"/>
            </a:solidFill>
            <a:prstDash val="solid"/>
            <a:round/>
            <a:headEnd type="none" w="med" len="med"/>
            <a:tailEnd type="none" w="med" len="med"/>
          </a:ln>
        </p:spPr>
        <p:txBody>
          <a:bodyPr anchor="t"/>
          <a:p>
            <a:pPr lvl="0" eaLnBrk="0" hangingPunct="0"/>
            <a:endParaRPr lang="zh-CN" altLang="en-US">
              <a:latin typeface="Arial" panose="020B0604020202020204" pitchFamily="34" charset="0"/>
              <a:ea typeface="黑体" panose="02010600030101010101" pitchFamily="49" charset="-122"/>
            </a:endParaRPr>
          </a:p>
        </p:txBody>
      </p:sp>
      <p:sp>
        <p:nvSpPr>
          <p:cNvPr id="105482" name="Rectangle 19"/>
          <p:cNvSpPr/>
          <p:nvPr/>
        </p:nvSpPr>
        <p:spPr>
          <a:xfrm>
            <a:off x="4638675" y="3429000"/>
            <a:ext cx="4318000" cy="1358900"/>
          </a:xfrm>
          <a:prstGeom prst="rect">
            <a:avLst/>
          </a:prstGeom>
          <a:noFill/>
          <a:ln w="9525">
            <a:noFill/>
          </a:ln>
        </p:spPr>
        <p:txBody>
          <a:bodyPr lIns="77925" tIns="38963" rIns="77925" bIns="38963" anchor="t">
            <a:spAutoFit/>
          </a:bodyPr>
          <a:p>
            <a:pPr lvl="0" eaLnBrk="1" hangingPunct="1">
              <a:lnSpc>
                <a:spcPct val="150000"/>
              </a:lnSpc>
              <a:spcBef>
                <a:spcPct val="20000"/>
              </a:spcBef>
            </a:pPr>
            <a:r>
              <a:rPr lang="zh-CN" altLang="zh-CN" sz="2600" b="1" dirty="0">
                <a:solidFill>
                  <a:srgbClr val="080808"/>
                </a:solidFill>
                <a:latin typeface="黑体" panose="02010600030101010101" pitchFamily="49" charset="-122"/>
                <a:ea typeface="黑体" panose="02010600030101010101" pitchFamily="49" charset="-122"/>
              </a:rPr>
              <a:t>山南为阳      水南为阴</a:t>
            </a:r>
            <a:endParaRPr lang="zh-CN" altLang="zh-CN" sz="2600" b="1" dirty="0">
              <a:solidFill>
                <a:srgbClr val="080808"/>
              </a:solidFill>
              <a:latin typeface="黑体" panose="02010600030101010101" pitchFamily="49" charset="-122"/>
              <a:ea typeface="黑体" panose="02010600030101010101" pitchFamily="49" charset="-122"/>
            </a:endParaRPr>
          </a:p>
          <a:p>
            <a:pPr lvl="0" eaLnBrk="1" hangingPunct="1">
              <a:lnSpc>
                <a:spcPct val="150000"/>
              </a:lnSpc>
              <a:spcBef>
                <a:spcPct val="20000"/>
              </a:spcBef>
            </a:pPr>
            <a:r>
              <a:rPr lang="zh-CN" altLang="zh-CN" sz="2600" b="1" dirty="0">
                <a:solidFill>
                  <a:srgbClr val="080808"/>
                </a:solidFill>
                <a:latin typeface="黑体" panose="02010600030101010101" pitchFamily="49" charset="-122"/>
                <a:ea typeface="黑体" panose="02010600030101010101" pitchFamily="49" charset="-122"/>
              </a:rPr>
              <a:t>山北为阴      水北为阳</a:t>
            </a:r>
            <a:endParaRPr lang="zh-CN" altLang="zh-CN" sz="2600" b="1" dirty="0">
              <a:solidFill>
                <a:srgbClr val="080808"/>
              </a:solidFill>
              <a:latin typeface="黑体" panose="02010600030101010101" pitchFamily="49" charset="-122"/>
              <a:ea typeface="黑体" panose="02010600030101010101" pitchFamily="49" charset="-122"/>
            </a:endParaRPr>
          </a:p>
        </p:txBody>
      </p:sp>
      <p:sp>
        <p:nvSpPr>
          <p:cNvPr id="105483" name="Rectangle 20"/>
          <p:cNvSpPr/>
          <p:nvPr/>
        </p:nvSpPr>
        <p:spPr>
          <a:xfrm>
            <a:off x="395288" y="250825"/>
            <a:ext cx="3384550" cy="584200"/>
          </a:xfrm>
          <a:prstGeom prst="rect">
            <a:avLst/>
          </a:prstGeom>
          <a:noFill/>
          <a:ln w="9525">
            <a:noFill/>
          </a:ln>
        </p:spPr>
        <p:txBody>
          <a:bodyPr lIns="77925" tIns="38963" rIns="77925" bIns="38963" anchor="t">
            <a:spAutoFit/>
          </a:bodyPr>
          <a:p>
            <a:pPr lvl="0" eaLnBrk="1" hangingPunct="1">
              <a:lnSpc>
                <a:spcPct val="150000"/>
              </a:lnSpc>
              <a:spcBef>
                <a:spcPct val="20000"/>
              </a:spcBef>
            </a:pPr>
            <a:r>
              <a:rPr lang="zh-CN" altLang="zh-CN" sz="2600" b="1" dirty="0">
                <a:solidFill>
                  <a:srgbClr val="080808"/>
                </a:solidFill>
                <a:latin typeface="黑体" panose="02010600030101010101" pitchFamily="49" charset="-122"/>
                <a:ea typeface="黑体" panose="02010600030101010101" pitchFamily="49" charset="-122"/>
              </a:rPr>
              <a:t>北半球日照示意图</a:t>
            </a:r>
            <a:endParaRPr lang="zh-CN" altLang="zh-CN" sz="2600" b="1" dirty="0">
              <a:solidFill>
                <a:srgbClr val="080808"/>
              </a:solidFill>
              <a:latin typeface="黑体" panose="02010600030101010101" pitchFamily="49" charset="-122"/>
              <a:ea typeface="黑体" panose="02010600030101010101" pitchFamily="49" charset="-122"/>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7" name="Rectangle 2"/>
          <p:cNvSpPr>
            <a:spLocks noGrp="1" noRot="1"/>
          </p:cNvSpPr>
          <p:nvPr>
            <p:ph type="body"/>
          </p:nvPr>
        </p:nvSpPr>
        <p:spPr>
          <a:xfrm>
            <a:off x="142875" y="231775"/>
            <a:ext cx="8786813" cy="4697413"/>
          </a:xfrm>
          <a:ln/>
        </p:spPr>
        <p:txBody>
          <a:bodyPr wrap="square" lIns="77925" tIns="38963" rIns="77925" bIns="38963" anchor="t"/>
          <a:p>
            <a:pPr marL="0" lvl="0" indent="0" eaLnBrk="1" hangingPunct="1">
              <a:lnSpc>
                <a:spcPct val="150000"/>
              </a:lnSpc>
              <a:buNone/>
            </a:pPr>
            <a:r>
              <a:rPr lang="en-US" altLang="zh-CN" b="1" dirty="0">
                <a:solidFill>
                  <a:srgbClr val="080808"/>
                </a:solidFill>
              </a:rPr>
              <a:t>     《</a:t>
            </a:r>
            <a:r>
              <a:rPr lang="zh-CN" altLang="en-US" b="1" dirty="0">
                <a:solidFill>
                  <a:srgbClr val="080808"/>
                </a:solidFill>
              </a:rPr>
              <a:t>红楼梦</a:t>
            </a:r>
            <a:r>
              <a:rPr lang="en-US" altLang="zh-CN" b="1" dirty="0">
                <a:solidFill>
                  <a:srgbClr val="080808"/>
                </a:solidFill>
              </a:rPr>
              <a:t>》</a:t>
            </a:r>
            <a:r>
              <a:rPr lang="zh-CN" altLang="en-US" b="1" dirty="0">
                <a:solidFill>
                  <a:srgbClr val="080808"/>
                </a:solidFill>
              </a:rPr>
              <a:t>第十八回   元妃省亲</a:t>
            </a:r>
            <a:endParaRPr lang="zh-CN" altLang="en-US" b="1" dirty="0">
              <a:solidFill>
                <a:srgbClr val="080808"/>
              </a:solidFill>
            </a:endParaRPr>
          </a:p>
          <a:p>
            <a:pPr marL="0" lvl="0" indent="0" algn="just" eaLnBrk="1" hangingPunct="1">
              <a:lnSpc>
                <a:spcPct val="120000"/>
              </a:lnSpc>
              <a:buNone/>
            </a:pPr>
            <a:r>
              <a:rPr lang="zh-CN" altLang="en-US" sz="2100" dirty="0">
                <a:solidFill>
                  <a:srgbClr val="080808"/>
                </a:solidFill>
              </a:rPr>
              <a:t>　　</a:t>
            </a:r>
            <a:r>
              <a:rPr lang="en-US" altLang="zh-CN" sz="2100" dirty="0">
                <a:solidFill>
                  <a:srgbClr val="080808"/>
                </a:solidFill>
              </a:rPr>
              <a:t>……</a:t>
            </a:r>
            <a:r>
              <a:rPr lang="zh-CN" altLang="en-US" sz="2100" dirty="0">
                <a:solidFill>
                  <a:srgbClr val="080808"/>
                </a:solidFill>
              </a:rPr>
              <a:t>　　</a:t>
            </a:r>
            <a:endParaRPr lang="zh-CN" altLang="en-US" sz="2100" dirty="0">
              <a:solidFill>
                <a:srgbClr val="080808"/>
              </a:solidFill>
            </a:endParaRPr>
          </a:p>
          <a:p>
            <a:pPr marL="0" lvl="0" indent="0" algn="just" eaLnBrk="1" hangingPunct="1">
              <a:lnSpc>
                <a:spcPct val="120000"/>
              </a:lnSpc>
              <a:buNone/>
            </a:pPr>
            <a:r>
              <a:rPr lang="zh-CN" altLang="en-US" sz="2100" dirty="0">
                <a:solidFill>
                  <a:srgbClr val="080808"/>
                </a:solidFill>
              </a:rPr>
              <a:t>　　半日，贾妃方忍悲强笑，安慰贾母、王夫人道：“当日既送我到那不得见人的去处，好容易今日回家娘儿们一会，不说说笑笑，反倒哭起来。一会子我去了，又不知多早晚才来！”说到这句，不禁又哽咽起来。邢夫人等忙上来解劝。贾母等让贾妃归座，又逐次一一见过，又不免哭泣一番。</a:t>
            </a:r>
            <a:endParaRPr lang="zh-CN" altLang="en-US" sz="2100" dirty="0">
              <a:solidFill>
                <a:srgbClr val="080808"/>
              </a:solidFill>
            </a:endParaRPr>
          </a:p>
          <a:p>
            <a:pPr marL="0" lvl="0" indent="0" algn="just" eaLnBrk="1" hangingPunct="1">
              <a:lnSpc>
                <a:spcPct val="120000"/>
              </a:lnSpc>
              <a:buNone/>
            </a:pPr>
            <a:r>
              <a:rPr lang="zh-CN" altLang="en-US" sz="2100" dirty="0">
                <a:solidFill>
                  <a:srgbClr val="080808"/>
                </a:solidFill>
              </a:rPr>
              <a:t>　　</a:t>
            </a:r>
            <a:r>
              <a:rPr lang="en-US" altLang="zh-CN" sz="2100" dirty="0">
                <a:solidFill>
                  <a:srgbClr val="080808"/>
                </a:solidFill>
              </a:rPr>
              <a:t>因问：“宝玉为何不进见？”贾母乃启：“无谕，外男不敢擅入</a:t>
            </a:r>
            <a:r>
              <a:rPr lang="zh-CN" altLang="en-US" sz="2100" dirty="0">
                <a:solidFill>
                  <a:srgbClr val="080808"/>
                </a:solidFill>
              </a:rPr>
              <a:t>。</a:t>
            </a:r>
            <a:r>
              <a:rPr lang="en-US" altLang="zh-CN" sz="2100" dirty="0">
                <a:solidFill>
                  <a:srgbClr val="080808"/>
                </a:solidFill>
              </a:rPr>
              <a:t>”元妃命快引进来。小太监出去引宝玉进来，先行国礼毕，元妃命他进前，携手拦于怀内，又抚其头颈笑道：“</a:t>
            </a:r>
            <a:r>
              <a:rPr lang="en-US" altLang="zh-CN" sz="2100" dirty="0">
                <a:solidFill>
                  <a:srgbClr val="FF3300"/>
                </a:solidFill>
              </a:rPr>
              <a:t>比先竟长了好些</a:t>
            </a:r>
            <a:r>
              <a:rPr lang="en-US" altLang="zh-CN" sz="2100" dirty="0">
                <a:solidFill>
                  <a:srgbClr val="080808"/>
                </a:solidFill>
              </a:rPr>
              <a:t>……”</a:t>
            </a:r>
            <a:r>
              <a:rPr lang="zh-CN" altLang="en-US" sz="2100" dirty="0">
                <a:solidFill>
                  <a:srgbClr val="080808"/>
                </a:solidFill>
              </a:rPr>
              <a:t>一语未终，泪如雨下。</a:t>
            </a:r>
            <a:endParaRPr lang="zh-CN" altLang="en-US" sz="2100" dirty="0">
              <a:solidFill>
                <a:srgbClr val="080808"/>
              </a:solidFill>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1" name="Rectangle 2"/>
          <p:cNvSpPr>
            <a:spLocks noGrp="1" noRot="1"/>
          </p:cNvSpPr>
          <p:nvPr>
            <p:ph type="ctrTitle"/>
          </p:nvPr>
        </p:nvSpPr>
        <p:spPr>
          <a:xfrm>
            <a:off x="323850" y="141288"/>
            <a:ext cx="8496300" cy="3997325"/>
          </a:xfrm>
          <a:ln/>
        </p:spPr>
        <p:txBody>
          <a:bodyPr wrap="square" lIns="77925" tIns="38963" rIns="77925" bIns="38963" anchor="ctr"/>
          <a:lstStyle>
            <a:lvl1pPr lvl="0">
              <a:defRPr kern="1200"/>
            </a:lvl1pPr>
          </a:lstStyle>
          <a:p>
            <a:pPr lvl="0" algn="l" eaLnBrk="1" fontAlgn="t" hangingPunct="1">
              <a:lnSpc>
                <a:spcPct val="120000"/>
              </a:lnSpc>
            </a:pPr>
            <a:r>
              <a:rPr lang="en-US" altLang="zh-CN" sz="2600" dirty="0">
                <a:solidFill>
                  <a:srgbClr val="080808"/>
                </a:solidFill>
              </a:rPr>
              <a:t>2</a:t>
            </a:r>
            <a:r>
              <a:rPr lang="zh-CN" altLang="en-US" sz="2600" dirty="0">
                <a:solidFill>
                  <a:srgbClr val="080808"/>
                </a:solidFill>
              </a:rPr>
              <a:t>.细嚼慢咽</a:t>
            </a:r>
            <a:br>
              <a:rPr lang="zh-CN" altLang="en-US" sz="2600" dirty="0">
                <a:solidFill>
                  <a:srgbClr val="080808"/>
                </a:solidFill>
              </a:rPr>
            </a:br>
            <a:br>
              <a:rPr lang="zh-CN" altLang="en-US" sz="2600" dirty="0">
                <a:solidFill>
                  <a:srgbClr val="080808"/>
                </a:solidFill>
              </a:rPr>
            </a:br>
            <a:r>
              <a:rPr lang="zh-CN" altLang="en-US" sz="2600" dirty="0">
                <a:solidFill>
                  <a:srgbClr val="080808"/>
                </a:solidFill>
              </a:rPr>
              <a:t>　　①知其然，更要知其所以然</a:t>
            </a:r>
            <a:br>
              <a:rPr lang="zh-CN" altLang="en-US" sz="2600" dirty="0">
                <a:solidFill>
                  <a:srgbClr val="080808"/>
                </a:solidFill>
              </a:rPr>
            </a:br>
            <a:r>
              <a:rPr lang="zh-CN" altLang="en-US" sz="2600" dirty="0">
                <a:solidFill>
                  <a:srgbClr val="080808"/>
                </a:solidFill>
              </a:rPr>
              <a:t>　　</a:t>
            </a:r>
            <a:r>
              <a:rPr lang="zh-CN" altLang="en-US" sz="2600" dirty="0">
                <a:solidFill>
                  <a:srgbClr val="FF3300"/>
                </a:solidFill>
              </a:rPr>
              <a:t>②诵其文，更要究其妙</a:t>
            </a:r>
            <a:endParaRPr lang="zh-CN" altLang="en-US" sz="2600" dirty="0">
              <a:solidFill>
                <a:srgbClr val="FF3300"/>
              </a:solidFill>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45" name="Rectangle 2"/>
          <p:cNvSpPr>
            <a:spLocks noGrp="1" noRot="1"/>
          </p:cNvSpPr>
          <p:nvPr>
            <p:ph type="body"/>
          </p:nvPr>
        </p:nvSpPr>
        <p:spPr>
          <a:xfrm>
            <a:off x="2143125" y="500063"/>
            <a:ext cx="7858125" cy="3995737"/>
          </a:xfrm>
          <a:ln/>
        </p:spPr>
        <p:txBody>
          <a:bodyPr wrap="square" lIns="77925" tIns="38963" rIns="77925" bIns="38963" anchor="t"/>
          <a:p>
            <a:pPr lvl="0" algn="ctr" eaLnBrk="1" hangingPunct="1">
              <a:buNone/>
            </a:pPr>
            <a:r>
              <a:rPr lang="zh-CN" altLang="zh-CN" sz="4100" b="1" dirty="0"/>
              <a:t>咏  鹅</a:t>
            </a:r>
            <a:endParaRPr lang="zh-CN" altLang="zh-CN" sz="4100" b="1" dirty="0"/>
          </a:p>
          <a:p>
            <a:pPr lvl="0" algn="ctr" eaLnBrk="1" hangingPunct="1">
              <a:buNone/>
            </a:pPr>
            <a:r>
              <a:rPr lang="zh-CN" altLang="zh-CN" sz="2400" b="1" dirty="0"/>
              <a:t>唐 骆宾王</a:t>
            </a:r>
            <a:endParaRPr lang="zh-CN" altLang="zh-CN" sz="2400" b="1" dirty="0"/>
          </a:p>
          <a:p>
            <a:pPr lvl="0" algn="ctr" eaLnBrk="1" hangingPunct="1">
              <a:buNone/>
            </a:pPr>
            <a:endParaRPr lang="zh-CN" altLang="zh-CN" b="1" dirty="0"/>
          </a:p>
          <a:p>
            <a:pPr lvl="0" algn="ctr" eaLnBrk="1" hangingPunct="1">
              <a:buNone/>
            </a:pPr>
            <a:r>
              <a:rPr lang="zh-CN" altLang="zh-CN" b="1" dirty="0"/>
              <a:t> 鹅，鹅，鹅，</a:t>
            </a:r>
            <a:endParaRPr lang="zh-CN" altLang="zh-CN" b="1" dirty="0"/>
          </a:p>
          <a:p>
            <a:pPr lvl="0" algn="ctr" eaLnBrk="1" hangingPunct="1">
              <a:buNone/>
            </a:pPr>
            <a:r>
              <a:rPr lang="zh-CN" altLang="zh-CN" b="1" dirty="0"/>
              <a:t> 曲项向天歌。</a:t>
            </a:r>
            <a:endParaRPr lang="zh-CN" altLang="zh-CN" b="1" dirty="0"/>
          </a:p>
          <a:p>
            <a:pPr lvl="0" algn="ctr" eaLnBrk="1" hangingPunct="1">
              <a:buNone/>
            </a:pPr>
            <a:r>
              <a:rPr lang="zh-CN" altLang="zh-CN" b="1" dirty="0"/>
              <a:t> 白毛浮绿水，</a:t>
            </a:r>
            <a:endParaRPr lang="zh-CN" altLang="zh-CN" b="1" dirty="0"/>
          </a:p>
          <a:p>
            <a:pPr lvl="0" algn="ctr" eaLnBrk="1" hangingPunct="1">
              <a:buNone/>
            </a:pPr>
            <a:r>
              <a:rPr lang="zh-CN" altLang="zh-CN" b="1" dirty="0"/>
              <a:t> 红掌拨清波。</a:t>
            </a:r>
            <a:endParaRPr lang="zh-CN" altLang="zh-CN" b="1" dirty="0"/>
          </a:p>
        </p:txBody>
      </p:sp>
      <p:pic>
        <p:nvPicPr>
          <p:cNvPr id="108546" name="Picture 4" descr="c:\documents and settings\administrator\application data\360se6\User Data\temp\200759189912934010.JPG"/>
          <p:cNvPicPr>
            <a:picLocks noChangeAspect="1"/>
          </p:cNvPicPr>
          <p:nvPr/>
        </p:nvPicPr>
        <p:blipFill>
          <a:blip r:embed="rId1"/>
          <a:stretch>
            <a:fillRect/>
          </a:stretch>
        </p:blipFill>
        <p:spPr>
          <a:xfrm>
            <a:off x="441325" y="1071563"/>
            <a:ext cx="4273550" cy="2657475"/>
          </a:xfrm>
          <a:prstGeom prst="rect">
            <a:avLst/>
          </a:prstGeom>
          <a:noFill/>
          <a:ln w="9525">
            <a:noFill/>
          </a:ln>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69" name="Rectangle 2"/>
          <p:cNvSpPr>
            <a:spLocks noGrp="1" noRot="1"/>
          </p:cNvSpPr>
          <p:nvPr>
            <p:ph type="body"/>
          </p:nvPr>
        </p:nvSpPr>
        <p:spPr>
          <a:xfrm>
            <a:off x="2357438" y="504825"/>
            <a:ext cx="7858125" cy="3995738"/>
          </a:xfrm>
          <a:ln/>
        </p:spPr>
        <p:txBody>
          <a:bodyPr wrap="square" lIns="77925" tIns="38963" rIns="77925" bIns="38963" anchor="t"/>
          <a:p>
            <a:pPr lvl="0" algn="ctr" eaLnBrk="1" hangingPunct="1">
              <a:buNone/>
            </a:pPr>
            <a:r>
              <a:rPr lang="zh-CN" altLang="zh-CN" sz="4100" b="1" dirty="0"/>
              <a:t>咏  柳</a:t>
            </a:r>
            <a:endParaRPr lang="zh-CN" altLang="zh-CN" sz="4100" b="1" dirty="0"/>
          </a:p>
          <a:p>
            <a:pPr lvl="0" algn="ctr" eaLnBrk="1" hangingPunct="1">
              <a:buNone/>
            </a:pPr>
            <a:r>
              <a:rPr lang="zh-CN" altLang="zh-CN" sz="2400" b="1" dirty="0"/>
              <a:t>唐 贺知章</a:t>
            </a:r>
            <a:endParaRPr lang="zh-CN" altLang="zh-CN" sz="2400" b="1" dirty="0"/>
          </a:p>
          <a:p>
            <a:pPr lvl="0" algn="ctr" eaLnBrk="1" hangingPunct="1">
              <a:buNone/>
            </a:pPr>
            <a:endParaRPr lang="zh-CN" altLang="zh-CN" b="1" dirty="0"/>
          </a:p>
          <a:p>
            <a:pPr lvl="0" algn="ctr" eaLnBrk="1" hangingPunct="1">
              <a:buNone/>
            </a:pPr>
            <a:r>
              <a:rPr lang="zh-CN" altLang="zh-CN" b="1" dirty="0"/>
              <a:t>碧玉妆成一树高，</a:t>
            </a:r>
            <a:endParaRPr lang="zh-CN" altLang="zh-CN" b="1" dirty="0"/>
          </a:p>
          <a:p>
            <a:pPr lvl="0" algn="ctr" eaLnBrk="1" hangingPunct="1">
              <a:buNone/>
            </a:pPr>
            <a:r>
              <a:rPr lang="zh-CN" altLang="zh-CN" b="1" dirty="0"/>
              <a:t>万条垂下绿丝绦。</a:t>
            </a:r>
            <a:endParaRPr lang="zh-CN" altLang="zh-CN" b="1" dirty="0"/>
          </a:p>
          <a:p>
            <a:pPr lvl="0" algn="ctr" eaLnBrk="1" hangingPunct="1">
              <a:buNone/>
            </a:pPr>
            <a:r>
              <a:rPr lang="zh-CN" altLang="zh-CN" b="1" dirty="0"/>
              <a:t>不知细叶谁裁出，</a:t>
            </a:r>
            <a:endParaRPr lang="zh-CN" altLang="zh-CN" b="1" dirty="0"/>
          </a:p>
          <a:p>
            <a:pPr lvl="0" algn="ctr" eaLnBrk="1" hangingPunct="1">
              <a:buNone/>
            </a:pPr>
            <a:r>
              <a:rPr lang="zh-CN" altLang="zh-CN" b="1" dirty="0"/>
              <a:t>二月春风似剪刀。</a:t>
            </a:r>
            <a:endParaRPr lang="zh-CN" altLang="zh-CN" b="1" dirty="0"/>
          </a:p>
        </p:txBody>
      </p:sp>
      <p:pic>
        <p:nvPicPr>
          <p:cNvPr id="109570" name="Picture 4" descr="c:\documents and settings\administrator\application data\360se6\User Data\temp\613333974253560102.jpg"/>
          <p:cNvPicPr>
            <a:picLocks noChangeAspect="1"/>
          </p:cNvPicPr>
          <p:nvPr/>
        </p:nvPicPr>
        <p:blipFill>
          <a:blip r:embed="rId1"/>
          <a:stretch>
            <a:fillRect/>
          </a:stretch>
        </p:blipFill>
        <p:spPr>
          <a:xfrm>
            <a:off x="1571625" y="550863"/>
            <a:ext cx="2571750" cy="4021137"/>
          </a:xfrm>
          <a:prstGeom prst="rect">
            <a:avLst/>
          </a:prstGeom>
          <a:noFill/>
          <a:ln w="9525">
            <a:noFill/>
          </a:ln>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3" name="Rectangle 4"/>
          <p:cNvSpPr>
            <a:spLocks noGrp="1" noRot="1"/>
          </p:cNvSpPr>
          <p:nvPr>
            <p:ph type="body"/>
          </p:nvPr>
        </p:nvSpPr>
        <p:spPr>
          <a:xfrm>
            <a:off x="2960688" y="538163"/>
            <a:ext cx="6111875" cy="3995737"/>
          </a:xfrm>
          <a:ln/>
        </p:spPr>
        <p:txBody>
          <a:bodyPr wrap="square" lIns="77925" tIns="38963" rIns="77925" bIns="38963" anchor="t"/>
          <a:p>
            <a:pPr lvl="0" algn="ctr" eaLnBrk="1" hangingPunct="1">
              <a:buNone/>
            </a:pPr>
            <a:r>
              <a:rPr lang="zh-CN" altLang="zh-CN" sz="4100" b="1" dirty="0">
                <a:solidFill>
                  <a:srgbClr val="FF3300"/>
                </a:solidFill>
              </a:rPr>
              <a:t>静 夜 思</a:t>
            </a:r>
            <a:endParaRPr lang="zh-CN" altLang="zh-CN" sz="3100" b="1" dirty="0"/>
          </a:p>
          <a:p>
            <a:pPr lvl="0" algn="ctr" eaLnBrk="1" hangingPunct="1">
              <a:buNone/>
            </a:pPr>
            <a:r>
              <a:rPr lang="zh-CN" altLang="zh-CN" sz="2400" b="1" dirty="0"/>
              <a:t>唐 李白</a:t>
            </a:r>
            <a:endParaRPr lang="zh-CN" altLang="zh-CN" sz="2400" b="1" dirty="0"/>
          </a:p>
          <a:p>
            <a:pPr lvl="0" algn="ctr" eaLnBrk="1" hangingPunct="1">
              <a:buNone/>
            </a:pPr>
            <a:endParaRPr lang="zh-CN" altLang="zh-CN" sz="3100" b="1" dirty="0"/>
          </a:p>
          <a:p>
            <a:pPr lvl="0" algn="ctr" eaLnBrk="1" hangingPunct="1">
              <a:buNone/>
            </a:pPr>
            <a:r>
              <a:rPr lang="zh-CN" altLang="zh-CN" sz="3100" b="1" dirty="0"/>
              <a:t> 床前明月光，</a:t>
            </a:r>
            <a:endParaRPr lang="zh-CN" altLang="zh-CN" sz="3100" b="1" dirty="0"/>
          </a:p>
          <a:p>
            <a:pPr lvl="0" algn="ctr" eaLnBrk="1" hangingPunct="1">
              <a:buNone/>
            </a:pPr>
            <a:r>
              <a:rPr lang="zh-CN" altLang="zh-CN" sz="3100" b="1" dirty="0"/>
              <a:t> 疑是地上霜。</a:t>
            </a:r>
            <a:endParaRPr lang="zh-CN" altLang="zh-CN" sz="3100" b="1" dirty="0"/>
          </a:p>
          <a:p>
            <a:pPr lvl="0" algn="ctr" eaLnBrk="1" hangingPunct="1">
              <a:buNone/>
            </a:pPr>
            <a:r>
              <a:rPr lang="zh-CN" altLang="zh-CN" sz="3100" b="1" dirty="0"/>
              <a:t> 举头望明月，</a:t>
            </a:r>
            <a:endParaRPr lang="zh-CN" altLang="zh-CN" sz="3100" b="1" dirty="0"/>
          </a:p>
          <a:p>
            <a:pPr lvl="0" algn="ctr" eaLnBrk="1" hangingPunct="1">
              <a:buNone/>
            </a:pPr>
            <a:r>
              <a:rPr lang="zh-CN" altLang="zh-CN" sz="3100" b="1" dirty="0"/>
              <a:t> 低头思故乡。</a:t>
            </a:r>
            <a:endParaRPr lang="zh-CN" altLang="zh-CN" sz="3100" b="1" dirty="0"/>
          </a:p>
        </p:txBody>
      </p:sp>
      <p:pic>
        <p:nvPicPr>
          <p:cNvPr id="110594" name="Picture 4" descr="c:\documents and settings\administrator\application data\360se6\User Data\temp\2013112209062937.jpg"/>
          <p:cNvPicPr>
            <a:picLocks noChangeAspect="1"/>
          </p:cNvPicPr>
          <p:nvPr/>
        </p:nvPicPr>
        <p:blipFill>
          <a:blip r:embed="rId1"/>
          <a:stretch>
            <a:fillRect/>
          </a:stretch>
        </p:blipFill>
        <p:spPr>
          <a:xfrm>
            <a:off x="1463675" y="714375"/>
            <a:ext cx="2751138" cy="3717925"/>
          </a:xfrm>
          <a:prstGeom prst="rect">
            <a:avLst/>
          </a:prstGeom>
          <a:noFill/>
          <a:ln w="9525">
            <a:noFill/>
          </a:ln>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7" name="Rectangle 2"/>
          <p:cNvSpPr>
            <a:spLocks noGrp="1" noRot="1"/>
          </p:cNvSpPr>
          <p:nvPr>
            <p:ph type="ctrTitle"/>
          </p:nvPr>
        </p:nvSpPr>
        <p:spPr>
          <a:xfrm>
            <a:off x="323850" y="141288"/>
            <a:ext cx="8496300" cy="3997325"/>
          </a:xfrm>
          <a:ln/>
        </p:spPr>
        <p:txBody>
          <a:bodyPr wrap="square" lIns="77925" tIns="38963" rIns="77925" bIns="38963" anchor="ctr"/>
          <a:lstStyle>
            <a:lvl1pPr lvl="0">
              <a:defRPr kern="1200"/>
            </a:lvl1pPr>
          </a:lstStyle>
          <a:p>
            <a:pPr lvl="0" algn="l" eaLnBrk="1" fontAlgn="t" hangingPunct="1">
              <a:lnSpc>
                <a:spcPct val="120000"/>
              </a:lnSpc>
            </a:pPr>
            <a:r>
              <a:rPr lang="en-US" altLang="zh-CN" sz="2900" dirty="0">
                <a:solidFill>
                  <a:srgbClr val="080808"/>
                </a:solidFill>
              </a:rPr>
              <a:t>3</a:t>
            </a:r>
            <a:r>
              <a:rPr lang="zh-CN" altLang="en-US" sz="2900" dirty="0">
                <a:solidFill>
                  <a:srgbClr val="080808"/>
                </a:solidFill>
              </a:rPr>
              <a:t>.举一反三</a:t>
            </a:r>
            <a:br>
              <a:rPr lang="zh-CN" altLang="en-US" sz="2900" dirty="0">
                <a:solidFill>
                  <a:srgbClr val="080808"/>
                </a:solidFill>
              </a:rPr>
            </a:br>
            <a:br>
              <a:rPr lang="zh-CN" altLang="en-US" sz="2900" dirty="0">
                <a:solidFill>
                  <a:srgbClr val="080808"/>
                </a:solidFill>
              </a:rPr>
            </a:br>
            <a:r>
              <a:rPr lang="zh-CN" altLang="en-US" sz="2900" dirty="0">
                <a:solidFill>
                  <a:srgbClr val="080808"/>
                </a:solidFill>
              </a:rPr>
              <a:t>　　①打通文史哲</a:t>
            </a:r>
            <a:endParaRPr lang="zh-CN" altLang="en-US" sz="2900" dirty="0">
              <a:solidFill>
                <a:srgbClr val="FF3300"/>
              </a:solidFill>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41" name="Picture 5" descr="4d24ae5fgcd1def317f8c&amp;690"/>
          <p:cNvPicPr>
            <a:picLocks noChangeAspect="1"/>
          </p:cNvPicPr>
          <p:nvPr/>
        </p:nvPicPr>
        <p:blipFill>
          <a:blip r:embed="rId1"/>
          <a:srcRect b="2777"/>
          <a:stretch>
            <a:fillRect/>
          </a:stretch>
        </p:blipFill>
        <p:spPr>
          <a:xfrm>
            <a:off x="0" y="0"/>
            <a:ext cx="9144000" cy="5143500"/>
          </a:xfrm>
          <a:prstGeom prst="rect">
            <a:avLst/>
          </a:prstGeom>
          <a:noFill/>
          <a:ln w="9525">
            <a:noFill/>
          </a:ln>
        </p:spPr>
      </p:pic>
      <p:sp>
        <p:nvSpPr>
          <p:cNvPr id="112642" name="Rectangle 3"/>
          <p:cNvSpPr/>
          <p:nvPr/>
        </p:nvSpPr>
        <p:spPr>
          <a:xfrm>
            <a:off x="5370513" y="285750"/>
            <a:ext cx="2630487" cy="1285875"/>
          </a:xfrm>
          <a:prstGeom prst="rect">
            <a:avLst/>
          </a:prstGeom>
          <a:solidFill>
            <a:schemeClr val="bg1"/>
          </a:solidFill>
          <a:ln w="9525">
            <a:noFill/>
          </a:ln>
        </p:spPr>
        <p:txBody>
          <a:bodyPr lIns="77925" tIns="38963" rIns="77925" bIns="38963" anchor="t"/>
          <a:p>
            <a:pPr lvl="0" algn="ctr" eaLnBrk="1" hangingPunct="1">
              <a:spcBef>
                <a:spcPct val="20000"/>
              </a:spcBef>
              <a:buClr>
                <a:schemeClr val="hlink"/>
              </a:buClr>
              <a:buSzPct val="75000"/>
              <a:buFont typeface="Wingdings" panose="05000000000000000000" pitchFamily="2" charset="2"/>
              <a:buNone/>
            </a:pPr>
            <a:r>
              <a:rPr lang="zh-CN" altLang="zh-CN" sz="5100" dirty="0">
                <a:latin typeface="黑体" panose="02010600030101010101" pitchFamily="49" charset="-122"/>
                <a:ea typeface="黑体" panose="02010600030101010101" pitchFamily="49" charset="-122"/>
              </a:rPr>
              <a:t>春 望</a:t>
            </a:r>
            <a:endParaRPr lang="zh-CN" altLang="zh-CN" sz="5100" dirty="0">
              <a:latin typeface="黑体" panose="02010600030101010101" pitchFamily="49" charset="-122"/>
              <a:ea typeface="黑体" panose="02010600030101010101" pitchFamily="49" charset="-122"/>
            </a:endParaRPr>
          </a:p>
          <a:p>
            <a:pPr lvl="0" algn="ctr" eaLnBrk="1" hangingPunct="1">
              <a:spcBef>
                <a:spcPct val="20000"/>
              </a:spcBef>
              <a:buClr>
                <a:schemeClr val="hlink"/>
              </a:buClr>
              <a:buSzPct val="75000"/>
              <a:buFont typeface="Wingdings" panose="05000000000000000000" pitchFamily="2" charset="2"/>
              <a:buNone/>
            </a:pPr>
            <a:r>
              <a:rPr lang="zh-CN" altLang="zh-CN" sz="2000" dirty="0">
                <a:latin typeface="黑体" panose="02010600030101010101" pitchFamily="49" charset="-122"/>
                <a:ea typeface="黑体" panose="02010600030101010101" pitchFamily="49" charset="-122"/>
              </a:rPr>
              <a:t>唐  杜甫</a:t>
            </a:r>
            <a:endParaRPr lang="zh-CN" altLang="zh-CN" sz="2000" dirty="0">
              <a:latin typeface="黑体" panose="02010600030101010101" pitchFamily="49" charset="-122"/>
              <a:ea typeface="黑体" panose="02010600030101010101" pitchFamily="49" charset="-122"/>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665" name="Rectangle 2"/>
          <p:cNvSpPr>
            <a:spLocks noGrp="1" noRot="1"/>
          </p:cNvSpPr>
          <p:nvPr>
            <p:ph type="body"/>
          </p:nvPr>
        </p:nvSpPr>
        <p:spPr>
          <a:xfrm>
            <a:off x="601663" y="735013"/>
            <a:ext cx="7858125" cy="3997325"/>
          </a:xfrm>
          <a:ln/>
        </p:spPr>
        <p:txBody>
          <a:bodyPr wrap="square" lIns="77925" tIns="38963" rIns="77925" bIns="38963" anchor="t"/>
          <a:p>
            <a:pPr lvl="0" algn="ctr" eaLnBrk="1" hangingPunct="1">
              <a:buNone/>
            </a:pPr>
            <a:r>
              <a:rPr lang="zh-CN" altLang="zh-CN" sz="4100" b="1" dirty="0"/>
              <a:t>春 望</a:t>
            </a:r>
            <a:endParaRPr lang="zh-CN" altLang="zh-CN" sz="4100" b="1" dirty="0"/>
          </a:p>
          <a:p>
            <a:pPr lvl="0" algn="ctr" eaLnBrk="1" hangingPunct="1">
              <a:buNone/>
            </a:pPr>
            <a:r>
              <a:rPr lang="zh-CN" altLang="zh-CN" b="1" dirty="0"/>
              <a:t>唐  杜甫</a:t>
            </a:r>
            <a:endParaRPr lang="zh-CN" altLang="zh-CN" b="1" dirty="0"/>
          </a:p>
          <a:p>
            <a:pPr lvl="0" algn="ctr" eaLnBrk="1" hangingPunct="1">
              <a:buNone/>
            </a:pPr>
            <a:endParaRPr lang="zh-CN" altLang="zh-CN" b="1" dirty="0"/>
          </a:p>
          <a:p>
            <a:pPr lvl="0" algn="ctr" eaLnBrk="1" hangingPunct="1">
              <a:buNone/>
            </a:pPr>
            <a:r>
              <a:rPr lang="zh-CN" altLang="zh-CN" b="1" dirty="0"/>
              <a:t>国破山河在，城春草木深。</a:t>
            </a:r>
            <a:endParaRPr lang="zh-CN" altLang="zh-CN" b="1" dirty="0"/>
          </a:p>
          <a:p>
            <a:pPr lvl="0" algn="ctr" eaLnBrk="1" hangingPunct="1">
              <a:buNone/>
            </a:pPr>
            <a:r>
              <a:rPr lang="zh-CN" altLang="zh-CN" b="1" dirty="0">
                <a:solidFill>
                  <a:srgbClr val="FF3300"/>
                </a:solidFill>
              </a:rPr>
              <a:t>感时花溅泪，恨别鸟惊心。</a:t>
            </a:r>
            <a:endParaRPr lang="zh-CN" altLang="zh-CN" b="1" dirty="0">
              <a:solidFill>
                <a:srgbClr val="FF3300"/>
              </a:solidFill>
            </a:endParaRPr>
          </a:p>
          <a:p>
            <a:pPr lvl="0" algn="ctr" eaLnBrk="1" hangingPunct="1">
              <a:buNone/>
            </a:pPr>
            <a:r>
              <a:rPr lang="zh-CN" altLang="zh-CN" b="1" dirty="0"/>
              <a:t>烽火连三月，家书抵万金。</a:t>
            </a:r>
            <a:endParaRPr lang="zh-CN" altLang="zh-CN" b="1" dirty="0"/>
          </a:p>
          <a:p>
            <a:pPr lvl="0" algn="ctr" eaLnBrk="1" hangingPunct="1">
              <a:buNone/>
            </a:pPr>
            <a:r>
              <a:rPr lang="zh-CN" altLang="zh-CN" b="1" dirty="0"/>
              <a:t>白头搔更短，浑欲不胜簪。</a:t>
            </a:r>
            <a:endParaRPr lang="zh-CN" altLang="zh-CN" b="1" dirty="0"/>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4689" name="Rectangle 2"/>
          <p:cNvSpPr>
            <a:spLocks noGrp="1" noRot="1"/>
          </p:cNvSpPr>
          <p:nvPr>
            <p:ph type="body"/>
          </p:nvPr>
        </p:nvSpPr>
        <p:spPr>
          <a:xfrm>
            <a:off x="458788" y="303213"/>
            <a:ext cx="8432800" cy="4699000"/>
          </a:xfrm>
          <a:ln/>
        </p:spPr>
        <p:txBody>
          <a:bodyPr wrap="square" lIns="77925" tIns="38963" rIns="77925" bIns="38963" anchor="t"/>
          <a:p>
            <a:pPr marL="0" lvl="0" indent="0">
              <a:lnSpc>
                <a:spcPct val="120000"/>
              </a:lnSpc>
              <a:spcBef>
                <a:spcPct val="0"/>
              </a:spcBef>
              <a:buNone/>
            </a:pPr>
            <a:r>
              <a:rPr lang="zh-CN" altLang="en-US" sz="4100" dirty="0">
                <a:solidFill>
                  <a:srgbClr val="080808"/>
                </a:solidFill>
              </a:rPr>
              <a:t>安史之乱</a:t>
            </a:r>
            <a:endParaRPr lang="zh-CN" altLang="en-US" sz="3600" dirty="0">
              <a:solidFill>
                <a:srgbClr val="080808"/>
              </a:solidFill>
            </a:endParaRPr>
          </a:p>
          <a:p>
            <a:pPr marL="0" lvl="0" indent="0">
              <a:lnSpc>
                <a:spcPct val="120000"/>
              </a:lnSpc>
              <a:spcBef>
                <a:spcPct val="50000"/>
              </a:spcBef>
              <a:buNone/>
            </a:pPr>
            <a:r>
              <a:rPr lang="zh-CN" altLang="en-US" sz="2900" dirty="0">
                <a:solidFill>
                  <a:srgbClr val="080808"/>
                </a:solidFill>
              </a:rPr>
              <a:t>　　安史之乱</a:t>
            </a:r>
            <a:r>
              <a:rPr lang="en-US" altLang="zh-CN" sz="2900" dirty="0">
                <a:solidFill>
                  <a:srgbClr val="080808"/>
                </a:solidFill>
              </a:rPr>
              <a:t>(755</a:t>
            </a:r>
            <a:r>
              <a:rPr lang="zh-CN" altLang="en-US" sz="2900" dirty="0">
                <a:solidFill>
                  <a:srgbClr val="080808"/>
                </a:solidFill>
              </a:rPr>
              <a:t>年至</a:t>
            </a:r>
            <a:r>
              <a:rPr lang="en-US" altLang="zh-CN" sz="2900" dirty="0">
                <a:solidFill>
                  <a:srgbClr val="080808"/>
                </a:solidFill>
              </a:rPr>
              <a:t>763</a:t>
            </a:r>
            <a:r>
              <a:rPr lang="zh-CN" altLang="en-US" sz="2900" dirty="0">
                <a:solidFill>
                  <a:srgbClr val="080808"/>
                </a:solidFill>
              </a:rPr>
              <a:t>年</a:t>
            </a:r>
            <a:r>
              <a:rPr lang="en-US" altLang="zh-CN" sz="2900" dirty="0">
                <a:solidFill>
                  <a:srgbClr val="080808"/>
                </a:solidFill>
              </a:rPr>
              <a:t>)</a:t>
            </a:r>
            <a:r>
              <a:rPr lang="zh-CN" altLang="en-US" sz="2900" dirty="0">
                <a:solidFill>
                  <a:srgbClr val="080808"/>
                </a:solidFill>
              </a:rPr>
              <a:t>是中国唐代玄宗末年至代宗初年由安禄山与史思明向唐朝发动的争夺统治权的内战，是唐由盛而衰的转折点。由于发起反唐者乃是安禄山与史思明二人为主，故事件被命名为安史之乱。又由于其爆发于唐玄宗天宝年间，也称天宝之乱。</a:t>
            </a:r>
            <a:endParaRPr lang="zh-CN" altLang="en-US" sz="2900" dirty="0">
              <a:solidFill>
                <a:srgbClr val="080808"/>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Rectangle 2"/>
          <p:cNvSpPr>
            <a:spLocks noGrp="1" noRot="1"/>
          </p:cNvSpPr>
          <p:nvPr>
            <p:ph type="ctrTitle"/>
          </p:nvPr>
        </p:nvSpPr>
        <p:spPr>
          <a:xfrm>
            <a:off x="323850" y="357188"/>
            <a:ext cx="8496300" cy="4645025"/>
          </a:xfrm>
          <a:ln/>
        </p:spPr>
        <p:txBody>
          <a:bodyPr wrap="square" lIns="77925" tIns="38963" rIns="77925" bIns="38963" anchor="ctr"/>
          <a:lstStyle>
            <a:lvl1pPr lvl="0">
              <a:defRPr kern="1200"/>
            </a:lvl1pPr>
          </a:lstStyle>
          <a:p>
            <a:pPr lvl="0" algn="l" eaLnBrk="1" fontAlgn="t" hangingPunct="1">
              <a:lnSpc>
                <a:spcPts val="3000"/>
              </a:lnSpc>
            </a:pPr>
            <a:r>
              <a:rPr lang="zh-CN" altLang="en-US" sz="3400" dirty="0">
                <a:solidFill>
                  <a:srgbClr val="080808"/>
                </a:solidFill>
              </a:rPr>
              <a:t>孔子</a:t>
            </a:r>
            <a:br>
              <a:rPr lang="zh-CN" altLang="en-US" sz="2200" dirty="0">
                <a:solidFill>
                  <a:srgbClr val="080808"/>
                </a:solidFill>
              </a:rPr>
            </a:br>
            <a:r>
              <a:rPr lang="zh-CN" altLang="en-US" sz="2200" dirty="0">
                <a:solidFill>
                  <a:srgbClr val="080808"/>
                </a:solidFill>
              </a:rPr>
              <a:t>　　孔子（公元前</a:t>
            </a:r>
            <a:r>
              <a:rPr lang="en-US" altLang="zh-CN" sz="2200" dirty="0">
                <a:solidFill>
                  <a:srgbClr val="080808"/>
                </a:solidFill>
              </a:rPr>
              <a:t>551</a:t>
            </a:r>
            <a:r>
              <a:rPr lang="zh-CN" altLang="en-US" sz="2200" dirty="0">
                <a:solidFill>
                  <a:srgbClr val="080808"/>
                </a:solidFill>
              </a:rPr>
              <a:t>年</a:t>
            </a:r>
            <a:r>
              <a:rPr lang="en-US" altLang="zh-CN" sz="2200" dirty="0">
                <a:solidFill>
                  <a:srgbClr val="080808"/>
                </a:solidFill>
              </a:rPr>
              <a:t>―</a:t>
            </a:r>
            <a:r>
              <a:rPr lang="zh-CN" altLang="en-US" sz="2200" dirty="0">
                <a:solidFill>
                  <a:srgbClr val="080808"/>
                </a:solidFill>
              </a:rPr>
              <a:t>公元前</a:t>
            </a:r>
            <a:r>
              <a:rPr lang="en-US" altLang="zh-CN" sz="2200" dirty="0">
                <a:solidFill>
                  <a:srgbClr val="080808"/>
                </a:solidFill>
              </a:rPr>
              <a:t>479</a:t>
            </a:r>
            <a:r>
              <a:rPr lang="zh-CN" altLang="en-US" sz="2200" dirty="0">
                <a:solidFill>
                  <a:srgbClr val="080808"/>
                </a:solidFill>
              </a:rPr>
              <a:t>年），姓孔，名丘，字仲尼，子是尊称。祖籍宋国夏邑（今河南省商丘市夏邑县），生于春秋时期鲁国陬邑（今山东省曲阜市）。中国古代最著名的思想家、教育家、政治家，是儒家学派的创始人。</a:t>
            </a:r>
            <a:br>
              <a:rPr lang="zh-CN" altLang="en-US" sz="2200" dirty="0">
                <a:solidFill>
                  <a:srgbClr val="080808"/>
                </a:solidFill>
              </a:rPr>
            </a:br>
            <a:r>
              <a:rPr lang="zh-CN" altLang="en-US" sz="2200" dirty="0">
                <a:solidFill>
                  <a:srgbClr val="080808"/>
                </a:solidFill>
              </a:rPr>
              <a:t>　　孔子曾受业于老子，带领部分弟子周游列国十四年，晚年修订六经，即</a:t>
            </a:r>
            <a:r>
              <a:rPr lang="en-US" altLang="zh-CN" sz="2200" dirty="0">
                <a:solidFill>
                  <a:srgbClr val="080808"/>
                </a:solidFill>
              </a:rPr>
              <a:t>《</a:t>
            </a:r>
            <a:r>
              <a:rPr lang="zh-CN" altLang="en-US" sz="2200" dirty="0">
                <a:solidFill>
                  <a:srgbClr val="080808"/>
                </a:solidFill>
              </a:rPr>
              <a:t>诗</a:t>
            </a:r>
            <a:r>
              <a:rPr lang="en-US" altLang="zh-CN" sz="2200" dirty="0">
                <a:solidFill>
                  <a:srgbClr val="080808"/>
                </a:solidFill>
              </a:rPr>
              <a:t>》</a:t>
            </a:r>
            <a:r>
              <a:rPr lang="zh-CN" altLang="en-US" sz="2200" dirty="0">
                <a:solidFill>
                  <a:srgbClr val="080808"/>
                </a:solidFill>
              </a:rPr>
              <a:t>、</a:t>
            </a:r>
            <a:r>
              <a:rPr lang="en-US" altLang="zh-CN" sz="2200" dirty="0">
                <a:solidFill>
                  <a:srgbClr val="080808"/>
                </a:solidFill>
              </a:rPr>
              <a:t>《</a:t>
            </a:r>
            <a:r>
              <a:rPr lang="zh-CN" altLang="en-US" sz="2200" dirty="0">
                <a:solidFill>
                  <a:srgbClr val="080808"/>
                </a:solidFill>
              </a:rPr>
              <a:t>书</a:t>
            </a:r>
            <a:r>
              <a:rPr lang="en-US" altLang="zh-CN" sz="2200" dirty="0">
                <a:solidFill>
                  <a:srgbClr val="080808"/>
                </a:solidFill>
              </a:rPr>
              <a:t>》</a:t>
            </a:r>
            <a:r>
              <a:rPr lang="zh-CN" altLang="en-US" sz="2200" dirty="0">
                <a:solidFill>
                  <a:srgbClr val="080808"/>
                </a:solidFill>
              </a:rPr>
              <a:t>、</a:t>
            </a:r>
            <a:r>
              <a:rPr lang="en-US" altLang="zh-CN" sz="2200" dirty="0">
                <a:solidFill>
                  <a:srgbClr val="080808"/>
                </a:solidFill>
              </a:rPr>
              <a:t>《</a:t>
            </a:r>
            <a:r>
              <a:rPr lang="zh-CN" altLang="en-US" sz="2200" dirty="0">
                <a:solidFill>
                  <a:srgbClr val="080808"/>
                </a:solidFill>
              </a:rPr>
              <a:t>礼</a:t>
            </a:r>
            <a:r>
              <a:rPr lang="en-US" altLang="zh-CN" sz="2200" dirty="0">
                <a:solidFill>
                  <a:srgbClr val="080808"/>
                </a:solidFill>
              </a:rPr>
              <a:t>》</a:t>
            </a:r>
            <a:r>
              <a:rPr lang="zh-CN" altLang="en-US" sz="2200" dirty="0">
                <a:solidFill>
                  <a:srgbClr val="080808"/>
                </a:solidFill>
              </a:rPr>
              <a:t>、</a:t>
            </a:r>
            <a:r>
              <a:rPr lang="en-US" altLang="zh-CN" sz="2200" dirty="0">
                <a:solidFill>
                  <a:srgbClr val="080808"/>
                </a:solidFill>
              </a:rPr>
              <a:t>《</a:t>
            </a:r>
            <a:r>
              <a:rPr lang="zh-CN" altLang="en-US" sz="2200" dirty="0">
                <a:solidFill>
                  <a:srgbClr val="080808"/>
                </a:solidFill>
              </a:rPr>
              <a:t>乐</a:t>
            </a:r>
            <a:r>
              <a:rPr lang="en-US" altLang="zh-CN" sz="2200" dirty="0">
                <a:solidFill>
                  <a:srgbClr val="080808"/>
                </a:solidFill>
              </a:rPr>
              <a:t>》</a:t>
            </a:r>
            <a:r>
              <a:rPr lang="zh-CN" altLang="en-US" sz="2200" dirty="0">
                <a:solidFill>
                  <a:srgbClr val="080808"/>
                </a:solidFill>
              </a:rPr>
              <a:t>、</a:t>
            </a:r>
            <a:r>
              <a:rPr lang="en-US" altLang="zh-CN" sz="2200" dirty="0">
                <a:solidFill>
                  <a:srgbClr val="080808"/>
                </a:solidFill>
              </a:rPr>
              <a:t>《</a:t>
            </a:r>
            <a:r>
              <a:rPr lang="zh-CN" altLang="en-US" sz="2200" dirty="0">
                <a:solidFill>
                  <a:srgbClr val="080808"/>
                </a:solidFill>
              </a:rPr>
              <a:t>易</a:t>
            </a:r>
            <a:r>
              <a:rPr lang="en-US" altLang="zh-CN" sz="2200" dirty="0">
                <a:solidFill>
                  <a:srgbClr val="080808"/>
                </a:solidFill>
              </a:rPr>
              <a:t>》</a:t>
            </a:r>
            <a:r>
              <a:rPr lang="zh-CN" altLang="en-US" sz="2200" dirty="0">
                <a:solidFill>
                  <a:srgbClr val="080808"/>
                </a:solidFill>
              </a:rPr>
              <a:t>、</a:t>
            </a:r>
            <a:r>
              <a:rPr lang="en-US" altLang="zh-CN" sz="2200" dirty="0">
                <a:solidFill>
                  <a:srgbClr val="080808"/>
                </a:solidFill>
              </a:rPr>
              <a:t>《</a:t>
            </a:r>
            <a:r>
              <a:rPr lang="zh-CN" altLang="en-US" sz="2200" dirty="0">
                <a:solidFill>
                  <a:srgbClr val="080808"/>
                </a:solidFill>
              </a:rPr>
              <a:t>春秋</a:t>
            </a:r>
            <a:r>
              <a:rPr lang="en-US" altLang="zh-CN" sz="2200" dirty="0">
                <a:solidFill>
                  <a:srgbClr val="080808"/>
                </a:solidFill>
              </a:rPr>
              <a:t>》</a:t>
            </a:r>
            <a:r>
              <a:rPr lang="zh-CN" altLang="en-US" sz="2200" dirty="0">
                <a:solidFill>
                  <a:srgbClr val="080808"/>
                </a:solidFill>
              </a:rPr>
              <a:t>。相传他有弟子三千，其中有七十二贤人。孔子去世后，他的弟子们把孔子及若干弟子的言行记录下来，整编成儒家经典</a:t>
            </a:r>
            <a:r>
              <a:rPr lang="en-US" altLang="zh-CN" sz="2200" dirty="0">
                <a:solidFill>
                  <a:srgbClr val="080808"/>
                </a:solidFill>
              </a:rPr>
              <a:t>《</a:t>
            </a:r>
            <a:r>
              <a:rPr lang="zh-CN" altLang="en-US" sz="2200" dirty="0">
                <a:solidFill>
                  <a:srgbClr val="080808"/>
                </a:solidFill>
              </a:rPr>
              <a:t>论语</a:t>
            </a:r>
            <a:r>
              <a:rPr lang="en-US" altLang="zh-CN" sz="2200" dirty="0">
                <a:solidFill>
                  <a:srgbClr val="080808"/>
                </a:solidFill>
              </a:rPr>
              <a:t>》</a:t>
            </a:r>
            <a:r>
              <a:rPr lang="zh-CN" altLang="en-US" sz="2200" dirty="0">
                <a:solidFill>
                  <a:srgbClr val="080808"/>
                </a:solidFill>
              </a:rPr>
              <a:t>。这部书后来成为封建时代的经典之作。</a:t>
            </a:r>
            <a:br>
              <a:rPr lang="zh-CN" altLang="en-US" sz="2200" dirty="0">
                <a:solidFill>
                  <a:srgbClr val="080808"/>
                </a:solidFill>
              </a:rPr>
            </a:br>
            <a:r>
              <a:rPr lang="zh-CN" altLang="en-US" sz="2200" dirty="0">
                <a:solidFill>
                  <a:srgbClr val="080808"/>
                </a:solidFill>
              </a:rPr>
              <a:t>　　孔子因此列为“世界十大文化名人”之首。</a:t>
            </a:r>
            <a:endParaRPr lang="zh-CN" altLang="en-US" sz="2200" dirty="0">
              <a:solidFill>
                <a:srgbClr val="080808"/>
              </a:solidFill>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5713" name="Picture 13"/>
          <p:cNvPicPr>
            <a:picLocks noChangeAspect="1"/>
          </p:cNvPicPr>
          <p:nvPr/>
        </p:nvPicPr>
        <p:blipFill>
          <a:blip r:embed="rId1"/>
          <a:srcRect l="1563"/>
          <a:stretch>
            <a:fillRect/>
          </a:stretch>
        </p:blipFill>
        <p:spPr>
          <a:xfrm>
            <a:off x="0" y="0"/>
            <a:ext cx="9144000" cy="5143500"/>
          </a:xfrm>
          <a:prstGeom prst="rect">
            <a:avLst/>
          </a:prstGeom>
          <a:noFill/>
          <a:ln w="9525">
            <a:noFill/>
          </a:ln>
        </p:spPr>
      </p:pic>
      <p:sp>
        <p:nvSpPr>
          <p:cNvPr id="115714" name="Rectangle 3"/>
          <p:cNvSpPr>
            <a:spLocks noGrp="1" noRot="1"/>
          </p:cNvSpPr>
          <p:nvPr>
            <p:ph type="subTitle"/>
          </p:nvPr>
        </p:nvSpPr>
        <p:spPr>
          <a:xfrm>
            <a:off x="5000625" y="2571750"/>
            <a:ext cx="3352800" cy="1285875"/>
          </a:xfrm>
          <a:solidFill>
            <a:schemeClr val="bg1"/>
          </a:solidFill>
          <a:ln/>
        </p:spPr>
        <p:txBody>
          <a:bodyPr wrap="square" lIns="77925" tIns="38963" rIns="77925" bIns="38963" anchor="t"/>
          <a:lstStyle>
            <a:lvl1pPr marL="0" lvl="0" indent="0" algn="ctr">
              <a:defRPr kern="1200"/>
            </a:lvl1pPr>
            <a:lvl2pPr marL="457200" lvl="1" indent="-457200" algn="ctr">
              <a:defRPr kern="1200"/>
            </a:lvl2pPr>
            <a:lvl3pPr marL="914400" lvl="2" indent="-914400" algn="ctr">
              <a:defRPr kern="1200"/>
            </a:lvl3pPr>
            <a:lvl4pPr marL="1371600" lvl="3" indent="-1371600" algn="ctr">
              <a:defRPr kern="1200"/>
            </a:lvl4pPr>
            <a:lvl5pPr marL="1828800" lvl="4" indent="-1828800" algn="ctr">
              <a:defRPr kern="1200"/>
            </a:lvl5pPr>
          </a:lstStyle>
          <a:p>
            <a:pPr marL="0" lvl="0" indent="0" algn="ctr" eaLnBrk="1" hangingPunct="1">
              <a:buNone/>
            </a:pPr>
            <a:r>
              <a:rPr lang="zh-CN" altLang="zh-CN" sz="5100" dirty="0"/>
              <a:t>登鹳雀楼</a:t>
            </a:r>
            <a:endParaRPr lang="zh-CN" altLang="zh-CN" sz="5100" dirty="0"/>
          </a:p>
          <a:p>
            <a:pPr marL="0" lvl="0" indent="0" algn="ctr" eaLnBrk="1" hangingPunct="1">
              <a:buNone/>
            </a:pPr>
            <a:r>
              <a:rPr lang="zh-CN" altLang="zh-CN" sz="2000" dirty="0"/>
              <a:t>唐  王之涣</a:t>
            </a:r>
            <a:endParaRPr lang="zh-CN" altLang="zh-CN" sz="2000" dirty="0"/>
          </a:p>
        </p:txBody>
      </p:sp>
      <p:sp>
        <p:nvSpPr>
          <p:cNvPr id="115715" name="AutoShape 6" descr="c:\documents and settings\administrator\application data\360se6\User Data\temp\\pspic_13960906191826123943_sign=MBO:bkmeswufx5ky1aIYnShwheC:5fs9xXpf2Qusf0Izq.jpg"/>
          <p:cNvSpPr>
            <a:spLocks noChangeAspect="1"/>
          </p:cNvSpPr>
          <p:nvPr/>
        </p:nvSpPr>
        <p:spPr>
          <a:xfrm>
            <a:off x="155575" y="-136525"/>
            <a:ext cx="298450" cy="298450"/>
          </a:xfrm>
          <a:prstGeom prst="rect">
            <a:avLst/>
          </a:prstGeom>
          <a:noFill/>
          <a:ln w="9525">
            <a:noFill/>
          </a:ln>
        </p:spPr>
        <p:txBody>
          <a:bodyPr anchor="t"/>
          <a:p>
            <a:pPr lvl="0" eaLnBrk="1" hangingPunct="1">
              <a:buFont typeface="Wingdings" panose="05000000000000000000" pitchFamily="2" charset="2"/>
              <a:buNone/>
            </a:pPr>
            <a:endParaRPr lang="zh-CN" altLang="zh-CN" dirty="0">
              <a:latin typeface="Arial" panose="020B0604020202020204" pitchFamily="34" charset="0"/>
              <a:ea typeface="黑体" panose="02010600030101010101" pitchFamily="49" charset="-122"/>
            </a:endParaRPr>
          </a:p>
        </p:txBody>
      </p:sp>
      <p:sp>
        <p:nvSpPr>
          <p:cNvPr id="115716" name="AutoShape 8" descr="c:\documents and settings\administrator\application data\360se6\User Data\temp\\pspic_13960906191826123943_sign=MBO:bkmeswufx5ky1aIYnShwheC:5fs9xXpf2Qusf0Izq.jpg"/>
          <p:cNvSpPr>
            <a:spLocks noChangeAspect="1"/>
          </p:cNvSpPr>
          <p:nvPr/>
        </p:nvSpPr>
        <p:spPr>
          <a:xfrm>
            <a:off x="155575" y="-136525"/>
            <a:ext cx="298450" cy="298450"/>
          </a:xfrm>
          <a:prstGeom prst="rect">
            <a:avLst/>
          </a:prstGeom>
          <a:noFill/>
          <a:ln w="9525">
            <a:noFill/>
          </a:ln>
        </p:spPr>
        <p:txBody>
          <a:bodyPr anchor="t"/>
          <a:p>
            <a:pPr lvl="0" eaLnBrk="1" hangingPunct="1">
              <a:buFont typeface="Wingdings" panose="05000000000000000000" pitchFamily="2" charset="2"/>
              <a:buNone/>
            </a:pPr>
            <a:endParaRPr lang="zh-CN" altLang="zh-CN" dirty="0">
              <a:latin typeface="Arial" panose="020B0604020202020204" pitchFamily="34" charset="0"/>
              <a:ea typeface="黑体" panose="02010600030101010101" pitchFamily="49" charset="-122"/>
            </a:endParaRPr>
          </a:p>
        </p:txBody>
      </p:sp>
      <p:sp>
        <p:nvSpPr>
          <p:cNvPr id="115717" name="AutoShape 10" descr="c:\documents and settings\administrator\application data\360se6\User Data\temp\\pspic_13960906191826123943_sign=MBO:bkmeswufx5ky1aIYnShwheC:5fs9xXpf2Qusf0Izq.jpg"/>
          <p:cNvSpPr>
            <a:spLocks noChangeAspect="1"/>
          </p:cNvSpPr>
          <p:nvPr/>
        </p:nvSpPr>
        <p:spPr>
          <a:xfrm>
            <a:off x="155575" y="-136525"/>
            <a:ext cx="298450" cy="298450"/>
          </a:xfrm>
          <a:prstGeom prst="rect">
            <a:avLst/>
          </a:prstGeom>
          <a:noFill/>
          <a:ln w="9525">
            <a:noFill/>
          </a:ln>
        </p:spPr>
        <p:txBody>
          <a:bodyPr anchor="t"/>
          <a:p>
            <a:pPr lvl="0" eaLnBrk="1" hangingPunct="1">
              <a:buFont typeface="Wingdings" panose="05000000000000000000" pitchFamily="2" charset="2"/>
              <a:buNone/>
            </a:pPr>
            <a:endParaRPr lang="zh-CN" altLang="zh-CN" dirty="0">
              <a:latin typeface="Arial" panose="020B0604020202020204" pitchFamily="34" charset="0"/>
              <a:ea typeface="黑体" panose="02010600030101010101" pitchFamily="49" charset="-122"/>
            </a:endParaRPr>
          </a:p>
        </p:txBody>
      </p:sp>
      <p:sp>
        <p:nvSpPr>
          <p:cNvPr id="115718" name="AutoShape 12" descr="c:\documents and settings\administrator\application data\360se6\User Data\temp\\pspic_13960906191826123943_sign=MBO:bkmeswufx5ky1aIYnShwheC:5fs9xXpf2Qusf0Izq.jpg"/>
          <p:cNvSpPr>
            <a:spLocks noChangeAspect="1"/>
          </p:cNvSpPr>
          <p:nvPr/>
        </p:nvSpPr>
        <p:spPr>
          <a:xfrm>
            <a:off x="155575" y="-136525"/>
            <a:ext cx="298450" cy="298450"/>
          </a:xfrm>
          <a:prstGeom prst="rect">
            <a:avLst/>
          </a:prstGeom>
          <a:noFill/>
          <a:ln w="9525">
            <a:noFill/>
          </a:ln>
        </p:spPr>
        <p:txBody>
          <a:bodyPr anchor="t"/>
          <a:p>
            <a:pPr lvl="0" eaLnBrk="1" hangingPunct="1">
              <a:buFont typeface="Wingdings" panose="05000000000000000000" pitchFamily="2" charset="2"/>
              <a:buNone/>
            </a:pPr>
            <a:endParaRPr lang="zh-CN" altLang="zh-CN" dirty="0">
              <a:latin typeface="Arial" panose="020B0604020202020204" pitchFamily="34" charset="0"/>
              <a:ea typeface="黑体" panose="02010600030101010101" pitchFamily="49" charset="-122"/>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7" name="Rectangle 3"/>
          <p:cNvSpPr>
            <a:spLocks noGrp="1" noRot="1"/>
          </p:cNvSpPr>
          <p:nvPr>
            <p:ph type="subTitle"/>
          </p:nvPr>
        </p:nvSpPr>
        <p:spPr>
          <a:xfrm>
            <a:off x="2743200" y="428625"/>
            <a:ext cx="4038600" cy="3997325"/>
          </a:xfrm>
          <a:ln/>
        </p:spPr>
        <p:txBody>
          <a:bodyPr wrap="square" lIns="77925" tIns="38963" rIns="77925" bIns="38963" anchor="t"/>
          <a:lstStyle>
            <a:lvl1pPr marL="0" lvl="0" indent="0" algn="ctr">
              <a:defRPr kern="1200"/>
            </a:lvl1pPr>
            <a:lvl2pPr marL="457200" lvl="1" indent="-457200" algn="ctr">
              <a:defRPr kern="1200"/>
            </a:lvl2pPr>
            <a:lvl3pPr marL="914400" lvl="2" indent="-914400" algn="ctr">
              <a:defRPr kern="1200"/>
            </a:lvl3pPr>
            <a:lvl4pPr marL="1371600" lvl="3" indent="-1371600" algn="ctr">
              <a:defRPr kern="1200"/>
            </a:lvl4pPr>
            <a:lvl5pPr marL="1828800" lvl="4" indent="-1828800" algn="ctr">
              <a:defRPr kern="1200"/>
            </a:lvl5pPr>
          </a:lstStyle>
          <a:p>
            <a:pPr marL="0" lvl="0" indent="0" algn="ctr" eaLnBrk="1" hangingPunct="1">
              <a:lnSpc>
                <a:spcPct val="120000"/>
              </a:lnSpc>
              <a:buNone/>
            </a:pPr>
            <a:r>
              <a:rPr lang="zh-CN" altLang="zh-CN" sz="4100" dirty="0">
                <a:solidFill>
                  <a:srgbClr val="FF0000"/>
                </a:solidFill>
              </a:rPr>
              <a:t>登鹳雀楼</a:t>
            </a:r>
            <a:endParaRPr lang="zh-CN" altLang="zh-CN" sz="4100" dirty="0">
              <a:solidFill>
                <a:srgbClr val="FF0000"/>
              </a:solidFill>
            </a:endParaRPr>
          </a:p>
          <a:p>
            <a:pPr marL="0" lvl="0" indent="0" algn="ctr" eaLnBrk="1" hangingPunct="1">
              <a:lnSpc>
                <a:spcPct val="120000"/>
              </a:lnSpc>
              <a:buNone/>
            </a:pPr>
            <a:r>
              <a:rPr lang="zh-CN" altLang="zh-CN" sz="2000" dirty="0"/>
              <a:t>唐  王之涣</a:t>
            </a:r>
            <a:endParaRPr lang="zh-CN" altLang="zh-CN" sz="2000" dirty="0"/>
          </a:p>
          <a:p>
            <a:pPr marL="0" lvl="0" indent="0" algn="ctr" eaLnBrk="1" hangingPunct="1">
              <a:lnSpc>
                <a:spcPct val="120000"/>
              </a:lnSpc>
              <a:buNone/>
            </a:pPr>
            <a:endParaRPr lang="zh-CN" altLang="zh-CN" sz="2000" dirty="0"/>
          </a:p>
          <a:p>
            <a:pPr marL="0" lvl="0" indent="0" algn="ctr" eaLnBrk="1" hangingPunct="1">
              <a:lnSpc>
                <a:spcPct val="120000"/>
              </a:lnSpc>
              <a:buNone/>
            </a:pPr>
            <a:r>
              <a:rPr lang="zh-CN" altLang="zh-CN" sz="3100" dirty="0"/>
              <a:t>白日依山尽，</a:t>
            </a:r>
            <a:endParaRPr lang="zh-CN" altLang="zh-CN" sz="3100" dirty="0"/>
          </a:p>
          <a:p>
            <a:pPr marL="0" lvl="0" indent="0" algn="ctr" eaLnBrk="1" hangingPunct="1">
              <a:lnSpc>
                <a:spcPct val="120000"/>
              </a:lnSpc>
              <a:buNone/>
            </a:pPr>
            <a:r>
              <a:rPr lang="zh-CN" altLang="zh-CN" sz="3100" dirty="0"/>
              <a:t>黄河入海流。</a:t>
            </a:r>
            <a:endParaRPr lang="zh-CN" altLang="zh-CN" sz="3100" dirty="0"/>
          </a:p>
          <a:p>
            <a:pPr marL="0" lvl="0" indent="0" algn="ctr" eaLnBrk="1" hangingPunct="1">
              <a:lnSpc>
                <a:spcPct val="120000"/>
              </a:lnSpc>
              <a:buNone/>
            </a:pPr>
            <a:r>
              <a:rPr lang="zh-CN" altLang="zh-CN" sz="3100" dirty="0">
                <a:solidFill>
                  <a:srgbClr val="FF0000"/>
                </a:solidFill>
              </a:rPr>
              <a:t>欲穷千里目，</a:t>
            </a:r>
            <a:endParaRPr lang="zh-CN" altLang="zh-CN" sz="3100" dirty="0">
              <a:solidFill>
                <a:srgbClr val="FF0000"/>
              </a:solidFill>
            </a:endParaRPr>
          </a:p>
          <a:p>
            <a:pPr marL="0" lvl="0" indent="0" algn="ctr" eaLnBrk="1" hangingPunct="1">
              <a:lnSpc>
                <a:spcPct val="120000"/>
              </a:lnSpc>
              <a:buNone/>
            </a:pPr>
            <a:r>
              <a:rPr lang="zh-CN" altLang="zh-CN" sz="3100" dirty="0">
                <a:solidFill>
                  <a:srgbClr val="FF0000"/>
                </a:solidFill>
              </a:rPr>
              <a:t>更上一层楼。</a:t>
            </a:r>
            <a:endParaRPr lang="zh-CN" altLang="zh-CN" sz="3100" dirty="0">
              <a:solidFill>
                <a:srgbClr val="FF0000"/>
              </a:solidFill>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7761" name="Picture 5" descr="c:\documents and settings\administrator\application data\360se6\User Data\temp\8174724_201434098380_2.jpg"/>
          <p:cNvPicPr>
            <a:picLocks noChangeAspect="1"/>
          </p:cNvPicPr>
          <p:nvPr/>
        </p:nvPicPr>
        <p:blipFill>
          <a:blip r:embed="rId1"/>
          <a:srcRect l="3265" t="5634" r="3664" b="6093"/>
          <a:stretch>
            <a:fillRect/>
          </a:stretch>
        </p:blipFill>
        <p:spPr>
          <a:xfrm>
            <a:off x="128588" y="627063"/>
            <a:ext cx="8872537" cy="3659187"/>
          </a:xfrm>
          <a:prstGeom prst="rect">
            <a:avLst/>
          </a:prstGeom>
          <a:noFill/>
          <a:ln w="9525">
            <a:noFill/>
          </a:ln>
        </p:spPr>
      </p:pic>
      <p:pic>
        <p:nvPicPr>
          <p:cNvPr id="117762" name="Picture 3"/>
          <p:cNvPicPr>
            <a:picLocks noChangeAspect="1"/>
          </p:cNvPicPr>
          <p:nvPr/>
        </p:nvPicPr>
        <p:blipFill>
          <a:blip r:embed="rId2"/>
          <a:stretch>
            <a:fillRect/>
          </a:stretch>
        </p:blipFill>
        <p:spPr>
          <a:xfrm>
            <a:off x="2413000" y="1492250"/>
            <a:ext cx="719138" cy="476250"/>
          </a:xfrm>
          <a:prstGeom prst="rect">
            <a:avLst/>
          </a:prstGeom>
          <a:noFill/>
          <a:ln w="9525">
            <a:noFill/>
          </a:ln>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8785" name="Picture 5" descr="c:\documents and settings\administrator\application data\360se6\User Data\temp\2009071007280633.gif"/>
          <p:cNvPicPr>
            <a:picLocks noChangeAspect="1"/>
          </p:cNvPicPr>
          <p:nvPr/>
        </p:nvPicPr>
        <p:blipFill>
          <a:blip r:embed="rId1"/>
          <a:srcRect l="1227" t="1624" b="974"/>
          <a:stretch>
            <a:fillRect/>
          </a:stretch>
        </p:blipFill>
        <p:spPr>
          <a:xfrm>
            <a:off x="1571625" y="357188"/>
            <a:ext cx="5940425" cy="4429125"/>
          </a:xfrm>
          <a:prstGeom prst="rect">
            <a:avLst/>
          </a:prstGeom>
          <a:noFill/>
          <a:ln w="9525">
            <a:noFill/>
          </a:ln>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09" name="Rectangle 2"/>
          <p:cNvSpPr>
            <a:spLocks noGrp="1" noRot="1"/>
          </p:cNvSpPr>
          <p:nvPr>
            <p:ph type="body"/>
          </p:nvPr>
        </p:nvSpPr>
        <p:spPr>
          <a:xfrm>
            <a:off x="601663" y="735013"/>
            <a:ext cx="7858125" cy="3997325"/>
          </a:xfrm>
          <a:ln/>
        </p:spPr>
        <p:txBody>
          <a:bodyPr wrap="square" lIns="77925" tIns="38963" rIns="77925" bIns="38963" anchor="t"/>
          <a:p>
            <a:pPr lvl="0" algn="ctr" eaLnBrk="1" hangingPunct="1">
              <a:buNone/>
            </a:pPr>
            <a:r>
              <a:rPr lang="zh-CN" altLang="zh-CN" sz="4100" b="1" dirty="0">
                <a:solidFill>
                  <a:srgbClr val="080808"/>
                </a:solidFill>
              </a:rPr>
              <a:t>游山西村</a:t>
            </a:r>
            <a:endParaRPr lang="zh-CN" altLang="zh-CN" sz="4100" b="1" dirty="0">
              <a:solidFill>
                <a:srgbClr val="080808"/>
              </a:solidFill>
            </a:endParaRPr>
          </a:p>
          <a:p>
            <a:pPr lvl="0" algn="ctr" eaLnBrk="1" hangingPunct="1">
              <a:buNone/>
            </a:pPr>
            <a:r>
              <a:rPr lang="zh-CN" altLang="zh-CN" b="1" dirty="0">
                <a:solidFill>
                  <a:srgbClr val="080808"/>
                </a:solidFill>
              </a:rPr>
              <a:t>宋  陆游</a:t>
            </a:r>
            <a:endParaRPr lang="zh-CN" altLang="zh-CN" b="1" dirty="0">
              <a:solidFill>
                <a:srgbClr val="080808"/>
              </a:solidFill>
            </a:endParaRPr>
          </a:p>
          <a:p>
            <a:pPr lvl="0" algn="ctr" eaLnBrk="1" hangingPunct="1">
              <a:buNone/>
            </a:pPr>
            <a:endParaRPr lang="zh-CN" altLang="zh-CN" b="1" dirty="0">
              <a:solidFill>
                <a:srgbClr val="080808"/>
              </a:solidFill>
            </a:endParaRPr>
          </a:p>
          <a:p>
            <a:pPr lvl="0" algn="ctr" eaLnBrk="1" hangingPunct="1">
              <a:buNone/>
            </a:pPr>
            <a:r>
              <a:rPr lang="zh-CN" altLang="zh-CN" b="1" dirty="0">
                <a:solidFill>
                  <a:srgbClr val="080808"/>
                </a:solidFill>
              </a:rPr>
              <a:t>莫笑农家腊酒浑，丰年留客足鸡豚。</a:t>
            </a:r>
            <a:endParaRPr lang="zh-CN" altLang="zh-CN" b="1" dirty="0">
              <a:solidFill>
                <a:srgbClr val="080808"/>
              </a:solidFill>
            </a:endParaRPr>
          </a:p>
          <a:p>
            <a:pPr lvl="0" algn="ctr" eaLnBrk="1" hangingPunct="1">
              <a:buNone/>
            </a:pPr>
            <a:r>
              <a:rPr lang="zh-CN" altLang="zh-CN" b="1" dirty="0">
                <a:solidFill>
                  <a:srgbClr val="FF3300"/>
                </a:solidFill>
              </a:rPr>
              <a:t>山重水复疑无路，柳暗花明又一村。</a:t>
            </a:r>
            <a:endParaRPr lang="zh-CN" altLang="zh-CN" b="1" dirty="0">
              <a:solidFill>
                <a:srgbClr val="FF3300"/>
              </a:solidFill>
            </a:endParaRPr>
          </a:p>
          <a:p>
            <a:pPr lvl="0" algn="ctr" eaLnBrk="1" hangingPunct="1">
              <a:buNone/>
            </a:pPr>
            <a:r>
              <a:rPr lang="zh-CN" altLang="zh-CN" b="1" dirty="0">
                <a:solidFill>
                  <a:srgbClr val="080808"/>
                </a:solidFill>
              </a:rPr>
              <a:t>箫鼓追随春社近，衣冠简朴古风存。</a:t>
            </a:r>
            <a:endParaRPr lang="zh-CN" altLang="zh-CN" b="1" dirty="0">
              <a:solidFill>
                <a:srgbClr val="080808"/>
              </a:solidFill>
            </a:endParaRPr>
          </a:p>
          <a:p>
            <a:pPr lvl="0" algn="ctr" eaLnBrk="1" hangingPunct="1">
              <a:buNone/>
            </a:pPr>
            <a:r>
              <a:rPr lang="zh-CN" altLang="zh-CN" b="1" dirty="0">
                <a:solidFill>
                  <a:srgbClr val="080808"/>
                </a:solidFill>
              </a:rPr>
              <a:t>从今若许闲乘月，拄杖无时夜叩门。</a:t>
            </a:r>
            <a:endParaRPr lang="zh-CN" altLang="zh-CN" b="1" dirty="0">
              <a:solidFill>
                <a:srgbClr val="080808"/>
              </a:solidFill>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3" name="Rectangle 2"/>
          <p:cNvSpPr>
            <a:spLocks noGrp="1" noRot="1"/>
          </p:cNvSpPr>
          <p:nvPr>
            <p:ph type="ctrTitle"/>
          </p:nvPr>
        </p:nvSpPr>
        <p:spPr>
          <a:xfrm>
            <a:off x="323850" y="141288"/>
            <a:ext cx="8496300" cy="3997325"/>
          </a:xfrm>
          <a:ln/>
        </p:spPr>
        <p:txBody>
          <a:bodyPr wrap="square" lIns="77925" tIns="38963" rIns="77925" bIns="38963" anchor="ctr"/>
          <a:lstStyle>
            <a:lvl1pPr lvl="0">
              <a:defRPr kern="1200"/>
            </a:lvl1pPr>
          </a:lstStyle>
          <a:p>
            <a:pPr lvl="0" algn="l" eaLnBrk="1" fontAlgn="t" hangingPunct="1">
              <a:lnSpc>
                <a:spcPct val="120000"/>
              </a:lnSpc>
            </a:pPr>
            <a:r>
              <a:rPr lang="en-US" altLang="zh-CN" sz="2600" dirty="0">
                <a:solidFill>
                  <a:srgbClr val="080808"/>
                </a:solidFill>
              </a:rPr>
              <a:t>3</a:t>
            </a:r>
            <a:r>
              <a:rPr lang="zh-CN" altLang="en-US" sz="2600" dirty="0">
                <a:solidFill>
                  <a:srgbClr val="080808"/>
                </a:solidFill>
              </a:rPr>
              <a:t>.举一反三</a:t>
            </a:r>
            <a:br>
              <a:rPr lang="zh-CN" altLang="en-US" sz="2600" dirty="0">
                <a:solidFill>
                  <a:srgbClr val="080808"/>
                </a:solidFill>
              </a:rPr>
            </a:br>
            <a:br>
              <a:rPr lang="zh-CN" altLang="en-US" sz="2600" dirty="0">
                <a:solidFill>
                  <a:srgbClr val="080808"/>
                </a:solidFill>
              </a:rPr>
            </a:br>
            <a:r>
              <a:rPr lang="zh-CN" altLang="en-US" sz="2600" dirty="0">
                <a:solidFill>
                  <a:srgbClr val="080808"/>
                </a:solidFill>
              </a:rPr>
              <a:t>　　①打通文史哲</a:t>
            </a:r>
            <a:br>
              <a:rPr lang="zh-CN" altLang="en-US" sz="2600" dirty="0">
                <a:solidFill>
                  <a:srgbClr val="080808"/>
                </a:solidFill>
              </a:rPr>
            </a:br>
            <a:r>
              <a:rPr lang="zh-CN" altLang="en-US" sz="2600" dirty="0">
                <a:solidFill>
                  <a:srgbClr val="080808"/>
                </a:solidFill>
              </a:rPr>
              <a:t>　　</a:t>
            </a:r>
            <a:r>
              <a:rPr lang="zh-CN" altLang="en-US" sz="2600" dirty="0">
                <a:solidFill>
                  <a:srgbClr val="FF3300"/>
                </a:solidFill>
              </a:rPr>
              <a:t>②勾连旧知识</a:t>
            </a:r>
            <a:endParaRPr lang="zh-CN" altLang="en-US" sz="2600" dirty="0">
              <a:solidFill>
                <a:srgbClr val="FF3300"/>
              </a:solidFill>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1857" name="Picture 11" descr="c:\documents and settings\administrator\application data\360se6\User Data\temp\W020111219565336160767.jpg"/>
          <p:cNvPicPr>
            <a:picLocks noChangeAspect="1"/>
          </p:cNvPicPr>
          <p:nvPr/>
        </p:nvPicPr>
        <p:blipFill>
          <a:blip r:embed="rId1"/>
          <a:srcRect t="5585"/>
          <a:stretch>
            <a:fillRect/>
          </a:stretch>
        </p:blipFill>
        <p:spPr>
          <a:xfrm>
            <a:off x="3903663" y="0"/>
            <a:ext cx="5240337" cy="5143500"/>
          </a:xfrm>
          <a:prstGeom prst="rect">
            <a:avLst/>
          </a:prstGeom>
          <a:noFill/>
          <a:ln w="9525">
            <a:noFill/>
          </a:ln>
        </p:spPr>
      </p:pic>
      <p:sp>
        <p:nvSpPr>
          <p:cNvPr id="121858" name="矩形 9"/>
          <p:cNvSpPr/>
          <p:nvPr/>
        </p:nvSpPr>
        <p:spPr>
          <a:xfrm>
            <a:off x="571500" y="1071563"/>
            <a:ext cx="1357313" cy="2393950"/>
          </a:xfrm>
          <a:prstGeom prst="rect">
            <a:avLst/>
          </a:prstGeom>
          <a:noFill/>
          <a:ln w="9525">
            <a:noFill/>
          </a:ln>
        </p:spPr>
        <p:txBody>
          <a:bodyPr anchor="t">
            <a:spAutoFit/>
          </a:bodyPr>
          <a:p>
            <a:pPr lvl="0" algn="ctr" eaLnBrk="1" hangingPunct="1">
              <a:spcBef>
                <a:spcPct val="20000"/>
              </a:spcBef>
              <a:buClr>
                <a:schemeClr val="hlink"/>
              </a:buClr>
              <a:buSzPct val="75000"/>
              <a:buFont typeface="Wingdings" panose="05000000000000000000" pitchFamily="2" charset="2"/>
              <a:buNone/>
            </a:pPr>
            <a:r>
              <a:rPr lang="zh-CN" altLang="en-US" sz="4400" dirty="0">
                <a:solidFill>
                  <a:srgbClr val="005C59"/>
                </a:solidFill>
                <a:latin typeface="黑体" panose="02010600030101010101" pitchFamily="49" charset="-122"/>
                <a:ea typeface="黑体" panose="02010600030101010101" pitchFamily="49" charset="-122"/>
              </a:rPr>
              <a:t>乌</a:t>
            </a:r>
            <a:endParaRPr lang="zh-CN" altLang="en-US" sz="4400" dirty="0">
              <a:solidFill>
                <a:srgbClr val="005C59"/>
              </a:solidFill>
              <a:latin typeface="黑体" panose="02010600030101010101" pitchFamily="49" charset="-122"/>
              <a:ea typeface="黑体" panose="02010600030101010101" pitchFamily="49" charset="-122"/>
            </a:endParaRPr>
          </a:p>
          <a:p>
            <a:pPr lvl="0" algn="ctr" eaLnBrk="1" hangingPunct="1">
              <a:spcBef>
                <a:spcPct val="20000"/>
              </a:spcBef>
              <a:buClr>
                <a:schemeClr val="hlink"/>
              </a:buClr>
              <a:buSzPct val="75000"/>
              <a:buFont typeface="Wingdings" panose="05000000000000000000" pitchFamily="2" charset="2"/>
              <a:buNone/>
            </a:pPr>
            <a:r>
              <a:rPr lang="zh-CN" altLang="en-US" sz="4400" dirty="0">
                <a:solidFill>
                  <a:srgbClr val="005C59"/>
                </a:solidFill>
                <a:latin typeface="黑体" panose="02010600030101010101" pitchFamily="49" charset="-122"/>
                <a:ea typeface="黑体" panose="02010600030101010101" pitchFamily="49" charset="-122"/>
              </a:rPr>
              <a:t>衣</a:t>
            </a:r>
            <a:endParaRPr lang="zh-CN" altLang="en-US" sz="4400" dirty="0">
              <a:solidFill>
                <a:srgbClr val="005C59"/>
              </a:solidFill>
              <a:latin typeface="黑体" panose="02010600030101010101" pitchFamily="49" charset="-122"/>
              <a:ea typeface="黑体" panose="02010600030101010101" pitchFamily="49" charset="-122"/>
            </a:endParaRPr>
          </a:p>
          <a:p>
            <a:pPr lvl="0" algn="ctr" eaLnBrk="1" hangingPunct="1">
              <a:spcBef>
                <a:spcPct val="20000"/>
              </a:spcBef>
              <a:buClr>
                <a:schemeClr val="hlink"/>
              </a:buClr>
              <a:buSzPct val="75000"/>
              <a:buFont typeface="Wingdings" panose="05000000000000000000" pitchFamily="2" charset="2"/>
              <a:buNone/>
            </a:pPr>
            <a:r>
              <a:rPr lang="zh-CN" altLang="en-US" sz="4400" dirty="0">
                <a:solidFill>
                  <a:srgbClr val="005C59"/>
                </a:solidFill>
                <a:latin typeface="黑体" panose="02010600030101010101" pitchFamily="49" charset="-122"/>
                <a:ea typeface="黑体" panose="02010600030101010101" pitchFamily="49" charset="-122"/>
              </a:rPr>
              <a:t>巷</a:t>
            </a:r>
            <a:endParaRPr lang="zh-CN" altLang="en-US" sz="4400" dirty="0">
              <a:solidFill>
                <a:srgbClr val="005C59"/>
              </a:solidFill>
              <a:latin typeface="黑体" panose="02010600030101010101" pitchFamily="49" charset="-122"/>
              <a:ea typeface="黑体" panose="02010600030101010101" pitchFamily="49" charset="-122"/>
            </a:endParaRPr>
          </a:p>
        </p:txBody>
      </p:sp>
      <p:sp>
        <p:nvSpPr>
          <p:cNvPr id="121859" name="矩形 10"/>
          <p:cNvSpPr/>
          <p:nvPr/>
        </p:nvSpPr>
        <p:spPr>
          <a:xfrm>
            <a:off x="1428750" y="1193800"/>
            <a:ext cx="1785938" cy="2235200"/>
          </a:xfrm>
          <a:prstGeom prst="rect">
            <a:avLst/>
          </a:prstGeom>
          <a:noFill/>
          <a:ln w="9525">
            <a:noFill/>
          </a:ln>
        </p:spPr>
        <p:txBody>
          <a:bodyPr anchor="t">
            <a:spAutoFit/>
          </a:bodyPr>
          <a:p>
            <a:pPr lvl="0" algn="ctr" eaLnBrk="1" hangingPunct="1">
              <a:spcBef>
                <a:spcPct val="20000"/>
              </a:spcBef>
              <a:buClr>
                <a:schemeClr val="hlink"/>
              </a:buClr>
              <a:buSzPct val="75000"/>
              <a:buFont typeface="Wingdings" panose="05000000000000000000" pitchFamily="2" charset="2"/>
              <a:buNone/>
            </a:pPr>
            <a:r>
              <a:rPr lang="zh-CN" altLang="en-US" sz="2400" dirty="0">
                <a:solidFill>
                  <a:srgbClr val="005C59"/>
                </a:solidFill>
                <a:latin typeface="黑体" panose="02010600030101010101" pitchFamily="49" charset="-122"/>
                <a:ea typeface="黑体" panose="02010600030101010101" pitchFamily="49" charset="-122"/>
              </a:rPr>
              <a:t>唐</a:t>
            </a:r>
            <a:endParaRPr lang="en-US" altLang="zh-CN" sz="2400" dirty="0">
              <a:solidFill>
                <a:srgbClr val="005C59"/>
              </a:solidFill>
              <a:latin typeface="黑体" panose="02010600030101010101" pitchFamily="49" charset="-122"/>
              <a:ea typeface="黑体" panose="02010600030101010101" pitchFamily="49" charset="-122"/>
            </a:endParaRPr>
          </a:p>
          <a:p>
            <a:pPr lvl="0" algn="ctr" eaLnBrk="1" hangingPunct="1">
              <a:spcBef>
                <a:spcPct val="20000"/>
              </a:spcBef>
              <a:buClr>
                <a:schemeClr val="hlink"/>
              </a:buClr>
              <a:buSzPct val="75000"/>
              <a:buFont typeface="Wingdings" panose="05000000000000000000" pitchFamily="2" charset="2"/>
              <a:buNone/>
            </a:pPr>
            <a:endParaRPr lang="zh-CN" altLang="en-US" sz="2400" dirty="0">
              <a:solidFill>
                <a:srgbClr val="005C59"/>
              </a:solidFill>
              <a:latin typeface="黑体" panose="02010600030101010101" pitchFamily="49" charset="-122"/>
              <a:ea typeface="黑体" panose="02010600030101010101" pitchFamily="49" charset="-122"/>
            </a:endParaRPr>
          </a:p>
          <a:p>
            <a:pPr lvl="0" algn="ctr" eaLnBrk="1" hangingPunct="1">
              <a:spcBef>
                <a:spcPct val="20000"/>
              </a:spcBef>
              <a:buClr>
                <a:schemeClr val="hlink"/>
              </a:buClr>
              <a:buSzPct val="75000"/>
              <a:buFont typeface="Wingdings" panose="05000000000000000000" pitchFamily="2" charset="2"/>
              <a:buNone/>
            </a:pPr>
            <a:r>
              <a:rPr lang="zh-CN" altLang="en-US" sz="2400" dirty="0">
                <a:solidFill>
                  <a:srgbClr val="005C59"/>
                </a:solidFill>
                <a:latin typeface="黑体" panose="02010600030101010101" pitchFamily="49" charset="-122"/>
                <a:ea typeface="黑体" panose="02010600030101010101" pitchFamily="49" charset="-122"/>
              </a:rPr>
              <a:t>刘</a:t>
            </a:r>
            <a:endParaRPr lang="zh-CN" altLang="en-US" sz="2400" dirty="0">
              <a:solidFill>
                <a:srgbClr val="005C59"/>
              </a:solidFill>
              <a:latin typeface="黑体" panose="02010600030101010101" pitchFamily="49" charset="-122"/>
              <a:ea typeface="黑体" panose="02010600030101010101" pitchFamily="49" charset="-122"/>
            </a:endParaRPr>
          </a:p>
          <a:p>
            <a:pPr lvl="0" algn="ctr" eaLnBrk="1" hangingPunct="1">
              <a:spcBef>
                <a:spcPct val="20000"/>
              </a:spcBef>
              <a:buClr>
                <a:schemeClr val="hlink"/>
              </a:buClr>
              <a:buSzPct val="75000"/>
              <a:buFont typeface="Wingdings" panose="05000000000000000000" pitchFamily="2" charset="2"/>
              <a:buNone/>
            </a:pPr>
            <a:r>
              <a:rPr lang="zh-CN" altLang="en-US" sz="2400" dirty="0">
                <a:solidFill>
                  <a:srgbClr val="005C59"/>
                </a:solidFill>
                <a:latin typeface="黑体" panose="02010600030101010101" pitchFamily="49" charset="-122"/>
                <a:ea typeface="黑体" panose="02010600030101010101" pitchFamily="49" charset="-122"/>
              </a:rPr>
              <a:t>禹</a:t>
            </a:r>
            <a:endParaRPr lang="zh-CN" altLang="en-US" sz="2400" dirty="0">
              <a:solidFill>
                <a:srgbClr val="005C59"/>
              </a:solidFill>
              <a:latin typeface="黑体" panose="02010600030101010101" pitchFamily="49" charset="-122"/>
              <a:ea typeface="黑体" panose="02010600030101010101" pitchFamily="49" charset="-122"/>
            </a:endParaRPr>
          </a:p>
          <a:p>
            <a:pPr lvl="0" algn="ctr" eaLnBrk="1" hangingPunct="1">
              <a:spcBef>
                <a:spcPct val="20000"/>
              </a:spcBef>
              <a:buClr>
                <a:schemeClr val="hlink"/>
              </a:buClr>
              <a:buSzPct val="75000"/>
              <a:buFont typeface="Wingdings" panose="05000000000000000000" pitchFamily="2" charset="2"/>
              <a:buNone/>
            </a:pPr>
            <a:r>
              <a:rPr lang="zh-CN" altLang="en-US" sz="2400" dirty="0">
                <a:solidFill>
                  <a:srgbClr val="005C59"/>
                </a:solidFill>
                <a:latin typeface="黑体" panose="02010600030101010101" pitchFamily="49" charset="-122"/>
                <a:ea typeface="黑体" panose="02010600030101010101" pitchFamily="49" charset="-122"/>
              </a:rPr>
              <a:t>锡</a:t>
            </a:r>
            <a:endParaRPr lang="zh-CN" altLang="en-US" sz="2400" dirty="0">
              <a:solidFill>
                <a:srgbClr val="005C59"/>
              </a:solidFill>
              <a:latin typeface="黑体" panose="02010600030101010101" pitchFamily="49" charset="-122"/>
              <a:ea typeface="黑体" panose="02010600030101010101" pitchFamily="49" charset="-122"/>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81" name="Rectangle 2"/>
          <p:cNvSpPr>
            <a:spLocks noGrp="1" noRot="1"/>
          </p:cNvSpPr>
          <p:nvPr>
            <p:ph type="body"/>
          </p:nvPr>
        </p:nvSpPr>
        <p:spPr>
          <a:xfrm>
            <a:off x="601663" y="735013"/>
            <a:ext cx="7858125" cy="3997325"/>
          </a:xfrm>
          <a:ln/>
        </p:spPr>
        <p:txBody>
          <a:bodyPr wrap="square" lIns="77925" tIns="38963" rIns="77925" bIns="38963" anchor="t"/>
          <a:p>
            <a:pPr lvl="0" algn="ctr" eaLnBrk="1" hangingPunct="1">
              <a:buNone/>
            </a:pPr>
            <a:r>
              <a:rPr lang="zh-CN" altLang="zh-CN" sz="4100" b="1" dirty="0"/>
              <a:t>乌衣巷</a:t>
            </a:r>
            <a:endParaRPr lang="zh-CN" altLang="zh-CN" sz="4100" b="1" dirty="0"/>
          </a:p>
          <a:p>
            <a:pPr lvl="0" algn="ctr" eaLnBrk="1" hangingPunct="1">
              <a:buNone/>
            </a:pPr>
            <a:r>
              <a:rPr lang="zh-CN" altLang="zh-CN" b="1" dirty="0"/>
              <a:t>唐  刘禹锡</a:t>
            </a:r>
            <a:endParaRPr lang="zh-CN" altLang="zh-CN" b="1" dirty="0"/>
          </a:p>
          <a:p>
            <a:pPr lvl="0" algn="ctr" eaLnBrk="1" hangingPunct="1">
              <a:buNone/>
            </a:pPr>
            <a:endParaRPr lang="zh-CN" altLang="zh-CN" b="1" dirty="0"/>
          </a:p>
          <a:p>
            <a:pPr lvl="0" algn="ctr" eaLnBrk="1" hangingPunct="1">
              <a:buNone/>
            </a:pPr>
            <a:r>
              <a:rPr lang="zh-CN" altLang="zh-CN" b="1" dirty="0"/>
              <a:t>朱雀桥边野草花，</a:t>
            </a:r>
            <a:endParaRPr lang="zh-CN" altLang="zh-CN" b="1" dirty="0"/>
          </a:p>
          <a:p>
            <a:pPr lvl="0" algn="ctr" eaLnBrk="1" hangingPunct="1">
              <a:buNone/>
            </a:pPr>
            <a:r>
              <a:rPr lang="zh-CN" altLang="zh-CN" b="1" dirty="0"/>
              <a:t>乌衣巷口夕阳斜。</a:t>
            </a:r>
            <a:endParaRPr lang="zh-CN" altLang="zh-CN" b="1" dirty="0"/>
          </a:p>
          <a:p>
            <a:pPr lvl="0" algn="ctr" eaLnBrk="1" hangingPunct="1">
              <a:buNone/>
            </a:pPr>
            <a:r>
              <a:rPr lang="zh-CN" altLang="zh-CN" b="1" dirty="0">
                <a:solidFill>
                  <a:srgbClr val="FF3300"/>
                </a:solidFill>
              </a:rPr>
              <a:t>旧时王谢堂前燕，</a:t>
            </a:r>
            <a:endParaRPr lang="zh-CN" altLang="zh-CN" b="1" dirty="0">
              <a:solidFill>
                <a:srgbClr val="FF3300"/>
              </a:solidFill>
            </a:endParaRPr>
          </a:p>
          <a:p>
            <a:pPr lvl="0" algn="ctr" eaLnBrk="1" hangingPunct="1">
              <a:buNone/>
            </a:pPr>
            <a:r>
              <a:rPr lang="zh-CN" altLang="zh-CN" b="1" dirty="0"/>
              <a:t>飞入寻常百姓家。</a:t>
            </a:r>
            <a:endParaRPr lang="zh-CN" altLang="zh-CN" b="1" dirty="0"/>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3905" name="Picture 4" descr="wxz"/>
          <p:cNvPicPr>
            <a:picLocks noChangeAspect="1"/>
          </p:cNvPicPr>
          <p:nvPr/>
        </p:nvPicPr>
        <p:blipFill>
          <a:blip r:embed="rId1"/>
          <a:stretch>
            <a:fillRect/>
          </a:stretch>
        </p:blipFill>
        <p:spPr>
          <a:xfrm>
            <a:off x="1214438" y="428625"/>
            <a:ext cx="4502150" cy="4286250"/>
          </a:xfrm>
          <a:prstGeom prst="rect">
            <a:avLst/>
          </a:prstGeom>
          <a:noFill/>
          <a:ln w="9525">
            <a:noFill/>
          </a:ln>
        </p:spPr>
      </p:pic>
      <p:sp>
        <p:nvSpPr>
          <p:cNvPr id="123906" name="Rectangle 2"/>
          <p:cNvSpPr/>
          <p:nvPr/>
        </p:nvSpPr>
        <p:spPr>
          <a:xfrm>
            <a:off x="6357938" y="1393825"/>
            <a:ext cx="1063625" cy="2106613"/>
          </a:xfrm>
          <a:prstGeom prst="rect">
            <a:avLst/>
          </a:prstGeom>
          <a:noFill/>
          <a:ln w="9525">
            <a:noFill/>
          </a:ln>
        </p:spPr>
        <p:txBody>
          <a:bodyPr lIns="77925" tIns="38963" rIns="77925" bIns="38963" anchor="t"/>
          <a:p>
            <a:pPr marL="292100" lvl="0" indent="-292100" algn="ctr" eaLnBrk="1" hangingPunct="1">
              <a:spcBef>
                <a:spcPct val="20000"/>
              </a:spcBef>
              <a:buClr>
                <a:schemeClr val="hlink"/>
              </a:buClr>
              <a:buSzPct val="75000"/>
              <a:buFont typeface="Wingdings" panose="05000000000000000000" pitchFamily="2" charset="2"/>
              <a:buNone/>
            </a:pPr>
            <a:r>
              <a:rPr lang="zh-CN" altLang="zh-CN" sz="4100" b="1" dirty="0">
                <a:latin typeface="黑体" panose="02010600030101010101" pitchFamily="49" charset="-122"/>
                <a:ea typeface="黑体" panose="02010600030101010101" pitchFamily="49" charset="-122"/>
              </a:rPr>
              <a:t>王</a:t>
            </a:r>
            <a:endParaRPr lang="zh-CN" altLang="zh-CN" sz="4100" b="1" dirty="0">
              <a:latin typeface="黑体" panose="02010600030101010101" pitchFamily="49" charset="-122"/>
              <a:ea typeface="黑体" panose="02010600030101010101" pitchFamily="49" charset="-122"/>
            </a:endParaRPr>
          </a:p>
          <a:p>
            <a:pPr marL="292100" lvl="0" indent="-292100" algn="ctr" eaLnBrk="1" hangingPunct="1">
              <a:spcBef>
                <a:spcPct val="20000"/>
              </a:spcBef>
              <a:buClr>
                <a:schemeClr val="hlink"/>
              </a:buClr>
              <a:buSzPct val="75000"/>
              <a:buFont typeface="Wingdings" panose="05000000000000000000" pitchFamily="2" charset="2"/>
              <a:buNone/>
            </a:pPr>
            <a:r>
              <a:rPr lang="zh-CN" altLang="zh-CN" sz="4100" b="1" dirty="0">
                <a:latin typeface="黑体" panose="02010600030101010101" pitchFamily="49" charset="-122"/>
                <a:ea typeface="黑体" panose="02010600030101010101" pitchFamily="49" charset="-122"/>
              </a:rPr>
              <a:t>羲</a:t>
            </a:r>
            <a:endParaRPr lang="zh-CN" altLang="zh-CN" sz="4100" b="1" dirty="0">
              <a:latin typeface="黑体" panose="02010600030101010101" pitchFamily="49" charset="-122"/>
              <a:ea typeface="黑体" panose="02010600030101010101" pitchFamily="49" charset="-122"/>
            </a:endParaRPr>
          </a:p>
          <a:p>
            <a:pPr marL="292100" lvl="0" indent="-292100" algn="ctr" eaLnBrk="1" hangingPunct="1">
              <a:spcBef>
                <a:spcPct val="20000"/>
              </a:spcBef>
              <a:buClr>
                <a:schemeClr val="hlink"/>
              </a:buClr>
              <a:buSzPct val="75000"/>
              <a:buFont typeface="Wingdings" panose="05000000000000000000" pitchFamily="2" charset="2"/>
              <a:buNone/>
            </a:pPr>
            <a:r>
              <a:rPr lang="zh-CN" altLang="zh-CN" sz="4100" b="1" dirty="0">
                <a:latin typeface="黑体" panose="02010600030101010101" pitchFamily="49" charset="-122"/>
                <a:ea typeface="黑体" panose="02010600030101010101" pitchFamily="49" charset="-122"/>
              </a:rPr>
              <a:t>之</a:t>
            </a:r>
            <a:endParaRPr lang="zh-CN" altLang="zh-CN" sz="2700" b="1" dirty="0">
              <a:latin typeface="黑体" panose="02010600030101010101" pitchFamily="49" charset="-122"/>
              <a:ea typeface="黑体" panose="02010600030101010101" pitchFamily="49" charset="-122"/>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29" name="Rectangle 2"/>
          <p:cNvSpPr>
            <a:spLocks noGrp="1" noRot="1"/>
          </p:cNvSpPr>
          <p:nvPr>
            <p:ph type="body"/>
          </p:nvPr>
        </p:nvSpPr>
        <p:spPr>
          <a:xfrm>
            <a:off x="531813" y="736600"/>
            <a:ext cx="8359775" cy="3995738"/>
          </a:xfrm>
          <a:ln/>
        </p:spPr>
        <p:txBody>
          <a:bodyPr wrap="square" lIns="77925" tIns="38963" rIns="77925" bIns="38963" anchor="t"/>
          <a:p>
            <a:pPr marL="0" lvl="0" indent="0" algn="ctr">
              <a:buNone/>
            </a:pPr>
            <a:r>
              <a:rPr lang="zh-CN" altLang="en-US" sz="5000" dirty="0">
                <a:solidFill>
                  <a:srgbClr val="080808"/>
                </a:solidFill>
              </a:rPr>
              <a:t>东床快婿</a:t>
            </a:r>
            <a:endParaRPr lang="zh-CN" altLang="en-US" sz="5000" dirty="0">
              <a:solidFill>
                <a:srgbClr val="080808"/>
              </a:solidFill>
            </a:endParaRPr>
          </a:p>
          <a:p>
            <a:pPr marL="0" lvl="0" indent="0">
              <a:buNone/>
            </a:pPr>
            <a:endParaRPr lang="zh-CN" altLang="en-US" dirty="0">
              <a:solidFill>
                <a:srgbClr val="080808"/>
              </a:solidFill>
            </a:endParaRPr>
          </a:p>
          <a:p>
            <a:pPr marL="0" lvl="0" indent="0" hangingPunct="1">
              <a:buNone/>
            </a:pPr>
            <a:r>
              <a:rPr lang="zh-CN" altLang="en-US" dirty="0">
                <a:solidFill>
                  <a:srgbClr val="080808"/>
                </a:solidFill>
              </a:rPr>
              <a:t>　　郗太傅在京口，遣门生与王丞相书，求女婿。丞相语郗信：“</a:t>
            </a:r>
            <a:r>
              <a:rPr lang="zh-CN" altLang="en-US" dirty="0">
                <a:solidFill>
                  <a:srgbClr val="FF3300"/>
                </a:solidFill>
              </a:rPr>
              <a:t>君往东厢</a:t>
            </a:r>
            <a:r>
              <a:rPr lang="zh-CN" altLang="en-US" dirty="0">
                <a:solidFill>
                  <a:srgbClr val="080808"/>
                </a:solidFill>
              </a:rPr>
              <a:t>，任意选之。 ” 门生归，白郗曰：“王家诸郎，亦皆可嘉，闻来觅婿，咸自矜持。唯有一郎，</a:t>
            </a:r>
            <a:r>
              <a:rPr lang="zh-CN" altLang="en-US" dirty="0">
                <a:solidFill>
                  <a:srgbClr val="FF3300"/>
                </a:solidFill>
              </a:rPr>
              <a:t>在床上坦腹卧</a:t>
            </a:r>
            <a:r>
              <a:rPr lang="zh-CN" altLang="en-US" dirty="0">
                <a:solidFill>
                  <a:srgbClr val="080808"/>
                </a:solidFill>
              </a:rPr>
              <a:t>，如不闻。”郗公云：“正此好！”访之，乃是逸少，因嫁女与焉。</a:t>
            </a:r>
            <a:endParaRPr lang="zh-CN" altLang="en-US" dirty="0">
              <a:solidFill>
                <a:srgbClr val="080808"/>
              </a:solidFill>
            </a:endParaRPr>
          </a:p>
          <a:p>
            <a:pPr marL="0" lvl="0" indent="0" algn="r">
              <a:buNone/>
            </a:pPr>
            <a:r>
              <a:rPr lang="en-US" altLang="zh-CN" dirty="0">
                <a:solidFill>
                  <a:srgbClr val="080808"/>
                </a:solidFill>
              </a:rPr>
              <a:t>《</a:t>
            </a:r>
            <a:r>
              <a:rPr lang="zh-CN" altLang="en-US" dirty="0">
                <a:solidFill>
                  <a:srgbClr val="080808"/>
                </a:solidFill>
              </a:rPr>
              <a:t>世说新语 </a:t>
            </a:r>
            <a:r>
              <a:rPr lang="en-US" altLang="zh-CN" dirty="0">
                <a:solidFill>
                  <a:srgbClr val="080808"/>
                </a:solidFill>
              </a:rPr>
              <a:t>》</a:t>
            </a:r>
            <a:endParaRPr lang="en-US" altLang="zh-CN" dirty="0">
              <a:solidFill>
                <a:srgbClr val="080808"/>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1" name="Picture 4" descr="c:\documents and settings\administrator\application data\360se6\User Data\temp\50da81cb39dbb6fdecf5cad20a24ab18962b3793.jpg"/>
          <p:cNvPicPr>
            <a:picLocks noChangeAspect="1"/>
          </p:cNvPicPr>
          <p:nvPr/>
        </p:nvPicPr>
        <p:blipFill>
          <a:blip r:embed="rId1"/>
          <a:stretch>
            <a:fillRect/>
          </a:stretch>
        </p:blipFill>
        <p:spPr>
          <a:xfrm>
            <a:off x="2786063" y="357188"/>
            <a:ext cx="3571875" cy="4386262"/>
          </a:xfrm>
          <a:prstGeom prst="rect">
            <a:avLst/>
          </a:prstGeom>
          <a:noFill/>
          <a:ln w="9525">
            <a:noFill/>
          </a:ln>
        </p:spPr>
      </p:pic>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5953" name="Rectangle 3"/>
          <p:cNvSpPr/>
          <p:nvPr/>
        </p:nvSpPr>
        <p:spPr>
          <a:xfrm>
            <a:off x="5429250" y="1857375"/>
            <a:ext cx="3352800" cy="755650"/>
          </a:xfrm>
          <a:prstGeom prst="rect">
            <a:avLst/>
          </a:prstGeom>
          <a:noFill/>
          <a:ln w="9525">
            <a:noFill/>
          </a:ln>
        </p:spPr>
        <p:txBody>
          <a:bodyPr lIns="77925" tIns="38963" rIns="77925" bIns="38963" anchor="t"/>
          <a:p>
            <a:pPr lvl="0" algn="ctr" eaLnBrk="1" hangingPunct="1">
              <a:spcBef>
                <a:spcPct val="20000"/>
              </a:spcBef>
              <a:buClr>
                <a:schemeClr val="hlink"/>
              </a:buClr>
              <a:buSzPct val="75000"/>
              <a:buFont typeface="Wingdings" panose="05000000000000000000" pitchFamily="2" charset="2"/>
              <a:buNone/>
            </a:pPr>
            <a:r>
              <a:rPr lang="zh-CN" altLang="zh-CN" sz="5100" dirty="0">
                <a:latin typeface="黑体" panose="02010600030101010101" pitchFamily="49" charset="-122"/>
                <a:ea typeface="黑体" panose="02010600030101010101" pitchFamily="49" charset="-122"/>
              </a:rPr>
              <a:t>永乐大典</a:t>
            </a:r>
            <a:endParaRPr lang="zh-CN" altLang="zh-CN" sz="5100" dirty="0">
              <a:latin typeface="黑体" panose="02010600030101010101" pitchFamily="49" charset="-122"/>
              <a:ea typeface="黑体" panose="02010600030101010101" pitchFamily="49" charset="-122"/>
            </a:endParaRPr>
          </a:p>
        </p:txBody>
      </p:sp>
      <p:pic>
        <p:nvPicPr>
          <p:cNvPr id="125954" name="Picture 10" descr="c:\documents and settings\administrator\application data\360se6\User Data\temp\89a683eef01f3a29b22d39929a25bc315e607cf3.jpg"/>
          <p:cNvPicPr>
            <a:picLocks noChangeAspect="1"/>
          </p:cNvPicPr>
          <p:nvPr/>
        </p:nvPicPr>
        <p:blipFill>
          <a:blip r:embed="rId1"/>
          <a:stretch>
            <a:fillRect/>
          </a:stretch>
        </p:blipFill>
        <p:spPr>
          <a:xfrm>
            <a:off x="357188" y="928688"/>
            <a:ext cx="4956175" cy="3238500"/>
          </a:xfrm>
          <a:prstGeom prst="rect">
            <a:avLst/>
          </a:prstGeom>
          <a:noFill/>
          <a:ln w="9525">
            <a:noFill/>
          </a:ln>
        </p:spPr>
      </p:pic>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6977" name="Picture 6" descr="c:\documents and settings\administrator\application data\360se6\User Data\temp\0b46f21fbe096b635fd7f0440e338744eaf8acdc.jpg"/>
          <p:cNvPicPr>
            <a:picLocks noChangeAspect="1"/>
          </p:cNvPicPr>
          <p:nvPr/>
        </p:nvPicPr>
        <p:blipFill>
          <a:blip r:embed="rId1"/>
          <a:srcRect l="5077" t="9145" r="5226" b="4643"/>
          <a:stretch>
            <a:fillRect/>
          </a:stretch>
        </p:blipFill>
        <p:spPr>
          <a:xfrm>
            <a:off x="4357688" y="357188"/>
            <a:ext cx="3500437" cy="4359275"/>
          </a:xfrm>
          <a:prstGeom prst="rect">
            <a:avLst/>
          </a:prstGeom>
          <a:noFill/>
          <a:ln w="9525">
            <a:noFill/>
          </a:ln>
        </p:spPr>
      </p:pic>
      <p:sp>
        <p:nvSpPr>
          <p:cNvPr id="126978" name="矩形 5"/>
          <p:cNvSpPr/>
          <p:nvPr/>
        </p:nvSpPr>
        <p:spPr>
          <a:xfrm>
            <a:off x="1335088" y="1863725"/>
            <a:ext cx="2236787" cy="708025"/>
          </a:xfrm>
          <a:prstGeom prst="rect">
            <a:avLst/>
          </a:prstGeom>
          <a:noFill/>
          <a:ln w="9525">
            <a:noFill/>
          </a:ln>
        </p:spPr>
        <p:txBody>
          <a:bodyPr wrap="none" anchor="t">
            <a:spAutoFit/>
          </a:bodyPr>
          <a:p>
            <a:pPr lvl="0" algn="ctr" eaLnBrk="1" hangingPunct="1">
              <a:spcBef>
                <a:spcPct val="20000"/>
              </a:spcBef>
              <a:buClr>
                <a:schemeClr val="hlink"/>
              </a:buClr>
              <a:buSzPct val="75000"/>
              <a:buFont typeface="Wingdings" panose="05000000000000000000" pitchFamily="2" charset="2"/>
              <a:buNone/>
            </a:pPr>
            <a:r>
              <a:rPr lang="zh-CN" altLang="zh-CN" sz="4000" dirty="0">
                <a:latin typeface="黑体" panose="02010600030101010101" pitchFamily="49" charset="-122"/>
                <a:ea typeface="黑体" panose="02010600030101010101" pitchFamily="49" charset="-122"/>
              </a:rPr>
              <a:t>永乐大帝</a:t>
            </a:r>
            <a:endParaRPr lang="zh-CN" altLang="zh-CN" sz="4000" dirty="0">
              <a:latin typeface="黑体" panose="02010600030101010101" pitchFamily="49" charset="-122"/>
              <a:ea typeface="黑体" panose="02010600030101010101" pitchFamily="49" charset="-122"/>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8001" name="Rectangle 3"/>
          <p:cNvSpPr/>
          <p:nvPr/>
        </p:nvSpPr>
        <p:spPr>
          <a:xfrm>
            <a:off x="2643188" y="315913"/>
            <a:ext cx="3352800" cy="755650"/>
          </a:xfrm>
          <a:prstGeom prst="rect">
            <a:avLst/>
          </a:prstGeom>
          <a:noFill/>
          <a:ln w="9525">
            <a:noFill/>
          </a:ln>
        </p:spPr>
        <p:txBody>
          <a:bodyPr lIns="77925" tIns="38963" rIns="77925" bIns="38963" anchor="t"/>
          <a:p>
            <a:pPr lvl="0" algn="ctr" eaLnBrk="1" hangingPunct="1">
              <a:spcBef>
                <a:spcPct val="20000"/>
              </a:spcBef>
              <a:buClr>
                <a:schemeClr val="hlink"/>
              </a:buClr>
              <a:buSzPct val="75000"/>
              <a:buFont typeface="Wingdings" panose="05000000000000000000" pitchFamily="2" charset="2"/>
              <a:buNone/>
            </a:pPr>
            <a:r>
              <a:rPr lang="zh-CN" altLang="zh-CN" sz="5100" dirty="0">
                <a:latin typeface="黑体" panose="02010600030101010101" pitchFamily="49" charset="-122"/>
                <a:ea typeface="黑体" panose="02010600030101010101" pitchFamily="49" charset="-122"/>
              </a:rPr>
              <a:t>永乐大钟</a:t>
            </a:r>
            <a:endParaRPr lang="zh-CN" altLang="zh-CN" sz="5100" dirty="0">
              <a:latin typeface="黑体" panose="02010600030101010101" pitchFamily="49" charset="-122"/>
              <a:ea typeface="黑体" panose="02010600030101010101" pitchFamily="49" charset="-122"/>
            </a:endParaRPr>
          </a:p>
        </p:txBody>
      </p:sp>
      <p:pic>
        <p:nvPicPr>
          <p:cNvPr id="128002" name="Picture 9" descr="c:\documents and settings\administrator\application data\360se6\User Data\temp\49bdef75hc6cdeb7b4a82&amp;690.jpg"/>
          <p:cNvPicPr>
            <a:picLocks noChangeAspect="1"/>
          </p:cNvPicPr>
          <p:nvPr/>
        </p:nvPicPr>
        <p:blipFill>
          <a:blip r:embed="rId1"/>
          <a:srcRect l="5447" t="3888" r="17723" b="6696"/>
          <a:stretch>
            <a:fillRect/>
          </a:stretch>
        </p:blipFill>
        <p:spPr>
          <a:xfrm>
            <a:off x="4786313" y="1357313"/>
            <a:ext cx="3929062" cy="3286125"/>
          </a:xfrm>
          <a:prstGeom prst="rect">
            <a:avLst/>
          </a:prstGeom>
          <a:noFill/>
          <a:ln w="9525">
            <a:noFill/>
          </a:ln>
        </p:spPr>
      </p:pic>
      <p:pic>
        <p:nvPicPr>
          <p:cNvPr id="128003" name="Picture 13" descr="c:\documents and settings\administrator\application data\360se6\User Data\temp\t016f46e0757a262b78.jpg"/>
          <p:cNvPicPr>
            <a:picLocks noChangeAspect="1"/>
          </p:cNvPicPr>
          <p:nvPr/>
        </p:nvPicPr>
        <p:blipFill>
          <a:blip r:embed="rId2"/>
          <a:srcRect l="7433" t="4179" r="7101" b="8049"/>
          <a:stretch>
            <a:fillRect/>
          </a:stretch>
        </p:blipFill>
        <p:spPr>
          <a:xfrm>
            <a:off x="571500" y="1214438"/>
            <a:ext cx="2500313" cy="3424237"/>
          </a:xfrm>
          <a:prstGeom prst="rect">
            <a:avLst/>
          </a:prstGeom>
          <a:noFill/>
          <a:ln w="9525">
            <a:noFill/>
          </a:ln>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9025" name="Picture 6" descr="c:\documents and settings\administrator\application data\360se6\User Data\temp\lix13UiDy0Z4E.jpg"/>
          <p:cNvPicPr>
            <a:picLocks noChangeAspect="1"/>
          </p:cNvPicPr>
          <p:nvPr/>
        </p:nvPicPr>
        <p:blipFill>
          <a:blip r:embed="rId1"/>
          <a:stretch>
            <a:fillRect/>
          </a:stretch>
        </p:blipFill>
        <p:spPr>
          <a:xfrm>
            <a:off x="0" y="0"/>
            <a:ext cx="9144000" cy="5157788"/>
          </a:xfrm>
          <a:prstGeom prst="rect">
            <a:avLst/>
          </a:prstGeom>
          <a:noFill/>
          <a:ln w="9525">
            <a:noFill/>
          </a:ln>
        </p:spPr>
      </p:pic>
      <p:sp>
        <p:nvSpPr>
          <p:cNvPr id="129026" name="Rectangle 3"/>
          <p:cNvSpPr/>
          <p:nvPr/>
        </p:nvSpPr>
        <p:spPr>
          <a:xfrm>
            <a:off x="317500" y="0"/>
            <a:ext cx="3352800" cy="647700"/>
          </a:xfrm>
          <a:prstGeom prst="rect">
            <a:avLst/>
          </a:prstGeom>
          <a:solidFill>
            <a:schemeClr val="bg1"/>
          </a:solidFill>
          <a:ln w="9525">
            <a:noFill/>
          </a:ln>
        </p:spPr>
        <p:txBody>
          <a:bodyPr lIns="77925" tIns="38963" rIns="77925" bIns="38963" anchor="t"/>
          <a:p>
            <a:pPr lvl="0" algn="ctr" eaLnBrk="1" hangingPunct="1">
              <a:spcBef>
                <a:spcPct val="20000"/>
              </a:spcBef>
              <a:buClr>
                <a:schemeClr val="hlink"/>
              </a:buClr>
              <a:buSzPct val="75000"/>
              <a:buFont typeface="Wingdings" panose="05000000000000000000" pitchFamily="2" charset="2"/>
              <a:buNone/>
            </a:pPr>
            <a:r>
              <a:rPr lang="zh-CN" altLang="zh-CN" sz="4300" dirty="0">
                <a:latin typeface="黑体" panose="02010600030101010101" pitchFamily="49" charset="-122"/>
                <a:ea typeface="黑体" panose="02010600030101010101" pitchFamily="49" charset="-122"/>
              </a:rPr>
              <a:t>北京故宫</a:t>
            </a:r>
            <a:endParaRPr lang="zh-CN" altLang="zh-CN" sz="4300" dirty="0">
              <a:latin typeface="黑体" panose="02010600030101010101" pitchFamily="49" charset="-122"/>
              <a:ea typeface="黑体" panose="02010600030101010101" pitchFamily="49" charset="-122"/>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49" name="Rectangle 3"/>
          <p:cNvSpPr/>
          <p:nvPr/>
        </p:nvSpPr>
        <p:spPr>
          <a:xfrm>
            <a:off x="620713" y="2138363"/>
            <a:ext cx="1808162" cy="647700"/>
          </a:xfrm>
          <a:prstGeom prst="rect">
            <a:avLst/>
          </a:prstGeom>
          <a:noFill/>
          <a:ln w="9525">
            <a:noFill/>
          </a:ln>
        </p:spPr>
        <p:txBody>
          <a:bodyPr lIns="77925" tIns="38963" rIns="77925" bIns="38963" anchor="t"/>
          <a:p>
            <a:pPr lvl="0" algn="ctr" eaLnBrk="1" hangingPunct="1">
              <a:spcBef>
                <a:spcPct val="20000"/>
              </a:spcBef>
              <a:buClr>
                <a:schemeClr val="hlink"/>
              </a:buClr>
              <a:buSzPct val="75000"/>
              <a:buFont typeface="Wingdings" panose="05000000000000000000" pitchFamily="2" charset="2"/>
              <a:buNone/>
            </a:pPr>
            <a:r>
              <a:rPr lang="zh-CN" altLang="zh-CN" sz="4300" dirty="0">
                <a:latin typeface="黑体" panose="02010600030101010101" pitchFamily="49" charset="-122"/>
                <a:ea typeface="黑体" panose="02010600030101010101" pitchFamily="49" charset="-122"/>
              </a:rPr>
              <a:t>长陵</a:t>
            </a:r>
            <a:endParaRPr lang="zh-CN" altLang="zh-CN" sz="4300" dirty="0">
              <a:latin typeface="黑体" panose="02010600030101010101" pitchFamily="49" charset="-122"/>
              <a:ea typeface="黑体" panose="02010600030101010101" pitchFamily="49" charset="-122"/>
            </a:endParaRPr>
          </a:p>
        </p:txBody>
      </p:sp>
      <p:pic>
        <p:nvPicPr>
          <p:cNvPr id="130050" name="Picture 8" descr="c:\documents and settings\administrator\application data\360se6\User Data\temp\0530140051.jpg"/>
          <p:cNvPicPr>
            <a:picLocks noChangeAspect="1"/>
          </p:cNvPicPr>
          <p:nvPr/>
        </p:nvPicPr>
        <p:blipFill>
          <a:blip r:embed="rId1"/>
          <a:srcRect t="7402"/>
          <a:stretch>
            <a:fillRect/>
          </a:stretch>
        </p:blipFill>
        <p:spPr>
          <a:xfrm>
            <a:off x="2990850" y="0"/>
            <a:ext cx="6153150" cy="5143500"/>
          </a:xfrm>
          <a:prstGeom prst="rect">
            <a:avLst/>
          </a:prstGeom>
          <a:noFill/>
          <a:ln w="9525">
            <a:noFill/>
          </a:ln>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1073" name="Rectangle 2"/>
          <p:cNvSpPr>
            <a:spLocks noGrp="1" noRot="1"/>
          </p:cNvSpPr>
          <p:nvPr>
            <p:ph type="ctrTitle"/>
          </p:nvPr>
        </p:nvSpPr>
        <p:spPr>
          <a:xfrm>
            <a:off x="323850" y="141288"/>
            <a:ext cx="8496300" cy="3997325"/>
          </a:xfrm>
          <a:ln/>
        </p:spPr>
        <p:txBody>
          <a:bodyPr wrap="square" lIns="77925" tIns="38963" rIns="77925" bIns="38963" anchor="ctr"/>
          <a:lstStyle>
            <a:lvl1pPr lvl="0">
              <a:defRPr kern="1200"/>
            </a:lvl1pPr>
          </a:lstStyle>
          <a:p>
            <a:pPr lvl="0" algn="l" fontAlgn="t">
              <a:lnSpc>
                <a:spcPct val="120000"/>
              </a:lnSpc>
            </a:pPr>
            <a:r>
              <a:rPr lang="en-US" altLang="zh-CN" sz="2200" dirty="0">
                <a:solidFill>
                  <a:srgbClr val="080808"/>
                </a:solidFill>
              </a:rPr>
              <a:t>3</a:t>
            </a:r>
            <a:r>
              <a:rPr lang="zh-CN" altLang="en-US" sz="2200" dirty="0">
                <a:solidFill>
                  <a:srgbClr val="080808"/>
                </a:solidFill>
              </a:rPr>
              <a:t>.举一反三</a:t>
            </a:r>
            <a:br>
              <a:rPr lang="zh-CN" altLang="en-US" sz="2200" dirty="0">
                <a:solidFill>
                  <a:srgbClr val="080808"/>
                </a:solidFill>
              </a:rPr>
            </a:br>
            <a:br>
              <a:rPr lang="zh-CN" altLang="en-US" sz="2200" dirty="0">
                <a:solidFill>
                  <a:srgbClr val="080808"/>
                </a:solidFill>
              </a:rPr>
            </a:br>
            <a:r>
              <a:rPr lang="zh-CN" altLang="en-US" sz="2200" dirty="0">
                <a:solidFill>
                  <a:srgbClr val="080808"/>
                </a:solidFill>
              </a:rPr>
              <a:t>　　①打通文史哲</a:t>
            </a:r>
            <a:br>
              <a:rPr lang="zh-CN" altLang="en-US" sz="2200" dirty="0">
                <a:solidFill>
                  <a:srgbClr val="080808"/>
                </a:solidFill>
              </a:rPr>
            </a:br>
            <a:r>
              <a:rPr lang="zh-CN" altLang="en-US" sz="2200" dirty="0">
                <a:solidFill>
                  <a:srgbClr val="080808"/>
                </a:solidFill>
              </a:rPr>
              <a:t>　　②勾连旧知识</a:t>
            </a:r>
            <a:br>
              <a:rPr lang="zh-CN" altLang="en-US" sz="2200" dirty="0">
                <a:solidFill>
                  <a:srgbClr val="080808"/>
                </a:solidFill>
              </a:rPr>
            </a:br>
            <a:r>
              <a:rPr lang="zh-CN" altLang="en-US" sz="2200" dirty="0">
                <a:solidFill>
                  <a:srgbClr val="080808"/>
                </a:solidFill>
              </a:rPr>
              <a:t>　　</a:t>
            </a:r>
            <a:r>
              <a:rPr lang="zh-CN" altLang="en-US" sz="2200" dirty="0">
                <a:solidFill>
                  <a:srgbClr val="FF3300"/>
                </a:solidFill>
              </a:rPr>
              <a:t>③拓展思维线</a:t>
            </a:r>
            <a:endParaRPr lang="zh-CN" altLang="en-US" sz="2200" dirty="0">
              <a:solidFill>
                <a:srgbClr val="FF3300"/>
              </a:solidFill>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2097" name="Group 2"/>
          <p:cNvGrpSpPr/>
          <p:nvPr/>
        </p:nvGrpSpPr>
        <p:grpSpPr>
          <a:xfrm>
            <a:off x="185738" y="2097088"/>
            <a:ext cx="8574087" cy="798512"/>
            <a:chOff x="0" y="0"/>
            <a:chExt cx="5851" cy="671"/>
          </a:xfrm>
        </p:grpSpPr>
        <p:sp>
          <p:nvSpPr>
            <p:cNvPr id="132098" name="Oval 3"/>
            <p:cNvSpPr/>
            <p:nvPr/>
          </p:nvSpPr>
          <p:spPr>
            <a:xfrm>
              <a:off x="0" y="82"/>
              <a:ext cx="1225" cy="589"/>
            </a:xfrm>
            <a:prstGeom prst="ellipse">
              <a:avLst/>
            </a:prstGeom>
            <a:solidFill>
              <a:srgbClr val="FFFFFF"/>
            </a:solidFill>
            <a:ln w="9525" cap="flat" cmpd="sng">
              <a:solidFill>
                <a:srgbClr val="000000"/>
              </a:solidFill>
              <a:prstDash val="solid"/>
              <a:round/>
              <a:headEnd type="none" w="med" len="med"/>
              <a:tailEnd type="none" w="med" len="med"/>
            </a:ln>
          </p:spPr>
          <p:txBody>
            <a:bodyPr lIns="77925" tIns="38963" rIns="77925" bIns="38963" anchor="t"/>
            <a:p>
              <a:pPr lvl="0" algn="just" defTabSz="779780" eaLnBrk="1" hangingPunct="1">
                <a:lnSpc>
                  <a:spcPct val="120000"/>
                </a:lnSpc>
                <a:buFont typeface="Wingdings" panose="05000000000000000000" pitchFamily="2" charset="2"/>
                <a:buNone/>
              </a:pPr>
              <a:r>
                <a:rPr lang="zh-CN" altLang="zh-CN" sz="2400" dirty="0">
                  <a:solidFill>
                    <a:srgbClr val="080808"/>
                  </a:solidFill>
                  <a:latin typeface="黑体" panose="02010600030101010101" pitchFamily="49" charset="-122"/>
                  <a:ea typeface="黑体" panose="02010600030101010101" pitchFamily="49" charset="-122"/>
                </a:rPr>
                <a:t>屠呦呦</a:t>
              </a:r>
              <a:endParaRPr lang="zh-CN" altLang="zh-CN" sz="2400" dirty="0">
                <a:solidFill>
                  <a:srgbClr val="080808"/>
                </a:solidFill>
                <a:latin typeface="黑体" panose="02010600030101010101" pitchFamily="49" charset="-122"/>
                <a:ea typeface="黑体" panose="02010600030101010101" pitchFamily="49" charset="-122"/>
              </a:endParaRPr>
            </a:p>
          </p:txBody>
        </p:sp>
        <p:sp>
          <p:nvSpPr>
            <p:cNvPr id="132099" name="Line 4"/>
            <p:cNvSpPr/>
            <p:nvPr/>
          </p:nvSpPr>
          <p:spPr>
            <a:xfrm flipV="1">
              <a:off x="1224" y="361"/>
              <a:ext cx="4627" cy="11"/>
            </a:xfrm>
            <a:prstGeom prst="line">
              <a:avLst/>
            </a:prstGeom>
            <a:ln w="9525" cap="flat" cmpd="sng">
              <a:solidFill>
                <a:srgbClr val="000000"/>
              </a:solidFill>
              <a:prstDash val="solid"/>
              <a:round/>
              <a:headEnd type="none" w="med" len="med"/>
              <a:tailEnd type="none" w="med" len="med"/>
            </a:ln>
          </p:spPr>
          <p:txBody>
            <a:bodyPr anchor="t"/>
            <a:p>
              <a:pPr lvl="0" eaLnBrk="0" hangingPunct="0"/>
              <a:endParaRPr lang="zh-CN" altLang="en-US">
                <a:latin typeface="Arial" panose="020B0604020202020204" pitchFamily="34" charset="0"/>
                <a:ea typeface="黑体" panose="02010600030101010101" pitchFamily="49" charset="-122"/>
              </a:endParaRPr>
            </a:p>
          </p:txBody>
        </p:sp>
        <p:sp>
          <p:nvSpPr>
            <p:cNvPr id="132100" name="Oval 5"/>
            <p:cNvSpPr/>
            <p:nvPr/>
          </p:nvSpPr>
          <p:spPr>
            <a:xfrm>
              <a:off x="1711" y="317"/>
              <a:ext cx="81" cy="88"/>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2101" name="Oval 6"/>
            <p:cNvSpPr/>
            <p:nvPr/>
          </p:nvSpPr>
          <p:spPr>
            <a:xfrm>
              <a:off x="2612" y="317"/>
              <a:ext cx="81" cy="88"/>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2102" name="Oval 7"/>
            <p:cNvSpPr/>
            <p:nvPr/>
          </p:nvSpPr>
          <p:spPr>
            <a:xfrm>
              <a:off x="3513" y="317"/>
              <a:ext cx="81" cy="88"/>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2103" name="Oval 8"/>
            <p:cNvSpPr/>
            <p:nvPr/>
          </p:nvSpPr>
          <p:spPr>
            <a:xfrm>
              <a:off x="4414" y="317"/>
              <a:ext cx="81" cy="88"/>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2104" name="Rectangle 9"/>
            <p:cNvSpPr/>
            <p:nvPr/>
          </p:nvSpPr>
          <p:spPr>
            <a:xfrm>
              <a:off x="1406" y="0"/>
              <a:ext cx="4354" cy="365"/>
            </a:xfrm>
            <a:prstGeom prst="rect">
              <a:avLst/>
            </a:prstGeom>
            <a:noFill/>
            <a:ln w="9525">
              <a:noFill/>
            </a:ln>
          </p:spPr>
          <p:txBody>
            <a:bodyPr lIns="77925" tIns="38963" rIns="77925" bIns="38963" anchor="t"/>
            <a:p>
              <a:pPr lvl="0" algn="just" defTabSz="779780" eaLnBrk="1" hangingPunct="1">
                <a:buFont typeface="Wingdings" panose="05000000000000000000" pitchFamily="2" charset="2"/>
                <a:buNone/>
              </a:pPr>
              <a:r>
                <a:rPr lang="zh-CN" altLang="zh-CN" sz="2400" dirty="0">
                  <a:solidFill>
                    <a:srgbClr val="080808"/>
                  </a:solidFill>
                  <a:latin typeface="黑体" panose="02010600030101010101" pitchFamily="49" charset="-122"/>
                  <a:ea typeface="黑体" panose="02010600030101010101" pitchFamily="49" charset="-122"/>
                </a:rPr>
                <a:t> 鹿鸣   鹿鸣宴    乡试     会试    殿试</a:t>
              </a:r>
              <a:endParaRPr lang="zh-CN" altLang="zh-CN" sz="2400" dirty="0">
                <a:solidFill>
                  <a:srgbClr val="080808"/>
                </a:solidFill>
                <a:latin typeface="黑体" panose="02010600030101010101" pitchFamily="49" charset="-122"/>
                <a:ea typeface="黑体" panose="02010600030101010101" pitchFamily="49" charset="-122"/>
              </a:endParaRPr>
            </a:p>
          </p:txBody>
        </p:sp>
        <p:sp>
          <p:nvSpPr>
            <p:cNvPr id="132105" name="Oval 10"/>
            <p:cNvSpPr/>
            <p:nvPr/>
          </p:nvSpPr>
          <p:spPr>
            <a:xfrm>
              <a:off x="5240" y="315"/>
              <a:ext cx="81" cy="88"/>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gr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21" name="Oval 2"/>
          <p:cNvSpPr/>
          <p:nvPr/>
        </p:nvSpPr>
        <p:spPr>
          <a:xfrm>
            <a:off x="185738" y="2695575"/>
            <a:ext cx="1795462" cy="701675"/>
          </a:xfrm>
          <a:prstGeom prst="ellipse">
            <a:avLst/>
          </a:prstGeom>
          <a:solidFill>
            <a:srgbClr val="FFFFFF"/>
          </a:solidFill>
          <a:ln w="9525" cap="flat" cmpd="sng">
            <a:solidFill>
              <a:srgbClr val="000000"/>
            </a:solidFill>
            <a:prstDash val="solid"/>
            <a:round/>
            <a:headEnd type="none" w="med" len="med"/>
            <a:tailEnd type="none" w="med" len="med"/>
          </a:ln>
        </p:spPr>
        <p:txBody>
          <a:bodyPr lIns="77925" tIns="38963" rIns="77925" bIns="38963" anchor="t"/>
          <a:p>
            <a:pPr lvl="0" algn="just" defTabSz="779780" eaLnBrk="1" hangingPunct="1">
              <a:lnSpc>
                <a:spcPct val="120000"/>
              </a:lnSpc>
              <a:buFont typeface="Wingdings" panose="05000000000000000000" pitchFamily="2" charset="2"/>
              <a:buNone/>
            </a:pPr>
            <a:r>
              <a:rPr lang="zh-CN" altLang="zh-CN" sz="2400" dirty="0">
                <a:solidFill>
                  <a:srgbClr val="080808"/>
                </a:solidFill>
                <a:latin typeface="黑体" panose="02010600030101010101" pitchFamily="49" charset="-122"/>
                <a:ea typeface="黑体" panose="02010600030101010101" pitchFamily="49" charset="-122"/>
              </a:rPr>
              <a:t>屠呦呦</a:t>
            </a:r>
            <a:endParaRPr lang="zh-CN" altLang="zh-CN" sz="2400" dirty="0">
              <a:solidFill>
                <a:srgbClr val="080808"/>
              </a:solidFill>
              <a:latin typeface="黑体" panose="02010600030101010101" pitchFamily="49" charset="-122"/>
              <a:ea typeface="黑体" panose="02010600030101010101" pitchFamily="49" charset="-122"/>
            </a:endParaRPr>
          </a:p>
        </p:txBody>
      </p:sp>
      <p:sp>
        <p:nvSpPr>
          <p:cNvPr id="133122" name="Line 3"/>
          <p:cNvSpPr/>
          <p:nvPr/>
        </p:nvSpPr>
        <p:spPr>
          <a:xfrm flipV="1">
            <a:off x="1979613" y="3028950"/>
            <a:ext cx="6780212" cy="12700"/>
          </a:xfrm>
          <a:prstGeom prst="line">
            <a:avLst/>
          </a:prstGeom>
          <a:ln w="9525" cap="flat" cmpd="sng">
            <a:solidFill>
              <a:srgbClr val="000000"/>
            </a:solidFill>
            <a:prstDash val="solid"/>
            <a:round/>
            <a:headEnd type="none" w="med" len="med"/>
            <a:tailEnd type="none" w="med" len="med"/>
          </a:ln>
        </p:spPr>
        <p:txBody>
          <a:bodyPr anchor="t"/>
          <a:p>
            <a:pPr lvl="0" eaLnBrk="0" hangingPunct="0"/>
            <a:endParaRPr lang="zh-CN" altLang="en-US">
              <a:latin typeface="Arial" panose="020B0604020202020204" pitchFamily="34" charset="0"/>
              <a:ea typeface="黑体" panose="02010600030101010101" pitchFamily="49" charset="-122"/>
            </a:endParaRPr>
          </a:p>
        </p:txBody>
      </p:sp>
      <p:sp>
        <p:nvSpPr>
          <p:cNvPr id="133123" name="Oval 4"/>
          <p:cNvSpPr/>
          <p:nvPr/>
        </p:nvSpPr>
        <p:spPr>
          <a:xfrm>
            <a:off x="2693988" y="2978150"/>
            <a:ext cx="117475"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3124" name="Oval 5"/>
          <p:cNvSpPr/>
          <p:nvPr/>
        </p:nvSpPr>
        <p:spPr>
          <a:xfrm>
            <a:off x="4013200" y="2978150"/>
            <a:ext cx="119063"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3125" name="Oval 6"/>
          <p:cNvSpPr/>
          <p:nvPr/>
        </p:nvSpPr>
        <p:spPr>
          <a:xfrm>
            <a:off x="5334000" y="2978150"/>
            <a:ext cx="119063"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3126" name="Oval 7"/>
          <p:cNvSpPr/>
          <p:nvPr/>
        </p:nvSpPr>
        <p:spPr>
          <a:xfrm>
            <a:off x="6654800" y="2978150"/>
            <a:ext cx="117475"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3127" name="Rectangle 8"/>
          <p:cNvSpPr/>
          <p:nvPr/>
        </p:nvSpPr>
        <p:spPr>
          <a:xfrm>
            <a:off x="2246313" y="2600325"/>
            <a:ext cx="6380162" cy="434975"/>
          </a:xfrm>
          <a:prstGeom prst="rect">
            <a:avLst/>
          </a:prstGeom>
          <a:noFill/>
          <a:ln w="9525">
            <a:noFill/>
          </a:ln>
        </p:spPr>
        <p:txBody>
          <a:bodyPr lIns="77925" tIns="38963" rIns="77925" bIns="38963" anchor="t"/>
          <a:p>
            <a:pPr lvl="0" algn="just" defTabSz="779780" eaLnBrk="1" hangingPunct="1">
              <a:buFont typeface="Wingdings" panose="05000000000000000000" pitchFamily="2" charset="2"/>
              <a:buNone/>
            </a:pPr>
            <a:r>
              <a:rPr lang="zh-CN" altLang="zh-CN" sz="2400" dirty="0">
                <a:solidFill>
                  <a:srgbClr val="080808"/>
                </a:solidFill>
                <a:latin typeface="黑体" panose="02010600030101010101" pitchFamily="49" charset="-122"/>
                <a:ea typeface="黑体" panose="02010600030101010101" pitchFamily="49" charset="-122"/>
              </a:rPr>
              <a:t>鹿鸣     鹿鸣宴   乡试     会试    殿试</a:t>
            </a:r>
            <a:endParaRPr lang="zh-CN" altLang="zh-CN" sz="2400" dirty="0">
              <a:solidFill>
                <a:srgbClr val="080808"/>
              </a:solidFill>
              <a:latin typeface="黑体" panose="02010600030101010101" pitchFamily="49" charset="-122"/>
              <a:ea typeface="黑体" panose="02010600030101010101" pitchFamily="49" charset="-122"/>
            </a:endParaRPr>
          </a:p>
        </p:txBody>
      </p:sp>
      <p:sp>
        <p:nvSpPr>
          <p:cNvPr id="133128" name="Oval 9"/>
          <p:cNvSpPr/>
          <p:nvPr/>
        </p:nvSpPr>
        <p:spPr>
          <a:xfrm>
            <a:off x="7864475" y="2974975"/>
            <a:ext cx="119063"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3129" name="Line 10"/>
          <p:cNvSpPr/>
          <p:nvPr/>
        </p:nvSpPr>
        <p:spPr>
          <a:xfrm flipV="1">
            <a:off x="1049338" y="1076325"/>
            <a:ext cx="3389312" cy="1619250"/>
          </a:xfrm>
          <a:prstGeom prst="line">
            <a:avLst/>
          </a:prstGeom>
          <a:ln w="9525" cap="flat" cmpd="sng">
            <a:solidFill>
              <a:srgbClr val="080808"/>
            </a:solidFill>
            <a:prstDash val="solid"/>
            <a:round/>
            <a:headEnd type="none" w="med" len="med"/>
            <a:tailEnd type="none" w="med" len="med"/>
          </a:ln>
        </p:spPr>
        <p:txBody>
          <a:bodyPr anchor="t"/>
          <a:p>
            <a:pPr lvl="0" eaLnBrk="0" hangingPunct="0"/>
            <a:endParaRPr lang="zh-CN" altLang="en-US">
              <a:latin typeface="Arial" panose="020B0604020202020204" pitchFamily="34" charset="0"/>
              <a:ea typeface="黑体" panose="02010600030101010101" pitchFamily="49" charset="-122"/>
            </a:endParaRPr>
          </a:p>
        </p:txBody>
      </p:sp>
      <p:sp>
        <p:nvSpPr>
          <p:cNvPr id="133130" name="Oval 11"/>
          <p:cNvSpPr/>
          <p:nvPr/>
        </p:nvSpPr>
        <p:spPr>
          <a:xfrm>
            <a:off x="1781175" y="2263775"/>
            <a:ext cx="117475"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3131" name="Oval 12"/>
          <p:cNvSpPr/>
          <p:nvPr/>
        </p:nvSpPr>
        <p:spPr>
          <a:xfrm>
            <a:off x="2671763" y="1831975"/>
            <a:ext cx="119062"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3132" name="Oval 13"/>
          <p:cNvSpPr/>
          <p:nvPr/>
        </p:nvSpPr>
        <p:spPr>
          <a:xfrm>
            <a:off x="3587750" y="1400175"/>
            <a:ext cx="117475"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3133" name="Rectangle 14"/>
          <p:cNvSpPr/>
          <p:nvPr/>
        </p:nvSpPr>
        <p:spPr>
          <a:xfrm rot="-1526660">
            <a:off x="1055688" y="1406525"/>
            <a:ext cx="3257550" cy="434975"/>
          </a:xfrm>
          <a:prstGeom prst="rect">
            <a:avLst/>
          </a:prstGeom>
          <a:noFill/>
          <a:ln w="9525">
            <a:noFill/>
          </a:ln>
        </p:spPr>
        <p:txBody>
          <a:bodyPr lIns="77925" tIns="38963" rIns="77925" bIns="38963" anchor="t"/>
          <a:p>
            <a:pPr lvl="0" algn="just" defTabSz="779780" eaLnBrk="1" hangingPunct="1">
              <a:buFont typeface="Wingdings" panose="05000000000000000000" pitchFamily="2" charset="2"/>
              <a:buNone/>
            </a:pPr>
            <a:r>
              <a:rPr lang="zh-CN" altLang="zh-CN" sz="2400" dirty="0">
                <a:solidFill>
                  <a:srgbClr val="080808"/>
                </a:solidFill>
                <a:latin typeface="黑体" panose="02010600030101010101" pitchFamily="49" charset="-122"/>
                <a:ea typeface="黑体" panose="02010600030101010101" pitchFamily="49" charset="-122"/>
              </a:rPr>
              <a:t>诺奖   莫言   杨振宁</a:t>
            </a:r>
            <a:endParaRPr lang="zh-CN" altLang="zh-CN" sz="2400" dirty="0">
              <a:solidFill>
                <a:srgbClr val="080808"/>
              </a:solidFill>
              <a:latin typeface="黑体" panose="02010600030101010101" pitchFamily="49" charset="-122"/>
              <a:ea typeface="黑体" panose="02010600030101010101" pitchFamily="49" charset="-122"/>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4145" name="Oval 2"/>
          <p:cNvSpPr/>
          <p:nvPr/>
        </p:nvSpPr>
        <p:spPr>
          <a:xfrm>
            <a:off x="185738" y="2193925"/>
            <a:ext cx="1795462" cy="701675"/>
          </a:xfrm>
          <a:prstGeom prst="ellipse">
            <a:avLst/>
          </a:prstGeom>
          <a:solidFill>
            <a:srgbClr val="FFFFFF"/>
          </a:solidFill>
          <a:ln w="9525" cap="flat" cmpd="sng">
            <a:solidFill>
              <a:srgbClr val="000000"/>
            </a:solidFill>
            <a:prstDash val="solid"/>
            <a:round/>
            <a:headEnd type="none" w="med" len="med"/>
            <a:tailEnd type="none" w="med" len="med"/>
          </a:ln>
        </p:spPr>
        <p:txBody>
          <a:bodyPr lIns="77925" tIns="38963" rIns="77925" bIns="38963" anchor="t"/>
          <a:p>
            <a:pPr lvl="0" algn="just" defTabSz="779780" eaLnBrk="1" hangingPunct="1">
              <a:lnSpc>
                <a:spcPct val="120000"/>
              </a:lnSpc>
              <a:buFont typeface="Wingdings" panose="05000000000000000000" pitchFamily="2" charset="2"/>
              <a:buNone/>
            </a:pPr>
            <a:r>
              <a:rPr lang="zh-CN" altLang="zh-CN" sz="2400" dirty="0">
                <a:solidFill>
                  <a:srgbClr val="080808"/>
                </a:solidFill>
                <a:latin typeface="黑体" panose="02010600030101010101" pitchFamily="49" charset="-122"/>
                <a:ea typeface="黑体" panose="02010600030101010101" pitchFamily="49" charset="-122"/>
              </a:rPr>
              <a:t>屠呦呦</a:t>
            </a:r>
            <a:endParaRPr lang="zh-CN" altLang="zh-CN" sz="2400" dirty="0">
              <a:solidFill>
                <a:srgbClr val="080808"/>
              </a:solidFill>
              <a:latin typeface="黑体" panose="02010600030101010101" pitchFamily="49" charset="-122"/>
              <a:ea typeface="黑体" panose="02010600030101010101" pitchFamily="49" charset="-122"/>
            </a:endParaRPr>
          </a:p>
        </p:txBody>
      </p:sp>
      <p:sp>
        <p:nvSpPr>
          <p:cNvPr id="134146" name="Line 3"/>
          <p:cNvSpPr/>
          <p:nvPr/>
        </p:nvSpPr>
        <p:spPr>
          <a:xfrm flipV="1">
            <a:off x="1979613" y="2527300"/>
            <a:ext cx="6780212" cy="12700"/>
          </a:xfrm>
          <a:prstGeom prst="line">
            <a:avLst/>
          </a:prstGeom>
          <a:ln w="9525" cap="flat" cmpd="sng">
            <a:solidFill>
              <a:srgbClr val="000000"/>
            </a:solidFill>
            <a:prstDash val="solid"/>
            <a:round/>
            <a:headEnd type="none" w="med" len="med"/>
            <a:tailEnd type="none" w="med" len="med"/>
          </a:ln>
        </p:spPr>
        <p:txBody>
          <a:bodyPr anchor="t"/>
          <a:p>
            <a:pPr lvl="0" eaLnBrk="0" hangingPunct="0"/>
            <a:endParaRPr lang="zh-CN" altLang="en-US">
              <a:latin typeface="Arial" panose="020B0604020202020204" pitchFamily="34" charset="0"/>
              <a:ea typeface="黑体" panose="02010600030101010101" pitchFamily="49" charset="-122"/>
            </a:endParaRPr>
          </a:p>
        </p:txBody>
      </p:sp>
      <p:sp>
        <p:nvSpPr>
          <p:cNvPr id="134147" name="Oval 4"/>
          <p:cNvSpPr/>
          <p:nvPr/>
        </p:nvSpPr>
        <p:spPr>
          <a:xfrm>
            <a:off x="2693988" y="2474913"/>
            <a:ext cx="117475"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4148" name="Oval 5"/>
          <p:cNvSpPr/>
          <p:nvPr/>
        </p:nvSpPr>
        <p:spPr>
          <a:xfrm>
            <a:off x="4013200" y="2474913"/>
            <a:ext cx="119063"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4149" name="Oval 6"/>
          <p:cNvSpPr/>
          <p:nvPr/>
        </p:nvSpPr>
        <p:spPr>
          <a:xfrm>
            <a:off x="5334000" y="2474913"/>
            <a:ext cx="119063"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4150" name="Oval 7"/>
          <p:cNvSpPr/>
          <p:nvPr/>
        </p:nvSpPr>
        <p:spPr>
          <a:xfrm>
            <a:off x="6654800" y="2474913"/>
            <a:ext cx="117475"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4151" name="Rectangle 8"/>
          <p:cNvSpPr/>
          <p:nvPr/>
        </p:nvSpPr>
        <p:spPr>
          <a:xfrm>
            <a:off x="2246313" y="2097088"/>
            <a:ext cx="6380162" cy="434975"/>
          </a:xfrm>
          <a:prstGeom prst="rect">
            <a:avLst/>
          </a:prstGeom>
          <a:noFill/>
          <a:ln w="9525">
            <a:noFill/>
          </a:ln>
        </p:spPr>
        <p:txBody>
          <a:bodyPr lIns="77925" tIns="38963" rIns="77925" bIns="38963" anchor="t"/>
          <a:p>
            <a:pPr lvl="0" algn="just" defTabSz="779780" eaLnBrk="1" hangingPunct="1">
              <a:buFont typeface="Wingdings" panose="05000000000000000000" pitchFamily="2" charset="2"/>
              <a:buNone/>
            </a:pPr>
            <a:r>
              <a:rPr lang="zh-CN" altLang="zh-CN" sz="2400" dirty="0">
                <a:solidFill>
                  <a:srgbClr val="080808"/>
                </a:solidFill>
                <a:latin typeface="黑体" panose="02010600030101010101" pitchFamily="49" charset="-122"/>
                <a:ea typeface="黑体" panose="02010600030101010101" pitchFamily="49" charset="-122"/>
              </a:rPr>
              <a:t>鹿鸣    鹿鸣宴   乡试      会试    殿试</a:t>
            </a:r>
            <a:endParaRPr lang="zh-CN" altLang="zh-CN" sz="2400" dirty="0">
              <a:solidFill>
                <a:srgbClr val="080808"/>
              </a:solidFill>
              <a:latin typeface="黑体" panose="02010600030101010101" pitchFamily="49" charset="-122"/>
              <a:ea typeface="黑体" panose="02010600030101010101" pitchFamily="49" charset="-122"/>
            </a:endParaRPr>
          </a:p>
        </p:txBody>
      </p:sp>
      <p:sp>
        <p:nvSpPr>
          <p:cNvPr id="134152" name="Oval 9"/>
          <p:cNvSpPr/>
          <p:nvPr/>
        </p:nvSpPr>
        <p:spPr>
          <a:xfrm>
            <a:off x="7864475" y="2471738"/>
            <a:ext cx="119063"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4153" name="Line 10"/>
          <p:cNvSpPr/>
          <p:nvPr/>
        </p:nvSpPr>
        <p:spPr>
          <a:xfrm flipV="1">
            <a:off x="1049338" y="574675"/>
            <a:ext cx="3389312" cy="1619250"/>
          </a:xfrm>
          <a:prstGeom prst="line">
            <a:avLst/>
          </a:prstGeom>
          <a:ln w="9525" cap="flat" cmpd="sng">
            <a:solidFill>
              <a:srgbClr val="080808"/>
            </a:solidFill>
            <a:prstDash val="solid"/>
            <a:round/>
            <a:headEnd type="none" w="med" len="med"/>
            <a:tailEnd type="none" w="med" len="med"/>
          </a:ln>
        </p:spPr>
        <p:txBody>
          <a:bodyPr anchor="t"/>
          <a:p>
            <a:pPr lvl="0" eaLnBrk="0" hangingPunct="0"/>
            <a:endParaRPr lang="zh-CN" altLang="en-US">
              <a:latin typeface="Arial" panose="020B0604020202020204" pitchFamily="34" charset="0"/>
              <a:ea typeface="黑体" panose="02010600030101010101" pitchFamily="49" charset="-122"/>
            </a:endParaRPr>
          </a:p>
        </p:txBody>
      </p:sp>
      <p:sp>
        <p:nvSpPr>
          <p:cNvPr id="134154" name="Oval 11"/>
          <p:cNvSpPr/>
          <p:nvPr/>
        </p:nvSpPr>
        <p:spPr>
          <a:xfrm>
            <a:off x="1781175" y="1762125"/>
            <a:ext cx="117475"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4155" name="Oval 12"/>
          <p:cNvSpPr/>
          <p:nvPr/>
        </p:nvSpPr>
        <p:spPr>
          <a:xfrm>
            <a:off x="2671763" y="1330325"/>
            <a:ext cx="119062"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4156" name="Oval 13"/>
          <p:cNvSpPr/>
          <p:nvPr/>
        </p:nvSpPr>
        <p:spPr>
          <a:xfrm>
            <a:off x="3587750" y="898525"/>
            <a:ext cx="117475"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4157" name="Rectangle 14"/>
          <p:cNvSpPr/>
          <p:nvPr/>
        </p:nvSpPr>
        <p:spPr>
          <a:xfrm rot="-1483308">
            <a:off x="1127125" y="857250"/>
            <a:ext cx="3257550" cy="434975"/>
          </a:xfrm>
          <a:prstGeom prst="rect">
            <a:avLst/>
          </a:prstGeom>
          <a:noFill/>
          <a:ln w="9525">
            <a:noFill/>
          </a:ln>
        </p:spPr>
        <p:txBody>
          <a:bodyPr lIns="77925" tIns="38963" rIns="77925" bIns="38963" anchor="t"/>
          <a:p>
            <a:pPr lvl="0" algn="just" defTabSz="779780" eaLnBrk="1" hangingPunct="1">
              <a:buFont typeface="Wingdings" panose="05000000000000000000" pitchFamily="2" charset="2"/>
              <a:buNone/>
            </a:pPr>
            <a:r>
              <a:rPr lang="zh-CN" altLang="zh-CN" sz="2400" dirty="0">
                <a:solidFill>
                  <a:srgbClr val="080808"/>
                </a:solidFill>
                <a:latin typeface="黑体" panose="02010600030101010101" pitchFamily="49" charset="-122"/>
                <a:ea typeface="黑体" panose="02010600030101010101" pitchFamily="49" charset="-122"/>
              </a:rPr>
              <a:t>诺奖   莫言   杨振宁</a:t>
            </a:r>
            <a:endParaRPr lang="zh-CN" altLang="zh-CN" sz="2400" dirty="0">
              <a:solidFill>
                <a:srgbClr val="080808"/>
              </a:solidFill>
              <a:latin typeface="黑体" panose="02010600030101010101" pitchFamily="49" charset="-122"/>
              <a:ea typeface="黑体" panose="02010600030101010101" pitchFamily="49" charset="-122"/>
            </a:endParaRPr>
          </a:p>
        </p:txBody>
      </p:sp>
      <p:sp>
        <p:nvSpPr>
          <p:cNvPr id="134158" name="Line 15"/>
          <p:cNvSpPr/>
          <p:nvPr/>
        </p:nvSpPr>
        <p:spPr>
          <a:xfrm rot="3747792" flipV="1">
            <a:off x="1754188" y="2703513"/>
            <a:ext cx="2754312" cy="1992312"/>
          </a:xfrm>
          <a:prstGeom prst="line">
            <a:avLst/>
          </a:prstGeom>
          <a:ln w="9525" cap="flat" cmpd="sng">
            <a:solidFill>
              <a:srgbClr val="080808"/>
            </a:solidFill>
            <a:prstDash val="solid"/>
            <a:round/>
            <a:headEnd type="none" w="med" len="med"/>
            <a:tailEnd type="none" w="med" len="med"/>
          </a:ln>
        </p:spPr>
        <p:txBody>
          <a:bodyPr anchor="t"/>
          <a:p>
            <a:pPr lvl="0" eaLnBrk="0" hangingPunct="0"/>
            <a:endParaRPr lang="zh-CN" altLang="en-US">
              <a:latin typeface="Arial" panose="020B0604020202020204" pitchFamily="34" charset="0"/>
              <a:ea typeface="黑体" panose="02010600030101010101" pitchFamily="49" charset="-122"/>
            </a:endParaRPr>
          </a:p>
        </p:txBody>
      </p:sp>
      <p:sp>
        <p:nvSpPr>
          <p:cNvPr id="134159" name="Oval 16"/>
          <p:cNvSpPr/>
          <p:nvPr/>
        </p:nvSpPr>
        <p:spPr>
          <a:xfrm rot="3674002">
            <a:off x="1995488" y="3086100"/>
            <a:ext cx="96837" cy="128588"/>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4160" name="Oval 17"/>
          <p:cNvSpPr/>
          <p:nvPr/>
        </p:nvSpPr>
        <p:spPr>
          <a:xfrm rot="3674002">
            <a:off x="3068638" y="3632200"/>
            <a:ext cx="95250" cy="128588"/>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4161" name="Oval 18"/>
          <p:cNvSpPr/>
          <p:nvPr/>
        </p:nvSpPr>
        <p:spPr>
          <a:xfrm rot="3014002">
            <a:off x="4060825" y="4143375"/>
            <a:ext cx="96838" cy="128588"/>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4162" name="Rectangle 19"/>
          <p:cNvSpPr/>
          <p:nvPr/>
        </p:nvSpPr>
        <p:spPr>
          <a:xfrm rot="1845656">
            <a:off x="982663" y="3919538"/>
            <a:ext cx="4719637" cy="434975"/>
          </a:xfrm>
          <a:prstGeom prst="rect">
            <a:avLst/>
          </a:prstGeom>
          <a:noFill/>
          <a:ln w="9525">
            <a:noFill/>
          </a:ln>
        </p:spPr>
        <p:txBody>
          <a:bodyPr lIns="77925" tIns="38963" rIns="77925" bIns="38963" anchor="t"/>
          <a:p>
            <a:pPr lvl="0" algn="just" defTabSz="779780" eaLnBrk="1" hangingPunct="1">
              <a:buFont typeface="Wingdings" panose="05000000000000000000" pitchFamily="2" charset="2"/>
              <a:buNone/>
            </a:pPr>
            <a:r>
              <a:rPr lang="zh-CN" altLang="zh-CN" sz="2400" dirty="0">
                <a:solidFill>
                  <a:srgbClr val="080808"/>
                </a:solidFill>
                <a:latin typeface="黑体" panose="02010600030101010101" pitchFamily="49" charset="-122"/>
                <a:ea typeface="黑体" panose="02010600030101010101" pitchFamily="49" charset="-122"/>
              </a:rPr>
              <a:t>青蒿素  中医药  三大国粹</a:t>
            </a:r>
            <a:endParaRPr lang="zh-CN" altLang="zh-CN" sz="2400" dirty="0">
              <a:solidFill>
                <a:srgbClr val="080808"/>
              </a:solidFill>
              <a:latin typeface="黑体" panose="02010600030101010101" pitchFamily="49" charset="-122"/>
              <a:ea typeface="黑体" panose="02010600030101010101" pitchFamily="49" charset="-122"/>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5169" name="Oval 2"/>
          <p:cNvSpPr/>
          <p:nvPr/>
        </p:nvSpPr>
        <p:spPr>
          <a:xfrm>
            <a:off x="1778000" y="2943225"/>
            <a:ext cx="1795463" cy="701675"/>
          </a:xfrm>
          <a:prstGeom prst="ellipse">
            <a:avLst/>
          </a:prstGeom>
          <a:solidFill>
            <a:srgbClr val="FFFFFF"/>
          </a:solidFill>
          <a:ln w="9525" cap="flat" cmpd="sng">
            <a:solidFill>
              <a:srgbClr val="000000"/>
            </a:solidFill>
            <a:prstDash val="solid"/>
            <a:round/>
            <a:headEnd type="none" w="med" len="med"/>
            <a:tailEnd type="none" w="med" len="med"/>
          </a:ln>
        </p:spPr>
        <p:txBody>
          <a:bodyPr lIns="77925" tIns="38963" rIns="77925" bIns="38963" anchor="t"/>
          <a:p>
            <a:pPr lvl="0" algn="just" defTabSz="779780" eaLnBrk="1" hangingPunct="1">
              <a:lnSpc>
                <a:spcPct val="120000"/>
              </a:lnSpc>
              <a:buFont typeface="Wingdings" panose="05000000000000000000" pitchFamily="2" charset="2"/>
              <a:buNone/>
            </a:pPr>
            <a:r>
              <a:rPr lang="zh-CN" altLang="zh-CN" sz="2400" dirty="0">
                <a:solidFill>
                  <a:srgbClr val="080808"/>
                </a:solidFill>
                <a:latin typeface="黑体" panose="02010600030101010101" pitchFamily="49" charset="-122"/>
                <a:ea typeface="黑体" panose="02010600030101010101" pitchFamily="49" charset="-122"/>
              </a:rPr>
              <a:t>屠呦呦</a:t>
            </a:r>
            <a:endParaRPr lang="zh-CN" altLang="zh-CN" sz="2400" dirty="0">
              <a:solidFill>
                <a:srgbClr val="080808"/>
              </a:solidFill>
              <a:latin typeface="黑体" panose="02010600030101010101" pitchFamily="49" charset="-122"/>
              <a:ea typeface="黑体" panose="02010600030101010101" pitchFamily="49" charset="-122"/>
            </a:endParaRPr>
          </a:p>
        </p:txBody>
      </p:sp>
      <p:sp>
        <p:nvSpPr>
          <p:cNvPr id="135170" name="Line 3"/>
          <p:cNvSpPr/>
          <p:nvPr/>
        </p:nvSpPr>
        <p:spPr>
          <a:xfrm flipV="1">
            <a:off x="2641600" y="1323975"/>
            <a:ext cx="3389313" cy="1619250"/>
          </a:xfrm>
          <a:prstGeom prst="line">
            <a:avLst/>
          </a:prstGeom>
          <a:ln w="9525" cap="flat" cmpd="sng">
            <a:solidFill>
              <a:srgbClr val="080808"/>
            </a:solidFill>
            <a:prstDash val="solid"/>
            <a:round/>
            <a:headEnd type="none" w="med" len="med"/>
            <a:tailEnd type="none" w="med" len="med"/>
          </a:ln>
        </p:spPr>
        <p:txBody>
          <a:bodyPr anchor="t"/>
          <a:p>
            <a:pPr lvl="0" eaLnBrk="0" hangingPunct="0"/>
            <a:endParaRPr lang="zh-CN" altLang="en-US">
              <a:latin typeface="Arial" panose="020B0604020202020204" pitchFamily="34" charset="0"/>
              <a:ea typeface="黑体" panose="02010600030101010101" pitchFamily="49" charset="-122"/>
            </a:endParaRPr>
          </a:p>
        </p:txBody>
      </p:sp>
      <p:sp>
        <p:nvSpPr>
          <p:cNvPr id="135171" name="Oval 4"/>
          <p:cNvSpPr/>
          <p:nvPr/>
        </p:nvSpPr>
        <p:spPr>
          <a:xfrm>
            <a:off x="3373438" y="2511425"/>
            <a:ext cx="117475"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5172" name="Oval 5"/>
          <p:cNvSpPr/>
          <p:nvPr/>
        </p:nvSpPr>
        <p:spPr>
          <a:xfrm>
            <a:off x="4264025" y="2079625"/>
            <a:ext cx="119063"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5173" name="Oval 6"/>
          <p:cNvSpPr/>
          <p:nvPr/>
        </p:nvSpPr>
        <p:spPr>
          <a:xfrm>
            <a:off x="5180013" y="1647825"/>
            <a:ext cx="117475"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5174" name="Rectangle 7"/>
          <p:cNvSpPr/>
          <p:nvPr/>
        </p:nvSpPr>
        <p:spPr>
          <a:xfrm rot="-1523947">
            <a:off x="2719388" y="1593850"/>
            <a:ext cx="3257550" cy="434975"/>
          </a:xfrm>
          <a:prstGeom prst="rect">
            <a:avLst/>
          </a:prstGeom>
          <a:noFill/>
          <a:ln w="9525">
            <a:noFill/>
          </a:ln>
        </p:spPr>
        <p:txBody>
          <a:bodyPr lIns="77925" tIns="38963" rIns="77925" bIns="38963" anchor="t"/>
          <a:p>
            <a:pPr lvl="0" algn="just" defTabSz="779780" eaLnBrk="1" hangingPunct="1">
              <a:buFont typeface="Wingdings" panose="05000000000000000000" pitchFamily="2" charset="2"/>
              <a:buNone/>
            </a:pPr>
            <a:r>
              <a:rPr lang="zh-CN" altLang="zh-CN" sz="2400" dirty="0">
                <a:solidFill>
                  <a:srgbClr val="080808"/>
                </a:solidFill>
                <a:latin typeface="黑体" panose="02010600030101010101" pitchFamily="49" charset="-122"/>
                <a:ea typeface="黑体" panose="02010600030101010101" pitchFamily="49" charset="-122"/>
              </a:rPr>
              <a:t>诺奖   莫言   杨振宁</a:t>
            </a:r>
            <a:endParaRPr lang="zh-CN" altLang="zh-CN" sz="2400" dirty="0">
              <a:solidFill>
                <a:srgbClr val="080808"/>
              </a:solidFill>
              <a:latin typeface="黑体" panose="02010600030101010101" pitchFamily="49" charset="-122"/>
              <a:ea typeface="黑体" panose="02010600030101010101" pitchFamily="49"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Rectangle 2"/>
          <p:cNvSpPr>
            <a:spLocks noGrp="1" noRot="1"/>
          </p:cNvSpPr>
          <p:nvPr>
            <p:ph type="ctrTitle"/>
          </p:nvPr>
        </p:nvSpPr>
        <p:spPr>
          <a:xfrm>
            <a:off x="323850" y="714375"/>
            <a:ext cx="5319713" cy="3571875"/>
          </a:xfrm>
          <a:ln/>
        </p:spPr>
        <p:txBody>
          <a:bodyPr wrap="square" lIns="77925" tIns="38963" rIns="77925" bIns="38963" anchor="ctr"/>
          <a:lstStyle>
            <a:lvl1pPr lvl="0">
              <a:defRPr kern="1200"/>
            </a:lvl1pPr>
          </a:lstStyle>
          <a:p>
            <a:pPr lvl="0" algn="l" eaLnBrk="1" fontAlgn="t" hangingPunct="1">
              <a:lnSpc>
                <a:spcPct val="120000"/>
              </a:lnSpc>
            </a:pPr>
            <a:r>
              <a:rPr lang="en-US" altLang="zh-CN" sz="3400" dirty="0">
                <a:solidFill>
                  <a:srgbClr val="080808"/>
                </a:solidFill>
              </a:rPr>
              <a:t>《</a:t>
            </a:r>
            <a:r>
              <a:rPr lang="zh-CN" altLang="en-US" sz="3400" dirty="0">
                <a:solidFill>
                  <a:srgbClr val="080808"/>
                </a:solidFill>
              </a:rPr>
              <a:t>论语</a:t>
            </a:r>
            <a:r>
              <a:rPr lang="en-US" altLang="zh-CN" sz="3400" dirty="0">
                <a:solidFill>
                  <a:srgbClr val="080808"/>
                </a:solidFill>
              </a:rPr>
              <a:t>》</a:t>
            </a:r>
            <a:br>
              <a:rPr lang="en-US" altLang="zh-CN" sz="2200" dirty="0">
                <a:solidFill>
                  <a:srgbClr val="080808"/>
                </a:solidFill>
              </a:rPr>
            </a:br>
            <a:r>
              <a:rPr lang="en-US" altLang="zh-CN" sz="2200" dirty="0">
                <a:solidFill>
                  <a:srgbClr val="080808"/>
                </a:solidFill>
              </a:rPr>
              <a:t>    《</a:t>
            </a:r>
            <a:r>
              <a:rPr lang="zh-CN" altLang="en-US" sz="2200" dirty="0">
                <a:solidFill>
                  <a:srgbClr val="080808"/>
                </a:solidFill>
              </a:rPr>
              <a:t>论语</a:t>
            </a:r>
            <a:r>
              <a:rPr lang="en-US" altLang="zh-CN" sz="2200" dirty="0">
                <a:solidFill>
                  <a:srgbClr val="080808"/>
                </a:solidFill>
              </a:rPr>
              <a:t>》</a:t>
            </a:r>
            <a:r>
              <a:rPr lang="zh-CN" altLang="en-US" sz="2200" dirty="0">
                <a:solidFill>
                  <a:srgbClr val="080808"/>
                </a:solidFill>
              </a:rPr>
              <a:t>是记载孔子（前</a:t>
            </a:r>
            <a:r>
              <a:rPr lang="en-US" altLang="zh-CN" sz="2200" dirty="0">
                <a:solidFill>
                  <a:srgbClr val="080808"/>
                </a:solidFill>
              </a:rPr>
              <a:t>551</a:t>
            </a:r>
            <a:r>
              <a:rPr lang="zh-CN" altLang="en-US" sz="2200" dirty="0">
                <a:solidFill>
                  <a:srgbClr val="080808"/>
                </a:solidFill>
              </a:rPr>
              <a:t>年</a:t>
            </a:r>
            <a:r>
              <a:rPr lang="en-US" altLang="zh-CN" sz="2200" dirty="0">
                <a:solidFill>
                  <a:srgbClr val="080808"/>
                </a:solidFill>
              </a:rPr>
              <a:t>——</a:t>
            </a:r>
            <a:r>
              <a:rPr lang="zh-CN" altLang="en-US" sz="2200" dirty="0">
                <a:solidFill>
                  <a:srgbClr val="080808"/>
                </a:solidFill>
              </a:rPr>
              <a:t>前</a:t>
            </a:r>
            <a:r>
              <a:rPr lang="en-US" altLang="zh-CN" sz="2200" dirty="0">
                <a:solidFill>
                  <a:srgbClr val="080808"/>
                </a:solidFill>
              </a:rPr>
              <a:t>479</a:t>
            </a:r>
            <a:r>
              <a:rPr lang="zh-CN" altLang="en-US" sz="2200" dirty="0">
                <a:solidFill>
                  <a:srgbClr val="080808"/>
                </a:solidFill>
              </a:rPr>
              <a:t>年）及其学生言行的一部书。</a:t>
            </a:r>
            <a:br>
              <a:rPr lang="en-US" altLang="zh-CN" sz="2200" dirty="0">
                <a:solidFill>
                  <a:srgbClr val="080808"/>
                </a:solidFill>
              </a:rPr>
            </a:br>
            <a:r>
              <a:rPr lang="en-US" altLang="zh-CN" sz="2200" dirty="0">
                <a:solidFill>
                  <a:srgbClr val="080808"/>
                </a:solidFill>
              </a:rPr>
              <a:t>    《</a:t>
            </a:r>
            <a:r>
              <a:rPr lang="zh-CN" altLang="en-US" sz="2200" dirty="0">
                <a:solidFill>
                  <a:srgbClr val="080808"/>
                </a:solidFill>
              </a:rPr>
              <a:t>论语</a:t>
            </a:r>
            <a:r>
              <a:rPr lang="en-US" altLang="zh-CN" sz="2200" dirty="0">
                <a:solidFill>
                  <a:srgbClr val="080808"/>
                </a:solidFill>
              </a:rPr>
              <a:t>》</a:t>
            </a:r>
            <a:r>
              <a:rPr lang="zh-CN" altLang="en-US" sz="2200" dirty="0">
                <a:solidFill>
                  <a:srgbClr val="080808"/>
                </a:solidFill>
              </a:rPr>
              <a:t>成书于春秋战国之际，是孔子的学生及其再传学生所记录整理。</a:t>
            </a:r>
            <a:r>
              <a:rPr lang="en-US" altLang="zh-CN" sz="2200" dirty="0">
                <a:solidFill>
                  <a:srgbClr val="080808"/>
                </a:solidFill>
              </a:rPr>
              <a:t>《</a:t>
            </a:r>
            <a:r>
              <a:rPr lang="zh-CN" altLang="en-US" sz="2200" dirty="0">
                <a:solidFill>
                  <a:srgbClr val="080808"/>
                </a:solidFill>
              </a:rPr>
              <a:t>论语</a:t>
            </a:r>
            <a:r>
              <a:rPr lang="en-US" altLang="zh-CN" sz="2200" dirty="0">
                <a:solidFill>
                  <a:srgbClr val="080808"/>
                </a:solidFill>
              </a:rPr>
              <a:t>》</a:t>
            </a:r>
            <a:r>
              <a:rPr lang="zh-CN" altLang="en-US" sz="2200" dirty="0">
                <a:solidFill>
                  <a:srgbClr val="080808"/>
                </a:solidFill>
              </a:rPr>
              <a:t>涉及哲学、政治、经济，教育、文艺等诸多方面，内容非常丰富，是儒学最主要的经典。</a:t>
            </a:r>
            <a:br>
              <a:rPr lang="zh-CN" altLang="en-US" sz="2200" dirty="0">
                <a:solidFill>
                  <a:srgbClr val="080808"/>
                </a:solidFill>
              </a:rPr>
            </a:br>
            <a:r>
              <a:rPr lang="zh-CN" altLang="en-US" sz="2200" dirty="0">
                <a:solidFill>
                  <a:srgbClr val="080808"/>
                </a:solidFill>
              </a:rPr>
              <a:t>　　宋代宰相赵普有“半部论语治天下”之说。 </a:t>
            </a:r>
            <a:endParaRPr lang="zh-CN" altLang="en-US" sz="2200" dirty="0">
              <a:solidFill>
                <a:srgbClr val="080808"/>
              </a:solidFill>
            </a:endParaRPr>
          </a:p>
        </p:txBody>
      </p:sp>
      <p:pic>
        <p:nvPicPr>
          <p:cNvPr id="16386" name="Picture 3"/>
          <p:cNvPicPr>
            <a:picLocks noChangeAspect="1"/>
          </p:cNvPicPr>
          <p:nvPr/>
        </p:nvPicPr>
        <p:blipFill>
          <a:blip r:embed="rId1"/>
          <a:stretch>
            <a:fillRect/>
          </a:stretch>
        </p:blipFill>
        <p:spPr>
          <a:xfrm>
            <a:off x="5500688" y="1428750"/>
            <a:ext cx="3221037" cy="2459038"/>
          </a:xfrm>
          <a:prstGeom prst="rect">
            <a:avLst/>
          </a:prstGeom>
          <a:noFill/>
          <a:ln w="9525">
            <a:noFill/>
          </a:ln>
        </p:spPr>
      </p:pic>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6193" name="Oval 2"/>
          <p:cNvSpPr/>
          <p:nvPr/>
        </p:nvSpPr>
        <p:spPr>
          <a:xfrm>
            <a:off x="3521075" y="3221038"/>
            <a:ext cx="1795463" cy="701675"/>
          </a:xfrm>
          <a:prstGeom prst="ellipse">
            <a:avLst/>
          </a:prstGeom>
          <a:solidFill>
            <a:srgbClr val="FFFFFF"/>
          </a:solidFill>
          <a:ln w="9525" cap="flat" cmpd="sng">
            <a:solidFill>
              <a:srgbClr val="000000"/>
            </a:solidFill>
            <a:prstDash val="solid"/>
            <a:round/>
            <a:headEnd type="none" w="med" len="med"/>
            <a:tailEnd type="none" w="med" len="med"/>
          </a:ln>
        </p:spPr>
        <p:txBody>
          <a:bodyPr lIns="77925" tIns="38963" rIns="77925" bIns="38963" anchor="t"/>
          <a:p>
            <a:pPr lvl="0" algn="just" defTabSz="779780" eaLnBrk="1" hangingPunct="1">
              <a:lnSpc>
                <a:spcPct val="120000"/>
              </a:lnSpc>
              <a:buFont typeface="Wingdings" panose="05000000000000000000" pitchFamily="2" charset="2"/>
              <a:buNone/>
            </a:pPr>
            <a:r>
              <a:rPr lang="zh-CN" altLang="zh-CN" sz="2400" dirty="0">
                <a:solidFill>
                  <a:srgbClr val="080808"/>
                </a:solidFill>
                <a:latin typeface="黑体" panose="02010600030101010101" pitchFamily="49" charset="-122"/>
                <a:ea typeface="黑体" panose="02010600030101010101" pitchFamily="49" charset="-122"/>
              </a:rPr>
              <a:t>屠呦呦</a:t>
            </a:r>
            <a:endParaRPr lang="zh-CN" altLang="zh-CN" sz="2400" dirty="0">
              <a:solidFill>
                <a:srgbClr val="080808"/>
              </a:solidFill>
              <a:latin typeface="黑体" panose="02010600030101010101" pitchFamily="49" charset="-122"/>
              <a:ea typeface="黑体" panose="02010600030101010101" pitchFamily="49" charset="-122"/>
            </a:endParaRPr>
          </a:p>
        </p:txBody>
      </p:sp>
      <p:sp>
        <p:nvSpPr>
          <p:cNvPr id="136194" name="Line 3"/>
          <p:cNvSpPr/>
          <p:nvPr/>
        </p:nvSpPr>
        <p:spPr>
          <a:xfrm flipV="1">
            <a:off x="4384675" y="1600200"/>
            <a:ext cx="3389313" cy="1619250"/>
          </a:xfrm>
          <a:prstGeom prst="line">
            <a:avLst/>
          </a:prstGeom>
          <a:ln w="9525" cap="flat" cmpd="sng">
            <a:solidFill>
              <a:srgbClr val="080808"/>
            </a:solidFill>
            <a:prstDash val="solid"/>
            <a:round/>
            <a:headEnd type="none" w="med" len="med"/>
            <a:tailEnd type="none" w="med" len="med"/>
          </a:ln>
        </p:spPr>
        <p:txBody>
          <a:bodyPr anchor="t"/>
          <a:p>
            <a:pPr lvl="0" eaLnBrk="0" hangingPunct="0"/>
            <a:endParaRPr lang="zh-CN" altLang="en-US">
              <a:latin typeface="Arial" panose="020B0604020202020204" pitchFamily="34" charset="0"/>
              <a:ea typeface="黑体" panose="02010600030101010101" pitchFamily="49" charset="-122"/>
            </a:endParaRPr>
          </a:p>
        </p:txBody>
      </p:sp>
      <p:sp>
        <p:nvSpPr>
          <p:cNvPr id="136195" name="Oval 4"/>
          <p:cNvSpPr/>
          <p:nvPr/>
        </p:nvSpPr>
        <p:spPr>
          <a:xfrm>
            <a:off x="5114925" y="2789238"/>
            <a:ext cx="119063"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6196" name="Oval 5"/>
          <p:cNvSpPr/>
          <p:nvPr/>
        </p:nvSpPr>
        <p:spPr>
          <a:xfrm>
            <a:off x="6007100" y="2355850"/>
            <a:ext cx="117475"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6197" name="Oval 6"/>
          <p:cNvSpPr/>
          <p:nvPr/>
        </p:nvSpPr>
        <p:spPr>
          <a:xfrm>
            <a:off x="6923088" y="1924050"/>
            <a:ext cx="117475"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6198" name="Rectangle 7"/>
          <p:cNvSpPr/>
          <p:nvPr/>
        </p:nvSpPr>
        <p:spPr>
          <a:xfrm rot="-1418998">
            <a:off x="4883150" y="2270125"/>
            <a:ext cx="3257550" cy="434975"/>
          </a:xfrm>
          <a:prstGeom prst="rect">
            <a:avLst/>
          </a:prstGeom>
          <a:noFill/>
          <a:ln w="9525">
            <a:noFill/>
          </a:ln>
        </p:spPr>
        <p:txBody>
          <a:bodyPr lIns="77925" tIns="38963" rIns="77925" bIns="38963" anchor="t"/>
          <a:p>
            <a:pPr lvl="0" algn="just" defTabSz="779780" eaLnBrk="1" hangingPunct="1">
              <a:buFont typeface="Wingdings" panose="05000000000000000000" pitchFamily="2" charset="2"/>
              <a:buNone/>
            </a:pPr>
            <a:r>
              <a:rPr lang="zh-CN" altLang="zh-CN" sz="2400" dirty="0">
                <a:solidFill>
                  <a:srgbClr val="080808"/>
                </a:solidFill>
                <a:latin typeface="黑体" panose="02010600030101010101" pitchFamily="49" charset="-122"/>
                <a:ea typeface="黑体" panose="02010600030101010101" pitchFamily="49" charset="-122"/>
              </a:rPr>
              <a:t>诺奖   莫言   杨振宁</a:t>
            </a:r>
            <a:endParaRPr lang="zh-CN" altLang="zh-CN" sz="2400" dirty="0">
              <a:solidFill>
                <a:srgbClr val="080808"/>
              </a:solidFill>
              <a:latin typeface="黑体" panose="02010600030101010101" pitchFamily="49" charset="-122"/>
              <a:ea typeface="黑体" panose="02010600030101010101" pitchFamily="49" charset="-122"/>
            </a:endParaRPr>
          </a:p>
        </p:txBody>
      </p:sp>
      <p:sp>
        <p:nvSpPr>
          <p:cNvPr id="136199" name="Line 8"/>
          <p:cNvSpPr/>
          <p:nvPr/>
        </p:nvSpPr>
        <p:spPr>
          <a:xfrm flipH="1" flipV="1">
            <a:off x="2603500" y="1282700"/>
            <a:ext cx="2525713" cy="1512888"/>
          </a:xfrm>
          <a:prstGeom prst="line">
            <a:avLst/>
          </a:prstGeom>
          <a:ln w="9525" cap="flat" cmpd="sng">
            <a:solidFill>
              <a:srgbClr val="080808"/>
            </a:solidFill>
            <a:prstDash val="solid"/>
            <a:round/>
            <a:headEnd type="none" w="med" len="med"/>
            <a:tailEnd type="none" w="med" len="med"/>
          </a:ln>
        </p:spPr>
        <p:txBody>
          <a:bodyPr anchor="t"/>
          <a:p>
            <a:pPr lvl="0" eaLnBrk="0" hangingPunct="0"/>
            <a:endParaRPr lang="zh-CN" altLang="en-US">
              <a:latin typeface="Arial" panose="020B0604020202020204" pitchFamily="34" charset="0"/>
              <a:ea typeface="黑体" panose="02010600030101010101" pitchFamily="49" charset="-122"/>
            </a:endParaRPr>
          </a:p>
        </p:txBody>
      </p:sp>
      <p:sp>
        <p:nvSpPr>
          <p:cNvPr id="136200" name="Oval 9"/>
          <p:cNvSpPr/>
          <p:nvPr/>
        </p:nvSpPr>
        <p:spPr>
          <a:xfrm>
            <a:off x="4332288" y="2308225"/>
            <a:ext cx="117475"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6201" name="Oval 10"/>
          <p:cNvSpPr/>
          <p:nvPr/>
        </p:nvSpPr>
        <p:spPr>
          <a:xfrm>
            <a:off x="3468688" y="1803400"/>
            <a:ext cx="119062"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6202" name="Oval 11"/>
          <p:cNvSpPr/>
          <p:nvPr/>
        </p:nvSpPr>
        <p:spPr>
          <a:xfrm rot="696408">
            <a:off x="2617788" y="1282700"/>
            <a:ext cx="117475"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6203" name="Rectangle 12"/>
          <p:cNvSpPr/>
          <p:nvPr/>
        </p:nvSpPr>
        <p:spPr>
          <a:xfrm rot="1977412">
            <a:off x="2046288" y="1476375"/>
            <a:ext cx="3522662" cy="433388"/>
          </a:xfrm>
          <a:prstGeom prst="rect">
            <a:avLst/>
          </a:prstGeom>
          <a:noFill/>
          <a:ln w="9525">
            <a:noFill/>
          </a:ln>
        </p:spPr>
        <p:txBody>
          <a:bodyPr lIns="77925" tIns="38963" rIns="77925" bIns="38963" anchor="t"/>
          <a:p>
            <a:pPr lvl="0" algn="just" defTabSz="779780" eaLnBrk="1" hangingPunct="1">
              <a:buFont typeface="Wingdings" panose="05000000000000000000" pitchFamily="2" charset="2"/>
              <a:buNone/>
            </a:pPr>
            <a:r>
              <a:rPr lang="zh-CN" altLang="en-US" sz="2400" dirty="0">
                <a:solidFill>
                  <a:srgbClr val="080808"/>
                </a:solidFill>
                <a:latin typeface="黑体" panose="02010600030101010101" pitchFamily="49" charset="-122"/>
                <a:ea typeface="黑体" panose="02010600030101010101" pitchFamily="49" charset="-122"/>
              </a:rPr>
              <a:t>黑火药   </a:t>
            </a:r>
            <a:r>
              <a:rPr lang="en-US" altLang="zh-CN" sz="2400" dirty="0">
                <a:solidFill>
                  <a:srgbClr val="080808"/>
                </a:solidFill>
                <a:latin typeface="黑体" panose="02010600030101010101" pitchFamily="49" charset="-122"/>
                <a:ea typeface="黑体" panose="02010600030101010101" pitchFamily="49" charset="-122"/>
              </a:rPr>
              <a:t>TNT   </a:t>
            </a:r>
            <a:r>
              <a:rPr lang="zh-CN" altLang="en-US" sz="2400" dirty="0">
                <a:solidFill>
                  <a:srgbClr val="080808"/>
                </a:solidFill>
                <a:latin typeface="黑体" panose="02010600030101010101" pitchFamily="49" charset="-122"/>
                <a:ea typeface="黑体" panose="02010600030101010101" pitchFamily="49" charset="-122"/>
              </a:rPr>
              <a:t>诺贝尔</a:t>
            </a:r>
            <a:endParaRPr lang="zh-CN" altLang="en-US" sz="2400" dirty="0">
              <a:solidFill>
                <a:srgbClr val="080808"/>
              </a:solidFill>
              <a:latin typeface="黑体" panose="02010600030101010101" pitchFamily="49" charset="-122"/>
              <a:ea typeface="黑体" panose="02010600030101010101" pitchFamily="49" charset="-122"/>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7217" name="Oval 2"/>
          <p:cNvSpPr/>
          <p:nvPr/>
        </p:nvSpPr>
        <p:spPr>
          <a:xfrm>
            <a:off x="4349750" y="3248025"/>
            <a:ext cx="1795463" cy="701675"/>
          </a:xfrm>
          <a:prstGeom prst="ellipse">
            <a:avLst/>
          </a:prstGeom>
          <a:solidFill>
            <a:srgbClr val="FFFFFF"/>
          </a:solidFill>
          <a:ln w="9525" cap="flat" cmpd="sng">
            <a:solidFill>
              <a:srgbClr val="000000"/>
            </a:solidFill>
            <a:prstDash val="solid"/>
            <a:round/>
            <a:headEnd type="none" w="med" len="med"/>
            <a:tailEnd type="none" w="med" len="med"/>
          </a:ln>
        </p:spPr>
        <p:txBody>
          <a:bodyPr lIns="77925" tIns="38963" rIns="77925" bIns="38963" anchor="t"/>
          <a:p>
            <a:pPr lvl="0" algn="just" defTabSz="779780" eaLnBrk="1" hangingPunct="1">
              <a:lnSpc>
                <a:spcPct val="120000"/>
              </a:lnSpc>
              <a:buFont typeface="Wingdings" panose="05000000000000000000" pitchFamily="2" charset="2"/>
              <a:buNone/>
            </a:pPr>
            <a:r>
              <a:rPr lang="zh-CN" altLang="zh-CN" sz="2400" dirty="0">
                <a:solidFill>
                  <a:srgbClr val="080808"/>
                </a:solidFill>
                <a:latin typeface="黑体" panose="02010600030101010101" pitchFamily="49" charset="-122"/>
                <a:ea typeface="黑体" panose="02010600030101010101" pitchFamily="49" charset="-122"/>
              </a:rPr>
              <a:t>屠呦呦</a:t>
            </a:r>
            <a:endParaRPr lang="zh-CN" altLang="zh-CN" sz="2400" dirty="0">
              <a:solidFill>
                <a:srgbClr val="080808"/>
              </a:solidFill>
              <a:latin typeface="黑体" panose="02010600030101010101" pitchFamily="49" charset="-122"/>
              <a:ea typeface="黑体" panose="02010600030101010101" pitchFamily="49" charset="-122"/>
            </a:endParaRPr>
          </a:p>
        </p:txBody>
      </p:sp>
      <p:sp>
        <p:nvSpPr>
          <p:cNvPr id="137218" name="Line 3"/>
          <p:cNvSpPr/>
          <p:nvPr/>
        </p:nvSpPr>
        <p:spPr>
          <a:xfrm flipV="1">
            <a:off x="5213350" y="1628775"/>
            <a:ext cx="3389313" cy="1619250"/>
          </a:xfrm>
          <a:prstGeom prst="line">
            <a:avLst/>
          </a:prstGeom>
          <a:ln w="9525" cap="flat" cmpd="sng">
            <a:solidFill>
              <a:srgbClr val="080808"/>
            </a:solidFill>
            <a:prstDash val="solid"/>
            <a:round/>
            <a:headEnd type="none" w="med" len="med"/>
            <a:tailEnd type="none" w="med" len="med"/>
          </a:ln>
        </p:spPr>
        <p:txBody>
          <a:bodyPr anchor="t"/>
          <a:p>
            <a:pPr lvl="0" eaLnBrk="0" hangingPunct="0"/>
            <a:endParaRPr lang="zh-CN" altLang="en-US">
              <a:latin typeface="Arial" panose="020B0604020202020204" pitchFamily="34" charset="0"/>
              <a:ea typeface="黑体" panose="02010600030101010101" pitchFamily="49" charset="-122"/>
            </a:endParaRPr>
          </a:p>
        </p:txBody>
      </p:sp>
      <p:sp>
        <p:nvSpPr>
          <p:cNvPr id="137219" name="Oval 4"/>
          <p:cNvSpPr/>
          <p:nvPr/>
        </p:nvSpPr>
        <p:spPr>
          <a:xfrm>
            <a:off x="5943600" y="2816225"/>
            <a:ext cx="119063"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7220" name="Oval 5"/>
          <p:cNvSpPr/>
          <p:nvPr/>
        </p:nvSpPr>
        <p:spPr>
          <a:xfrm>
            <a:off x="6835775" y="2384425"/>
            <a:ext cx="117475"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7221" name="Oval 6"/>
          <p:cNvSpPr/>
          <p:nvPr/>
        </p:nvSpPr>
        <p:spPr>
          <a:xfrm>
            <a:off x="7751763" y="1952625"/>
            <a:ext cx="117475"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7222" name="Rectangle 7"/>
          <p:cNvSpPr/>
          <p:nvPr/>
        </p:nvSpPr>
        <p:spPr>
          <a:xfrm rot="-1462529">
            <a:off x="5691188" y="2359025"/>
            <a:ext cx="3257550" cy="433388"/>
          </a:xfrm>
          <a:prstGeom prst="rect">
            <a:avLst/>
          </a:prstGeom>
          <a:noFill/>
          <a:ln w="9525">
            <a:noFill/>
          </a:ln>
        </p:spPr>
        <p:txBody>
          <a:bodyPr lIns="77925" tIns="38963" rIns="77925" bIns="38963" anchor="t"/>
          <a:p>
            <a:pPr lvl="0" algn="just" defTabSz="779780" eaLnBrk="1" hangingPunct="1">
              <a:buFont typeface="Wingdings" panose="05000000000000000000" pitchFamily="2" charset="2"/>
              <a:buNone/>
            </a:pPr>
            <a:r>
              <a:rPr lang="zh-CN" altLang="zh-CN" sz="2400" dirty="0">
                <a:solidFill>
                  <a:srgbClr val="080808"/>
                </a:solidFill>
                <a:latin typeface="黑体" panose="02010600030101010101" pitchFamily="49" charset="-122"/>
                <a:ea typeface="黑体" panose="02010600030101010101" pitchFamily="49" charset="-122"/>
              </a:rPr>
              <a:t>诺奖   莫言   杨振宁</a:t>
            </a:r>
            <a:endParaRPr lang="zh-CN" altLang="zh-CN" sz="2400" dirty="0">
              <a:solidFill>
                <a:srgbClr val="080808"/>
              </a:solidFill>
              <a:latin typeface="黑体" panose="02010600030101010101" pitchFamily="49" charset="-122"/>
              <a:ea typeface="黑体" panose="02010600030101010101" pitchFamily="49" charset="-122"/>
            </a:endParaRPr>
          </a:p>
        </p:txBody>
      </p:sp>
      <p:sp>
        <p:nvSpPr>
          <p:cNvPr id="137223" name="Line 8"/>
          <p:cNvSpPr/>
          <p:nvPr/>
        </p:nvSpPr>
        <p:spPr>
          <a:xfrm flipH="1" flipV="1">
            <a:off x="3432175" y="1309688"/>
            <a:ext cx="2525713" cy="1514475"/>
          </a:xfrm>
          <a:prstGeom prst="line">
            <a:avLst/>
          </a:prstGeom>
          <a:ln w="9525" cap="flat" cmpd="sng">
            <a:solidFill>
              <a:srgbClr val="080808"/>
            </a:solidFill>
            <a:prstDash val="solid"/>
            <a:round/>
            <a:headEnd type="none" w="med" len="med"/>
            <a:tailEnd type="none" w="med" len="med"/>
          </a:ln>
        </p:spPr>
        <p:txBody>
          <a:bodyPr anchor="t"/>
          <a:p>
            <a:pPr lvl="0" eaLnBrk="0" hangingPunct="0"/>
            <a:endParaRPr lang="zh-CN" altLang="en-US">
              <a:latin typeface="Arial" panose="020B0604020202020204" pitchFamily="34" charset="0"/>
              <a:ea typeface="黑体" panose="02010600030101010101" pitchFamily="49" charset="-122"/>
            </a:endParaRPr>
          </a:p>
        </p:txBody>
      </p:sp>
      <p:sp>
        <p:nvSpPr>
          <p:cNvPr id="137224" name="Oval 9"/>
          <p:cNvSpPr/>
          <p:nvPr/>
        </p:nvSpPr>
        <p:spPr>
          <a:xfrm>
            <a:off x="5160963" y="2336800"/>
            <a:ext cx="117475"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7225" name="Oval 10"/>
          <p:cNvSpPr/>
          <p:nvPr/>
        </p:nvSpPr>
        <p:spPr>
          <a:xfrm>
            <a:off x="4297363" y="1831975"/>
            <a:ext cx="119062"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7226" name="Oval 11"/>
          <p:cNvSpPr/>
          <p:nvPr/>
        </p:nvSpPr>
        <p:spPr>
          <a:xfrm rot="696408">
            <a:off x="3446463" y="1309688"/>
            <a:ext cx="117475"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7227" name="Rectangle 12"/>
          <p:cNvSpPr/>
          <p:nvPr/>
        </p:nvSpPr>
        <p:spPr>
          <a:xfrm rot="1896737">
            <a:off x="2874963" y="1535113"/>
            <a:ext cx="3522662" cy="434975"/>
          </a:xfrm>
          <a:prstGeom prst="rect">
            <a:avLst/>
          </a:prstGeom>
          <a:noFill/>
          <a:ln w="9525">
            <a:noFill/>
          </a:ln>
        </p:spPr>
        <p:txBody>
          <a:bodyPr lIns="77925" tIns="38963" rIns="77925" bIns="38963" anchor="t"/>
          <a:p>
            <a:pPr lvl="0" algn="just" defTabSz="779780" eaLnBrk="1" hangingPunct="1">
              <a:buFont typeface="Wingdings" panose="05000000000000000000" pitchFamily="2" charset="2"/>
              <a:buNone/>
            </a:pPr>
            <a:r>
              <a:rPr lang="zh-CN" altLang="en-US" sz="2400" dirty="0">
                <a:solidFill>
                  <a:srgbClr val="080808"/>
                </a:solidFill>
                <a:latin typeface="黑体" panose="02010600030101010101" pitchFamily="49" charset="-122"/>
                <a:ea typeface="黑体" panose="02010600030101010101" pitchFamily="49" charset="-122"/>
              </a:rPr>
              <a:t>黑火药   </a:t>
            </a:r>
            <a:r>
              <a:rPr lang="en-US" altLang="zh-CN" sz="2400" dirty="0">
                <a:solidFill>
                  <a:srgbClr val="080808"/>
                </a:solidFill>
                <a:latin typeface="黑体" panose="02010600030101010101" pitchFamily="49" charset="-122"/>
                <a:ea typeface="黑体" panose="02010600030101010101" pitchFamily="49" charset="-122"/>
              </a:rPr>
              <a:t>TNT   </a:t>
            </a:r>
            <a:r>
              <a:rPr lang="zh-CN" altLang="en-US" sz="2400" dirty="0">
                <a:solidFill>
                  <a:srgbClr val="080808"/>
                </a:solidFill>
                <a:latin typeface="黑体" panose="02010600030101010101" pitchFamily="49" charset="-122"/>
                <a:ea typeface="黑体" panose="02010600030101010101" pitchFamily="49" charset="-122"/>
              </a:rPr>
              <a:t>诺贝尔</a:t>
            </a:r>
            <a:endParaRPr lang="zh-CN" altLang="en-US" sz="2400" dirty="0">
              <a:solidFill>
                <a:srgbClr val="080808"/>
              </a:solidFill>
              <a:latin typeface="黑体" panose="02010600030101010101" pitchFamily="49" charset="-122"/>
              <a:ea typeface="黑体" panose="02010600030101010101" pitchFamily="49" charset="-122"/>
            </a:endParaRPr>
          </a:p>
        </p:txBody>
      </p:sp>
      <p:sp>
        <p:nvSpPr>
          <p:cNvPr id="137228" name="Line 13"/>
          <p:cNvSpPr/>
          <p:nvPr/>
        </p:nvSpPr>
        <p:spPr>
          <a:xfrm rot="-46352" flipV="1">
            <a:off x="174625" y="1417638"/>
            <a:ext cx="3389313" cy="1619250"/>
          </a:xfrm>
          <a:prstGeom prst="line">
            <a:avLst/>
          </a:prstGeom>
          <a:ln w="9525" cap="flat" cmpd="sng">
            <a:solidFill>
              <a:srgbClr val="080808"/>
            </a:solidFill>
            <a:prstDash val="solid"/>
            <a:round/>
            <a:headEnd type="none" w="med" len="med"/>
            <a:tailEnd type="none" w="med" len="med"/>
          </a:ln>
        </p:spPr>
        <p:txBody>
          <a:bodyPr anchor="t"/>
          <a:p>
            <a:pPr lvl="0" eaLnBrk="0" hangingPunct="0"/>
            <a:endParaRPr lang="zh-CN" altLang="en-US">
              <a:latin typeface="Arial" panose="020B0604020202020204" pitchFamily="34" charset="0"/>
              <a:ea typeface="黑体" panose="02010600030101010101" pitchFamily="49" charset="-122"/>
            </a:endParaRPr>
          </a:p>
        </p:txBody>
      </p:sp>
      <p:sp>
        <p:nvSpPr>
          <p:cNvPr id="137229" name="Oval 14"/>
          <p:cNvSpPr/>
          <p:nvPr/>
        </p:nvSpPr>
        <p:spPr>
          <a:xfrm>
            <a:off x="987425" y="2576513"/>
            <a:ext cx="117475"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7230" name="Oval 15"/>
          <p:cNvSpPr/>
          <p:nvPr/>
        </p:nvSpPr>
        <p:spPr>
          <a:xfrm>
            <a:off x="1797050" y="2173288"/>
            <a:ext cx="119063"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7231" name="Oval 16"/>
          <p:cNvSpPr/>
          <p:nvPr/>
        </p:nvSpPr>
        <p:spPr>
          <a:xfrm>
            <a:off x="2608263" y="1778000"/>
            <a:ext cx="117475"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7232" name="Rectangle 17"/>
          <p:cNvSpPr/>
          <p:nvPr/>
        </p:nvSpPr>
        <p:spPr>
          <a:xfrm rot="-1740877">
            <a:off x="241300" y="1743075"/>
            <a:ext cx="3257550" cy="433388"/>
          </a:xfrm>
          <a:prstGeom prst="rect">
            <a:avLst/>
          </a:prstGeom>
          <a:noFill/>
          <a:ln w="9525">
            <a:noFill/>
          </a:ln>
        </p:spPr>
        <p:txBody>
          <a:bodyPr lIns="77925" tIns="38963" rIns="77925" bIns="38963" anchor="t"/>
          <a:p>
            <a:pPr lvl="0" algn="just" defTabSz="779780" eaLnBrk="1" hangingPunct="1">
              <a:buFont typeface="Wingdings" panose="05000000000000000000" pitchFamily="2" charset="2"/>
              <a:buNone/>
            </a:pPr>
            <a:r>
              <a:rPr lang="zh-CN" altLang="zh-CN" sz="2400" dirty="0">
                <a:solidFill>
                  <a:srgbClr val="080808"/>
                </a:solidFill>
                <a:latin typeface="Arial" panose="020B0604020202020204" pitchFamily="34" charset="0"/>
                <a:ea typeface="黑体" panose="02010600030101010101" pitchFamily="49" charset="-122"/>
              </a:rPr>
              <a:t>儒家    道家     </a:t>
            </a:r>
            <a:r>
              <a:rPr lang="zh-CN" altLang="zh-CN" sz="2400" dirty="0">
                <a:solidFill>
                  <a:srgbClr val="080808"/>
                </a:solidFill>
                <a:latin typeface="黑体" panose="02010600030101010101" pitchFamily="49" charset="-122"/>
                <a:ea typeface="黑体" panose="02010600030101010101" pitchFamily="49" charset="-122"/>
              </a:rPr>
              <a:t>炼丹</a:t>
            </a:r>
            <a:endParaRPr lang="zh-CN" altLang="zh-CN" sz="2400" dirty="0">
              <a:solidFill>
                <a:srgbClr val="080808"/>
              </a:solidFill>
              <a:latin typeface="黑体" panose="02010600030101010101" pitchFamily="49" charset="-122"/>
              <a:ea typeface="黑体" panose="02010600030101010101" pitchFamily="49" charset="-122"/>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8241" name="Oval 2"/>
          <p:cNvSpPr/>
          <p:nvPr/>
        </p:nvSpPr>
        <p:spPr>
          <a:xfrm>
            <a:off x="4492625" y="2889250"/>
            <a:ext cx="1795463" cy="701675"/>
          </a:xfrm>
          <a:prstGeom prst="ellipse">
            <a:avLst/>
          </a:prstGeom>
          <a:solidFill>
            <a:srgbClr val="FFFFFF"/>
          </a:solidFill>
          <a:ln w="9525" cap="flat" cmpd="sng">
            <a:solidFill>
              <a:srgbClr val="000000"/>
            </a:solidFill>
            <a:prstDash val="solid"/>
            <a:round/>
            <a:headEnd type="none" w="med" len="med"/>
            <a:tailEnd type="none" w="med" len="med"/>
          </a:ln>
        </p:spPr>
        <p:txBody>
          <a:bodyPr lIns="77925" tIns="38963" rIns="77925" bIns="38963" anchor="t"/>
          <a:p>
            <a:pPr lvl="0" algn="just" defTabSz="779780" eaLnBrk="1" hangingPunct="1">
              <a:lnSpc>
                <a:spcPct val="120000"/>
              </a:lnSpc>
              <a:buFont typeface="Wingdings" panose="05000000000000000000" pitchFamily="2" charset="2"/>
              <a:buNone/>
            </a:pPr>
            <a:r>
              <a:rPr lang="zh-CN" altLang="zh-CN" sz="2400" dirty="0">
                <a:solidFill>
                  <a:srgbClr val="080808"/>
                </a:solidFill>
                <a:latin typeface="黑体" panose="02010600030101010101" pitchFamily="49" charset="-122"/>
                <a:ea typeface="黑体" panose="02010600030101010101" pitchFamily="49" charset="-122"/>
              </a:rPr>
              <a:t>屠呦呦</a:t>
            </a:r>
            <a:endParaRPr lang="zh-CN" altLang="zh-CN" sz="2400" dirty="0">
              <a:solidFill>
                <a:srgbClr val="080808"/>
              </a:solidFill>
              <a:latin typeface="黑体" panose="02010600030101010101" pitchFamily="49" charset="-122"/>
              <a:ea typeface="黑体" panose="02010600030101010101" pitchFamily="49" charset="-122"/>
            </a:endParaRPr>
          </a:p>
        </p:txBody>
      </p:sp>
      <p:sp>
        <p:nvSpPr>
          <p:cNvPr id="138242" name="Line 3"/>
          <p:cNvSpPr/>
          <p:nvPr/>
        </p:nvSpPr>
        <p:spPr>
          <a:xfrm flipV="1">
            <a:off x="5356225" y="1270000"/>
            <a:ext cx="3389313" cy="1619250"/>
          </a:xfrm>
          <a:prstGeom prst="line">
            <a:avLst/>
          </a:prstGeom>
          <a:ln w="9525" cap="flat" cmpd="sng">
            <a:solidFill>
              <a:srgbClr val="080808"/>
            </a:solidFill>
            <a:prstDash val="solid"/>
            <a:round/>
            <a:headEnd type="none" w="med" len="med"/>
            <a:tailEnd type="none" w="med" len="med"/>
          </a:ln>
        </p:spPr>
        <p:txBody>
          <a:bodyPr anchor="t"/>
          <a:p>
            <a:pPr lvl="0" eaLnBrk="0" hangingPunct="0"/>
            <a:endParaRPr lang="zh-CN" altLang="en-US">
              <a:latin typeface="Arial" panose="020B0604020202020204" pitchFamily="34" charset="0"/>
              <a:ea typeface="黑体" panose="02010600030101010101" pitchFamily="49" charset="-122"/>
            </a:endParaRPr>
          </a:p>
        </p:txBody>
      </p:sp>
      <p:sp>
        <p:nvSpPr>
          <p:cNvPr id="138243" name="Oval 4"/>
          <p:cNvSpPr/>
          <p:nvPr/>
        </p:nvSpPr>
        <p:spPr>
          <a:xfrm>
            <a:off x="6086475" y="2457450"/>
            <a:ext cx="119063"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8244" name="Oval 5"/>
          <p:cNvSpPr/>
          <p:nvPr/>
        </p:nvSpPr>
        <p:spPr>
          <a:xfrm>
            <a:off x="6978650" y="2025650"/>
            <a:ext cx="117475"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8245" name="Oval 6"/>
          <p:cNvSpPr/>
          <p:nvPr/>
        </p:nvSpPr>
        <p:spPr>
          <a:xfrm>
            <a:off x="7894638" y="1593850"/>
            <a:ext cx="117475"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8246" name="Rectangle 7"/>
          <p:cNvSpPr/>
          <p:nvPr/>
        </p:nvSpPr>
        <p:spPr>
          <a:xfrm rot="-1544008">
            <a:off x="5800725" y="1960563"/>
            <a:ext cx="3257550" cy="433387"/>
          </a:xfrm>
          <a:prstGeom prst="rect">
            <a:avLst/>
          </a:prstGeom>
          <a:noFill/>
          <a:ln w="9525">
            <a:noFill/>
          </a:ln>
        </p:spPr>
        <p:txBody>
          <a:bodyPr lIns="77925" tIns="38963" rIns="77925" bIns="38963" anchor="t"/>
          <a:p>
            <a:pPr lvl="0" algn="just" defTabSz="779780" eaLnBrk="1" hangingPunct="1">
              <a:buFont typeface="Wingdings" panose="05000000000000000000" pitchFamily="2" charset="2"/>
              <a:buNone/>
            </a:pPr>
            <a:r>
              <a:rPr lang="zh-CN" altLang="zh-CN" sz="2400" dirty="0">
                <a:solidFill>
                  <a:srgbClr val="080808"/>
                </a:solidFill>
                <a:latin typeface="黑体" panose="02010600030101010101" pitchFamily="49" charset="-122"/>
                <a:ea typeface="黑体" panose="02010600030101010101" pitchFamily="49" charset="-122"/>
              </a:rPr>
              <a:t>诺奖   莫言   杨振宁</a:t>
            </a:r>
            <a:endParaRPr lang="zh-CN" altLang="zh-CN" sz="2400" dirty="0">
              <a:solidFill>
                <a:srgbClr val="080808"/>
              </a:solidFill>
              <a:latin typeface="黑体" panose="02010600030101010101" pitchFamily="49" charset="-122"/>
              <a:ea typeface="黑体" panose="02010600030101010101" pitchFamily="49" charset="-122"/>
            </a:endParaRPr>
          </a:p>
        </p:txBody>
      </p:sp>
      <p:sp>
        <p:nvSpPr>
          <p:cNvPr id="138247" name="Line 8"/>
          <p:cNvSpPr/>
          <p:nvPr/>
        </p:nvSpPr>
        <p:spPr>
          <a:xfrm flipH="1" flipV="1">
            <a:off x="3575050" y="950913"/>
            <a:ext cx="2525713" cy="1514475"/>
          </a:xfrm>
          <a:prstGeom prst="line">
            <a:avLst/>
          </a:prstGeom>
          <a:ln w="9525" cap="flat" cmpd="sng">
            <a:solidFill>
              <a:srgbClr val="080808"/>
            </a:solidFill>
            <a:prstDash val="solid"/>
            <a:round/>
            <a:headEnd type="none" w="med" len="med"/>
            <a:tailEnd type="none" w="med" len="med"/>
          </a:ln>
        </p:spPr>
        <p:txBody>
          <a:bodyPr anchor="t"/>
          <a:p>
            <a:pPr lvl="0" eaLnBrk="0" hangingPunct="0"/>
            <a:endParaRPr lang="zh-CN" altLang="en-US">
              <a:latin typeface="Arial" panose="020B0604020202020204" pitchFamily="34" charset="0"/>
              <a:ea typeface="黑体" panose="02010600030101010101" pitchFamily="49" charset="-122"/>
            </a:endParaRPr>
          </a:p>
        </p:txBody>
      </p:sp>
      <p:sp>
        <p:nvSpPr>
          <p:cNvPr id="138248" name="Oval 9"/>
          <p:cNvSpPr/>
          <p:nvPr/>
        </p:nvSpPr>
        <p:spPr>
          <a:xfrm>
            <a:off x="5303838" y="1978025"/>
            <a:ext cx="117475"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8249" name="Oval 10"/>
          <p:cNvSpPr/>
          <p:nvPr/>
        </p:nvSpPr>
        <p:spPr>
          <a:xfrm>
            <a:off x="4440238" y="1473200"/>
            <a:ext cx="119062"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8250" name="Oval 11"/>
          <p:cNvSpPr/>
          <p:nvPr/>
        </p:nvSpPr>
        <p:spPr>
          <a:xfrm rot="696408">
            <a:off x="3589338" y="950913"/>
            <a:ext cx="117475"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8251" name="Rectangle 12"/>
          <p:cNvSpPr/>
          <p:nvPr/>
        </p:nvSpPr>
        <p:spPr>
          <a:xfrm rot="1970364">
            <a:off x="3017838" y="1176338"/>
            <a:ext cx="3522662" cy="434975"/>
          </a:xfrm>
          <a:prstGeom prst="rect">
            <a:avLst/>
          </a:prstGeom>
          <a:noFill/>
          <a:ln w="9525">
            <a:noFill/>
          </a:ln>
        </p:spPr>
        <p:txBody>
          <a:bodyPr lIns="77925" tIns="38963" rIns="77925" bIns="38963" anchor="t"/>
          <a:p>
            <a:pPr lvl="0" algn="just" defTabSz="779780" eaLnBrk="1" hangingPunct="1">
              <a:buFont typeface="Wingdings" panose="05000000000000000000" pitchFamily="2" charset="2"/>
              <a:buNone/>
            </a:pPr>
            <a:r>
              <a:rPr lang="zh-CN" altLang="en-US" sz="2400" dirty="0">
                <a:solidFill>
                  <a:srgbClr val="080808"/>
                </a:solidFill>
                <a:latin typeface="黑体" panose="02010600030101010101" pitchFamily="49" charset="-122"/>
                <a:ea typeface="黑体" panose="02010600030101010101" pitchFamily="49" charset="-122"/>
              </a:rPr>
              <a:t>黑火药   </a:t>
            </a:r>
            <a:r>
              <a:rPr lang="en-US" altLang="zh-CN" sz="2400" dirty="0">
                <a:solidFill>
                  <a:srgbClr val="080808"/>
                </a:solidFill>
                <a:latin typeface="黑体" panose="02010600030101010101" pitchFamily="49" charset="-122"/>
                <a:ea typeface="黑体" panose="02010600030101010101" pitchFamily="49" charset="-122"/>
              </a:rPr>
              <a:t>TNT   </a:t>
            </a:r>
            <a:r>
              <a:rPr lang="zh-CN" altLang="en-US" sz="2400" dirty="0">
                <a:solidFill>
                  <a:srgbClr val="080808"/>
                </a:solidFill>
                <a:latin typeface="黑体" panose="02010600030101010101" pitchFamily="49" charset="-122"/>
                <a:ea typeface="黑体" panose="02010600030101010101" pitchFamily="49" charset="-122"/>
              </a:rPr>
              <a:t>诺贝尔</a:t>
            </a:r>
            <a:endParaRPr lang="zh-CN" altLang="en-US" sz="2400" dirty="0">
              <a:solidFill>
                <a:srgbClr val="080808"/>
              </a:solidFill>
              <a:latin typeface="黑体" panose="02010600030101010101" pitchFamily="49" charset="-122"/>
              <a:ea typeface="黑体" panose="02010600030101010101" pitchFamily="49" charset="-122"/>
            </a:endParaRPr>
          </a:p>
        </p:txBody>
      </p:sp>
      <p:sp>
        <p:nvSpPr>
          <p:cNvPr id="138252" name="Line 13"/>
          <p:cNvSpPr/>
          <p:nvPr/>
        </p:nvSpPr>
        <p:spPr>
          <a:xfrm rot="-46352" flipV="1">
            <a:off x="317500" y="1058863"/>
            <a:ext cx="3389313" cy="1619250"/>
          </a:xfrm>
          <a:prstGeom prst="line">
            <a:avLst/>
          </a:prstGeom>
          <a:ln w="9525" cap="flat" cmpd="sng">
            <a:solidFill>
              <a:srgbClr val="080808"/>
            </a:solidFill>
            <a:prstDash val="solid"/>
            <a:round/>
            <a:headEnd type="none" w="med" len="med"/>
            <a:tailEnd type="none" w="med" len="med"/>
          </a:ln>
        </p:spPr>
        <p:txBody>
          <a:bodyPr anchor="t"/>
          <a:p>
            <a:pPr lvl="0" eaLnBrk="0" hangingPunct="0"/>
            <a:endParaRPr lang="zh-CN" altLang="en-US">
              <a:latin typeface="Arial" panose="020B0604020202020204" pitchFamily="34" charset="0"/>
              <a:ea typeface="黑体" panose="02010600030101010101" pitchFamily="49" charset="-122"/>
            </a:endParaRPr>
          </a:p>
        </p:txBody>
      </p:sp>
      <p:sp>
        <p:nvSpPr>
          <p:cNvPr id="138253" name="Oval 14"/>
          <p:cNvSpPr/>
          <p:nvPr/>
        </p:nvSpPr>
        <p:spPr>
          <a:xfrm>
            <a:off x="1130300" y="2217738"/>
            <a:ext cx="117475"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8254" name="Oval 15"/>
          <p:cNvSpPr/>
          <p:nvPr/>
        </p:nvSpPr>
        <p:spPr>
          <a:xfrm>
            <a:off x="1939925" y="1814513"/>
            <a:ext cx="119063"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8255" name="Oval 16"/>
          <p:cNvSpPr/>
          <p:nvPr/>
        </p:nvSpPr>
        <p:spPr>
          <a:xfrm>
            <a:off x="2751138" y="1419225"/>
            <a:ext cx="117475"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8256" name="Rectangle 17"/>
          <p:cNvSpPr/>
          <p:nvPr/>
        </p:nvSpPr>
        <p:spPr>
          <a:xfrm rot="-1593032">
            <a:off x="384175" y="1331913"/>
            <a:ext cx="3257550" cy="433387"/>
          </a:xfrm>
          <a:prstGeom prst="rect">
            <a:avLst/>
          </a:prstGeom>
          <a:noFill/>
          <a:ln w="9525">
            <a:noFill/>
          </a:ln>
        </p:spPr>
        <p:txBody>
          <a:bodyPr lIns="77925" tIns="38963" rIns="77925" bIns="38963" anchor="t"/>
          <a:p>
            <a:pPr lvl="0" algn="just" defTabSz="779780" eaLnBrk="1" hangingPunct="1">
              <a:buFont typeface="Wingdings" panose="05000000000000000000" pitchFamily="2" charset="2"/>
              <a:buNone/>
            </a:pPr>
            <a:r>
              <a:rPr lang="zh-CN" altLang="zh-CN" sz="2400" dirty="0">
                <a:solidFill>
                  <a:srgbClr val="080808"/>
                </a:solidFill>
                <a:latin typeface="Arial" panose="020B0604020202020204" pitchFamily="34" charset="0"/>
                <a:ea typeface="黑体" panose="02010600030101010101" pitchFamily="49" charset="-122"/>
              </a:rPr>
              <a:t>儒家    道家     </a:t>
            </a:r>
            <a:r>
              <a:rPr lang="zh-CN" altLang="zh-CN" sz="2400" dirty="0">
                <a:solidFill>
                  <a:srgbClr val="080808"/>
                </a:solidFill>
                <a:latin typeface="黑体" panose="02010600030101010101" pitchFamily="49" charset="-122"/>
                <a:ea typeface="黑体" panose="02010600030101010101" pitchFamily="49" charset="-122"/>
              </a:rPr>
              <a:t>炼丹</a:t>
            </a:r>
            <a:endParaRPr lang="zh-CN" altLang="zh-CN" sz="2400" dirty="0">
              <a:solidFill>
                <a:srgbClr val="080808"/>
              </a:solidFill>
              <a:latin typeface="黑体" panose="02010600030101010101" pitchFamily="49" charset="-122"/>
              <a:ea typeface="黑体" panose="02010600030101010101" pitchFamily="49" charset="-122"/>
            </a:endParaRPr>
          </a:p>
        </p:txBody>
      </p:sp>
      <p:sp>
        <p:nvSpPr>
          <p:cNvPr id="138257" name="Line 18"/>
          <p:cNvSpPr/>
          <p:nvPr/>
        </p:nvSpPr>
        <p:spPr>
          <a:xfrm>
            <a:off x="2006600" y="1903413"/>
            <a:ext cx="0" cy="2698750"/>
          </a:xfrm>
          <a:prstGeom prst="line">
            <a:avLst/>
          </a:prstGeom>
          <a:ln w="9525" cap="flat" cmpd="sng">
            <a:solidFill>
              <a:srgbClr val="080808"/>
            </a:solidFill>
            <a:prstDash val="solid"/>
            <a:round/>
            <a:headEnd type="none" w="med" len="med"/>
            <a:tailEnd type="none" w="med" len="med"/>
          </a:ln>
        </p:spPr>
        <p:txBody>
          <a:bodyPr anchor="t"/>
          <a:p>
            <a:pPr lvl="0" eaLnBrk="0" hangingPunct="0"/>
            <a:endParaRPr lang="zh-CN" altLang="en-US">
              <a:latin typeface="Arial" panose="020B0604020202020204" pitchFamily="34" charset="0"/>
              <a:ea typeface="黑体" panose="02010600030101010101" pitchFamily="49" charset="-122"/>
            </a:endParaRPr>
          </a:p>
        </p:txBody>
      </p:sp>
      <p:sp>
        <p:nvSpPr>
          <p:cNvPr id="138258" name="Oval 19"/>
          <p:cNvSpPr/>
          <p:nvPr/>
        </p:nvSpPr>
        <p:spPr>
          <a:xfrm>
            <a:off x="1952625" y="2571750"/>
            <a:ext cx="119063"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8259" name="Oval 20"/>
          <p:cNvSpPr/>
          <p:nvPr/>
        </p:nvSpPr>
        <p:spPr>
          <a:xfrm>
            <a:off x="1952625" y="3381375"/>
            <a:ext cx="119063"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8260" name="Oval 21"/>
          <p:cNvSpPr/>
          <p:nvPr/>
        </p:nvSpPr>
        <p:spPr>
          <a:xfrm>
            <a:off x="1939925" y="4246563"/>
            <a:ext cx="119063" cy="104775"/>
          </a:xfrm>
          <a:prstGeom prst="ellipse">
            <a:avLst/>
          </a:prstGeom>
          <a:solidFill>
            <a:srgbClr val="FFFFFF"/>
          </a:solidFill>
          <a:ln w="9525" cap="flat" cmpd="sng">
            <a:solidFill>
              <a:srgbClr val="000000"/>
            </a:solidFill>
            <a:prstDash val="solid"/>
            <a:round/>
            <a:headEnd type="none" w="med" len="med"/>
            <a:tailEnd type="none" w="med" len="med"/>
          </a:ln>
        </p:spPr>
        <p:txBody>
          <a:bodyPr anchor="t"/>
          <a:p>
            <a:pPr lvl="0" eaLnBrk="1" hangingPunct="1"/>
            <a:endParaRPr lang="zh-CN" altLang="en-US" dirty="0">
              <a:latin typeface="Arial" panose="020B0604020202020204" pitchFamily="34" charset="0"/>
              <a:ea typeface="黑体" panose="02010600030101010101" pitchFamily="49" charset="-122"/>
            </a:endParaRPr>
          </a:p>
        </p:txBody>
      </p:sp>
      <p:sp>
        <p:nvSpPr>
          <p:cNvPr id="138261" name="Rectangle 22"/>
          <p:cNvSpPr/>
          <p:nvPr/>
        </p:nvSpPr>
        <p:spPr>
          <a:xfrm>
            <a:off x="2046288" y="2409825"/>
            <a:ext cx="3257550" cy="2432050"/>
          </a:xfrm>
          <a:prstGeom prst="rect">
            <a:avLst/>
          </a:prstGeom>
          <a:noFill/>
          <a:ln w="9525">
            <a:noFill/>
          </a:ln>
        </p:spPr>
        <p:txBody>
          <a:bodyPr lIns="77925" tIns="38963" rIns="77925" bIns="38963" anchor="t"/>
          <a:p>
            <a:pPr lvl="0" algn="just" defTabSz="779780" eaLnBrk="1" hangingPunct="1">
              <a:lnSpc>
                <a:spcPct val="90000"/>
              </a:lnSpc>
              <a:buFont typeface="Wingdings" panose="05000000000000000000" pitchFamily="2" charset="2"/>
              <a:buNone/>
            </a:pPr>
            <a:r>
              <a:rPr lang="zh-CN" altLang="zh-CN" sz="2400" dirty="0">
                <a:solidFill>
                  <a:srgbClr val="080808"/>
                </a:solidFill>
                <a:latin typeface="黑体" panose="02010600030101010101" pitchFamily="49" charset="-122"/>
                <a:ea typeface="黑体" panose="02010600030101010101" pitchFamily="49" charset="-122"/>
              </a:rPr>
              <a:t>老子</a:t>
            </a:r>
            <a:endParaRPr lang="zh-CN" altLang="zh-CN" sz="2400" dirty="0">
              <a:solidFill>
                <a:srgbClr val="080808"/>
              </a:solidFill>
              <a:latin typeface="黑体" panose="02010600030101010101" pitchFamily="49" charset="-122"/>
              <a:ea typeface="黑体" panose="02010600030101010101" pitchFamily="49" charset="-122"/>
            </a:endParaRPr>
          </a:p>
          <a:p>
            <a:pPr lvl="0" algn="just" defTabSz="779780" eaLnBrk="1" hangingPunct="1">
              <a:lnSpc>
                <a:spcPct val="90000"/>
              </a:lnSpc>
              <a:buFont typeface="Wingdings" panose="05000000000000000000" pitchFamily="2" charset="2"/>
              <a:buNone/>
            </a:pPr>
            <a:endParaRPr lang="zh-CN" altLang="zh-CN" sz="2400" dirty="0">
              <a:solidFill>
                <a:srgbClr val="080808"/>
              </a:solidFill>
              <a:latin typeface="黑体" panose="02010600030101010101" pitchFamily="49" charset="-122"/>
              <a:ea typeface="黑体" panose="02010600030101010101" pitchFamily="49" charset="-122"/>
            </a:endParaRPr>
          </a:p>
          <a:p>
            <a:pPr lvl="0" algn="just" defTabSz="779780" eaLnBrk="1" hangingPunct="1">
              <a:lnSpc>
                <a:spcPct val="90000"/>
              </a:lnSpc>
              <a:buFont typeface="Wingdings" panose="05000000000000000000" pitchFamily="2" charset="2"/>
              <a:buNone/>
            </a:pPr>
            <a:endParaRPr lang="zh-CN" altLang="zh-CN" sz="2400" dirty="0">
              <a:solidFill>
                <a:srgbClr val="080808"/>
              </a:solidFill>
              <a:latin typeface="黑体" panose="02010600030101010101" pitchFamily="49" charset="-122"/>
              <a:ea typeface="黑体" panose="02010600030101010101" pitchFamily="49" charset="-122"/>
            </a:endParaRPr>
          </a:p>
          <a:p>
            <a:pPr lvl="0" algn="just" defTabSz="779780" eaLnBrk="1" hangingPunct="1">
              <a:lnSpc>
                <a:spcPct val="90000"/>
              </a:lnSpc>
              <a:buFont typeface="Wingdings" panose="05000000000000000000" pitchFamily="2" charset="2"/>
              <a:buNone/>
            </a:pPr>
            <a:r>
              <a:rPr lang="zh-CN" altLang="zh-CN" sz="2400" dirty="0">
                <a:solidFill>
                  <a:srgbClr val="080808"/>
                </a:solidFill>
                <a:latin typeface="黑体" panose="02010600030101010101" pitchFamily="49" charset="-122"/>
                <a:ea typeface="黑体" panose="02010600030101010101" pitchFamily="49" charset="-122"/>
              </a:rPr>
              <a:t>庄子</a:t>
            </a:r>
            <a:endParaRPr lang="zh-CN" altLang="zh-CN" sz="2400" dirty="0">
              <a:solidFill>
                <a:srgbClr val="080808"/>
              </a:solidFill>
              <a:latin typeface="黑体" panose="02010600030101010101" pitchFamily="49" charset="-122"/>
              <a:ea typeface="黑体" panose="02010600030101010101" pitchFamily="49" charset="-122"/>
            </a:endParaRPr>
          </a:p>
          <a:p>
            <a:pPr lvl="0" algn="just" defTabSz="779780" eaLnBrk="1" hangingPunct="1">
              <a:lnSpc>
                <a:spcPct val="90000"/>
              </a:lnSpc>
              <a:buFont typeface="Wingdings" panose="05000000000000000000" pitchFamily="2" charset="2"/>
              <a:buNone/>
            </a:pPr>
            <a:endParaRPr lang="zh-CN" altLang="zh-CN" sz="2400" dirty="0">
              <a:solidFill>
                <a:srgbClr val="080808"/>
              </a:solidFill>
              <a:latin typeface="黑体" panose="02010600030101010101" pitchFamily="49" charset="-122"/>
              <a:ea typeface="黑体" panose="02010600030101010101" pitchFamily="49" charset="-122"/>
            </a:endParaRPr>
          </a:p>
          <a:p>
            <a:pPr lvl="0" algn="just" defTabSz="779780" eaLnBrk="1" hangingPunct="1">
              <a:lnSpc>
                <a:spcPct val="90000"/>
              </a:lnSpc>
              <a:buFont typeface="Wingdings" panose="05000000000000000000" pitchFamily="2" charset="2"/>
              <a:buNone/>
            </a:pPr>
            <a:endParaRPr lang="zh-CN" altLang="zh-CN" sz="2400" dirty="0">
              <a:solidFill>
                <a:srgbClr val="080808"/>
              </a:solidFill>
              <a:latin typeface="黑体" panose="02010600030101010101" pitchFamily="49" charset="-122"/>
              <a:ea typeface="黑体" panose="02010600030101010101" pitchFamily="49" charset="-122"/>
            </a:endParaRPr>
          </a:p>
          <a:p>
            <a:pPr lvl="0" algn="just" defTabSz="779780" eaLnBrk="1" hangingPunct="1">
              <a:lnSpc>
                <a:spcPct val="90000"/>
              </a:lnSpc>
              <a:buFont typeface="Wingdings" panose="05000000000000000000" pitchFamily="2" charset="2"/>
              <a:buNone/>
            </a:pPr>
            <a:r>
              <a:rPr lang="zh-CN" altLang="zh-CN" sz="2400" dirty="0">
                <a:solidFill>
                  <a:srgbClr val="080808"/>
                </a:solidFill>
                <a:latin typeface="黑体" panose="02010600030101010101" pitchFamily="49" charset="-122"/>
                <a:ea typeface="黑体" panose="02010600030101010101" pitchFamily="49" charset="-122"/>
              </a:rPr>
              <a:t>张天师</a:t>
            </a:r>
            <a:endParaRPr lang="zh-CN" altLang="zh-CN" sz="2400" dirty="0">
              <a:solidFill>
                <a:srgbClr val="080808"/>
              </a:solidFill>
              <a:latin typeface="黑体" panose="02010600030101010101" pitchFamily="49" charset="-122"/>
              <a:ea typeface="黑体" panose="02010600030101010101" pitchFamily="49" charset="-122"/>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265" name="Rectangle 2"/>
          <p:cNvSpPr>
            <a:spLocks noGrp="1" noRot="1"/>
          </p:cNvSpPr>
          <p:nvPr>
            <p:ph type="ctrTitle"/>
          </p:nvPr>
        </p:nvSpPr>
        <p:spPr>
          <a:xfrm>
            <a:off x="1681163" y="1171575"/>
            <a:ext cx="5891212" cy="971550"/>
          </a:xfrm>
          <a:ln/>
        </p:spPr>
        <p:txBody>
          <a:bodyPr wrap="square" lIns="77925" tIns="38963" rIns="77925" bIns="38963" anchor="ctr"/>
          <a:lstStyle>
            <a:lvl1pPr lvl="0">
              <a:defRPr kern="1200"/>
            </a:lvl1pPr>
          </a:lstStyle>
          <a:p>
            <a:pPr lvl="0" algn="l" eaLnBrk="1" fontAlgn="t" hangingPunct="1">
              <a:lnSpc>
                <a:spcPct val="120000"/>
              </a:lnSpc>
            </a:pPr>
            <a:r>
              <a:rPr lang="zh-CN" altLang="zh-CN" dirty="0">
                <a:solidFill>
                  <a:srgbClr val="080808"/>
                </a:solidFill>
              </a:rPr>
              <a:t>第四，经典诵读，决胜教法</a:t>
            </a:r>
            <a:endParaRPr lang="zh-CN" altLang="zh-CN" sz="2200" dirty="0">
              <a:solidFill>
                <a:srgbClr val="080808"/>
              </a:solidFill>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0289" name="Rectangle 2"/>
          <p:cNvSpPr>
            <a:spLocks noGrp="1" noRot="1"/>
          </p:cNvSpPr>
          <p:nvPr>
            <p:ph type="ctrTitle"/>
          </p:nvPr>
        </p:nvSpPr>
        <p:spPr>
          <a:xfrm>
            <a:off x="323850" y="141288"/>
            <a:ext cx="8496300" cy="3997325"/>
          </a:xfrm>
          <a:ln/>
        </p:spPr>
        <p:txBody>
          <a:bodyPr wrap="square" lIns="77925" tIns="38963" rIns="77925" bIns="38963" anchor="ctr"/>
          <a:lstStyle>
            <a:lvl1pPr lvl="0">
              <a:defRPr kern="1200"/>
            </a:lvl1pPr>
          </a:lstStyle>
          <a:p>
            <a:pPr lvl="0" algn="l" eaLnBrk="1" fontAlgn="t" hangingPunct="1">
              <a:lnSpc>
                <a:spcPct val="120000"/>
              </a:lnSpc>
            </a:pPr>
            <a:r>
              <a:rPr lang="en-US" altLang="zh-CN" sz="2600" dirty="0">
                <a:solidFill>
                  <a:srgbClr val="080808"/>
                </a:solidFill>
              </a:rPr>
              <a:t>1</a:t>
            </a:r>
            <a:r>
              <a:rPr lang="zh-CN" altLang="en-US" sz="2600" dirty="0">
                <a:solidFill>
                  <a:srgbClr val="080808"/>
                </a:solidFill>
              </a:rPr>
              <a:t>.打铁先要自身硬</a:t>
            </a:r>
            <a:br>
              <a:rPr lang="zh-CN" altLang="en-US" sz="2600" dirty="0">
                <a:solidFill>
                  <a:srgbClr val="080808"/>
                </a:solidFill>
              </a:rPr>
            </a:br>
            <a:br>
              <a:rPr lang="zh-CN" altLang="en-US" sz="2600" dirty="0">
                <a:solidFill>
                  <a:srgbClr val="080808"/>
                </a:solidFill>
              </a:rPr>
            </a:br>
            <a:r>
              <a:rPr lang="zh-CN" altLang="en-US" sz="2600" dirty="0">
                <a:solidFill>
                  <a:srgbClr val="080808"/>
                </a:solidFill>
              </a:rPr>
              <a:t>　　①知经典</a:t>
            </a:r>
            <a:br>
              <a:rPr lang="zh-CN" altLang="en-US" sz="2600" dirty="0">
                <a:solidFill>
                  <a:srgbClr val="080808"/>
                </a:solidFill>
              </a:rPr>
            </a:br>
            <a:endParaRPr lang="zh-CN" altLang="en-US" sz="2600" dirty="0">
              <a:solidFill>
                <a:srgbClr val="080808"/>
              </a:solidFill>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1313" name="Rectangle 3"/>
          <p:cNvSpPr>
            <a:spLocks noGrp="1" noRot="1"/>
          </p:cNvSpPr>
          <p:nvPr>
            <p:ph type="body"/>
          </p:nvPr>
        </p:nvSpPr>
        <p:spPr>
          <a:xfrm>
            <a:off x="1049338" y="-71437"/>
            <a:ext cx="7086600" cy="4514850"/>
          </a:xfrm>
          <a:ln/>
        </p:spPr>
        <p:txBody>
          <a:bodyPr wrap="square" lIns="77925" tIns="38963" rIns="77925" bIns="38963" anchor="t"/>
          <a:p>
            <a:pPr marL="0" lvl="0" indent="0" algn="ctr">
              <a:lnSpc>
                <a:spcPct val="150000"/>
              </a:lnSpc>
              <a:spcBef>
                <a:spcPct val="0"/>
              </a:spcBef>
              <a:buNone/>
            </a:pPr>
            <a:r>
              <a:rPr lang="zh-CN" altLang="en-US" sz="4500" b="1" dirty="0">
                <a:solidFill>
                  <a:srgbClr val="FF0000"/>
                </a:solidFill>
              </a:rPr>
              <a:t>Ａ </a:t>
            </a:r>
            <a:r>
              <a:rPr lang="zh-CN" altLang="en-US" b="1" dirty="0">
                <a:solidFill>
                  <a:srgbClr val="FF0000"/>
                </a:solidFill>
              </a:rPr>
              <a:t>熟知中华民族五千年文明史</a:t>
            </a:r>
            <a:endParaRPr lang="zh-CN" altLang="en-US" b="1" dirty="0">
              <a:solidFill>
                <a:srgbClr val="FF0000"/>
              </a:solidFill>
            </a:endParaRPr>
          </a:p>
          <a:p>
            <a:pPr marL="0" lvl="0" indent="0">
              <a:lnSpc>
                <a:spcPct val="150000"/>
              </a:lnSpc>
              <a:spcBef>
                <a:spcPct val="0"/>
              </a:spcBef>
              <a:buNone/>
            </a:pPr>
            <a:r>
              <a:rPr lang="zh-CN" altLang="en-US" sz="2300" dirty="0"/>
              <a:t>涌现出灿若明星的</a:t>
            </a:r>
            <a:r>
              <a:rPr lang="zh-CN" altLang="en-US" sz="2300" dirty="0">
                <a:solidFill>
                  <a:srgbClr val="FF0000"/>
                </a:solidFill>
              </a:rPr>
              <a:t>文豪巨匠</a:t>
            </a:r>
            <a:r>
              <a:rPr lang="zh-CN" altLang="en-US" sz="2300" dirty="0"/>
              <a:t>：</a:t>
            </a:r>
            <a:endParaRPr lang="zh-CN" altLang="en-US" sz="2300" dirty="0"/>
          </a:p>
          <a:p>
            <a:pPr marL="0" lvl="0" indent="0">
              <a:lnSpc>
                <a:spcPct val="150000"/>
              </a:lnSpc>
              <a:spcBef>
                <a:spcPct val="0"/>
              </a:spcBef>
              <a:buNone/>
            </a:pPr>
            <a:r>
              <a:rPr lang="zh-CN" altLang="en-US" sz="2000" dirty="0"/>
              <a:t>屈  原       司马迁       三  曹      陶渊明    </a:t>
            </a:r>
            <a:endParaRPr lang="zh-CN" altLang="en-US" sz="2000" dirty="0"/>
          </a:p>
          <a:p>
            <a:pPr marL="0" lvl="0" indent="0">
              <a:lnSpc>
                <a:spcPct val="150000"/>
              </a:lnSpc>
              <a:spcBef>
                <a:spcPct val="0"/>
              </a:spcBef>
              <a:buNone/>
            </a:pPr>
            <a:r>
              <a:rPr lang="zh-CN" altLang="en-US" sz="2000" dirty="0"/>
              <a:t>李  白       杜  甫       白居易      韩  愈     </a:t>
            </a:r>
            <a:endParaRPr lang="zh-CN" altLang="en-US" sz="2000" dirty="0"/>
          </a:p>
          <a:p>
            <a:pPr marL="0" lvl="0" indent="0">
              <a:lnSpc>
                <a:spcPct val="150000"/>
              </a:lnSpc>
              <a:spcBef>
                <a:spcPct val="0"/>
              </a:spcBef>
              <a:buNone/>
            </a:pPr>
            <a:r>
              <a:rPr lang="zh-CN" altLang="en-US" sz="2000" dirty="0"/>
              <a:t>柳宗元       欧阳修       王安石      三  苏      </a:t>
            </a:r>
            <a:endParaRPr lang="zh-CN" altLang="en-US" sz="2000" dirty="0"/>
          </a:p>
          <a:p>
            <a:pPr marL="0" lvl="0" indent="0">
              <a:lnSpc>
                <a:spcPct val="150000"/>
              </a:lnSpc>
              <a:spcBef>
                <a:spcPct val="0"/>
              </a:spcBef>
              <a:buNone/>
            </a:pPr>
            <a:r>
              <a:rPr lang="zh-CN" altLang="en-US" sz="2000" dirty="0"/>
              <a:t>辛弃疾       陆  游       李清照      岳  飞     </a:t>
            </a:r>
            <a:endParaRPr lang="zh-CN" altLang="en-US" sz="2000" dirty="0"/>
          </a:p>
          <a:p>
            <a:pPr marL="0" lvl="0" indent="0">
              <a:lnSpc>
                <a:spcPct val="150000"/>
              </a:lnSpc>
              <a:spcBef>
                <a:spcPct val="0"/>
              </a:spcBef>
              <a:buNone/>
            </a:pPr>
            <a:r>
              <a:rPr lang="zh-CN" altLang="en-US" sz="2000" dirty="0"/>
              <a:t>文天祥       关汉卿       汤显祖      罗贯中 </a:t>
            </a:r>
            <a:endParaRPr lang="zh-CN" altLang="en-US" sz="2000" dirty="0"/>
          </a:p>
          <a:p>
            <a:pPr marL="0" lvl="0" indent="0">
              <a:lnSpc>
                <a:spcPct val="150000"/>
              </a:lnSpc>
              <a:spcBef>
                <a:spcPct val="0"/>
              </a:spcBef>
              <a:buNone/>
            </a:pPr>
            <a:r>
              <a:rPr lang="zh-CN" altLang="en-US" sz="2000" dirty="0"/>
              <a:t>施耐庵       曹雪芹       蒲松龄      李  渔      </a:t>
            </a:r>
            <a:endParaRPr lang="zh-CN" altLang="en-US" sz="2000" dirty="0"/>
          </a:p>
          <a:p>
            <a:pPr marL="0" lvl="0" indent="0">
              <a:lnSpc>
                <a:spcPct val="150000"/>
              </a:lnSpc>
              <a:spcBef>
                <a:spcPct val="0"/>
              </a:spcBef>
              <a:buNone/>
            </a:pPr>
            <a:r>
              <a:rPr lang="zh-CN" altLang="en-US" sz="2000" dirty="0"/>
              <a:t>纳兰性德     王国维       </a:t>
            </a:r>
            <a:r>
              <a:rPr lang="en-US" altLang="zh-CN" sz="2000" dirty="0"/>
              <a:t>……</a:t>
            </a:r>
            <a:endParaRPr lang="en-US" altLang="zh-CN" dirty="0"/>
          </a:p>
        </p:txBody>
      </p:sp>
      <p:cxnSp>
        <p:nvCxnSpPr>
          <p:cNvPr id="141314" name="直接连接符 3"/>
          <p:cNvCxnSpPr/>
          <p:nvPr/>
        </p:nvCxnSpPr>
        <p:spPr>
          <a:xfrm>
            <a:off x="3124200" y="2438400"/>
            <a:ext cx="0" cy="3429000"/>
          </a:xfrm>
          <a:prstGeom prst="line">
            <a:avLst/>
          </a:prstGeom>
          <a:ln w="9525" cap="flat" cmpd="sng">
            <a:solidFill>
              <a:srgbClr val="D9D9D9"/>
            </a:solidFill>
            <a:prstDash val="lgDash"/>
            <a:round/>
            <a:headEnd type="none" w="med" len="med"/>
            <a:tailEnd type="none" w="med" len="med"/>
          </a:ln>
        </p:spPr>
      </p:cxnSp>
      <p:cxnSp>
        <p:nvCxnSpPr>
          <p:cNvPr id="141315" name="直接连接符 4"/>
          <p:cNvCxnSpPr/>
          <p:nvPr/>
        </p:nvCxnSpPr>
        <p:spPr>
          <a:xfrm>
            <a:off x="5181600" y="2438400"/>
            <a:ext cx="0" cy="3429000"/>
          </a:xfrm>
          <a:prstGeom prst="line">
            <a:avLst/>
          </a:prstGeom>
          <a:ln w="9525" cap="flat" cmpd="sng">
            <a:solidFill>
              <a:srgbClr val="D9D9D9"/>
            </a:solidFill>
            <a:prstDash val="lgDash"/>
            <a:round/>
            <a:headEnd type="none" w="med" len="med"/>
            <a:tailEnd type="none" w="med" len="med"/>
          </a:ln>
        </p:spPr>
      </p:cxnSp>
      <p:cxnSp>
        <p:nvCxnSpPr>
          <p:cNvPr id="141316" name="直接连接符 5"/>
          <p:cNvCxnSpPr/>
          <p:nvPr/>
        </p:nvCxnSpPr>
        <p:spPr>
          <a:xfrm>
            <a:off x="7086600" y="2438400"/>
            <a:ext cx="0" cy="3429000"/>
          </a:xfrm>
          <a:prstGeom prst="line">
            <a:avLst/>
          </a:prstGeom>
          <a:ln w="9525" cap="flat" cmpd="sng">
            <a:solidFill>
              <a:srgbClr val="D9D9D9"/>
            </a:solidFill>
            <a:prstDash val="lgDash"/>
            <a:round/>
            <a:headEnd type="none" w="med" len="med"/>
            <a:tailEnd type="none" w="med" len="med"/>
          </a:ln>
        </p:spPr>
      </p:cxn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2337" name="Rectangle 3"/>
          <p:cNvSpPr>
            <a:spLocks noGrp="1" noRot="1"/>
          </p:cNvSpPr>
          <p:nvPr>
            <p:ph type="body"/>
          </p:nvPr>
        </p:nvSpPr>
        <p:spPr>
          <a:xfrm>
            <a:off x="785813" y="477838"/>
            <a:ext cx="7315200" cy="3317875"/>
          </a:xfrm>
          <a:ln/>
        </p:spPr>
        <p:txBody>
          <a:bodyPr wrap="square" lIns="77925" tIns="38963" rIns="77925" bIns="38963" anchor="t"/>
          <a:p>
            <a:pPr marL="0" lvl="0" indent="0">
              <a:lnSpc>
                <a:spcPts val="3100"/>
              </a:lnSpc>
              <a:spcBef>
                <a:spcPct val="0"/>
              </a:spcBef>
              <a:buNone/>
            </a:pPr>
            <a:r>
              <a:rPr lang="zh-CN" altLang="en-US" sz="2400" dirty="0"/>
              <a:t>流传至今浩如烟海的</a:t>
            </a:r>
            <a:r>
              <a:rPr lang="zh-CN" altLang="en-US" sz="2400" dirty="0">
                <a:solidFill>
                  <a:srgbClr val="FF0000"/>
                </a:solidFill>
              </a:rPr>
              <a:t>名篇佳作</a:t>
            </a:r>
            <a:r>
              <a:rPr lang="zh-CN" altLang="en-US" sz="2400" dirty="0"/>
              <a:t>：</a:t>
            </a:r>
            <a:endParaRPr lang="zh-CN" altLang="en-US" sz="2400" dirty="0"/>
          </a:p>
          <a:p>
            <a:pPr marL="0" lvl="0" indent="0">
              <a:lnSpc>
                <a:spcPts val="3100"/>
              </a:lnSpc>
              <a:spcBef>
                <a:spcPct val="0"/>
              </a:spcBef>
              <a:buNone/>
            </a:pPr>
            <a:r>
              <a:rPr lang="zh-CN" altLang="en-US" sz="2400" dirty="0"/>
              <a:t>诗经        楚辞        汉 赋       史记   </a:t>
            </a:r>
            <a:endParaRPr lang="zh-CN" altLang="en-US" sz="2400" dirty="0"/>
          </a:p>
          <a:p>
            <a:pPr marL="0" lvl="0" indent="0">
              <a:lnSpc>
                <a:spcPts val="3100"/>
              </a:lnSpc>
              <a:spcBef>
                <a:spcPct val="0"/>
              </a:spcBef>
              <a:buNone/>
            </a:pPr>
            <a:r>
              <a:rPr lang="zh-CN" altLang="en-US" sz="2400" dirty="0"/>
              <a:t>说文解字    乐府诗      昭明文选    全唐诗     </a:t>
            </a:r>
            <a:endParaRPr lang="zh-CN" altLang="en-US" sz="2400" dirty="0"/>
          </a:p>
          <a:p>
            <a:pPr marL="0" lvl="0" indent="0">
              <a:lnSpc>
                <a:spcPts val="3100"/>
              </a:lnSpc>
              <a:spcBef>
                <a:spcPct val="0"/>
              </a:spcBef>
              <a:buNone/>
            </a:pPr>
            <a:r>
              <a:rPr lang="zh-CN" altLang="en-US" sz="2400" dirty="0"/>
              <a:t>全宋词      资治通鉴    四书        五经   </a:t>
            </a:r>
            <a:endParaRPr lang="zh-CN" altLang="en-US" sz="2400" dirty="0"/>
          </a:p>
          <a:p>
            <a:pPr marL="0" lvl="0" indent="0">
              <a:lnSpc>
                <a:spcPts val="3100"/>
              </a:lnSpc>
              <a:spcBef>
                <a:spcPct val="0"/>
              </a:spcBef>
              <a:buNone/>
            </a:pPr>
            <a:r>
              <a:rPr lang="zh-CN" altLang="en-US" sz="2400" dirty="0"/>
              <a:t>全元曲      永乐大典    牡丹亭      三国演义</a:t>
            </a:r>
            <a:endParaRPr lang="zh-CN" altLang="en-US" sz="2400" dirty="0"/>
          </a:p>
          <a:p>
            <a:pPr marL="0" lvl="0" indent="0">
              <a:lnSpc>
                <a:spcPts val="3100"/>
              </a:lnSpc>
              <a:spcBef>
                <a:spcPct val="0"/>
              </a:spcBef>
              <a:buNone/>
            </a:pPr>
            <a:r>
              <a:rPr lang="zh-CN" altLang="en-US" sz="2400" dirty="0"/>
              <a:t>西游记      水浒传      红楼梦      金瓶梅   </a:t>
            </a:r>
            <a:endParaRPr lang="zh-CN" altLang="en-US" sz="2400" dirty="0"/>
          </a:p>
          <a:p>
            <a:pPr marL="0" lvl="0" indent="0">
              <a:lnSpc>
                <a:spcPts val="3100"/>
              </a:lnSpc>
              <a:spcBef>
                <a:spcPct val="0"/>
              </a:spcBef>
              <a:buNone/>
            </a:pPr>
            <a:r>
              <a:rPr lang="zh-CN" altLang="en-US" sz="2400" dirty="0"/>
              <a:t>笠翁对韵    三字经      百家姓      千家诗    </a:t>
            </a:r>
            <a:endParaRPr lang="zh-CN" altLang="en-US" sz="2400" dirty="0"/>
          </a:p>
          <a:p>
            <a:pPr marL="0" lvl="0" indent="0">
              <a:lnSpc>
                <a:spcPts val="3100"/>
              </a:lnSpc>
              <a:spcBef>
                <a:spcPct val="0"/>
              </a:spcBef>
              <a:buNone/>
            </a:pPr>
            <a:r>
              <a:rPr lang="zh-CN" altLang="en-US" sz="2400" dirty="0"/>
              <a:t>弟子规      康熙字典    古文观止    唐诗三百首    </a:t>
            </a:r>
            <a:endParaRPr lang="zh-CN" altLang="en-US" sz="2400" dirty="0"/>
          </a:p>
          <a:p>
            <a:pPr marL="0" lvl="0" indent="0">
              <a:lnSpc>
                <a:spcPts val="3100"/>
              </a:lnSpc>
              <a:spcBef>
                <a:spcPct val="0"/>
              </a:spcBef>
              <a:buNone/>
            </a:pPr>
            <a:r>
              <a:rPr lang="zh-CN" altLang="en-US" sz="2400" dirty="0"/>
              <a:t>聊斋志异    四库全书    二十四史    三言二拍     </a:t>
            </a:r>
            <a:endParaRPr lang="zh-CN" altLang="en-US" sz="2400" dirty="0"/>
          </a:p>
          <a:p>
            <a:pPr marL="0" lvl="0" indent="0">
              <a:lnSpc>
                <a:spcPts val="3100"/>
              </a:lnSpc>
              <a:spcBef>
                <a:spcPct val="0"/>
              </a:spcBef>
              <a:buNone/>
            </a:pPr>
            <a:r>
              <a:rPr lang="zh-CN" altLang="en-US" sz="2400" dirty="0"/>
              <a:t>人间词话    </a:t>
            </a:r>
            <a:r>
              <a:rPr lang="en-US" altLang="zh-CN" sz="2400" dirty="0"/>
              <a:t>……</a:t>
            </a:r>
            <a:endParaRPr lang="en-US" altLang="zh-CN" sz="2400" dirty="0"/>
          </a:p>
        </p:txBody>
      </p:sp>
      <p:cxnSp>
        <p:nvCxnSpPr>
          <p:cNvPr id="142338" name="直接连接符 2"/>
          <p:cNvCxnSpPr/>
          <p:nvPr/>
        </p:nvCxnSpPr>
        <p:spPr>
          <a:xfrm>
            <a:off x="3200400" y="2133600"/>
            <a:ext cx="0" cy="3733800"/>
          </a:xfrm>
          <a:prstGeom prst="line">
            <a:avLst/>
          </a:prstGeom>
          <a:ln w="9525" cap="flat" cmpd="sng">
            <a:solidFill>
              <a:srgbClr val="D9D9D9"/>
            </a:solidFill>
            <a:prstDash val="lgDash"/>
            <a:round/>
            <a:headEnd type="none" w="med" len="med"/>
            <a:tailEnd type="none" w="med" len="med"/>
          </a:ln>
        </p:spPr>
      </p:cxnSp>
      <p:cxnSp>
        <p:nvCxnSpPr>
          <p:cNvPr id="142339" name="直接连接符 3"/>
          <p:cNvCxnSpPr/>
          <p:nvPr/>
        </p:nvCxnSpPr>
        <p:spPr>
          <a:xfrm>
            <a:off x="5029200" y="2133600"/>
            <a:ext cx="0" cy="3733800"/>
          </a:xfrm>
          <a:prstGeom prst="line">
            <a:avLst/>
          </a:prstGeom>
          <a:ln w="9525" cap="flat" cmpd="sng">
            <a:solidFill>
              <a:srgbClr val="D9D9D9"/>
            </a:solidFill>
            <a:prstDash val="lgDash"/>
            <a:round/>
            <a:headEnd type="none" w="med" len="med"/>
            <a:tailEnd type="none" w="med" len="med"/>
          </a:ln>
        </p:spPr>
      </p:cxnSp>
      <p:cxnSp>
        <p:nvCxnSpPr>
          <p:cNvPr id="142340" name="直接连接符 4"/>
          <p:cNvCxnSpPr/>
          <p:nvPr/>
        </p:nvCxnSpPr>
        <p:spPr>
          <a:xfrm>
            <a:off x="6934200" y="2133600"/>
            <a:ext cx="0" cy="3733800"/>
          </a:xfrm>
          <a:prstGeom prst="line">
            <a:avLst/>
          </a:prstGeom>
          <a:ln w="9525" cap="flat" cmpd="sng">
            <a:solidFill>
              <a:srgbClr val="D9D9D9"/>
            </a:solidFill>
            <a:prstDash val="lgDash"/>
            <a:round/>
            <a:headEnd type="none" w="med" len="med"/>
            <a:tailEnd type="none" w="med" len="med"/>
          </a:ln>
        </p:spPr>
      </p:cxn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61" name="图片 2" descr="图片6.jpg"/>
          <p:cNvPicPr>
            <a:picLocks noChangeAspect="1"/>
          </p:cNvPicPr>
          <p:nvPr/>
        </p:nvPicPr>
        <p:blipFill>
          <a:blip r:embed="rId1"/>
          <a:srcRect b="5455"/>
          <a:stretch>
            <a:fillRect/>
          </a:stretch>
        </p:blipFill>
        <p:spPr>
          <a:xfrm>
            <a:off x="-15875" y="0"/>
            <a:ext cx="9159875" cy="5143500"/>
          </a:xfrm>
          <a:prstGeom prst="rect">
            <a:avLst/>
          </a:prstGeom>
          <a:noFill/>
          <a:ln w="9525">
            <a:noFill/>
          </a:ln>
        </p:spPr>
      </p:pic>
      <p:sp>
        <p:nvSpPr>
          <p:cNvPr id="143362" name="Rectangle 2"/>
          <p:cNvSpPr>
            <a:spLocks noGrp="1" noRot="1"/>
          </p:cNvSpPr>
          <p:nvPr>
            <p:ph type="body"/>
          </p:nvPr>
        </p:nvSpPr>
        <p:spPr>
          <a:xfrm>
            <a:off x="1487488" y="2278063"/>
            <a:ext cx="6010275" cy="584200"/>
          </a:xfrm>
          <a:ln/>
        </p:spPr>
        <p:txBody>
          <a:bodyPr wrap="square" lIns="77925" tIns="38963" rIns="77925" bIns="38963" anchor="t"/>
          <a:p>
            <a:pPr marL="0" lvl="0" indent="0" algn="ctr" fontAlgn="t">
              <a:lnSpc>
                <a:spcPct val="80000"/>
              </a:lnSpc>
              <a:spcBef>
                <a:spcPct val="0"/>
              </a:spcBef>
              <a:buNone/>
            </a:pPr>
            <a:r>
              <a:rPr lang="en-US" altLang="zh-CN" sz="4100" dirty="0">
                <a:solidFill>
                  <a:schemeClr val="bg1"/>
                </a:solidFill>
              </a:rPr>
              <a:t>B</a:t>
            </a:r>
            <a:r>
              <a:rPr lang="zh-CN" altLang="en-US" sz="4100" dirty="0">
                <a:solidFill>
                  <a:schemeClr val="bg1"/>
                </a:solidFill>
              </a:rPr>
              <a:t>　品读国学经典</a:t>
            </a:r>
            <a:endParaRPr lang="zh-CN" altLang="en-US" sz="4100" dirty="0">
              <a:solidFill>
                <a:schemeClr val="bg1"/>
              </a:solidFill>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4385" name="Rectangle 2"/>
          <p:cNvSpPr>
            <a:spLocks noGrp="1" noRot="1"/>
          </p:cNvSpPr>
          <p:nvPr>
            <p:ph type="ctrTitle"/>
          </p:nvPr>
        </p:nvSpPr>
        <p:spPr>
          <a:xfrm>
            <a:off x="428625" y="303213"/>
            <a:ext cx="8496300" cy="4483100"/>
          </a:xfrm>
          <a:ln/>
        </p:spPr>
        <p:txBody>
          <a:bodyPr wrap="square" lIns="77925" tIns="38963" rIns="77925" bIns="38963" anchor="ctr"/>
          <a:lstStyle>
            <a:lvl1pPr lvl="0">
              <a:defRPr kern="1200"/>
            </a:lvl1pPr>
          </a:lstStyle>
          <a:p>
            <a:pPr lvl="0" algn="l" eaLnBrk="1" fontAlgn="t" hangingPunct="1">
              <a:lnSpc>
                <a:spcPct val="120000"/>
              </a:lnSpc>
            </a:pPr>
            <a:r>
              <a:rPr lang="zh-CN" altLang="en-US" sz="3400" dirty="0">
                <a:solidFill>
                  <a:srgbClr val="080808"/>
                </a:solidFill>
              </a:rPr>
              <a:t>四库全书</a:t>
            </a:r>
            <a:br>
              <a:rPr lang="zh-CN" altLang="en-US" sz="2200" dirty="0">
                <a:solidFill>
                  <a:srgbClr val="080808"/>
                </a:solidFill>
              </a:rPr>
            </a:br>
            <a:r>
              <a:rPr lang="zh-CN" altLang="en-US" sz="2200" dirty="0">
                <a:solidFill>
                  <a:srgbClr val="080808"/>
                </a:solidFill>
              </a:rPr>
              <a:t>　　</a:t>
            </a:r>
            <a:r>
              <a:rPr lang="en-US" altLang="zh-CN" sz="2200" dirty="0">
                <a:solidFill>
                  <a:srgbClr val="080808"/>
                </a:solidFill>
              </a:rPr>
              <a:t>《</a:t>
            </a:r>
            <a:r>
              <a:rPr lang="zh-CN" altLang="en-US" sz="2200" dirty="0">
                <a:solidFill>
                  <a:srgbClr val="080808"/>
                </a:solidFill>
              </a:rPr>
              <a:t>四库全书</a:t>
            </a:r>
            <a:r>
              <a:rPr lang="en-US" altLang="zh-CN" sz="2200" dirty="0">
                <a:solidFill>
                  <a:srgbClr val="080808"/>
                </a:solidFill>
              </a:rPr>
              <a:t>》</a:t>
            </a:r>
            <a:r>
              <a:rPr lang="zh-CN" altLang="en-US" sz="2200" dirty="0">
                <a:solidFill>
                  <a:srgbClr val="080808"/>
                </a:solidFill>
              </a:rPr>
              <a:t>是在清朝乾隆（</a:t>
            </a:r>
            <a:r>
              <a:rPr lang="en-US" altLang="zh-CN" sz="2200" dirty="0">
                <a:solidFill>
                  <a:srgbClr val="080808"/>
                </a:solidFill>
              </a:rPr>
              <a:t>1736-1795</a:t>
            </a:r>
            <a:r>
              <a:rPr lang="zh-CN" altLang="en-US" sz="2200" dirty="0">
                <a:solidFill>
                  <a:srgbClr val="080808"/>
                </a:solidFill>
              </a:rPr>
              <a:t>）皇帝的主持下，由纪昀等</a:t>
            </a:r>
            <a:r>
              <a:rPr lang="en-US" altLang="zh-CN" sz="2200" dirty="0">
                <a:solidFill>
                  <a:srgbClr val="080808"/>
                </a:solidFill>
              </a:rPr>
              <a:t>360</a:t>
            </a:r>
            <a:r>
              <a:rPr lang="zh-CN" altLang="en-US" sz="2200" dirty="0">
                <a:solidFill>
                  <a:srgbClr val="080808"/>
                </a:solidFill>
              </a:rPr>
              <a:t>多位高官、学者编撰，</a:t>
            </a:r>
            <a:r>
              <a:rPr lang="en-US" altLang="zh-CN" sz="2200" dirty="0">
                <a:solidFill>
                  <a:srgbClr val="080808"/>
                </a:solidFill>
              </a:rPr>
              <a:t>3800</a:t>
            </a:r>
            <a:r>
              <a:rPr lang="zh-CN" altLang="en-US" sz="2200" dirty="0">
                <a:solidFill>
                  <a:srgbClr val="080808"/>
                </a:solidFill>
              </a:rPr>
              <a:t>多人抄写，耗时十三年编成。丛书分经、史、子、集四部，故名四库。共有</a:t>
            </a:r>
            <a:r>
              <a:rPr lang="en-US" altLang="zh-CN" sz="2200" dirty="0">
                <a:solidFill>
                  <a:srgbClr val="080808"/>
                </a:solidFill>
              </a:rPr>
              <a:t>3500</a:t>
            </a:r>
            <a:r>
              <a:rPr lang="zh-CN" altLang="en-US" sz="2200" dirty="0">
                <a:solidFill>
                  <a:srgbClr val="080808"/>
                </a:solidFill>
              </a:rPr>
              <a:t>多种书，</a:t>
            </a:r>
            <a:r>
              <a:rPr lang="en-US" altLang="zh-CN" sz="2200" dirty="0">
                <a:solidFill>
                  <a:srgbClr val="080808"/>
                </a:solidFill>
              </a:rPr>
              <a:t>7.9</a:t>
            </a:r>
            <a:r>
              <a:rPr lang="zh-CN" altLang="en-US" sz="2200" dirty="0">
                <a:solidFill>
                  <a:srgbClr val="080808"/>
                </a:solidFill>
              </a:rPr>
              <a:t>万卷，</a:t>
            </a:r>
            <a:r>
              <a:rPr lang="en-US" altLang="zh-CN" sz="2200" dirty="0">
                <a:solidFill>
                  <a:srgbClr val="080808"/>
                </a:solidFill>
              </a:rPr>
              <a:t>3.6</a:t>
            </a:r>
            <a:r>
              <a:rPr lang="zh-CN" altLang="en-US" sz="2200" dirty="0">
                <a:solidFill>
                  <a:srgbClr val="080808"/>
                </a:solidFill>
              </a:rPr>
              <a:t>万册，约</a:t>
            </a:r>
            <a:r>
              <a:rPr lang="en-US" altLang="zh-CN" sz="2200" dirty="0">
                <a:solidFill>
                  <a:srgbClr val="080808"/>
                </a:solidFill>
              </a:rPr>
              <a:t>8</a:t>
            </a:r>
            <a:r>
              <a:rPr lang="zh-CN" altLang="en-US" sz="2200" dirty="0">
                <a:solidFill>
                  <a:srgbClr val="080808"/>
                </a:solidFill>
              </a:rPr>
              <a:t>亿字，基本上囊括了中国古代所有图书，故称“全书”。当年，乾隆皇帝命人手抄了</a:t>
            </a:r>
            <a:r>
              <a:rPr lang="en-US" altLang="zh-CN" sz="2200" dirty="0">
                <a:solidFill>
                  <a:srgbClr val="080808"/>
                </a:solidFill>
              </a:rPr>
              <a:t>7</a:t>
            </a:r>
            <a:r>
              <a:rPr lang="zh-CN" altLang="en-US" sz="2200" dirty="0">
                <a:solidFill>
                  <a:srgbClr val="080808"/>
                </a:solidFill>
              </a:rPr>
              <a:t>部</a:t>
            </a:r>
            <a:r>
              <a:rPr lang="en-US" altLang="zh-CN" sz="2200" dirty="0">
                <a:solidFill>
                  <a:srgbClr val="080808"/>
                </a:solidFill>
              </a:rPr>
              <a:t>《</a:t>
            </a:r>
            <a:r>
              <a:rPr lang="zh-CN" altLang="en-US" sz="2200" dirty="0">
                <a:solidFill>
                  <a:srgbClr val="080808"/>
                </a:solidFill>
              </a:rPr>
              <a:t>四库全书</a:t>
            </a:r>
            <a:r>
              <a:rPr lang="en-US" altLang="zh-CN" sz="2200" dirty="0">
                <a:solidFill>
                  <a:srgbClr val="080808"/>
                </a:solidFill>
              </a:rPr>
              <a:t>》</a:t>
            </a:r>
            <a:r>
              <a:rPr lang="zh-CN" altLang="en-US" sz="2200" dirty="0">
                <a:solidFill>
                  <a:srgbClr val="080808"/>
                </a:solidFill>
              </a:rPr>
              <a:t>，下令分别藏于全国各地。先抄好的四部分贮于紫禁城文渊阁、圆明园文源阁、辽宁沈阳文溯阁、河北承德文津阁珍藏，这就是所谓的“北四阁”。后抄好的三部分贮扬州文汇阁、镇江文宗阁和杭州文澜阁珍藏，这就是所谓的“南三阁”。历经</a:t>
            </a:r>
            <a:r>
              <a:rPr lang="en-US" altLang="zh-CN" sz="2200" dirty="0">
                <a:solidFill>
                  <a:srgbClr val="080808"/>
                </a:solidFill>
              </a:rPr>
              <a:t>200</a:t>
            </a:r>
            <a:r>
              <a:rPr lang="zh-CN" altLang="en-US" sz="2200" dirty="0">
                <a:solidFill>
                  <a:srgbClr val="080808"/>
                </a:solidFill>
              </a:rPr>
              <a:t>多年沧桑，今存三部半。</a:t>
            </a:r>
            <a:endParaRPr lang="zh-CN" altLang="en-US" sz="2200" dirty="0">
              <a:solidFill>
                <a:srgbClr val="080808"/>
              </a:solidFill>
            </a:endParaR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5409" name="Picture 4" descr="四库全书"/>
          <p:cNvPicPr>
            <a:picLocks noChangeAspect="1"/>
          </p:cNvPicPr>
          <p:nvPr/>
        </p:nvPicPr>
        <p:blipFill>
          <a:blip r:embed="rId1"/>
          <a:stretch>
            <a:fillRect/>
          </a:stretch>
        </p:blipFill>
        <p:spPr>
          <a:xfrm>
            <a:off x="0" y="728663"/>
            <a:ext cx="9144000" cy="3841750"/>
          </a:xfrm>
          <a:prstGeom prst="rect">
            <a:avLst/>
          </a:prstGeom>
          <a:noFill/>
          <a:ln w="9525">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Rectangle 2"/>
          <p:cNvSpPr>
            <a:spLocks noGrp="1" noRot="1"/>
          </p:cNvSpPr>
          <p:nvPr>
            <p:ph type="title"/>
          </p:nvPr>
        </p:nvSpPr>
        <p:spPr>
          <a:xfrm>
            <a:off x="381000" y="214313"/>
            <a:ext cx="8305800" cy="857250"/>
          </a:xfrm>
          <a:ln/>
        </p:spPr>
        <p:txBody>
          <a:bodyPr wrap="square" lIns="77925" tIns="38963" rIns="77925" bIns="38963" anchor="ctr"/>
          <a:p>
            <a:pPr lvl="0" algn="l" eaLnBrk="1" hangingPunct="1"/>
            <a:r>
              <a:rPr lang="en-US" altLang="zh-CN" sz="3400" dirty="0">
                <a:solidFill>
                  <a:srgbClr val="080808"/>
                </a:solidFill>
              </a:rPr>
              <a:t>3</a:t>
            </a:r>
            <a:r>
              <a:rPr lang="zh-CN" altLang="en-US" sz="3400" dirty="0">
                <a:solidFill>
                  <a:srgbClr val="080808"/>
                </a:solidFill>
              </a:rPr>
              <a:t>.习主席夫妇</a:t>
            </a:r>
            <a:r>
              <a:rPr lang="zh-CN" altLang="en-US" sz="3400" dirty="0">
                <a:solidFill>
                  <a:srgbClr val="FF3300"/>
                </a:solidFill>
              </a:rPr>
              <a:t>着中装</a:t>
            </a:r>
            <a:r>
              <a:rPr lang="zh-CN" altLang="en-US" sz="3400" dirty="0">
                <a:solidFill>
                  <a:srgbClr val="080808"/>
                </a:solidFill>
              </a:rPr>
              <a:t>赴荷兰国宴</a:t>
            </a:r>
            <a:r>
              <a:rPr lang="zh-CN" altLang="en-US" sz="2900" dirty="0">
                <a:solidFill>
                  <a:srgbClr val="080808"/>
                </a:solidFill>
              </a:rPr>
              <a:t> </a:t>
            </a:r>
            <a:endParaRPr lang="zh-CN" altLang="en-US" sz="2900" dirty="0">
              <a:solidFill>
                <a:srgbClr val="080808"/>
              </a:solidFill>
            </a:endParaRPr>
          </a:p>
        </p:txBody>
      </p:sp>
      <p:sp>
        <p:nvSpPr>
          <p:cNvPr id="17410" name="Rectangle 3"/>
          <p:cNvSpPr>
            <a:spLocks noGrp="1" noRot="1"/>
          </p:cNvSpPr>
          <p:nvPr>
            <p:ph type="body"/>
          </p:nvPr>
        </p:nvSpPr>
        <p:spPr>
          <a:xfrm>
            <a:off x="228600" y="928688"/>
            <a:ext cx="8534400" cy="4000500"/>
          </a:xfrm>
          <a:ln/>
        </p:spPr>
        <p:txBody>
          <a:bodyPr wrap="square" lIns="77925" tIns="38963" rIns="77925" bIns="38963" anchor="t"/>
          <a:p>
            <a:pPr marL="0" lvl="0" indent="0" eaLnBrk="1" hangingPunct="1">
              <a:lnSpc>
                <a:spcPct val="120000"/>
              </a:lnSpc>
              <a:spcBef>
                <a:spcPct val="0"/>
              </a:spcBef>
              <a:buNone/>
            </a:pPr>
            <a:r>
              <a:rPr lang="zh-CN" altLang="en-US" sz="2600" dirty="0">
                <a:solidFill>
                  <a:srgbClr val="080808"/>
                </a:solidFill>
              </a:rPr>
              <a:t>    国家主席习近平</a:t>
            </a:r>
            <a:r>
              <a:rPr lang="en-US" altLang="zh-CN" sz="2600" dirty="0">
                <a:solidFill>
                  <a:srgbClr val="080808"/>
                </a:solidFill>
              </a:rPr>
              <a:t>2014</a:t>
            </a:r>
            <a:r>
              <a:rPr lang="zh-CN" altLang="en-US" sz="2600" dirty="0">
                <a:solidFill>
                  <a:srgbClr val="080808"/>
                </a:solidFill>
              </a:rPr>
              <a:t>年</a:t>
            </a:r>
            <a:r>
              <a:rPr lang="en-US" altLang="zh-CN" sz="2600" dirty="0">
                <a:solidFill>
                  <a:srgbClr val="080808"/>
                </a:solidFill>
              </a:rPr>
              <a:t>3</a:t>
            </a:r>
            <a:r>
              <a:rPr lang="zh-CN" altLang="en-US" sz="2600" dirty="0">
                <a:solidFill>
                  <a:srgbClr val="080808"/>
                </a:solidFill>
              </a:rPr>
              <a:t>月</a:t>
            </a:r>
            <a:r>
              <a:rPr lang="en-US" altLang="zh-CN" sz="2600" dirty="0">
                <a:solidFill>
                  <a:srgbClr val="080808"/>
                </a:solidFill>
              </a:rPr>
              <a:t>22</a:t>
            </a:r>
            <a:r>
              <a:rPr lang="zh-CN" altLang="en-US" sz="2600" dirty="0">
                <a:solidFill>
                  <a:srgbClr val="080808"/>
                </a:solidFill>
              </a:rPr>
              <a:t>日在阿姆斯特丹会见荷兰国王威廉－亚历山大。当习近平和夫人彭丽媛抵达王宫时，威廉－亚历山大国王和马克西玛王后热情迎接。</a:t>
            </a:r>
            <a:endParaRPr lang="zh-CN" altLang="en-US" sz="2600" dirty="0">
              <a:solidFill>
                <a:srgbClr val="080808"/>
              </a:solidFill>
            </a:endParaRPr>
          </a:p>
          <a:p>
            <a:pPr marL="0" lvl="0" indent="0" eaLnBrk="1" hangingPunct="1">
              <a:lnSpc>
                <a:spcPct val="120000"/>
              </a:lnSpc>
              <a:spcBef>
                <a:spcPct val="0"/>
              </a:spcBef>
              <a:buNone/>
            </a:pPr>
            <a:r>
              <a:rPr lang="zh-CN" altLang="en-US" sz="2600" dirty="0">
                <a:solidFill>
                  <a:srgbClr val="080808"/>
                </a:solidFill>
              </a:rPr>
              <a:t>　　古老的荷兰阿姆斯特丹王宫，郁金香绽放，喜迎中国贵宾。习近平主席和夫人彭丽媛身着中式服装，出席威廉</a:t>
            </a:r>
            <a:r>
              <a:rPr lang="en-US" altLang="zh-CN" sz="2600" dirty="0">
                <a:solidFill>
                  <a:srgbClr val="080808"/>
                </a:solidFill>
              </a:rPr>
              <a:t>-</a:t>
            </a:r>
            <a:r>
              <a:rPr lang="zh-CN" altLang="en-US" sz="2600" dirty="0">
                <a:solidFill>
                  <a:srgbClr val="080808"/>
                </a:solidFill>
              </a:rPr>
              <a:t>亚历山大国王举行的盛大国宴：“白领结”盛装宴会，欧洲王室最高规格礼遇。</a:t>
            </a:r>
            <a:endParaRPr lang="zh-CN" altLang="en-US" sz="2600" dirty="0">
              <a:solidFill>
                <a:srgbClr val="080808"/>
              </a:solidFill>
            </a:endParaRPr>
          </a:p>
          <a:p>
            <a:pPr marL="0" lvl="0" indent="0" eaLnBrk="1" hangingPunct="1">
              <a:lnSpc>
                <a:spcPct val="120000"/>
              </a:lnSpc>
              <a:spcBef>
                <a:spcPct val="0"/>
              </a:spcBef>
              <a:buNone/>
            </a:pPr>
            <a:r>
              <a:rPr lang="zh-CN" altLang="en-US" sz="2600" dirty="0">
                <a:solidFill>
                  <a:srgbClr val="080808"/>
                </a:solidFill>
              </a:rPr>
              <a:t>　　</a:t>
            </a:r>
            <a:r>
              <a:rPr lang="zh-CN" altLang="en-US" sz="2600" dirty="0">
                <a:solidFill>
                  <a:srgbClr val="FF3300"/>
                </a:solidFill>
              </a:rPr>
              <a:t>习主席夫妇一身中式服装，彰显中华文化风采。</a:t>
            </a:r>
            <a:r>
              <a:rPr lang="zh-CN" altLang="en-US" sz="2600" dirty="0">
                <a:solidFill>
                  <a:srgbClr val="080808"/>
                </a:solidFill>
              </a:rPr>
              <a:t> </a:t>
            </a:r>
            <a:endParaRPr lang="zh-CN" altLang="en-US" sz="2600" dirty="0">
              <a:solidFill>
                <a:srgbClr val="080808"/>
              </a:solidFill>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6433" name="Rectangle 2"/>
          <p:cNvSpPr>
            <a:spLocks noGrp="1" noRot="1"/>
          </p:cNvSpPr>
          <p:nvPr>
            <p:ph type="ctrTitle"/>
          </p:nvPr>
        </p:nvSpPr>
        <p:spPr>
          <a:xfrm>
            <a:off x="323850" y="357188"/>
            <a:ext cx="8496300" cy="3024187"/>
          </a:xfrm>
          <a:ln/>
        </p:spPr>
        <p:txBody>
          <a:bodyPr wrap="square" lIns="77925" tIns="38963" rIns="77925" bIns="38963" anchor="ctr"/>
          <a:lstStyle>
            <a:lvl1pPr lvl="0">
              <a:defRPr kern="1200"/>
            </a:lvl1pPr>
          </a:lstStyle>
          <a:p>
            <a:pPr lvl="0" algn="l" eaLnBrk="1" fontAlgn="t" hangingPunct="1">
              <a:lnSpc>
                <a:spcPct val="120000"/>
              </a:lnSpc>
            </a:pPr>
            <a:r>
              <a:rPr lang="zh-CN" altLang="en-US" sz="3400" dirty="0">
                <a:solidFill>
                  <a:srgbClr val="080808"/>
                </a:solidFill>
              </a:rPr>
              <a:t>四库之一  经部</a:t>
            </a:r>
            <a:br>
              <a:rPr lang="zh-CN" altLang="en-US" sz="2200" dirty="0">
                <a:solidFill>
                  <a:srgbClr val="080808"/>
                </a:solidFill>
              </a:rPr>
            </a:br>
            <a:br>
              <a:rPr lang="zh-CN" altLang="en-US" sz="2200" dirty="0">
                <a:solidFill>
                  <a:srgbClr val="080808"/>
                </a:solidFill>
              </a:rPr>
            </a:br>
            <a:r>
              <a:rPr lang="zh-CN" altLang="en-US" sz="2200" dirty="0">
                <a:solidFill>
                  <a:srgbClr val="080808"/>
                </a:solidFill>
              </a:rPr>
              <a:t>　　经部收录儒家“十三经”及相关著作。</a:t>
            </a:r>
            <a:br>
              <a:rPr lang="zh-CN" altLang="en-US" sz="2200" dirty="0">
                <a:solidFill>
                  <a:srgbClr val="080808"/>
                </a:solidFill>
              </a:rPr>
            </a:br>
            <a:r>
              <a:rPr lang="zh-CN" altLang="en-US" sz="2200" dirty="0">
                <a:solidFill>
                  <a:srgbClr val="080808"/>
                </a:solidFill>
              </a:rPr>
              <a:t>　　包括易类、书类、诗类、礼类、春秋类、孝经类、五经总义类、四书类、乐类、小学类等</a:t>
            </a:r>
            <a:r>
              <a:rPr lang="en-US" altLang="zh-CN" sz="2200" dirty="0">
                <a:solidFill>
                  <a:srgbClr val="080808"/>
                </a:solidFill>
              </a:rPr>
              <a:t>10</a:t>
            </a:r>
            <a:r>
              <a:rPr lang="zh-CN" altLang="en-US" sz="2200" dirty="0">
                <a:solidFill>
                  <a:srgbClr val="080808"/>
                </a:solidFill>
              </a:rPr>
              <a:t>个大类。</a:t>
            </a:r>
            <a:br>
              <a:rPr lang="zh-CN" altLang="en-US" sz="2200" dirty="0">
                <a:solidFill>
                  <a:srgbClr val="080808"/>
                </a:solidFill>
              </a:rPr>
            </a:br>
            <a:r>
              <a:rPr lang="zh-CN" altLang="en-US" sz="2200" dirty="0">
                <a:solidFill>
                  <a:srgbClr val="080808"/>
                </a:solidFill>
              </a:rPr>
              <a:t>　　其中礼类又分周礼、仪礼、礼记、三礼总义、通礼、杂礼书</a:t>
            </a:r>
            <a:r>
              <a:rPr lang="en-US" altLang="zh-CN" sz="2200" dirty="0">
                <a:solidFill>
                  <a:srgbClr val="080808"/>
                </a:solidFill>
              </a:rPr>
              <a:t>6</a:t>
            </a:r>
            <a:r>
              <a:rPr lang="zh-CN" altLang="en-US" sz="2200" dirty="0">
                <a:solidFill>
                  <a:srgbClr val="080808"/>
                </a:solidFill>
              </a:rPr>
              <a:t>种，小学类又分训诂、字书、韵书</a:t>
            </a:r>
            <a:r>
              <a:rPr lang="en-US" altLang="zh-CN" sz="2200" dirty="0">
                <a:solidFill>
                  <a:srgbClr val="080808"/>
                </a:solidFill>
              </a:rPr>
              <a:t>3</a:t>
            </a:r>
            <a:r>
              <a:rPr lang="zh-CN" altLang="en-US" sz="2200" dirty="0">
                <a:solidFill>
                  <a:srgbClr val="080808"/>
                </a:solidFill>
              </a:rPr>
              <a:t>种。</a:t>
            </a:r>
            <a:endParaRPr lang="zh-CN" altLang="en-US" sz="2200" dirty="0">
              <a:solidFill>
                <a:srgbClr val="080808"/>
              </a:solidFill>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7457" name="Picture 4" descr="经部"/>
          <p:cNvPicPr>
            <a:picLocks noChangeAspect="1"/>
          </p:cNvPicPr>
          <p:nvPr/>
        </p:nvPicPr>
        <p:blipFill>
          <a:blip r:embed="rId1"/>
          <a:srcRect t="11781" b="6367"/>
          <a:stretch>
            <a:fillRect/>
          </a:stretch>
        </p:blipFill>
        <p:spPr>
          <a:xfrm>
            <a:off x="3929063" y="1357313"/>
            <a:ext cx="4318000" cy="2428875"/>
          </a:xfrm>
          <a:prstGeom prst="rect">
            <a:avLst/>
          </a:prstGeom>
          <a:noFill/>
          <a:ln w="9525">
            <a:noFill/>
          </a:ln>
        </p:spPr>
      </p:pic>
      <p:pic>
        <p:nvPicPr>
          <p:cNvPr id="147458" name="Picture 6" descr="c:\documents and settings\administrator\application data\360se6\User Data\temp\17411v7DSg4_b.jpg"/>
          <p:cNvPicPr>
            <a:picLocks noChangeAspect="1"/>
          </p:cNvPicPr>
          <p:nvPr/>
        </p:nvPicPr>
        <p:blipFill>
          <a:blip r:embed="rId2"/>
          <a:stretch>
            <a:fillRect/>
          </a:stretch>
        </p:blipFill>
        <p:spPr>
          <a:xfrm>
            <a:off x="571500" y="357188"/>
            <a:ext cx="2928938" cy="4397375"/>
          </a:xfrm>
          <a:prstGeom prst="rect">
            <a:avLst/>
          </a:prstGeom>
          <a:noFill/>
          <a:ln w="9525">
            <a:noFill/>
          </a:ln>
        </p:spPr>
      </p:pic>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8481" name="Rectangle 2"/>
          <p:cNvSpPr>
            <a:spLocks noGrp="1" noRot="1"/>
          </p:cNvSpPr>
          <p:nvPr>
            <p:ph type="ctrTitle"/>
          </p:nvPr>
        </p:nvSpPr>
        <p:spPr>
          <a:xfrm>
            <a:off x="323850" y="488950"/>
            <a:ext cx="8496300" cy="3725863"/>
          </a:xfrm>
          <a:ln/>
        </p:spPr>
        <p:txBody>
          <a:bodyPr wrap="square" lIns="77925" tIns="38963" rIns="77925" bIns="38963" anchor="ctr"/>
          <a:lstStyle>
            <a:lvl1pPr lvl="0">
              <a:defRPr kern="1200"/>
            </a:lvl1pPr>
          </a:lstStyle>
          <a:p>
            <a:pPr lvl="0" algn="l" eaLnBrk="1" fontAlgn="t" hangingPunct="1">
              <a:lnSpc>
                <a:spcPct val="120000"/>
              </a:lnSpc>
            </a:pPr>
            <a:r>
              <a:rPr lang="zh-CN" altLang="en-US" sz="3400" dirty="0">
                <a:solidFill>
                  <a:srgbClr val="080808"/>
                </a:solidFill>
              </a:rPr>
              <a:t>四库之二  史部</a:t>
            </a:r>
            <a:br>
              <a:rPr lang="zh-CN" altLang="en-US" sz="2200" dirty="0">
                <a:solidFill>
                  <a:srgbClr val="080808"/>
                </a:solidFill>
              </a:rPr>
            </a:br>
            <a:br>
              <a:rPr lang="zh-CN" altLang="en-US" sz="2200" dirty="0">
                <a:solidFill>
                  <a:srgbClr val="080808"/>
                </a:solidFill>
              </a:rPr>
            </a:br>
            <a:r>
              <a:rPr lang="zh-CN" altLang="en-US" sz="2200" dirty="0">
                <a:solidFill>
                  <a:srgbClr val="080808"/>
                </a:solidFill>
              </a:rPr>
              <a:t>　　正史类（</a:t>
            </a:r>
            <a:r>
              <a:rPr lang="en-US" altLang="zh-CN" sz="2200" dirty="0">
                <a:solidFill>
                  <a:srgbClr val="080808"/>
                </a:solidFill>
              </a:rPr>
              <a:t>38</a:t>
            </a:r>
            <a:r>
              <a:rPr lang="zh-CN" altLang="en-US" sz="2200" dirty="0">
                <a:solidFill>
                  <a:srgbClr val="080808"/>
                </a:solidFill>
              </a:rPr>
              <a:t>部）</a:t>
            </a:r>
            <a:br>
              <a:rPr lang="zh-CN" altLang="en-US" sz="2200" dirty="0">
                <a:solidFill>
                  <a:srgbClr val="080808"/>
                </a:solidFill>
              </a:rPr>
            </a:br>
            <a:r>
              <a:rPr lang="zh-CN" altLang="en-US" sz="2200" dirty="0">
                <a:solidFill>
                  <a:srgbClr val="080808"/>
                </a:solidFill>
              </a:rPr>
              <a:t>　　编年类（</a:t>
            </a:r>
            <a:r>
              <a:rPr lang="en-US" altLang="zh-CN" sz="2200" dirty="0">
                <a:solidFill>
                  <a:srgbClr val="080808"/>
                </a:solidFill>
              </a:rPr>
              <a:t>38</a:t>
            </a:r>
            <a:r>
              <a:rPr lang="zh-CN" altLang="en-US" sz="2200" dirty="0">
                <a:solidFill>
                  <a:srgbClr val="080808"/>
                </a:solidFill>
              </a:rPr>
              <a:t>部）</a:t>
            </a:r>
            <a:br>
              <a:rPr lang="zh-CN" altLang="en-US" sz="2200" dirty="0">
                <a:solidFill>
                  <a:srgbClr val="080808"/>
                </a:solidFill>
              </a:rPr>
            </a:br>
            <a:r>
              <a:rPr lang="zh-CN" altLang="en-US" sz="2200" dirty="0">
                <a:solidFill>
                  <a:srgbClr val="080808"/>
                </a:solidFill>
              </a:rPr>
              <a:t>　　纪事类（</a:t>
            </a:r>
            <a:r>
              <a:rPr lang="en-US" altLang="zh-CN" sz="2200" dirty="0">
                <a:solidFill>
                  <a:srgbClr val="080808"/>
                </a:solidFill>
              </a:rPr>
              <a:t>22</a:t>
            </a:r>
            <a:r>
              <a:rPr lang="zh-CN" altLang="en-US" sz="2200" dirty="0">
                <a:solidFill>
                  <a:srgbClr val="080808"/>
                </a:solidFill>
              </a:rPr>
              <a:t>部）</a:t>
            </a:r>
            <a:br>
              <a:rPr lang="zh-CN" altLang="en-US" sz="2200" dirty="0">
                <a:solidFill>
                  <a:srgbClr val="080808"/>
                </a:solidFill>
              </a:rPr>
            </a:br>
            <a:r>
              <a:rPr lang="zh-CN" altLang="en-US" sz="2200" dirty="0">
                <a:solidFill>
                  <a:srgbClr val="080808"/>
                </a:solidFill>
              </a:rPr>
              <a:t>　　别史类（</a:t>
            </a:r>
            <a:r>
              <a:rPr lang="en-US" altLang="zh-CN" sz="2200" dirty="0">
                <a:solidFill>
                  <a:srgbClr val="080808"/>
                </a:solidFill>
              </a:rPr>
              <a:t>42</a:t>
            </a:r>
            <a:r>
              <a:rPr lang="zh-CN" altLang="en-US" sz="2200" dirty="0">
                <a:solidFill>
                  <a:srgbClr val="080808"/>
                </a:solidFill>
              </a:rPr>
              <a:t>部）</a:t>
            </a:r>
            <a:br>
              <a:rPr lang="zh-CN" altLang="en-US" sz="2200" dirty="0">
                <a:solidFill>
                  <a:srgbClr val="080808"/>
                </a:solidFill>
              </a:rPr>
            </a:br>
            <a:r>
              <a:rPr lang="zh-CN" altLang="en-US" sz="2200" dirty="0">
                <a:solidFill>
                  <a:srgbClr val="080808"/>
                </a:solidFill>
              </a:rPr>
              <a:t>　　诏令奏议类（</a:t>
            </a:r>
            <a:r>
              <a:rPr lang="en-US" altLang="zh-CN" sz="2200" dirty="0">
                <a:solidFill>
                  <a:srgbClr val="080808"/>
                </a:solidFill>
              </a:rPr>
              <a:t>39</a:t>
            </a:r>
            <a:r>
              <a:rPr lang="zh-CN" altLang="en-US" sz="2200" dirty="0">
                <a:solidFill>
                  <a:srgbClr val="080808"/>
                </a:solidFill>
              </a:rPr>
              <a:t>部）</a:t>
            </a:r>
            <a:br>
              <a:rPr lang="zh-CN" altLang="en-US" sz="2200" dirty="0">
                <a:solidFill>
                  <a:srgbClr val="080808"/>
                </a:solidFill>
              </a:rPr>
            </a:br>
            <a:r>
              <a:rPr lang="zh-CN" altLang="en-US" sz="2200" dirty="0">
                <a:solidFill>
                  <a:srgbClr val="080808"/>
                </a:solidFill>
              </a:rPr>
              <a:t>　　传记类（</a:t>
            </a:r>
            <a:r>
              <a:rPr lang="en-US" altLang="zh-CN" sz="2200" dirty="0">
                <a:solidFill>
                  <a:srgbClr val="080808"/>
                </a:solidFill>
              </a:rPr>
              <a:t>15</a:t>
            </a:r>
            <a:r>
              <a:rPr lang="zh-CN" altLang="en-US" sz="2200" dirty="0">
                <a:solidFill>
                  <a:srgbClr val="080808"/>
                </a:solidFill>
              </a:rPr>
              <a:t>部）</a:t>
            </a:r>
            <a:br>
              <a:rPr lang="zh-CN" altLang="en-US" sz="2200" dirty="0">
                <a:solidFill>
                  <a:srgbClr val="080808"/>
                </a:solidFill>
              </a:rPr>
            </a:br>
            <a:r>
              <a:rPr lang="zh-CN" altLang="en-US" sz="2200" dirty="0">
                <a:solidFill>
                  <a:srgbClr val="080808"/>
                </a:solidFill>
              </a:rPr>
              <a:t>　　</a:t>
            </a:r>
            <a:r>
              <a:rPr lang="en-US" altLang="zh-CN" sz="2200" dirty="0">
                <a:solidFill>
                  <a:srgbClr val="080808"/>
                </a:solidFill>
              </a:rPr>
              <a:t>......</a:t>
            </a:r>
            <a:endParaRPr lang="en-US" altLang="zh-CN" sz="2200" dirty="0">
              <a:solidFill>
                <a:srgbClr val="080808"/>
              </a:solidFill>
            </a:endParaRPr>
          </a:p>
        </p:txBody>
      </p:sp>
      <p:pic>
        <p:nvPicPr>
          <p:cNvPr id="148482" name="Picture 4" descr="c:\documents and settings\administrator\application data\360se6\User Data\temp\177766vpTni0_b.jpg"/>
          <p:cNvPicPr>
            <a:picLocks noChangeAspect="1"/>
          </p:cNvPicPr>
          <p:nvPr/>
        </p:nvPicPr>
        <p:blipFill>
          <a:blip r:embed="rId1"/>
          <a:srcRect l="1453" t="7750" r="2647" b="10873"/>
          <a:stretch>
            <a:fillRect/>
          </a:stretch>
        </p:blipFill>
        <p:spPr>
          <a:xfrm>
            <a:off x="3643313" y="1143000"/>
            <a:ext cx="4714875" cy="3000375"/>
          </a:xfrm>
          <a:prstGeom prst="rect">
            <a:avLst/>
          </a:prstGeom>
          <a:noFill/>
          <a:ln w="9525">
            <a:noFill/>
          </a:ln>
        </p:spPr>
      </p:pic>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9505" name="Picture 6" descr="c:\documents and settings\administrator\application data\360se6\User Data\temp\566.jpg"/>
          <p:cNvPicPr>
            <a:picLocks noChangeAspect="1"/>
          </p:cNvPicPr>
          <p:nvPr/>
        </p:nvPicPr>
        <p:blipFill>
          <a:blip r:embed="rId1"/>
          <a:stretch>
            <a:fillRect/>
          </a:stretch>
        </p:blipFill>
        <p:spPr>
          <a:xfrm>
            <a:off x="4857750" y="2214563"/>
            <a:ext cx="4071938" cy="2228850"/>
          </a:xfrm>
          <a:prstGeom prst="rect">
            <a:avLst/>
          </a:prstGeom>
          <a:noFill/>
          <a:ln w="9525">
            <a:noFill/>
          </a:ln>
        </p:spPr>
      </p:pic>
      <p:pic>
        <p:nvPicPr>
          <p:cNvPr id="149506" name="Picture 4" descr="c:\documents and settings\administrator\application data\360se6\User Data\temp\1125380814_Fea4F3.jpg"/>
          <p:cNvPicPr>
            <a:picLocks noChangeAspect="1"/>
          </p:cNvPicPr>
          <p:nvPr/>
        </p:nvPicPr>
        <p:blipFill>
          <a:blip r:embed="rId2"/>
          <a:stretch>
            <a:fillRect/>
          </a:stretch>
        </p:blipFill>
        <p:spPr>
          <a:xfrm>
            <a:off x="214313" y="595313"/>
            <a:ext cx="4572000" cy="3190875"/>
          </a:xfrm>
          <a:prstGeom prst="rect">
            <a:avLst/>
          </a:prstGeom>
          <a:noFill/>
          <a:ln w="9525">
            <a:noFill/>
          </a:ln>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0529" name="Rectangle 2"/>
          <p:cNvSpPr>
            <a:spLocks noGrp="1" noRot="1"/>
          </p:cNvSpPr>
          <p:nvPr>
            <p:ph type="ctrTitle"/>
          </p:nvPr>
        </p:nvSpPr>
        <p:spPr>
          <a:xfrm>
            <a:off x="323850" y="357188"/>
            <a:ext cx="8496300" cy="2376487"/>
          </a:xfrm>
          <a:ln/>
        </p:spPr>
        <p:txBody>
          <a:bodyPr wrap="square" lIns="77925" tIns="38963" rIns="77925" bIns="38963" anchor="ctr"/>
          <a:lstStyle>
            <a:lvl1pPr lvl="0">
              <a:defRPr kern="1200"/>
            </a:lvl1pPr>
          </a:lstStyle>
          <a:p>
            <a:pPr lvl="0" algn="l" eaLnBrk="1" fontAlgn="t" hangingPunct="1">
              <a:lnSpc>
                <a:spcPct val="120000"/>
              </a:lnSpc>
            </a:pPr>
            <a:r>
              <a:rPr lang="zh-CN" altLang="zh-CN" sz="3400" dirty="0">
                <a:solidFill>
                  <a:srgbClr val="080808"/>
                </a:solidFill>
              </a:rPr>
              <a:t>四库之三  子部</a:t>
            </a:r>
            <a:br>
              <a:rPr lang="zh-CN" altLang="zh-CN" sz="2200" dirty="0">
                <a:solidFill>
                  <a:srgbClr val="080808"/>
                </a:solidFill>
              </a:rPr>
            </a:br>
            <a:br>
              <a:rPr lang="zh-CN" altLang="zh-CN" sz="2200" dirty="0">
                <a:solidFill>
                  <a:srgbClr val="080808"/>
                </a:solidFill>
              </a:rPr>
            </a:br>
            <a:r>
              <a:rPr lang="zh-CN" altLang="zh-CN" sz="2200" dirty="0">
                <a:solidFill>
                  <a:srgbClr val="080808"/>
                </a:solidFill>
              </a:rPr>
              <a:t>　　子部为诸子百家及释道宗教著作。</a:t>
            </a:r>
            <a:br>
              <a:rPr lang="zh-CN" altLang="zh-CN" sz="2200" dirty="0">
                <a:solidFill>
                  <a:srgbClr val="080808"/>
                </a:solidFill>
              </a:rPr>
            </a:br>
            <a:r>
              <a:rPr lang="zh-CN" altLang="zh-CN" sz="2200" dirty="0">
                <a:solidFill>
                  <a:srgbClr val="080808"/>
                </a:solidFill>
              </a:rPr>
              <a:t>　　分为儒家、兵家、法家、农家、医家、天文算法、术数、艺术、诸录、杂家、类书、小说家、释家、道家十四类。</a:t>
            </a:r>
            <a:endParaRPr lang="zh-CN" altLang="zh-CN" sz="2200" dirty="0">
              <a:solidFill>
                <a:srgbClr val="080808"/>
              </a:solidFill>
            </a:endParaRP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1553" name="Picture 3" descr="o4YBAFRlY7qASTUNAAL_yF7OA30630_b"/>
          <p:cNvPicPr>
            <a:picLocks noChangeAspect="1"/>
          </p:cNvPicPr>
          <p:nvPr/>
        </p:nvPicPr>
        <p:blipFill>
          <a:blip r:embed="rId1"/>
          <a:srcRect l="3125" t="4166" r="3125" b="11111"/>
          <a:stretch>
            <a:fillRect/>
          </a:stretch>
        </p:blipFill>
        <p:spPr>
          <a:xfrm>
            <a:off x="285750" y="428625"/>
            <a:ext cx="8572500" cy="4357688"/>
          </a:xfrm>
          <a:prstGeom prst="rect">
            <a:avLst/>
          </a:prstGeom>
          <a:noFill/>
          <a:ln w="9525">
            <a:noFill/>
          </a:ln>
        </p:spPr>
      </p:pic>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2577" name="Rectangle 2"/>
          <p:cNvSpPr>
            <a:spLocks noGrp="1" noRot="1"/>
          </p:cNvSpPr>
          <p:nvPr>
            <p:ph type="ctrTitle"/>
          </p:nvPr>
        </p:nvSpPr>
        <p:spPr>
          <a:xfrm>
            <a:off x="323850" y="357188"/>
            <a:ext cx="8496300" cy="2268537"/>
          </a:xfrm>
          <a:ln/>
        </p:spPr>
        <p:txBody>
          <a:bodyPr wrap="square" lIns="77925" tIns="38963" rIns="77925" bIns="38963" anchor="ctr"/>
          <a:lstStyle>
            <a:lvl1pPr lvl="0">
              <a:defRPr kern="1200"/>
            </a:lvl1pPr>
          </a:lstStyle>
          <a:p>
            <a:pPr lvl="0" algn="l" eaLnBrk="1" fontAlgn="t" hangingPunct="1">
              <a:lnSpc>
                <a:spcPct val="120000"/>
              </a:lnSpc>
            </a:pPr>
            <a:r>
              <a:rPr lang="zh-CN" altLang="zh-CN" sz="3400" dirty="0">
                <a:solidFill>
                  <a:srgbClr val="080808"/>
                </a:solidFill>
              </a:rPr>
              <a:t>四库之四  集部</a:t>
            </a:r>
            <a:br>
              <a:rPr lang="zh-CN" altLang="zh-CN" sz="3400" dirty="0">
                <a:solidFill>
                  <a:srgbClr val="080808"/>
                </a:solidFill>
              </a:rPr>
            </a:br>
            <a:br>
              <a:rPr lang="zh-CN" altLang="zh-CN" sz="2000" dirty="0">
                <a:solidFill>
                  <a:srgbClr val="080808"/>
                </a:solidFill>
              </a:rPr>
            </a:br>
            <a:r>
              <a:rPr lang="zh-CN" altLang="zh-CN" sz="2000" dirty="0">
                <a:solidFill>
                  <a:srgbClr val="080808"/>
                </a:solidFill>
              </a:rPr>
              <a:t>　　集部收历代作家一人或多人的散文、骈文、诗、词、散曲等的集子和文学评论、戏曲等著作。</a:t>
            </a:r>
            <a:br>
              <a:rPr lang="zh-CN" altLang="zh-CN" sz="2000" dirty="0">
                <a:solidFill>
                  <a:srgbClr val="080808"/>
                </a:solidFill>
              </a:rPr>
            </a:br>
            <a:r>
              <a:rPr lang="zh-CN" altLang="zh-CN" sz="2000" dirty="0">
                <a:solidFill>
                  <a:srgbClr val="080808"/>
                </a:solidFill>
              </a:rPr>
              <a:t>　　分为楚辞、别集、总集、诗文评、词曲五类。</a:t>
            </a:r>
            <a:endParaRPr lang="zh-CN" altLang="zh-CN" sz="2000" dirty="0">
              <a:solidFill>
                <a:srgbClr val="080808"/>
              </a:solidFill>
            </a:endParaRP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01" name="Picture 4" descr="c:\documents and settings\administrator\application data\360se6\User Data\temp\2308558xBJgq0_b.jpg"/>
          <p:cNvPicPr>
            <a:picLocks noChangeAspect="1"/>
          </p:cNvPicPr>
          <p:nvPr/>
        </p:nvPicPr>
        <p:blipFill>
          <a:blip r:embed="rId1"/>
          <a:stretch>
            <a:fillRect/>
          </a:stretch>
        </p:blipFill>
        <p:spPr>
          <a:xfrm>
            <a:off x="0" y="428625"/>
            <a:ext cx="5103813" cy="4357688"/>
          </a:xfrm>
          <a:prstGeom prst="rect">
            <a:avLst/>
          </a:prstGeom>
          <a:noFill/>
          <a:ln w="9525">
            <a:noFill/>
          </a:ln>
        </p:spPr>
      </p:pic>
      <p:pic>
        <p:nvPicPr>
          <p:cNvPr id="153602" name="Picture 6" descr="c:\documents and settings\administrator\application data\360se6\User Data\temp\1005-272.jpg"/>
          <p:cNvPicPr>
            <a:picLocks noChangeAspect="1"/>
          </p:cNvPicPr>
          <p:nvPr/>
        </p:nvPicPr>
        <p:blipFill>
          <a:blip r:embed="rId2"/>
          <a:stretch>
            <a:fillRect/>
          </a:stretch>
        </p:blipFill>
        <p:spPr>
          <a:xfrm>
            <a:off x="3000375" y="357188"/>
            <a:ext cx="6143625" cy="4429125"/>
          </a:xfrm>
          <a:prstGeom prst="rect">
            <a:avLst/>
          </a:prstGeom>
          <a:noFill/>
          <a:ln w="9525">
            <a:noFill/>
          </a:ln>
        </p:spPr>
      </p:pic>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4625" name="Rectangle 2"/>
          <p:cNvSpPr>
            <a:spLocks noGrp="1" noRot="1"/>
          </p:cNvSpPr>
          <p:nvPr>
            <p:ph type="ctrTitle"/>
          </p:nvPr>
        </p:nvSpPr>
        <p:spPr>
          <a:xfrm>
            <a:off x="323850" y="141288"/>
            <a:ext cx="8496300" cy="3997325"/>
          </a:xfrm>
          <a:ln/>
        </p:spPr>
        <p:txBody>
          <a:bodyPr wrap="square" lIns="77925" tIns="38963" rIns="77925" bIns="38963" anchor="ctr"/>
          <a:lstStyle>
            <a:lvl1pPr lvl="0">
              <a:defRPr kern="1200"/>
            </a:lvl1pPr>
          </a:lstStyle>
          <a:p>
            <a:pPr lvl="0" algn="l" eaLnBrk="1" fontAlgn="t" hangingPunct="1">
              <a:lnSpc>
                <a:spcPct val="120000"/>
              </a:lnSpc>
            </a:pPr>
            <a:r>
              <a:rPr lang="en-US" altLang="zh-CN" sz="2600" dirty="0">
                <a:solidFill>
                  <a:srgbClr val="080808"/>
                </a:solidFill>
              </a:rPr>
              <a:t>1</a:t>
            </a:r>
            <a:r>
              <a:rPr lang="zh-CN" altLang="en-US" sz="2600" dirty="0">
                <a:solidFill>
                  <a:srgbClr val="080808"/>
                </a:solidFill>
              </a:rPr>
              <a:t>.打铁先要自身硬</a:t>
            </a:r>
            <a:br>
              <a:rPr lang="zh-CN" altLang="en-US" sz="2600" dirty="0">
                <a:solidFill>
                  <a:srgbClr val="080808"/>
                </a:solidFill>
              </a:rPr>
            </a:br>
            <a:br>
              <a:rPr lang="zh-CN" altLang="en-US" sz="2600" dirty="0">
                <a:solidFill>
                  <a:srgbClr val="080808"/>
                </a:solidFill>
              </a:rPr>
            </a:br>
            <a:r>
              <a:rPr lang="zh-CN" altLang="en-US" sz="2600" dirty="0">
                <a:solidFill>
                  <a:srgbClr val="080808"/>
                </a:solidFill>
              </a:rPr>
              <a:t>　　①知经典</a:t>
            </a:r>
            <a:br>
              <a:rPr lang="zh-CN" altLang="en-US" sz="2600" dirty="0">
                <a:solidFill>
                  <a:srgbClr val="080808"/>
                </a:solidFill>
              </a:rPr>
            </a:br>
            <a:r>
              <a:rPr lang="zh-CN" altLang="en-US" sz="2600" dirty="0">
                <a:solidFill>
                  <a:srgbClr val="080808"/>
                </a:solidFill>
              </a:rPr>
              <a:t>　　</a:t>
            </a:r>
            <a:r>
              <a:rPr lang="zh-CN" altLang="en-US" sz="2600" dirty="0">
                <a:solidFill>
                  <a:srgbClr val="FF3300"/>
                </a:solidFill>
              </a:rPr>
              <a:t>②爱经典 </a:t>
            </a:r>
            <a:br>
              <a:rPr lang="zh-CN" altLang="en-US" sz="2600" dirty="0">
                <a:solidFill>
                  <a:srgbClr val="080808"/>
                </a:solidFill>
              </a:rPr>
            </a:br>
            <a:endParaRPr lang="zh-CN" altLang="en-US" sz="2600" dirty="0">
              <a:solidFill>
                <a:srgbClr val="080808"/>
              </a:solidFill>
            </a:endParaRP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5649" name="Picture 4" descr="c:\documents and settings\administrator\application data\360se6\User Data\temp\13754474_084947714000_2.jpg"/>
          <p:cNvPicPr>
            <a:picLocks noChangeAspect="1"/>
          </p:cNvPicPr>
          <p:nvPr/>
        </p:nvPicPr>
        <p:blipFill>
          <a:blip r:embed="rId1"/>
          <a:srcRect b="4372"/>
          <a:stretch>
            <a:fillRect/>
          </a:stretch>
        </p:blipFill>
        <p:spPr>
          <a:xfrm>
            <a:off x="0" y="0"/>
            <a:ext cx="9144000" cy="5143500"/>
          </a:xfrm>
          <a:prstGeom prst="rect">
            <a:avLst/>
          </a:prstGeom>
          <a:noFill/>
          <a:ln w="9525">
            <a:noFill/>
          </a:ln>
        </p:spPr>
      </p:pic>
      <p:sp>
        <p:nvSpPr>
          <p:cNvPr id="155650" name="矩形 5"/>
          <p:cNvSpPr/>
          <p:nvPr/>
        </p:nvSpPr>
        <p:spPr>
          <a:xfrm>
            <a:off x="1285875" y="1357313"/>
            <a:ext cx="5724525" cy="830262"/>
          </a:xfrm>
          <a:prstGeom prst="rect">
            <a:avLst/>
          </a:prstGeom>
          <a:noFill/>
          <a:ln w="9525">
            <a:noFill/>
          </a:ln>
        </p:spPr>
        <p:txBody>
          <a:bodyPr wrap="none" anchor="t">
            <a:spAutoFit/>
          </a:bodyPr>
          <a:p>
            <a:pPr lvl="0" eaLnBrk="1" hangingPunct="1">
              <a:buFont typeface="Wingdings" panose="05000000000000000000" pitchFamily="2" charset="2"/>
              <a:buNone/>
            </a:pPr>
            <a:r>
              <a:rPr lang="zh-CN" altLang="zh-CN" sz="4800" b="1" dirty="0">
                <a:solidFill>
                  <a:srgbClr val="FF0000"/>
                </a:solidFill>
                <a:latin typeface="黑体" panose="02010600030101010101" pitchFamily="49" charset="-122"/>
                <a:ea typeface="黑体" panose="02010600030101010101" pitchFamily="49" charset="-122"/>
              </a:rPr>
              <a:t>从百草园到三味书屋</a:t>
            </a:r>
            <a:endParaRPr lang="zh-CN" altLang="zh-CN" sz="4800" b="1" dirty="0">
              <a:solidFill>
                <a:srgbClr val="FF0000"/>
              </a:solidFill>
              <a:latin typeface="Arial" panose="020B0604020202020204" pitchFamily="34" charset="0"/>
              <a:ea typeface="黑体" panose="02010600030101010101" pitchFamily="49" charset="-122"/>
            </a:endParaRPr>
          </a:p>
        </p:txBody>
      </p:sp>
      <p:sp>
        <p:nvSpPr>
          <p:cNvPr id="155651" name="矩形 6"/>
          <p:cNvSpPr/>
          <p:nvPr/>
        </p:nvSpPr>
        <p:spPr>
          <a:xfrm>
            <a:off x="4402138" y="2801938"/>
            <a:ext cx="1312862" cy="769937"/>
          </a:xfrm>
          <a:prstGeom prst="rect">
            <a:avLst/>
          </a:prstGeom>
          <a:noFill/>
          <a:ln w="9525">
            <a:noFill/>
          </a:ln>
        </p:spPr>
        <p:txBody>
          <a:bodyPr wrap="none" anchor="t">
            <a:spAutoFit/>
          </a:bodyPr>
          <a:p>
            <a:pPr lvl="0" eaLnBrk="1" hangingPunct="1">
              <a:buFont typeface="Wingdings" panose="05000000000000000000" pitchFamily="2" charset="2"/>
              <a:buNone/>
            </a:pPr>
            <a:r>
              <a:rPr lang="zh-CN" altLang="zh-CN" sz="4400" b="1" dirty="0">
                <a:solidFill>
                  <a:srgbClr val="FF3300"/>
                </a:solidFill>
                <a:latin typeface="黑体" panose="02010600030101010101" pitchFamily="49" charset="-122"/>
                <a:ea typeface="黑体" panose="02010600030101010101" pitchFamily="49" charset="-122"/>
              </a:rPr>
              <a:t>鲁迅</a:t>
            </a:r>
            <a:endParaRPr lang="zh-CN" altLang="zh-CN" sz="4400" b="1" dirty="0">
              <a:latin typeface="Arial" panose="020B0604020202020204" pitchFamily="34" charset="0"/>
              <a:ea typeface="黑体" panose="02010600030101010101" pitchFamily="49"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3" name="Picture 6" descr="c:\documents and settings\administrator\application data\360se6\User Data\temp\20140326V4RP600406.jpg"/>
          <p:cNvPicPr>
            <a:picLocks noChangeAspect="1"/>
          </p:cNvPicPr>
          <p:nvPr/>
        </p:nvPicPr>
        <p:blipFill>
          <a:blip r:embed="rId1"/>
          <a:stretch>
            <a:fillRect/>
          </a:stretch>
        </p:blipFill>
        <p:spPr>
          <a:xfrm>
            <a:off x="2016125" y="785813"/>
            <a:ext cx="5127625" cy="3417887"/>
          </a:xfrm>
          <a:prstGeom prst="rect">
            <a:avLst/>
          </a:prstGeom>
          <a:noFill/>
          <a:ln w="9525">
            <a:noFill/>
          </a:ln>
        </p:spPr>
      </p:pic>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6673" name="Picture 4" descr="03087bf40ad162d94186387512dfa9ec8a13cd6b"/>
          <p:cNvPicPr>
            <a:picLocks noChangeAspect="1"/>
          </p:cNvPicPr>
          <p:nvPr/>
        </p:nvPicPr>
        <p:blipFill>
          <a:blip r:embed="rId1"/>
          <a:srcRect b="11111"/>
          <a:stretch>
            <a:fillRect/>
          </a:stretch>
        </p:blipFill>
        <p:spPr>
          <a:xfrm>
            <a:off x="2214563" y="357188"/>
            <a:ext cx="4225925" cy="4357687"/>
          </a:xfrm>
          <a:prstGeom prst="rect">
            <a:avLst/>
          </a:prstGeom>
          <a:noFill/>
          <a:ln w="9525">
            <a:noFill/>
          </a:ln>
        </p:spPr>
      </p:pic>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7697" name="Rectangle 2"/>
          <p:cNvSpPr>
            <a:spLocks noGrp="1" noRot="1"/>
          </p:cNvSpPr>
          <p:nvPr>
            <p:ph type="body"/>
          </p:nvPr>
        </p:nvSpPr>
        <p:spPr>
          <a:xfrm>
            <a:off x="250825" y="411163"/>
            <a:ext cx="8364538" cy="4483100"/>
          </a:xfrm>
          <a:ln/>
        </p:spPr>
        <p:txBody>
          <a:bodyPr wrap="square" lIns="77925" tIns="38963" rIns="77925" bIns="38963" anchor="t"/>
          <a:p>
            <a:pPr lvl="0" eaLnBrk="1" hangingPunct="1">
              <a:lnSpc>
                <a:spcPct val="90000"/>
              </a:lnSpc>
              <a:buNone/>
            </a:pPr>
            <a:r>
              <a:rPr lang="zh-CN" altLang="en-US" sz="2400" dirty="0">
                <a:solidFill>
                  <a:srgbClr val="080808"/>
                </a:solidFill>
              </a:rPr>
              <a:t>　　　</a:t>
            </a:r>
            <a:r>
              <a:rPr lang="en-US" altLang="zh-CN" sz="2400" dirty="0">
                <a:solidFill>
                  <a:srgbClr val="080808"/>
                </a:solidFill>
              </a:rPr>
              <a:t>“</a:t>
            </a:r>
            <a:r>
              <a:rPr lang="zh-CN" altLang="en-US" sz="2400" dirty="0">
                <a:solidFill>
                  <a:srgbClr val="080808"/>
                </a:solidFill>
              </a:rPr>
              <a:t>读书！”</a:t>
            </a:r>
            <a:endParaRPr lang="zh-CN" altLang="en-US" sz="2400" dirty="0">
              <a:solidFill>
                <a:srgbClr val="080808"/>
              </a:solidFill>
            </a:endParaRPr>
          </a:p>
          <a:p>
            <a:pPr lvl="0" eaLnBrk="1" hangingPunct="1">
              <a:lnSpc>
                <a:spcPct val="90000"/>
              </a:lnSpc>
              <a:buNone/>
            </a:pPr>
            <a:r>
              <a:rPr lang="zh-CN" altLang="en-US" sz="2400" dirty="0">
                <a:solidFill>
                  <a:srgbClr val="080808"/>
                </a:solidFill>
              </a:rPr>
              <a:t>　　　</a:t>
            </a:r>
            <a:r>
              <a:rPr lang="en-US" altLang="zh-CN" sz="2400" dirty="0">
                <a:solidFill>
                  <a:srgbClr val="080808"/>
                </a:solidFill>
              </a:rPr>
              <a:t>大家放开喉咙读一阵书，真是人声鼎沸。有念“仁远乎哉我欲仁斯仁至矣”的，有念“笑人齿缺曰狗窦大开”的，有念“上九潜龙勿用”的，有念“厥土下上上错厥贡苞茅橘柚”的……</a:t>
            </a:r>
            <a:r>
              <a:rPr lang="zh-CN" altLang="en-US" sz="2400" dirty="0">
                <a:solidFill>
                  <a:srgbClr val="080808"/>
                </a:solidFill>
              </a:rPr>
              <a:t>先生自己也念书。后来，我们的声音便低下去，静下去了，只有他还大声朗读着：</a:t>
            </a:r>
            <a:endParaRPr lang="zh-CN" altLang="en-US" sz="2400" dirty="0">
              <a:solidFill>
                <a:srgbClr val="080808"/>
              </a:solidFill>
            </a:endParaRPr>
          </a:p>
          <a:p>
            <a:pPr lvl="0" eaLnBrk="1" hangingPunct="1">
              <a:lnSpc>
                <a:spcPct val="90000"/>
              </a:lnSpc>
              <a:buNone/>
            </a:pPr>
            <a:r>
              <a:rPr lang="zh-CN" altLang="en-US" sz="2400" dirty="0">
                <a:solidFill>
                  <a:srgbClr val="080808"/>
                </a:solidFill>
              </a:rPr>
              <a:t>　　　“铁如意，指挥倜傥，一坐皆惊呢</a:t>
            </a:r>
            <a:r>
              <a:rPr lang="en-US" altLang="zh-CN" sz="2400" dirty="0">
                <a:solidFill>
                  <a:srgbClr val="080808"/>
                </a:solidFill>
              </a:rPr>
              <a:t>~~~</a:t>
            </a:r>
            <a:r>
              <a:rPr lang="zh-CN" altLang="en-US" sz="2400" dirty="0">
                <a:solidFill>
                  <a:srgbClr val="080808"/>
                </a:solidFill>
              </a:rPr>
              <a:t>；金叵罗，颠倒淋漓噫，千杯未醉嗬</a:t>
            </a:r>
            <a:r>
              <a:rPr lang="en-US" altLang="zh-CN" sz="2400" dirty="0">
                <a:solidFill>
                  <a:srgbClr val="080808"/>
                </a:solidFill>
              </a:rPr>
              <a:t>~~~”</a:t>
            </a:r>
            <a:endParaRPr lang="en-US" altLang="zh-CN" sz="2400" dirty="0">
              <a:solidFill>
                <a:srgbClr val="080808"/>
              </a:solidFill>
            </a:endParaRPr>
          </a:p>
          <a:p>
            <a:pPr lvl="0" eaLnBrk="1" hangingPunct="1">
              <a:lnSpc>
                <a:spcPct val="90000"/>
              </a:lnSpc>
              <a:buNone/>
            </a:pPr>
            <a:r>
              <a:rPr lang="zh-CN" altLang="en-US" sz="2400" dirty="0">
                <a:solidFill>
                  <a:srgbClr val="080808"/>
                </a:solidFill>
              </a:rPr>
              <a:t>　　　</a:t>
            </a:r>
            <a:r>
              <a:rPr lang="zh-CN" altLang="en-US" sz="2400" dirty="0">
                <a:solidFill>
                  <a:srgbClr val="FF3300"/>
                </a:solidFill>
              </a:rPr>
              <a:t>我疑心这是极好的文章，因为读到这里，他总是微笑起来，而且将头仰起，摇着，向后面拗过去，拗过去。</a:t>
            </a:r>
            <a:endParaRPr lang="zh-CN" altLang="en-US" sz="2400" dirty="0">
              <a:solidFill>
                <a:srgbClr val="FF3300"/>
              </a:solidFill>
            </a:endParaRPr>
          </a:p>
          <a:p>
            <a:pPr lvl="0" algn="r" eaLnBrk="1" hangingPunct="1">
              <a:lnSpc>
                <a:spcPct val="90000"/>
              </a:lnSpc>
              <a:buNone/>
            </a:pPr>
            <a:r>
              <a:rPr lang="zh-CN" altLang="en-US" sz="2400" dirty="0">
                <a:solidFill>
                  <a:srgbClr val="080808"/>
                </a:solidFill>
              </a:rPr>
              <a:t>鲁迅</a:t>
            </a:r>
            <a:r>
              <a:rPr lang="en-US" altLang="zh-CN" sz="2400" dirty="0">
                <a:solidFill>
                  <a:srgbClr val="080808"/>
                </a:solidFill>
              </a:rPr>
              <a:t>《</a:t>
            </a:r>
            <a:r>
              <a:rPr lang="zh-CN" altLang="en-US" sz="2400" dirty="0">
                <a:solidFill>
                  <a:srgbClr val="080808"/>
                </a:solidFill>
              </a:rPr>
              <a:t>从百草园到三味书屋</a:t>
            </a:r>
            <a:r>
              <a:rPr lang="en-US" altLang="zh-CN" sz="2400" dirty="0">
                <a:solidFill>
                  <a:srgbClr val="080808"/>
                </a:solidFill>
              </a:rPr>
              <a:t>》</a:t>
            </a:r>
            <a:endParaRPr lang="en-US" altLang="zh-CN" sz="2400" dirty="0">
              <a:solidFill>
                <a:srgbClr val="080808"/>
              </a:solidFill>
            </a:endParaRP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8721" name="Rectangle 2"/>
          <p:cNvSpPr>
            <a:spLocks noGrp="1" noRot="1"/>
          </p:cNvSpPr>
          <p:nvPr>
            <p:ph type="ctrTitle"/>
          </p:nvPr>
        </p:nvSpPr>
        <p:spPr>
          <a:xfrm>
            <a:off x="323850" y="141288"/>
            <a:ext cx="8496300" cy="3997325"/>
          </a:xfrm>
          <a:ln/>
        </p:spPr>
        <p:txBody>
          <a:bodyPr wrap="square" lIns="77925" tIns="38963" rIns="77925" bIns="38963" anchor="ctr"/>
          <a:lstStyle>
            <a:lvl1pPr lvl="0">
              <a:defRPr kern="1200"/>
            </a:lvl1pPr>
          </a:lstStyle>
          <a:p>
            <a:pPr lvl="0" algn="l" eaLnBrk="1" fontAlgn="t" hangingPunct="1">
              <a:lnSpc>
                <a:spcPct val="120000"/>
              </a:lnSpc>
            </a:pPr>
            <a:r>
              <a:rPr lang="en-US" altLang="zh-CN" sz="2900" dirty="0">
                <a:solidFill>
                  <a:srgbClr val="080808"/>
                </a:solidFill>
              </a:rPr>
              <a:t>2</a:t>
            </a:r>
            <a:r>
              <a:rPr lang="zh-CN" altLang="en-US" sz="2900" dirty="0">
                <a:solidFill>
                  <a:srgbClr val="080808"/>
                </a:solidFill>
              </a:rPr>
              <a:t>.上课要有趣味性</a:t>
            </a:r>
            <a:br>
              <a:rPr lang="zh-CN" altLang="en-US" sz="2900" dirty="0">
                <a:solidFill>
                  <a:srgbClr val="080808"/>
                </a:solidFill>
              </a:rPr>
            </a:br>
            <a:br>
              <a:rPr lang="zh-CN" altLang="en-US" sz="2900" dirty="0">
                <a:solidFill>
                  <a:srgbClr val="080808"/>
                </a:solidFill>
              </a:rPr>
            </a:br>
            <a:r>
              <a:rPr lang="zh-CN" altLang="en-US" sz="2900" dirty="0">
                <a:solidFill>
                  <a:srgbClr val="080808"/>
                </a:solidFill>
              </a:rPr>
              <a:t>　　①用知识本身的魅力吸引学生</a:t>
            </a:r>
            <a:br>
              <a:rPr lang="zh-CN" altLang="en-US" sz="2900" dirty="0">
                <a:solidFill>
                  <a:srgbClr val="080808"/>
                </a:solidFill>
              </a:rPr>
            </a:br>
            <a:endParaRPr lang="zh-CN" altLang="en-US" sz="2900" dirty="0">
              <a:solidFill>
                <a:srgbClr val="080808"/>
              </a:solidFill>
            </a:endParaRPr>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9745" name="图片 2" descr="图片8.jpg"/>
          <p:cNvPicPr>
            <a:picLocks noChangeAspect="1"/>
          </p:cNvPicPr>
          <p:nvPr/>
        </p:nvPicPr>
        <p:blipFill>
          <a:blip r:embed="rId1"/>
          <a:srcRect t="11136" b="5341"/>
          <a:stretch>
            <a:fillRect/>
          </a:stretch>
        </p:blipFill>
        <p:spPr>
          <a:xfrm>
            <a:off x="0" y="0"/>
            <a:ext cx="9144000" cy="5143500"/>
          </a:xfrm>
          <a:prstGeom prst="rect">
            <a:avLst/>
          </a:prstGeom>
          <a:noFill/>
          <a:ln w="9525">
            <a:noFill/>
          </a:ln>
        </p:spPr>
      </p:pic>
      <p:sp>
        <p:nvSpPr>
          <p:cNvPr id="159746" name="Rectangle 3"/>
          <p:cNvSpPr/>
          <p:nvPr/>
        </p:nvSpPr>
        <p:spPr>
          <a:xfrm>
            <a:off x="2200275" y="303213"/>
            <a:ext cx="4743450" cy="582612"/>
          </a:xfrm>
          <a:prstGeom prst="rect">
            <a:avLst/>
          </a:prstGeom>
          <a:noFill/>
          <a:ln w="9525">
            <a:noFill/>
          </a:ln>
        </p:spPr>
        <p:txBody>
          <a:bodyPr lIns="77925" tIns="38963" rIns="77925" bIns="38963" anchor="t"/>
          <a:p>
            <a:pPr marL="292100" lvl="0" indent="-292100" algn="ctr" eaLnBrk="1" hangingPunct="1">
              <a:lnSpc>
                <a:spcPct val="90000"/>
              </a:lnSpc>
              <a:spcBef>
                <a:spcPct val="20000"/>
              </a:spcBef>
              <a:buClr>
                <a:schemeClr val="hlink"/>
              </a:buClr>
              <a:buSzPct val="75000"/>
              <a:buFont typeface="Wingdings" panose="05000000000000000000" pitchFamily="2" charset="2"/>
              <a:buNone/>
            </a:pPr>
            <a:r>
              <a:rPr lang="zh-CN" altLang="zh-CN" sz="4100" dirty="0">
                <a:solidFill>
                  <a:schemeClr val="bg1"/>
                </a:solidFill>
                <a:latin typeface="黑体" panose="02010600030101010101" pitchFamily="49" charset="-122"/>
                <a:ea typeface="黑体" panose="02010600030101010101" pitchFamily="49" charset="-122"/>
              </a:rPr>
              <a:t>对   联</a:t>
            </a:r>
            <a:endParaRPr lang="zh-CN" altLang="zh-CN" sz="4100" dirty="0">
              <a:solidFill>
                <a:schemeClr val="bg1"/>
              </a:solidFill>
              <a:latin typeface="黑体" panose="02010600030101010101" pitchFamily="49" charset="-122"/>
              <a:ea typeface="黑体" panose="02010600030101010101" pitchFamily="49" charset="-122"/>
            </a:endParaRPr>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0769" name="Picture 6" descr="c:\documents and settings\administrator\application data\360se6\User Data\temp\10359817_084641548000_2.jpg"/>
          <p:cNvPicPr>
            <a:picLocks noChangeAspect="1"/>
          </p:cNvPicPr>
          <p:nvPr/>
        </p:nvPicPr>
        <p:blipFill>
          <a:blip r:embed="rId1"/>
          <a:srcRect b="7137"/>
          <a:stretch>
            <a:fillRect/>
          </a:stretch>
        </p:blipFill>
        <p:spPr>
          <a:xfrm>
            <a:off x="0" y="0"/>
            <a:ext cx="9144000" cy="5143500"/>
          </a:xfrm>
          <a:prstGeom prst="rect">
            <a:avLst/>
          </a:prstGeom>
          <a:noFill/>
          <a:ln w="9525">
            <a:noFill/>
          </a:ln>
        </p:spPr>
      </p:pic>
      <p:sp>
        <p:nvSpPr>
          <p:cNvPr id="160770" name="Rectangle 3"/>
          <p:cNvSpPr>
            <a:spLocks noGrp="1" noRot="1"/>
          </p:cNvSpPr>
          <p:nvPr>
            <p:ph type="body"/>
          </p:nvPr>
        </p:nvSpPr>
        <p:spPr>
          <a:xfrm>
            <a:off x="2200275" y="3811588"/>
            <a:ext cx="4743450" cy="582612"/>
          </a:xfrm>
          <a:ln/>
        </p:spPr>
        <p:txBody>
          <a:bodyPr wrap="square" lIns="77925" tIns="38963" rIns="77925" bIns="38963" anchor="t"/>
          <a:p>
            <a:pPr lvl="0" algn="ctr" eaLnBrk="1" hangingPunct="1">
              <a:lnSpc>
                <a:spcPct val="90000"/>
              </a:lnSpc>
              <a:buNone/>
            </a:pPr>
            <a:r>
              <a:rPr lang="zh-CN" altLang="zh-CN" sz="4100" dirty="0">
                <a:solidFill>
                  <a:schemeClr val="bg1"/>
                </a:solidFill>
              </a:rPr>
              <a:t>骏马秋风塞北 </a:t>
            </a:r>
            <a:endParaRPr lang="zh-CN" altLang="zh-CN" sz="4100" dirty="0">
              <a:solidFill>
                <a:schemeClr val="bg1"/>
              </a:solidFill>
            </a:endParaRP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1793" name="图片 3" descr="图片10.jpg"/>
          <p:cNvPicPr>
            <a:picLocks noChangeAspect="1"/>
          </p:cNvPicPr>
          <p:nvPr/>
        </p:nvPicPr>
        <p:blipFill>
          <a:blip r:embed="rId1"/>
          <a:srcRect l="4167"/>
          <a:stretch>
            <a:fillRect/>
          </a:stretch>
        </p:blipFill>
        <p:spPr>
          <a:xfrm>
            <a:off x="0" y="0"/>
            <a:ext cx="9144000" cy="5143500"/>
          </a:xfrm>
          <a:prstGeom prst="rect">
            <a:avLst/>
          </a:prstGeom>
          <a:noFill/>
          <a:ln w="9525">
            <a:noFill/>
          </a:ln>
        </p:spPr>
      </p:pic>
      <p:sp>
        <p:nvSpPr>
          <p:cNvPr id="161794" name="Rectangle 3"/>
          <p:cNvSpPr>
            <a:spLocks noGrp="1" noRot="1"/>
          </p:cNvSpPr>
          <p:nvPr>
            <p:ph type="body"/>
          </p:nvPr>
        </p:nvSpPr>
        <p:spPr>
          <a:xfrm>
            <a:off x="2436813" y="3652838"/>
            <a:ext cx="4349750" cy="584200"/>
          </a:xfrm>
          <a:ln/>
        </p:spPr>
        <p:txBody>
          <a:bodyPr wrap="square" lIns="77925" tIns="38963" rIns="77925" bIns="38963" anchor="t"/>
          <a:p>
            <a:pPr lvl="0" algn="ctr" eaLnBrk="1" hangingPunct="1">
              <a:lnSpc>
                <a:spcPct val="90000"/>
              </a:lnSpc>
              <a:buNone/>
            </a:pPr>
            <a:r>
              <a:rPr lang="zh-CN" altLang="zh-CN" sz="4100" dirty="0">
                <a:solidFill>
                  <a:schemeClr val="bg1"/>
                </a:solidFill>
              </a:rPr>
              <a:t>杏花春雨江南</a:t>
            </a:r>
            <a:endParaRPr lang="zh-CN" altLang="zh-CN" sz="4100" dirty="0">
              <a:solidFill>
                <a:schemeClr val="bg1"/>
              </a:solidFill>
            </a:endParaRPr>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2817" name="Rectangle 3"/>
          <p:cNvSpPr>
            <a:spLocks noGrp="1" noRot="1"/>
          </p:cNvSpPr>
          <p:nvPr>
            <p:ph type="body"/>
          </p:nvPr>
        </p:nvSpPr>
        <p:spPr>
          <a:xfrm>
            <a:off x="2100263" y="1000125"/>
            <a:ext cx="4665662" cy="2119313"/>
          </a:xfrm>
          <a:ln/>
        </p:spPr>
        <p:txBody>
          <a:bodyPr wrap="square" lIns="77925" tIns="38963" rIns="77925" bIns="38963" anchor="t"/>
          <a:p>
            <a:pPr lvl="0" algn="ctr" eaLnBrk="1" hangingPunct="1">
              <a:lnSpc>
                <a:spcPct val="200000"/>
              </a:lnSpc>
              <a:buNone/>
            </a:pPr>
            <a:r>
              <a:rPr lang="zh-CN" altLang="zh-CN" sz="4100" dirty="0">
                <a:solidFill>
                  <a:srgbClr val="080808"/>
                </a:solidFill>
              </a:rPr>
              <a:t>骏马秋风塞北 </a:t>
            </a:r>
            <a:endParaRPr lang="zh-CN" altLang="zh-CN" sz="4100" dirty="0">
              <a:solidFill>
                <a:srgbClr val="080808"/>
              </a:solidFill>
            </a:endParaRPr>
          </a:p>
          <a:p>
            <a:pPr lvl="0" algn="ctr" eaLnBrk="1" hangingPunct="1">
              <a:lnSpc>
                <a:spcPct val="200000"/>
              </a:lnSpc>
              <a:buNone/>
            </a:pPr>
            <a:r>
              <a:rPr lang="zh-CN" altLang="zh-CN" sz="4100" dirty="0">
                <a:solidFill>
                  <a:srgbClr val="080808"/>
                </a:solidFill>
              </a:rPr>
              <a:t>杏花春雨江南</a:t>
            </a:r>
            <a:endParaRPr lang="zh-CN" altLang="zh-CN" sz="4100" dirty="0">
              <a:solidFill>
                <a:srgbClr val="080808"/>
              </a:solidFill>
            </a:endParaRPr>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41" name="图片 3" descr="图片11.jpg"/>
          <p:cNvPicPr>
            <a:picLocks noChangeAspect="1"/>
          </p:cNvPicPr>
          <p:nvPr/>
        </p:nvPicPr>
        <p:blipFill>
          <a:blip r:embed="rId1"/>
          <a:srcRect l="18182"/>
          <a:stretch>
            <a:fillRect/>
          </a:stretch>
        </p:blipFill>
        <p:spPr>
          <a:xfrm>
            <a:off x="0" y="0"/>
            <a:ext cx="9144000" cy="5143500"/>
          </a:xfrm>
          <a:prstGeom prst="rect">
            <a:avLst/>
          </a:prstGeom>
          <a:noFill/>
          <a:ln w="9525">
            <a:noFill/>
          </a:ln>
        </p:spPr>
      </p:pic>
      <p:sp>
        <p:nvSpPr>
          <p:cNvPr id="163842" name="Rectangle 3"/>
          <p:cNvSpPr>
            <a:spLocks noGrp="1" noRot="1"/>
          </p:cNvSpPr>
          <p:nvPr>
            <p:ph type="body"/>
          </p:nvPr>
        </p:nvSpPr>
        <p:spPr>
          <a:xfrm>
            <a:off x="1839913" y="1762125"/>
            <a:ext cx="5457825" cy="952500"/>
          </a:xfrm>
          <a:ln/>
        </p:spPr>
        <p:txBody>
          <a:bodyPr wrap="square" lIns="77925" tIns="38963" rIns="77925" bIns="38963" anchor="t"/>
          <a:p>
            <a:pPr lvl="0" algn="ctr" eaLnBrk="1" hangingPunct="1">
              <a:lnSpc>
                <a:spcPct val="200000"/>
              </a:lnSpc>
              <a:buNone/>
            </a:pPr>
            <a:r>
              <a:rPr lang="zh-CN" altLang="en-US" sz="4100" dirty="0">
                <a:solidFill>
                  <a:srgbClr val="080808"/>
                </a:solidFill>
              </a:rPr>
              <a:t>海到无边天作岸</a:t>
            </a:r>
            <a:endParaRPr lang="zh-CN" altLang="en-US" sz="4100" dirty="0">
              <a:solidFill>
                <a:srgbClr val="080808"/>
              </a:solidFill>
            </a:endParaRPr>
          </a:p>
          <a:p>
            <a:pPr lvl="0" algn="ctr" eaLnBrk="1" hangingPunct="1">
              <a:lnSpc>
                <a:spcPct val="200000"/>
              </a:lnSpc>
              <a:buNone/>
            </a:pPr>
            <a:endParaRPr lang="en-US" altLang="zh-CN" sz="4100" dirty="0">
              <a:solidFill>
                <a:srgbClr val="080808"/>
              </a:solidFill>
            </a:endParaRPr>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4865" name="Picture 5" descr="c:\documents and settings\administrator\application data\360se6\User Data\temp\3284853232.jpg"/>
          <p:cNvPicPr>
            <a:picLocks noChangeAspect="1"/>
          </p:cNvPicPr>
          <p:nvPr/>
        </p:nvPicPr>
        <p:blipFill>
          <a:blip r:embed="rId1"/>
          <a:stretch>
            <a:fillRect/>
          </a:stretch>
        </p:blipFill>
        <p:spPr>
          <a:xfrm>
            <a:off x="0" y="0"/>
            <a:ext cx="9144000" cy="5149850"/>
          </a:xfrm>
          <a:prstGeom prst="rect">
            <a:avLst/>
          </a:prstGeom>
          <a:noFill/>
          <a:ln w="9525">
            <a:noFill/>
          </a:ln>
        </p:spPr>
      </p:pic>
      <p:sp>
        <p:nvSpPr>
          <p:cNvPr id="164866" name="Rectangle 3"/>
          <p:cNvSpPr>
            <a:spLocks noGrp="1" noRot="1"/>
          </p:cNvSpPr>
          <p:nvPr>
            <p:ph type="body"/>
          </p:nvPr>
        </p:nvSpPr>
        <p:spPr>
          <a:xfrm>
            <a:off x="571500" y="3571875"/>
            <a:ext cx="4746625" cy="582613"/>
          </a:xfrm>
          <a:ln/>
        </p:spPr>
        <p:txBody>
          <a:bodyPr wrap="square" lIns="77925" tIns="38963" rIns="77925" bIns="38963" anchor="t"/>
          <a:p>
            <a:pPr lvl="0" algn="ctr" eaLnBrk="1" hangingPunct="1">
              <a:lnSpc>
                <a:spcPct val="90000"/>
              </a:lnSpc>
              <a:buNone/>
            </a:pPr>
            <a:r>
              <a:rPr lang="zh-CN" altLang="zh-CN" sz="4100" dirty="0">
                <a:solidFill>
                  <a:schemeClr val="bg1"/>
                </a:solidFill>
              </a:rPr>
              <a:t>山登绝顶我为峰</a:t>
            </a:r>
            <a:endParaRPr lang="zh-CN" altLang="zh-CN" sz="4100" dirty="0">
              <a:solidFill>
                <a:schemeClr val="bg1"/>
              </a:solidFill>
            </a:endParaRPr>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5889" name="Rectangle 3"/>
          <p:cNvSpPr>
            <a:spLocks noGrp="1" noRot="1"/>
          </p:cNvSpPr>
          <p:nvPr>
            <p:ph type="body"/>
          </p:nvPr>
        </p:nvSpPr>
        <p:spPr>
          <a:xfrm>
            <a:off x="2112963" y="1436688"/>
            <a:ext cx="4745037" cy="2066925"/>
          </a:xfrm>
          <a:ln/>
        </p:spPr>
        <p:txBody>
          <a:bodyPr wrap="square" lIns="77925" tIns="38963" rIns="77925" bIns="38963" anchor="t"/>
          <a:p>
            <a:pPr lvl="0" algn="ctr" eaLnBrk="1" hangingPunct="1">
              <a:lnSpc>
                <a:spcPct val="200000"/>
              </a:lnSpc>
              <a:buNone/>
            </a:pPr>
            <a:r>
              <a:rPr lang="zh-CN" altLang="zh-CN" sz="4100" dirty="0">
                <a:solidFill>
                  <a:srgbClr val="080808"/>
                </a:solidFill>
              </a:rPr>
              <a:t>海到无边天作岸</a:t>
            </a:r>
            <a:endParaRPr lang="zh-CN" altLang="zh-CN" sz="4100" dirty="0">
              <a:solidFill>
                <a:srgbClr val="080808"/>
              </a:solidFill>
            </a:endParaRPr>
          </a:p>
          <a:p>
            <a:pPr lvl="0" algn="ctr" eaLnBrk="1" hangingPunct="1">
              <a:lnSpc>
                <a:spcPct val="200000"/>
              </a:lnSpc>
              <a:buNone/>
            </a:pPr>
            <a:r>
              <a:rPr lang="zh-CN" altLang="zh-CN" sz="4100" dirty="0">
                <a:solidFill>
                  <a:srgbClr val="080808"/>
                </a:solidFill>
              </a:rPr>
              <a:t>山登绝顶我为峰</a:t>
            </a:r>
            <a:endParaRPr lang="zh-CN" altLang="zh-CN" sz="4100" dirty="0">
              <a:solidFill>
                <a:srgbClr val="080808"/>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457" name="Picture 4" descr="c:\documents and settings\administrator\application data\360se6\User Data\temp\W020140410520390260365.jpg"/>
          <p:cNvPicPr>
            <a:picLocks noChangeAspect="1"/>
          </p:cNvPicPr>
          <p:nvPr/>
        </p:nvPicPr>
        <p:blipFill>
          <a:blip r:embed="rId1"/>
          <a:stretch>
            <a:fillRect/>
          </a:stretch>
        </p:blipFill>
        <p:spPr>
          <a:xfrm>
            <a:off x="4357688" y="1193800"/>
            <a:ext cx="4102100" cy="2735263"/>
          </a:xfrm>
          <a:prstGeom prst="rect">
            <a:avLst/>
          </a:prstGeom>
          <a:noFill/>
          <a:ln w="9525">
            <a:noFill/>
          </a:ln>
        </p:spPr>
      </p:pic>
      <p:pic>
        <p:nvPicPr>
          <p:cNvPr id="19458" name="Picture 6" descr="c:\documents and settings\administrator\application data\360se6\User Data\temp\74b202e93901213f318b8c7d56e736d12e2e957e.jpg"/>
          <p:cNvPicPr>
            <a:picLocks noChangeAspect="1"/>
          </p:cNvPicPr>
          <p:nvPr/>
        </p:nvPicPr>
        <p:blipFill>
          <a:blip r:embed="rId2"/>
          <a:stretch>
            <a:fillRect/>
          </a:stretch>
        </p:blipFill>
        <p:spPr>
          <a:xfrm>
            <a:off x="1000125" y="595313"/>
            <a:ext cx="2857500" cy="3976687"/>
          </a:xfrm>
          <a:prstGeom prst="rect">
            <a:avLst/>
          </a:prstGeom>
          <a:noFill/>
          <a:ln w="9525">
            <a:noFill/>
          </a:ln>
        </p:spPr>
      </p:pic>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6913" name="Rectangle 2"/>
          <p:cNvSpPr>
            <a:spLocks noGrp="1" noRot="1"/>
          </p:cNvSpPr>
          <p:nvPr>
            <p:ph type="ctrTitle"/>
          </p:nvPr>
        </p:nvSpPr>
        <p:spPr>
          <a:xfrm>
            <a:off x="323850" y="141288"/>
            <a:ext cx="8496300" cy="3997325"/>
          </a:xfrm>
          <a:ln/>
        </p:spPr>
        <p:txBody>
          <a:bodyPr wrap="square" lIns="77925" tIns="38963" rIns="77925" bIns="38963" anchor="ctr"/>
          <a:lstStyle>
            <a:lvl1pPr lvl="0">
              <a:defRPr kern="1200"/>
            </a:lvl1pPr>
          </a:lstStyle>
          <a:p>
            <a:pPr lvl="0" algn="l" eaLnBrk="1" fontAlgn="t" hangingPunct="1">
              <a:lnSpc>
                <a:spcPct val="120000"/>
              </a:lnSpc>
            </a:pPr>
            <a:r>
              <a:rPr lang="en-US" altLang="zh-CN" sz="2900" dirty="0">
                <a:solidFill>
                  <a:srgbClr val="080808"/>
                </a:solidFill>
              </a:rPr>
              <a:t>2</a:t>
            </a:r>
            <a:r>
              <a:rPr lang="zh-CN" altLang="en-US" sz="2900" dirty="0">
                <a:solidFill>
                  <a:srgbClr val="080808"/>
                </a:solidFill>
              </a:rPr>
              <a:t>.上课要有趣味性</a:t>
            </a:r>
            <a:br>
              <a:rPr lang="zh-CN" altLang="en-US" sz="2900" dirty="0">
                <a:solidFill>
                  <a:srgbClr val="080808"/>
                </a:solidFill>
              </a:rPr>
            </a:br>
            <a:br>
              <a:rPr lang="zh-CN" altLang="en-US" sz="2900" dirty="0">
                <a:solidFill>
                  <a:srgbClr val="080808"/>
                </a:solidFill>
              </a:rPr>
            </a:br>
            <a:r>
              <a:rPr lang="zh-CN" altLang="en-US" sz="2900" dirty="0">
                <a:solidFill>
                  <a:srgbClr val="080808"/>
                </a:solidFill>
              </a:rPr>
              <a:t>　　①用知识本身的魅力吸引学生</a:t>
            </a:r>
            <a:br>
              <a:rPr lang="zh-CN" altLang="en-US" sz="2900" dirty="0">
                <a:solidFill>
                  <a:srgbClr val="080808"/>
                </a:solidFill>
              </a:rPr>
            </a:br>
            <a:r>
              <a:rPr lang="zh-CN" altLang="en-US" sz="2900" dirty="0">
                <a:solidFill>
                  <a:srgbClr val="080808"/>
                </a:solidFill>
              </a:rPr>
              <a:t>　　</a:t>
            </a:r>
            <a:r>
              <a:rPr lang="zh-CN" altLang="en-US" sz="2900" dirty="0">
                <a:solidFill>
                  <a:srgbClr val="FF3300"/>
                </a:solidFill>
              </a:rPr>
              <a:t>②善于讲故事吸引学生</a:t>
            </a:r>
            <a:br>
              <a:rPr lang="zh-CN" altLang="en-US" sz="2900" dirty="0">
                <a:solidFill>
                  <a:srgbClr val="080808"/>
                </a:solidFill>
              </a:rPr>
            </a:br>
            <a:r>
              <a:rPr lang="zh-CN" altLang="en-US" sz="2900" dirty="0">
                <a:solidFill>
                  <a:srgbClr val="080808"/>
                </a:solidFill>
              </a:rPr>
              <a:t>　　</a:t>
            </a:r>
            <a:endParaRPr lang="zh-CN" altLang="en-US" sz="2900" dirty="0">
              <a:solidFill>
                <a:srgbClr val="080808"/>
              </a:solidFill>
            </a:endParaRPr>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7937" name="Picture 6" descr="c:\documents and settings\administrator\application data\360se6\User Data\temp\_124714059_2.jpg"/>
          <p:cNvPicPr>
            <a:picLocks noChangeAspect="1"/>
          </p:cNvPicPr>
          <p:nvPr/>
        </p:nvPicPr>
        <p:blipFill>
          <a:blip r:embed="rId1"/>
          <a:srcRect b="6931"/>
          <a:stretch>
            <a:fillRect/>
          </a:stretch>
        </p:blipFill>
        <p:spPr>
          <a:xfrm>
            <a:off x="0" y="0"/>
            <a:ext cx="9144000" cy="5143500"/>
          </a:xfrm>
          <a:prstGeom prst="rect">
            <a:avLst/>
          </a:prstGeom>
          <a:noFill/>
          <a:ln w="9525">
            <a:noFill/>
          </a:ln>
        </p:spPr>
      </p:pic>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8961" name="Rectangle 2"/>
          <p:cNvSpPr>
            <a:spLocks noGrp="1" noRot="1"/>
          </p:cNvSpPr>
          <p:nvPr>
            <p:ph type="body"/>
          </p:nvPr>
        </p:nvSpPr>
        <p:spPr>
          <a:xfrm>
            <a:off x="250825" y="411163"/>
            <a:ext cx="8364538" cy="4483100"/>
          </a:xfrm>
          <a:ln/>
        </p:spPr>
        <p:txBody>
          <a:bodyPr wrap="square" lIns="77925" tIns="38963" rIns="77925" bIns="38963" anchor="t"/>
          <a:p>
            <a:pPr lvl="0" algn="ctr" eaLnBrk="1" hangingPunct="1">
              <a:buNone/>
            </a:pPr>
            <a:r>
              <a:rPr lang="zh-CN" altLang="en-US" sz="4600" dirty="0">
                <a:solidFill>
                  <a:srgbClr val="080808"/>
                </a:solidFill>
              </a:rPr>
              <a:t>十里桃花  万家酒店</a:t>
            </a:r>
            <a:endParaRPr lang="en-US" altLang="zh-CN" sz="4600" dirty="0">
              <a:solidFill>
                <a:srgbClr val="080808"/>
              </a:solidFill>
            </a:endParaRPr>
          </a:p>
          <a:p>
            <a:pPr lvl="0" algn="ctr" eaLnBrk="1" hangingPunct="1">
              <a:buNone/>
            </a:pPr>
            <a:endParaRPr lang="en-US" altLang="zh-CN" sz="800" dirty="0">
              <a:solidFill>
                <a:srgbClr val="080808"/>
              </a:solidFill>
            </a:endParaRPr>
          </a:p>
          <a:p>
            <a:pPr lvl="0" algn="just" eaLnBrk="1" hangingPunct="1">
              <a:spcBef>
                <a:spcPct val="0"/>
              </a:spcBef>
              <a:buNone/>
            </a:pPr>
            <a:r>
              <a:rPr lang="zh-CN" altLang="en-US" sz="2600" dirty="0">
                <a:solidFill>
                  <a:srgbClr val="080808"/>
                </a:solidFill>
              </a:rPr>
              <a:t>    唐时汪伦者，泾川豪士也，闻李白将至，修书迎之，诡云：“先生好游乎？此地有十里桃花，先生好饮乎？此地有万家酒店。”李欣然至。乃告云：“‘桃花’者，潭水名也，并无桃花；‘万家’者，店主人姓万也，并无万家酒店。”李大笑，款留数日，赠名马八匹，官锦十端，而亲送之。李感其意，作</a:t>
            </a:r>
            <a:r>
              <a:rPr lang="en-US" altLang="zh-CN" sz="2600" dirty="0">
                <a:solidFill>
                  <a:srgbClr val="080808"/>
                </a:solidFill>
              </a:rPr>
              <a:t>《</a:t>
            </a:r>
            <a:r>
              <a:rPr lang="zh-CN" altLang="en-US" sz="2600" dirty="0">
                <a:solidFill>
                  <a:srgbClr val="080808"/>
                </a:solidFill>
              </a:rPr>
              <a:t>桃花潭</a:t>
            </a:r>
            <a:r>
              <a:rPr lang="en-US" altLang="zh-CN" sz="2600" dirty="0">
                <a:solidFill>
                  <a:srgbClr val="080808"/>
                </a:solidFill>
              </a:rPr>
              <a:t>》</a:t>
            </a:r>
            <a:r>
              <a:rPr lang="zh-CN" altLang="en-US" sz="2600" dirty="0">
                <a:solidFill>
                  <a:srgbClr val="080808"/>
                </a:solidFill>
              </a:rPr>
              <a:t>绝句一首。</a:t>
            </a:r>
            <a:endParaRPr lang="zh-CN" altLang="en-US" sz="2600" dirty="0">
              <a:solidFill>
                <a:srgbClr val="080808"/>
              </a:solidFill>
            </a:endParaRPr>
          </a:p>
          <a:p>
            <a:pPr lvl="0" algn="r" eaLnBrk="1" hangingPunct="1">
              <a:buNone/>
            </a:pPr>
            <a:r>
              <a:rPr lang="zh-CN" altLang="en-US" sz="2600" dirty="0">
                <a:solidFill>
                  <a:srgbClr val="080808"/>
                </a:solidFill>
              </a:rPr>
              <a:t>袁枚</a:t>
            </a:r>
            <a:r>
              <a:rPr lang="en-US" altLang="zh-CN" sz="2600" dirty="0">
                <a:solidFill>
                  <a:srgbClr val="080808"/>
                </a:solidFill>
              </a:rPr>
              <a:t>《</a:t>
            </a:r>
            <a:r>
              <a:rPr lang="zh-CN" altLang="en-US" sz="2600" dirty="0">
                <a:solidFill>
                  <a:srgbClr val="080808"/>
                </a:solidFill>
              </a:rPr>
              <a:t>随园诗话</a:t>
            </a:r>
            <a:r>
              <a:rPr lang="en-US" altLang="zh-CN" sz="2600" dirty="0">
                <a:solidFill>
                  <a:srgbClr val="080808"/>
                </a:solidFill>
              </a:rPr>
              <a:t>》</a:t>
            </a:r>
            <a:r>
              <a:rPr lang="en-US" altLang="zh-CN" dirty="0">
                <a:solidFill>
                  <a:srgbClr val="080808"/>
                </a:solidFill>
              </a:rPr>
              <a:t> </a:t>
            </a:r>
            <a:endParaRPr lang="en-US" altLang="zh-CN" dirty="0">
              <a:solidFill>
                <a:srgbClr val="080808"/>
              </a:solidFill>
            </a:endParaRPr>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9985" name="Rectangle 2"/>
          <p:cNvSpPr>
            <a:spLocks noGrp="1" noRot="1"/>
          </p:cNvSpPr>
          <p:nvPr>
            <p:ph type="ctrTitle"/>
          </p:nvPr>
        </p:nvSpPr>
        <p:spPr>
          <a:xfrm>
            <a:off x="323850" y="141288"/>
            <a:ext cx="8496300" cy="3997325"/>
          </a:xfrm>
          <a:ln/>
        </p:spPr>
        <p:txBody>
          <a:bodyPr wrap="square" lIns="77925" tIns="38963" rIns="77925" bIns="38963" anchor="ctr"/>
          <a:lstStyle>
            <a:lvl1pPr lvl="0">
              <a:defRPr kern="1200"/>
            </a:lvl1pPr>
          </a:lstStyle>
          <a:p>
            <a:pPr lvl="0" algn="l" eaLnBrk="1" fontAlgn="t" hangingPunct="1">
              <a:lnSpc>
                <a:spcPct val="120000"/>
              </a:lnSpc>
            </a:pPr>
            <a:r>
              <a:rPr lang="en-US" altLang="zh-CN" sz="2900" dirty="0">
                <a:solidFill>
                  <a:srgbClr val="080808"/>
                </a:solidFill>
              </a:rPr>
              <a:t>2</a:t>
            </a:r>
            <a:r>
              <a:rPr lang="zh-CN" altLang="en-US" sz="2900" dirty="0">
                <a:solidFill>
                  <a:srgbClr val="080808"/>
                </a:solidFill>
              </a:rPr>
              <a:t>.上课要有趣味性</a:t>
            </a:r>
            <a:br>
              <a:rPr lang="zh-CN" altLang="en-US" sz="2900" dirty="0">
                <a:solidFill>
                  <a:srgbClr val="080808"/>
                </a:solidFill>
              </a:rPr>
            </a:br>
            <a:br>
              <a:rPr lang="zh-CN" altLang="en-US" sz="2900" dirty="0">
                <a:solidFill>
                  <a:srgbClr val="080808"/>
                </a:solidFill>
              </a:rPr>
            </a:br>
            <a:r>
              <a:rPr lang="zh-CN" altLang="en-US" sz="2900" dirty="0">
                <a:solidFill>
                  <a:srgbClr val="080808"/>
                </a:solidFill>
              </a:rPr>
              <a:t>　　①用知识本身的魅力吸引学生</a:t>
            </a:r>
            <a:br>
              <a:rPr lang="zh-CN" altLang="en-US" sz="2900" dirty="0">
                <a:solidFill>
                  <a:srgbClr val="080808"/>
                </a:solidFill>
              </a:rPr>
            </a:br>
            <a:r>
              <a:rPr lang="zh-CN" altLang="en-US" sz="2900" dirty="0">
                <a:solidFill>
                  <a:srgbClr val="080808"/>
                </a:solidFill>
              </a:rPr>
              <a:t>　　②善于讲故事吸引学生</a:t>
            </a:r>
            <a:br>
              <a:rPr lang="zh-CN" altLang="en-US" sz="2900" dirty="0">
                <a:solidFill>
                  <a:srgbClr val="080808"/>
                </a:solidFill>
              </a:rPr>
            </a:br>
            <a:r>
              <a:rPr lang="zh-CN" altLang="en-US" sz="2900" dirty="0">
                <a:solidFill>
                  <a:srgbClr val="080808"/>
                </a:solidFill>
              </a:rPr>
              <a:t>　　</a:t>
            </a:r>
            <a:r>
              <a:rPr lang="zh-CN" altLang="en-US" sz="2900" dirty="0">
                <a:solidFill>
                  <a:srgbClr val="FF3300"/>
                </a:solidFill>
              </a:rPr>
              <a:t>③善于煽情</a:t>
            </a:r>
            <a:endParaRPr lang="zh-CN" altLang="en-US" sz="2900" dirty="0">
              <a:solidFill>
                <a:srgbClr val="080808"/>
              </a:solidFill>
            </a:endParaRPr>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1009" name="Rectangle 2"/>
          <p:cNvSpPr>
            <a:spLocks noGrp="1" noRot="1"/>
          </p:cNvSpPr>
          <p:nvPr>
            <p:ph type="ctrTitle"/>
          </p:nvPr>
        </p:nvSpPr>
        <p:spPr>
          <a:xfrm>
            <a:off x="323850" y="465138"/>
            <a:ext cx="8496300" cy="3997325"/>
          </a:xfrm>
          <a:ln/>
        </p:spPr>
        <p:txBody>
          <a:bodyPr wrap="square" lIns="77925" tIns="38963" rIns="77925" bIns="38963" anchor="ctr"/>
          <a:lstStyle>
            <a:lvl1pPr lvl="0">
              <a:defRPr kern="1200"/>
            </a:lvl1pPr>
          </a:lstStyle>
          <a:p>
            <a:pPr lvl="0" algn="l" eaLnBrk="1" fontAlgn="t" hangingPunct="1">
              <a:lnSpc>
                <a:spcPct val="120000"/>
              </a:lnSpc>
            </a:pPr>
            <a:r>
              <a:rPr lang="en-US" altLang="zh-CN" sz="2900" dirty="0">
                <a:solidFill>
                  <a:srgbClr val="080808"/>
                </a:solidFill>
              </a:rPr>
              <a:t>3</a:t>
            </a:r>
            <a:r>
              <a:rPr lang="zh-CN" altLang="en-US" sz="2900" dirty="0">
                <a:solidFill>
                  <a:srgbClr val="080808"/>
                </a:solidFill>
              </a:rPr>
              <a:t>.妙语连珠，率先垂范</a:t>
            </a:r>
            <a:br>
              <a:rPr lang="zh-CN" altLang="en-US" sz="2900" dirty="0">
                <a:solidFill>
                  <a:srgbClr val="080808"/>
                </a:solidFill>
              </a:rPr>
            </a:br>
            <a:br>
              <a:rPr lang="zh-CN" altLang="en-US" sz="2900" dirty="0">
                <a:solidFill>
                  <a:srgbClr val="080808"/>
                </a:solidFill>
              </a:rPr>
            </a:br>
            <a:r>
              <a:rPr lang="zh-CN" altLang="en-US" sz="2900" dirty="0">
                <a:solidFill>
                  <a:srgbClr val="080808"/>
                </a:solidFill>
              </a:rPr>
              <a:t>　　后生可畏</a:t>
            </a:r>
            <a:br>
              <a:rPr lang="zh-CN" altLang="en-US" sz="2900" dirty="0">
                <a:solidFill>
                  <a:srgbClr val="080808"/>
                </a:solidFill>
              </a:rPr>
            </a:br>
            <a:r>
              <a:rPr lang="zh-CN" altLang="en-US" sz="2900" dirty="0">
                <a:solidFill>
                  <a:srgbClr val="080808"/>
                </a:solidFill>
              </a:rPr>
              <a:t>　　士别三日，当刮目相看</a:t>
            </a:r>
            <a:br>
              <a:rPr lang="zh-CN" altLang="en-US" sz="2900" dirty="0">
                <a:solidFill>
                  <a:srgbClr val="080808"/>
                </a:solidFill>
              </a:rPr>
            </a:br>
            <a:r>
              <a:rPr lang="zh-CN" altLang="en-US" sz="2900" dirty="0">
                <a:solidFill>
                  <a:srgbClr val="080808"/>
                </a:solidFill>
              </a:rPr>
              <a:t>　　山雨欲来风满楼</a:t>
            </a:r>
            <a:br>
              <a:rPr lang="zh-CN" altLang="en-US" sz="2900" dirty="0">
                <a:solidFill>
                  <a:srgbClr val="080808"/>
                </a:solidFill>
              </a:rPr>
            </a:br>
            <a:r>
              <a:rPr lang="zh-CN" altLang="en-US" sz="2900" dirty="0">
                <a:solidFill>
                  <a:srgbClr val="080808"/>
                </a:solidFill>
              </a:rPr>
              <a:t>　　忽如一夜春风来，千树万树梨花开</a:t>
            </a:r>
            <a:endParaRPr lang="zh-CN" altLang="en-US" sz="2900" dirty="0">
              <a:solidFill>
                <a:srgbClr val="080808"/>
              </a:solidFill>
            </a:endParaRPr>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2033" name="Rectangle 2"/>
          <p:cNvSpPr>
            <a:spLocks noGrp="1" noRot="1"/>
          </p:cNvSpPr>
          <p:nvPr>
            <p:ph type="ctrTitle"/>
          </p:nvPr>
        </p:nvSpPr>
        <p:spPr>
          <a:xfrm>
            <a:off x="323850" y="465138"/>
            <a:ext cx="8496300" cy="3997325"/>
          </a:xfrm>
          <a:ln/>
        </p:spPr>
        <p:txBody>
          <a:bodyPr wrap="square" lIns="77925" tIns="38963" rIns="77925" bIns="38963" anchor="ctr"/>
          <a:lstStyle>
            <a:lvl1pPr lvl="0">
              <a:defRPr kern="1200"/>
            </a:lvl1pPr>
          </a:lstStyle>
          <a:p>
            <a:pPr lvl="0" algn="l" eaLnBrk="1" fontAlgn="t" hangingPunct="1">
              <a:lnSpc>
                <a:spcPct val="120000"/>
              </a:lnSpc>
            </a:pPr>
            <a:r>
              <a:rPr lang="en-US" altLang="zh-CN" sz="2900" dirty="0">
                <a:solidFill>
                  <a:srgbClr val="080808"/>
                </a:solidFill>
              </a:rPr>
              <a:t>4</a:t>
            </a:r>
            <a:r>
              <a:rPr lang="zh-CN" altLang="en-US" sz="2900" dirty="0">
                <a:solidFill>
                  <a:srgbClr val="080808"/>
                </a:solidFill>
              </a:rPr>
              <a:t>.善于运用声音及态势语</a:t>
            </a:r>
            <a:br>
              <a:rPr lang="zh-CN" altLang="en-US" sz="2900" dirty="0">
                <a:solidFill>
                  <a:srgbClr val="080808"/>
                </a:solidFill>
              </a:rPr>
            </a:br>
            <a:br>
              <a:rPr lang="zh-CN" altLang="en-US" sz="2900" dirty="0">
                <a:solidFill>
                  <a:srgbClr val="080808"/>
                </a:solidFill>
              </a:rPr>
            </a:br>
            <a:r>
              <a:rPr lang="zh-CN" altLang="en-US" sz="2900" dirty="0">
                <a:solidFill>
                  <a:srgbClr val="080808"/>
                </a:solidFill>
              </a:rPr>
              <a:t>　　抑扬顿挫</a:t>
            </a:r>
            <a:br>
              <a:rPr lang="zh-CN" altLang="en-US" sz="2900" dirty="0">
                <a:solidFill>
                  <a:srgbClr val="080808"/>
                </a:solidFill>
              </a:rPr>
            </a:br>
            <a:r>
              <a:rPr lang="zh-CN" altLang="en-US" sz="2900" dirty="0">
                <a:solidFill>
                  <a:srgbClr val="080808"/>
                </a:solidFill>
              </a:rPr>
              <a:t>　　向“口技”学习</a:t>
            </a:r>
            <a:br>
              <a:rPr lang="zh-CN" altLang="en-US" sz="2900" dirty="0">
                <a:solidFill>
                  <a:srgbClr val="080808"/>
                </a:solidFill>
              </a:rPr>
            </a:br>
            <a:r>
              <a:rPr lang="zh-CN" altLang="en-US" sz="2900" dirty="0">
                <a:solidFill>
                  <a:srgbClr val="080808"/>
                </a:solidFill>
              </a:rPr>
              <a:t>　　向“柳敬亭说书” 学习</a:t>
            </a:r>
            <a:br>
              <a:rPr lang="zh-CN" altLang="en-US" sz="2900" dirty="0">
                <a:solidFill>
                  <a:srgbClr val="080808"/>
                </a:solidFill>
              </a:rPr>
            </a:br>
            <a:r>
              <a:rPr lang="zh-CN" altLang="en-US" sz="2900" dirty="0">
                <a:solidFill>
                  <a:srgbClr val="080808"/>
                </a:solidFill>
              </a:rPr>
              <a:t>　　向刘兰芳学习</a:t>
            </a:r>
            <a:endParaRPr lang="zh-CN" altLang="en-US" sz="2900" dirty="0">
              <a:solidFill>
                <a:srgbClr val="080808"/>
              </a:solidFill>
            </a:endParaRPr>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3057" name="Rectangle 2"/>
          <p:cNvSpPr>
            <a:spLocks noGrp="1" noRot="1"/>
          </p:cNvSpPr>
          <p:nvPr>
            <p:ph type="ctrTitle"/>
          </p:nvPr>
        </p:nvSpPr>
        <p:spPr>
          <a:xfrm>
            <a:off x="323850" y="465138"/>
            <a:ext cx="8496300" cy="3997325"/>
          </a:xfrm>
          <a:ln/>
        </p:spPr>
        <p:txBody>
          <a:bodyPr wrap="square" lIns="77925" tIns="38963" rIns="77925" bIns="38963" anchor="ctr"/>
          <a:lstStyle>
            <a:lvl1pPr lvl="0">
              <a:defRPr kern="1200"/>
            </a:lvl1pPr>
          </a:lstStyle>
          <a:p>
            <a:pPr lvl="0" algn="l" eaLnBrk="1" fontAlgn="t" hangingPunct="1">
              <a:lnSpc>
                <a:spcPct val="120000"/>
              </a:lnSpc>
            </a:pPr>
            <a:r>
              <a:rPr lang="en-US" altLang="zh-CN" sz="2600" dirty="0">
                <a:solidFill>
                  <a:srgbClr val="080808"/>
                </a:solidFill>
              </a:rPr>
              <a:t>                    </a:t>
            </a:r>
            <a:r>
              <a:rPr lang="zh-CN" altLang="en-US" sz="3400" dirty="0">
                <a:solidFill>
                  <a:srgbClr val="080808"/>
                </a:solidFill>
              </a:rPr>
              <a:t>鸿门宴</a:t>
            </a:r>
            <a:br>
              <a:rPr lang="zh-CN" altLang="en-US" sz="2600" dirty="0">
                <a:solidFill>
                  <a:srgbClr val="080808"/>
                </a:solidFill>
              </a:rPr>
            </a:br>
            <a:br>
              <a:rPr lang="zh-CN" altLang="en-US" sz="2600" dirty="0">
                <a:solidFill>
                  <a:srgbClr val="080808"/>
                </a:solidFill>
              </a:rPr>
            </a:br>
            <a:r>
              <a:rPr lang="zh-CN" altLang="en-US" sz="2600" dirty="0">
                <a:solidFill>
                  <a:srgbClr val="080808"/>
                </a:solidFill>
              </a:rPr>
              <a:t>    项王、项伯东向坐；亚父南向坐</a:t>
            </a:r>
            <a:r>
              <a:rPr lang="en-US" altLang="zh-CN" sz="2600" dirty="0">
                <a:solidFill>
                  <a:srgbClr val="080808"/>
                </a:solidFill>
              </a:rPr>
              <a:t>—</a:t>
            </a:r>
            <a:r>
              <a:rPr lang="zh-CN" altLang="en-US" sz="2600" dirty="0">
                <a:solidFill>
                  <a:srgbClr val="080808"/>
                </a:solidFill>
              </a:rPr>
              <a:t>亚父者，范增也；沛公北向坐，张良西向侍。范增数（</a:t>
            </a:r>
            <a:r>
              <a:rPr lang="en-US" altLang="zh-CN" sz="2600" dirty="0">
                <a:solidFill>
                  <a:srgbClr val="080808"/>
                </a:solidFill>
              </a:rPr>
              <a:t>shuò)</a:t>
            </a:r>
            <a:r>
              <a:rPr lang="zh-CN" altLang="en-US" sz="2600" dirty="0">
                <a:solidFill>
                  <a:srgbClr val="080808"/>
                </a:solidFill>
              </a:rPr>
              <a:t>目项王，举所佩玉玦以示之者三，项王默然不应。</a:t>
            </a:r>
            <a:br>
              <a:rPr lang="zh-CN" altLang="en-US" sz="2600" dirty="0">
                <a:solidFill>
                  <a:srgbClr val="080808"/>
                </a:solidFill>
              </a:rPr>
            </a:br>
            <a:r>
              <a:rPr lang="zh-CN" altLang="en-US" sz="2600" dirty="0">
                <a:solidFill>
                  <a:srgbClr val="080808"/>
                </a:solidFill>
              </a:rPr>
              <a:t>    范增起，出，召项庄，谓曰：“君王为人不忍。若入前为寿，寿毕，请以剑舞，因击沛公于坐，杀之。不者，若属皆且为所虏！”</a:t>
            </a:r>
            <a:r>
              <a:rPr lang="zh-CN" altLang="en-US" dirty="0"/>
              <a:t> </a:t>
            </a:r>
            <a:endParaRPr lang="zh-CN" altLang="en-US" dirty="0"/>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081" name="Picture 6" descr="c:\documents and settings\administrator\application data\360se6\User Data\temp\124435qaa7v893jazfkqju.jpg"/>
          <p:cNvPicPr>
            <a:picLocks noChangeAspect="1"/>
          </p:cNvPicPr>
          <p:nvPr/>
        </p:nvPicPr>
        <p:blipFill>
          <a:blip r:embed="rId1"/>
          <a:stretch>
            <a:fillRect/>
          </a:stretch>
        </p:blipFill>
        <p:spPr>
          <a:xfrm>
            <a:off x="571500" y="1198563"/>
            <a:ext cx="4643438" cy="2587625"/>
          </a:xfrm>
          <a:prstGeom prst="rect">
            <a:avLst/>
          </a:prstGeom>
          <a:noFill/>
          <a:ln w="9525">
            <a:noFill/>
          </a:ln>
        </p:spPr>
      </p:pic>
      <p:pic>
        <p:nvPicPr>
          <p:cNvPr id="174082" name="Picture 8" descr="c:\documents and settings\administrator\application data\360se6\User Data\temp\u=4005538227,1996667772&amp;fm=21&amp;gp=0.jpg"/>
          <p:cNvPicPr>
            <a:picLocks noChangeAspect="1"/>
          </p:cNvPicPr>
          <p:nvPr/>
        </p:nvPicPr>
        <p:blipFill>
          <a:blip r:embed="rId2"/>
          <a:stretch>
            <a:fillRect/>
          </a:stretch>
        </p:blipFill>
        <p:spPr>
          <a:xfrm>
            <a:off x="5286375" y="1198563"/>
            <a:ext cx="3286125" cy="2571750"/>
          </a:xfrm>
          <a:prstGeom prst="rect">
            <a:avLst/>
          </a:prstGeom>
          <a:noFill/>
          <a:ln w="9525">
            <a:noFill/>
          </a:ln>
        </p:spPr>
      </p:pic>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5105" name="Rectangle 2"/>
          <p:cNvSpPr>
            <a:spLocks noGrp="1" noRot="1"/>
          </p:cNvSpPr>
          <p:nvPr>
            <p:ph type="ctrTitle"/>
          </p:nvPr>
        </p:nvSpPr>
        <p:spPr>
          <a:xfrm>
            <a:off x="323850" y="465138"/>
            <a:ext cx="8496300" cy="3997325"/>
          </a:xfrm>
          <a:ln/>
        </p:spPr>
        <p:txBody>
          <a:bodyPr wrap="square" lIns="77925" tIns="38963" rIns="77925" bIns="38963" anchor="ctr"/>
          <a:lstStyle>
            <a:lvl1pPr lvl="0">
              <a:defRPr kern="1200"/>
            </a:lvl1pPr>
          </a:lstStyle>
          <a:p>
            <a:pPr lvl="0" algn="l" eaLnBrk="1" fontAlgn="t" hangingPunct="1">
              <a:lnSpc>
                <a:spcPct val="120000"/>
              </a:lnSpc>
            </a:pPr>
            <a:r>
              <a:rPr lang="en-US" altLang="zh-CN" sz="3200" dirty="0">
                <a:solidFill>
                  <a:srgbClr val="080808"/>
                </a:solidFill>
              </a:rPr>
              <a:t>5</a:t>
            </a:r>
            <a:r>
              <a:rPr lang="zh-CN" altLang="en-US" sz="3200" dirty="0">
                <a:solidFill>
                  <a:srgbClr val="080808"/>
                </a:solidFill>
              </a:rPr>
              <a:t>.善于使用电教手段</a:t>
            </a:r>
            <a:br>
              <a:rPr lang="zh-CN" altLang="en-US" sz="3200" dirty="0">
                <a:solidFill>
                  <a:srgbClr val="080808"/>
                </a:solidFill>
              </a:rPr>
            </a:br>
            <a:br>
              <a:rPr lang="zh-CN" altLang="en-US" sz="3200" dirty="0">
                <a:solidFill>
                  <a:srgbClr val="080808"/>
                </a:solidFill>
              </a:rPr>
            </a:br>
            <a:r>
              <a:rPr lang="zh-CN" altLang="en-US" sz="3200" dirty="0">
                <a:solidFill>
                  <a:srgbClr val="080808"/>
                </a:solidFill>
              </a:rPr>
              <a:t>　　化难为易</a:t>
            </a:r>
            <a:br>
              <a:rPr lang="zh-CN" altLang="en-US" sz="3200" dirty="0">
                <a:solidFill>
                  <a:srgbClr val="080808"/>
                </a:solidFill>
              </a:rPr>
            </a:br>
            <a:r>
              <a:rPr lang="zh-CN" altLang="en-US" sz="3200" dirty="0">
                <a:solidFill>
                  <a:srgbClr val="080808"/>
                </a:solidFill>
              </a:rPr>
              <a:t>　　化抽象为形象</a:t>
            </a:r>
            <a:endParaRPr lang="zh-CN" altLang="en-US" sz="3200" dirty="0">
              <a:solidFill>
                <a:srgbClr val="080808"/>
              </a:solidFill>
            </a:endParaRPr>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6129" name="Rectangle 2"/>
          <p:cNvSpPr>
            <a:spLocks noGrp="1" noRot="1"/>
          </p:cNvSpPr>
          <p:nvPr>
            <p:ph type="ctrTitle"/>
          </p:nvPr>
        </p:nvSpPr>
        <p:spPr>
          <a:xfrm>
            <a:off x="323850" y="357188"/>
            <a:ext cx="8496300" cy="3727450"/>
          </a:xfrm>
          <a:ln/>
        </p:spPr>
        <p:txBody>
          <a:bodyPr wrap="square" lIns="77925" tIns="38963" rIns="77925" bIns="38963" anchor="ctr"/>
          <a:lstStyle>
            <a:lvl1pPr lvl="0">
              <a:defRPr kern="1200"/>
            </a:lvl1pPr>
          </a:lstStyle>
          <a:p>
            <a:pPr lvl="0" algn="l" eaLnBrk="1" fontAlgn="t" hangingPunct="1">
              <a:lnSpc>
                <a:spcPct val="120000"/>
              </a:lnSpc>
            </a:pPr>
            <a:r>
              <a:rPr lang="en-US" altLang="zh-CN" sz="3400" dirty="0">
                <a:solidFill>
                  <a:srgbClr val="080808"/>
                </a:solidFill>
              </a:rPr>
              <a:t>《</a:t>
            </a:r>
            <a:r>
              <a:rPr lang="zh-CN" altLang="en-US" sz="3400" dirty="0">
                <a:solidFill>
                  <a:srgbClr val="080808"/>
                </a:solidFill>
              </a:rPr>
              <a:t>易经</a:t>
            </a:r>
            <a:r>
              <a:rPr lang="en-US" altLang="zh-CN" sz="3400" dirty="0">
                <a:solidFill>
                  <a:srgbClr val="080808"/>
                </a:solidFill>
              </a:rPr>
              <a:t>》</a:t>
            </a:r>
            <a:br>
              <a:rPr lang="en-US" altLang="zh-CN" sz="3400" dirty="0">
                <a:solidFill>
                  <a:srgbClr val="080808"/>
                </a:solidFill>
              </a:rPr>
            </a:br>
            <a:br>
              <a:rPr lang="en-US" altLang="zh-CN" sz="2200" dirty="0">
                <a:solidFill>
                  <a:srgbClr val="080808"/>
                </a:solidFill>
              </a:rPr>
            </a:br>
            <a:r>
              <a:rPr lang="zh-CN" altLang="en-US" sz="2200" dirty="0">
                <a:solidFill>
                  <a:srgbClr val="080808"/>
                </a:solidFill>
              </a:rPr>
              <a:t>　　</a:t>
            </a:r>
            <a:r>
              <a:rPr lang="en-US" altLang="zh-CN" sz="2200" dirty="0">
                <a:solidFill>
                  <a:srgbClr val="080808"/>
                </a:solidFill>
              </a:rPr>
              <a:t>《</a:t>
            </a:r>
            <a:r>
              <a:rPr lang="zh-CN" altLang="en-US" sz="2200" dirty="0">
                <a:solidFill>
                  <a:srgbClr val="080808"/>
                </a:solidFill>
              </a:rPr>
              <a:t>易经</a:t>
            </a:r>
            <a:r>
              <a:rPr lang="en-US" altLang="zh-CN" sz="2200" dirty="0">
                <a:solidFill>
                  <a:srgbClr val="080808"/>
                </a:solidFill>
              </a:rPr>
              <a:t>》</a:t>
            </a:r>
            <a:r>
              <a:rPr lang="zh-CN" altLang="en-US" sz="2200" dirty="0">
                <a:solidFill>
                  <a:srgbClr val="080808"/>
                </a:solidFill>
              </a:rPr>
              <a:t>也叫做</a:t>
            </a:r>
            <a:r>
              <a:rPr lang="en-US" altLang="zh-CN" sz="2200" dirty="0">
                <a:solidFill>
                  <a:srgbClr val="080808"/>
                </a:solidFill>
              </a:rPr>
              <a:t>《</a:t>
            </a:r>
            <a:r>
              <a:rPr lang="zh-CN" altLang="en-US" sz="2200" dirty="0">
                <a:solidFill>
                  <a:srgbClr val="080808"/>
                </a:solidFill>
              </a:rPr>
              <a:t>周易</a:t>
            </a:r>
            <a:r>
              <a:rPr lang="en-US" altLang="zh-CN" sz="2200" dirty="0">
                <a:solidFill>
                  <a:srgbClr val="080808"/>
                </a:solidFill>
              </a:rPr>
              <a:t>》</a:t>
            </a:r>
            <a:r>
              <a:rPr lang="zh-CN" altLang="en-US" sz="2200" dirty="0">
                <a:solidFill>
                  <a:srgbClr val="080808"/>
                </a:solidFill>
              </a:rPr>
              <a:t>，它在中国传统文化的经典著作中，被誉为“群经之首，大道之源”，计有</a:t>
            </a:r>
            <a:r>
              <a:rPr lang="en-US" altLang="zh-CN" sz="2200" dirty="0">
                <a:solidFill>
                  <a:srgbClr val="080808"/>
                </a:solidFill>
              </a:rPr>
              <a:t>24070</a:t>
            </a:r>
            <a:r>
              <a:rPr lang="zh-CN" altLang="en-US" sz="2200" dirty="0">
                <a:solidFill>
                  <a:srgbClr val="080808"/>
                </a:solidFill>
              </a:rPr>
              <a:t>字。它分本经和大传两部分。本经是原文，大传是解释。它是用八卦重叠而成的六十四卦为结构框架，把中华民族在太古时代摸索总结出来的生活经验和生产经验，用抽象的符号记录下来，进一步以阴阳变化之道来分析、说明宇宙间的一切现象，通过卜卦来启示天道，地道，人道的变化规律：（见下图）</a:t>
            </a:r>
            <a:endParaRPr lang="zh-CN" altLang="en-US" sz="2200" dirty="0">
              <a:solidFill>
                <a:srgbClr val="080808"/>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Rectangle 2"/>
          <p:cNvSpPr>
            <a:spLocks noGrp="1" noRot="1"/>
          </p:cNvSpPr>
          <p:nvPr>
            <p:ph type="ctrTitle"/>
          </p:nvPr>
        </p:nvSpPr>
        <p:spPr>
          <a:xfrm>
            <a:off x="323850" y="214313"/>
            <a:ext cx="8496300" cy="3997325"/>
          </a:xfrm>
          <a:ln/>
        </p:spPr>
        <p:txBody>
          <a:bodyPr wrap="square" lIns="77925" tIns="38963" rIns="77925" bIns="38963" anchor="ctr"/>
          <a:lstStyle>
            <a:lvl1pPr lvl="0">
              <a:defRPr kern="1200"/>
            </a:lvl1pPr>
          </a:lstStyle>
          <a:p>
            <a:pPr lvl="0" algn="l" eaLnBrk="1" fontAlgn="t" hangingPunct="1">
              <a:lnSpc>
                <a:spcPct val="120000"/>
              </a:lnSpc>
            </a:pPr>
            <a:r>
              <a:rPr lang="en-US" altLang="zh-CN" sz="3300" dirty="0">
                <a:solidFill>
                  <a:srgbClr val="080808"/>
                </a:solidFill>
              </a:rPr>
              <a:t>4</a:t>
            </a:r>
            <a:r>
              <a:rPr lang="zh-CN" altLang="en-US" sz="3300" dirty="0">
                <a:solidFill>
                  <a:srgbClr val="080808"/>
                </a:solidFill>
              </a:rPr>
              <a:t>.彭丽媛着“</a:t>
            </a:r>
            <a:r>
              <a:rPr lang="zh-CN" altLang="en-US" sz="3300" dirty="0">
                <a:solidFill>
                  <a:srgbClr val="FF3300"/>
                </a:solidFill>
              </a:rPr>
              <a:t>皇家蓝</a:t>
            </a:r>
            <a:r>
              <a:rPr lang="zh-CN" altLang="en-US" sz="3300" dirty="0">
                <a:solidFill>
                  <a:srgbClr val="080808"/>
                </a:solidFill>
              </a:rPr>
              <a:t>”闪耀伦敦</a:t>
            </a:r>
            <a:br>
              <a:rPr lang="zh-CN" altLang="en-US" sz="2200" dirty="0">
                <a:solidFill>
                  <a:srgbClr val="080808"/>
                </a:solidFill>
              </a:rPr>
            </a:br>
            <a:r>
              <a:rPr lang="zh-CN" altLang="en-US" sz="2200" dirty="0">
                <a:solidFill>
                  <a:srgbClr val="080808"/>
                </a:solidFill>
              </a:rPr>
              <a:t>　　</a:t>
            </a:r>
            <a:r>
              <a:rPr lang="en-US" altLang="zh-CN" sz="2200" dirty="0">
                <a:solidFill>
                  <a:srgbClr val="080808"/>
                </a:solidFill>
              </a:rPr>
              <a:t>2015</a:t>
            </a:r>
            <a:r>
              <a:rPr lang="zh-CN" altLang="en-US" sz="2200" dirty="0">
                <a:solidFill>
                  <a:srgbClr val="080808"/>
                </a:solidFill>
              </a:rPr>
              <a:t>年</a:t>
            </a:r>
            <a:r>
              <a:rPr lang="en-US" altLang="zh-CN" sz="2200" dirty="0">
                <a:solidFill>
                  <a:srgbClr val="080808"/>
                </a:solidFill>
              </a:rPr>
              <a:t>10</a:t>
            </a:r>
            <a:r>
              <a:rPr lang="zh-CN" altLang="en-US" sz="2200" dirty="0">
                <a:solidFill>
                  <a:srgbClr val="080808"/>
                </a:solidFill>
              </a:rPr>
              <a:t>月</a:t>
            </a:r>
            <a:r>
              <a:rPr lang="en-US" altLang="zh-CN" sz="2200" dirty="0">
                <a:solidFill>
                  <a:srgbClr val="080808"/>
                </a:solidFill>
              </a:rPr>
              <a:t>19</a:t>
            </a:r>
            <a:r>
              <a:rPr lang="zh-CN" altLang="en-US" sz="2200" dirty="0">
                <a:solidFill>
                  <a:srgbClr val="080808"/>
                </a:solidFill>
              </a:rPr>
              <a:t>日，中国国家主席习近平偕夫人彭丽媛抵达伦敦，开始对英国进行国事访问。</a:t>
            </a:r>
            <a:br>
              <a:rPr lang="zh-CN" altLang="en-US" sz="2200" dirty="0">
                <a:solidFill>
                  <a:srgbClr val="080808"/>
                </a:solidFill>
              </a:rPr>
            </a:br>
            <a:r>
              <a:rPr lang="zh-CN" altLang="en-US" sz="2200" dirty="0">
                <a:solidFill>
                  <a:srgbClr val="080808"/>
                </a:solidFill>
              </a:rPr>
              <a:t>　　习近平夫妇的情侣装非常有心地选择了英国“皇家蓝”，彭丽媛身着中式旗袍和深蓝色外套，正式开启了“丽媛</a:t>
            </a:r>
            <a:r>
              <a:rPr lang="en-US" altLang="zh-CN" sz="2200" dirty="0">
                <a:solidFill>
                  <a:srgbClr val="080808"/>
                </a:solidFill>
              </a:rPr>
              <a:t>Style”</a:t>
            </a:r>
            <a:r>
              <a:rPr lang="zh-CN" altLang="en-US" sz="2200" dirty="0">
                <a:solidFill>
                  <a:srgbClr val="080808"/>
                </a:solidFill>
              </a:rPr>
              <a:t>。</a:t>
            </a:r>
            <a:br>
              <a:rPr lang="zh-CN" altLang="en-US" sz="2200" dirty="0">
                <a:solidFill>
                  <a:srgbClr val="080808"/>
                </a:solidFill>
              </a:rPr>
            </a:br>
            <a:r>
              <a:rPr lang="zh-CN" altLang="en-US" sz="2200" dirty="0">
                <a:solidFill>
                  <a:srgbClr val="080808"/>
                </a:solidFill>
              </a:rPr>
              <a:t>　　去年的</a:t>
            </a:r>
            <a:r>
              <a:rPr lang="en-US" altLang="zh-CN" sz="2200" dirty="0">
                <a:solidFill>
                  <a:srgbClr val="080808"/>
                </a:solidFill>
              </a:rPr>
              <a:t>G20</a:t>
            </a:r>
            <a:r>
              <a:rPr lang="zh-CN" altLang="en-US" sz="2200" dirty="0">
                <a:solidFill>
                  <a:srgbClr val="080808"/>
                </a:solidFill>
              </a:rPr>
              <a:t>峰会上，彭丽媛就曾以一袭宝蓝色绣花旗袍惊艳四座，既气质高雅，又有中国特色。 </a:t>
            </a:r>
            <a:endParaRPr lang="zh-CN" altLang="en-US" sz="2200" dirty="0">
              <a:solidFill>
                <a:srgbClr val="080808"/>
              </a:solidFill>
            </a:endParaRPr>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7153" name="Picture 3" descr="1799188051135750904"/>
          <p:cNvPicPr>
            <a:picLocks noChangeAspect="1"/>
          </p:cNvPicPr>
          <p:nvPr/>
        </p:nvPicPr>
        <p:blipFill>
          <a:blip r:embed="rId1"/>
          <a:stretch>
            <a:fillRect/>
          </a:stretch>
        </p:blipFill>
        <p:spPr>
          <a:xfrm>
            <a:off x="1314450" y="0"/>
            <a:ext cx="6315075" cy="5122863"/>
          </a:xfrm>
          <a:prstGeom prst="rect">
            <a:avLst/>
          </a:prstGeom>
          <a:noFill/>
          <a:ln w="9525">
            <a:noFill/>
          </a:ln>
        </p:spPr>
      </p:pic>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8177" name="Rectangle 2"/>
          <p:cNvSpPr>
            <a:spLocks noGrp="1" noRot="1"/>
          </p:cNvSpPr>
          <p:nvPr>
            <p:ph type="ctrTitle"/>
          </p:nvPr>
        </p:nvSpPr>
        <p:spPr>
          <a:xfrm>
            <a:off x="323850" y="141288"/>
            <a:ext cx="8496300" cy="4840287"/>
          </a:xfrm>
          <a:ln/>
        </p:spPr>
        <p:txBody>
          <a:bodyPr wrap="square" lIns="77925" tIns="38963" rIns="77925" bIns="38963" anchor="ctr"/>
          <a:lstStyle>
            <a:lvl1pPr lvl="0">
              <a:defRPr kern="1200"/>
            </a:lvl1pPr>
          </a:lstStyle>
          <a:p>
            <a:pPr lvl="0" algn="l" eaLnBrk="1" fontAlgn="t" hangingPunct="1">
              <a:lnSpc>
                <a:spcPct val="120000"/>
              </a:lnSpc>
            </a:pPr>
            <a:r>
              <a:rPr lang="zh-CN" altLang="en-US" sz="3400" dirty="0">
                <a:solidFill>
                  <a:srgbClr val="080808"/>
                </a:solidFill>
              </a:rPr>
              <a:t>八卦</a:t>
            </a:r>
            <a:br>
              <a:rPr lang="zh-CN" altLang="en-US" sz="2200" dirty="0">
                <a:solidFill>
                  <a:srgbClr val="080808"/>
                </a:solidFill>
              </a:rPr>
            </a:br>
            <a:br>
              <a:rPr lang="zh-CN" altLang="en-US" sz="2200" dirty="0">
                <a:solidFill>
                  <a:srgbClr val="080808"/>
                </a:solidFill>
              </a:rPr>
            </a:br>
            <a:r>
              <a:rPr lang="zh-CN" altLang="en-US" sz="2200" dirty="0">
                <a:solidFill>
                  <a:srgbClr val="080808"/>
                </a:solidFill>
              </a:rPr>
              <a:t>　　乾</a:t>
            </a:r>
            <a:r>
              <a:rPr lang="en-US" altLang="zh-CN" sz="2200" dirty="0">
                <a:solidFill>
                  <a:srgbClr val="080808"/>
                </a:solidFill>
              </a:rPr>
              <a:t>qián</a:t>
            </a:r>
            <a:r>
              <a:rPr lang="zh-CN" altLang="en-US" sz="2200" dirty="0">
                <a:solidFill>
                  <a:srgbClr val="080808"/>
                </a:solidFill>
              </a:rPr>
              <a:t>坤</a:t>
            </a:r>
            <a:r>
              <a:rPr lang="en-US" altLang="zh-CN" sz="2200" dirty="0">
                <a:solidFill>
                  <a:srgbClr val="080808"/>
                </a:solidFill>
              </a:rPr>
              <a:t>kūn</a:t>
            </a:r>
            <a:r>
              <a:rPr lang="zh-CN" altLang="en-US" sz="2200" dirty="0">
                <a:solidFill>
                  <a:srgbClr val="080808"/>
                </a:solidFill>
              </a:rPr>
              <a:t>震</a:t>
            </a:r>
            <a:r>
              <a:rPr lang="en-US" altLang="zh-CN" sz="2200" dirty="0">
                <a:solidFill>
                  <a:srgbClr val="080808"/>
                </a:solidFill>
              </a:rPr>
              <a:t>zhèn</a:t>
            </a:r>
            <a:r>
              <a:rPr lang="zh-CN" altLang="en-US" sz="2200" dirty="0">
                <a:solidFill>
                  <a:srgbClr val="080808"/>
                </a:solidFill>
              </a:rPr>
              <a:t>巽</a:t>
            </a:r>
            <a:r>
              <a:rPr lang="en-US" altLang="zh-CN" sz="2200" dirty="0">
                <a:solidFill>
                  <a:srgbClr val="080808"/>
                </a:solidFill>
              </a:rPr>
              <a:t>xùn</a:t>
            </a:r>
            <a:br>
              <a:rPr lang="en-US" altLang="zh-CN" sz="2200" dirty="0">
                <a:solidFill>
                  <a:srgbClr val="080808"/>
                </a:solidFill>
              </a:rPr>
            </a:br>
            <a:r>
              <a:rPr lang="zh-CN" altLang="en-US" sz="2200" dirty="0">
                <a:solidFill>
                  <a:srgbClr val="080808"/>
                </a:solidFill>
              </a:rPr>
              <a:t>　　坎</a:t>
            </a:r>
            <a:r>
              <a:rPr lang="en-US" altLang="zh-CN" sz="2200" dirty="0">
                <a:solidFill>
                  <a:srgbClr val="080808"/>
                </a:solidFill>
              </a:rPr>
              <a:t>kǎn</a:t>
            </a:r>
            <a:r>
              <a:rPr lang="zh-CN" altLang="en-US" sz="2200" dirty="0">
                <a:solidFill>
                  <a:srgbClr val="080808"/>
                </a:solidFill>
              </a:rPr>
              <a:t>离</a:t>
            </a:r>
            <a:r>
              <a:rPr lang="en-US" altLang="zh-CN" sz="2200" dirty="0">
                <a:solidFill>
                  <a:srgbClr val="080808"/>
                </a:solidFill>
              </a:rPr>
              <a:t>lí</a:t>
            </a:r>
            <a:r>
              <a:rPr lang="zh-CN" altLang="en-US" sz="2200" dirty="0">
                <a:solidFill>
                  <a:srgbClr val="080808"/>
                </a:solidFill>
              </a:rPr>
              <a:t>艮</a:t>
            </a:r>
            <a:r>
              <a:rPr lang="en-US" altLang="zh-CN" sz="2200" dirty="0">
                <a:solidFill>
                  <a:srgbClr val="080808"/>
                </a:solidFill>
              </a:rPr>
              <a:t>gèn</a:t>
            </a:r>
            <a:r>
              <a:rPr lang="zh-CN" altLang="en-US" sz="2200" dirty="0">
                <a:solidFill>
                  <a:srgbClr val="080808"/>
                </a:solidFill>
              </a:rPr>
              <a:t>兑</a:t>
            </a:r>
            <a:r>
              <a:rPr lang="en-US" altLang="zh-CN" sz="2200" dirty="0">
                <a:solidFill>
                  <a:srgbClr val="080808"/>
                </a:solidFill>
              </a:rPr>
              <a:t>duì</a:t>
            </a:r>
            <a:br>
              <a:rPr lang="en-US" altLang="zh-CN" sz="2200" dirty="0">
                <a:solidFill>
                  <a:srgbClr val="080808"/>
                </a:solidFill>
              </a:rPr>
            </a:br>
            <a:r>
              <a:rPr lang="zh-CN" altLang="en-US" sz="2200" dirty="0">
                <a:solidFill>
                  <a:srgbClr val="080808"/>
                </a:solidFill>
              </a:rPr>
              <a:t>　　八卦亦称经卦、单卦、三爻（</a:t>
            </a:r>
            <a:r>
              <a:rPr lang="en-US" altLang="zh-CN" sz="2200" dirty="0">
                <a:solidFill>
                  <a:srgbClr val="080808"/>
                </a:solidFill>
              </a:rPr>
              <a:t>yáo</a:t>
            </a:r>
            <a:r>
              <a:rPr lang="zh-CN" altLang="en-US" sz="2200" dirty="0">
                <a:solidFill>
                  <a:srgbClr val="080808"/>
                </a:solidFill>
              </a:rPr>
              <a:t>）卦、小成卦。由阳爻“</a:t>
            </a:r>
            <a:r>
              <a:rPr lang="en-US" altLang="zh-CN" sz="2200" dirty="0">
                <a:solidFill>
                  <a:srgbClr val="080808"/>
                </a:solidFill>
              </a:rPr>
              <a:t>—”</a:t>
            </a:r>
            <a:r>
              <a:rPr lang="zh-CN" altLang="en-US" sz="2200" dirty="0">
                <a:solidFill>
                  <a:srgbClr val="080808"/>
                </a:solidFill>
              </a:rPr>
              <a:t>、阴爻“</a:t>
            </a:r>
            <a:r>
              <a:rPr lang="en-US" altLang="zh-CN" sz="2200" dirty="0">
                <a:solidFill>
                  <a:srgbClr val="080808"/>
                </a:solidFill>
              </a:rPr>
              <a:t>--”</a:t>
            </a:r>
            <a:r>
              <a:rPr lang="zh-CN" altLang="en-US" sz="2200" dirty="0">
                <a:solidFill>
                  <a:srgbClr val="080808"/>
                </a:solidFill>
              </a:rPr>
              <a:t>排列而成，是由三个爻自上而下排列而成的记号。</a:t>
            </a:r>
            <a:br>
              <a:rPr lang="zh-CN" altLang="en-US" sz="2200" dirty="0">
                <a:solidFill>
                  <a:srgbClr val="080808"/>
                </a:solidFill>
              </a:rPr>
            </a:br>
            <a:r>
              <a:rPr lang="zh-CN" altLang="en-US" sz="2200" dirty="0">
                <a:solidFill>
                  <a:srgbClr val="080808"/>
                </a:solidFill>
              </a:rPr>
              <a:t>　　后人亦曾采用汉字“三求平未，斗非半米”来记八卦符号：</a:t>
            </a:r>
            <a:br>
              <a:rPr lang="zh-CN" altLang="en-US" sz="2200" dirty="0">
                <a:solidFill>
                  <a:srgbClr val="080808"/>
                </a:solidFill>
              </a:rPr>
            </a:br>
            <a:br>
              <a:rPr lang="zh-CN" altLang="en-US" sz="2200" dirty="0">
                <a:solidFill>
                  <a:srgbClr val="080808"/>
                </a:solidFill>
              </a:rPr>
            </a:br>
            <a:br>
              <a:rPr lang="zh-CN" altLang="en-US" sz="2200" dirty="0">
                <a:solidFill>
                  <a:srgbClr val="080808"/>
                </a:solidFill>
              </a:rPr>
            </a:br>
            <a:br>
              <a:rPr lang="zh-CN" altLang="en-US" sz="2200" dirty="0">
                <a:solidFill>
                  <a:srgbClr val="080808"/>
                </a:solidFill>
              </a:rPr>
            </a:br>
            <a:r>
              <a:rPr lang="zh-CN" altLang="en-US" sz="2200" dirty="0">
                <a:solidFill>
                  <a:srgbClr val="080808"/>
                </a:solidFill>
              </a:rPr>
              <a:t>　三　　  非　　斗　　  未　　  米　　 平　　 求　　  半</a:t>
            </a:r>
            <a:endParaRPr lang="zh-CN" altLang="en-US" sz="2200" dirty="0">
              <a:solidFill>
                <a:srgbClr val="080808"/>
              </a:solidFill>
            </a:endParaRPr>
          </a:p>
        </p:txBody>
      </p:sp>
      <p:pic>
        <p:nvPicPr>
          <p:cNvPr id="178178" name="Picture 3" descr="八卦"/>
          <p:cNvPicPr>
            <a:picLocks noChangeAspect="1"/>
          </p:cNvPicPr>
          <p:nvPr/>
        </p:nvPicPr>
        <p:blipFill>
          <a:blip r:embed="rId1"/>
          <a:stretch>
            <a:fillRect/>
          </a:stretch>
        </p:blipFill>
        <p:spPr>
          <a:xfrm>
            <a:off x="319088" y="3381375"/>
            <a:ext cx="8440737" cy="1052513"/>
          </a:xfrm>
          <a:prstGeom prst="rect">
            <a:avLst/>
          </a:prstGeom>
          <a:noFill/>
          <a:ln w="9525">
            <a:noFill/>
          </a:ln>
        </p:spPr>
      </p:pic>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9201" name="Rectangle 2"/>
          <p:cNvSpPr>
            <a:spLocks noGrp="1" noRot="1"/>
          </p:cNvSpPr>
          <p:nvPr>
            <p:ph type="ctrTitle"/>
          </p:nvPr>
        </p:nvSpPr>
        <p:spPr>
          <a:xfrm>
            <a:off x="323850" y="357188"/>
            <a:ext cx="8496300" cy="4375150"/>
          </a:xfrm>
          <a:ln/>
        </p:spPr>
        <p:txBody>
          <a:bodyPr wrap="square" lIns="77925" tIns="38963" rIns="77925" bIns="38963" anchor="ctr"/>
          <a:lstStyle>
            <a:lvl1pPr lvl="0">
              <a:defRPr kern="1200"/>
            </a:lvl1pPr>
          </a:lstStyle>
          <a:p>
            <a:pPr lvl="0" algn="l" eaLnBrk="1" fontAlgn="t" hangingPunct="1">
              <a:lnSpc>
                <a:spcPct val="120000"/>
              </a:lnSpc>
            </a:pPr>
            <a:r>
              <a:rPr lang="zh-CN" altLang="zh-CN" sz="3400" dirty="0">
                <a:solidFill>
                  <a:srgbClr val="080808"/>
                </a:solidFill>
              </a:rPr>
              <a:t>六十四卦</a:t>
            </a:r>
            <a:br>
              <a:rPr lang="zh-CN" altLang="zh-CN" sz="3400" dirty="0">
                <a:solidFill>
                  <a:srgbClr val="080808"/>
                </a:solidFill>
              </a:rPr>
            </a:br>
            <a:br>
              <a:rPr lang="zh-CN" altLang="zh-CN" sz="2200" dirty="0">
                <a:solidFill>
                  <a:srgbClr val="080808"/>
                </a:solidFill>
              </a:rPr>
            </a:br>
            <a:r>
              <a:rPr lang="zh-CN" altLang="zh-CN" sz="2200" dirty="0">
                <a:solidFill>
                  <a:srgbClr val="080808"/>
                </a:solidFill>
              </a:rPr>
              <a:t>　　如果将两个单卦上下组合，即成为六十四卦中的一卦，称重卦。</a:t>
            </a:r>
            <a:br>
              <a:rPr lang="zh-CN" altLang="zh-CN" sz="2200" dirty="0">
                <a:solidFill>
                  <a:srgbClr val="080808"/>
                </a:solidFill>
              </a:rPr>
            </a:br>
            <a:r>
              <a:rPr lang="zh-CN" altLang="zh-CN" sz="2200" dirty="0">
                <a:solidFill>
                  <a:srgbClr val="080808"/>
                </a:solidFill>
              </a:rPr>
              <a:t>　　</a:t>
            </a:r>
            <a:br>
              <a:rPr lang="zh-CN" altLang="zh-CN" sz="2200" dirty="0">
                <a:solidFill>
                  <a:srgbClr val="080808"/>
                </a:solidFill>
              </a:rPr>
            </a:br>
            <a:br>
              <a:rPr lang="zh-CN" altLang="zh-CN" sz="2200" dirty="0">
                <a:solidFill>
                  <a:srgbClr val="080808"/>
                </a:solidFill>
              </a:rPr>
            </a:br>
            <a:br>
              <a:rPr lang="zh-CN" altLang="zh-CN" sz="2200" dirty="0">
                <a:solidFill>
                  <a:srgbClr val="080808"/>
                </a:solidFill>
              </a:rPr>
            </a:br>
            <a:br>
              <a:rPr lang="zh-CN" altLang="zh-CN" sz="2200" dirty="0">
                <a:solidFill>
                  <a:srgbClr val="080808"/>
                </a:solidFill>
              </a:rPr>
            </a:br>
            <a:br>
              <a:rPr lang="zh-CN" altLang="zh-CN" sz="2200" dirty="0">
                <a:solidFill>
                  <a:srgbClr val="080808"/>
                </a:solidFill>
              </a:rPr>
            </a:br>
            <a:br>
              <a:rPr lang="zh-CN" altLang="zh-CN" sz="2200" dirty="0">
                <a:solidFill>
                  <a:srgbClr val="080808"/>
                </a:solidFill>
              </a:rPr>
            </a:br>
            <a:r>
              <a:rPr lang="zh-CN" altLang="zh-CN" sz="2200" dirty="0">
                <a:solidFill>
                  <a:srgbClr val="080808"/>
                </a:solidFill>
              </a:rPr>
              <a:t>         乾之重卦                      坤之重卦</a:t>
            </a:r>
            <a:endParaRPr lang="zh-CN" altLang="zh-CN" sz="2200" dirty="0">
              <a:solidFill>
                <a:srgbClr val="080808"/>
              </a:solidFill>
            </a:endParaRPr>
          </a:p>
        </p:txBody>
      </p:sp>
      <p:sp>
        <p:nvSpPr>
          <p:cNvPr id="179202" name="AutoShape 4"/>
          <p:cNvSpPr>
            <a:spLocks noChangeAspect="1"/>
          </p:cNvSpPr>
          <p:nvPr/>
        </p:nvSpPr>
        <p:spPr>
          <a:xfrm>
            <a:off x="900113" y="2068513"/>
            <a:ext cx="7045325" cy="2222500"/>
          </a:xfrm>
          <a:prstGeom prst="rect">
            <a:avLst/>
          </a:prstGeom>
          <a:noFill/>
          <a:ln w="9525">
            <a:noFill/>
          </a:ln>
        </p:spPr>
        <p:txBody>
          <a:bodyPr anchor="t"/>
          <a:p>
            <a:pPr lvl="0" eaLnBrk="1" hangingPunct="1">
              <a:buFont typeface="Wingdings" panose="05000000000000000000" pitchFamily="2" charset="2"/>
              <a:buNone/>
            </a:pPr>
            <a:endParaRPr lang="zh-CN" altLang="zh-CN" dirty="0">
              <a:latin typeface="黑体" panose="02010600030101010101" pitchFamily="49" charset="-122"/>
              <a:ea typeface="黑体" panose="02010600030101010101" pitchFamily="49" charset="-122"/>
            </a:endParaRPr>
          </a:p>
        </p:txBody>
      </p:sp>
      <p:pic>
        <p:nvPicPr>
          <p:cNvPr id="179203" name="Picture 4"/>
          <p:cNvPicPr>
            <a:picLocks noChangeAspect="1"/>
          </p:cNvPicPr>
          <p:nvPr/>
        </p:nvPicPr>
        <p:blipFill>
          <a:blip r:embed="rId1"/>
          <a:stretch>
            <a:fillRect/>
          </a:stretch>
        </p:blipFill>
        <p:spPr>
          <a:xfrm>
            <a:off x="1044575" y="2139950"/>
            <a:ext cx="2735263" cy="2087563"/>
          </a:xfrm>
          <a:prstGeom prst="rect">
            <a:avLst/>
          </a:prstGeom>
          <a:noFill/>
          <a:ln w="9525">
            <a:noFill/>
          </a:ln>
        </p:spPr>
      </p:pic>
      <p:pic>
        <p:nvPicPr>
          <p:cNvPr id="179204" name="Picture 5"/>
          <p:cNvPicPr>
            <a:picLocks noChangeAspect="1"/>
          </p:cNvPicPr>
          <p:nvPr/>
        </p:nvPicPr>
        <p:blipFill>
          <a:blip r:embed="rId2"/>
          <a:srcRect l="5002" r="8293" b="6726"/>
          <a:stretch>
            <a:fillRect/>
          </a:stretch>
        </p:blipFill>
        <p:spPr>
          <a:xfrm>
            <a:off x="5005388" y="2068513"/>
            <a:ext cx="2782887" cy="2185987"/>
          </a:xfrm>
          <a:prstGeom prst="rect">
            <a:avLst/>
          </a:prstGeom>
          <a:noFill/>
          <a:ln w="9525">
            <a:noFill/>
          </a:ln>
        </p:spPr>
      </p:pic>
      <p:pic>
        <p:nvPicPr>
          <p:cNvPr id="179205" name="Picture 6"/>
          <p:cNvPicPr>
            <a:picLocks noChangeAspect="1"/>
          </p:cNvPicPr>
          <p:nvPr/>
        </p:nvPicPr>
        <p:blipFill>
          <a:blip r:embed="rId3"/>
          <a:stretch>
            <a:fillRect/>
          </a:stretch>
        </p:blipFill>
        <p:spPr>
          <a:xfrm>
            <a:off x="5018088" y="3868738"/>
            <a:ext cx="2773362" cy="404812"/>
          </a:xfrm>
          <a:prstGeom prst="rect">
            <a:avLst/>
          </a:prstGeom>
          <a:noFill/>
          <a:ln w="9525">
            <a:noFill/>
          </a:ln>
        </p:spPr>
      </p:pic>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0225" name="Picture 2" descr="六十四卦"/>
          <p:cNvPicPr>
            <a:picLocks noChangeAspect="1"/>
          </p:cNvPicPr>
          <p:nvPr/>
        </p:nvPicPr>
        <p:blipFill>
          <a:blip r:embed="rId1"/>
          <a:srcRect l="2756" r="2756"/>
          <a:stretch>
            <a:fillRect/>
          </a:stretch>
        </p:blipFill>
        <p:spPr>
          <a:xfrm>
            <a:off x="319088" y="0"/>
            <a:ext cx="8640762" cy="5143500"/>
          </a:xfrm>
          <a:prstGeom prst="rect">
            <a:avLst/>
          </a:prstGeom>
          <a:noFill/>
          <a:ln w="9525">
            <a:noFill/>
          </a:ln>
        </p:spPr>
      </p:pic>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1249" name="Rectangle 3"/>
          <p:cNvSpPr>
            <a:spLocks noGrp="1" noRot="1"/>
          </p:cNvSpPr>
          <p:nvPr>
            <p:ph type="subTitle"/>
          </p:nvPr>
        </p:nvSpPr>
        <p:spPr>
          <a:xfrm>
            <a:off x="252413" y="412750"/>
            <a:ext cx="8574087" cy="4211638"/>
          </a:xfrm>
          <a:ln/>
        </p:spPr>
        <p:txBody>
          <a:bodyPr wrap="square" lIns="77925" tIns="38963" rIns="77925" bIns="38963" anchor="t"/>
          <a:lstStyle>
            <a:lvl1pPr marL="0" lvl="0" indent="0" algn="ctr">
              <a:defRPr kern="1200"/>
            </a:lvl1pPr>
            <a:lvl2pPr marL="457200" lvl="1" indent="-457200" algn="ctr">
              <a:defRPr kern="1200"/>
            </a:lvl2pPr>
            <a:lvl3pPr marL="914400" lvl="2" indent="-914400" algn="ctr">
              <a:defRPr kern="1200"/>
            </a:lvl3pPr>
            <a:lvl4pPr marL="1371600" lvl="3" indent="-1371600" algn="ctr">
              <a:defRPr kern="1200"/>
            </a:lvl4pPr>
            <a:lvl5pPr marL="1828800" lvl="4" indent="-1828800" algn="ctr">
              <a:defRPr kern="1200"/>
            </a:lvl5pPr>
          </a:lstStyle>
          <a:p>
            <a:pPr marL="0" lvl="0" indent="0" algn="ctr" eaLnBrk="1" hangingPunct="1">
              <a:buNone/>
            </a:pPr>
            <a:r>
              <a:rPr lang="zh-CN" altLang="en-US" sz="4100" dirty="0">
                <a:solidFill>
                  <a:srgbClr val="080808"/>
                </a:solidFill>
              </a:rPr>
              <a:t>谢道韫咏雪</a:t>
            </a:r>
            <a:endParaRPr lang="zh-CN" altLang="en-US" sz="2400" dirty="0">
              <a:solidFill>
                <a:srgbClr val="080808"/>
              </a:solidFill>
            </a:endParaRPr>
          </a:p>
          <a:p>
            <a:pPr marL="0" lvl="0" indent="0" algn="just" eaLnBrk="1" hangingPunct="1">
              <a:buNone/>
            </a:pPr>
            <a:r>
              <a:rPr lang="zh-CN" altLang="en-US" dirty="0">
                <a:solidFill>
                  <a:srgbClr val="080808"/>
                </a:solidFill>
              </a:rPr>
              <a:t>　　</a:t>
            </a:r>
            <a:endParaRPr lang="zh-CN" altLang="en-US" dirty="0">
              <a:solidFill>
                <a:srgbClr val="080808"/>
              </a:solidFill>
            </a:endParaRPr>
          </a:p>
          <a:p>
            <a:pPr marL="0" lvl="0" indent="0" algn="just" eaLnBrk="1" hangingPunct="1">
              <a:buNone/>
            </a:pPr>
            <a:r>
              <a:rPr lang="zh-CN" altLang="en-US" dirty="0">
                <a:solidFill>
                  <a:srgbClr val="080808"/>
                </a:solidFill>
              </a:rPr>
              <a:t>　　谢太傅寒雪日内集，与儿女讲论文义。俄而雪骤，公欣然曰：“白雪纷纷何所似？”</a:t>
            </a:r>
            <a:endParaRPr lang="zh-CN" altLang="en-US" dirty="0">
              <a:solidFill>
                <a:srgbClr val="080808"/>
              </a:solidFill>
            </a:endParaRPr>
          </a:p>
          <a:p>
            <a:pPr marL="0" lvl="0" indent="0" algn="just" eaLnBrk="1" hangingPunct="1">
              <a:buNone/>
            </a:pPr>
            <a:r>
              <a:rPr lang="zh-CN" altLang="en-US" dirty="0">
                <a:solidFill>
                  <a:srgbClr val="080808"/>
                </a:solidFill>
              </a:rPr>
              <a:t>　　兄子胡儿曰：“撒盐空中差可拟。”</a:t>
            </a:r>
            <a:endParaRPr lang="zh-CN" altLang="en-US" dirty="0">
              <a:solidFill>
                <a:srgbClr val="080808"/>
              </a:solidFill>
            </a:endParaRPr>
          </a:p>
          <a:p>
            <a:pPr marL="0" lvl="0" indent="0" algn="just" eaLnBrk="1" hangingPunct="1">
              <a:buNone/>
            </a:pPr>
            <a:r>
              <a:rPr lang="zh-CN" altLang="en-US" dirty="0">
                <a:solidFill>
                  <a:srgbClr val="080808"/>
                </a:solidFill>
              </a:rPr>
              <a:t>　　兄女（谢道韫）曰：“</a:t>
            </a:r>
            <a:r>
              <a:rPr lang="zh-CN" altLang="en-US" dirty="0">
                <a:solidFill>
                  <a:srgbClr val="FF3300"/>
                </a:solidFill>
              </a:rPr>
              <a:t>未若柳絮因风起</a:t>
            </a:r>
            <a:r>
              <a:rPr lang="zh-CN" altLang="en-US" dirty="0">
                <a:solidFill>
                  <a:srgbClr val="080808"/>
                </a:solidFill>
              </a:rPr>
              <a:t>。”</a:t>
            </a:r>
            <a:endParaRPr lang="zh-CN" altLang="en-US" dirty="0">
              <a:solidFill>
                <a:srgbClr val="080808"/>
              </a:solidFill>
            </a:endParaRPr>
          </a:p>
          <a:p>
            <a:pPr marL="0" lvl="0" indent="0" algn="just" eaLnBrk="1" hangingPunct="1">
              <a:buNone/>
            </a:pPr>
            <a:r>
              <a:rPr lang="zh-CN" altLang="en-US" dirty="0">
                <a:solidFill>
                  <a:srgbClr val="080808"/>
                </a:solidFill>
              </a:rPr>
              <a:t>　　公大笑乐。即公大兄无奕女，左将军王凝之妻也。</a:t>
            </a:r>
            <a:endParaRPr lang="zh-CN" altLang="en-US" dirty="0">
              <a:solidFill>
                <a:srgbClr val="080808"/>
              </a:solidFill>
            </a:endParaRPr>
          </a:p>
          <a:p>
            <a:pPr marL="0" lvl="0" indent="0" algn="r" eaLnBrk="1" hangingPunct="1">
              <a:buNone/>
            </a:pPr>
            <a:r>
              <a:rPr lang="en-US" altLang="zh-CN" dirty="0">
                <a:solidFill>
                  <a:srgbClr val="080808"/>
                </a:solidFill>
              </a:rPr>
              <a:t>《</a:t>
            </a:r>
            <a:r>
              <a:rPr lang="zh-CN" altLang="en-US" dirty="0">
                <a:solidFill>
                  <a:srgbClr val="080808"/>
                </a:solidFill>
              </a:rPr>
              <a:t>世说新语</a:t>
            </a:r>
            <a:r>
              <a:rPr lang="en-US" altLang="zh-CN" dirty="0">
                <a:solidFill>
                  <a:srgbClr val="080808"/>
                </a:solidFill>
              </a:rPr>
              <a:t>》</a:t>
            </a:r>
            <a:endParaRPr lang="en-US" altLang="zh-CN" dirty="0">
              <a:solidFill>
                <a:srgbClr val="080808"/>
              </a:solidFill>
            </a:endParaRPr>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2273" name="图片 1" descr="图片22.gif"/>
          <p:cNvPicPr>
            <a:picLocks noChangeAspect="1"/>
          </p:cNvPicPr>
          <p:nvPr/>
        </p:nvPicPr>
        <p:blipFill>
          <a:blip r:embed="rId1"/>
          <a:stretch>
            <a:fillRect/>
          </a:stretch>
        </p:blipFill>
        <p:spPr>
          <a:xfrm>
            <a:off x="0" y="0"/>
            <a:ext cx="9132888" cy="5143500"/>
          </a:xfrm>
          <a:prstGeom prst="rect">
            <a:avLst/>
          </a:prstGeom>
          <a:noFill/>
          <a:ln w="9525">
            <a:noFill/>
          </a:ln>
        </p:spPr>
      </p:pic>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3297" name="Rectangle 2"/>
          <p:cNvSpPr>
            <a:spLocks noGrp="1" noRot="1"/>
          </p:cNvSpPr>
          <p:nvPr>
            <p:ph type="ctrTitle"/>
          </p:nvPr>
        </p:nvSpPr>
        <p:spPr>
          <a:xfrm>
            <a:off x="323850" y="250825"/>
            <a:ext cx="8496300" cy="3997325"/>
          </a:xfrm>
          <a:ln/>
        </p:spPr>
        <p:txBody>
          <a:bodyPr wrap="square" lIns="77925" tIns="38963" rIns="77925" bIns="38963" anchor="ctr"/>
          <a:lstStyle>
            <a:lvl1pPr lvl="0">
              <a:defRPr kern="1200"/>
            </a:lvl1pPr>
          </a:lstStyle>
          <a:p>
            <a:pPr lvl="0" algn="l" eaLnBrk="1" fontAlgn="t" hangingPunct="1">
              <a:lnSpc>
                <a:spcPct val="120000"/>
              </a:lnSpc>
            </a:pPr>
            <a:r>
              <a:rPr lang="zh-CN" altLang="en-US" sz="3200" dirty="0">
                <a:solidFill>
                  <a:srgbClr val="080808"/>
                </a:solidFill>
              </a:rPr>
              <a:t>  </a:t>
            </a:r>
            <a:r>
              <a:rPr lang="en-US" altLang="zh-CN" sz="3200" dirty="0">
                <a:solidFill>
                  <a:srgbClr val="080808"/>
                </a:solidFill>
              </a:rPr>
              <a:t>6</a:t>
            </a:r>
            <a:r>
              <a:rPr lang="zh-CN" altLang="en-US" sz="3200" dirty="0">
                <a:solidFill>
                  <a:srgbClr val="080808"/>
                </a:solidFill>
              </a:rPr>
              <a:t>.让每一面墙都会说话</a:t>
            </a:r>
            <a:br>
              <a:rPr lang="zh-CN" altLang="en-US" sz="3200" dirty="0">
                <a:solidFill>
                  <a:srgbClr val="080808"/>
                </a:solidFill>
              </a:rPr>
            </a:br>
            <a:br>
              <a:rPr lang="zh-CN" altLang="en-US" sz="3200" dirty="0">
                <a:solidFill>
                  <a:srgbClr val="080808"/>
                </a:solidFill>
              </a:rPr>
            </a:br>
            <a:r>
              <a:rPr lang="zh-CN" altLang="en-US" sz="3200" dirty="0">
                <a:solidFill>
                  <a:srgbClr val="080808"/>
                </a:solidFill>
              </a:rPr>
              <a:t>　　结合经典建设校园文化</a:t>
            </a:r>
            <a:endParaRPr lang="zh-CN" altLang="en-US" sz="3200" dirty="0">
              <a:solidFill>
                <a:srgbClr val="080808"/>
              </a:solidFill>
            </a:endParaRPr>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21" name="Picture 2" descr="YYC_8652"/>
          <p:cNvPicPr>
            <a:picLocks noChangeAspect="1"/>
          </p:cNvPicPr>
          <p:nvPr/>
        </p:nvPicPr>
        <p:blipFill>
          <a:blip r:embed="rId1"/>
          <a:stretch>
            <a:fillRect/>
          </a:stretch>
        </p:blipFill>
        <p:spPr>
          <a:xfrm>
            <a:off x="0" y="0"/>
            <a:ext cx="9144000" cy="5143500"/>
          </a:xfrm>
          <a:prstGeom prst="rect">
            <a:avLst/>
          </a:prstGeom>
          <a:noFill/>
          <a:ln w="9525">
            <a:noFill/>
          </a:ln>
        </p:spPr>
      </p:pic>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5345" name="Picture 2" descr="YYC_2486"/>
          <p:cNvPicPr>
            <a:picLocks noChangeAspect="1"/>
          </p:cNvPicPr>
          <p:nvPr/>
        </p:nvPicPr>
        <p:blipFill>
          <a:blip r:embed="rId1"/>
          <a:stretch>
            <a:fillRect/>
          </a:stretch>
        </p:blipFill>
        <p:spPr>
          <a:xfrm>
            <a:off x="0" y="0"/>
            <a:ext cx="9144000" cy="5143500"/>
          </a:xfrm>
          <a:prstGeom prst="rect">
            <a:avLst/>
          </a:prstGeom>
          <a:noFill/>
          <a:ln w="9525">
            <a:noFill/>
          </a:ln>
        </p:spPr>
      </p:pic>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6369" name="Picture 2" descr="YYC_3197"/>
          <p:cNvPicPr>
            <a:picLocks noChangeAspect="1"/>
          </p:cNvPicPr>
          <p:nvPr/>
        </p:nvPicPr>
        <p:blipFill>
          <a:blip r:embed="rId1"/>
          <a:stretch>
            <a:fillRect/>
          </a:stretch>
        </p:blipFill>
        <p:spPr>
          <a:xfrm>
            <a:off x="0" y="0"/>
            <a:ext cx="9144000" cy="5164138"/>
          </a:xfrm>
          <a:prstGeom prst="rect">
            <a:avLst/>
          </a:prstGeom>
          <a:noFill/>
          <a:ln w="9525">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Rectangle 2"/>
          <p:cNvSpPr>
            <a:spLocks noGrp="1" noRot="1"/>
          </p:cNvSpPr>
          <p:nvPr>
            <p:ph type="ctrTitle"/>
          </p:nvPr>
        </p:nvSpPr>
        <p:spPr>
          <a:xfrm>
            <a:off x="119063" y="627063"/>
            <a:ext cx="4913312" cy="3673475"/>
          </a:xfrm>
          <a:ln/>
        </p:spPr>
        <p:txBody>
          <a:bodyPr wrap="square" lIns="77925" tIns="38963" rIns="77925" bIns="38963" anchor="ctr"/>
          <a:lstStyle>
            <a:lvl1pPr lvl="0">
              <a:defRPr kern="1200"/>
            </a:lvl1pPr>
          </a:lstStyle>
          <a:p>
            <a:pPr lvl="0" eaLnBrk="1" fontAlgn="t" hangingPunct="1">
              <a:lnSpc>
                <a:spcPct val="120000"/>
              </a:lnSpc>
            </a:pPr>
            <a:r>
              <a:rPr lang="zh-CN" altLang="zh-CN" b="1" dirty="0">
                <a:solidFill>
                  <a:srgbClr val="080808"/>
                </a:solidFill>
              </a:rPr>
              <a:t>清平调词（其一）</a:t>
            </a:r>
            <a:br>
              <a:rPr lang="zh-CN" altLang="zh-CN" b="1" dirty="0">
                <a:solidFill>
                  <a:srgbClr val="080808"/>
                </a:solidFill>
              </a:rPr>
            </a:br>
            <a:r>
              <a:rPr lang="zh-CN" altLang="zh-CN" sz="3000" b="1" dirty="0">
                <a:solidFill>
                  <a:srgbClr val="080808"/>
                </a:solidFill>
              </a:rPr>
              <a:t>唐  李白</a:t>
            </a:r>
            <a:br>
              <a:rPr lang="zh-CN" altLang="zh-CN" dirty="0">
                <a:solidFill>
                  <a:srgbClr val="080808"/>
                </a:solidFill>
              </a:rPr>
            </a:br>
            <a:r>
              <a:rPr lang="zh-CN" altLang="zh-CN" sz="3000" dirty="0">
                <a:solidFill>
                  <a:srgbClr val="FF3300"/>
                </a:solidFill>
              </a:rPr>
              <a:t>云想衣裳花想容，</a:t>
            </a:r>
            <a:br>
              <a:rPr lang="zh-CN" altLang="zh-CN" sz="3000" dirty="0">
                <a:solidFill>
                  <a:srgbClr val="080808"/>
                </a:solidFill>
              </a:rPr>
            </a:br>
            <a:r>
              <a:rPr lang="zh-CN" altLang="zh-CN" sz="3000" dirty="0">
                <a:solidFill>
                  <a:srgbClr val="080808"/>
                </a:solidFill>
              </a:rPr>
              <a:t>春风拂槛露华浓。</a:t>
            </a:r>
            <a:br>
              <a:rPr lang="zh-CN" altLang="zh-CN" sz="3000" dirty="0">
                <a:solidFill>
                  <a:srgbClr val="080808"/>
                </a:solidFill>
              </a:rPr>
            </a:br>
            <a:r>
              <a:rPr lang="zh-CN" altLang="zh-CN" sz="3000" dirty="0">
                <a:solidFill>
                  <a:srgbClr val="080808"/>
                </a:solidFill>
              </a:rPr>
              <a:t>若非群玉山头见，</a:t>
            </a:r>
            <a:br>
              <a:rPr lang="zh-CN" altLang="zh-CN" sz="3000" dirty="0">
                <a:solidFill>
                  <a:srgbClr val="080808"/>
                </a:solidFill>
              </a:rPr>
            </a:br>
            <a:r>
              <a:rPr lang="zh-CN" altLang="zh-CN" sz="3000" dirty="0">
                <a:solidFill>
                  <a:srgbClr val="080808"/>
                </a:solidFill>
              </a:rPr>
              <a:t>会向瑶台月下逢。</a:t>
            </a:r>
            <a:endParaRPr lang="zh-CN" altLang="zh-CN" sz="3000" dirty="0">
              <a:solidFill>
                <a:srgbClr val="080808"/>
              </a:solidFill>
            </a:endParaRPr>
          </a:p>
        </p:txBody>
      </p:sp>
      <p:pic>
        <p:nvPicPr>
          <p:cNvPr id="21506" name="Picture 6"/>
          <p:cNvPicPr>
            <a:picLocks noChangeAspect="1"/>
          </p:cNvPicPr>
          <p:nvPr/>
        </p:nvPicPr>
        <p:blipFill>
          <a:blip r:embed="rId1"/>
          <a:stretch>
            <a:fillRect/>
          </a:stretch>
        </p:blipFill>
        <p:spPr>
          <a:xfrm>
            <a:off x="4643438" y="1214438"/>
            <a:ext cx="3649662" cy="2940050"/>
          </a:xfrm>
          <a:prstGeom prst="rect">
            <a:avLst/>
          </a:prstGeom>
          <a:noFill/>
          <a:ln w="9525">
            <a:noFill/>
          </a:ln>
        </p:spPr>
      </p:pic>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7393" name="Picture 2" descr="YYC_3145"/>
          <p:cNvPicPr>
            <a:picLocks noChangeAspect="1"/>
          </p:cNvPicPr>
          <p:nvPr/>
        </p:nvPicPr>
        <p:blipFill>
          <a:blip r:embed="rId1"/>
          <a:stretch>
            <a:fillRect/>
          </a:stretch>
        </p:blipFill>
        <p:spPr>
          <a:xfrm>
            <a:off x="0" y="0"/>
            <a:ext cx="9144000" cy="5143500"/>
          </a:xfrm>
          <a:prstGeom prst="rect">
            <a:avLst/>
          </a:prstGeom>
          <a:noFill/>
          <a:ln w="9525">
            <a:noFill/>
          </a:ln>
        </p:spPr>
      </p:pic>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8417" name="Picture 2" descr="YYC_3138"/>
          <p:cNvPicPr>
            <a:picLocks noChangeAspect="1"/>
          </p:cNvPicPr>
          <p:nvPr/>
        </p:nvPicPr>
        <p:blipFill>
          <a:blip r:embed="rId1"/>
          <a:stretch>
            <a:fillRect/>
          </a:stretch>
        </p:blipFill>
        <p:spPr>
          <a:xfrm>
            <a:off x="0" y="0"/>
            <a:ext cx="9144000" cy="5143500"/>
          </a:xfrm>
          <a:prstGeom prst="rect">
            <a:avLst/>
          </a:prstGeom>
          <a:noFill/>
          <a:ln w="9525">
            <a:noFill/>
          </a:ln>
        </p:spPr>
      </p:pic>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9441" name="Picture 2" descr="YYC_3143"/>
          <p:cNvPicPr>
            <a:picLocks noChangeAspect="1"/>
          </p:cNvPicPr>
          <p:nvPr/>
        </p:nvPicPr>
        <p:blipFill>
          <a:blip r:embed="rId1"/>
          <a:stretch>
            <a:fillRect/>
          </a:stretch>
        </p:blipFill>
        <p:spPr>
          <a:xfrm>
            <a:off x="0" y="0"/>
            <a:ext cx="9144000" cy="5143500"/>
          </a:xfrm>
          <a:prstGeom prst="rect">
            <a:avLst/>
          </a:prstGeom>
          <a:noFill/>
          <a:ln w="9525">
            <a:noFill/>
          </a:ln>
        </p:spPr>
      </p:pic>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0465" name="Picture 3" descr="2038595328"/>
          <p:cNvPicPr>
            <a:picLocks noChangeAspect="1"/>
          </p:cNvPicPr>
          <p:nvPr/>
        </p:nvPicPr>
        <p:blipFill>
          <a:blip r:embed="rId1"/>
          <a:stretch>
            <a:fillRect/>
          </a:stretch>
        </p:blipFill>
        <p:spPr>
          <a:xfrm>
            <a:off x="265113" y="0"/>
            <a:ext cx="8428037" cy="5137150"/>
          </a:xfrm>
          <a:prstGeom prst="rect">
            <a:avLst/>
          </a:prstGeom>
          <a:noFill/>
          <a:ln w="9525">
            <a:noFill/>
          </a:ln>
        </p:spPr>
      </p:pic>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1489" name="Picture 4" descr="1919805713"/>
          <p:cNvPicPr>
            <a:picLocks noChangeAspect="1"/>
          </p:cNvPicPr>
          <p:nvPr/>
        </p:nvPicPr>
        <p:blipFill>
          <a:blip r:embed="rId1"/>
          <a:stretch>
            <a:fillRect/>
          </a:stretch>
        </p:blipFill>
        <p:spPr>
          <a:xfrm>
            <a:off x="333375" y="0"/>
            <a:ext cx="8426450" cy="5135563"/>
          </a:xfrm>
          <a:prstGeom prst="rect">
            <a:avLst/>
          </a:prstGeom>
          <a:noFill/>
          <a:ln w="9525">
            <a:noFill/>
          </a:ln>
        </p:spPr>
      </p:pic>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2513" name="Picture 7" descr="947288978"/>
          <p:cNvPicPr>
            <a:picLocks noChangeAspect="1"/>
          </p:cNvPicPr>
          <p:nvPr/>
        </p:nvPicPr>
        <p:blipFill>
          <a:blip r:embed="rId1"/>
          <a:stretch>
            <a:fillRect/>
          </a:stretch>
        </p:blipFill>
        <p:spPr>
          <a:xfrm>
            <a:off x="333375" y="0"/>
            <a:ext cx="8493125" cy="5175250"/>
          </a:xfrm>
          <a:prstGeom prst="rect">
            <a:avLst/>
          </a:prstGeom>
          <a:noFill/>
          <a:ln w="9525">
            <a:noFill/>
          </a:ln>
        </p:spPr>
      </p:pic>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3537" name="Picture 2" descr="669973697"/>
          <p:cNvPicPr>
            <a:picLocks noChangeAspect="1"/>
          </p:cNvPicPr>
          <p:nvPr/>
        </p:nvPicPr>
        <p:blipFill>
          <a:blip r:embed="rId1"/>
          <a:stretch>
            <a:fillRect/>
          </a:stretch>
        </p:blipFill>
        <p:spPr>
          <a:xfrm>
            <a:off x="384175" y="0"/>
            <a:ext cx="8426450" cy="5135563"/>
          </a:xfrm>
          <a:prstGeom prst="rect">
            <a:avLst/>
          </a:prstGeom>
          <a:noFill/>
          <a:ln w="9525">
            <a:noFill/>
          </a:ln>
        </p:spPr>
      </p:pic>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61" name="Rectangle 2"/>
          <p:cNvSpPr>
            <a:spLocks noGrp="1" noRot="1"/>
          </p:cNvSpPr>
          <p:nvPr>
            <p:ph type="ctrTitle"/>
          </p:nvPr>
        </p:nvSpPr>
        <p:spPr>
          <a:xfrm>
            <a:off x="323850" y="465138"/>
            <a:ext cx="8496300" cy="3997325"/>
          </a:xfrm>
          <a:ln/>
        </p:spPr>
        <p:txBody>
          <a:bodyPr wrap="square" lIns="77925" tIns="38963" rIns="77925" bIns="38963" anchor="ctr"/>
          <a:lstStyle>
            <a:lvl1pPr lvl="0">
              <a:defRPr kern="1200"/>
            </a:lvl1pPr>
          </a:lstStyle>
          <a:p>
            <a:pPr lvl="0" algn="l" eaLnBrk="1" fontAlgn="t" hangingPunct="1">
              <a:lnSpc>
                <a:spcPct val="120000"/>
              </a:lnSpc>
            </a:pPr>
            <a:r>
              <a:rPr lang="en-US" altLang="zh-CN" sz="2800" dirty="0">
                <a:solidFill>
                  <a:srgbClr val="080808"/>
                </a:solidFill>
              </a:rPr>
              <a:t>7</a:t>
            </a:r>
            <a:r>
              <a:rPr lang="zh-CN" altLang="en-US" sz="2800" dirty="0">
                <a:solidFill>
                  <a:srgbClr val="080808"/>
                </a:solidFill>
              </a:rPr>
              <a:t>.开展丰富多彩的活动</a:t>
            </a:r>
            <a:br>
              <a:rPr lang="zh-CN" altLang="en-US" sz="2800" dirty="0">
                <a:solidFill>
                  <a:srgbClr val="080808"/>
                </a:solidFill>
              </a:rPr>
            </a:br>
            <a:br>
              <a:rPr lang="zh-CN" altLang="en-US" sz="2800" dirty="0">
                <a:solidFill>
                  <a:srgbClr val="080808"/>
                </a:solidFill>
              </a:rPr>
            </a:br>
            <a:r>
              <a:rPr lang="zh-CN" altLang="en-US" sz="2800" dirty="0">
                <a:solidFill>
                  <a:srgbClr val="080808"/>
                </a:solidFill>
              </a:rPr>
              <a:t>　　①背诵接龙</a:t>
            </a:r>
            <a:br>
              <a:rPr lang="zh-CN" altLang="en-US" sz="2800" dirty="0">
                <a:solidFill>
                  <a:srgbClr val="080808"/>
                </a:solidFill>
              </a:rPr>
            </a:br>
            <a:r>
              <a:rPr lang="zh-CN" altLang="en-US" sz="2800" dirty="0">
                <a:solidFill>
                  <a:srgbClr val="080808"/>
                </a:solidFill>
              </a:rPr>
              <a:t>　　②分组</a:t>
            </a:r>
            <a:r>
              <a:rPr lang="en-US" altLang="zh-CN" sz="2800" dirty="0">
                <a:solidFill>
                  <a:srgbClr val="080808"/>
                </a:solidFill>
              </a:rPr>
              <a:t>PK</a:t>
            </a:r>
            <a:br>
              <a:rPr lang="en-US" altLang="zh-CN" sz="2800" dirty="0">
                <a:solidFill>
                  <a:srgbClr val="080808"/>
                </a:solidFill>
              </a:rPr>
            </a:br>
            <a:r>
              <a:rPr lang="zh-CN" altLang="en-US" sz="2800" dirty="0">
                <a:solidFill>
                  <a:srgbClr val="080808"/>
                </a:solidFill>
              </a:rPr>
              <a:t>　　③知识竞赛</a:t>
            </a:r>
            <a:br>
              <a:rPr lang="zh-CN" altLang="en-US" sz="2800" dirty="0">
                <a:solidFill>
                  <a:srgbClr val="080808"/>
                </a:solidFill>
              </a:rPr>
            </a:br>
            <a:r>
              <a:rPr lang="zh-CN" altLang="en-US" sz="2800" dirty="0">
                <a:solidFill>
                  <a:srgbClr val="080808"/>
                </a:solidFill>
              </a:rPr>
              <a:t>　　④心得交流</a:t>
            </a:r>
            <a:br>
              <a:rPr lang="zh-CN" altLang="en-US" sz="2800" dirty="0">
                <a:solidFill>
                  <a:srgbClr val="080808"/>
                </a:solidFill>
              </a:rPr>
            </a:br>
            <a:r>
              <a:rPr lang="zh-CN" altLang="en-US" sz="2800" dirty="0">
                <a:solidFill>
                  <a:srgbClr val="080808"/>
                </a:solidFill>
              </a:rPr>
              <a:t>　　⑤走向社会</a:t>
            </a:r>
            <a:endParaRPr lang="zh-CN" altLang="en-US" sz="2800" dirty="0">
              <a:solidFill>
                <a:srgbClr val="080808"/>
              </a:solidFill>
            </a:endParaRPr>
          </a:p>
        </p:txBody>
      </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5585" name="Rectangle 3"/>
          <p:cNvSpPr>
            <a:spLocks noGrp="1" noRot="1"/>
          </p:cNvSpPr>
          <p:nvPr>
            <p:ph type="subTitle"/>
          </p:nvPr>
        </p:nvSpPr>
        <p:spPr>
          <a:xfrm>
            <a:off x="252413" y="412750"/>
            <a:ext cx="8574087" cy="4730750"/>
          </a:xfrm>
          <a:ln/>
        </p:spPr>
        <p:txBody>
          <a:bodyPr wrap="square" lIns="77925" tIns="38963" rIns="77925" bIns="38963" anchor="t"/>
          <a:lstStyle>
            <a:lvl1pPr marL="0" lvl="0" indent="0" algn="ctr">
              <a:defRPr kern="1200"/>
            </a:lvl1pPr>
            <a:lvl2pPr marL="457200" lvl="1" indent="-457200" algn="ctr">
              <a:defRPr kern="1200"/>
            </a:lvl2pPr>
            <a:lvl3pPr marL="914400" lvl="2" indent="-914400" algn="ctr">
              <a:defRPr kern="1200"/>
            </a:lvl3pPr>
            <a:lvl4pPr marL="1371600" lvl="3" indent="-1371600" algn="ctr">
              <a:defRPr kern="1200"/>
            </a:lvl4pPr>
            <a:lvl5pPr marL="1828800" lvl="4" indent="-1828800" algn="ctr">
              <a:defRPr kern="1200"/>
            </a:lvl5pPr>
          </a:lstStyle>
          <a:p>
            <a:pPr marL="0" lvl="0" indent="0" algn="ctr" eaLnBrk="1" hangingPunct="1">
              <a:buNone/>
            </a:pPr>
            <a:r>
              <a:rPr lang="zh-CN" altLang="en-US" sz="4300" dirty="0">
                <a:solidFill>
                  <a:srgbClr val="080808"/>
                </a:solidFill>
              </a:rPr>
              <a:t>大观楼长联</a:t>
            </a:r>
            <a:endParaRPr lang="en-US" altLang="zh-CN" sz="4300" dirty="0">
              <a:solidFill>
                <a:srgbClr val="080808"/>
              </a:solidFill>
            </a:endParaRPr>
          </a:p>
          <a:p>
            <a:pPr marL="0" lvl="0" indent="0" algn="ctr" eaLnBrk="1" hangingPunct="1">
              <a:buNone/>
            </a:pPr>
            <a:endParaRPr lang="en-US" altLang="zh-CN" sz="800" dirty="0">
              <a:solidFill>
                <a:srgbClr val="080808"/>
              </a:solidFill>
            </a:endParaRPr>
          </a:p>
          <a:p>
            <a:pPr marL="0" lvl="0" indent="0" algn="l" eaLnBrk="1" hangingPunct="1">
              <a:lnSpc>
                <a:spcPts val="3500"/>
              </a:lnSpc>
              <a:spcBef>
                <a:spcPct val="0"/>
              </a:spcBef>
              <a:buNone/>
            </a:pPr>
            <a:r>
              <a:rPr lang="en-US" altLang="zh-CN" sz="2300" dirty="0">
                <a:solidFill>
                  <a:srgbClr val="080808"/>
                </a:solidFill>
              </a:rPr>
              <a:t>    </a:t>
            </a:r>
            <a:r>
              <a:rPr lang="zh-CN" altLang="en-US" sz="2300" dirty="0">
                <a:solidFill>
                  <a:srgbClr val="080808"/>
                </a:solidFill>
              </a:rPr>
              <a:t>五百里滇池，奔来眼底，披襟岸帻，喜茫茫空阔无边。看：东骧神骏，西翥灵仪，北走蜿蜒，南翔缟素。高人韵士何妨选胜登临。趁蟹屿螺洲，梳裹就风鬟雾鬓；更苹天苇地，点缀些翠羽丹霞，莫孤负：四围香稻，万顷晴沙，九夏芙蓉，三春杨柳。</a:t>
            </a:r>
            <a:endParaRPr lang="en-US" altLang="zh-CN" sz="2300" dirty="0">
              <a:solidFill>
                <a:srgbClr val="080808"/>
              </a:solidFill>
            </a:endParaRPr>
          </a:p>
          <a:p>
            <a:pPr marL="0" lvl="0" indent="0" algn="l" eaLnBrk="1" hangingPunct="1">
              <a:lnSpc>
                <a:spcPts val="3500"/>
              </a:lnSpc>
              <a:spcBef>
                <a:spcPct val="0"/>
              </a:spcBef>
              <a:buNone/>
            </a:pPr>
            <a:r>
              <a:rPr lang="en-US" altLang="zh-CN" sz="2300" dirty="0">
                <a:solidFill>
                  <a:srgbClr val="080808"/>
                </a:solidFill>
              </a:rPr>
              <a:t>    </a:t>
            </a:r>
            <a:r>
              <a:rPr lang="zh-CN" altLang="en-US" sz="2300" dirty="0">
                <a:solidFill>
                  <a:srgbClr val="080808"/>
                </a:solidFill>
              </a:rPr>
              <a:t>数千年往事，注到心头，把酒凌虚，叹滚滚英雄谁在？想：汉习楼船，唐标铁柱，宋挥玉斧，元跨革囊。伟烈丰功费尽移山心力。尽珠帘画栋，卷不及暮雨朝云；便断碣残碑，都付与苍烟落照。只赢得：几杵疏钟，半江渔火，两行秋雁，一枕清霜。</a:t>
            </a:r>
            <a:endParaRPr lang="zh-CN" altLang="en-US" sz="2300" dirty="0">
              <a:solidFill>
                <a:srgbClr val="080808"/>
              </a:solidFill>
            </a:endParaRPr>
          </a:p>
        </p:txBody>
      </p:sp>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6609" name="Picture 3" descr="10518402_113422675000_2"/>
          <p:cNvPicPr>
            <a:picLocks noChangeAspect="1"/>
          </p:cNvPicPr>
          <p:nvPr/>
        </p:nvPicPr>
        <p:blipFill>
          <a:blip r:embed="rId1"/>
          <a:srcRect l="3351" b="5556"/>
          <a:stretch>
            <a:fillRect/>
          </a:stretch>
        </p:blipFill>
        <p:spPr>
          <a:xfrm>
            <a:off x="-14287" y="0"/>
            <a:ext cx="9172575" cy="5143500"/>
          </a:xfrm>
          <a:prstGeom prst="rect">
            <a:avLst/>
          </a:prstGeom>
          <a:noFill/>
          <a:ln w="9525">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529" name="Picture 4" descr="c:\documents and settings\administrator\application data\360se6\User Data\temp\W020151020453275751233.jpg"/>
          <p:cNvPicPr>
            <a:picLocks noChangeAspect="1"/>
          </p:cNvPicPr>
          <p:nvPr/>
        </p:nvPicPr>
        <p:blipFill>
          <a:blip r:embed="rId1"/>
          <a:stretch>
            <a:fillRect/>
          </a:stretch>
        </p:blipFill>
        <p:spPr>
          <a:xfrm>
            <a:off x="4214813" y="928688"/>
            <a:ext cx="4714875" cy="3425825"/>
          </a:xfrm>
          <a:prstGeom prst="rect">
            <a:avLst/>
          </a:prstGeom>
          <a:noFill/>
          <a:ln w="9525">
            <a:noFill/>
          </a:ln>
        </p:spPr>
      </p:pic>
      <p:pic>
        <p:nvPicPr>
          <p:cNvPr id="22530" name="图片 1"/>
          <p:cNvPicPr>
            <a:picLocks noChangeAspect="1"/>
          </p:cNvPicPr>
          <p:nvPr/>
        </p:nvPicPr>
        <p:blipFill>
          <a:blip r:embed="rId2"/>
          <a:stretch>
            <a:fillRect/>
          </a:stretch>
        </p:blipFill>
        <p:spPr>
          <a:xfrm>
            <a:off x="539750" y="412750"/>
            <a:ext cx="3452813" cy="4268788"/>
          </a:xfrm>
          <a:prstGeom prst="rect">
            <a:avLst/>
          </a:prstGeom>
          <a:noFill/>
          <a:ln w="9525">
            <a:noFill/>
          </a:ln>
        </p:spPr>
      </p:pic>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7633" name="Picture 3" descr="42166d224f4a20a4b3fe4d0e91529822730ed013"/>
          <p:cNvPicPr/>
          <p:nvPr/>
        </p:nvPicPr>
        <p:blipFill>
          <a:blip r:embed="rId1"/>
          <a:srcRect l="12222"/>
          <a:stretch>
            <a:fillRect/>
          </a:stretch>
        </p:blipFill>
        <p:spPr>
          <a:xfrm>
            <a:off x="4640263" y="0"/>
            <a:ext cx="4452937" cy="5145088"/>
          </a:xfrm>
          <a:prstGeom prst="rect">
            <a:avLst/>
          </a:prstGeom>
          <a:noFill/>
          <a:ln w="9525">
            <a:noFill/>
          </a:ln>
        </p:spPr>
      </p:pic>
      <p:sp>
        <p:nvSpPr>
          <p:cNvPr id="197634" name="Rectangle 3"/>
          <p:cNvSpPr>
            <a:spLocks noGrp="1" noRot="1"/>
          </p:cNvSpPr>
          <p:nvPr>
            <p:ph type="subTitle"/>
          </p:nvPr>
        </p:nvSpPr>
        <p:spPr>
          <a:xfrm>
            <a:off x="252413" y="788988"/>
            <a:ext cx="3852862" cy="3295650"/>
          </a:xfrm>
          <a:ln/>
        </p:spPr>
        <p:txBody>
          <a:bodyPr wrap="square" lIns="77925" tIns="38963" rIns="77925" bIns="38963" anchor="t"/>
          <a:lstStyle>
            <a:lvl1pPr marL="0" lvl="0" indent="0" algn="ctr">
              <a:defRPr kern="1200"/>
            </a:lvl1pPr>
            <a:lvl2pPr marL="457200" lvl="1" indent="-457200" algn="ctr">
              <a:defRPr kern="1200"/>
            </a:lvl2pPr>
            <a:lvl3pPr marL="914400" lvl="2" indent="-914400" algn="ctr">
              <a:defRPr kern="1200"/>
            </a:lvl3pPr>
            <a:lvl4pPr marL="1371600" lvl="3" indent="-1371600" algn="ctr">
              <a:defRPr kern="1200"/>
            </a:lvl4pPr>
            <a:lvl5pPr marL="1828800" lvl="4" indent="-1828800" algn="ctr">
              <a:defRPr kern="1200"/>
            </a:lvl5pPr>
          </a:lstStyle>
          <a:p>
            <a:pPr marL="0" lvl="0" indent="0" algn="ctr" eaLnBrk="1" hangingPunct="1">
              <a:buNone/>
            </a:pPr>
            <a:r>
              <a:rPr lang="zh-CN" altLang="zh-CN" sz="4300" dirty="0">
                <a:solidFill>
                  <a:srgbClr val="080808"/>
                </a:solidFill>
              </a:rPr>
              <a:t>题八咏楼</a:t>
            </a:r>
            <a:endParaRPr lang="zh-CN" altLang="zh-CN" sz="4300" dirty="0">
              <a:solidFill>
                <a:srgbClr val="080808"/>
              </a:solidFill>
            </a:endParaRPr>
          </a:p>
          <a:p>
            <a:pPr marL="0" lvl="0" indent="0" algn="ctr" eaLnBrk="1" hangingPunct="1">
              <a:buNone/>
            </a:pPr>
            <a:r>
              <a:rPr lang="zh-CN" altLang="zh-CN" sz="2600" dirty="0">
                <a:solidFill>
                  <a:srgbClr val="080808"/>
                </a:solidFill>
              </a:rPr>
              <a:t>宋　李清照</a:t>
            </a:r>
            <a:endParaRPr lang="zh-CN" altLang="zh-CN" sz="2600" dirty="0">
              <a:solidFill>
                <a:srgbClr val="080808"/>
              </a:solidFill>
            </a:endParaRPr>
          </a:p>
          <a:p>
            <a:pPr marL="0" lvl="0" indent="0" algn="ctr" eaLnBrk="1" hangingPunct="1">
              <a:buNone/>
            </a:pPr>
            <a:endParaRPr lang="zh-CN" altLang="zh-CN" sz="2600" dirty="0">
              <a:solidFill>
                <a:srgbClr val="080808"/>
              </a:solidFill>
            </a:endParaRPr>
          </a:p>
          <a:p>
            <a:pPr marL="0" lvl="0" indent="0" algn="ctr" eaLnBrk="1" hangingPunct="1">
              <a:buNone/>
            </a:pPr>
            <a:r>
              <a:rPr lang="zh-CN" altLang="zh-CN" sz="2600" dirty="0">
                <a:solidFill>
                  <a:srgbClr val="080808"/>
                </a:solidFill>
              </a:rPr>
              <a:t>千古风流八咏楼，</a:t>
            </a:r>
            <a:endParaRPr lang="zh-CN" altLang="zh-CN" sz="2600" dirty="0">
              <a:solidFill>
                <a:srgbClr val="080808"/>
              </a:solidFill>
            </a:endParaRPr>
          </a:p>
          <a:p>
            <a:pPr marL="0" lvl="0" indent="0" algn="ctr" eaLnBrk="1" hangingPunct="1">
              <a:buNone/>
            </a:pPr>
            <a:r>
              <a:rPr lang="zh-CN" altLang="zh-CN" sz="2600" dirty="0">
                <a:solidFill>
                  <a:srgbClr val="080808"/>
                </a:solidFill>
              </a:rPr>
              <a:t>江山留与后人愁。</a:t>
            </a:r>
            <a:endParaRPr lang="zh-CN" altLang="zh-CN" sz="2600" dirty="0">
              <a:solidFill>
                <a:srgbClr val="080808"/>
              </a:solidFill>
            </a:endParaRPr>
          </a:p>
          <a:p>
            <a:pPr marL="0" lvl="0" indent="0" algn="ctr" eaLnBrk="1" hangingPunct="1">
              <a:buNone/>
            </a:pPr>
            <a:r>
              <a:rPr lang="zh-CN" altLang="zh-CN" sz="2600" dirty="0">
                <a:solidFill>
                  <a:srgbClr val="080808"/>
                </a:solidFill>
              </a:rPr>
              <a:t>水通南国三千里，</a:t>
            </a:r>
            <a:endParaRPr lang="zh-CN" altLang="zh-CN" sz="2600" dirty="0">
              <a:solidFill>
                <a:srgbClr val="080808"/>
              </a:solidFill>
            </a:endParaRPr>
          </a:p>
          <a:p>
            <a:pPr marL="0" lvl="0" indent="0" algn="ctr" eaLnBrk="1" hangingPunct="1">
              <a:buNone/>
            </a:pPr>
            <a:r>
              <a:rPr lang="zh-CN" altLang="zh-CN" sz="2600" dirty="0">
                <a:solidFill>
                  <a:srgbClr val="080808"/>
                </a:solidFill>
              </a:rPr>
              <a:t>气压江城十四州。 </a:t>
            </a:r>
            <a:endParaRPr lang="zh-CN" altLang="zh-CN" sz="2600" dirty="0">
              <a:solidFill>
                <a:srgbClr val="080808"/>
              </a:solidFill>
            </a:endParaRPr>
          </a:p>
        </p:txBody>
      </p:sp>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8657" name="Picture 3" descr="77c6a7efce1b9d1604fa3a1cf3deb48f8c54648a"/>
          <p:cNvPicPr>
            <a:picLocks noChangeAspect="1"/>
          </p:cNvPicPr>
          <p:nvPr/>
        </p:nvPicPr>
        <p:blipFill>
          <a:blip r:embed="rId1"/>
          <a:stretch>
            <a:fillRect/>
          </a:stretch>
        </p:blipFill>
        <p:spPr>
          <a:xfrm>
            <a:off x="0" y="7938"/>
            <a:ext cx="9144000" cy="5135562"/>
          </a:xfrm>
          <a:prstGeom prst="rect">
            <a:avLst/>
          </a:prstGeom>
          <a:noFill/>
          <a:ln w="9525">
            <a:noFill/>
          </a:ln>
        </p:spPr>
      </p:pic>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9681" name="Rectangle 2"/>
          <p:cNvSpPr>
            <a:spLocks noGrp="1" noRot="1"/>
          </p:cNvSpPr>
          <p:nvPr>
            <p:ph type="ctrTitle"/>
          </p:nvPr>
        </p:nvSpPr>
        <p:spPr>
          <a:xfrm>
            <a:off x="433388" y="357188"/>
            <a:ext cx="8496300" cy="4591050"/>
          </a:xfrm>
          <a:ln/>
        </p:spPr>
        <p:txBody>
          <a:bodyPr wrap="square" lIns="77925" tIns="38963" rIns="77925" bIns="38963" anchor="ctr"/>
          <a:lstStyle>
            <a:lvl1pPr lvl="0">
              <a:defRPr kern="1200"/>
            </a:lvl1pPr>
          </a:lstStyle>
          <a:p>
            <a:pPr lvl="0" algn="l" eaLnBrk="1" fontAlgn="t" hangingPunct="1">
              <a:lnSpc>
                <a:spcPct val="120000"/>
              </a:lnSpc>
            </a:pPr>
            <a:r>
              <a:rPr lang="zh-CN" altLang="en-US" sz="3400" dirty="0">
                <a:solidFill>
                  <a:srgbClr val="080808"/>
                </a:solidFill>
              </a:rPr>
              <a:t>老君台</a:t>
            </a:r>
            <a:br>
              <a:rPr lang="zh-CN" altLang="en-US" sz="2200" dirty="0">
                <a:solidFill>
                  <a:srgbClr val="080808"/>
                </a:solidFill>
              </a:rPr>
            </a:br>
            <a:r>
              <a:rPr lang="zh-CN" altLang="en-US" sz="2200" dirty="0">
                <a:solidFill>
                  <a:srgbClr val="080808"/>
                </a:solidFill>
              </a:rPr>
              <a:t>　　老君台原名升仙台或拜仙台，原为明道宫的一部分，位于老子故里鹿邑县城内东北隅。相传老子修道成仙于此处飞升，因而得名。宋真宗大中祥符七年（公元</a:t>
            </a:r>
            <a:r>
              <a:rPr lang="en-US" altLang="zh-CN" sz="2200" dirty="0">
                <a:solidFill>
                  <a:srgbClr val="080808"/>
                </a:solidFill>
              </a:rPr>
              <a:t>1014</a:t>
            </a:r>
            <a:r>
              <a:rPr lang="zh-CN" altLang="en-US" sz="2200" dirty="0">
                <a:solidFill>
                  <a:srgbClr val="080808"/>
                </a:solidFill>
              </a:rPr>
              <a:t>年）追封老子为“太上老君混元上德皇帝”，故又名老君台。 台高</a:t>
            </a:r>
            <a:r>
              <a:rPr lang="en-US" altLang="zh-CN" sz="2200" dirty="0">
                <a:solidFill>
                  <a:srgbClr val="080808"/>
                </a:solidFill>
              </a:rPr>
              <a:t>13</a:t>
            </a:r>
            <a:r>
              <a:rPr lang="zh-CN" altLang="en-US" sz="2200" dirty="0">
                <a:solidFill>
                  <a:srgbClr val="080808"/>
                </a:solidFill>
              </a:rPr>
              <a:t>米，顶部面积</a:t>
            </a:r>
            <a:r>
              <a:rPr lang="en-US" altLang="zh-CN" sz="2200" dirty="0">
                <a:solidFill>
                  <a:srgbClr val="080808"/>
                </a:solidFill>
              </a:rPr>
              <a:t>765</a:t>
            </a:r>
            <a:r>
              <a:rPr lang="zh-CN" altLang="en-US" sz="2200" dirty="0">
                <a:solidFill>
                  <a:srgbClr val="080808"/>
                </a:solidFill>
              </a:rPr>
              <a:t>平方米，底面积略大。全台以古式大砖堆砌，由</a:t>
            </a:r>
            <a:r>
              <a:rPr lang="en-US" altLang="zh-CN" sz="2200" dirty="0">
                <a:solidFill>
                  <a:srgbClr val="080808"/>
                </a:solidFill>
              </a:rPr>
              <a:t>24</a:t>
            </a:r>
            <a:r>
              <a:rPr lang="zh-CN" altLang="en-US" sz="2200" dirty="0">
                <a:solidFill>
                  <a:srgbClr val="080808"/>
                </a:solidFill>
              </a:rPr>
              <a:t>个平面围成圆柱形，台上环筑七十厘米高的围墙，形与城墙相似。台上有正殿三间，东西配殿各一间。正殿内原有老子铜像一尊，高两米许，铸工精巧。殿门檐下东西各嵌一碑，上书“道德真源”、“犹龙遗迹”。山门内东侧原有铁柱一根，高七尺，径七寸，突兀而立，古色盎然。</a:t>
            </a:r>
            <a:endParaRPr lang="zh-CN" altLang="en-US" sz="2200" dirty="0">
              <a:solidFill>
                <a:srgbClr val="080808"/>
              </a:solidFill>
            </a:endParaRPr>
          </a:p>
        </p:txBody>
      </p:sp>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0705" name="Picture 4" descr="c:\documents and settings\administrator\application data\360se6\User Data\temp\641605fdt8774668cdd52&amp;690.jpg"/>
          <p:cNvPicPr>
            <a:picLocks noChangeAspect="1"/>
          </p:cNvPicPr>
          <p:nvPr/>
        </p:nvPicPr>
        <p:blipFill>
          <a:blip r:embed="rId1"/>
          <a:stretch>
            <a:fillRect/>
          </a:stretch>
        </p:blipFill>
        <p:spPr>
          <a:xfrm>
            <a:off x="0" y="0"/>
            <a:ext cx="9148763" cy="4786313"/>
          </a:xfrm>
          <a:prstGeom prst="rect">
            <a:avLst/>
          </a:prstGeom>
          <a:noFill/>
          <a:ln w="9525">
            <a:noFill/>
          </a:ln>
        </p:spPr>
      </p:pic>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1729" name="Rectangle 2"/>
          <p:cNvSpPr>
            <a:spLocks noGrp="1" noRot="1"/>
          </p:cNvSpPr>
          <p:nvPr>
            <p:ph type="ctrTitle"/>
          </p:nvPr>
        </p:nvSpPr>
        <p:spPr>
          <a:xfrm>
            <a:off x="323850" y="688975"/>
            <a:ext cx="8496300" cy="3240088"/>
          </a:xfrm>
          <a:ln/>
        </p:spPr>
        <p:txBody>
          <a:bodyPr wrap="square" lIns="77925" tIns="38963" rIns="77925" bIns="38963" anchor="ctr"/>
          <a:lstStyle>
            <a:lvl1pPr lvl="0">
              <a:defRPr kern="1200"/>
            </a:lvl1pPr>
          </a:lstStyle>
          <a:p>
            <a:pPr lvl="0" algn="l" eaLnBrk="1" fontAlgn="t" hangingPunct="1">
              <a:lnSpc>
                <a:spcPct val="120000"/>
              </a:lnSpc>
            </a:pPr>
            <a:r>
              <a:rPr lang="zh-CN" altLang="en-US" sz="3000" dirty="0">
                <a:solidFill>
                  <a:srgbClr val="080808"/>
                </a:solidFill>
              </a:rPr>
              <a:t>日军曾向老君台连发</a:t>
            </a:r>
            <a:r>
              <a:rPr lang="en-US" altLang="zh-CN" sz="3000" dirty="0">
                <a:solidFill>
                  <a:srgbClr val="080808"/>
                </a:solidFill>
              </a:rPr>
              <a:t>13</a:t>
            </a:r>
            <a:r>
              <a:rPr lang="zh-CN" altLang="en-US" sz="3000" dirty="0">
                <a:solidFill>
                  <a:srgbClr val="080808"/>
                </a:solidFill>
              </a:rPr>
              <a:t>发炮弹均未爆炸</a:t>
            </a:r>
            <a:br>
              <a:rPr lang="en-US" altLang="zh-CN" dirty="0">
                <a:solidFill>
                  <a:srgbClr val="080808"/>
                </a:solidFill>
              </a:rPr>
            </a:br>
            <a:br>
              <a:rPr lang="zh-CN" altLang="en-US" sz="2200" dirty="0">
                <a:solidFill>
                  <a:srgbClr val="080808"/>
                </a:solidFill>
              </a:rPr>
            </a:br>
            <a:r>
              <a:rPr lang="zh-CN" altLang="en-US" sz="1800" dirty="0">
                <a:solidFill>
                  <a:srgbClr val="080808"/>
                </a:solidFill>
              </a:rPr>
              <a:t>　　</a:t>
            </a:r>
            <a:r>
              <a:rPr lang="en-US" altLang="zh-CN" sz="2000" dirty="0">
                <a:solidFill>
                  <a:srgbClr val="080808"/>
                </a:solidFill>
              </a:rPr>
              <a:t>1938</a:t>
            </a:r>
            <a:r>
              <a:rPr lang="zh-CN" altLang="en-US" sz="2000" dirty="0">
                <a:solidFill>
                  <a:srgbClr val="080808"/>
                </a:solidFill>
              </a:rPr>
              <a:t>年</a:t>
            </a:r>
            <a:r>
              <a:rPr lang="en-US" altLang="zh-CN" sz="2000" dirty="0">
                <a:solidFill>
                  <a:srgbClr val="080808"/>
                </a:solidFill>
              </a:rPr>
              <a:t>6</a:t>
            </a:r>
            <a:r>
              <a:rPr lang="zh-CN" altLang="en-US" sz="2000" dirty="0">
                <a:solidFill>
                  <a:srgbClr val="080808"/>
                </a:solidFill>
              </a:rPr>
              <a:t>月</a:t>
            </a:r>
            <a:r>
              <a:rPr lang="en-US" altLang="zh-CN" sz="2000" dirty="0">
                <a:solidFill>
                  <a:srgbClr val="080808"/>
                </a:solidFill>
              </a:rPr>
              <a:t>1</a:t>
            </a:r>
            <a:r>
              <a:rPr lang="zh-CN" altLang="en-US" sz="2000" dirty="0">
                <a:solidFill>
                  <a:srgbClr val="080808"/>
                </a:solidFill>
              </a:rPr>
              <a:t>日</a:t>
            </a:r>
            <a:r>
              <a:rPr lang="en-US" altLang="zh-CN" sz="2000" dirty="0">
                <a:solidFill>
                  <a:srgbClr val="080808"/>
                </a:solidFill>
              </a:rPr>
              <a:t>(</a:t>
            </a:r>
            <a:r>
              <a:rPr lang="zh-CN" altLang="en-US" sz="2000" dirty="0">
                <a:solidFill>
                  <a:srgbClr val="080808"/>
                </a:solidFill>
              </a:rPr>
              <a:t>农历五月初四</a:t>
            </a:r>
            <a:r>
              <a:rPr lang="en-US" altLang="zh-CN" sz="2000" dirty="0">
                <a:solidFill>
                  <a:srgbClr val="080808"/>
                </a:solidFill>
              </a:rPr>
              <a:t>)</a:t>
            </a:r>
            <a:r>
              <a:rPr lang="zh-CN" altLang="en-US" sz="2000" dirty="0">
                <a:solidFill>
                  <a:srgbClr val="080808"/>
                </a:solidFill>
              </a:rPr>
              <a:t>，侵华日军攻打鹿邑县城，对老君台进行炮击，共打</a:t>
            </a:r>
            <a:r>
              <a:rPr lang="en-US" altLang="zh-CN" sz="2000" dirty="0">
                <a:solidFill>
                  <a:srgbClr val="080808"/>
                </a:solidFill>
              </a:rPr>
              <a:t>13</a:t>
            </a:r>
            <a:r>
              <a:rPr lang="zh-CN" altLang="en-US" sz="2000" dirty="0">
                <a:solidFill>
                  <a:srgbClr val="080808"/>
                </a:solidFill>
              </a:rPr>
              <a:t>发炮弹，无一发爆炸。见此情景，日军炮兵个个惊得目瞪口呆，停止了炮击。</a:t>
            </a:r>
            <a:br>
              <a:rPr lang="zh-CN" altLang="en-US" sz="2000" dirty="0">
                <a:solidFill>
                  <a:srgbClr val="080808"/>
                </a:solidFill>
              </a:rPr>
            </a:br>
            <a:r>
              <a:rPr lang="zh-CN" altLang="en-US" sz="2000" dirty="0">
                <a:solidFill>
                  <a:srgbClr val="080808"/>
                </a:solidFill>
              </a:rPr>
              <a:t>　　</a:t>
            </a:r>
            <a:r>
              <a:rPr lang="en-US" altLang="zh-CN" sz="2000" dirty="0">
                <a:solidFill>
                  <a:srgbClr val="080808"/>
                </a:solidFill>
              </a:rPr>
              <a:t>1983</a:t>
            </a:r>
            <a:r>
              <a:rPr lang="zh-CN" altLang="en-US" sz="2000" dirty="0">
                <a:solidFill>
                  <a:srgbClr val="080808"/>
                </a:solidFill>
              </a:rPr>
              <a:t>年，当年的日军炮手梅川太郎来到鹿邑向中国的老祖先老子和中国人民下跪请罪，并立了一个“谢罪碑”。鹿邑人民把它改为了“和平碑”。</a:t>
            </a:r>
            <a:endParaRPr lang="zh-CN" altLang="en-US" sz="2000" dirty="0">
              <a:solidFill>
                <a:srgbClr val="080808"/>
              </a:solidFill>
            </a:endParaRPr>
          </a:p>
        </p:txBody>
      </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2753" name="Picture 2" descr="44831574_3"/>
          <p:cNvPicPr>
            <a:picLocks noChangeAspect="1"/>
          </p:cNvPicPr>
          <p:nvPr/>
        </p:nvPicPr>
        <p:blipFill>
          <a:blip r:embed="rId1"/>
          <a:stretch>
            <a:fillRect/>
          </a:stretch>
        </p:blipFill>
        <p:spPr>
          <a:xfrm>
            <a:off x="2152650" y="0"/>
            <a:ext cx="4811713" cy="5143500"/>
          </a:xfrm>
          <a:prstGeom prst="rect">
            <a:avLst/>
          </a:prstGeom>
          <a:noFill/>
          <a:ln w="9525">
            <a:noFill/>
          </a:ln>
        </p:spPr>
      </p:pic>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3777" name="Picture 3" descr="IMG_5934_conew1"/>
          <p:cNvPicPr>
            <a:picLocks noChangeAspect="1"/>
          </p:cNvPicPr>
          <p:nvPr/>
        </p:nvPicPr>
        <p:blipFill>
          <a:blip r:embed="rId1"/>
          <a:stretch>
            <a:fillRect/>
          </a:stretch>
        </p:blipFill>
        <p:spPr>
          <a:xfrm>
            <a:off x="6013450" y="1204913"/>
            <a:ext cx="3074988" cy="3867150"/>
          </a:xfrm>
          <a:prstGeom prst="rect">
            <a:avLst/>
          </a:prstGeom>
          <a:noFill/>
          <a:ln w="9525">
            <a:noFill/>
          </a:ln>
        </p:spPr>
      </p:pic>
      <p:sp>
        <p:nvSpPr>
          <p:cNvPr id="203778" name="Text Box 3"/>
          <p:cNvSpPr txBox="1"/>
          <p:nvPr/>
        </p:nvSpPr>
        <p:spPr>
          <a:xfrm>
            <a:off x="501650" y="1000125"/>
            <a:ext cx="6710363" cy="1905000"/>
          </a:xfrm>
          <a:prstGeom prst="rect">
            <a:avLst/>
          </a:prstGeom>
          <a:noFill/>
          <a:ln w="9525">
            <a:noFill/>
          </a:ln>
        </p:spPr>
        <p:txBody>
          <a:bodyPr lIns="77925" tIns="38963" rIns="77925" bIns="38963" anchor="t">
            <a:spAutoFit/>
          </a:bodyPr>
          <a:p>
            <a:pPr lvl="0" eaLnBrk="1" hangingPunct="1">
              <a:buFont typeface="Wingdings" panose="05000000000000000000" pitchFamily="2" charset="2"/>
              <a:buNone/>
            </a:pPr>
            <a:r>
              <a:rPr lang="zh-CN" altLang="zh-CN" sz="6000" dirty="0">
                <a:latin typeface="华文行楷" pitchFamily="2" charset="-122"/>
                <a:ea typeface="华文行楷" pitchFamily="2" charset="-122"/>
              </a:rPr>
              <a:t>经典诵读</a:t>
            </a:r>
            <a:endParaRPr lang="zh-CN" altLang="zh-CN" sz="6000" dirty="0">
              <a:latin typeface="华文行楷" pitchFamily="2" charset="-122"/>
              <a:ea typeface="华文行楷" pitchFamily="2" charset="-122"/>
            </a:endParaRPr>
          </a:p>
          <a:p>
            <a:pPr lvl="0" eaLnBrk="1" hangingPunct="1">
              <a:buFont typeface="Wingdings" panose="05000000000000000000" pitchFamily="2" charset="2"/>
              <a:buNone/>
            </a:pPr>
            <a:r>
              <a:rPr lang="zh-CN" altLang="zh-CN" sz="6000" dirty="0">
                <a:latin typeface="华文行楷" pitchFamily="2" charset="-122"/>
                <a:ea typeface="华文行楷" pitchFamily="2" charset="-122"/>
              </a:rPr>
              <a:t>　　心得分享</a:t>
            </a:r>
            <a:endParaRPr lang="zh-CN" altLang="zh-CN" sz="6000" dirty="0">
              <a:latin typeface="华文行楷" pitchFamily="2" charset="-122"/>
              <a:ea typeface="华文行楷"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Rectangle 2"/>
          <p:cNvSpPr>
            <a:spLocks noGrp="1" noRot="1"/>
          </p:cNvSpPr>
          <p:nvPr>
            <p:ph type="ctrTitle"/>
          </p:nvPr>
        </p:nvSpPr>
        <p:spPr>
          <a:xfrm>
            <a:off x="1609725" y="1143000"/>
            <a:ext cx="6176963" cy="971550"/>
          </a:xfrm>
          <a:ln/>
        </p:spPr>
        <p:txBody>
          <a:bodyPr wrap="square" lIns="77925" tIns="38963" rIns="77925" bIns="38963" anchor="ctr"/>
          <a:lstStyle>
            <a:lvl1pPr lvl="0">
              <a:defRPr kern="1200"/>
            </a:lvl1pPr>
          </a:lstStyle>
          <a:p>
            <a:pPr lvl="0" algn="l" eaLnBrk="1" fontAlgn="t" hangingPunct="1">
              <a:lnSpc>
                <a:spcPct val="120000"/>
              </a:lnSpc>
            </a:pPr>
            <a:r>
              <a:rPr lang="zh-CN" altLang="zh-CN" dirty="0">
                <a:solidFill>
                  <a:srgbClr val="080808"/>
                </a:solidFill>
              </a:rPr>
              <a:t>第一，经典诵读，</a:t>
            </a:r>
            <a:r>
              <a:rPr lang="zh-CN" altLang="zh-CN" dirty="0">
                <a:solidFill>
                  <a:srgbClr val="FF3300"/>
                </a:solidFill>
              </a:rPr>
              <a:t>巧联时事</a:t>
            </a:r>
            <a:endParaRPr lang="zh-CN" altLang="zh-CN" sz="2200" dirty="0">
              <a:solidFill>
                <a:srgbClr val="FF33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Rectangle 2"/>
          <p:cNvSpPr>
            <a:spLocks noGrp="1" noRot="1"/>
          </p:cNvSpPr>
          <p:nvPr>
            <p:ph type="ctrTitle"/>
          </p:nvPr>
        </p:nvSpPr>
        <p:spPr>
          <a:xfrm>
            <a:off x="357188" y="182563"/>
            <a:ext cx="8501062" cy="1103312"/>
          </a:xfrm>
          <a:ln/>
        </p:spPr>
        <p:txBody>
          <a:bodyPr wrap="square" lIns="77925" tIns="38963" rIns="77925" bIns="38963" anchor="ctr"/>
          <a:lstStyle>
            <a:lvl1pPr lvl="0">
              <a:defRPr kern="1200"/>
            </a:lvl1pPr>
          </a:lstStyle>
          <a:p>
            <a:pPr lvl="0" eaLnBrk="1" hangingPunct="1"/>
            <a:r>
              <a:rPr lang="en-US" altLang="zh-CN" sz="3200" dirty="0">
                <a:solidFill>
                  <a:srgbClr val="080808"/>
                </a:solidFill>
              </a:rPr>
              <a:t>5</a:t>
            </a:r>
            <a:r>
              <a:rPr lang="zh-CN" altLang="en-US" sz="3200" dirty="0">
                <a:solidFill>
                  <a:srgbClr val="080808"/>
                </a:solidFill>
              </a:rPr>
              <a:t>.李克强向德国汉堡市市长赠送</a:t>
            </a:r>
            <a:r>
              <a:rPr lang="zh-CN" altLang="en-US" sz="3200" dirty="0">
                <a:solidFill>
                  <a:srgbClr val="FF3300"/>
                </a:solidFill>
              </a:rPr>
              <a:t>明代商船模型</a:t>
            </a:r>
            <a:endParaRPr lang="zh-CN" altLang="en-US" sz="3200" dirty="0">
              <a:solidFill>
                <a:srgbClr val="FF3300"/>
              </a:solidFill>
            </a:endParaRPr>
          </a:p>
        </p:txBody>
      </p:sp>
      <p:sp>
        <p:nvSpPr>
          <p:cNvPr id="23554" name="Rectangle 3"/>
          <p:cNvSpPr/>
          <p:nvPr/>
        </p:nvSpPr>
        <p:spPr>
          <a:xfrm>
            <a:off x="458788" y="1143000"/>
            <a:ext cx="8075612" cy="2428875"/>
          </a:xfrm>
          <a:prstGeom prst="rect">
            <a:avLst/>
          </a:prstGeom>
          <a:noFill/>
          <a:ln w="9525">
            <a:noFill/>
          </a:ln>
        </p:spPr>
        <p:txBody>
          <a:bodyPr lIns="77925" tIns="38963" rIns="77925" bIns="38963" anchor="t"/>
          <a:p>
            <a:pPr lvl="0" algn="just" eaLnBrk="1" hangingPunct="1">
              <a:spcBef>
                <a:spcPct val="20000"/>
              </a:spcBef>
              <a:buFont typeface="Wingdings" panose="05000000000000000000" pitchFamily="2" charset="2"/>
              <a:buNone/>
            </a:pPr>
            <a:r>
              <a:rPr lang="zh-CN" altLang="en-US" sz="2400" dirty="0">
                <a:solidFill>
                  <a:srgbClr val="080808"/>
                </a:solidFill>
                <a:latin typeface="黑体" panose="02010600030101010101" pitchFamily="49" charset="-122"/>
                <a:ea typeface="黑体" panose="02010600030101010101" pitchFamily="49" charset="-122"/>
              </a:rPr>
              <a:t>    </a:t>
            </a:r>
            <a:r>
              <a:rPr lang="en-US" altLang="zh-CN" sz="2400" dirty="0">
                <a:solidFill>
                  <a:srgbClr val="080808"/>
                </a:solidFill>
                <a:latin typeface="黑体" panose="02010600030101010101" pitchFamily="49" charset="-122"/>
                <a:ea typeface="黑体" panose="02010600030101010101" pitchFamily="49" charset="-122"/>
              </a:rPr>
              <a:t>2014</a:t>
            </a:r>
            <a:r>
              <a:rPr lang="zh-CN" altLang="en-US" sz="2400" dirty="0">
                <a:solidFill>
                  <a:srgbClr val="080808"/>
                </a:solidFill>
                <a:latin typeface="黑体" panose="02010600030101010101" pitchFamily="49" charset="-122"/>
                <a:ea typeface="黑体" panose="02010600030101010101" pitchFamily="49" charset="-122"/>
              </a:rPr>
              <a:t>年</a:t>
            </a:r>
            <a:r>
              <a:rPr lang="en-US" altLang="zh-CN" sz="2400" dirty="0">
                <a:solidFill>
                  <a:srgbClr val="080808"/>
                </a:solidFill>
                <a:latin typeface="黑体" panose="02010600030101010101" pitchFamily="49" charset="-122"/>
                <a:ea typeface="黑体" panose="02010600030101010101" pitchFamily="49" charset="-122"/>
              </a:rPr>
              <a:t>10</a:t>
            </a:r>
            <a:r>
              <a:rPr lang="zh-CN" altLang="en-US" sz="2400" dirty="0">
                <a:solidFill>
                  <a:srgbClr val="080808"/>
                </a:solidFill>
                <a:latin typeface="黑体" panose="02010600030101010101" pitchFamily="49" charset="-122"/>
                <a:ea typeface="黑体" panose="02010600030101010101" pitchFamily="49" charset="-122"/>
              </a:rPr>
              <a:t>月</a:t>
            </a:r>
            <a:r>
              <a:rPr lang="en-US" altLang="zh-CN" sz="2400" dirty="0">
                <a:solidFill>
                  <a:srgbClr val="080808"/>
                </a:solidFill>
                <a:latin typeface="黑体" panose="02010600030101010101" pitchFamily="49" charset="-122"/>
                <a:ea typeface="黑体" panose="02010600030101010101" pitchFamily="49" charset="-122"/>
              </a:rPr>
              <a:t>11</a:t>
            </a:r>
            <a:r>
              <a:rPr lang="zh-CN" altLang="en-US" sz="2400" dirty="0">
                <a:solidFill>
                  <a:srgbClr val="080808"/>
                </a:solidFill>
                <a:latin typeface="黑体" panose="02010600030101010101" pitchFamily="49" charset="-122"/>
                <a:ea typeface="黑体" panose="02010600030101010101" pitchFamily="49" charset="-122"/>
              </a:rPr>
              <a:t>日，汉堡市政厅里，李克强总理将一艘明代商船的复制模型，赠给汉堡市市长肖尔茨。</a:t>
            </a:r>
            <a:endParaRPr lang="en-US" altLang="zh-CN" sz="2400" dirty="0">
              <a:solidFill>
                <a:srgbClr val="080808"/>
              </a:solidFill>
              <a:latin typeface="黑体" panose="02010600030101010101" pitchFamily="49" charset="-122"/>
              <a:ea typeface="黑体" panose="02010600030101010101" pitchFamily="49" charset="-122"/>
            </a:endParaRPr>
          </a:p>
          <a:p>
            <a:pPr lvl="0" algn="just" eaLnBrk="1" hangingPunct="1">
              <a:spcBef>
                <a:spcPct val="20000"/>
              </a:spcBef>
              <a:buFont typeface="Wingdings" panose="05000000000000000000" pitchFamily="2" charset="2"/>
              <a:buNone/>
            </a:pPr>
            <a:r>
              <a:rPr lang="en-US" altLang="zh-CN" sz="2400" dirty="0">
                <a:solidFill>
                  <a:srgbClr val="080808"/>
                </a:solidFill>
                <a:latin typeface="黑体" panose="02010600030101010101" pitchFamily="49" charset="-122"/>
                <a:ea typeface="黑体" panose="02010600030101010101" pitchFamily="49" charset="-122"/>
              </a:rPr>
              <a:t>    </a:t>
            </a:r>
            <a:r>
              <a:rPr lang="zh-CN" altLang="en-US" sz="2400" dirty="0">
                <a:solidFill>
                  <a:srgbClr val="080808"/>
                </a:solidFill>
                <a:latin typeface="黑体" panose="02010600030101010101" pitchFamily="49" charset="-122"/>
                <a:ea typeface="黑体" panose="02010600030101010101" pitchFamily="49" charset="-122"/>
              </a:rPr>
              <a:t>“这是一艘明代的商船，它曾到过非洲的东海岸，可惜没能来到汉堡，不过它眺望过汉堡，现在终于来到汉堡了，”克强总理说。肖尔茨赠给克强总理的是一幅描绘汉堡市中心风景的图画。</a:t>
            </a:r>
            <a:endParaRPr lang="en-US" altLang="zh-CN" sz="2400" dirty="0">
              <a:solidFill>
                <a:srgbClr val="080808"/>
              </a:solidFill>
              <a:latin typeface="黑体" panose="02010600030101010101" pitchFamily="49" charset="-122"/>
              <a:ea typeface="黑体" panose="02010600030101010101" pitchFamily="49" charset="-122"/>
            </a:endParaRPr>
          </a:p>
          <a:p>
            <a:pPr lvl="0" algn="just" eaLnBrk="1" hangingPunct="1">
              <a:spcBef>
                <a:spcPct val="20000"/>
              </a:spcBef>
              <a:buFont typeface="Wingdings" panose="05000000000000000000" pitchFamily="2" charset="2"/>
              <a:buNone/>
            </a:pPr>
            <a:r>
              <a:rPr lang="en-US" altLang="zh-CN" sz="2400" dirty="0">
                <a:solidFill>
                  <a:srgbClr val="080808"/>
                </a:solidFill>
                <a:latin typeface="黑体" panose="02010600030101010101" pitchFamily="49" charset="-122"/>
                <a:ea typeface="黑体" panose="02010600030101010101" pitchFamily="49" charset="-122"/>
              </a:rPr>
              <a:t>    </a:t>
            </a:r>
            <a:r>
              <a:rPr lang="zh-CN" altLang="en-US" sz="2400" dirty="0">
                <a:solidFill>
                  <a:srgbClr val="080808"/>
                </a:solidFill>
                <a:latin typeface="黑体" panose="02010600030101010101" pitchFamily="49" charset="-122"/>
                <a:ea typeface="黑体" panose="02010600030101010101" pitchFamily="49" charset="-122"/>
              </a:rPr>
              <a:t>“探讨中德关系没有比汉堡更合适的地方，”德国外长施泰因迈尔在中欧论坛汉堡峰会上说。</a:t>
            </a:r>
            <a:endParaRPr lang="zh-CN" altLang="en-US" sz="2400" dirty="0">
              <a:solidFill>
                <a:srgbClr val="080808"/>
              </a:solidFill>
              <a:latin typeface="黑体" panose="02010600030101010101" pitchFamily="49" charset="-122"/>
              <a:ea typeface="黑体" panose="02010600030101010101" pitchFamily="49"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7" name="Picture 6" descr="c:\documents and settings\administrator\application data\360se6\User Data\temp\6cdf93a6-9357-4ccd-a12e-16b13b2b0d43.jpg"/>
          <p:cNvPicPr>
            <a:picLocks noChangeAspect="1"/>
          </p:cNvPicPr>
          <p:nvPr/>
        </p:nvPicPr>
        <p:blipFill>
          <a:blip r:embed="rId1"/>
          <a:stretch>
            <a:fillRect/>
          </a:stretch>
        </p:blipFill>
        <p:spPr>
          <a:xfrm>
            <a:off x="1401763" y="411163"/>
            <a:ext cx="6369050" cy="4321175"/>
          </a:xfrm>
          <a:prstGeom prst="rect">
            <a:avLst/>
          </a:prstGeom>
          <a:noFill/>
          <a:ln w="9525">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Rectangle 2"/>
          <p:cNvSpPr>
            <a:spLocks noGrp="1" noRot="1"/>
          </p:cNvSpPr>
          <p:nvPr>
            <p:ph type="ctrTitle"/>
          </p:nvPr>
        </p:nvSpPr>
        <p:spPr>
          <a:xfrm>
            <a:off x="323850" y="357188"/>
            <a:ext cx="8496300" cy="4213225"/>
          </a:xfrm>
          <a:ln/>
        </p:spPr>
        <p:txBody>
          <a:bodyPr wrap="square" lIns="77925" tIns="38963" rIns="77925" bIns="38963" anchor="ctr"/>
          <a:lstStyle>
            <a:lvl1pPr lvl="0">
              <a:defRPr kern="1200"/>
            </a:lvl1pPr>
          </a:lstStyle>
          <a:p>
            <a:pPr lvl="0" algn="l" eaLnBrk="1" fontAlgn="t" hangingPunct="1"/>
            <a:r>
              <a:rPr lang="zh-CN" altLang="en-US" sz="3400" dirty="0">
                <a:solidFill>
                  <a:srgbClr val="080808"/>
                </a:solidFill>
              </a:rPr>
              <a:t>郑和下西洋</a:t>
            </a:r>
            <a:br>
              <a:rPr lang="zh-CN" altLang="en-US" sz="2200" dirty="0">
                <a:solidFill>
                  <a:srgbClr val="080808"/>
                </a:solidFill>
              </a:rPr>
            </a:br>
            <a:r>
              <a:rPr lang="zh-CN" altLang="en-US" sz="2200" dirty="0">
                <a:solidFill>
                  <a:srgbClr val="080808"/>
                </a:solidFill>
              </a:rPr>
              <a:t>　　郑和（公元</a:t>
            </a:r>
            <a:r>
              <a:rPr lang="en-US" altLang="zh-CN" sz="2200" dirty="0">
                <a:solidFill>
                  <a:srgbClr val="080808"/>
                </a:solidFill>
              </a:rPr>
              <a:t>1371-1433</a:t>
            </a:r>
            <a:r>
              <a:rPr lang="zh-CN" altLang="en-US" sz="2200" dirty="0">
                <a:solidFill>
                  <a:srgbClr val="080808"/>
                </a:solidFill>
              </a:rPr>
              <a:t>），佛教徒，原名马和，小名三宝，后成为明朝太监，人称三宝太监。</a:t>
            </a:r>
            <a:br>
              <a:rPr lang="zh-CN" altLang="en-US" sz="2200" dirty="0">
                <a:solidFill>
                  <a:srgbClr val="080808"/>
                </a:solidFill>
              </a:rPr>
            </a:br>
            <a:r>
              <a:rPr lang="zh-CN" altLang="en-US" sz="2200" dirty="0">
                <a:solidFill>
                  <a:srgbClr val="080808"/>
                </a:solidFill>
              </a:rPr>
              <a:t>　　郑和下西洋是指明成祖朱棣命郑和从太仓的刘家港起锚（今江苏太仓市浏河镇），率领两百多艘海船、</a:t>
            </a:r>
            <a:r>
              <a:rPr lang="en-US" altLang="zh-CN" sz="2200" dirty="0">
                <a:solidFill>
                  <a:srgbClr val="080808"/>
                </a:solidFill>
              </a:rPr>
              <a:t>2.7</a:t>
            </a:r>
            <a:r>
              <a:rPr lang="zh-CN" altLang="en-US" sz="2200" dirty="0">
                <a:solidFill>
                  <a:srgbClr val="080808"/>
                </a:solidFill>
              </a:rPr>
              <a:t>万多人远航西太平洋和印度洋。拜访了</a:t>
            </a:r>
            <a:r>
              <a:rPr lang="en-US" altLang="zh-CN" sz="2200" dirty="0">
                <a:solidFill>
                  <a:srgbClr val="080808"/>
                </a:solidFill>
              </a:rPr>
              <a:t>30</a:t>
            </a:r>
            <a:r>
              <a:rPr lang="zh-CN" altLang="en-US" sz="2200" dirty="0">
                <a:solidFill>
                  <a:srgbClr val="080808"/>
                </a:solidFill>
              </a:rPr>
              <a:t>多个包括印度洋的国家和地区。最远曾达东非、红海。</a:t>
            </a:r>
            <a:br>
              <a:rPr lang="zh-CN" altLang="en-US" sz="2200" dirty="0">
                <a:solidFill>
                  <a:srgbClr val="080808"/>
                </a:solidFill>
              </a:rPr>
            </a:br>
            <a:r>
              <a:rPr lang="zh-CN" altLang="en-US" sz="2200" dirty="0">
                <a:solidFill>
                  <a:srgbClr val="080808"/>
                </a:solidFill>
              </a:rPr>
              <a:t>　　郑和下西洋是中国古代规模最大（船只最多时达</a:t>
            </a:r>
            <a:r>
              <a:rPr lang="en-US" altLang="zh-CN" sz="2200" dirty="0">
                <a:solidFill>
                  <a:srgbClr val="080808"/>
                </a:solidFill>
              </a:rPr>
              <a:t>240</a:t>
            </a:r>
            <a:r>
              <a:rPr lang="zh-CN" altLang="en-US" sz="2200" dirty="0">
                <a:solidFill>
                  <a:srgbClr val="080808"/>
                </a:solidFill>
              </a:rPr>
              <a:t>多艘）、海员最多、时间最久的海上航行，比欧洲国家航海时间早几十年，是明朝强盛的直接体现。郑和的航行之举远远超过将近一个世纪后的葡萄牙、西班牙等国的航海家，如麦哲伦、哥伦布、达伽玛等人，堪称是“大航海时代”的先驱。</a:t>
            </a:r>
            <a:endParaRPr lang="zh-CN" altLang="en-US" sz="2200" dirty="0">
              <a:solidFill>
                <a:srgbClr val="080808"/>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5" name="Picture 6" descr="c:\documents and settings\administrator\application data\360se6\User Data\temp\t013317be573adedc30.jpg"/>
          <p:cNvPicPr>
            <a:picLocks noChangeAspect="1"/>
          </p:cNvPicPr>
          <p:nvPr/>
        </p:nvPicPr>
        <p:blipFill>
          <a:blip r:embed="rId1"/>
          <a:stretch>
            <a:fillRect/>
          </a:stretch>
        </p:blipFill>
        <p:spPr>
          <a:xfrm>
            <a:off x="344488" y="1171575"/>
            <a:ext cx="5299075" cy="2614613"/>
          </a:xfrm>
          <a:prstGeom prst="rect">
            <a:avLst/>
          </a:prstGeom>
          <a:noFill/>
          <a:ln w="9525">
            <a:noFill/>
          </a:ln>
        </p:spPr>
      </p:pic>
      <p:pic>
        <p:nvPicPr>
          <p:cNvPr id="26626" name="Picture 8" descr="c:\documents and settings\administrator\application data\360se6\User Data\temp\01300000350658123953209523817.jpg"/>
          <p:cNvPicPr>
            <a:picLocks noChangeAspect="1"/>
          </p:cNvPicPr>
          <p:nvPr/>
        </p:nvPicPr>
        <p:blipFill>
          <a:blip r:embed="rId2"/>
          <a:stretch>
            <a:fillRect/>
          </a:stretch>
        </p:blipFill>
        <p:spPr>
          <a:xfrm>
            <a:off x="5715000" y="571500"/>
            <a:ext cx="2982913" cy="3708400"/>
          </a:xfrm>
          <a:prstGeom prst="rect">
            <a:avLst/>
          </a:prstGeom>
          <a:noFill/>
          <a:ln w="9525">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649" name="Picture 2" descr="a044ad345982b2b7d5d1646733adcbef77099bc2"/>
          <p:cNvPicPr>
            <a:picLocks noChangeAspect="1"/>
          </p:cNvPicPr>
          <p:nvPr/>
        </p:nvPicPr>
        <p:blipFill>
          <a:blip r:embed="rId1"/>
          <a:stretch>
            <a:fillRect/>
          </a:stretch>
        </p:blipFill>
        <p:spPr>
          <a:xfrm>
            <a:off x="1588" y="123825"/>
            <a:ext cx="9170987" cy="4876800"/>
          </a:xfrm>
          <a:prstGeom prst="rect">
            <a:avLst/>
          </a:prstGeom>
          <a:noFill/>
          <a:ln w="9525">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Rectangle 3"/>
          <p:cNvSpPr>
            <a:spLocks noGrp="1" noRot="1"/>
          </p:cNvSpPr>
          <p:nvPr>
            <p:ph type="body"/>
          </p:nvPr>
        </p:nvSpPr>
        <p:spPr>
          <a:xfrm>
            <a:off x="857250" y="1112838"/>
            <a:ext cx="7358063" cy="3714750"/>
          </a:xfrm>
          <a:ln/>
        </p:spPr>
        <p:txBody>
          <a:bodyPr wrap="square" lIns="77925" tIns="38963" rIns="77925" bIns="38963" anchor="t"/>
          <a:p>
            <a:pPr marL="0" lvl="0" indent="0" algn="just" eaLnBrk="1" hangingPunct="1">
              <a:spcBef>
                <a:spcPct val="0"/>
              </a:spcBef>
              <a:buNone/>
            </a:pPr>
            <a:r>
              <a:rPr lang="en-US" altLang="zh-CN" sz="2600" dirty="0">
                <a:solidFill>
                  <a:srgbClr val="080808"/>
                </a:solidFill>
              </a:rPr>
              <a:t>    2013</a:t>
            </a:r>
            <a:r>
              <a:rPr lang="zh-CN" altLang="en-US" sz="2600" dirty="0">
                <a:solidFill>
                  <a:srgbClr val="080808"/>
                </a:solidFill>
              </a:rPr>
              <a:t>年</a:t>
            </a:r>
            <a:r>
              <a:rPr lang="en-US" altLang="zh-CN" sz="2600" dirty="0">
                <a:solidFill>
                  <a:srgbClr val="080808"/>
                </a:solidFill>
              </a:rPr>
              <a:t>11</a:t>
            </a:r>
            <a:r>
              <a:rPr lang="zh-CN" altLang="en-US" sz="2600" dirty="0">
                <a:solidFill>
                  <a:srgbClr val="080808"/>
                </a:solidFill>
              </a:rPr>
              <a:t>月</a:t>
            </a:r>
            <a:r>
              <a:rPr lang="en-US" altLang="zh-CN" sz="2600" dirty="0">
                <a:solidFill>
                  <a:srgbClr val="080808"/>
                </a:solidFill>
              </a:rPr>
              <a:t>26</a:t>
            </a:r>
            <a:r>
              <a:rPr lang="zh-CN" altLang="en-US" sz="2600" dirty="0">
                <a:solidFill>
                  <a:srgbClr val="080808"/>
                </a:solidFill>
              </a:rPr>
              <a:t>日，习近平总书记在山东省菏泽市的座谈会上，讲解了清代官吏高以永在河南内乡县衙门大堂写的一副对联：</a:t>
            </a:r>
            <a:endParaRPr lang="zh-CN" altLang="en-US" sz="2600" dirty="0">
              <a:solidFill>
                <a:srgbClr val="080808"/>
              </a:solidFill>
            </a:endParaRPr>
          </a:p>
          <a:p>
            <a:pPr marL="0" lvl="0" indent="0" eaLnBrk="1" hangingPunct="1">
              <a:spcBef>
                <a:spcPct val="80000"/>
              </a:spcBef>
              <a:buNone/>
            </a:pPr>
            <a:r>
              <a:rPr lang="zh-CN" altLang="en-US" sz="2600" dirty="0">
                <a:solidFill>
                  <a:srgbClr val="FF3300"/>
                </a:solidFill>
              </a:rPr>
              <a:t>　　　　　得一官不荣，失一官不辱，</a:t>
            </a:r>
            <a:endParaRPr lang="zh-CN" altLang="en-US" sz="2600" dirty="0">
              <a:solidFill>
                <a:srgbClr val="FF3300"/>
              </a:solidFill>
            </a:endParaRPr>
          </a:p>
          <a:p>
            <a:pPr marL="0" lvl="0" indent="0" eaLnBrk="1" hangingPunct="1">
              <a:buNone/>
            </a:pPr>
            <a:r>
              <a:rPr lang="zh-CN" altLang="en-US" sz="2600" dirty="0">
                <a:solidFill>
                  <a:srgbClr val="FF3300"/>
                </a:solidFill>
              </a:rPr>
              <a:t>　　　　　勿道一官无用，地方全靠一官；</a:t>
            </a:r>
            <a:endParaRPr lang="zh-CN" altLang="en-US" sz="2600" dirty="0">
              <a:solidFill>
                <a:srgbClr val="FF3300"/>
              </a:solidFill>
            </a:endParaRPr>
          </a:p>
          <a:p>
            <a:pPr marL="0" lvl="0" indent="0" eaLnBrk="1" hangingPunct="1">
              <a:spcBef>
                <a:spcPct val="50000"/>
              </a:spcBef>
              <a:buNone/>
            </a:pPr>
            <a:r>
              <a:rPr lang="zh-CN" altLang="en-US" sz="2600" dirty="0">
                <a:solidFill>
                  <a:srgbClr val="FF3300"/>
                </a:solidFill>
              </a:rPr>
              <a:t>　　　　　穿百姓之衣，吃百姓之饭，</a:t>
            </a:r>
            <a:endParaRPr lang="zh-CN" altLang="en-US" sz="2600" dirty="0">
              <a:solidFill>
                <a:srgbClr val="FF3300"/>
              </a:solidFill>
            </a:endParaRPr>
          </a:p>
          <a:p>
            <a:pPr marL="0" lvl="0" indent="0" eaLnBrk="1" hangingPunct="1">
              <a:buNone/>
            </a:pPr>
            <a:r>
              <a:rPr lang="zh-CN" altLang="en-US" sz="2600" dirty="0">
                <a:solidFill>
                  <a:srgbClr val="FF3300"/>
                </a:solidFill>
              </a:rPr>
              <a:t>　　　　　莫以百姓可欺，自己也是百姓。</a:t>
            </a:r>
            <a:endParaRPr lang="zh-CN" altLang="en-US" sz="2600" dirty="0"/>
          </a:p>
        </p:txBody>
      </p:sp>
      <p:sp>
        <p:nvSpPr>
          <p:cNvPr id="28674" name="Text Box 7"/>
          <p:cNvSpPr txBox="1"/>
          <p:nvPr/>
        </p:nvSpPr>
        <p:spPr>
          <a:xfrm>
            <a:off x="1066800" y="514350"/>
            <a:ext cx="6705600" cy="534988"/>
          </a:xfrm>
          <a:prstGeom prst="rect">
            <a:avLst/>
          </a:prstGeom>
          <a:noFill/>
          <a:ln w="9525">
            <a:noFill/>
          </a:ln>
        </p:spPr>
        <p:txBody>
          <a:bodyPr lIns="77925" tIns="38963" rIns="77925" bIns="38963" anchor="t">
            <a:spAutoFit/>
          </a:bodyPr>
          <a:p>
            <a:pPr lvl="0" algn="ctr" eaLnBrk="1" hangingPunct="1">
              <a:lnSpc>
                <a:spcPct val="80000"/>
              </a:lnSpc>
              <a:spcBef>
                <a:spcPct val="20000"/>
              </a:spcBef>
              <a:buClr>
                <a:schemeClr val="hlink"/>
              </a:buClr>
              <a:buSzPct val="75000"/>
              <a:buFont typeface="Wingdings" panose="05000000000000000000" pitchFamily="2" charset="2"/>
              <a:buNone/>
            </a:pPr>
            <a:r>
              <a:rPr lang="zh-CN" altLang="zh-CN" sz="3700" b="1" dirty="0">
                <a:solidFill>
                  <a:srgbClr val="FF0000"/>
                </a:solidFill>
                <a:latin typeface="黑体" panose="02010600030101010101" pitchFamily="49" charset="-122"/>
                <a:ea typeface="黑体" panose="02010600030101010101" pitchFamily="49" charset="-122"/>
              </a:rPr>
              <a:t>习近平念对联</a:t>
            </a:r>
            <a:endParaRPr lang="zh-CN" altLang="zh-CN" sz="3700" b="1" dirty="0">
              <a:solidFill>
                <a:srgbClr val="FF0000"/>
              </a:solidFill>
              <a:latin typeface="黑体" panose="02010600030101010101" pitchFamily="49" charset="-122"/>
              <a:ea typeface="黑体" panose="02010600030101010101" pitchFamily="49"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697" name="Picture 6" descr="c:\documents and settings\administrator\application data\360se6\User Data\temp\061427135459.jpg"/>
          <p:cNvPicPr>
            <a:picLocks noChangeAspect="1"/>
          </p:cNvPicPr>
          <p:nvPr/>
        </p:nvPicPr>
        <p:blipFill>
          <a:blip r:embed="rId1"/>
          <a:stretch>
            <a:fillRect/>
          </a:stretch>
        </p:blipFill>
        <p:spPr>
          <a:xfrm>
            <a:off x="4429125" y="1143000"/>
            <a:ext cx="4421188" cy="2949575"/>
          </a:xfrm>
          <a:prstGeom prst="rect">
            <a:avLst/>
          </a:prstGeom>
          <a:noFill/>
          <a:ln w="9525">
            <a:noFill/>
          </a:ln>
        </p:spPr>
      </p:pic>
      <p:pic>
        <p:nvPicPr>
          <p:cNvPr id="29698" name="Picture 10" descr="http://gb.cri.cn/mmsource/images/2013/11/27/77488045540d4a98951dd0611ee29c0e.jpg"/>
          <p:cNvPicPr>
            <a:picLocks noChangeAspect="1"/>
          </p:cNvPicPr>
          <p:nvPr/>
        </p:nvPicPr>
        <p:blipFill>
          <a:blip r:embed="rId2"/>
          <a:srcRect l="16562" r="10403" b="13312"/>
          <a:stretch>
            <a:fillRect/>
          </a:stretch>
        </p:blipFill>
        <p:spPr>
          <a:xfrm>
            <a:off x="214313" y="928688"/>
            <a:ext cx="4125912" cy="3330575"/>
          </a:xfrm>
          <a:prstGeom prst="rect">
            <a:avLst/>
          </a:prstGeom>
          <a:noFill/>
          <a:ln w="9525">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Rectangle 3"/>
          <p:cNvSpPr>
            <a:spLocks noGrp="1" noRot="1"/>
          </p:cNvSpPr>
          <p:nvPr>
            <p:ph type="body"/>
          </p:nvPr>
        </p:nvSpPr>
        <p:spPr>
          <a:xfrm>
            <a:off x="119063" y="1214438"/>
            <a:ext cx="8382000" cy="3348037"/>
          </a:xfrm>
          <a:ln/>
        </p:spPr>
        <p:txBody>
          <a:bodyPr wrap="square" lIns="77925" tIns="38963" rIns="77925" bIns="38963" anchor="t"/>
          <a:p>
            <a:pPr lvl="0" eaLnBrk="1" hangingPunct="1">
              <a:buNone/>
            </a:pPr>
            <a:r>
              <a:rPr lang="en-US" altLang="zh-CN" sz="2000" dirty="0"/>
              <a:t>        </a:t>
            </a:r>
            <a:r>
              <a:rPr lang="en-US" altLang="zh-CN" dirty="0">
                <a:solidFill>
                  <a:srgbClr val="080808"/>
                </a:solidFill>
              </a:rPr>
              <a:t>2013</a:t>
            </a:r>
            <a:r>
              <a:rPr lang="zh-CN" altLang="en-US" dirty="0">
                <a:solidFill>
                  <a:srgbClr val="080808"/>
                </a:solidFill>
              </a:rPr>
              <a:t>年</a:t>
            </a:r>
            <a:r>
              <a:rPr lang="en-US" altLang="zh-CN" dirty="0">
                <a:solidFill>
                  <a:srgbClr val="080808"/>
                </a:solidFill>
              </a:rPr>
              <a:t>12</a:t>
            </a:r>
            <a:r>
              <a:rPr lang="zh-CN" altLang="en-US" dirty="0">
                <a:solidFill>
                  <a:srgbClr val="080808"/>
                </a:solidFill>
              </a:rPr>
              <a:t>月</a:t>
            </a:r>
            <a:r>
              <a:rPr lang="en-US" altLang="zh-CN" dirty="0">
                <a:solidFill>
                  <a:srgbClr val="080808"/>
                </a:solidFill>
              </a:rPr>
              <a:t>23</a:t>
            </a:r>
            <a:r>
              <a:rPr lang="zh-CN" altLang="en-US" dirty="0">
                <a:solidFill>
                  <a:srgbClr val="080808"/>
                </a:solidFill>
              </a:rPr>
              <a:t>日，中共中央办公厅印发</a:t>
            </a:r>
            <a:r>
              <a:rPr lang="en-US" altLang="zh-CN" dirty="0">
                <a:solidFill>
                  <a:srgbClr val="080808"/>
                </a:solidFill>
              </a:rPr>
              <a:t>《</a:t>
            </a:r>
            <a:r>
              <a:rPr lang="zh-CN" altLang="en-US" dirty="0">
                <a:solidFill>
                  <a:srgbClr val="080808"/>
                </a:solidFill>
              </a:rPr>
              <a:t>关于培育和践行社会主义核心价值观的意见</a:t>
            </a:r>
            <a:r>
              <a:rPr lang="en-US" altLang="zh-CN" dirty="0">
                <a:solidFill>
                  <a:srgbClr val="080808"/>
                </a:solidFill>
              </a:rPr>
              <a:t>》</a:t>
            </a:r>
            <a:r>
              <a:rPr lang="zh-CN" altLang="en-US" dirty="0">
                <a:solidFill>
                  <a:srgbClr val="080808"/>
                </a:solidFill>
              </a:rPr>
              <a:t>并发出通知，要求各地区各部门结合实际认真贯彻执行。</a:t>
            </a:r>
            <a:endParaRPr lang="zh-CN" altLang="en-US" dirty="0">
              <a:solidFill>
                <a:srgbClr val="080808"/>
              </a:solidFill>
            </a:endParaRPr>
          </a:p>
          <a:p>
            <a:pPr lvl="0" eaLnBrk="1" hangingPunct="1">
              <a:buNone/>
            </a:pPr>
            <a:r>
              <a:rPr lang="zh-CN" altLang="en-US" sz="2000" dirty="0">
                <a:solidFill>
                  <a:srgbClr val="FF0000"/>
                </a:solidFill>
              </a:rPr>
              <a:t>      </a:t>
            </a:r>
            <a:r>
              <a:rPr lang="zh-CN" altLang="en-US" dirty="0"/>
              <a:t>国家层面</a:t>
            </a:r>
            <a:r>
              <a:rPr lang="zh-CN" altLang="en-US" sz="3100" dirty="0"/>
              <a:t>：</a:t>
            </a:r>
            <a:r>
              <a:rPr lang="zh-CN" altLang="en-US" sz="3100" dirty="0">
                <a:solidFill>
                  <a:srgbClr val="FF0000"/>
                </a:solidFill>
              </a:rPr>
              <a:t> </a:t>
            </a:r>
            <a:r>
              <a:rPr lang="zh-CN" altLang="en-US" sz="3000" dirty="0">
                <a:solidFill>
                  <a:srgbClr val="FF0000"/>
                </a:solidFill>
              </a:rPr>
              <a:t>富强 民主 文明 和谐</a:t>
            </a:r>
            <a:endParaRPr lang="zh-CN" altLang="en-US" sz="3000" dirty="0">
              <a:solidFill>
                <a:srgbClr val="FF0000"/>
              </a:solidFill>
            </a:endParaRPr>
          </a:p>
          <a:p>
            <a:pPr lvl="0" eaLnBrk="1" hangingPunct="1">
              <a:buNone/>
            </a:pPr>
            <a:r>
              <a:rPr lang="zh-CN" altLang="en-US" sz="3100" dirty="0"/>
              <a:t>    </a:t>
            </a:r>
            <a:r>
              <a:rPr lang="zh-CN" altLang="en-US" dirty="0"/>
              <a:t>社会层面</a:t>
            </a:r>
            <a:r>
              <a:rPr lang="zh-CN" altLang="en-US" sz="3100" dirty="0"/>
              <a:t>： </a:t>
            </a:r>
            <a:r>
              <a:rPr lang="zh-CN" altLang="en-US" sz="3100" dirty="0">
                <a:solidFill>
                  <a:srgbClr val="FF0000"/>
                </a:solidFill>
              </a:rPr>
              <a:t>自由 平等 公正 法治</a:t>
            </a:r>
            <a:endParaRPr lang="zh-CN" altLang="en-US" sz="3100" dirty="0"/>
          </a:p>
          <a:p>
            <a:pPr lvl="0" eaLnBrk="1" hangingPunct="1">
              <a:buNone/>
            </a:pPr>
            <a:r>
              <a:rPr lang="zh-CN" altLang="en-US" sz="3100" dirty="0"/>
              <a:t>    </a:t>
            </a:r>
            <a:r>
              <a:rPr lang="zh-CN" altLang="en-US" dirty="0"/>
              <a:t>个人层面</a:t>
            </a:r>
            <a:r>
              <a:rPr lang="zh-CN" altLang="en-US" sz="3100" dirty="0"/>
              <a:t>： </a:t>
            </a:r>
            <a:r>
              <a:rPr lang="zh-CN" altLang="en-US" sz="3000" dirty="0">
                <a:solidFill>
                  <a:srgbClr val="FF0000"/>
                </a:solidFill>
                <a:sym typeface="Arial" panose="020B0604020202020204" pitchFamily="34" charset="0"/>
              </a:rPr>
              <a:t>爱国 敬业 诚信 友善</a:t>
            </a:r>
            <a:endParaRPr lang="zh-CN" altLang="en-US" sz="3000" dirty="0">
              <a:solidFill>
                <a:srgbClr val="FF0000"/>
              </a:solidFill>
              <a:sym typeface="Arial" panose="020B0604020202020204" pitchFamily="34" charset="0"/>
            </a:endParaRPr>
          </a:p>
          <a:p>
            <a:pPr lvl="0" eaLnBrk="1" hangingPunct="1">
              <a:buNone/>
            </a:pPr>
            <a:r>
              <a:rPr lang="zh-CN" altLang="en-US" sz="2000" dirty="0"/>
              <a:t>     </a:t>
            </a:r>
            <a:endParaRPr lang="zh-CN" altLang="en-US" sz="2000" dirty="0"/>
          </a:p>
        </p:txBody>
      </p:sp>
      <p:sp>
        <p:nvSpPr>
          <p:cNvPr id="30722" name="TextBox 2"/>
          <p:cNvSpPr txBox="1"/>
          <p:nvPr/>
        </p:nvSpPr>
        <p:spPr>
          <a:xfrm>
            <a:off x="533400" y="514350"/>
            <a:ext cx="8229600" cy="641350"/>
          </a:xfrm>
          <a:prstGeom prst="rect">
            <a:avLst/>
          </a:prstGeom>
          <a:noFill/>
          <a:ln w="9525">
            <a:noFill/>
          </a:ln>
        </p:spPr>
        <p:txBody>
          <a:bodyPr lIns="77925" tIns="38963" rIns="77925" bIns="38963" anchor="t">
            <a:spAutoFit/>
          </a:bodyPr>
          <a:p>
            <a:pPr lvl="0" eaLnBrk="1" hangingPunct="1">
              <a:buClr>
                <a:schemeClr val="hlink"/>
              </a:buClr>
              <a:buSzPct val="75000"/>
              <a:buFont typeface="Wingdings" panose="05000000000000000000" pitchFamily="2" charset="2"/>
              <a:buNone/>
            </a:pPr>
            <a:r>
              <a:rPr lang="en-US" altLang="zh-CN" sz="3700" dirty="0">
                <a:solidFill>
                  <a:srgbClr val="FF0000"/>
                </a:solidFill>
                <a:latin typeface="黑体" panose="02010600030101010101" pitchFamily="49" charset="-122"/>
                <a:ea typeface="黑体" panose="02010600030101010101" pitchFamily="49" charset="-122"/>
              </a:rPr>
              <a:t>6</a:t>
            </a:r>
            <a:r>
              <a:rPr lang="zh-CN" altLang="en-US" sz="3700" dirty="0">
                <a:solidFill>
                  <a:srgbClr val="FF0000"/>
                </a:solidFill>
                <a:latin typeface="黑体" panose="02010600030101010101" pitchFamily="49" charset="-122"/>
                <a:ea typeface="黑体" panose="02010600030101010101" pitchFamily="49" charset="-122"/>
              </a:rPr>
              <a:t>. 社 会 主 义 核 心 价 值 观</a:t>
            </a:r>
            <a:endParaRPr lang="zh-CN" altLang="en-US" sz="3700" dirty="0">
              <a:solidFill>
                <a:srgbClr val="FF0000"/>
              </a:solidFill>
              <a:latin typeface="黑体" panose="02010600030101010101" pitchFamily="49" charset="-122"/>
              <a:ea typeface="黑体" panose="02010600030101010101" pitchFamily="49" charset="-122"/>
            </a:endParaRPr>
          </a:p>
        </p:txBody>
      </p:sp>
    </p:spTree>
    <p:controls/>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内容占位符 2"/>
          <p:cNvSpPr>
            <a:spLocks noGrp="1" noRot="1"/>
          </p:cNvSpPr>
          <p:nvPr>
            <p:ph type="body"/>
          </p:nvPr>
        </p:nvSpPr>
        <p:spPr>
          <a:xfrm>
            <a:off x="5429250" y="457200"/>
            <a:ext cx="3214688" cy="4343400"/>
          </a:xfrm>
          <a:ln/>
        </p:spPr>
        <p:txBody>
          <a:bodyPr wrap="square" lIns="77925" tIns="38963" rIns="77925" bIns="38963" anchor="t"/>
          <a:p>
            <a:pPr lvl="0" algn="ctr" eaLnBrk="1" hangingPunct="1">
              <a:buNone/>
            </a:pPr>
            <a:r>
              <a:rPr lang="zh-CN" altLang="en-US" sz="3700" b="1" dirty="0">
                <a:solidFill>
                  <a:srgbClr val="FF0000"/>
                </a:solidFill>
              </a:rPr>
              <a:t>其一  富强</a:t>
            </a:r>
            <a:endParaRPr lang="zh-CN" altLang="en-US" dirty="0"/>
          </a:p>
          <a:p>
            <a:pPr lvl="0" eaLnBrk="1" hangingPunct="1">
              <a:buNone/>
            </a:pPr>
            <a:r>
              <a:rPr lang="zh-CN" altLang="en-US" sz="3000" dirty="0"/>
              <a:t>                        </a:t>
            </a:r>
            <a:r>
              <a:rPr lang="en-US" altLang="zh-CN" sz="3000" dirty="0"/>
              <a:t>   </a:t>
            </a:r>
            <a:endParaRPr lang="en-US" altLang="zh-CN" sz="3000" dirty="0"/>
          </a:p>
          <a:p>
            <a:pPr lvl="0" eaLnBrk="1" hangingPunct="1">
              <a:buNone/>
            </a:pPr>
            <a:r>
              <a:rPr lang="en-US" altLang="zh-CN" sz="3000" dirty="0"/>
              <a:t>    </a:t>
            </a:r>
            <a:r>
              <a:rPr lang="zh-CN" altLang="en-US" sz="3000" dirty="0"/>
              <a:t>文景之治                   </a:t>
            </a:r>
            <a:endParaRPr lang="en-US" altLang="zh-CN" sz="3000" dirty="0"/>
          </a:p>
          <a:p>
            <a:pPr lvl="0" eaLnBrk="1" hangingPunct="1">
              <a:buNone/>
            </a:pPr>
            <a:r>
              <a:rPr lang="en-US" altLang="zh-CN" sz="3000" dirty="0"/>
              <a:t>    </a:t>
            </a:r>
            <a:r>
              <a:rPr lang="zh-CN" altLang="en-US" sz="3000" dirty="0"/>
              <a:t>贞观之治               </a:t>
            </a:r>
            <a:endParaRPr lang="en-US" altLang="zh-CN" sz="3000" dirty="0"/>
          </a:p>
          <a:p>
            <a:pPr lvl="0" eaLnBrk="1" hangingPunct="1">
              <a:buNone/>
            </a:pPr>
            <a:r>
              <a:rPr lang="en-US" altLang="zh-CN" sz="3000" dirty="0"/>
              <a:t>    </a:t>
            </a:r>
            <a:r>
              <a:rPr lang="zh-CN" altLang="en-US" sz="3000" dirty="0"/>
              <a:t>康乾盛世</a:t>
            </a:r>
            <a:endParaRPr lang="zh-CN" altLang="en-US" sz="3000" dirty="0"/>
          </a:p>
        </p:txBody>
      </p:sp>
      <p:pic>
        <p:nvPicPr>
          <p:cNvPr id="31746" name="Picture 4" descr="c:\documents and settings\administrator\application data\360se6\User Data\temp\20300543111029143133699482420_s.jpg"/>
          <p:cNvPicPr>
            <a:picLocks noChangeAspect="1"/>
          </p:cNvPicPr>
          <p:nvPr/>
        </p:nvPicPr>
        <p:blipFill>
          <a:blip r:embed="rId1"/>
          <a:stretch>
            <a:fillRect/>
          </a:stretch>
        </p:blipFill>
        <p:spPr>
          <a:xfrm>
            <a:off x="285750" y="1500188"/>
            <a:ext cx="2563813" cy="1803400"/>
          </a:xfrm>
          <a:prstGeom prst="rect">
            <a:avLst/>
          </a:prstGeom>
          <a:noFill/>
          <a:ln w="9525">
            <a:noFill/>
          </a:ln>
        </p:spPr>
      </p:pic>
      <p:pic>
        <p:nvPicPr>
          <p:cNvPr id="31747" name="Picture 6" descr="c:\documents and settings\administrator\application data\360se6\User Data\temp\xin_0220506211056281177808.jpg"/>
          <p:cNvPicPr>
            <a:picLocks noChangeAspect="1"/>
          </p:cNvPicPr>
          <p:nvPr/>
        </p:nvPicPr>
        <p:blipFill>
          <a:blip r:embed="rId2"/>
          <a:stretch>
            <a:fillRect/>
          </a:stretch>
        </p:blipFill>
        <p:spPr>
          <a:xfrm>
            <a:off x="1025525" y="642938"/>
            <a:ext cx="4117975" cy="857250"/>
          </a:xfrm>
          <a:prstGeom prst="rect">
            <a:avLst/>
          </a:prstGeom>
          <a:noFill/>
          <a:ln w="9525">
            <a:noFill/>
          </a:ln>
        </p:spPr>
      </p:pic>
      <p:pic>
        <p:nvPicPr>
          <p:cNvPr id="31748" name="Picture 7"/>
          <p:cNvPicPr>
            <a:picLocks noChangeAspect="1"/>
          </p:cNvPicPr>
          <p:nvPr/>
        </p:nvPicPr>
        <p:blipFill>
          <a:blip r:embed="rId3"/>
          <a:srcRect l="1193"/>
          <a:stretch>
            <a:fillRect/>
          </a:stretch>
        </p:blipFill>
        <p:spPr>
          <a:xfrm>
            <a:off x="2571750" y="2500313"/>
            <a:ext cx="3357563" cy="2163762"/>
          </a:xfrm>
          <a:prstGeom prst="rect">
            <a:avLst/>
          </a:prstGeom>
          <a:noFill/>
          <a:ln w="9525">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Rectangle 2"/>
          <p:cNvSpPr>
            <a:spLocks noGrp="1" noRot="1"/>
          </p:cNvSpPr>
          <p:nvPr>
            <p:ph type="ctrTitle"/>
          </p:nvPr>
        </p:nvSpPr>
        <p:spPr>
          <a:xfrm>
            <a:off x="433388" y="214313"/>
            <a:ext cx="8496300" cy="4591050"/>
          </a:xfrm>
          <a:ln/>
        </p:spPr>
        <p:txBody>
          <a:bodyPr wrap="square" lIns="77925" tIns="38963" rIns="77925" bIns="38963" anchor="ctr"/>
          <a:lstStyle>
            <a:lvl1pPr lvl="0">
              <a:defRPr kern="1200"/>
            </a:lvl1pPr>
          </a:lstStyle>
          <a:p>
            <a:pPr lvl="0" algn="l" eaLnBrk="1" fontAlgn="t" hangingPunct="1">
              <a:lnSpc>
                <a:spcPct val="120000"/>
              </a:lnSpc>
            </a:pPr>
            <a:r>
              <a:rPr lang="zh-CN" altLang="en-US" sz="3400" dirty="0">
                <a:solidFill>
                  <a:srgbClr val="080808"/>
                </a:solidFill>
              </a:rPr>
              <a:t>孙武练女兵</a:t>
            </a:r>
            <a:br>
              <a:rPr lang="zh-CN" altLang="en-US" sz="2100" dirty="0">
                <a:solidFill>
                  <a:srgbClr val="080808"/>
                </a:solidFill>
              </a:rPr>
            </a:br>
            <a:r>
              <a:rPr lang="zh-CN" altLang="en-US" sz="2200" dirty="0">
                <a:solidFill>
                  <a:srgbClr val="080808"/>
                </a:solidFill>
              </a:rPr>
              <a:t>　　孙武来到吴国，向吴王阖闾献</a:t>
            </a:r>
            <a:r>
              <a:rPr lang="en-US" altLang="zh-CN" sz="2200" dirty="0">
                <a:solidFill>
                  <a:srgbClr val="080808"/>
                </a:solidFill>
              </a:rPr>
              <a:t>《</a:t>
            </a:r>
            <a:r>
              <a:rPr lang="zh-CN" altLang="en-US" sz="2200" dirty="0">
                <a:solidFill>
                  <a:srgbClr val="080808"/>
                </a:solidFill>
              </a:rPr>
              <a:t>兵法</a:t>
            </a:r>
            <a:r>
              <a:rPr lang="en-US" altLang="zh-CN" sz="2200" dirty="0">
                <a:solidFill>
                  <a:srgbClr val="080808"/>
                </a:solidFill>
              </a:rPr>
              <a:t>》13</a:t>
            </a:r>
            <a:r>
              <a:rPr lang="zh-CN" altLang="en-US" sz="2200" dirty="0">
                <a:solidFill>
                  <a:srgbClr val="080808"/>
                </a:solidFill>
              </a:rPr>
              <a:t>篇，吴王很喜欢。他想试一试孙武到底有没有真本事。于是他就想了一个办法：让自己的后宫妃嫔们组成队列，交给孙武去训练。孙武把宫女们分成两队，选了吴王的两个宠妃当队长，按照军队的操练程序开始了训练。</a:t>
            </a:r>
            <a:br>
              <a:rPr lang="zh-CN" altLang="en-US" sz="2200" dirty="0">
                <a:solidFill>
                  <a:srgbClr val="080808"/>
                </a:solidFill>
              </a:rPr>
            </a:br>
            <a:r>
              <a:rPr lang="zh-CN" altLang="en-US" sz="2200" dirty="0">
                <a:solidFill>
                  <a:srgbClr val="080808"/>
                </a:solidFill>
              </a:rPr>
              <a:t>　　这些宫女平时过惯了舒适的生活，在训练的时候一点也不认真，孙武申斥她们，她们都装听不见，尤其是两个队长，根本不把孙武放在眼里。孙武叫来士兵将两名宠妃押赴刑场处斩，于是谁也不敢再不听命令了。孙武训练起来变得十分得心应手。过了一段时候，这支队伍已经军容整齐。</a:t>
            </a:r>
            <a:endParaRPr lang="zh-CN" altLang="en-US" sz="2200" dirty="0">
              <a:solidFill>
                <a:srgbClr val="080808"/>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Rectangle 2"/>
          <p:cNvSpPr>
            <a:spLocks noGrp="1" noRot="1"/>
          </p:cNvSpPr>
          <p:nvPr>
            <p:ph type="ctrTitle"/>
          </p:nvPr>
        </p:nvSpPr>
        <p:spPr>
          <a:xfrm>
            <a:off x="504825" y="142875"/>
            <a:ext cx="8496300" cy="4645025"/>
          </a:xfrm>
          <a:ln/>
        </p:spPr>
        <p:txBody>
          <a:bodyPr wrap="square" lIns="77925" tIns="38963" rIns="77925" bIns="38963" anchor="ctr"/>
          <a:lstStyle>
            <a:lvl1pPr lvl="0">
              <a:defRPr kern="1200"/>
            </a:lvl1pPr>
          </a:lstStyle>
          <a:p>
            <a:pPr lvl="0" algn="l" eaLnBrk="1" fontAlgn="t" hangingPunct="1">
              <a:lnSpc>
                <a:spcPct val="120000"/>
              </a:lnSpc>
            </a:pPr>
            <a:r>
              <a:rPr lang="en-US" altLang="zh-CN" sz="3400" dirty="0">
                <a:solidFill>
                  <a:srgbClr val="080808"/>
                </a:solidFill>
              </a:rPr>
              <a:t>1</a:t>
            </a:r>
            <a:r>
              <a:rPr lang="zh-CN" altLang="en-US" sz="3400" dirty="0">
                <a:solidFill>
                  <a:srgbClr val="080808"/>
                </a:solidFill>
              </a:rPr>
              <a:t>.</a:t>
            </a:r>
            <a:r>
              <a:rPr lang="zh-CN" altLang="en-US" sz="3400" dirty="0">
                <a:solidFill>
                  <a:srgbClr val="FF3300"/>
                </a:solidFill>
              </a:rPr>
              <a:t>屠呦呦</a:t>
            </a:r>
            <a:r>
              <a:rPr lang="zh-CN" altLang="en-US" sz="3400" dirty="0">
                <a:solidFill>
                  <a:srgbClr val="080808"/>
                </a:solidFill>
              </a:rPr>
              <a:t>获诺贝尔奖</a:t>
            </a:r>
            <a:br>
              <a:rPr lang="zh-CN" altLang="en-US" sz="2200" dirty="0">
                <a:solidFill>
                  <a:srgbClr val="080808"/>
                </a:solidFill>
              </a:rPr>
            </a:br>
            <a:r>
              <a:rPr lang="zh-CN" altLang="en-US" sz="2200" dirty="0">
                <a:solidFill>
                  <a:srgbClr val="080808"/>
                </a:solidFill>
              </a:rPr>
              <a:t>　　屠呦呦，女，药学家。</a:t>
            </a:r>
            <a:r>
              <a:rPr lang="en-US" altLang="zh-CN" sz="2200" dirty="0">
                <a:solidFill>
                  <a:srgbClr val="080808"/>
                </a:solidFill>
              </a:rPr>
              <a:t>1930</a:t>
            </a:r>
            <a:r>
              <a:rPr lang="zh-CN" altLang="en-US" sz="2200" dirty="0">
                <a:solidFill>
                  <a:srgbClr val="080808"/>
                </a:solidFill>
              </a:rPr>
              <a:t>年</a:t>
            </a:r>
            <a:r>
              <a:rPr lang="en-US" altLang="zh-CN" sz="2200" dirty="0">
                <a:solidFill>
                  <a:srgbClr val="080808"/>
                </a:solidFill>
              </a:rPr>
              <a:t>12</a:t>
            </a:r>
            <a:r>
              <a:rPr lang="zh-CN" altLang="en-US" sz="2200" dirty="0">
                <a:solidFill>
                  <a:srgbClr val="080808"/>
                </a:solidFill>
              </a:rPr>
              <a:t>月</a:t>
            </a:r>
            <a:r>
              <a:rPr lang="en-US" altLang="zh-CN" sz="2200" dirty="0">
                <a:solidFill>
                  <a:srgbClr val="080808"/>
                </a:solidFill>
              </a:rPr>
              <a:t>30</a:t>
            </a:r>
            <a:r>
              <a:rPr lang="zh-CN" altLang="en-US" sz="2200" dirty="0">
                <a:solidFill>
                  <a:srgbClr val="080808"/>
                </a:solidFill>
              </a:rPr>
              <a:t>日生于浙江宁波，</a:t>
            </a:r>
            <a:r>
              <a:rPr lang="en-US" altLang="zh-CN" sz="2200" dirty="0">
                <a:solidFill>
                  <a:srgbClr val="080808"/>
                </a:solidFill>
              </a:rPr>
              <a:t>1951</a:t>
            </a:r>
            <a:r>
              <a:rPr lang="zh-CN" altLang="en-US" sz="2200" dirty="0">
                <a:solidFill>
                  <a:srgbClr val="080808"/>
                </a:solidFill>
              </a:rPr>
              <a:t>年考入北京大学，在医学院药学系生药专业学习。毕业后曾接受中医培训两年半，并一直在中国中医研究院工作。现为中国中医科学院的首席科学家，中国中医研究院终身研究员兼首席研究员，青蒿素研究开发中心主任。</a:t>
            </a:r>
            <a:br>
              <a:rPr lang="zh-CN" altLang="en-US" sz="2200" dirty="0">
                <a:solidFill>
                  <a:srgbClr val="080808"/>
                </a:solidFill>
              </a:rPr>
            </a:br>
            <a:r>
              <a:rPr lang="zh-CN" altLang="en-US" sz="2200" dirty="0">
                <a:solidFill>
                  <a:srgbClr val="080808"/>
                </a:solidFill>
              </a:rPr>
              <a:t>　　</a:t>
            </a:r>
            <a:r>
              <a:rPr lang="en-US" altLang="zh-CN" sz="2200" dirty="0">
                <a:solidFill>
                  <a:srgbClr val="080808"/>
                </a:solidFill>
              </a:rPr>
              <a:t>2015</a:t>
            </a:r>
            <a:r>
              <a:rPr lang="zh-CN" altLang="en-US" sz="2200" dirty="0">
                <a:solidFill>
                  <a:srgbClr val="080808"/>
                </a:solidFill>
              </a:rPr>
              <a:t>年</a:t>
            </a:r>
            <a:r>
              <a:rPr lang="en-US" altLang="zh-CN" sz="2200" dirty="0">
                <a:solidFill>
                  <a:srgbClr val="080808"/>
                </a:solidFill>
              </a:rPr>
              <a:t>10</a:t>
            </a:r>
            <a:r>
              <a:rPr lang="zh-CN" altLang="en-US" sz="2200" dirty="0">
                <a:solidFill>
                  <a:srgbClr val="080808"/>
                </a:solidFill>
              </a:rPr>
              <a:t>月，屠呦呦获得诺贝尔生理学或医学奖，因为她发现了青蒿素，这种药品可以有效降低疟疾患者的死亡率。</a:t>
            </a:r>
            <a:br>
              <a:rPr lang="zh-CN" altLang="en-US" sz="2200" dirty="0">
                <a:solidFill>
                  <a:srgbClr val="080808"/>
                </a:solidFill>
              </a:rPr>
            </a:br>
            <a:r>
              <a:rPr lang="zh-CN" altLang="en-US" sz="2200" dirty="0">
                <a:solidFill>
                  <a:srgbClr val="080808"/>
                </a:solidFill>
              </a:rPr>
              <a:t>　　她成为首获科学类诺贝尔奖的中国人。</a:t>
            </a:r>
            <a:endParaRPr lang="zh-CN" altLang="en-US" sz="2200" dirty="0">
              <a:solidFill>
                <a:srgbClr val="080808"/>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3" name="Picture 5" descr="c:\documents and settings\administrator\application data\360se6\User Data\temp\t01394628bb25530351.jpg"/>
          <p:cNvPicPr>
            <a:picLocks noChangeAspect="1"/>
          </p:cNvPicPr>
          <p:nvPr/>
        </p:nvPicPr>
        <p:blipFill>
          <a:blip r:embed="rId1"/>
          <a:stretch>
            <a:fillRect/>
          </a:stretch>
        </p:blipFill>
        <p:spPr>
          <a:xfrm>
            <a:off x="735013" y="412750"/>
            <a:ext cx="3981450" cy="4321175"/>
          </a:xfrm>
          <a:prstGeom prst="rect">
            <a:avLst/>
          </a:prstGeom>
          <a:noFill/>
          <a:ln w="9525">
            <a:noFill/>
          </a:ln>
        </p:spPr>
      </p:pic>
      <p:pic>
        <p:nvPicPr>
          <p:cNvPr id="33794" name="Picture 7" descr="c:\documents and settings\administrator\application data\360se6\User Data\temp\21104455_1019190.jpg"/>
          <p:cNvPicPr>
            <a:picLocks noChangeAspect="1"/>
          </p:cNvPicPr>
          <p:nvPr/>
        </p:nvPicPr>
        <p:blipFill>
          <a:blip r:embed="rId2"/>
          <a:stretch>
            <a:fillRect/>
          </a:stretch>
        </p:blipFill>
        <p:spPr>
          <a:xfrm>
            <a:off x="5187950" y="412750"/>
            <a:ext cx="3200400" cy="4327525"/>
          </a:xfrm>
          <a:prstGeom prst="rect">
            <a:avLst/>
          </a:prstGeom>
          <a:noFill/>
          <a:ln w="9525">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4817" name="Picture 6" descr="c:\documents and settings\administrator\application data\360se6\User Data\temp\t01c91668404eefadb6.jpg"/>
          <p:cNvPicPr>
            <a:picLocks noChangeAspect="1"/>
          </p:cNvPicPr>
          <p:nvPr/>
        </p:nvPicPr>
        <p:blipFill>
          <a:blip r:embed="rId1"/>
          <a:stretch>
            <a:fillRect/>
          </a:stretch>
        </p:blipFill>
        <p:spPr>
          <a:xfrm>
            <a:off x="500063" y="928688"/>
            <a:ext cx="2136775" cy="3281362"/>
          </a:xfrm>
          <a:prstGeom prst="rect">
            <a:avLst/>
          </a:prstGeom>
          <a:noFill/>
          <a:ln w="9525">
            <a:noFill/>
          </a:ln>
        </p:spPr>
      </p:pic>
      <p:sp>
        <p:nvSpPr>
          <p:cNvPr id="34818" name="内容占位符 2"/>
          <p:cNvSpPr>
            <a:spLocks noGrp="1" noRot="1"/>
          </p:cNvSpPr>
          <p:nvPr>
            <p:ph idx="4294967295"/>
          </p:nvPr>
        </p:nvSpPr>
        <p:spPr>
          <a:xfrm>
            <a:off x="2214563" y="514350"/>
            <a:ext cx="6130925" cy="4175125"/>
          </a:xfrm>
          <a:ln/>
        </p:spPr>
        <p:txBody>
          <a:bodyPr wrap="square" lIns="77925" tIns="38963" rIns="77925" bIns="38963" anchor="t"/>
          <a:p>
            <a:pPr lvl="0" algn="ctr" eaLnBrk="1" hangingPunct="1">
              <a:buNone/>
            </a:pPr>
            <a:r>
              <a:rPr lang="zh-CN" altLang="en-US" sz="3700" b="1" dirty="0">
                <a:solidFill>
                  <a:srgbClr val="FF0000"/>
                </a:solidFill>
              </a:rPr>
              <a:t> 其二</a:t>
            </a:r>
            <a:r>
              <a:rPr lang="en-US" altLang="zh-CN" sz="3700" b="1" dirty="0">
                <a:solidFill>
                  <a:srgbClr val="FF0000"/>
                </a:solidFill>
              </a:rPr>
              <a:t>  </a:t>
            </a:r>
            <a:r>
              <a:rPr lang="zh-CN" altLang="en-US" sz="3700" b="1" dirty="0">
                <a:solidFill>
                  <a:srgbClr val="FF0000"/>
                </a:solidFill>
              </a:rPr>
              <a:t>民主</a:t>
            </a:r>
            <a:endParaRPr lang="zh-CN" altLang="en-US" sz="3700" b="1" dirty="0">
              <a:solidFill>
                <a:srgbClr val="FF0000"/>
              </a:solidFill>
            </a:endParaRPr>
          </a:p>
          <a:p>
            <a:pPr lvl="0" eaLnBrk="1" hangingPunct="1">
              <a:buNone/>
            </a:pPr>
            <a:endParaRPr lang="zh-CN" altLang="en-US" dirty="0"/>
          </a:p>
          <a:p>
            <a:pPr lvl="0" eaLnBrk="1" hangingPunct="1">
              <a:buNone/>
            </a:pPr>
            <a:r>
              <a:rPr lang="zh-CN" altLang="en-US" dirty="0"/>
              <a:t>     孟子：</a:t>
            </a:r>
            <a:endParaRPr lang="zh-CN" altLang="en-US" dirty="0"/>
          </a:p>
          <a:p>
            <a:pPr lvl="0" eaLnBrk="1" hangingPunct="1">
              <a:buNone/>
            </a:pPr>
            <a:r>
              <a:rPr lang="zh-CN" altLang="en-US" dirty="0"/>
              <a:t>         </a:t>
            </a:r>
            <a:r>
              <a:rPr lang="en-US" altLang="zh-CN" dirty="0"/>
              <a:t> </a:t>
            </a:r>
            <a:r>
              <a:rPr lang="zh-CN" altLang="en-US" dirty="0"/>
              <a:t>民为贵，社稷次之，君为轻。</a:t>
            </a:r>
            <a:endParaRPr lang="zh-CN" altLang="en-US" dirty="0"/>
          </a:p>
          <a:p>
            <a:pPr lvl="0" eaLnBrk="1" hangingPunct="1">
              <a:buNone/>
            </a:pPr>
            <a:r>
              <a:rPr lang="zh-CN" altLang="en-US" dirty="0"/>
              <a:t> </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Rectangle 2"/>
          <p:cNvSpPr>
            <a:spLocks noGrp="1" noRot="1"/>
          </p:cNvSpPr>
          <p:nvPr>
            <p:ph type="ctrTitle"/>
          </p:nvPr>
        </p:nvSpPr>
        <p:spPr>
          <a:xfrm>
            <a:off x="323850" y="357188"/>
            <a:ext cx="8496300" cy="3835400"/>
          </a:xfrm>
          <a:ln/>
        </p:spPr>
        <p:txBody>
          <a:bodyPr wrap="square" lIns="77925" tIns="38963" rIns="77925" bIns="38963" anchor="ctr"/>
          <a:lstStyle>
            <a:lvl1pPr lvl="0">
              <a:defRPr kern="1200"/>
            </a:lvl1pPr>
          </a:lstStyle>
          <a:p>
            <a:pPr lvl="0" algn="l" fontAlgn="t">
              <a:lnSpc>
                <a:spcPct val="120000"/>
              </a:lnSpc>
            </a:pPr>
            <a:r>
              <a:rPr lang="zh-CN" altLang="en-US" dirty="0">
                <a:solidFill>
                  <a:srgbClr val="080808"/>
                </a:solidFill>
              </a:rPr>
              <a:t>朱元璋读</a:t>
            </a:r>
            <a:r>
              <a:rPr lang="en-US" altLang="zh-CN" dirty="0">
                <a:solidFill>
                  <a:srgbClr val="080808"/>
                </a:solidFill>
              </a:rPr>
              <a:t>《</a:t>
            </a:r>
            <a:r>
              <a:rPr lang="zh-CN" altLang="en-US" dirty="0">
                <a:solidFill>
                  <a:srgbClr val="080808"/>
                </a:solidFill>
              </a:rPr>
              <a:t>孟子</a:t>
            </a:r>
            <a:r>
              <a:rPr lang="en-US" altLang="zh-CN" dirty="0">
                <a:solidFill>
                  <a:srgbClr val="080808"/>
                </a:solidFill>
              </a:rPr>
              <a:t>》</a:t>
            </a:r>
            <a:br>
              <a:rPr lang="en-US" altLang="zh-CN" sz="2100" dirty="0">
                <a:solidFill>
                  <a:srgbClr val="080808"/>
                </a:solidFill>
              </a:rPr>
            </a:br>
            <a:br>
              <a:rPr lang="en-US" altLang="zh-CN" sz="2100" dirty="0">
                <a:solidFill>
                  <a:srgbClr val="080808"/>
                </a:solidFill>
              </a:rPr>
            </a:br>
            <a:r>
              <a:rPr lang="zh-CN" altLang="en-US" sz="2100" dirty="0">
                <a:solidFill>
                  <a:srgbClr val="080808"/>
                </a:solidFill>
              </a:rPr>
              <a:t>　　</a:t>
            </a:r>
            <a:r>
              <a:rPr lang="en-US" altLang="zh-CN" sz="2200" dirty="0">
                <a:solidFill>
                  <a:srgbClr val="080808"/>
                </a:solidFill>
              </a:rPr>
              <a:t>《</a:t>
            </a:r>
            <a:r>
              <a:rPr lang="zh-CN" altLang="en-US" sz="2200" dirty="0">
                <a:solidFill>
                  <a:srgbClr val="080808"/>
                </a:solidFill>
              </a:rPr>
              <a:t>明史</a:t>
            </a:r>
            <a:r>
              <a:rPr lang="en-US" altLang="zh-CN" sz="2200" dirty="0">
                <a:solidFill>
                  <a:srgbClr val="080808"/>
                </a:solidFill>
              </a:rPr>
              <a:t>》</a:t>
            </a:r>
            <a:r>
              <a:rPr lang="zh-CN" altLang="en-US" sz="2200" dirty="0">
                <a:solidFill>
                  <a:srgbClr val="080808"/>
                </a:solidFill>
              </a:rPr>
              <a:t>记载，朱元璋读</a:t>
            </a:r>
            <a:r>
              <a:rPr lang="en-US" altLang="zh-CN" sz="2200" dirty="0">
                <a:solidFill>
                  <a:srgbClr val="080808"/>
                </a:solidFill>
              </a:rPr>
              <a:t>《</a:t>
            </a:r>
            <a:r>
              <a:rPr lang="zh-CN" altLang="en-US" sz="2200" dirty="0">
                <a:solidFill>
                  <a:srgbClr val="080808"/>
                </a:solidFill>
              </a:rPr>
              <a:t>孟子</a:t>
            </a:r>
            <a:r>
              <a:rPr lang="en-US" altLang="zh-CN" sz="2200" dirty="0">
                <a:solidFill>
                  <a:srgbClr val="080808"/>
                </a:solidFill>
              </a:rPr>
              <a:t>》</a:t>
            </a:r>
            <a:r>
              <a:rPr lang="zh-CN" altLang="en-US" sz="2200" dirty="0">
                <a:solidFill>
                  <a:srgbClr val="080808"/>
                </a:solidFill>
              </a:rPr>
              <a:t>，看到“君视臣如草芥，臣视君如寇仇”句时说：“非臣子所宜言。”随后命儒臣修</a:t>
            </a:r>
            <a:r>
              <a:rPr lang="en-US" altLang="zh-CN" sz="2200" dirty="0">
                <a:solidFill>
                  <a:srgbClr val="080808"/>
                </a:solidFill>
              </a:rPr>
              <a:t>《</a:t>
            </a:r>
            <a:r>
              <a:rPr lang="zh-CN" altLang="en-US" sz="2200" dirty="0">
                <a:solidFill>
                  <a:srgbClr val="080808"/>
                </a:solidFill>
              </a:rPr>
              <a:t>孟子节文</a:t>
            </a:r>
            <a:r>
              <a:rPr lang="en-US" altLang="zh-CN" sz="2200" dirty="0">
                <a:solidFill>
                  <a:srgbClr val="080808"/>
                </a:solidFill>
              </a:rPr>
              <a:t>》</a:t>
            </a:r>
            <a:r>
              <a:rPr lang="zh-CN" altLang="en-US" sz="2200" dirty="0">
                <a:solidFill>
                  <a:srgbClr val="080808"/>
                </a:solidFill>
              </a:rPr>
              <a:t>，并将孟子像抬出祭祀之庙。后来，他读到“天将降大任于斯人也”后，觉得很适合自己，又将孟子像恢复了祭祀。</a:t>
            </a:r>
            <a:endParaRPr lang="zh-CN" altLang="en-US" sz="2200" dirty="0">
              <a:solidFill>
                <a:srgbClr val="080808"/>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6865" name="Picture 2" descr="u=1930049554,817588971&amp;fm=21&amp;gp=0"/>
          <p:cNvPicPr>
            <a:picLocks noChangeAspect="1"/>
          </p:cNvPicPr>
          <p:nvPr/>
        </p:nvPicPr>
        <p:blipFill>
          <a:blip r:embed="rId1"/>
          <a:stretch>
            <a:fillRect/>
          </a:stretch>
        </p:blipFill>
        <p:spPr>
          <a:xfrm>
            <a:off x="2413000" y="412750"/>
            <a:ext cx="3887788" cy="4427538"/>
          </a:xfrm>
          <a:prstGeom prst="rect">
            <a:avLst/>
          </a:prstGeom>
          <a:noFill/>
          <a:ln w="9525">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内容占位符 2"/>
          <p:cNvSpPr>
            <a:spLocks noGrp="1" noRot="1"/>
          </p:cNvSpPr>
          <p:nvPr>
            <p:ph idx="4294967295"/>
          </p:nvPr>
        </p:nvSpPr>
        <p:spPr>
          <a:xfrm>
            <a:off x="4071938" y="857250"/>
            <a:ext cx="4714875" cy="3414713"/>
          </a:xfrm>
          <a:ln/>
        </p:spPr>
        <p:txBody>
          <a:bodyPr wrap="square" lIns="77925" tIns="38963" rIns="77925" bIns="38963" anchor="t"/>
          <a:p>
            <a:pPr lvl="0" algn="ctr" eaLnBrk="1" hangingPunct="1">
              <a:buNone/>
            </a:pPr>
            <a:r>
              <a:rPr lang="zh-CN" altLang="en-US" sz="3700" b="1" dirty="0">
                <a:solidFill>
                  <a:srgbClr val="FF0000"/>
                </a:solidFill>
              </a:rPr>
              <a:t>其三  文明</a:t>
            </a:r>
            <a:endParaRPr lang="zh-CN" altLang="en-US" sz="3700" b="1" dirty="0">
              <a:solidFill>
                <a:srgbClr val="FF0000"/>
              </a:solidFill>
            </a:endParaRPr>
          </a:p>
          <a:p>
            <a:pPr lvl="0" eaLnBrk="1" hangingPunct="1">
              <a:buNone/>
            </a:pPr>
            <a:endParaRPr lang="en-US" altLang="zh-CN" sz="1100" dirty="0">
              <a:solidFill>
                <a:srgbClr val="FF0000"/>
              </a:solidFill>
            </a:endParaRPr>
          </a:p>
          <a:p>
            <a:pPr lvl="0" eaLnBrk="1" hangingPunct="1">
              <a:buNone/>
            </a:pPr>
            <a:r>
              <a:rPr lang="zh-CN" altLang="en-US" dirty="0"/>
              <a:t>礼仪之邦：</a:t>
            </a:r>
            <a:endParaRPr lang="en-US" altLang="zh-CN" dirty="0"/>
          </a:p>
          <a:p>
            <a:pPr lvl="0" eaLnBrk="1" hangingPunct="1">
              <a:buNone/>
            </a:pPr>
            <a:r>
              <a:rPr lang="en-US" altLang="zh-CN" dirty="0"/>
              <a:t>《</a:t>
            </a:r>
            <a:r>
              <a:rPr lang="zh-CN" altLang="en-US" dirty="0"/>
              <a:t>周礼</a:t>
            </a:r>
            <a:r>
              <a:rPr lang="en-US" altLang="zh-CN" dirty="0"/>
              <a:t>》</a:t>
            </a:r>
            <a:r>
              <a:rPr lang="zh-CN" altLang="en-US" dirty="0"/>
              <a:t>、</a:t>
            </a:r>
            <a:r>
              <a:rPr lang="en-US" altLang="zh-CN" dirty="0"/>
              <a:t>《</a:t>
            </a:r>
            <a:r>
              <a:rPr lang="zh-CN" altLang="en-US" dirty="0"/>
              <a:t>礼记</a:t>
            </a:r>
            <a:r>
              <a:rPr lang="en-US" altLang="zh-CN" dirty="0"/>
              <a:t>》</a:t>
            </a:r>
            <a:r>
              <a:rPr lang="zh-CN" altLang="en-US" dirty="0"/>
              <a:t>、</a:t>
            </a:r>
            <a:r>
              <a:rPr lang="en-US" altLang="zh-CN" dirty="0"/>
              <a:t>《</a:t>
            </a:r>
            <a:r>
              <a:rPr lang="zh-CN" altLang="en-US" dirty="0"/>
              <a:t>仪礼</a:t>
            </a:r>
            <a:r>
              <a:rPr lang="en-US" altLang="zh-CN" dirty="0"/>
              <a:t>》</a:t>
            </a:r>
            <a:endParaRPr lang="en-US" altLang="zh-CN" dirty="0"/>
          </a:p>
        </p:txBody>
      </p:sp>
      <p:pic>
        <p:nvPicPr>
          <p:cNvPr id="37890" name="Picture 4" descr="c:\documents and settings\administrator\application data\360se6\User Data\temp\20300001334020131411551557934.jpg"/>
          <p:cNvPicPr>
            <a:picLocks noChangeAspect="1"/>
          </p:cNvPicPr>
          <p:nvPr/>
        </p:nvPicPr>
        <p:blipFill>
          <a:blip r:embed="rId1"/>
          <a:srcRect l="7549" t="5902" r="3175" b="8617"/>
          <a:stretch>
            <a:fillRect/>
          </a:stretch>
        </p:blipFill>
        <p:spPr>
          <a:xfrm>
            <a:off x="447675" y="500063"/>
            <a:ext cx="2266950" cy="2500312"/>
          </a:xfrm>
          <a:prstGeom prst="rect">
            <a:avLst/>
          </a:prstGeom>
          <a:noFill/>
          <a:ln w="9525">
            <a:noFill/>
          </a:ln>
        </p:spPr>
      </p:pic>
      <p:pic>
        <p:nvPicPr>
          <p:cNvPr id="37891" name="Picture 6" descr="c:\documents and settings\administrator\application data\360se6\User Data\temp\7845c41ea87912a9066713.jpg"/>
          <p:cNvPicPr>
            <a:picLocks noChangeAspect="1"/>
          </p:cNvPicPr>
          <p:nvPr/>
        </p:nvPicPr>
        <p:blipFill>
          <a:blip r:embed="rId2"/>
          <a:srcRect l="2023" r="2834"/>
          <a:stretch>
            <a:fillRect/>
          </a:stretch>
        </p:blipFill>
        <p:spPr>
          <a:xfrm>
            <a:off x="1500188" y="984250"/>
            <a:ext cx="2500312" cy="2087563"/>
          </a:xfrm>
          <a:prstGeom prst="rect">
            <a:avLst/>
          </a:prstGeom>
          <a:noFill/>
          <a:ln w="9525">
            <a:noFill/>
          </a:ln>
        </p:spPr>
      </p:pic>
      <p:pic>
        <p:nvPicPr>
          <p:cNvPr id="37892" name="Picture 8" descr="c:\documents and settings\administrator\application data\360se6\User Data\temp\102_1374718818_2291352.jpg"/>
          <p:cNvPicPr>
            <a:picLocks noChangeAspect="1"/>
          </p:cNvPicPr>
          <p:nvPr/>
        </p:nvPicPr>
        <p:blipFill>
          <a:blip r:embed="rId3"/>
          <a:srcRect t="17337" r="928" b="3252"/>
          <a:stretch>
            <a:fillRect/>
          </a:stretch>
        </p:blipFill>
        <p:spPr>
          <a:xfrm>
            <a:off x="571500" y="2797175"/>
            <a:ext cx="3071813" cy="1846263"/>
          </a:xfrm>
          <a:prstGeom prst="rect">
            <a:avLst/>
          </a:prstGeom>
          <a:noFill/>
          <a:ln w="9525">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Rectangle 2"/>
          <p:cNvSpPr>
            <a:spLocks noGrp="1" noRot="1"/>
          </p:cNvSpPr>
          <p:nvPr>
            <p:ph type="ctrTitle"/>
          </p:nvPr>
        </p:nvSpPr>
        <p:spPr>
          <a:xfrm>
            <a:off x="384175" y="195263"/>
            <a:ext cx="8442325" cy="4462462"/>
          </a:xfrm>
          <a:ln/>
        </p:spPr>
        <p:txBody>
          <a:bodyPr wrap="square" lIns="77925" tIns="38963" rIns="77925" bIns="38963" anchor="ctr"/>
          <a:lstStyle>
            <a:lvl1pPr lvl="0">
              <a:defRPr kern="1200"/>
            </a:lvl1pPr>
          </a:lstStyle>
          <a:p>
            <a:pPr lvl="0" algn="l" hangingPunct="1">
              <a:lnSpc>
                <a:spcPct val="120000"/>
              </a:lnSpc>
            </a:pPr>
            <a:r>
              <a:rPr lang="zh-CN" altLang="zh-CN" sz="3500" dirty="0">
                <a:solidFill>
                  <a:srgbClr val="080808"/>
                </a:solidFill>
              </a:rPr>
              <a:t>四大文明古国</a:t>
            </a:r>
            <a:br>
              <a:rPr lang="zh-CN" altLang="zh-CN" sz="3500" dirty="0">
                <a:solidFill>
                  <a:srgbClr val="080808"/>
                </a:solidFill>
              </a:rPr>
            </a:br>
            <a:br>
              <a:rPr lang="zh-CN" altLang="zh-CN" sz="2200" dirty="0">
                <a:solidFill>
                  <a:srgbClr val="080808"/>
                </a:solidFill>
              </a:rPr>
            </a:br>
            <a:r>
              <a:rPr lang="zh-CN" altLang="zh-CN" sz="2200" dirty="0">
                <a:solidFill>
                  <a:srgbClr val="080808"/>
                </a:solidFill>
              </a:rPr>
              <a:t>　　</a:t>
            </a:r>
            <a:r>
              <a:rPr lang="zh-CN" altLang="zh-CN" sz="2100" dirty="0">
                <a:solidFill>
                  <a:srgbClr val="080808"/>
                </a:solidFill>
              </a:rPr>
              <a:t>四大文明古国，是国际上认可度较高的关于世界四大古代文明的简称。分别是</a:t>
            </a:r>
            <a:r>
              <a:rPr lang="zh-CN" altLang="zh-CN" sz="2100" dirty="0">
                <a:solidFill>
                  <a:srgbClr val="FF3300"/>
                </a:solidFill>
              </a:rPr>
              <a:t>古埃及、古巴比伦、古印度</a:t>
            </a:r>
            <a:r>
              <a:rPr lang="zh-CN" altLang="zh-CN" sz="2100" dirty="0">
                <a:solidFill>
                  <a:srgbClr val="080808"/>
                </a:solidFill>
              </a:rPr>
              <a:t>和</a:t>
            </a:r>
            <a:r>
              <a:rPr lang="zh-CN" altLang="zh-CN" sz="2100" dirty="0">
                <a:solidFill>
                  <a:srgbClr val="FF3300"/>
                </a:solidFill>
              </a:rPr>
              <a:t>中国</a:t>
            </a:r>
            <a:r>
              <a:rPr lang="zh-CN" altLang="zh-CN" sz="2100" dirty="0">
                <a:solidFill>
                  <a:srgbClr val="080808"/>
                </a:solidFill>
              </a:rPr>
              <a:t>。</a:t>
            </a:r>
            <a:br>
              <a:rPr lang="zh-CN" altLang="zh-CN" sz="2100" dirty="0">
                <a:solidFill>
                  <a:srgbClr val="080808"/>
                </a:solidFill>
              </a:rPr>
            </a:br>
            <a:r>
              <a:rPr lang="zh-CN" altLang="zh-CN" sz="2100" dirty="0">
                <a:solidFill>
                  <a:srgbClr val="080808"/>
                </a:solidFill>
              </a:rPr>
              <a:t>　　四大文明古国实际上对应着世界四大发源地，文明分别指两河流域、古埃及、古印度、古中国这四个大型人类文明最早诞生的地区，而同一时期的爱琴海文明未被包含其中。四大古文明的意义并不在时间的先后，而在于它们是现在文明的发源地和所在地区的影响力。</a:t>
            </a:r>
            <a:endParaRPr lang="zh-CN" altLang="zh-CN" sz="2100" dirty="0">
              <a:solidFill>
                <a:srgbClr val="080808"/>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Rectangle 2"/>
          <p:cNvSpPr>
            <a:spLocks noGrp="1" noRot="1"/>
          </p:cNvSpPr>
          <p:nvPr>
            <p:ph type="ctrTitle"/>
          </p:nvPr>
        </p:nvSpPr>
        <p:spPr>
          <a:xfrm>
            <a:off x="685800" y="681038"/>
            <a:ext cx="7772400" cy="3511550"/>
          </a:xfrm>
          <a:ln/>
        </p:spPr>
        <p:txBody>
          <a:bodyPr wrap="square" lIns="77925" tIns="38963" rIns="77925" bIns="38963" anchor="ctr"/>
          <a:lstStyle>
            <a:lvl1pPr lvl="0">
              <a:defRPr kern="1200"/>
            </a:lvl1pPr>
          </a:lstStyle>
          <a:p>
            <a:pPr lvl="0" algn="l">
              <a:lnSpc>
                <a:spcPct val="120000"/>
              </a:lnSpc>
            </a:pPr>
            <a:r>
              <a:rPr lang="zh-CN" altLang="en-US" sz="3000" dirty="0"/>
              <a:t>古埃及（北非东部）</a:t>
            </a:r>
            <a:br>
              <a:rPr lang="zh-CN" altLang="en-US" sz="3000" dirty="0"/>
            </a:br>
            <a:r>
              <a:rPr lang="zh-CN" altLang="en-US" sz="3000" dirty="0"/>
              <a:t>      </a:t>
            </a:r>
            <a:br>
              <a:rPr lang="zh-CN" altLang="en-US" sz="3000" dirty="0"/>
            </a:br>
            <a:r>
              <a:rPr lang="zh-CN" altLang="en-US" sz="3000" dirty="0"/>
              <a:t>　　　</a:t>
            </a:r>
            <a:r>
              <a:rPr lang="zh-CN" altLang="en-US" sz="2500" dirty="0"/>
              <a:t>始于约公元前</a:t>
            </a:r>
            <a:r>
              <a:rPr lang="en-US" altLang="zh-CN" sz="2500" dirty="0">
                <a:solidFill>
                  <a:srgbClr val="FF3300"/>
                </a:solidFill>
              </a:rPr>
              <a:t>4000</a:t>
            </a:r>
            <a:r>
              <a:rPr lang="zh-CN" altLang="en-US" sz="2500" dirty="0">
                <a:solidFill>
                  <a:srgbClr val="FF3300"/>
                </a:solidFill>
              </a:rPr>
              <a:t>年</a:t>
            </a:r>
            <a:br>
              <a:rPr lang="zh-CN" altLang="en-US" sz="2500" dirty="0"/>
            </a:br>
            <a:r>
              <a:rPr lang="zh-CN" altLang="en-US" sz="2500" dirty="0"/>
              <a:t>　</a:t>
            </a:r>
            <a:r>
              <a:rPr lang="zh-CN" altLang="en-US" sz="3300" dirty="0"/>
              <a:t>　　</a:t>
            </a:r>
            <a:br>
              <a:rPr lang="zh-CN" altLang="en-US" sz="3300" dirty="0"/>
            </a:br>
            <a:r>
              <a:rPr lang="zh-CN" altLang="en-US" sz="3300" dirty="0"/>
              <a:t>　　　</a:t>
            </a:r>
            <a:r>
              <a:rPr lang="zh-CN" altLang="en-US" sz="2500" dirty="0"/>
              <a:t>公元前</a:t>
            </a:r>
            <a:r>
              <a:rPr lang="en-US" altLang="zh-CN" sz="2500" dirty="0">
                <a:solidFill>
                  <a:srgbClr val="FF3300"/>
                </a:solidFill>
              </a:rPr>
              <a:t>343</a:t>
            </a:r>
            <a:r>
              <a:rPr lang="zh-CN" altLang="en-US" sz="2500" dirty="0">
                <a:solidFill>
                  <a:srgbClr val="FF3300"/>
                </a:solidFill>
              </a:rPr>
              <a:t>年</a:t>
            </a:r>
            <a:r>
              <a:rPr lang="zh-CN" altLang="en-US" sz="2500" dirty="0"/>
              <a:t>，被波斯帝国灭亡</a:t>
            </a:r>
            <a:endParaRPr lang="zh-CN" altLang="en-US" sz="25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61" name="Picture 4" descr="01300000244525125031156284105"/>
          <p:cNvPicPr>
            <a:picLocks noChangeAspect="1"/>
          </p:cNvPicPr>
          <p:nvPr/>
        </p:nvPicPr>
        <p:blipFill>
          <a:blip r:embed="rId1"/>
          <a:stretch>
            <a:fillRect/>
          </a:stretch>
        </p:blipFill>
        <p:spPr>
          <a:xfrm>
            <a:off x="457200" y="423863"/>
            <a:ext cx="8305800" cy="4319587"/>
          </a:xfrm>
          <a:prstGeom prst="rect">
            <a:avLst/>
          </a:prstGeom>
          <a:noFill/>
          <a:ln w="9525">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Rectangle 2"/>
          <p:cNvSpPr>
            <a:spLocks noGrp="1" noRot="1"/>
          </p:cNvSpPr>
          <p:nvPr>
            <p:ph type="ctrTitle"/>
          </p:nvPr>
        </p:nvSpPr>
        <p:spPr>
          <a:xfrm>
            <a:off x="685800" y="681038"/>
            <a:ext cx="7772400" cy="3511550"/>
          </a:xfrm>
          <a:ln/>
        </p:spPr>
        <p:txBody>
          <a:bodyPr wrap="square" lIns="77925" tIns="38963" rIns="77925" bIns="38963" anchor="ctr"/>
          <a:lstStyle>
            <a:lvl1pPr lvl="0">
              <a:defRPr kern="1200"/>
            </a:lvl1pPr>
          </a:lstStyle>
          <a:p>
            <a:pPr lvl="0" algn="l">
              <a:lnSpc>
                <a:spcPct val="120000"/>
              </a:lnSpc>
            </a:pPr>
            <a:r>
              <a:rPr lang="zh-CN" altLang="en-US" sz="3000" dirty="0"/>
              <a:t>古巴比伦（亚洲西南部）</a:t>
            </a:r>
            <a:br>
              <a:rPr lang="zh-CN" altLang="en-US" sz="3000" dirty="0"/>
            </a:br>
            <a:r>
              <a:rPr lang="zh-CN" altLang="en-US" sz="3000" dirty="0">
                <a:latin typeface="宋体" panose="02010600030101010101" pitchFamily="2" charset="-122"/>
              </a:rPr>
              <a:t>      </a:t>
            </a:r>
            <a:br>
              <a:rPr lang="zh-CN" altLang="en-US" sz="3000" dirty="0">
                <a:latin typeface="宋体" panose="02010600030101010101" pitchFamily="2" charset="-122"/>
              </a:rPr>
            </a:br>
            <a:r>
              <a:rPr lang="zh-CN" altLang="en-US" sz="3000" dirty="0">
                <a:latin typeface="宋体" panose="02010600030101010101" pitchFamily="2" charset="-122"/>
              </a:rPr>
              <a:t>　　　</a:t>
            </a:r>
            <a:r>
              <a:rPr lang="zh-CN" altLang="en-US" sz="2500" dirty="0">
                <a:latin typeface="宋体" panose="02010600030101010101" pitchFamily="2" charset="-122"/>
              </a:rPr>
              <a:t>始于约公元前</a:t>
            </a:r>
            <a:r>
              <a:rPr lang="en-US" altLang="zh-CN" sz="2500" dirty="0">
                <a:solidFill>
                  <a:srgbClr val="FF3300"/>
                </a:solidFill>
                <a:latin typeface="宋体" panose="02010600030101010101" pitchFamily="2" charset="-122"/>
              </a:rPr>
              <a:t>3500</a:t>
            </a:r>
            <a:r>
              <a:rPr lang="zh-CN" altLang="en-US" sz="2500" dirty="0">
                <a:solidFill>
                  <a:srgbClr val="FF3300"/>
                </a:solidFill>
                <a:latin typeface="宋体" panose="02010600030101010101" pitchFamily="2" charset="-122"/>
              </a:rPr>
              <a:t>年</a:t>
            </a:r>
            <a:br>
              <a:rPr lang="zh-CN" altLang="en-US" sz="2500" dirty="0">
                <a:latin typeface="宋体" panose="02010600030101010101" pitchFamily="2" charset="-122"/>
              </a:rPr>
            </a:br>
            <a:r>
              <a:rPr lang="zh-CN" altLang="en-US" sz="2500" dirty="0">
                <a:latin typeface="宋体" panose="02010600030101010101" pitchFamily="2" charset="-122"/>
              </a:rPr>
              <a:t>　</a:t>
            </a:r>
            <a:r>
              <a:rPr lang="zh-CN" altLang="en-US" sz="3300" dirty="0">
                <a:latin typeface="宋体" panose="02010600030101010101" pitchFamily="2" charset="-122"/>
              </a:rPr>
              <a:t>　　</a:t>
            </a:r>
            <a:br>
              <a:rPr lang="zh-CN" altLang="en-US" sz="3300" dirty="0">
                <a:latin typeface="宋体" panose="02010600030101010101" pitchFamily="2" charset="-122"/>
              </a:rPr>
            </a:br>
            <a:r>
              <a:rPr lang="zh-CN" altLang="en-US" sz="3300" dirty="0">
                <a:latin typeface="宋体" panose="02010600030101010101" pitchFamily="2" charset="-122"/>
              </a:rPr>
              <a:t>　　　</a:t>
            </a:r>
            <a:r>
              <a:rPr lang="zh-CN" altLang="en-US" sz="2500" dirty="0">
                <a:latin typeface="宋体" panose="02010600030101010101" pitchFamily="2" charset="-122"/>
              </a:rPr>
              <a:t>公元前</a:t>
            </a:r>
            <a:r>
              <a:rPr lang="en-US" altLang="zh-CN" sz="2500" dirty="0">
                <a:solidFill>
                  <a:srgbClr val="FF3300"/>
                </a:solidFill>
                <a:latin typeface="宋体" panose="02010600030101010101" pitchFamily="2" charset="-122"/>
              </a:rPr>
              <a:t>530</a:t>
            </a:r>
            <a:r>
              <a:rPr lang="zh-CN" altLang="en-US" sz="2500" dirty="0">
                <a:solidFill>
                  <a:srgbClr val="FF3300"/>
                </a:solidFill>
                <a:latin typeface="宋体" panose="02010600030101010101" pitchFamily="2" charset="-122"/>
              </a:rPr>
              <a:t>年</a:t>
            </a:r>
            <a:r>
              <a:rPr lang="zh-CN" altLang="en-US" sz="2500" dirty="0">
                <a:latin typeface="宋体" panose="02010600030101010101" pitchFamily="2" charset="-122"/>
              </a:rPr>
              <a:t>，被波斯帝国灭亡</a:t>
            </a:r>
            <a:endParaRPr lang="zh-CN" altLang="en-US" sz="2500" dirty="0">
              <a:latin typeface="宋体" panose="02010600030101010101" pitchFamily="2"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3009" name="Picture 3" descr="01300000351587124421342235941"/>
          <p:cNvPicPr>
            <a:picLocks noChangeAspect="1"/>
          </p:cNvPicPr>
          <p:nvPr/>
        </p:nvPicPr>
        <p:blipFill>
          <a:blip r:embed="rId1"/>
          <a:stretch>
            <a:fillRect/>
          </a:stretch>
        </p:blipFill>
        <p:spPr>
          <a:xfrm>
            <a:off x="990600" y="171450"/>
            <a:ext cx="6967538" cy="4714875"/>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69" name="Picture 4" descr="c:\documents and settings\administrator\application data\360se6\User Data\temp\20151052014301920.jpg"/>
          <p:cNvPicPr>
            <a:picLocks noChangeAspect="1"/>
          </p:cNvPicPr>
          <p:nvPr/>
        </p:nvPicPr>
        <p:blipFill>
          <a:blip r:embed="rId1"/>
          <a:stretch>
            <a:fillRect/>
          </a:stretch>
        </p:blipFill>
        <p:spPr>
          <a:xfrm>
            <a:off x="5214938" y="1000125"/>
            <a:ext cx="3643312" cy="2795588"/>
          </a:xfrm>
          <a:prstGeom prst="rect">
            <a:avLst/>
          </a:prstGeom>
          <a:noFill/>
          <a:ln w="9525">
            <a:noFill/>
          </a:ln>
        </p:spPr>
      </p:pic>
      <p:pic>
        <p:nvPicPr>
          <p:cNvPr id="7170" name="Picture 6" descr="c:\documents and settings\administrator\application data\360se6\User Data\temp\635651268991406250_2015102315594012127802806250.jpg"/>
          <p:cNvPicPr>
            <a:picLocks noChangeAspect="1"/>
          </p:cNvPicPr>
          <p:nvPr/>
        </p:nvPicPr>
        <p:blipFill>
          <a:blip r:embed="rId2"/>
          <a:stretch>
            <a:fillRect/>
          </a:stretch>
        </p:blipFill>
        <p:spPr>
          <a:xfrm>
            <a:off x="258763" y="1008063"/>
            <a:ext cx="4956175" cy="2778125"/>
          </a:xfrm>
          <a:prstGeom prst="rect">
            <a:avLst/>
          </a:prstGeom>
          <a:noFill/>
          <a:ln w="9525">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Rectangle 2"/>
          <p:cNvSpPr>
            <a:spLocks noGrp="1" noRot="1"/>
          </p:cNvSpPr>
          <p:nvPr>
            <p:ph type="ctrTitle"/>
          </p:nvPr>
        </p:nvSpPr>
        <p:spPr>
          <a:xfrm>
            <a:off x="685800" y="681038"/>
            <a:ext cx="7772400" cy="3511550"/>
          </a:xfrm>
          <a:ln/>
        </p:spPr>
        <p:txBody>
          <a:bodyPr wrap="square" lIns="77925" tIns="38963" rIns="77925" bIns="38963" anchor="ctr"/>
          <a:lstStyle>
            <a:lvl1pPr lvl="0">
              <a:defRPr kern="1200"/>
            </a:lvl1pPr>
          </a:lstStyle>
          <a:p>
            <a:pPr lvl="0" algn="l">
              <a:lnSpc>
                <a:spcPct val="120000"/>
              </a:lnSpc>
            </a:pPr>
            <a:r>
              <a:rPr lang="zh-CN" altLang="en-US" sz="3000" dirty="0"/>
              <a:t>古印度（亚洲南部）</a:t>
            </a:r>
            <a:br>
              <a:rPr lang="zh-CN" altLang="en-US" sz="3000" dirty="0"/>
            </a:br>
            <a:r>
              <a:rPr lang="zh-CN" altLang="en-US" sz="3000" dirty="0">
                <a:latin typeface="宋体" panose="02010600030101010101" pitchFamily="2" charset="-122"/>
              </a:rPr>
              <a:t>      </a:t>
            </a:r>
            <a:br>
              <a:rPr lang="zh-CN" altLang="en-US" sz="3000" dirty="0">
                <a:latin typeface="宋体" panose="02010600030101010101" pitchFamily="2" charset="-122"/>
              </a:rPr>
            </a:br>
            <a:r>
              <a:rPr lang="zh-CN" altLang="en-US" sz="3000" dirty="0">
                <a:latin typeface="宋体" panose="02010600030101010101" pitchFamily="2" charset="-122"/>
              </a:rPr>
              <a:t>　　　</a:t>
            </a:r>
            <a:r>
              <a:rPr lang="zh-CN" altLang="en-US" sz="2500" dirty="0">
                <a:latin typeface="宋体" panose="02010600030101010101" pitchFamily="2" charset="-122"/>
              </a:rPr>
              <a:t>始于约公元前</a:t>
            </a:r>
            <a:r>
              <a:rPr lang="en-US" altLang="zh-CN" sz="2500" dirty="0">
                <a:solidFill>
                  <a:srgbClr val="FF3300"/>
                </a:solidFill>
                <a:latin typeface="宋体" panose="02010600030101010101" pitchFamily="2" charset="-122"/>
              </a:rPr>
              <a:t>6</a:t>
            </a:r>
            <a:r>
              <a:rPr lang="zh-CN" altLang="en-US" sz="2500" dirty="0">
                <a:solidFill>
                  <a:srgbClr val="FF3300"/>
                </a:solidFill>
                <a:latin typeface="宋体" panose="02010600030101010101" pitchFamily="2" charset="-122"/>
              </a:rPr>
              <a:t>世纪</a:t>
            </a:r>
            <a:br>
              <a:rPr lang="zh-CN" altLang="en-US" sz="2500" dirty="0">
                <a:latin typeface="宋体" panose="02010600030101010101" pitchFamily="2" charset="-122"/>
              </a:rPr>
            </a:br>
            <a:r>
              <a:rPr lang="zh-CN" altLang="en-US" sz="2500" dirty="0">
                <a:latin typeface="宋体" panose="02010600030101010101" pitchFamily="2" charset="-122"/>
              </a:rPr>
              <a:t>　</a:t>
            </a:r>
            <a:r>
              <a:rPr lang="zh-CN" altLang="en-US" sz="3300" dirty="0">
                <a:latin typeface="宋体" panose="02010600030101010101" pitchFamily="2" charset="-122"/>
              </a:rPr>
              <a:t>　　</a:t>
            </a:r>
            <a:br>
              <a:rPr lang="zh-CN" altLang="en-US" sz="3300" dirty="0">
                <a:latin typeface="宋体" panose="02010600030101010101" pitchFamily="2" charset="-122"/>
              </a:rPr>
            </a:br>
            <a:r>
              <a:rPr lang="zh-CN" altLang="en-US" sz="3300" dirty="0">
                <a:latin typeface="宋体" panose="02010600030101010101" pitchFamily="2" charset="-122"/>
              </a:rPr>
              <a:t>　　　</a:t>
            </a:r>
            <a:r>
              <a:rPr lang="zh-CN" altLang="en-US" sz="2500" dirty="0">
                <a:latin typeface="宋体" panose="02010600030101010101" pitchFamily="2" charset="-122"/>
              </a:rPr>
              <a:t>公元前</a:t>
            </a:r>
            <a:r>
              <a:rPr lang="en-US" altLang="zh-CN" sz="2500" dirty="0">
                <a:solidFill>
                  <a:srgbClr val="FF3300"/>
                </a:solidFill>
                <a:latin typeface="宋体" panose="02010600030101010101" pitchFamily="2" charset="-122"/>
              </a:rPr>
              <a:t>324</a:t>
            </a:r>
            <a:r>
              <a:rPr lang="zh-CN" altLang="en-US" sz="2500" dirty="0">
                <a:solidFill>
                  <a:srgbClr val="FF3300"/>
                </a:solidFill>
                <a:latin typeface="宋体" panose="02010600030101010101" pitchFamily="2" charset="-122"/>
              </a:rPr>
              <a:t>年</a:t>
            </a:r>
            <a:r>
              <a:rPr lang="zh-CN" altLang="en-US" sz="2500" dirty="0">
                <a:latin typeface="宋体" panose="02010600030101010101" pitchFamily="2" charset="-122"/>
              </a:rPr>
              <a:t>，灭亡</a:t>
            </a:r>
            <a:endParaRPr lang="zh-CN" altLang="en-US" sz="2500" dirty="0">
              <a:latin typeface="宋体" panose="02010600030101010101" pitchFamily="2"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5057" name="Picture 3" descr="01300000241945122336511551861"/>
          <p:cNvPicPr>
            <a:picLocks noChangeAspect="1"/>
          </p:cNvPicPr>
          <p:nvPr/>
        </p:nvPicPr>
        <p:blipFill>
          <a:blip r:embed="rId1"/>
          <a:stretch>
            <a:fillRect/>
          </a:stretch>
        </p:blipFill>
        <p:spPr>
          <a:xfrm>
            <a:off x="457200" y="228600"/>
            <a:ext cx="8305800" cy="4722813"/>
          </a:xfrm>
          <a:prstGeom prst="rect">
            <a:avLst/>
          </a:prstGeom>
          <a:noFill/>
          <a:ln w="9525">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Rectangle 2"/>
          <p:cNvSpPr>
            <a:spLocks noGrp="1" noRot="1"/>
          </p:cNvSpPr>
          <p:nvPr>
            <p:ph type="ctrTitle"/>
          </p:nvPr>
        </p:nvSpPr>
        <p:spPr>
          <a:xfrm>
            <a:off x="685800" y="681038"/>
            <a:ext cx="7772400" cy="3511550"/>
          </a:xfrm>
          <a:ln/>
        </p:spPr>
        <p:txBody>
          <a:bodyPr wrap="square" lIns="77925" tIns="38963" rIns="77925" bIns="38963" anchor="ctr"/>
          <a:lstStyle>
            <a:lvl1pPr lvl="0">
              <a:defRPr kern="1200"/>
            </a:lvl1pPr>
          </a:lstStyle>
          <a:p>
            <a:pPr lvl="0" algn="l">
              <a:lnSpc>
                <a:spcPct val="120000"/>
              </a:lnSpc>
            </a:pPr>
            <a:r>
              <a:rPr lang="zh-CN" altLang="en-US" sz="3000" dirty="0"/>
              <a:t>古希腊（欧洲东南部）</a:t>
            </a:r>
            <a:br>
              <a:rPr lang="zh-CN" altLang="en-US" sz="3000" dirty="0"/>
            </a:br>
            <a:r>
              <a:rPr lang="zh-CN" altLang="en-US" sz="3000" dirty="0">
                <a:latin typeface="宋体" panose="02010600030101010101" pitchFamily="2" charset="-122"/>
              </a:rPr>
              <a:t>      </a:t>
            </a:r>
            <a:br>
              <a:rPr lang="zh-CN" altLang="en-US" sz="3000" dirty="0">
                <a:latin typeface="宋体" panose="02010600030101010101" pitchFamily="2" charset="-122"/>
              </a:rPr>
            </a:br>
            <a:r>
              <a:rPr lang="zh-CN" altLang="en-US" sz="3000" dirty="0">
                <a:latin typeface="宋体" panose="02010600030101010101" pitchFamily="2" charset="-122"/>
              </a:rPr>
              <a:t>　　　</a:t>
            </a:r>
            <a:r>
              <a:rPr lang="zh-CN" altLang="en-US" sz="2500" dirty="0">
                <a:latin typeface="宋体" panose="02010600030101010101" pitchFamily="2" charset="-122"/>
              </a:rPr>
              <a:t>始于约公元前</a:t>
            </a:r>
            <a:r>
              <a:rPr lang="en-US" altLang="zh-CN" sz="2500" dirty="0">
                <a:solidFill>
                  <a:srgbClr val="FF3300"/>
                </a:solidFill>
                <a:latin typeface="宋体" panose="02010600030101010101" pitchFamily="2" charset="-122"/>
              </a:rPr>
              <a:t>3000</a:t>
            </a:r>
            <a:r>
              <a:rPr lang="zh-CN" altLang="en-US" sz="2500" dirty="0">
                <a:solidFill>
                  <a:srgbClr val="FF3300"/>
                </a:solidFill>
                <a:latin typeface="宋体" panose="02010600030101010101" pitchFamily="2" charset="-122"/>
              </a:rPr>
              <a:t>年</a:t>
            </a:r>
            <a:br>
              <a:rPr lang="zh-CN" altLang="en-US" sz="2500" dirty="0">
                <a:latin typeface="宋体" panose="02010600030101010101" pitchFamily="2" charset="-122"/>
              </a:rPr>
            </a:br>
            <a:r>
              <a:rPr lang="zh-CN" altLang="en-US" sz="2500" dirty="0">
                <a:latin typeface="宋体" panose="02010600030101010101" pitchFamily="2" charset="-122"/>
              </a:rPr>
              <a:t>　</a:t>
            </a:r>
            <a:r>
              <a:rPr lang="zh-CN" altLang="en-US" sz="3300" dirty="0">
                <a:latin typeface="宋体" panose="02010600030101010101" pitchFamily="2" charset="-122"/>
              </a:rPr>
              <a:t>　　</a:t>
            </a:r>
            <a:br>
              <a:rPr lang="zh-CN" altLang="en-US" sz="3300" dirty="0">
                <a:latin typeface="宋体" panose="02010600030101010101" pitchFamily="2" charset="-122"/>
              </a:rPr>
            </a:br>
            <a:r>
              <a:rPr lang="zh-CN" altLang="en-US" sz="3300" dirty="0">
                <a:latin typeface="宋体" panose="02010600030101010101" pitchFamily="2" charset="-122"/>
              </a:rPr>
              <a:t>　　　</a:t>
            </a:r>
            <a:r>
              <a:rPr lang="zh-CN" altLang="en-US" sz="2500" dirty="0">
                <a:latin typeface="宋体" panose="02010600030101010101" pitchFamily="2" charset="-122"/>
              </a:rPr>
              <a:t>公元前</a:t>
            </a:r>
            <a:r>
              <a:rPr lang="en-US" altLang="zh-CN" sz="2500" dirty="0">
                <a:solidFill>
                  <a:srgbClr val="FF3300"/>
                </a:solidFill>
                <a:latin typeface="宋体" panose="02010600030101010101" pitchFamily="2" charset="-122"/>
              </a:rPr>
              <a:t>494</a:t>
            </a:r>
            <a:r>
              <a:rPr lang="zh-CN" altLang="en-US" sz="2500" dirty="0">
                <a:solidFill>
                  <a:srgbClr val="FF3300"/>
                </a:solidFill>
                <a:latin typeface="宋体" panose="02010600030101010101" pitchFamily="2" charset="-122"/>
              </a:rPr>
              <a:t>年</a:t>
            </a:r>
            <a:r>
              <a:rPr lang="zh-CN" altLang="en-US" sz="2500" dirty="0">
                <a:latin typeface="宋体" panose="02010600030101010101" pitchFamily="2" charset="-122"/>
              </a:rPr>
              <a:t>，被波斯帝国灭亡</a:t>
            </a:r>
            <a:endParaRPr lang="zh-CN" altLang="en-US" sz="2500" dirty="0">
              <a:latin typeface="宋体" panose="02010600030101010101" pitchFamily="2"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105" name="Picture 3" descr="1384306334926bwkmg"/>
          <p:cNvPicPr>
            <a:picLocks noChangeAspect="1"/>
          </p:cNvPicPr>
          <p:nvPr/>
        </p:nvPicPr>
        <p:blipFill>
          <a:blip r:embed="rId1"/>
          <a:stretch>
            <a:fillRect/>
          </a:stretch>
        </p:blipFill>
        <p:spPr>
          <a:xfrm>
            <a:off x="304800" y="622300"/>
            <a:ext cx="8610600" cy="3835400"/>
          </a:xfrm>
          <a:prstGeom prst="rect">
            <a:avLst/>
          </a:prstGeom>
          <a:noFill/>
          <a:ln w="9525">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Rectangle 2"/>
          <p:cNvSpPr>
            <a:spLocks noGrp="1" noRot="1"/>
          </p:cNvSpPr>
          <p:nvPr>
            <p:ph type="ctrTitle"/>
          </p:nvPr>
        </p:nvSpPr>
        <p:spPr>
          <a:xfrm>
            <a:off x="517525" y="412750"/>
            <a:ext cx="7772400" cy="4230688"/>
          </a:xfrm>
          <a:ln/>
        </p:spPr>
        <p:txBody>
          <a:bodyPr wrap="square" lIns="77925" tIns="38963" rIns="77925" bIns="38963" anchor="ctr"/>
          <a:lstStyle>
            <a:lvl1pPr lvl="0">
              <a:defRPr kern="1200"/>
            </a:lvl1pPr>
          </a:lstStyle>
          <a:p>
            <a:pPr lvl="0" algn="l">
              <a:spcBef>
                <a:spcPct val="100000"/>
              </a:spcBef>
              <a:spcAft>
                <a:spcPct val="70000"/>
              </a:spcAft>
            </a:pPr>
            <a:r>
              <a:rPr lang="zh-CN" altLang="en-US" sz="2900" dirty="0">
                <a:solidFill>
                  <a:srgbClr val="080808"/>
                </a:solidFill>
              </a:rPr>
              <a:t>欧　洲</a:t>
            </a:r>
            <a:br>
              <a:rPr lang="zh-CN" altLang="en-US" sz="2900" dirty="0">
                <a:solidFill>
                  <a:srgbClr val="080808"/>
                </a:solidFill>
              </a:rPr>
            </a:br>
            <a:r>
              <a:rPr lang="zh-CN" altLang="en-US" sz="1800" dirty="0">
                <a:solidFill>
                  <a:srgbClr val="080808"/>
                </a:solidFill>
              </a:rPr>
              <a:t>　　面积：</a:t>
            </a:r>
            <a:r>
              <a:rPr lang="en-US" altLang="zh-CN" sz="1800" dirty="0">
                <a:solidFill>
                  <a:srgbClr val="080808"/>
                </a:solidFill>
              </a:rPr>
              <a:t>1016</a:t>
            </a:r>
            <a:r>
              <a:rPr lang="zh-CN" altLang="en-US" sz="1800" dirty="0">
                <a:solidFill>
                  <a:srgbClr val="080808"/>
                </a:solidFill>
              </a:rPr>
              <a:t>万平方公里</a:t>
            </a:r>
            <a:r>
              <a:rPr lang="zh-CN" altLang="en-US" sz="1800" dirty="0"/>
              <a:t> </a:t>
            </a:r>
            <a:r>
              <a:rPr lang="zh-CN" altLang="en-US" sz="1800" dirty="0">
                <a:solidFill>
                  <a:srgbClr val="080808"/>
                </a:solidFill>
              </a:rPr>
              <a:t> </a:t>
            </a:r>
            <a:br>
              <a:rPr lang="zh-CN" altLang="en-US" sz="1800" dirty="0">
                <a:solidFill>
                  <a:srgbClr val="080808"/>
                </a:solidFill>
              </a:rPr>
            </a:br>
            <a:r>
              <a:rPr lang="zh-CN" altLang="en-US" sz="1800" dirty="0">
                <a:solidFill>
                  <a:srgbClr val="080808"/>
                </a:solidFill>
              </a:rPr>
              <a:t>　　人口：</a:t>
            </a:r>
            <a:r>
              <a:rPr lang="en-US" altLang="zh-CN" sz="1800" dirty="0">
                <a:solidFill>
                  <a:srgbClr val="080808"/>
                </a:solidFill>
              </a:rPr>
              <a:t>7.3</a:t>
            </a:r>
            <a:r>
              <a:rPr lang="zh-CN" altLang="en-US" sz="1800" dirty="0">
                <a:solidFill>
                  <a:srgbClr val="080808"/>
                </a:solidFill>
              </a:rPr>
              <a:t>亿（</a:t>
            </a:r>
            <a:r>
              <a:rPr lang="en-US" altLang="zh-CN" sz="1800" dirty="0">
                <a:solidFill>
                  <a:srgbClr val="080808"/>
                </a:solidFill>
              </a:rPr>
              <a:t>2012</a:t>
            </a:r>
            <a:r>
              <a:rPr lang="zh-CN" altLang="en-US" sz="1800" dirty="0">
                <a:solidFill>
                  <a:srgbClr val="080808"/>
                </a:solidFill>
              </a:rPr>
              <a:t>年统计）</a:t>
            </a:r>
            <a:br>
              <a:rPr lang="zh-CN" altLang="en-US" sz="1800" dirty="0">
                <a:solidFill>
                  <a:srgbClr val="080808"/>
                </a:solidFill>
              </a:rPr>
            </a:br>
            <a:r>
              <a:rPr lang="zh-CN" altLang="en-US" sz="1800" dirty="0">
                <a:solidFill>
                  <a:srgbClr val="080808"/>
                </a:solidFill>
              </a:rPr>
              <a:t>　　已分成近</a:t>
            </a:r>
            <a:r>
              <a:rPr lang="en-US" altLang="zh-CN" sz="1800" dirty="0">
                <a:solidFill>
                  <a:srgbClr val="080808"/>
                </a:solidFill>
              </a:rPr>
              <a:t>50</a:t>
            </a:r>
            <a:r>
              <a:rPr lang="zh-CN" altLang="en-US" sz="1800" dirty="0">
                <a:solidFill>
                  <a:srgbClr val="080808"/>
                </a:solidFill>
              </a:rPr>
              <a:t>个国家和地区</a:t>
            </a:r>
            <a:br>
              <a:rPr lang="zh-CN" altLang="en-US" sz="1800" dirty="0">
                <a:solidFill>
                  <a:srgbClr val="080808"/>
                </a:solidFill>
              </a:rPr>
            </a:br>
            <a:r>
              <a:rPr lang="zh-CN" altLang="en-US" sz="1800" dirty="0">
                <a:solidFill>
                  <a:srgbClr val="080808"/>
                </a:solidFill>
              </a:rPr>
              <a:t>　　官方语言</a:t>
            </a:r>
            <a:r>
              <a:rPr lang="en-US" altLang="zh-CN" sz="1800" dirty="0">
                <a:solidFill>
                  <a:srgbClr val="080808"/>
                </a:solidFill>
              </a:rPr>
              <a:t>23</a:t>
            </a:r>
            <a:r>
              <a:rPr lang="zh-CN" altLang="en-US" sz="1800" dirty="0">
                <a:solidFill>
                  <a:srgbClr val="080808"/>
                </a:solidFill>
              </a:rPr>
              <a:t>种</a:t>
            </a:r>
            <a:br>
              <a:rPr lang="zh-CN" altLang="en-US" sz="1800" dirty="0">
                <a:solidFill>
                  <a:srgbClr val="080808"/>
                </a:solidFill>
              </a:rPr>
            </a:br>
            <a:br>
              <a:rPr lang="zh-CN" altLang="en-US" sz="1800" dirty="0">
                <a:solidFill>
                  <a:srgbClr val="080808"/>
                </a:solidFill>
              </a:rPr>
            </a:br>
            <a:r>
              <a:rPr lang="zh-CN" altLang="en-US" sz="2900" dirty="0">
                <a:solidFill>
                  <a:srgbClr val="080808"/>
                </a:solidFill>
              </a:rPr>
              <a:t>中  国</a:t>
            </a:r>
            <a:br>
              <a:rPr lang="zh-CN" altLang="en-US" sz="2900" dirty="0">
                <a:solidFill>
                  <a:srgbClr val="080808"/>
                </a:solidFill>
              </a:rPr>
            </a:br>
            <a:r>
              <a:rPr lang="zh-CN" altLang="en-US" sz="1800" dirty="0">
                <a:solidFill>
                  <a:srgbClr val="080808"/>
                </a:solidFill>
              </a:rPr>
              <a:t>　　面积：</a:t>
            </a:r>
            <a:r>
              <a:rPr lang="en-US" altLang="zh-CN" sz="1800" dirty="0">
                <a:solidFill>
                  <a:srgbClr val="080808"/>
                </a:solidFill>
              </a:rPr>
              <a:t>960</a:t>
            </a:r>
            <a:r>
              <a:rPr lang="zh-CN" altLang="en-US" sz="1800" dirty="0">
                <a:solidFill>
                  <a:srgbClr val="080808"/>
                </a:solidFill>
              </a:rPr>
              <a:t>万平方公里</a:t>
            </a:r>
            <a:br>
              <a:rPr lang="zh-CN" altLang="en-US" sz="1800" dirty="0">
                <a:solidFill>
                  <a:srgbClr val="080808"/>
                </a:solidFill>
              </a:rPr>
            </a:br>
            <a:r>
              <a:rPr lang="zh-CN" altLang="en-US" sz="1800" dirty="0">
                <a:solidFill>
                  <a:srgbClr val="080808"/>
                </a:solidFill>
              </a:rPr>
              <a:t>　　人口：</a:t>
            </a:r>
            <a:r>
              <a:rPr lang="en-US" altLang="zh-CN" sz="1800" dirty="0">
                <a:solidFill>
                  <a:srgbClr val="080808"/>
                </a:solidFill>
              </a:rPr>
              <a:t>13</a:t>
            </a:r>
            <a:r>
              <a:rPr lang="zh-CN" altLang="en-US" sz="1800" dirty="0">
                <a:solidFill>
                  <a:srgbClr val="080808"/>
                </a:solidFill>
              </a:rPr>
              <a:t>亿　　</a:t>
            </a:r>
            <a:br>
              <a:rPr lang="zh-CN" altLang="en-US" sz="1800" dirty="0">
                <a:solidFill>
                  <a:srgbClr val="080808"/>
                </a:solidFill>
              </a:rPr>
            </a:br>
            <a:r>
              <a:rPr lang="zh-CN" altLang="en-US" sz="1800" dirty="0">
                <a:solidFill>
                  <a:srgbClr val="080808"/>
                </a:solidFill>
              </a:rPr>
              <a:t>　　</a:t>
            </a:r>
            <a:r>
              <a:rPr lang="en-US" altLang="zh-CN" sz="1800" dirty="0">
                <a:solidFill>
                  <a:srgbClr val="080808"/>
                </a:solidFill>
              </a:rPr>
              <a:t>2000</a:t>
            </a:r>
            <a:r>
              <a:rPr lang="zh-CN" altLang="en-US" sz="1800" dirty="0">
                <a:solidFill>
                  <a:srgbClr val="080808"/>
                </a:solidFill>
              </a:rPr>
              <a:t>多年保持大一统：</a:t>
            </a:r>
            <a:br>
              <a:rPr lang="zh-CN" altLang="en-US" sz="1800" dirty="0">
                <a:solidFill>
                  <a:srgbClr val="080808"/>
                </a:solidFill>
              </a:rPr>
            </a:br>
            <a:br>
              <a:rPr lang="zh-CN" altLang="en-US" sz="1800" dirty="0">
                <a:solidFill>
                  <a:srgbClr val="080808"/>
                </a:solidFill>
              </a:rPr>
            </a:br>
            <a:r>
              <a:rPr lang="zh-CN" altLang="en-US" sz="1800" dirty="0">
                <a:solidFill>
                  <a:srgbClr val="080808"/>
                </a:solidFill>
              </a:rPr>
              <a:t>                  </a:t>
            </a:r>
            <a:r>
              <a:rPr lang="zh-CN" altLang="en-US" sz="3300" dirty="0">
                <a:solidFill>
                  <a:srgbClr val="FF3300"/>
                </a:solidFill>
              </a:rPr>
              <a:t>车同轨　书同文</a:t>
            </a:r>
            <a:endParaRPr lang="zh-CN" altLang="en-US" sz="3300" dirty="0">
              <a:solidFill>
                <a:srgbClr val="FF3300"/>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Rectangle 2"/>
          <p:cNvSpPr>
            <a:spLocks noGrp="1" noRot="1"/>
          </p:cNvSpPr>
          <p:nvPr>
            <p:ph type="ctrTitle"/>
          </p:nvPr>
        </p:nvSpPr>
        <p:spPr>
          <a:xfrm>
            <a:off x="504825" y="141288"/>
            <a:ext cx="8496300" cy="4321175"/>
          </a:xfrm>
          <a:ln/>
        </p:spPr>
        <p:txBody>
          <a:bodyPr wrap="square" lIns="77925" tIns="38963" rIns="77925" bIns="38963" anchor="ctr"/>
          <a:lstStyle>
            <a:lvl1pPr lvl="0">
              <a:defRPr kern="1200"/>
            </a:lvl1pPr>
          </a:lstStyle>
          <a:p>
            <a:pPr lvl="0" algn="l" eaLnBrk="1" fontAlgn="t" hangingPunct="1">
              <a:lnSpc>
                <a:spcPct val="120000"/>
              </a:lnSpc>
            </a:pPr>
            <a:r>
              <a:rPr lang="zh-CN" altLang="zh-CN" sz="3400" dirty="0">
                <a:solidFill>
                  <a:srgbClr val="080808"/>
                </a:solidFill>
              </a:rPr>
              <a:t>跪拜</a:t>
            </a:r>
            <a:br>
              <a:rPr lang="zh-CN" altLang="zh-CN" sz="2200" dirty="0">
                <a:solidFill>
                  <a:srgbClr val="080808"/>
                </a:solidFill>
              </a:rPr>
            </a:br>
            <a:r>
              <a:rPr lang="zh-CN" altLang="zh-CN" sz="2200" dirty="0">
                <a:solidFill>
                  <a:srgbClr val="080808"/>
                </a:solidFill>
              </a:rPr>
              <a:t>　　跪拜是中国古代最主要的礼节之一，又称叩头，磕头。在中国古代身份和地位低的人对身份和地位高的人要行跪拜礼。</a:t>
            </a:r>
            <a:br>
              <a:rPr lang="zh-CN" altLang="zh-CN" sz="2200" dirty="0">
                <a:solidFill>
                  <a:srgbClr val="080808"/>
                </a:solidFill>
              </a:rPr>
            </a:br>
            <a:r>
              <a:rPr lang="zh-CN" altLang="zh-CN" sz="2200" dirty="0">
                <a:solidFill>
                  <a:srgbClr val="080808"/>
                </a:solidFill>
              </a:rPr>
              <a:t>　　跪拜礼的起源，与古代人的起居方式有关。中国古代最早是没有凳子、椅子的，当然连桌子也没有，只有很矮的“几”。 “桌”字最早写作“卓”，就是高的“几”，有鹤立鸡群的意思。中国人和亚洲很多民族一样，古代长期习惯坐在地上，每个人都坐在一个席子上，不像今天，席子专门指凉席。至今在日本、韩国等国家还能看到席地而坐的古老习惯。</a:t>
            </a:r>
            <a:endParaRPr lang="zh-CN" altLang="zh-CN" sz="2200" dirty="0">
              <a:solidFill>
                <a:srgbClr val="080808"/>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0177" name="Picture 4" descr="c:\documents and settings\administrator\application data\360se6\User Data\temp\0cb88ecf7df8ef754bd182dae7a1a2fb.jpg"/>
          <p:cNvPicPr>
            <a:picLocks noChangeAspect="1"/>
          </p:cNvPicPr>
          <p:nvPr/>
        </p:nvPicPr>
        <p:blipFill>
          <a:blip r:embed="rId1"/>
          <a:stretch>
            <a:fillRect/>
          </a:stretch>
        </p:blipFill>
        <p:spPr>
          <a:xfrm>
            <a:off x="428625" y="411163"/>
            <a:ext cx="2786063" cy="2089150"/>
          </a:xfrm>
          <a:prstGeom prst="rect">
            <a:avLst/>
          </a:prstGeom>
          <a:noFill/>
          <a:ln w="9525">
            <a:noFill/>
          </a:ln>
        </p:spPr>
      </p:pic>
      <p:pic>
        <p:nvPicPr>
          <p:cNvPr id="50178" name="Picture 6" descr="c:\documents and settings\administrator\application data\360se6\User Data\temp\bki-20140414182053-594914326.jpg"/>
          <p:cNvPicPr>
            <a:picLocks noChangeAspect="1"/>
          </p:cNvPicPr>
          <p:nvPr/>
        </p:nvPicPr>
        <p:blipFill>
          <a:blip r:embed="rId2"/>
          <a:stretch>
            <a:fillRect/>
          </a:stretch>
        </p:blipFill>
        <p:spPr>
          <a:xfrm>
            <a:off x="1928813" y="2500313"/>
            <a:ext cx="2790825" cy="2101850"/>
          </a:xfrm>
          <a:prstGeom prst="rect">
            <a:avLst/>
          </a:prstGeom>
          <a:noFill/>
          <a:ln w="9525">
            <a:noFill/>
          </a:ln>
        </p:spPr>
      </p:pic>
      <p:pic>
        <p:nvPicPr>
          <p:cNvPr id="50179" name="Picture 8" descr="c:\documents and settings\administrator\application data\360se6\User Data\temp\W020120711535331957843.jpg"/>
          <p:cNvPicPr>
            <a:picLocks noChangeAspect="1"/>
          </p:cNvPicPr>
          <p:nvPr/>
        </p:nvPicPr>
        <p:blipFill>
          <a:blip r:embed="rId3"/>
          <a:stretch>
            <a:fillRect/>
          </a:stretch>
        </p:blipFill>
        <p:spPr>
          <a:xfrm>
            <a:off x="4714875" y="857250"/>
            <a:ext cx="4084638" cy="2803525"/>
          </a:xfrm>
          <a:prstGeom prst="rect">
            <a:avLst/>
          </a:prstGeom>
          <a:noFill/>
          <a:ln w="9525">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Rectangle 2"/>
          <p:cNvSpPr>
            <a:spLocks noGrp="1" noRot="1"/>
          </p:cNvSpPr>
          <p:nvPr>
            <p:ph type="ctrTitle"/>
          </p:nvPr>
        </p:nvSpPr>
        <p:spPr>
          <a:xfrm>
            <a:off x="500063" y="357188"/>
            <a:ext cx="8496300" cy="4645025"/>
          </a:xfrm>
          <a:ln/>
        </p:spPr>
        <p:txBody>
          <a:bodyPr wrap="square" lIns="77925" tIns="38963" rIns="77925" bIns="38963" anchor="ctr"/>
          <a:lstStyle>
            <a:lvl1pPr lvl="0">
              <a:defRPr kern="1200"/>
            </a:lvl1pPr>
          </a:lstStyle>
          <a:p>
            <a:pPr lvl="0" algn="l" eaLnBrk="1" fontAlgn="t" hangingPunct="1">
              <a:lnSpc>
                <a:spcPct val="120000"/>
              </a:lnSpc>
            </a:pPr>
            <a:r>
              <a:rPr lang="zh-CN" altLang="zh-CN" sz="3400" dirty="0">
                <a:solidFill>
                  <a:srgbClr val="080808"/>
                </a:solidFill>
              </a:rPr>
              <a:t>作揖</a:t>
            </a:r>
            <a:br>
              <a:rPr lang="zh-CN" altLang="zh-CN" sz="2200" dirty="0">
                <a:solidFill>
                  <a:srgbClr val="080808"/>
                </a:solidFill>
              </a:rPr>
            </a:br>
            <a:r>
              <a:rPr lang="zh-CN" altLang="zh-CN" sz="2200" dirty="0">
                <a:solidFill>
                  <a:srgbClr val="080808"/>
                </a:solidFill>
              </a:rPr>
              <a:t>　　作揖，是汉族民间传统的一种礼节。拱手为礼，是古代宾主相见时常用的礼节。两手抱掌前推，身子略弯，表示向人敬礼。它相比于外国人的握手有更卫生、优美、自主、有文化底蕴的特点。然而，近代随着西方文化传入中国，中国人接受并使用握手礼，像作揖这样优美的见面行礼方式却渐渐地被中国人所摒弃。</a:t>
            </a:r>
            <a:br>
              <a:rPr lang="zh-CN" altLang="zh-CN" sz="2200" dirty="0">
                <a:solidFill>
                  <a:srgbClr val="080808"/>
                </a:solidFill>
              </a:rPr>
            </a:br>
            <a:r>
              <a:rPr lang="zh-CN" altLang="zh-CN" sz="2200" dirty="0">
                <a:solidFill>
                  <a:srgbClr val="080808"/>
                </a:solidFill>
              </a:rPr>
              <a:t>　　作揖根据不同场合有不同用法，右手在内左手包于外上称为“吉拜”，常用于过年等喜庆场合，反之则是“凶拜”，一般用于吊丧。女性的手势和男性是相反的，左手握拳右手包于其上是“吉拜”。</a:t>
            </a:r>
            <a:endParaRPr lang="zh-CN" altLang="zh-CN" sz="2200" dirty="0">
              <a:solidFill>
                <a:srgbClr val="080808"/>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2225" name="Picture 4" descr="c:\documents and settings\administrator\application data\360se6\User Data\temp\02321CW2_0.jpg"/>
          <p:cNvPicPr>
            <a:picLocks noChangeAspect="1"/>
          </p:cNvPicPr>
          <p:nvPr/>
        </p:nvPicPr>
        <p:blipFill>
          <a:blip r:embed="rId1"/>
          <a:stretch>
            <a:fillRect/>
          </a:stretch>
        </p:blipFill>
        <p:spPr>
          <a:xfrm>
            <a:off x="612775" y="411163"/>
            <a:ext cx="1822450" cy="4360862"/>
          </a:xfrm>
          <a:prstGeom prst="rect">
            <a:avLst/>
          </a:prstGeom>
          <a:noFill/>
          <a:ln w="9525">
            <a:noFill/>
          </a:ln>
        </p:spPr>
      </p:pic>
      <p:pic>
        <p:nvPicPr>
          <p:cNvPr id="52226" name="Picture 6" descr="c:\documents and settings\administrator\application data\360se6\User Data\temp\20140504125121-145326942.jpg"/>
          <p:cNvPicPr>
            <a:picLocks noChangeAspect="1"/>
          </p:cNvPicPr>
          <p:nvPr/>
        </p:nvPicPr>
        <p:blipFill>
          <a:blip r:embed="rId2"/>
          <a:stretch>
            <a:fillRect/>
          </a:stretch>
        </p:blipFill>
        <p:spPr>
          <a:xfrm>
            <a:off x="6013450" y="441325"/>
            <a:ext cx="2736850" cy="2571750"/>
          </a:xfrm>
          <a:prstGeom prst="rect">
            <a:avLst/>
          </a:prstGeom>
          <a:noFill/>
          <a:ln w="9525">
            <a:noFill/>
          </a:ln>
        </p:spPr>
      </p:pic>
      <p:pic>
        <p:nvPicPr>
          <p:cNvPr id="52227" name="Picture 8" descr="c:\documents and settings\administrator\application data\360se6\User Data\temp\8ad4b31c8701a18bebd481629c2f07082838fee4.jpg"/>
          <p:cNvPicPr>
            <a:picLocks noChangeAspect="1"/>
          </p:cNvPicPr>
          <p:nvPr/>
        </p:nvPicPr>
        <p:blipFill>
          <a:blip r:embed="rId3"/>
          <a:stretch>
            <a:fillRect/>
          </a:stretch>
        </p:blipFill>
        <p:spPr>
          <a:xfrm>
            <a:off x="2571750" y="1930400"/>
            <a:ext cx="3375025" cy="2435225"/>
          </a:xfrm>
          <a:prstGeom prst="rect">
            <a:avLst/>
          </a:prstGeom>
          <a:noFill/>
          <a:ln w="9525">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49" name="Rectangle 2"/>
          <p:cNvSpPr>
            <a:spLocks noGrp="1" noRot="1"/>
          </p:cNvSpPr>
          <p:nvPr>
            <p:ph type="ctrTitle"/>
          </p:nvPr>
        </p:nvSpPr>
        <p:spPr>
          <a:xfrm>
            <a:off x="428625" y="357188"/>
            <a:ext cx="8496300" cy="4105275"/>
          </a:xfrm>
          <a:ln/>
        </p:spPr>
        <p:txBody>
          <a:bodyPr wrap="square" lIns="77925" tIns="38963" rIns="77925" bIns="38963" anchor="ctr"/>
          <a:lstStyle>
            <a:lvl1pPr lvl="0">
              <a:defRPr kern="1200"/>
            </a:lvl1pPr>
          </a:lstStyle>
          <a:p>
            <a:pPr lvl="0" algn="l" eaLnBrk="1" fontAlgn="t" hangingPunct="1">
              <a:lnSpc>
                <a:spcPct val="120000"/>
              </a:lnSpc>
            </a:pPr>
            <a:r>
              <a:rPr lang="zh-CN" altLang="zh-CN" sz="3400" dirty="0">
                <a:solidFill>
                  <a:srgbClr val="080808"/>
                </a:solidFill>
              </a:rPr>
              <a:t>鞠躬</a:t>
            </a:r>
            <a:br>
              <a:rPr lang="zh-CN" altLang="zh-CN" sz="2200" dirty="0">
                <a:solidFill>
                  <a:srgbClr val="080808"/>
                </a:solidFill>
              </a:rPr>
            </a:br>
            <a:r>
              <a:rPr lang="zh-CN" altLang="zh-CN" sz="2200" dirty="0">
                <a:solidFill>
                  <a:srgbClr val="080808"/>
                </a:solidFill>
              </a:rPr>
              <a:t>　　鞠躬，即弯腰行礼，是表示对他人敬重的一种郑重礼节。它不仅是我国的传统礼仪之一，也是很多国家常用的礼貌方式。在我国，鞠躬常用于下级对上级、学生对老师、晚辈对长辈表达由衷的敬意，也常用于服务人员对宾客致意，或表演者、演讲者、领奖者对听众、观众表示尊敬和感谢，有时还用于向他人表达深深的感激之情或诚恳的道歉之意。</a:t>
            </a:r>
            <a:br>
              <a:rPr lang="zh-CN" altLang="zh-CN" sz="2200" dirty="0">
                <a:solidFill>
                  <a:srgbClr val="080808"/>
                </a:solidFill>
              </a:rPr>
            </a:br>
            <a:r>
              <a:rPr lang="zh-CN" altLang="zh-CN" sz="2200" dirty="0">
                <a:solidFill>
                  <a:srgbClr val="080808"/>
                </a:solidFill>
              </a:rPr>
              <a:t>　　鞠躬是中国、日本 、韩国、朝鲜等国家传统的、普遍使用的一种礼节。</a:t>
            </a:r>
            <a:endParaRPr lang="zh-CN" altLang="zh-CN" sz="2200" dirty="0">
              <a:solidFill>
                <a:srgbClr val="080808"/>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3" name="Picture 4" descr="c:\documents and settings\administrator\application data\360se6\User Data\temp\74fc612654e76e766b2c3b9eaecc5969_434_432.jpg"/>
          <p:cNvPicPr>
            <a:picLocks noChangeAspect="1"/>
          </p:cNvPicPr>
          <p:nvPr/>
        </p:nvPicPr>
        <p:blipFill>
          <a:blip r:embed="rId1"/>
          <a:srcRect b="7137"/>
          <a:stretch>
            <a:fillRect/>
          </a:stretch>
        </p:blipFill>
        <p:spPr>
          <a:xfrm>
            <a:off x="5143500" y="928688"/>
            <a:ext cx="3786188" cy="3500437"/>
          </a:xfrm>
          <a:prstGeom prst="rect">
            <a:avLst/>
          </a:prstGeom>
          <a:noFill/>
          <a:ln w="9525">
            <a:noFill/>
          </a:ln>
        </p:spPr>
      </p:pic>
      <p:sp>
        <p:nvSpPr>
          <p:cNvPr id="8194" name="内容占位符 6"/>
          <p:cNvSpPr>
            <a:spLocks noGrp="1" noRot="1"/>
          </p:cNvSpPr>
          <p:nvPr>
            <p:ph idx="4294967295"/>
          </p:nvPr>
        </p:nvSpPr>
        <p:spPr>
          <a:xfrm>
            <a:off x="-357187" y="214313"/>
            <a:ext cx="8501062" cy="4643437"/>
          </a:xfrm>
          <a:ln/>
        </p:spPr>
        <p:txBody>
          <a:bodyPr wrap="square" lIns="77925" tIns="38963" rIns="77925" bIns="38963" anchor="t"/>
          <a:p>
            <a:pPr lvl="0" eaLnBrk="1" hangingPunct="1">
              <a:lnSpc>
                <a:spcPct val="150000"/>
              </a:lnSpc>
              <a:buNone/>
            </a:pPr>
            <a:br>
              <a:rPr lang="en-US" altLang="zh-CN" sz="2600" dirty="0">
                <a:solidFill>
                  <a:srgbClr val="080808"/>
                </a:solidFill>
              </a:rPr>
            </a:br>
            <a:r>
              <a:rPr lang="zh-CN" altLang="en-US" sz="2600" dirty="0">
                <a:solidFill>
                  <a:srgbClr val="080808"/>
                </a:solidFill>
              </a:rPr>
              <a:t>　</a:t>
            </a:r>
            <a:r>
              <a:rPr lang="zh-CN" altLang="en-US" sz="2600" dirty="0">
                <a:solidFill>
                  <a:srgbClr val="FF3300"/>
                </a:solidFill>
              </a:rPr>
              <a:t>呦呦鹿鸣</a:t>
            </a:r>
            <a:r>
              <a:rPr lang="zh-CN" altLang="en-US" sz="2600" dirty="0">
                <a:solidFill>
                  <a:srgbClr val="080808"/>
                </a:solidFill>
              </a:rPr>
              <a:t>，食野之苹。我有嘉宾，鼓瑟吹笙。</a:t>
            </a:r>
            <a:br>
              <a:rPr lang="zh-CN" altLang="en-US" sz="2600" dirty="0">
                <a:solidFill>
                  <a:srgbClr val="080808"/>
                </a:solidFill>
              </a:rPr>
            </a:br>
            <a:r>
              <a:rPr lang="zh-CN" altLang="en-US" sz="2600" dirty="0">
                <a:solidFill>
                  <a:srgbClr val="080808"/>
                </a:solidFill>
              </a:rPr>
              <a:t>　吹笙鼓簧，承筐是将。人之好我，示我周行。</a:t>
            </a:r>
            <a:br>
              <a:rPr lang="zh-CN" altLang="en-US" sz="2600" dirty="0">
                <a:solidFill>
                  <a:srgbClr val="080808"/>
                </a:solidFill>
              </a:rPr>
            </a:br>
            <a:r>
              <a:rPr lang="zh-CN" altLang="en-US" sz="2600" dirty="0">
                <a:solidFill>
                  <a:srgbClr val="080808"/>
                </a:solidFill>
              </a:rPr>
              <a:t>　</a:t>
            </a:r>
            <a:r>
              <a:rPr lang="zh-CN" altLang="en-US" sz="2600" dirty="0">
                <a:solidFill>
                  <a:srgbClr val="FF3300"/>
                </a:solidFill>
              </a:rPr>
              <a:t>呦呦鹿鸣</a:t>
            </a:r>
            <a:r>
              <a:rPr lang="zh-CN" altLang="en-US" sz="2600" dirty="0">
                <a:solidFill>
                  <a:srgbClr val="080808"/>
                </a:solidFill>
              </a:rPr>
              <a:t>，食野之蒿。我有嘉宾，德音孔昭。</a:t>
            </a:r>
            <a:br>
              <a:rPr lang="zh-CN" altLang="en-US" sz="2600" dirty="0">
                <a:solidFill>
                  <a:srgbClr val="080808"/>
                </a:solidFill>
              </a:rPr>
            </a:br>
            <a:r>
              <a:rPr lang="zh-CN" altLang="en-US" sz="2600" dirty="0">
                <a:solidFill>
                  <a:srgbClr val="080808"/>
                </a:solidFill>
              </a:rPr>
              <a:t>　视民不恌，君子是则是效。我有旨酒，嘉宾式燕以敖。</a:t>
            </a:r>
            <a:br>
              <a:rPr lang="zh-CN" altLang="en-US" sz="2600" dirty="0">
                <a:solidFill>
                  <a:srgbClr val="080808"/>
                </a:solidFill>
              </a:rPr>
            </a:br>
            <a:r>
              <a:rPr lang="zh-CN" altLang="en-US" sz="2600" dirty="0">
                <a:solidFill>
                  <a:srgbClr val="080808"/>
                </a:solidFill>
              </a:rPr>
              <a:t>　</a:t>
            </a:r>
            <a:r>
              <a:rPr lang="zh-CN" altLang="en-US" sz="2600" dirty="0">
                <a:solidFill>
                  <a:srgbClr val="FF3300"/>
                </a:solidFill>
              </a:rPr>
              <a:t>呦呦鹿鸣</a:t>
            </a:r>
            <a:r>
              <a:rPr lang="zh-CN" altLang="en-US" sz="2600" dirty="0">
                <a:solidFill>
                  <a:srgbClr val="080808"/>
                </a:solidFill>
              </a:rPr>
              <a:t>，食野之芩。我有嘉宾，鼓瑟鼓琴。</a:t>
            </a:r>
            <a:br>
              <a:rPr lang="zh-CN" altLang="en-US" sz="2600" dirty="0">
                <a:solidFill>
                  <a:srgbClr val="080808"/>
                </a:solidFill>
              </a:rPr>
            </a:br>
            <a:r>
              <a:rPr lang="zh-CN" altLang="en-US" sz="2600" dirty="0">
                <a:solidFill>
                  <a:srgbClr val="080808"/>
                </a:solidFill>
              </a:rPr>
              <a:t>　鼓瑟鼓琴，和乐且湛。我有旨酒，以燕乐嘉宾之心。</a:t>
            </a:r>
            <a:endParaRPr lang="zh-CN" altLang="en-US" sz="2600" dirty="0"/>
          </a:p>
        </p:txBody>
      </p:sp>
      <p:sp>
        <p:nvSpPr>
          <p:cNvPr id="8195" name="矩形 7"/>
          <p:cNvSpPr/>
          <p:nvPr/>
        </p:nvSpPr>
        <p:spPr>
          <a:xfrm>
            <a:off x="1284288" y="344488"/>
            <a:ext cx="4287837" cy="584200"/>
          </a:xfrm>
          <a:prstGeom prst="rect">
            <a:avLst/>
          </a:prstGeom>
          <a:noFill/>
          <a:ln w="9525">
            <a:noFill/>
          </a:ln>
        </p:spPr>
        <p:txBody>
          <a:bodyPr wrap="none" anchor="t">
            <a:spAutoFit/>
          </a:bodyPr>
          <a:p>
            <a:pPr lvl="0" eaLnBrk="1" hangingPunct="1">
              <a:buFont typeface="Wingdings" panose="05000000000000000000" pitchFamily="2" charset="2"/>
              <a:buNone/>
            </a:pPr>
            <a:r>
              <a:rPr lang="en-US" altLang="zh-CN" sz="3200" dirty="0">
                <a:solidFill>
                  <a:srgbClr val="080808"/>
                </a:solidFill>
                <a:latin typeface="黑体" panose="02010600030101010101" pitchFamily="49" charset="-122"/>
                <a:ea typeface="黑体" panose="02010600030101010101" pitchFamily="49" charset="-122"/>
              </a:rPr>
              <a:t>《</a:t>
            </a:r>
            <a:r>
              <a:rPr lang="zh-CN" altLang="en-US" sz="3200" dirty="0">
                <a:solidFill>
                  <a:srgbClr val="080808"/>
                </a:solidFill>
                <a:latin typeface="黑体" panose="02010600030101010101" pitchFamily="49" charset="-122"/>
                <a:ea typeface="黑体" panose="02010600030101010101" pitchFamily="49" charset="-122"/>
              </a:rPr>
              <a:t>诗经</a:t>
            </a:r>
            <a:r>
              <a:rPr lang="en-US" altLang="zh-CN" sz="3200" dirty="0">
                <a:solidFill>
                  <a:srgbClr val="080808"/>
                </a:solidFill>
                <a:latin typeface="黑体" panose="02010600030101010101" pitchFamily="49" charset="-122"/>
                <a:ea typeface="黑体" panose="02010600030101010101" pitchFamily="49" charset="-122"/>
              </a:rPr>
              <a:t>·</a:t>
            </a:r>
            <a:r>
              <a:rPr lang="zh-CN" altLang="en-US" sz="3200" dirty="0">
                <a:solidFill>
                  <a:srgbClr val="080808"/>
                </a:solidFill>
                <a:latin typeface="黑体" panose="02010600030101010101" pitchFamily="49" charset="-122"/>
                <a:ea typeface="黑体" panose="02010600030101010101" pitchFamily="49" charset="-122"/>
              </a:rPr>
              <a:t>小雅</a:t>
            </a:r>
            <a:r>
              <a:rPr lang="en-US" altLang="zh-CN" sz="3200" dirty="0">
                <a:solidFill>
                  <a:srgbClr val="080808"/>
                </a:solidFill>
                <a:latin typeface="黑体" panose="02010600030101010101" pitchFamily="49" charset="-122"/>
                <a:ea typeface="黑体" panose="02010600030101010101" pitchFamily="49" charset="-122"/>
              </a:rPr>
              <a:t>·</a:t>
            </a:r>
            <a:r>
              <a:rPr lang="zh-CN" altLang="en-US" sz="3200" dirty="0">
                <a:solidFill>
                  <a:srgbClr val="FF3300"/>
                </a:solidFill>
                <a:latin typeface="黑体" panose="02010600030101010101" pitchFamily="49" charset="-122"/>
                <a:ea typeface="黑体" panose="02010600030101010101" pitchFamily="49" charset="-122"/>
              </a:rPr>
              <a:t>鹿鸣</a:t>
            </a:r>
            <a:r>
              <a:rPr lang="en-US" altLang="zh-CN" sz="3200" dirty="0">
                <a:solidFill>
                  <a:srgbClr val="080808"/>
                </a:solidFill>
                <a:latin typeface="黑体" panose="02010600030101010101" pitchFamily="49" charset="-122"/>
                <a:ea typeface="黑体" panose="02010600030101010101" pitchFamily="49" charset="-122"/>
              </a:rPr>
              <a:t>》</a:t>
            </a:r>
            <a:endParaRPr lang="zh-CN" altLang="en-US" sz="3200" dirty="0">
              <a:latin typeface="黑体" panose="02010600030101010101" pitchFamily="49" charset="-122"/>
              <a:ea typeface="黑体" panose="02010600030101010101" pitchFamily="49"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4273" name="Picture 4" descr="c:\documents and settings\administrator\application data\360se6\User Data\temp\jgly.jpg"/>
          <p:cNvPicPr>
            <a:picLocks noChangeAspect="1"/>
          </p:cNvPicPr>
          <p:nvPr/>
        </p:nvPicPr>
        <p:blipFill>
          <a:blip r:embed="rId1"/>
          <a:stretch>
            <a:fillRect/>
          </a:stretch>
        </p:blipFill>
        <p:spPr>
          <a:xfrm>
            <a:off x="252413" y="700088"/>
            <a:ext cx="8640762" cy="3671887"/>
          </a:xfrm>
          <a:prstGeom prst="rect">
            <a:avLst/>
          </a:prstGeom>
          <a:noFill/>
          <a:ln w="9525">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7" name="内容占位符 2"/>
          <p:cNvSpPr>
            <a:spLocks noGrp="1" noRot="1"/>
          </p:cNvSpPr>
          <p:nvPr>
            <p:ph idx="4294967295"/>
          </p:nvPr>
        </p:nvSpPr>
        <p:spPr>
          <a:xfrm>
            <a:off x="4073525" y="571500"/>
            <a:ext cx="4286250" cy="4175125"/>
          </a:xfrm>
          <a:ln/>
        </p:spPr>
        <p:txBody>
          <a:bodyPr wrap="square" lIns="77925" tIns="38963" rIns="77925" bIns="38963" anchor="t"/>
          <a:p>
            <a:pPr lvl="0" algn="ctr" eaLnBrk="1" hangingPunct="1">
              <a:buNone/>
            </a:pPr>
            <a:r>
              <a:rPr lang="zh-CN" altLang="zh-CN" sz="3700" b="1" dirty="0">
                <a:solidFill>
                  <a:srgbClr val="FF0000"/>
                </a:solidFill>
              </a:rPr>
              <a:t>其四  和谐</a:t>
            </a:r>
            <a:endParaRPr lang="zh-CN" altLang="zh-CN" sz="3700" b="1" dirty="0">
              <a:solidFill>
                <a:srgbClr val="FF0000"/>
              </a:solidFill>
            </a:endParaRPr>
          </a:p>
          <a:p>
            <a:pPr lvl="0" eaLnBrk="1" hangingPunct="1">
              <a:buNone/>
            </a:pPr>
            <a:r>
              <a:rPr lang="zh-CN" altLang="zh-CN" dirty="0"/>
              <a:t>                     </a:t>
            </a:r>
            <a:endParaRPr lang="zh-CN" altLang="zh-CN" dirty="0"/>
          </a:p>
          <a:p>
            <a:pPr lvl="0" eaLnBrk="1" hangingPunct="1">
              <a:buNone/>
            </a:pPr>
            <a:r>
              <a:rPr lang="zh-CN" altLang="zh-CN" dirty="0"/>
              <a:t>        家和万事兴</a:t>
            </a:r>
            <a:endParaRPr lang="zh-CN" altLang="zh-CN" dirty="0"/>
          </a:p>
          <a:p>
            <a:pPr lvl="0" eaLnBrk="1" hangingPunct="1">
              <a:buNone/>
            </a:pPr>
            <a:endParaRPr lang="zh-CN" altLang="zh-CN" dirty="0"/>
          </a:p>
          <a:p>
            <a:pPr lvl="0" eaLnBrk="1" hangingPunct="1">
              <a:buNone/>
            </a:pPr>
            <a:r>
              <a:rPr lang="zh-CN" altLang="zh-CN" dirty="0"/>
              <a:t>    孔子：</a:t>
            </a:r>
            <a:endParaRPr lang="zh-CN" altLang="zh-CN" dirty="0"/>
          </a:p>
          <a:p>
            <a:pPr lvl="0" eaLnBrk="1" hangingPunct="1">
              <a:buNone/>
            </a:pPr>
            <a:r>
              <a:rPr lang="zh-CN" altLang="zh-CN" dirty="0"/>
              <a:t>         礼之用，和为贵。 </a:t>
            </a:r>
            <a:endParaRPr lang="zh-CN" altLang="zh-CN" dirty="0"/>
          </a:p>
        </p:txBody>
      </p:sp>
      <p:pic>
        <p:nvPicPr>
          <p:cNvPr id="55298" name="Picture 7" descr="c:\documents and settings\administrator\application data\360se6\User Data\temp\90bOOOPIC80_1024.jpg"/>
          <p:cNvPicPr>
            <a:picLocks noChangeAspect="1"/>
          </p:cNvPicPr>
          <p:nvPr/>
        </p:nvPicPr>
        <p:blipFill>
          <a:blip r:embed="rId1"/>
          <a:stretch>
            <a:fillRect/>
          </a:stretch>
        </p:blipFill>
        <p:spPr>
          <a:xfrm>
            <a:off x="180975" y="412750"/>
            <a:ext cx="4321175" cy="4321175"/>
          </a:xfrm>
          <a:prstGeom prst="rect">
            <a:avLst/>
          </a:prstGeom>
          <a:noFill/>
          <a:ln w="9525">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Rectangle 2"/>
          <p:cNvSpPr>
            <a:spLocks noGrp="1" noRot="1"/>
          </p:cNvSpPr>
          <p:nvPr>
            <p:ph type="ctrTitle"/>
          </p:nvPr>
        </p:nvSpPr>
        <p:spPr>
          <a:xfrm>
            <a:off x="-296862" y="285750"/>
            <a:ext cx="6459537" cy="4105275"/>
          </a:xfrm>
          <a:ln/>
        </p:spPr>
        <p:txBody>
          <a:bodyPr wrap="square" lIns="77925" tIns="38963" rIns="77925" bIns="38963" anchor="ctr"/>
          <a:lstStyle>
            <a:lvl1pPr lvl="0">
              <a:defRPr kern="1200"/>
            </a:lvl1pPr>
          </a:lstStyle>
          <a:p>
            <a:pPr lvl="0" algn="l" eaLnBrk="1" fontAlgn="t" hangingPunct="1">
              <a:lnSpc>
                <a:spcPct val="120000"/>
              </a:lnSpc>
            </a:pPr>
            <a:r>
              <a:rPr lang="zh-CN" altLang="en-US" dirty="0">
                <a:solidFill>
                  <a:srgbClr val="080808"/>
                </a:solidFill>
              </a:rPr>
              <a:t>   中庸</a:t>
            </a:r>
            <a:br>
              <a:rPr lang="en-US" altLang="zh-CN" sz="3000" dirty="0">
                <a:solidFill>
                  <a:srgbClr val="080808"/>
                </a:solidFill>
              </a:rPr>
            </a:br>
            <a:br>
              <a:rPr lang="zh-CN" altLang="en-US" sz="3000" dirty="0">
                <a:solidFill>
                  <a:srgbClr val="080808"/>
                </a:solidFill>
              </a:rPr>
            </a:br>
            <a:r>
              <a:rPr lang="zh-CN" altLang="en-US" sz="3000" dirty="0">
                <a:solidFill>
                  <a:srgbClr val="080808"/>
                </a:solidFill>
              </a:rPr>
              <a:t>　　</a:t>
            </a:r>
            <a:r>
              <a:rPr lang="zh-CN" altLang="en-US" sz="2700" dirty="0">
                <a:solidFill>
                  <a:srgbClr val="080808"/>
                </a:solidFill>
              </a:rPr>
              <a:t>喜、怒、哀、乐之未发，</a:t>
            </a:r>
            <a:br>
              <a:rPr lang="zh-CN" altLang="en-US" sz="2700" dirty="0">
                <a:solidFill>
                  <a:srgbClr val="080808"/>
                </a:solidFill>
              </a:rPr>
            </a:br>
            <a:r>
              <a:rPr lang="zh-CN" altLang="en-US" sz="2700" dirty="0">
                <a:solidFill>
                  <a:srgbClr val="080808"/>
                </a:solidFill>
              </a:rPr>
              <a:t>    谓之中。</a:t>
            </a:r>
            <a:br>
              <a:rPr lang="zh-CN" altLang="en-US" sz="2700" dirty="0">
                <a:solidFill>
                  <a:srgbClr val="080808"/>
                </a:solidFill>
              </a:rPr>
            </a:br>
            <a:r>
              <a:rPr lang="zh-CN" altLang="en-US" sz="2700" dirty="0">
                <a:solidFill>
                  <a:srgbClr val="080808"/>
                </a:solidFill>
              </a:rPr>
              <a:t>　　</a:t>
            </a:r>
            <a:r>
              <a:rPr lang="zh-CN" altLang="en-US" sz="2700" dirty="0">
                <a:solidFill>
                  <a:srgbClr val="FF3300"/>
                </a:solidFill>
              </a:rPr>
              <a:t>发而皆中节，谓之和。</a:t>
            </a:r>
            <a:br>
              <a:rPr lang="zh-CN" altLang="en-US" sz="2700" dirty="0">
                <a:solidFill>
                  <a:srgbClr val="080808"/>
                </a:solidFill>
              </a:rPr>
            </a:br>
            <a:r>
              <a:rPr lang="zh-CN" altLang="en-US" sz="2700" dirty="0">
                <a:solidFill>
                  <a:srgbClr val="080808"/>
                </a:solidFill>
              </a:rPr>
              <a:t>　　中也者，天下之大本也。</a:t>
            </a:r>
            <a:br>
              <a:rPr lang="zh-CN" altLang="en-US" sz="2700" dirty="0">
                <a:solidFill>
                  <a:srgbClr val="080808"/>
                </a:solidFill>
              </a:rPr>
            </a:br>
            <a:r>
              <a:rPr lang="zh-CN" altLang="en-US" sz="2700" dirty="0">
                <a:solidFill>
                  <a:srgbClr val="080808"/>
                </a:solidFill>
              </a:rPr>
              <a:t>　　</a:t>
            </a:r>
            <a:r>
              <a:rPr lang="zh-CN" altLang="en-US" sz="2700" dirty="0">
                <a:solidFill>
                  <a:srgbClr val="FF3300"/>
                </a:solidFill>
              </a:rPr>
              <a:t>和也者，天下之达道也。</a:t>
            </a:r>
            <a:endParaRPr lang="zh-CN" altLang="en-US" sz="2700" dirty="0">
              <a:solidFill>
                <a:srgbClr val="FF3300"/>
              </a:solidFill>
            </a:endParaRPr>
          </a:p>
        </p:txBody>
      </p:sp>
      <p:pic>
        <p:nvPicPr>
          <p:cNvPr id="56322" name="Picture 4" descr="c:\documents and settings\administrator\application data\360se6\User Data\temp\u=2793543883,819699834&amp;fm=21&amp;gp=0.jpg"/>
          <p:cNvPicPr>
            <a:picLocks noChangeAspect="1"/>
          </p:cNvPicPr>
          <p:nvPr/>
        </p:nvPicPr>
        <p:blipFill>
          <a:blip r:embed="rId1"/>
          <a:stretch>
            <a:fillRect/>
          </a:stretch>
        </p:blipFill>
        <p:spPr>
          <a:xfrm>
            <a:off x="4286250" y="1108075"/>
            <a:ext cx="4391025" cy="3297238"/>
          </a:xfrm>
          <a:prstGeom prst="rect">
            <a:avLst/>
          </a:prstGeom>
          <a:noFill/>
          <a:ln w="9525">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7345" name="Picture 8" descr="c:\documents and settings\administrator\application data\360se6\User Data\temp\bk_245d4e90818922fe55a1b54c34fbc9dd_XmIIAw.jpg"/>
          <p:cNvPicPr>
            <a:picLocks noChangeAspect="1"/>
          </p:cNvPicPr>
          <p:nvPr/>
        </p:nvPicPr>
        <p:blipFill>
          <a:blip r:embed="rId1"/>
          <a:stretch>
            <a:fillRect/>
          </a:stretch>
        </p:blipFill>
        <p:spPr>
          <a:xfrm>
            <a:off x="285750" y="1428750"/>
            <a:ext cx="4786313" cy="3194050"/>
          </a:xfrm>
          <a:prstGeom prst="rect">
            <a:avLst/>
          </a:prstGeom>
          <a:noFill/>
          <a:ln w="9525">
            <a:noFill/>
          </a:ln>
        </p:spPr>
      </p:pic>
      <p:pic>
        <p:nvPicPr>
          <p:cNvPr id="57346" name="Picture 4"/>
          <p:cNvPicPr>
            <a:picLocks noChangeAspect="1"/>
          </p:cNvPicPr>
          <p:nvPr/>
        </p:nvPicPr>
        <p:blipFill>
          <a:blip r:embed="rId2"/>
          <a:stretch>
            <a:fillRect/>
          </a:stretch>
        </p:blipFill>
        <p:spPr>
          <a:xfrm>
            <a:off x="4460875" y="428625"/>
            <a:ext cx="4397375" cy="2289175"/>
          </a:xfrm>
          <a:prstGeom prst="rect">
            <a:avLst/>
          </a:prstGeom>
          <a:noFill/>
          <a:ln w="9525">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8369" name="Picture 6" descr="c:\documents and settings\administrator\application data\360se6\User Data\temp\0530070002.jpg"/>
          <p:cNvPicPr>
            <a:picLocks noChangeAspect="1"/>
          </p:cNvPicPr>
          <p:nvPr/>
        </p:nvPicPr>
        <p:blipFill>
          <a:blip r:embed="rId1"/>
          <a:stretch>
            <a:fillRect/>
          </a:stretch>
        </p:blipFill>
        <p:spPr>
          <a:xfrm>
            <a:off x="3644900" y="857250"/>
            <a:ext cx="5127625" cy="3402013"/>
          </a:xfrm>
          <a:prstGeom prst="rect">
            <a:avLst/>
          </a:prstGeom>
          <a:noFill/>
          <a:ln w="9525">
            <a:noFill/>
          </a:ln>
        </p:spPr>
      </p:pic>
      <p:pic>
        <p:nvPicPr>
          <p:cNvPr id="58370" name="Picture 7"/>
          <p:cNvPicPr>
            <a:picLocks noChangeAspect="1"/>
          </p:cNvPicPr>
          <p:nvPr/>
        </p:nvPicPr>
        <p:blipFill>
          <a:blip r:embed="rId2"/>
          <a:srcRect t="5264"/>
          <a:stretch>
            <a:fillRect/>
          </a:stretch>
        </p:blipFill>
        <p:spPr>
          <a:xfrm>
            <a:off x="357188" y="446088"/>
            <a:ext cx="3051175" cy="4252912"/>
          </a:xfrm>
          <a:prstGeom prst="rect">
            <a:avLst/>
          </a:prstGeom>
          <a:noFill/>
          <a:ln w="9525">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9393" name="Picture 2" descr="bk_6a80e4ceb1ea367f6bc3ed5b05fca58b_3Pwdak"/>
          <p:cNvPicPr>
            <a:picLocks noChangeAspect="1"/>
          </p:cNvPicPr>
          <p:nvPr/>
        </p:nvPicPr>
        <p:blipFill>
          <a:blip r:embed="rId1"/>
          <a:stretch>
            <a:fillRect/>
          </a:stretch>
        </p:blipFill>
        <p:spPr>
          <a:xfrm>
            <a:off x="252413" y="1060450"/>
            <a:ext cx="6335712" cy="3649663"/>
          </a:xfrm>
          <a:prstGeom prst="rect">
            <a:avLst/>
          </a:prstGeom>
          <a:noFill/>
          <a:ln w="9525">
            <a:noFill/>
          </a:ln>
        </p:spPr>
      </p:pic>
      <p:pic>
        <p:nvPicPr>
          <p:cNvPr id="59394" name="Picture 4" descr="4c236136g74625233ba77&amp;690"/>
          <p:cNvPicPr>
            <a:picLocks noChangeAspect="1"/>
          </p:cNvPicPr>
          <p:nvPr/>
        </p:nvPicPr>
        <p:blipFill>
          <a:blip r:embed="rId2"/>
          <a:stretch>
            <a:fillRect/>
          </a:stretch>
        </p:blipFill>
        <p:spPr>
          <a:xfrm>
            <a:off x="6419850" y="390525"/>
            <a:ext cx="2447925" cy="2655888"/>
          </a:xfrm>
          <a:prstGeom prst="rect">
            <a:avLst/>
          </a:prstGeom>
          <a:noFill/>
          <a:ln w="9525">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0417" name="Picture 11"/>
          <p:cNvPicPr>
            <a:picLocks noChangeAspect="1"/>
          </p:cNvPicPr>
          <p:nvPr/>
        </p:nvPicPr>
        <p:blipFill>
          <a:blip r:embed="rId1"/>
          <a:stretch>
            <a:fillRect/>
          </a:stretch>
        </p:blipFill>
        <p:spPr>
          <a:xfrm>
            <a:off x="357188" y="500063"/>
            <a:ext cx="4071937" cy="1698625"/>
          </a:xfrm>
          <a:prstGeom prst="rect">
            <a:avLst/>
          </a:prstGeom>
          <a:noFill/>
          <a:ln w="9525">
            <a:noFill/>
          </a:ln>
        </p:spPr>
      </p:pic>
      <p:sp>
        <p:nvSpPr>
          <p:cNvPr id="60418" name="内容占位符 2"/>
          <p:cNvSpPr>
            <a:spLocks noGrp="1" noRot="1"/>
          </p:cNvSpPr>
          <p:nvPr>
            <p:ph idx="4294967295"/>
          </p:nvPr>
        </p:nvSpPr>
        <p:spPr>
          <a:xfrm>
            <a:off x="4287838" y="571500"/>
            <a:ext cx="4845050" cy="4175125"/>
          </a:xfrm>
          <a:ln/>
        </p:spPr>
        <p:txBody>
          <a:bodyPr wrap="square" lIns="77925" tIns="38963" rIns="77925" bIns="38963" anchor="t"/>
          <a:p>
            <a:pPr lvl="0" algn="ctr" eaLnBrk="1" hangingPunct="1">
              <a:buNone/>
            </a:pPr>
            <a:r>
              <a:rPr lang="en-US" altLang="zh-CN" sz="3700" b="1" dirty="0">
                <a:solidFill>
                  <a:srgbClr val="FF0000"/>
                </a:solidFill>
              </a:rPr>
              <a:t>  </a:t>
            </a:r>
            <a:r>
              <a:rPr lang="zh-CN" altLang="en-US" sz="3700" b="1" dirty="0">
                <a:solidFill>
                  <a:srgbClr val="FF0000"/>
                </a:solidFill>
              </a:rPr>
              <a:t>其五</a:t>
            </a:r>
            <a:r>
              <a:rPr lang="en-US" altLang="zh-CN" sz="3700" b="1" dirty="0">
                <a:solidFill>
                  <a:srgbClr val="FF0000"/>
                </a:solidFill>
              </a:rPr>
              <a:t>  </a:t>
            </a:r>
            <a:r>
              <a:rPr lang="zh-CN" altLang="en-US" sz="3700" b="1" dirty="0">
                <a:solidFill>
                  <a:srgbClr val="FF0000"/>
                </a:solidFill>
              </a:rPr>
              <a:t>自由</a:t>
            </a:r>
            <a:endParaRPr lang="zh-CN" altLang="en-US" sz="3700" b="1" dirty="0">
              <a:solidFill>
                <a:srgbClr val="FF0000"/>
              </a:solidFill>
            </a:endParaRPr>
          </a:p>
          <a:p>
            <a:pPr lvl="0" eaLnBrk="1" hangingPunct="1">
              <a:buNone/>
            </a:pPr>
            <a:r>
              <a:rPr lang="zh-CN" altLang="en-US" dirty="0"/>
              <a:t>                      </a:t>
            </a:r>
            <a:endParaRPr lang="zh-CN" altLang="en-US" dirty="0"/>
          </a:p>
          <a:p>
            <a:pPr lvl="0" eaLnBrk="1" hangingPunct="1">
              <a:buNone/>
            </a:pPr>
            <a:r>
              <a:rPr lang="zh-CN" altLang="en-US" dirty="0"/>
              <a:t>　　　　 历代农民起义 </a:t>
            </a:r>
            <a:endParaRPr lang="zh-CN" altLang="en-US" dirty="0"/>
          </a:p>
          <a:p>
            <a:pPr lvl="0" eaLnBrk="1" hangingPunct="1">
              <a:buNone/>
            </a:pPr>
            <a:r>
              <a:rPr lang="zh-CN" altLang="en-US" dirty="0"/>
              <a:t>　　　　 抗击外国侵略</a:t>
            </a:r>
            <a:endParaRPr lang="zh-CN" altLang="en-US" dirty="0"/>
          </a:p>
          <a:p>
            <a:pPr lvl="0" eaLnBrk="1" hangingPunct="1">
              <a:buNone/>
            </a:pPr>
            <a:r>
              <a:rPr lang="zh-CN" altLang="en-US" dirty="0"/>
              <a:t>　　　　 抗日战争</a:t>
            </a:r>
            <a:endParaRPr lang="zh-CN" altLang="en-US" dirty="0"/>
          </a:p>
          <a:p>
            <a:pPr lvl="0" eaLnBrk="1" hangingPunct="1">
              <a:buNone/>
            </a:pPr>
            <a:r>
              <a:rPr lang="zh-CN" altLang="en-US" dirty="0"/>
              <a:t>                    </a:t>
            </a:r>
            <a:endParaRPr lang="zh-CN" altLang="en-US" dirty="0"/>
          </a:p>
        </p:txBody>
      </p:sp>
      <p:pic>
        <p:nvPicPr>
          <p:cNvPr id="60419" name="Picture 6" descr="c:\documents and settings\administrator\application data\360se6\User Data\temp\14040401S56350-33622.jpg"/>
          <p:cNvPicPr>
            <a:picLocks noChangeAspect="1"/>
          </p:cNvPicPr>
          <p:nvPr/>
        </p:nvPicPr>
        <p:blipFill>
          <a:blip r:embed="rId2"/>
          <a:srcRect b="13214"/>
          <a:stretch>
            <a:fillRect/>
          </a:stretch>
        </p:blipFill>
        <p:spPr>
          <a:xfrm>
            <a:off x="2214563" y="1857375"/>
            <a:ext cx="3417887" cy="1928813"/>
          </a:xfrm>
          <a:prstGeom prst="rect">
            <a:avLst/>
          </a:prstGeom>
          <a:noFill/>
          <a:ln w="9525">
            <a:noFill/>
          </a:ln>
        </p:spPr>
      </p:pic>
      <p:pic>
        <p:nvPicPr>
          <p:cNvPr id="60420" name="Picture 8" descr="c:\documents and settings\administrator\application data\360se6\User Data\temp\mj0227cg01s.jpg"/>
          <p:cNvPicPr>
            <a:picLocks noChangeAspect="1"/>
          </p:cNvPicPr>
          <p:nvPr/>
        </p:nvPicPr>
        <p:blipFill>
          <a:blip r:embed="rId3"/>
          <a:stretch>
            <a:fillRect/>
          </a:stretch>
        </p:blipFill>
        <p:spPr>
          <a:xfrm>
            <a:off x="357188" y="2571750"/>
            <a:ext cx="3143250" cy="1962150"/>
          </a:xfrm>
          <a:prstGeom prst="rect">
            <a:avLst/>
          </a:prstGeom>
          <a:noFill/>
          <a:ln w="9525">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1" name="Rectangle 2"/>
          <p:cNvSpPr>
            <a:spLocks noGrp="1" noRot="1"/>
          </p:cNvSpPr>
          <p:nvPr>
            <p:ph type="ctrTitle"/>
          </p:nvPr>
        </p:nvSpPr>
        <p:spPr>
          <a:xfrm>
            <a:off x="323850" y="411163"/>
            <a:ext cx="8496300" cy="4159250"/>
          </a:xfrm>
          <a:ln/>
        </p:spPr>
        <p:txBody>
          <a:bodyPr wrap="square" lIns="77925" tIns="38963" rIns="77925" bIns="38963" anchor="ctr"/>
          <a:lstStyle>
            <a:lvl1pPr lvl="0">
              <a:defRPr kern="1200"/>
            </a:lvl1pPr>
          </a:lstStyle>
          <a:p>
            <a:pPr lvl="0" fontAlgn="t">
              <a:lnSpc>
                <a:spcPct val="110000"/>
              </a:lnSpc>
            </a:pPr>
            <a:r>
              <a:rPr lang="zh-CN" altLang="en-US" dirty="0">
                <a:solidFill>
                  <a:srgbClr val="080808"/>
                </a:solidFill>
              </a:rPr>
              <a:t>天高皇帝远，</a:t>
            </a:r>
            <a:br>
              <a:rPr lang="zh-CN" altLang="en-US" dirty="0">
                <a:solidFill>
                  <a:srgbClr val="080808"/>
                </a:solidFill>
              </a:rPr>
            </a:br>
            <a:r>
              <a:rPr lang="zh-CN" altLang="en-US" dirty="0">
                <a:solidFill>
                  <a:srgbClr val="080808"/>
                </a:solidFill>
              </a:rPr>
              <a:t>民少相公多。</a:t>
            </a:r>
            <a:br>
              <a:rPr lang="zh-CN" altLang="en-US" dirty="0">
                <a:solidFill>
                  <a:srgbClr val="080808"/>
                </a:solidFill>
              </a:rPr>
            </a:br>
            <a:r>
              <a:rPr lang="zh-CN" altLang="en-US" dirty="0">
                <a:solidFill>
                  <a:srgbClr val="080808"/>
                </a:solidFill>
              </a:rPr>
              <a:t>一日三遍打，</a:t>
            </a:r>
            <a:br>
              <a:rPr lang="zh-CN" altLang="en-US" dirty="0">
                <a:solidFill>
                  <a:srgbClr val="080808"/>
                </a:solidFill>
              </a:rPr>
            </a:br>
            <a:r>
              <a:rPr lang="zh-CN" altLang="en-US" dirty="0">
                <a:solidFill>
                  <a:srgbClr val="080808"/>
                </a:solidFill>
              </a:rPr>
              <a:t>不反待如何！</a:t>
            </a:r>
            <a:br>
              <a:rPr lang="zh-CN" altLang="en-US" dirty="0">
                <a:solidFill>
                  <a:srgbClr val="080808"/>
                </a:solidFill>
              </a:rPr>
            </a:br>
            <a:br>
              <a:rPr lang="zh-CN" altLang="en-US" dirty="0">
                <a:solidFill>
                  <a:srgbClr val="080808"/>
                </a:solidFill>
              </a:rPr>
            </a:br>
            <a:r>
              <a:rPr lang="zh-CN" altLang="en-US" dirty="0">
                <a:solidFill>
                  <a:srgbClr val="080808"/>
                </a:solidFill>
              </a:rPr>
              <a:t> 明</a:t>
            </a:r>
            <a:r>
              <a:rPr lang="en-US" altLang="zh-CN" dirty="0"/>
              <a:t>·</a:t>
            </a:r>
            <a:r>
              <a:rPr lang="zh-CN" altLang="en-US" dirty="0">
                <a:solidFill>
                  <a:srgbClr val="080808"/>
                </a:solidFill>
              </a:rPr>
              <a:t>黄溥</a:t>
            </a:r>
            <a:r>
              <a:rPr lang="en-US" altLang="zh-CN" dirty="0">
                <a:solidFill>
                  <a:srgbClr val="080808"/>
                </a:solidFill>
              </a:rPr>
              <a:t>《</a:t>
            </a:r>
            <a:r>
              <a:rPr lang="zh-CN" altLang="en-US" dirty="0">
                <a:solidFill>
                  <a:srgbClr val="080808"/>
                </a:solidFill>
              </a:rPr>
              <a:t>闲中今古录</a:t>
            </a:r>
            <a:r>
              <a:rPr lang="en-US" altLang="zh-CN" dirty="0">
                <a:solidFill>
                  <a:srgbClr val="080808"/>
                </a:solidFill>
              </a:rPr>
              <a:t>》</a:t>
            </a:r>
            <a:endParaRPr lang="en-US" altLang="zh-CN" dirty="0">
              <a:solidFill>
                <a:srgbClr val="080808"/>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2465" name="Picture 4" descr="CgDAAVYaFk-AdXfBAADVaOzSXsY02"/>
          <p:cNvPicPr>
            <a:picLocks noChangeAspect="1"/>
          </p:cNvPicPr>
          <p:nvPr/>
        </p:nvPicPr>
        <p:blipFill>
          <a:blip r:embed="rId1"/>
          <a:stretch>
            <a:fillRect/>
          </a:stretch>
        </p:blipFill>
        <p:spPr>
          <a:xfrm>
            <a:off x="0" y="574675"/>
            <a:ext cx="9144000" cy="3894138"/>
          </a:xfrm>
          <a:prstGeom prst="rect">
            <a:avLst/>
          </a:prstGeom>
          <a:noFill/>
          <a:ln w="9525">
            <a:noFill/>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89" name="Rectangle 2"/>
          <p:cNvSpPr>
            <a:spLocks noGrp="1" noRot="1"/>
          </p:cNvSpPr>
          <p:nvPr>
            <p:ph type="title"/>
          </p:nvPr>
        </p:nvSpPr>
        <p:spPr>
          <a:xfrm>
            <a:off x="457200" y="473075"/>
            <a:ext cx="8229600" cy="857250"/>
          </a:xfrm>
          <a:ln/>
        </p:spPr>
        <p:txBody>
          <a:bodyPr wrap="square" lIns="77925" tIns="38963" rIns="77925" bIns="38963" anchor="ctr"/>
          <a:p>
            <a:pPr lvl="0" eaLnBrk="1" hangingPunct="1"/>
            <a:r>
              <a:rPr lang="en-US" altLang="zh-CN" sz="4800" dirty="0">
                <a:solidFill>
                  <a:srgbClr val="FF3300"/>
                </a:solidFill>
              </a:rPr>
              <a:t>2015 </a:t>
            </a:r>
            <a:r>
              <a:rPr lang="en-US" altLang="zh-CN" dirty="0">
                <a:solidFill>
                  <a:srgbClr val="FF3300"/>
                </a:solidFill>
              </a:rPr>
              <a:t>· </a:t>
            </a:r>
            <a:r>
              <a:rPr lang="en-US" altLang="zh-CN" sz="4800" dirty="0">
                <a:solidFill>
                  <a:srgbClr val="FF3300"/>
                </a:solidFill>
              </a:rPr>
              <a:t>9 </a:t>
            </a:r>
            <a:r>
              <a:rPr lang="en-US" altLang="zh-CN" dirty="0">
                <a:solidFill>
                  <a:srgbClr val="FF3300"/>
                </a:solidFill>
              </a:rPr>
              <a:t>· </a:t>
            </a:r>
            <a:r>
              <a:rPr lang="en-US" altLang="zh-CN" sz="4800" dirty="0">
                <a:solidFill>
                  <a:srgbClr val="FF3300"/>
                </a:solidFill>
              </a:rPr>
              <a:t>3 </a:t>
            </a:r>
            <a:r>
              <a:rPr lang="zh-CN" altLang="en-US" sz="4800" dirty="0">
                <a:solidFill>
                  <a:srgbClr val="FF3300"/>
                </a:solidFill>
              </a:rPr>
              <a:t>大阅兵</a:t>
            </a:r>
            <a:endParaRPr lang="en-US" altLang="zh-CN" sz="4800" dirty="0">
              <a:solidFill>
                <a:srgbClr val="FF3300"/>
              </a:solidFill>
            </a:endParaRPr>
          </a:p>
        </p:txBody>
      </p:sp>
      <p:sp>
        <p:nvSpPr>
          <p:cNvPr id="63490" name="Rectangle 3"/>
          <p:cNvSpPr>
            <a:spLocks noGrp="1" noRot="1"/>
          </p:cNvSpPr>
          <p:nvPr>
            <p:ph type="body"/>
          </p:nvPr>
        </p:nvSpPr>
        <p:spPr>
          <a:xfrm>
            <a:off x="1347788" y="1870075"/>
            <a:ext cx="7065962" cy="1993900"/>
          </a:xfrm>
          <a:ln/>
        </p:spPr>
        <p:txBody>
          <a:bodyPr wrap="square" lIns="77925" tIns="38963" rIns="77925" bIns="38963" anchor="t"/>
          <a:p>
            <a:pPr lvl="0" algn="just" eaLnBrk="1" hangingPunct="1">
              <a:lnSpc>
                <a:spcPct val="120000"/>
              </a:lnSpc>
              <a:spcBef>
                <a:spcPct val="50000"/>
              </a:spcBef>
              <a:buNone/>
            </a:pPr>
            <a:r>
              <a:rPr lang="en-US" altLang="zh-CN" sz="3300" dirty="0"/>
              <a:t>49</a:t>
            </a:r>
            <a:r>
              <a:rPr lang="zh-CN" altLang="en-US" sz="3300" dirty="0"/>
              <a:t>个国家参加</a:t>
            </a:r>
            <a:endParaRPr lang="zh-CN" altLang="en-US" sz="3300" dirty="0"/>
          </a:p>
          <a:p>
            <a:pPr lvl="0" algn="just" eaLnBrk="1" hangingPunct="1">
              <a:lnSpc>
                <a:spcPct val="120000"/>
              </a:lnSpc>
              <a:spcBef>
                <a:spcPct val="50000"/>
              </a:spcBef>
              <a:buNone/>
            </a:pPr>
            <a:r>
              <a:rPr lang="en-US" altLang="zh-CN" sz="3300" dirty="0"/>
              <a:t>30</a:t>
            </a:r>
            <a:r>
              <a:rPr lang="zh-CN" altLang="en-US" sz="3300" dirty="0"/>
              <a:t>位外国元首出席</a:t>
            </a:r>
            <a:endParaRPr lang="zh-CN" altLang="en-US" sz="3300" dirty="0"/>
          </a:p>
          <a:p>
            <a:pPr lvl="0" algn="just" eaLnBrk="1" hangingPunct="1">
              <a:lnSpc>
                <a:spcPct val="120000"/>
              </a:lnSpc>
              <a:spcBef>
                <a:spcPct val="50000"/>
              </a:spcBef>
              <a:buNone/>
            </a:pPr>
            <a:r>
              <a:rPr lang="en-US" altLang="zh-CN" sz="3300" dirty="0"/>
              <a:t>17</a:t>
            </a:r>
            <a:r>
              <a:rPr lang="zh-CN" altLang="en-US" sz="3300" dirty="0"/>
              <a:t>个外军方阵参阅</a:t>
            </a:r>
            <a:endParaRPr lang="zh-CN" altLang="en-US" sz="3300" dirty="0"/>
          </a:p>
          <a:p>
            <a:pPr lvl="0" algn="just" eaLnBrk="1" hangingPunct="1">
              <a:lnSpc>
                <a:spcPct val="120000"/>
              </a:lnSpc>
              <a:spcBef>
                <a:spcPct val="50000"/>
              </a:spcBef>
              <a:buNone/>
            </a:pPr>
            <a:endParaRPr lang="en-US" altLang="zh-CN" sz="33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2"/>
          <p:cNvSpPr>
            <a:spLocks noGrp="1" noRot="1"/>
          </p:cNvSpPr>
          <p:nvPr>
            <p:ph type="ctrTitle"/>
          </p:nvPr>
        </p:nvSpPr>
        <p:spPr>
          <a:xfrm>
            <a:off x="323850" y="357188"/>
            <a:ext cx="8496300" cy="4429125"/>
          </a:xfrm>
          <a:ln/>
        </p:spPr>
        <p:txBody>
          <a:bodyPr wrap="square" lIns="77925" tIns="38963" rIns="77925" bIns="38963" anchor="ctr"/>
          <a:lstStyle>
            <a:lvl1pPr lvl="0">
              <a:defRPr kern="1200"/>
            </a:lvl1pPr>
          </a:lstStyle>
          <a:p>
            <a:pPr lvl="0" algn="l" eaLnBrk="1" fontAlgn="t" hangingPunct="1">
              <a:lnSpc>
                <a:spcPct val="110000"/>
              </a:lnSpc>
            </a:pPr>
            <a:r>
              <a:rPr lang="zh-CN" altLang="en-US" sz="3400" dirty="0">
                <a:solidFill>
                  <a:srgbClr val="FF3300"/>
                </a:solidFill>
              </a:rPr>
              <a:t>鹿鸣宴</a:t>
            </a:r>
            <a:br>
              <a:rPr lang="zh-CN" altLang="en-US" sz="2200" dirty="0">
                <a:solidFill>
                  <a:srgbClr val="080808"/>
                </a:solidFill>
              </a:rPr>
            </a:br>
            <a:r>
              <a:rPr lang="zh-CN" altLang="en-US" sz="2600" dirty="0">
                <a:solidFill>
                  <a:srgbClr val="080808"/>
                </a:solidFill>
              </a:rPr>
              <a:t>　　</a:t>
            </a:r>
            <a:r>
              <a:rPr lang="zh-CN" altLang="en-US" sz="2400" dirty="0">
                <a:solidFill>
                  <a:srgbClr val="080808"/>
                </a:solidFill>
              </a:rPr>
              <a:t>科举制度中规定的一种宴会。起于唐代，明清沿此，于乡试放榜次日，宴请新科举人和内外帘官等，</a:t>
            </a:r>
            <a:r>
              <a:rPr lang="en-US" altLang="zh-CN" sz="2400" dirty="0">
                <a:solidFill>
                  <a:srgbClr val="080808"/>
                </a:solidFill>
              </a:rPr>
              <a:t>《</a:t>
            </a:r>
            <a:r>
              <a:rPr lang="zh-CN" altLang="en-US" sz="2400" dirty="0">
                <a:solidFill>
                  <a:srgbClr val="080808"/>
                </a:solidFill>
              </a:rPr>
              <a:t>诗经</a:t>
            </a:r>
            <a:r>
              <a:rPr lang="en-US" altLang="zh-CN" sz="2400" dirty="0">
                <a:solidFill>
                  <a:srgbClr val="080808"/>
                </a:solidFill>
              </a:rPr>
              <a:t>》</a:t>
            </a:r>
            <a:r>
              <a:rPr lang="zh-CN" altLang="en-US" sz="2400" dirty="0">
                <a:solidFill>
                  <a:srgbClr val="080808"/>
                </a:solidFill>
              </a:rPr>
              <a:t>中</a:t>
            </a:r>
            <a:r>
              <a:rPr lang="en-US" altLang="zh-CN" sz="2400" dirty="0">
                <a:solidFill>
                  <a:srgbClr val="080808"/>
                </a:solidFill>
              </a:rPr>
              <a:t>《</a:t>
            </a:r>
            <a:r>
              <a:rPr lang="zh-CN" altLang="en-US" sz="2400" dirty="0">
                <a:solidFill>
                  <a:srgbClr val="080808"/>
                </a:solidFill>
              </a:rPr>
              <a:t>鹿鸣</a:t>
            </a:r>
            <a:r>
              <a:rPr lang="en-US" altLang="zh-CN" sz="2400" dirty="0">
                <a:solidFill>
                  <a:srgbClr val="080808"/>
                </a:solidFill>
              </a:rPr>
              <a:t>》</a:t>
            </a:r>
            <a:r>
              <a:rPr lang="zh-CN" altLang="en-US" sz="2400" dirty="0">
                <a:solidFill>
                  <a:srgbClr val="080808"/>
                </a:solidFill>
              </a:rPr>
              <a:t>篇，司称“鹿鸣宴”。</a:t>
            </a:r>
            <a:br>
              <a:rPr lang="zh-CN" altLang="en-US" sz="2400" dirty="0">
                <a:solidFill>
                  <a:srgbClr val="080808"/>
                </a:solidFill>
              </a:rPr>
            </a:br>
            <a:r>
              <a:rPr lang="zh-CN" altLang="en-US" sz="2400" dirty="0">
                <a:solidFill>
                  <a:srgbClr val="080808"/>
                </a:solidFill>
              </a:rPr>
              <a:t>　　宋代殿试文武两榜状元设宴，同年团拜，亦称“鹿鸣宴”。</a:t>
            </a:r>
            <a:br>
              <a:rPr lang="zh-CN" altLang="en-US" sz="2400" dirty="0">
                <a:solidFill>
                  <a:srgbClr val="080808"/>
                </a:solidFill>
              </a:rPr>
            </a:br>
            <a:r>
              <a:rPr lang="zh-CN" altLang="en-US" sz="2400" dirty="0">
                <a:solidFill>
                  <a:srgbClr val="080808"/>
                </a:solidFill>
              </a:rPr>
              <a:t>　　科举考试是中国封建社会选拔官吏的一种考试制度。考试结束后，由官方、朝廷主办的盛大庆祝宴会，以示恩典，这就是我国古代著名的科举四宴。 由于科举制度自唐代以来，分设文武两科，故四宴中</a:t>
            </a:r>
            <a:r>
              <a:rPr lang="zh-CN" altLang="en-US" sz="2400" dirty="0">
                <a:solidFill>
                  <a:srgbClr val="FF3300"/>
                </a:solidFill>
              </a:rPr>
              <a:t>鹿鸣宴</a:t>
            </a:r>
            <a:r>
              <a:rPr lang="zh-CN" altLang="en-US" sz="2400" dirty="0">
                <a:solidFill>
                  <a:srgbClr val="080808"/>
                </a:solidFill>
              </a:rPr>
              <a:t>、</a:t>
            </a:r>
            <a:r>
              <a:rPr lang="zh-CN" altLang="en-US" sz="2400" dirty="0">
                <a:solidFill>
                  <a:srgbClr val="FF3300"/>
                </a:solidFill>
              </a:rPr>
              <a:t>琼林宴</a:t>
            </a:r>
            <a:r>
              <a:rPr lang="zh-CN" altLang="en-US" sz="2400" dirty="0">
                <a:solidFill>
                  <a:srgbClr val="080808"/>
                </a:solidFill>
              </a:rPr>
              <a:t>为文科宴，</a:t>
            </a:r>
            <a:r>
              <a:rPr lang="zh-CN" altLang="en-US" sz="2400" dirty="0">
                <a:solidFill>
                  <a:srgbClr val="FF3300"/>
                </a:solidFill>
              </a:rPr>
              <a:t>鹰扬宴</a:t>
            </a:r>
            <a:r>
              <a:rPr lang="zh-CN" altLang="en-US" sz="2400" dirty="0">
                <a:solidFill>
                  <a:srgbClr val="080808"/>
                </a:solidFill>
              </a:rPr>
              <a:t>、</a:t>
            </a:r>
            <a:r>
              <a:rPr lang="zh-CN" altLang="en-US" sz="2400" dirty="0">
                <a:solidFill>
                  <a:srgbClr val="FF3300"/>
                </a:solidFill>
              </a:rPr>
              <a:t>会武宴</a:t>
            </a:r>
            <a:r>
              <a:rPr lang="zh-CN" altLang="en-US" sz="2400" dirty="0">
                <a:solidFill>
                  <a:srgbClr val="080808"/>
                </a:solidFill>
              </a:rPr>
              <a:t>为武科宴。 </a:t>
            </a:r>
            <a:endParaRPr lang="zh-CN" altLang="en-US" sz="2400" dirty="0">
              <a:solidFill>
                <a:srgbClr val="080808"/>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4513" name="Picture 2" descr="u=3293399735,2907737840&amp;fm=11&amp;gp=0"/>
          <p:cNvPicPr>
            <a:picLocks noChangeAspect="1"/>
          </p:cNvPicPr>
          <p:nvPr/>
        </p:nvPicPr>
        <p:blipFill>
          <a:blip r:embed="rId1"/>
          <a:srcRect r="3287"/>
          <a:stretch>
            <a:fillRect/>
          </a:stretch>
        </p:blipFill>
        <p:spPr>
          <a:xfrm>
            <a:off x="-34925" y="195263"/>
            <a:ext cx="9191625" cy="4752975"/>
          </a:xfrm>
          <a:prstGeom prst="rect">
            <a:avLst/>
          </a:prstGeom>
          <a:noFill/>
          <a:ln w="9525">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5537" name="Picture 2" descr="68a59087bab12a0"/>
          <p:cNvPicPr>
            <a:picLocks noChangeAspect="1"/>
          </p:cNvPicPr>
          <p:nvPr/>
        </p:nvPicPr>
        <p:blipFill>
          <a:blip r:embed="rId1"/>
          <a:stretch>
            <a:fillRect/>
          </a:stretch>
        </p:blipFill>
        <p:spPr>
          <a:xfrm>
            <a:off x="22225" y="646113"/>
            <a:ext cx="9047163" cy="3806825"/>
          </a:xfrm>
          <a:prstGeom prst="rect">
            <a:avLst/>
          </a:prstGeom>
          <a:noFill/>
          <a:ln w="9525">
            <a:noFill/>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1" name="Rectangle 3"/>
          <p:cNvSpPr>
            <a:spLocks noGrp="1" noRot="1"/>
          </p:cNvSpPr>
          <p:nvPr>
            <p:ph type="body"/>
          </p:nvPr>
        </p:nvSpPr>
        <p:spPr>
          <a:xfrm>
            <a:off x="419100" y="887413"/>
            <a:ext cx="8291513" cy="4016375"/>
          </a:xfrm>
          <a:ln/>
        </p:spPr>
        <p:txBody>
          <a:bodyPr wrap="square" lIns="77925" tIns="38963" rIns="77925" bIns="38963" anchor="t"/>
          <a:p>
            <a:pPr marL="227330" lvl="0" indent="-227330" defTabSz="584200" eaLnBrk="1" hangingPunct="1"/>
            <a:endParaRPr lang="en-US" altLang="zh-CN" dirty="0">
              <a:solidFill>
                <a:srgbClr val="FF3300"/>
              </a:solidFill>
            </a:endParaRPr>
          </a:p>
          <a:p>
            <a:pPr marL="227330" lvl="0" indent="-227330" defTabSz="584200" eaLnBrk="1" hangingPunct="1"/>
            <a:endParaRPr lang="en-US" altLang="zh-CN" dirty="0">
              <a:solidFill>
                <a:srgbClr val="FF3300"/>
              </a:solidFill>
            </a:endParaRPr>
          </a:p>
          <a:p>
            <a:pPr marL="227330" lvl="0" indent="-227330" defTabSz="584200" eaLnBrk="1" hangingPunct="1"/>
            <a:endParaRPr lang="en-US" altLang="zh-CN" dirty="0">
              <a:solidFill>
                <a:srgbClr val="FF3300"/>
              </a:solidFill>
            </a:endParaRPr>
          </a:p>
          <a:p>
            <a:pPr marL="227330" lvl="0" indent="-227330" defTabSz="584200" eaLnBrk="1" hangingPunct="1">
              <a:buNone/>
            </a:pPr>
            <a:r>
              <a:rPr lang="en-US" altLang="zh-CN" dirty="0">
                <a:solidFill>
                  <a:srgbClr val="FF3300"/>
                </a:solidFill>
              </a:rPr>
              <a:t>                     </a:t>
            </a:r>
            <a:endParaRPr lang="en-US" altLang="zh-CN" sz="4100" dirty="0"/>
          </a:p>
        </p:txBody>
      </p:sp>
      <p:pic>
        <p:nvPicPr>
          <p:cNvPr id="66562" name="Picture 3" descr="u=1448113819,235500067&amp;fm=11&amp;gp=0"/>
          <p:cNvPicPr>
            <a:picLocks noChangeAspect="1"/>
          </p:cNvPicPr>
          <p:nvPr/>
        </p:nvPicPr>
        <p:blipFill>
          <a:blip r:embed="rId1"/>
          <a:stretch>
            <a:fillRect/>
          </a:stretch>
        </p:blipFill>
        <p:spPr>
          <a:xfrm>
            <a:off x="0" y="484188"/>
            <a:ext cx="9074150" cy="4108450"/>
          </a:xfrm>
          <a:prstGeom prst="rect">
            <a:avLst/>
          </a:prstGeom>
          <a:noFill/>
          <a:ln w="9525">
            <a:noFill/>
          </a:ln>
        </p:spPr>
      </p:pic>
      <p:pic>
        <p:nvPicPr>
          <p:cNvPr id="66563" name="Picture 4"/>
          <p:cNvPicPr>
            <a:picLocks noChangeAspect="1"/>
          </p:cNvPicPr>
          <p:nvPr/>
        </p:nvPicPr>
        <p:blipFill>
          <a:blip r:embed="rId2"/>
          <a:stretch>
            <a:fillRect/>
          </a:stretch>
        </p:blipFill>
        <p:spPr>
          <a:xfrm>
            <a:off x="8101013" y="476250"/>
            <a:ext cx="952500" cy="358775"/>
          </a:xfrm>
          <a:prstGeom prst="rect">
            <a:avLst/>
          </a:prstGeom>
          <a:noFill/>
          <a:ln w="9525">
            <a:noFill/>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5" name="内容占位符 2"/>
          <p:cNvSpPr>
            <a:spLocks noGrp="1" noRot="1"/>
          </p:cNvSpPr>
          <p:nvPr>
            <p:ph idx="4294967295"/>
          </p:nvPr>
        </p:nvSpPr>
        <p:spPr>
          <a:xfrm>
            <a:off x="349250" y="542925"/>
            <a:ext cx="6753225" cy="4175125"/>
          </a:xfrm>
          <a:ln/>
        </p:spPr>
        <p:txBody>
          <a:bodyPr wrap="square" lIns="77925" tIns="38963" rIns="77925" bIns="38963" anchor="t"/>
          <a:p>
            <a:pPr lvl="0" eaLnBrk="1" hangingPunct="1">
              <a:buNone/>
            </a:pPr>
            <a:r>
              <a:rPr lang="zh-CN" altLang="en-US" sz="3700" b="1" dirty="0">
                <a:solidFill>
                  <a:srgbClr val="FF0000"/>
                </a:solidFill>
              </a:rPr>
              <a:t>其六  平等</a:t>
            </a:r>
            <a:endParaRPr lang="zh-CN" altLang="en-US" sz="3700" b="1" dirty="0">
              <a:solidFill>
                <a:srgbClr val="FF0000"/>
              </a:solidFill>
            </a:endParaRPr>
          </a:p>
          <a:p>
            <a:pPr lvl="0" eaLnBrk="1" hangingPunct="1">
              <a:buNone/>
            </a:pPr>
            <a:r>
              <a:rPr lang="zh-CN" altLang="en-US" dirty="0"/>
              <a:t>                      </a:t>
            </a:r>
            <a:endParaRPr lang="zh-CN" altLang="en-US" dirty="0"/>
          </a:p>
          <a:p>
            <a:pPr lvl="0" eaLnBrk="1" hangingPunct="1">
              <a:buNone/>
            </a:pPr>
            <a:r>
              <a:rPr lang="zh-CN" altLang="en-US" dirty="0"/>
              <a:t>不患寡而患不均，不患贫而患不安。</a:t>
            </a:r>
            <a:endParaRPr lang="zh-CN" altLang="en-US" dirty="0"/>
          </a:p>
          <a:p>
            <a:pPr lvl="0" eaLnBrk="1" hangingPunct="1">
              <a:buNone/>
            </a:pPr>
            <a:r>
              <a:rPr lang="en-US" altLang="zh-CN" dirty="0"/>
              <a:t>《</a:t>
            </a:r>
            <a:r>
              <a:rPr lang="zh-CN" altLang="en-US" dirty="0"/>
              <a:t>论语</a:t>
            </a:r>
            <a:r>
              <a:rPr lang="en-US" altLang="zh-CN" dirty="0"/>
              <a:t>·</a:t>
            </a:r>
            <a:r>
              <a:rPr lang="zh-CN" altLang="en-US" dirty="0"/>
              <a:t>季氏</a:t>
            </a:r>
            <a:r>
              <a:rPr lang="en-US" altLang="zh-CN" dirty="0"/>
              <a:t>》</a:t>
            </a:r>
            <a:endParaRPr lang="en-US" altLang="zh-CN" dirty="0"/>
          </a:p>
          <a:p>
            <a:pPr lvl="0" eaLnBrk="1" hangingPunct="1">
              <a:buNone/>
            </a:pPr>
            <a:endParaRPr lang="en-US" altLang="zh-CN" dirty="0"/>
          </a:p>
          <a:p>
            <a:pPr lvl="0" eaLnBrk="1" hangingPunct="1">
              <a:buNone/>
            </a:pPr>
            <a:r>
              <a:rPr lang="zh-CN" altLang="en-US" dirty="0"/>
              <a:t>王侯将相，宁有种乎？</a:t>
            </a:r>
            <a:endParaRPr lang="zh-CN" altLang="en-US" dirty="0"/>
          </a:p>
          <a:p>
            <a:pPr lvl="0" eaLnBrk="1" hangingPunct="1">
              <a:buNone/>
            </a:pPr>
            <a:r>
              <a:rPr lang="en-US" altLang="zh-CN" dirty="0"/>
              <a:t>《</a:t>
            </a:r>
            <a:r>
              <a:rPr lang="zh-CN" altLang="en-US" dirty="0"/>
              <a:t>史记</a:t>
            </a:r>
            <a:r>
              <a:rPr lang="en-US" altLang="zh-CN" dirty="0"/>
              <a:t>·</a:t>
            </a:r>
            <a:r>
              <a:rPr lang="zh-CN" altLang="en-US" dirty="0"/>
              <a:t>陈涉世家</a:t>
            </a:r>
            <a:r>
              <a:rPr lang="en-US" altLang="zh-CN" dirty="0"/>
              <a:t>》</a:t>
            </a:r>
            <a:endParaRPr lang="en-US" altLang="zh-CN" dirty="0"/>
          </a:p>
        </p:txBody>
      </p:sp>
      <p:pic>
        <p:nvPicPr>
          <p:cNvPr id="67586" name="Picture 4" descr="c:\documents and settings\administrator\application data\360se6\User Data\temp\pd.jpg"/>
          <p:cNvPicPr>
            <a:picLocks noChangeAspect="1"/>
          </p:cNvPicPr>
          <p:nvPr/>
        </p:nvPicPr>
        <p:blipFill>
          <a:blip r:embed="rId1"/>
          <a:stretch>
            <a:fillRect/>
          </a:stretch>
        </p:blipFill>
        <p:spPr>
          <a:xfrm>
            <a:off x="5653088" y="2644775"/>
            <a:ext cx="3255962" cy="1936750"/>
          </a:xfrm>
          <a:prstGeom prst="rect">
            <a:avLst/>
          </a:prstGeom>
          <a:noFill/>
          <a:ln w="9525">
            <a:noFill/>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8609" name="Picture 4" descr="bki-20140330133302-1690294209"/>
          <p:cNvPicPr>
            <a:picLocks noChangeAspect="1"/>
          </p:cNvPicPr>
          <p:nvPr/>
        </p:nvPicPr>
        <p:blipFill>
          <a:blip r:embed="rId1"/>
          <a:stretch>
            <a:fillRect/>
          </a:stretch>
        </p:blipFill>
        <p:spPr>
          <a:xfrm>
            <a:off x="0" y="0"/>
            <a:ext cx="9144000" cy="5143500"/>
          </a:xfrm>
          <a:prstGeom prst="rect">
            <a:avLst/>
          </a:prstGeom>
          <a:noFill/>
          <a:ln w="9525">
            <a:noFill/>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9633" name="Picture 2" descr="231950k4jjam4b8mljj48g"/>
          <p:cNvPicPr>
            <a:picLocks noChangeAspect="1"/>
          </p:cNvPicPr>
          <p:nvPr/>
        </p:nvPicPr>
        <p:blipFill>
          <a:blip r:embed="rId1"/>
          <a:srcRect b="9325"/>
          <a:stretch>
            <a:fillRect/>
          </a:stretch>
        </p:blipFill>
        <p:spPr>
          <a:xfrm>
            <a:off x="3421063" y="450850"/>
            <a:ext cx="5472112" cy="3300413"/>
          </a:xfrm>
          <a:prstGeom prst="rect">
            <a:avLst/>
          </a:prstGeom>
          <a:noFill/>
          <a:ln w="9525">
            <a:noFill/>
          </a:ln>
        </p:spPr>
      </p:pic>
      <p:sp>
        <p:nvSpPr>
          <p:cNvPr id="69634" name="内容占位符 2"/>
          <p:cNvSpPr>
            <a:spLocks noGrp="1" noRot="1"/>
          </p:cNvSpPr>
          <p:nvPr>
            <p:ph idx="4294967295"/>
          </p:nvPr>
        </p:nvSpPr>
        <p:spPr>
          <a:xfrm>
            <a:off x="230188" y="615950"/>
            <a:ext cx="7556500" cy="4175125"/>
          </a:xfrm>
          <a:ln/>
        </p:spPr>
        <p:txBody>
          <a:bodyPr wrap="square" lIns="77925" tIns="38963" rIns="77925" bIns="38963" anchor="t"/>
          <a:p>
            <a:pPr lvl="0" eaLnBrk="1" hangingPunct="1">
              <a:buNone/>
            </a:pPr>
            <a:r>
              <a:rPr lang="zh-CN" altLang="en-US" sz="3700" b="1" dirty="0">
                <a:solidFill>
                  <a:srgbClr val="FF0000"/>
                </a:solidFill>
              </a:rPr>
              <a:t>其七  公正</a:t>
            </a:r>
            <a:r>
              <a:rPr lang="zh-CN" altLang="en-US" dirty="0"/>
              <a:t>                     </a:t>
            </a:r>
            <a:endParaRPr lang="zh-CN" altLang="en-US" dirty="0"/>
          </a:p>
          <a:p>
            <a:pPr lvl="0" eaLnBrk="1" hangingPunct="1">
              <a:spcBef>
                <a:spcPct val="60000"/>
              </a:spcBef>
              <a:spcAft>
                <a:spcPct val="40000"/>
              </a:spcAft>
              <a:buNone/>
            </a:pPr>
            <a:r>
              <a:rPr lang="zh-CN" altLang="en-US" dirty="0"/>
              <a:t>科举制度</a:t>
            </a:r>
            <a:endParaRPr lang="zh-CN" altLang="en-US" dirty="0"/>
          </a:p>
          <a:p>
            <a:pPr lvl="0" eaLnBrk="1" hangingPunct="1">
              <a:buNone/>
            </a:pPr>
            <a:r>
              <a:rPr lang="zh-CN" altLang="en-US" dirty="0"/>
              <a:t>朝为田舍郎，</a:t>
            </a:r>
            <a:endParaRPr lang="zh-CN" altLang="en-US" dirty="0"/>
          </a:p>
          <a:p>
            <a:pPr lvl="0" eaLnBrk="1" hangingPunct="1">
              <a:buNone/>
            </a:pPr>
            <a:r>
              <a:rPr lang="zh-CN" altLang="en-US" dirty="0"/>
              <a:t>暮登天子堂。</a:t>
            </a:r>
            <a:endParaRPr lang="zh-CN" altLang="en-US" dirty="0"/>
          </a:p>
          <a:p>
            <a:pPr lvl="0" eaLnBrk="1" hangingPunct="1">
              <a:spcBef>
                <a:spcPct val="80000"/>
              </a:spcBef>
              <a:buNone/>
            </a:pPr>
            <a:r>
              <a:rPr lang="zh-CN" altLang="en-US" dirty="0"/>
              <a:t>包拯  海瑞</a:t>
            </a:r>
            <a:endParaRPr lang="zh-CN" altLang="en-US" dirty="0"/>
          </a:p>
          <a:p>
            <a:pPr lvl="0" eaLnBrk="1" hangingPunct="1">
              <a:spcBef>
                <a:spcPct val="80000"/>
              </a:spcBef>
              <a:buNone/>
            </a:pPr>
            <a:r>
              <a:rPr lang="zh-CN" altLang="en-US" dirty="0"/>
              <a:t>王子犯法与庶民同罪</a:t>
            </a:r>
            <a:endParaRPr lang="zh-CN" altLang="en-US" dirty="0"/>
          </a:p>
          <a:p>
            <a:pPr lvl="0" eaLnBrk="1" hangingPunct="1">
              <a:buNone/>
            </a:pPr>
            <a:endParaRPr lang="zh-CN" altLang="en-US" dirty="0"/>
          </a:p>
          <a:p>
            <a:pPr lvl="0" eaLnBrk="1" hangingPunct="1">
              <a:buNone/>
            </a:pPr>
            <a:endParaRPr lang="en-US" altLang="zh-CN"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0657" name="Picture 2" descr="01300534995293136674132995285"/>
          <p:cNvPicPr>
            <a:picLocks noChangeAspect="1"/>
          </p:cNvPicPr>
          <p:nvPr/>
        </p:nvPicPr>
        <p:blipFill>
          <a:blip r:embed="rId1"/>
          <a:stretch>
            <a:fillRect/>
          </a:stretch>
        </p:blipFill>
        <p:spPr>
          <a:xfrm>
            <a:off x="582613" y="0"/>
            <a:ext cx="5337175" cy="5143500"/>
          </a:xfrm>
          <a:prstGeom prst="rect">
            <a:avLst/>
          </a:prstGeom>
          <a:noFill/>
          <a:ln w="9525">
            <a:noFill/>
          </a:ln>
        </p:spPr>
      </p:pic>
      <p:sp>
        <p:nvSpPr>
          <p:cNvPr id="70658" name="Rectangle 3"/>
          <p:cNvSpPr/>
          <p:nvPr/>
        </p:nvSpPr>
        <p:spPr>
          <a:xfrm>
            <a:off x="6234113" y="1193800"/>
            <a:ext cx="2632075" cy="1304925"/>
          </a:xfrm>
          <a:prstGeom prst="rect">
            <a:avLst/>
          </a:prstGeom>
          <a:noFill/>
          <a:ln w="9525">
            <a:noFill/>
          </a:ln>
        </p:spPr>
        <p:txBody>
          <a:bodyPr wrap="none" lIns="77925" tIns="38963" rIns="77925" bIns="38963" anchor="t">
            <a:spAutoFit/>
          </a:bodyPr>
          <a:p>
            <a:pPr lvl="0" algn="ctr" defTabSz="779780" eaLnBrk="1" hangingPunct="1">
              <a:lnSpc>
                <a:spcPct val="120000"/>
              </a:lnSpc>
              <a:buFont typeface="Wingdings" panose="05000000000000000000" pitchFamily="2" charset="2"/>
              <a:buNone/>
            </a:pPr>
            <a:r>
              <a:rPr lang="zh-CN" altLang="en-US" sz="2600" dirty="0">
                <a:solidFill>
                  <a:srgbClr val="080808"/>
                </a:solidFill>
                <a:latin typeface="Arial" panose="020B0604020202020204" pitchFamily="34" charset="0"/>
                <a:ea typeface="黑体" panose="02010600030101010101" pitchFamily="49" charset="-122"/>
              </a:rPr>
              <a:t>包拯</a:t>
            </a:r>
            <a:endParaRPr lang="zh-CN" altLang="en-US" sz="2600" dirty="0">
              <a:solidFill>
                <a:srgbClr val="080808"/>
              </a:solidFill>
              <a:latin typeface="Arial" panose="020B0604020202020204" pitchFamily="34" charset="0"/>
              <a:ea typeface="黑体" panose="02010600030101010101" pitchFamily="49" charset="-122"/>
            </a:endParaRPr>
          </a:p>
          <a:p>
            <a:pPr lvl="0" algn="ctr" defTabSz="779780" eaLnBrk="1" hangingPunct="1">
              <a:lnSpc>
                <a:spcPct val="120000"/>
              </a:lnSpc>
              <a:buFont typeface="Wingdings" panose="05000000000000000000" pitchFamily="2" charset="2"/>
              <a:buNone/>
            </a:pPr>
            <a:r>
              <a:rPr lang="zh-CN" altLang="en-US" sz="2600" dirty="0">
                <a:solidFill>
                  <a:srgbClr val="080808"/>
                </a:solidFill>
                <a:latin typeface="Arial" panose="020B0604020202020204" pitchFamily="34" charset="0"/>
                <a:ea typeface="黑体" panose="02010600030101010101" pitchFamily="49" charset="-122"/>
              </a:rPr>
              <a:t>二十八岁中进士</a:t>
            </a:r>
            <a:endParaRPr lang="zh-CN" altLang="en-US" sz="2600" dirty="0">
              <a:solidFill>
                <a:srgbClr val="080808"/>
              </a:solidFill>
              <a:latin typeface="Arial" panose="020B0604020202020204" pitchFamily="34" charset="0"/>
              <a:ea typeface="黑体" panose="02010600030101010101" pitchFamily="49" charset="-122"/>
            </a:endParaRPr>
          </a:p>
          <a:p>
            <a:pPr lvl="0" algn="ctr" defTabSz="779780" eaLnBrk="1" hangingPunct="1">
              <a:lnSpc>
                <a:spcPct val="120000"/>
              </a:lnSpc>
              <a:buFont typeface="Wingdings" panose="05000000000000000000" pitchFamily="2" charset="2"/>
              <a:buNone/>
            </a:pPr>
            <a:r>
              <a:rPr lang="zh-CN" altLang="en-US" sz="2600" dirty="0">
                <a:solidFill>
                  <a:srgbClr val="080808"/>
                </a:solidFill>
                <a:latin typeface="Arial" panose="020B0604020202020204" pitchFamily="34" charset="0"/>
                <a:ea typeface="黑体" panose="02010600030101010101" pitchFamily="49" charset="-122"/>
              </a:rPr>
              <a:t>（</a:t>
            </a:r>
            <a:r>
              <a:rPr lang="en-US" altLang="zh-CN" sz="2600" dirty="0">
                <a:solidFill>
                  <a:srgbClr val="080808"/>
                </a:solidFill>
                <a:latin typeface="Arial" panose="020B0604020202020204" pitchFamily="34" charset="0"/>
                <a:ea typeface="黑体" panose="02010600030101010101" pitchFamily="49" charset="-122"/>
              </a:rPr>
              <a:t>1027</a:t>
            </a:r>
            <a:r>
              <a:rPr lang="zh-CN" altLang="en-US" sz="2600" dirty="0">
                <a:solidFill>
                  <a:srgbClr val="080808"/>
                </a:solidFill>
                <a:latin typeface="Arial" panose="020B0604020202020204" pitchFamily="34" charset="0"/>
                <a:ea typeface="黑体" panose="02010600030101010101" pitchFamily="49" charset="-122"/>
              </a:rPr>
              <a:t>年）</a:t>
            </a:r>
            <a:endParaRPr lang="zh-CN" altLang="en-US" sz="2600" dirty="0">
              <a:solidFill>
                <a:srgbClr val="080808"/>
              </a:solidFill>
              <a:latin typeface="Arial" panose="020B0604020202020204" pitchFamily="34" charset="0"/>
              <a:ea typeface="黑体" panose="02010600030101010101" pitchFamily="49"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1" name="Rectangle 2"/>
          <p:cNvSpPr/>
          <p:nvPr/>
        </p:nvSpPr>
        <p:spPr>
          <a:xfrm>
            <a:off x="6167438" y="1193800"/>
            <a:ext cx="2281237" cy="1304925"/>
          </a:xfrm>
          <a:prstGeom prst="rect">
            <a:avLst/>
          </a:prstGeom>
          <a:noFill/>
          <a:ln w="9525">
            <a:noFill/>
          </a:ln>
        </p:spPr>
        <p:txBody>
          <a:bodyPr wrap="none" lIns="77925" tIns="38963" rIns="77925" bIns="38963" anchor="t">
            <a:spAutoFit/>
          </a:bodyPr>
          <a:p>
            <a:pPr lvl="0" algn="ctr" defTabSz="779780" eaLnBrk="1" hangingPunct="1">
              <a:lnSpc>
                <a:spcPct val="120000"/>
              </a:lnSpc>
              <a:buFont typeface="Wingdings" panose="05000000000000000000" pitchFamily="2" charset="2"/>
              <a:buNone/>
            </a:pPr>
            <a:r>
              <a:rPr lang="zh-CN" altLang="en-US" sz="2600" dirty="0">
                <a:solidFill>
                  <a:srgbClr val="080808"/>
                </a:solidFill>
                <a:latin typeface="黑体" panose="02010600030101010101" pitchFamily="49" charset="-122"/>
                <a:ea typeface="黑体" panose="02010600030101010101" pitchFamily="49" charset="-122"/>
              </a:rPr>
              <a:t>文天祥</a:t>
            </a:r>
            <a:endParaRPr lang="zh-CN" altLang="en-US" sz="2600" dirty="0">
              <a:solidFill>
                <a:srgbClr val="080808"/>
              </a:solidFill>
              <a:latin typeface="黑体" panose="02010600030101010101" pitchFamily="49" charset="-122"/>
              <a:ea typeface="黑体" panose="02010600030101010101" pitchFamily="49" charset="-122"/>
            </a:endParaRPr>
          </a:p>
          <a:p>
            <a:pPr lvl="0" algn="ctr" defTabSz="779780" eaLnBrk="1" hangingPunct="1">
              <a:lnSpc>
                <a:spcPct val="120000"/>
              </a:lnSpc>
              <a:buFont typeface="Wingdings" panose="05000000000000000000" pitchFamily="2" charset="2"/>
              <a:buNone/>
            </a:pPr>
            <a:r>
              <a:rPr lang="zh-CN" altLang="en-US" sz="2600" dirty="0">
                <a:solidFill>
                  <a:srgbClr val="080808"/>
                </a:solidFill>
                <a:latin typeface="黑体" panose="02010600030101010101" pitchFamily="49" charset="-122"/>
                <a:ea typeface="黑体" panose="02010600030101010101" pitchFamily="49" charset="-122"/>
              </a:rPr>
              <a:t>二十岁中状元</a:t>
            </a:r>
            <a:endParaRPr lang="zh-CN" altLang="en-US" sz="2600" dirty="0">
              <a:solidFill>
                <a:srgbClr val="080808"/>
              </a:solidFill>
              <a:latin typeface="黑体" panose="02010600030101010101" pitchFamily="49" charset="-122"/>
              <a:ea typeface="黑体" panose="02010600030101010101" pitchFamily="49" charset="-122"/>
            </a:endParaRPr>
          </a:p>
          <a:p>
            <a:pPr lvl="0" algn="ctr" defTabSz="779780" eaLnBrk="1" hangingPunct="1">
              <a:lnSpc>
                <a:spcPct val="120000"/>
              </a:lnSpc>
              <a:buFont typeface="Wingdings" panose="05000000000000000000" pitchFamily="2" charset="2"/>
              <a:buNone/>
            </a:pPr>
            <a:r>
              <a:rPr lang="zh-CN" altLang="en-US" sz="2600" dirty="0">
                <a:solidFill>
                  <a:srgbClr val="080808"/>
                </a:solidFill>
                <a:latin typeface="黑体" panose="02010600030101010101" pitchFamily="49" charset="-122"/>
                <a:ea typeface="黑体" panose="02010600030101010101" pitchFamily="49" charset="-122"/>
              </a:rPr>
              <a:t>（</a:t>
            </a:r>
            <a:r>
              <a:rPr lang="en-US" altLang="zh-CN" sz="2600" dirty="0">
                <a:solidFill>
                  <a:srgbClr val="080808"/>
                </a:solidFill>
                <a:latin typeface="黑体" panose="02010600030101010101" pitchFamily="49" charset="-122"/>
                <a:ea typeface="黑体" panose="02010600030101010101" pitchFamily="49" charset="-122"/>
              </a:rPr>
              <a:t>1256</a:t>
            </a:r>
            <a:r>
              <a:rPr lang="zh-CN" altLang="en-US" sz="2600" dirty="0">
                <a:solidFill>
                  <a:srgbClr val="080808"/>
                </a:solidFill>
                <a:latin typeface="黑体" panose="02010600030101010101" pitchFamily="49" charset="-122"/>
                <a:ea typeface="黑体" panose="02010600030101010101" pitchFamily="49" charset="-122"/>
              </a:rPr>
              <a:t>年）</a:t>
            </a:r>
            <a:endParaRPr lang="zh-CN" altLang="en-US" sz="2600" dirty="0">
              <a:solidFill>
                <a:srgbClr val="080808"/>
              </a:solidFill>
              <a:latin typeface="黑体" panose="02010600030101010101" pitchFamily="49" charset="-122"/>
              <a:ea typeface="黑体" panose="02010600030101010101" pitchFamily="49" charset="-122"/>
            </a:endParaRPr>
          </a:p>
        </p:txBody>
      </p:sp>
      <p:pic>
        <p:nvPicPr>
          <p:cNvPr id="71682" name="Picture 3" descr="bk_740656f5aa61df2b84f2d0aa3e03c0be_PooIZK"/>
          <p:cNvPicPr>
            <a:picLocks noChangeAspect="1"/>
          </p:cNvPicPr>
          <p:nvPr/>
        </p:nvPicPr>
        <p:blipFill>
          <a:blip r:embed="rId1"/>
          <a:srcRect l="4181" t="15347"/>
          <a:stretch>
            <a:fillRect/>
          </a:stretch>
        </p:blipFill>
        <p:spPr>
          <a:xfrm>
            <a:off x="-14287" y="0"/>
            <a:ext cx="4970462" cy="5143500"/>
          </a:xfrm>
          <a:prstGeom prst="rect">
            <a:avLst/>
          </a:prstGeom>
          <a:noFill/>
          <a:ln w="9525">
            <a:noFill/>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5" name="Rectangle 2"/>
          <p:cNvSpPr>
            <a:spLocks noGrp="1" noRot="1"/>
          </p:cNvSpPr>
          <p:nvPr>
            <p:ph type="ctrTitle"/>
          </p:nvPr>
        </p:nvSpPr>
        <p:spPr>
          <a:xfrm>
            <a:off x="323850" y="411163"/>
            <a:ext cx="8496300" cy="4159250"/>
          </a:xfrm>
          <a:ln/>
        </p:spPr>
        <p:txBody>
          <a:bodyPr wrap="square" lIns="77925" tIns="38963" rIns="77925" bIns="38963" anchor="ctr"/>
          <a:lstStyle>
            <a:lvl1pPr lvl="0">
              <a:defRPr kern="1200"/>
            </a:lvl1pPr>
          </a:lstStyle>
          <a:p>
            <a:pPr lvl="0" eaLnBrk="1" fontAlgn="t" hangingPunct="1">
              <a:lnSpc>
                <a:spcPct val="110000"/>
              </a:lnSpc>
            </a:pPr>
            <a:r>
              <a:rPr lang="zh-CN" altLang="zh-CN" sz="5100" dirty="0">
                <a:solidFill>
                  <a:srgbClr val="080808"/>
                </a:solidFill>
              </a:rPr>
              <a:t>过零丁洋</a:t>
            </a:r>
            <a:br>
              <a:rPr lang="zh-CN" altLang="zh-CN" dirty="0">
                <a:solidFill>
                  <a:srgbClr val="080808"/>
                </a:solidFill>
              </a:rPr>
            </a:br>
            <a:r>
              <a:rPr lang="zh-CN" altLang="zh-CN" sz="2800" dirty="0">
                <a:solidFill>
                  <a:srgbClr val="080808"/>
                </a:solidFill>
              </a:rPr>
              <a:t>南宋 文天祥</a:t>
            </a:r>
            <a:br>
              <a:rPr lang="zh-CN" altLang="zh-CN" dirty="0">
                <a:solidFill>
                  <a:srgbClr val="080808"/>
                </a:solidFill>
              </a:rPr>
            </a:br>
            <a:br>
              <a:rPr lang="zh-CN" altLang="zh-CN" dirty="0">
                <a:solidFill>
                  <a:srgbClr val="080808"/>
                </a:solidFill>
              </a:rPr>
            </a:br>
            <a:r>
              <a:rPr lang="zh-CN" altLang="zh-CN" dirty="0">
                <a:solidFill>
                  <a:srgbClr val="080808"/>
                </a:solidFill>
              </a:rPr>
              <a:t>辛苦遭逢起一经，干戈寥落四周星。</a:t>
            </a:r>
            <a:br>
              <a:rPr lang="zh-CN" altLang="zh-CN" dirty="0">
                <a:solidFill>
                  <a:srgbClr val="080808"/>
                </a:solidFill>
              </a:rPr>
            </a:br>
            <a:r>
              <a:rPr lang="zh-CN" altLang="zh-CN" dirty="0">
                <a:solidFill>
                  <a:srgbClr val="080808"/>
                </a:solidFill>
              </a:rPr>
              <a:t>山河破碎风飘絮，身世浮沉雨打萍。</a:t>
            </a:r>
            <a:br>
              <a:rPr lang="zh-CN" altLang="zh-CN" dirty="0">
                <a:solidFill>
                  <a:srgbClr val="080808"/>
                </a:solidFill>
              </a:rPr>
            </a:br>
            <a:r>
              <a:rPr lang="zh-CN" altLang="zh-CN" dirty="0">
                <a:solidFill>
                  <a:srgbClr val="080808"/>
                </a:solidFill>
              </a:rPr>
              <a:t>惶恐滩头说惶恐，零丁洋里叹零丁。</a:t>
            </a:r>
            <a:br>
              <a:rPr lang="zh-CN" altLang="zh-CN" dirty="0">
                <a:solidFill>
                  <a:srgbClr val="080808"/>
                </a:solidFill>
              </a:rPr>
            </a:br>
            <a:r>
              <a:rPr lang="zh-CN" altLang="zh-CN" dirty="0">
                <a:solidFill>
                  <a:srgbClr val="080808"/>
                </a:solidFill>
              </a:rPr>
              <a:t>人生自古谁无死？留取丹心照汗青。 </a:t>
            </a:r>
            <a:endParaRPr lang="zh-CN" altLang="zh-CN" dirty="0">
              <a:solidFill>
                <a:srgbClr val="080808"/>
              </a:solidFill>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3729" name="Picture 2" descr="4eec350btx6BTv0bkdi90&amp;690"/>
          <p:cNvPicPr>
            <a:picLocks noChangeAspect="1"/>
          </p:cNvPicPr>
          <p:nvPr/>
        </p:nvPicPr>
        <p:blipFill>
          <a:blip r:embed="rId1"/>
          <a:stretch>
            <a:fillRect/>
          </a:stretch>
        </p:blipFill>
        <p:spPr>
          <a:xfrm>
            <a:off x="982663" y="0"/>
            <a:ext cx="7031037" cy="5141913"/>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Rectangle 2"/>
          <p:cNvSpPr>
            <a:spLocks noGrp="1" noRot="1"/>
          </p:cNvSpPr>
          <p:nvPr>
            <p:ph type="ctrTitle"/>
          </p:nvPr>
        </p:nvSpPr>
        <p:spPr>
          <a:xfrm>
            <a:off x="71438" y="287338"/>
            <a:ext cx="4962525" cy="4141787"/>
          </a:xfrm>
          <a:ln/>
        </p:spPr>
        <p:txBody>
          <a:bodyPr wrap="square" lIns="77925" tIns="38963" rIns="77925" bIns="38963" anchor="ctr"/>
          <a:lstStyle>
            <a:lvl1pPr lvl="0">
              <a:defRPr kern="1200"/>
            </a:lvl1pPr>
          </a:lstStyle>
          <a:p>
            <a:pPr lvl="0" eaLnBrk="1" fontAlgn="t" hangingPunct="1">
              <a:lnSpc>
                <a:spcPct val="130000"/>
              </a:lnSpc>
            </a:pPr>
            <a:r>
              <a:rPr lang="zh-CN" altLang="en-US" dirty="0">
                <a:solidFill>
                  <a:srgbClr val="080808"/>
                </a:solidFill>
              </a:rPr>
              <a:t>登科后</a:t>
            </a:r>
            <a:br>
              <a:rPr lang="en-US" altLang="zh-CN" dirty="0">
                <a:solidFill>
                  <a:srgbClr val="080808"/>
                </a:solidFill>
              </a:rPr>
            </a:br>
            <a:r>
              <a:rPr lang="zh-CN" altLang="en-US" sz="2400" dirty="0">
                <a:solidFill>
                  <a:srgbClr val="080808"/>
                </a:solidFill>
              </a:rPr>
              <a:t>唐 孟郊</a:t>
            </a:r>
            <a:r>
              <a:rPr lang="zh-CN" altLang="en-US" sz="2400" dirty="0"/>
              <a:t> </a:t>
            </a:r>
            <a:br>
              <a:rPr lang="en-US" altLang="zh-CN" dirty="0">
                <a:solidFill>
                  <a:srgbClr val="080808"/>
                </a:solidFill>
              </a:rPr>
            </a:br>
            <a:r>
              <a:rPr lang="zh-CN" altLang="en-US" sz="3600" dirty="0">
                <a:solidFill>
                  <a:srgbClr val="080808"/>
                </a:solidFill>
              </a:rPr>
              <a:t>昔日龌龊不足夸，</a:t>
            </a:r>
            <a:br>
              <a:rPr lang="zh-CN" altLang="en-US" sz="3600" dirty="0">
                <a:solidFill>
                  <a:srgbClr val="080808"/>
                </a:solidFill>
              </a:rPr>
            </a:br>
            <a:r>
              <a:rPr lang="zh-CN" altLang="en-US" sz="3600" dirty="0">
                <a:solidFill>
                  <a:srgbClr val="080808"/>
                </a:solidFill>
              </a:rPr>
              <a:t>今朝放荡思无涯。</a:t>
            </a:r>
            <a:br>
              <a:rPr lang="zh-CN" altLang="en-US" sz="3600" dirty="0">
                <a:solidFill>
                  <a:srgbClr val="080808"/>
                </a:solidFill>
              </a:rPr>
            </a:br>
            <a:r>
              <a:rPr lang="zh-CN" altLang="en-US" sz="3600" dirty="0">
                <a:solidFill>
                  <a:srgbClr val="FF3300"/>
                </a:solidFill>
              </a:rPr>
              <a:t>春风得意马蹄疾，</a:t>
            </a:r>
            <a:br>
              <a:rPr lang="zh-CN" altLang="en-US" sz="3600" dirty="0">
                <a:solidFill>
                  <a:srgbClr val="080808"/>
                </a:solidFill>
              </a:rPr>
            </a:br>
            <a:r>
              <a:rPr lang="zh-CN" altLang="en-US" sz="3600" dirty="0">
                <a:solidFill>
                  <a:srgbClr val="080808"/>
                </a:solidFill>
              </a:rPr>
              <a:t>一日看尽长安花。</a:t>
            </a:r>
            <a:endParaRPr lang="zh-CN" altLang="en-US" sz="3600" dirty="0">
              <a:solidFill>
                <a:srgbClr val="080808"/>
              </a:solidFill>
            </a:endParaRPr>
          </a:p>
        </p:txBody>
      </p:sp>
      <p:pic>
        <p:nvPicPr>
          <p:cNvPr id="10242" name="Picture 6" descr="c:\documents and settings\administrator\application data\360se6\User Data\temp\t010e17ee171dd591c0.jpg"/>
          <p:cNvPicPr>
            <a:picLocks noChangeAspect="1"/>
          </p:cNvPicPr>
          <p:nvPr/>
        </p:nvPicPr>
        <p:blipFill>
          <a:blip r:embed="rId1"/>
          <a:stretch>
            <a:fillRect/>
          </a:stretch>
        </p:blipFill>
        <p:spPr>
          <a:xfrm>
            <a:off x="4643438" y="1000125"/>
            <a:ext cx="4160837" cy="3000375"/>
          </a:xfrm>
          <a:prstGeom prst="rect">
            <a:avLst/>
          </a:prstGeom>
          <a:noFill/>
          <a:ln w="9525">
            <a:noFill/>
          </a:ln>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3" name="内容占位符 2"/>
          <p:cNvSpPr>
            <a:spLocks noGrp="1" noRot="1"/>
          </p:cNvSpPr>
          <p:nvPr>
            <p:ph idx="4294967295"/>
          </p:nvPr>
        </p:nvSpPr>
        <p:spPr>
          <a:xfrm>
            <a:off x="2571750" y="628650"/>
            <a:ext cx="5857875" cy="4175125"/>
          </a:xfrm>
          <a:ln/>
        </p:spPr>
        <p:txBody>
          <a:bodyPr wrap="square" lIns="77925" tIns="38963" rIns="77925" bIns="38963" anchor="t"/>
          <a:p>
            <a:pPr lvl="0" algn="ctr" eaLnBrk="1" hangingPunct="1">
              <a:buNone/>
            </a:pPr>
            <a:r>
              <a:rPr lang="zh-CN" altLang="zh-CN" sz="3400" b="1" dirty="0">
                <a:solidFill>
                  <a:srgbClr val="FF0000"/>
                </a:solidFill>
              </a:rPr>
              <a:t>       其八  法治</a:t>
            </a:r>
            <a:endParaRPr lang="zh-CN" altLang="zh-CN" sz="3400" b="1" dirty="0">
              <a:solidFill>
                <a:srgbClr val="FF0000"/>
              </a:solidFill>
            </a:endParaRPr>
          </a:p>
          <a:p>
            <a:pPr lvl="0" eaLnBrk="1" hangingPunct="1">
              <a:buNone/>
            </a:pPr>
            <a:r>
              <a:rPr lang="zh-CN" altLang="zh-CN" sz="900" dirty="0"/>
              <a:t>                    </a:t>
            </a:r>
            <a:endParaRPr lang="zh-CN" altLang="zh-CN" sz="900" dirty="0"/>
          </a:p>
          <a:p>
            <a:pPr lvl="0" eaLnBrk="1" hangingPunct="1">
              <a:buNone/>
            </a:pPr>
            <a:endParaRPr lang="zh-CN" altLang="zh-CN" sz="900" dirty="0"/>
          </a:p>
          <a:p>
            <a:pPr lvl="0" eaLnBrk="1" hangingPunct="1">
              <a:lnSpc>
                <a:spcPct val="150000"/>
              </a:lnSpc>
              <a:buNone/>
            </a:pPr>
            <a:r>
              <a:rPr lang="zh-CN" altLang="zh-CN" sz="900" dirty="0"/>
              <a:t>                       </a:t>
            </a:r>
            <a:r>
              <a:rPr lang="zh-CN" altLang="zh-CN" sz="2000" dirty="0"/>
              <a:t>       </a:t>
            </a:r>
            <a:r>
              <a:rPr lang="zh-CN" altLang="zh-CN" dirty="0"/>
              <a:t>郑国子产“铸刑书”</a:t>
            </a:r>
            <a:endParaRPr lang="zh-CN" altLang="zh-CN" dirty="0"/>
          </a:p>
          <a:p>
            <a:pPr lvl="0" eaLnBrk="1" hangingPunct="1">
              <a:lnSpc>
                <a:spcPct val="150000"/>
              </a:lnSpc>
              <a:buNone/>
            </a:pPr>
            <a:r>
              <a:rPr lang="zh-CN" altLang="zh-CN" dirty="0"/>
              <a:t>             晋国赵鞅“铸刑鼎”       </a:t>
            </a:r>
            <a:endParaRPr lang="zh-CN" altLang="zh-CN" dirty="0"/>
          </a:p>
          <a:p>
            <a:pPr lvl="0" eaLnBrk="1" hangingPunct="1">
              <a:lnSpc>
                <a:spcPct val="150000"/>
              </a:lnSpc>
              <a:buNone/>
            </a:pPr>
            <a:r>
              <a:rPr lang="zh-CN" altLang="zh-CN" dirty="0"/>
              <a:t>             商鞅变法   立木为信</a:t>
            </a:r>
            <a:endParaRPr lang="zh-CN" altLang="zh-CN" dirty="0"/>
          </a:p>
          <a:p>
            <a:pPr lvl="0" eaLnBrk="1" hangingPunct="1">
              <a:lnSpc>
                <a:spcPct val="150000"/>
              </a:lnSpc>
              <a:buNone/>
            </a:pPr>
            <a:r>
              <a:rPr lang="zh-CN" altLang="zh-CN" dirty="0"/>
              <a:t>             法家李斯、韩非子</a:t>
            </a:r>
            <a:endParaRPr lang="zh-CN" altLang="zh-CN" dirty="0"/>
          </a:p>
          <a:p>
            <a:pPr lvl="0" eaLnBrk="1" hangingPunct="1">
              <a:buNone/>
            </a:pPr>
            <a:endParaRPr lang="zh-CN" altLang="zh-CN" dirty="0"/>
          </a:p>
          <a:p>
            <a:pPr lvl="0" eaLnBrk="1" hangingPunct="1">
              <a:buNone/>
            </a:pPr>
            <a:r>
              <a:rPr lang="zh-CN" altLang="zh-CN" sz="900" dirty="0"/>
              <a:t>                    </a:t>
            </a:r>
            <a:endParaRPr lang="zh-CN" altLang="zh-CN" sz="900" dirty="0"/>
          </a:p>
          <a:p>
            <a:pPr lvl="0" eaLnBrk="1" hangingPunct="1">
              <a:buNone/>
            </a:pPr>
            <a:r>
              <a:rPr lang="zh-CN" altLang="zh-CN" sz="900" dirty="0"/>
              <a:t>                    </a:t>
            </a:r>
            <a:endParaRPr lang="zh-CN" altLang="zh-CN" sz="900" dirty="0"/>
          </a:p>
        </p:txBody>
      </p:sp>
      <p:pic>
        <p:nvPicPr>
          <p:cNvPr id="74754" name="Picture 3"/>
          <p:cNvPicPr>
            <a:picLocks noChangeAspect="1"/>
          </p:cNvPicPr>
          <p:nvPr/>
        </p:nvPicPr>
        <p:blipFill>
          <a:blip r:embed="rId1"/>
          <a:stretch>
            <a:fillRect/>
          </a:stretch>
        </p:blipFill>
        <p:spPr>
          <a:xfrm>
            <a:off x="612775" y="0"/>
            <a:ext cx="3625850" cy="5143500"/>
          </a:xfrm>
          <a:prstGeom prst="rect">
            <a:avLst/>
          </a:prstGeom>
          <a:noFill/>
          <a:ln w="9525">
            <a:noFill/>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7" name="Rectangle 2"/>
          <p:cNvSpPr>
            <a:spLocks noGrp="1" noRot="1"/>
          </p:cNvSpPr>
          <p:nvPr>
            <p:ph type="ctrTitle"/>
          </p:nvPr>
        </p:nvSpPr>
        <p:spPr>
          <a:xfrm>
            <a:off x="323850" y="195263"/>
            <a:ext cx="8496300" cy="4591050"/>
          </a:xfrm>
          <a:ln/>
        </p:spPr>
        <p:txBody>
          <a:bodyPr wrap="square" lIns="77925" tIns="38963" rIns="77925" bIns="38963" anchor="ctr"/>
          <a:lstStyle>
            <a:lvl1pPr lvl="0">
              <a:defRPr kern="1200"/>
            </a:lvl1pPr>
          </a:lstStyle>
          <a:p>
            <a:pPr lvl="0" algn="l" eaLnBrk="1" fontAlgn="t" hangingPunct="1">
              <a:lnSpc>
                <a:spcPct val="120000"/>
              </a:lnSpc>
            </a:pPr>
            <a:r>
              <a:rPr lang="zh-CN" altLang="en-US" sz="3400" dirty="0">
                <a:solidFill>
                  <a:srgbClr val="080808"/>
                </a:solidFill>
              </a:rPr>
              <a:t>立木为信</a:t>
            </a:r>
            <a:br>
              <a:rPr lang="zh-CN" altLang="en-US" sz="2200" dirty="0">
                <a:solidFill>
                  <a:srgbClr val="080808"/>
                </a:solidFill>
              </a:rPr>
            </a:br>
            <a:r>
              <a:rPr lang="zh-CN" altLang="en-US" sz="2400" dirty="0">
                <a:solidFill>
                  <a:srgbClr val="080808"/>
                </a:solidFill>
              </a:rPr>
              <a:t>　　春秋战国时，秦国的商鞅在秦孝公的支持下主持变法。为了树立威信，推进改革，商鞅下令在都城南门外立一根三丈长的木头，并当众许下诺言：谁能把这根木头搬到北门，赏金十两。围观的人不相信如此轻而易举的事能得到如此高的赏赐，结果没人肯出手一试。于是，商鞅将赏金提高到</a:t>
            </a:r>
            <a:r>
              <a:rPr lang="en-US" altLang="zh-CN" sz="2400" dirty="0">
                <a:solidFill>
                  <a:srgbClr val="080808"/>
                </a:solidFill>
              </a:rPr>
              <a:t>50</a:t>
            </a:r>
            <a:r>
              <a:rPr lang="zh-CN" altLang="en-US" sz="2400" dirty="0">
                <a:solidFill>
                  <a:srgbClr val="080808"/>
                </a:solidFill>
              </a:rPr>
              <a:t>金。终于有人站起将木头扛到了北门。商鞅立即赏了他五十金。商鞅这一举动，在百姓心中树立起了威信，而商鞅接下来的变法就很快在秦国推广开了。</a:t>
            </a:r>
            <a:endParaRPr lang="zh-CN" altLang="en-US" sz="2400" dirty="0">
              <a:solidFill>
                <a:srgbClr val="080808"/>
              </a:solidFill>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6801" name="Picture 3" descr="165257ty4yqqi42e8mpuqu"/>
          <p:cNvPicPr>
            <a:picLocks noChangeAspect="1"/>
          </p:cNvPicPr>
          <p:nvPr/>
        </p:nvPicPr>
        <p:blipFill>
          <a:blip r:embed="rId1"/>
          <a:stretch>
            <a:fillRect/>
          </a:stretch>
        </p:blipFill>
        <p:spPr>
          <a:xfrm>
            <a:off x="0" y="357188"/>
            <a:ext cx="9144000" cy="4479925"/>
          </a:xfrm>
          <a:prstGeom prst="rect">
            <a:avLst/>
          </a:prstGeom>
          <a:noFill/>
          <a:ln w="9525">
            <a:noFill/>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5" name="内容占位符 2"/>
          <p:cNvSpPr>
            <a:spLocks noGrp="1" noRot="1"/>
          </p:cNvSpPr>
          <p:nvPr>
            <p:ph idx="4294967295"/>
          </p:nvPr>
        </p:nvSpPr>
        <p:spPr>
          <a:xfrm>
            <a:off x="1000125" y="400050"/>
            <a:ext cx="6786563" cy="4175125"/>
          </a:xfrm>
          <a:ln/>
        </p:spPr>
        <p:txBody>
          <a:bodyPr wrap="square" lIns="77925" tIns="38963" rIns="77925" bIns="38963" anchor="t"/>
          <a:p>
            <a:pPr lvl="0" algn="ctr" eaLnBrk="1" hangingPunct="1">
              <a:buNone/>
            </a:pPr>
            <a:r>
              <a:rPr lang="en-US" altLang="zh-CN" sz="3700" b="1" dirty="0">
                <a:solidFill>
                  <a:srgbClr val="FF0000"/>
                </a:solidFill>
              </a:rPr>
              <a:t>             </a:t>
            </a:r>
            <a:r>
              <a:rPr lang="zh-CN" altLang="en-US" sz="3700" b="1" dirty="0">
                <a:solidFill>
                  <a:srgbClr val="FF0000"/>
                </a:solidFill>
              </a:rPr>
              <a:t>其九</a:t>
            </a:r>
            <a:r>
              <a:rPr lang="en-US" altLang="zh-CN" sz="3700" b="1" dirty="0">
                <a:solidFill>
                  <a:srgbClr val="FF0000"/>
                </a:solidFill>
              </a:rPr>
              <a:t>  </a:t>
            </a:r>
            <a:r>
              <a:rPr lang="zh-CN" altLang="en-US" sz="3700" b="1" dirty="0">
                <a:solidFill>
                  <a:srgbClr val="FF0000"/>
                </a:solidFill>
              </a:rPr>
              <a:t>爱国</a:t>
            </a:r>
            <a:endParaRPr lang="zh-CN" altLang="en-US" sz="3700" b="1" dirty="0">
              <a:solidFill>
                <a:srgbClr val="FF0000"/>
              </a:solidFill>
            </a:endParaRPr>
          </a:p>
          <a:p>
            <a:pPr lvl="0" eaLnBrk="1" hangingPunct="1">
              <a:buNone/>
            </a:pPr>
            <a:r>
              <a:rPr lang="zh-CN" altLang="en-US" dirty="0"/>
              <a:t>                      </a:t>
            </a:r>
            <a:endParaRPr lang="zh-CN" altLang="en-US" dirty="0"/>
          </a:p>
          <a:p>
            <a:pPr lvl="0" eaLnBrk="1" hangingPunct="1">
              <a:lnSpc>
                <a:spcPct val="150000"/>
              </a:lnSpc>
              <a:buNone/>
            </a:pPr>
            <a:r>
              <a:rPr lang="zh-CN" altLang="en-US" dirty="0"/>
              <a:t>                      屈原     苏武</a:t>
            </a:r>
            <a:endParaRPr lang="zh-CN" altLang="en-US" dirty="0"/>
          </a:p>
          <a:p>
            <a:pPr lvl="0" eaLnBrk="1" hangingPunct="1">
              <a:lnSpc>
                <a:spcPct val="150000"/>
              </a:lnSpc>
              <a:buNone/>
            </a:pPr>
            <a:r>
              <a:rPr lang="zh-CN" altLang="en-US" dirty="0"/>
              <a:t>                      岳飞     文天祥  </a:t>
            </a:r>
            <a:endParaRPr lang="zh-CN" altLang="en-US" dirty="0"/>
          </a:p>
          <a:p>
            <a:pPr lvl="0" eaLnBrk="1" hangingPunct="1">
              <a:lnSpc>
                <a:spcPct val="150000"/>
              </a:lnSpc>
              <a:buNone/>
            </a:pPr>
            <a:r>
              <a:rPr lang="zh-CN" altLang="en-US" dirty="0"/>
              <a:t>                      陆游     辛弃疾</a:t>
            </a:r>
            <a:endParaRPr lang="zh-CN" altLang="en-US" dirty="0"/>
          </a:p>
          <a:p>
            <a:pPr lvl="0" eaLnBrk="1" hangingPunct="1">
              <a:lnSpc>
                <a:spcPct val="150000"/>
              </a:lnSpc>
              <a:buNone/>
            </a:pPr>
            <a:r>
              <a:rPr lang="zh-CN" altLang="en-US" dirty="0"/>
              <a:t>                      戚继光   林则徐</a:t>
            </a:r>
            <a:endParaRPr lang="zh-CN" altLang="en-US" dirty="0"/>
          </a:p>
        </p:txBody>
      </p:sp>
      <p:pic>
        <p:nvPicPr>
          <p:cNvPr id="77826" name="Picture 8" descr="c:\documents and settings\administrator\application data\360se6\User Data\temp\2012030510401784355.jpg"/>
          <p:cNvPicPr>
            <a:picLocks noChangeAspect="1"/>
          </p:cNvPicPr>
          <p:nvPr/>
        </p:nvPicPr>
        <p:blipFill>
          <a:blip r:embed="rId1"/>
          <a:stretch>
            <a:fillRect/>
          </a:stretch>
        </p:blipFill>
        <p:spPr>
          <a:xfrm>
            <a:off x="1306513" y="422275"/>
            <a:ext cx="1143000" cy="1530350"/>
          </a:xfrm>
          <a:prstGeom prst="rect">
            <a:avLst/>
          </a:prstGeom>
          <a:noFill/>
          <a:ln w="9525">
            <a:noFill/>
          </a:ln>
        </p:spPr>
      </p:pic>
      <p:pic>
        <p:nvPicPr>
          <p:cNvPr id="77827" name="Picture 10" descr="c:\documents and settings\administrator\application data\360se6\User Data\temp\ext-20120619110917-1870297455.jpg"/>
          <p:cNvPicPr>
            <a:picLocks noChangeAspect="1"/>
          </p:cNvPicPr>
          <p:nvPr/>
        </p:nvPicPr>
        <p:blipFill>
          <a:blip r:embed="rId2"/>
          <a:stretch>
            <a:fillRect/>
          </a:stretch>
        </p:blipFill>
        <p:spPr>
          <a:xfrm>
            <a:off x="92075" y="422275"/>
            <a:ext cx="1225550" cy="1565275"/>
          </a:xfrm>
          <a:prstGeom prst="rect">
            <a:avLst/>
          </a:prstGeom>
          <a:noFill/>
          <a:ln w="9525">
            <a:noFill/>
          </a:ln>
        </p:spPr>
      </p:pic>
      <p:pic>
        <p:nvPicPr>
          <p:cNvPr id="77828" name="Picture 13" descr="c:\documents and settings\administrator\application data\360se6\User Data\temp\2294584010147182064.jpg"/>
          <p:cNvPicPr>
            <a:picLocks noChangeAspect="1"/>
          </p:cNvPicPr>
          <p:nvPr/>
        </p:nvPicPr>
        <p:blipFill>
          <a:blip r:embed="rId3"/>
          <a:stretch>
            <a:fillRect/>
          </a:stretch>
        </p:blipFill>
        <p:spPr>
          <a:xfrm>
            <a:off x="2449513" y="422275"/>
            <a:ext cx="1071562" cy="1606550"/>
          </a:xfrm>
          <a:prstGeom prst="rect">
            <a:avLst/>
          </a:prstGeom>
          <a:noFill/>
          <a:ln w="9525">
            <a:noFill/>
          </a:ln>
        </p:spPr>
      </p:pic>
      <p:pic>
        <p:nvPicPr>
          <p:cNvPr id="77829" name="Picture 15" descr="c:\documents and settings\administrator\application data\360se6\User Data\temp\20070303021310a842.jpg"/>
          <p:cNvPicPr>
            <a:picLocks noChangeAspect="1"/>
          </p:cNvPicPr>
          <p:nvPr/>
        </p:nvPicPr>
        <p:blipFill>
          <a:blip r:embed="rId4"/>
          <a:stretch>
            <a:fillRect/>
          </a:stretch>
        </p:blipFill>
        <p:spPr>
          <a:xfrm>
            <a:off x="92075" y="1993900"/>
            <a:ext cx="1214438" cy="1806575"/>
          </a:xfrm>
          <a:prstGeom prst="rect">
            <a:avLst/>
          </a:prstGeom>
          <a:noFill/>
          <a:ln w="9525">
            <a:noFill/>
          </a:ln>
        </p:spPr>
      </p:pic>
      <p:pic>
        <p:nvPicPr>
          <p:cNvPr id="77830" name="Picture 17" descr="c:\documents and settings\administrator\application data\360se6\User Data\temp\20130617172647-580360083.jpg"/>
          <p:cNvPicPr>
            <a:picLocks noChangeAspect="1"/>
          </p:cNvPicPr>
          <p:nvPr/>
        </p:nvPicPr>
        <p:blipFill>
          <a:blip r:embed="rId5"/>
          <a:stretch>
            <a:fillRect/>
          </a:stretch>
        </p:blipFill>
        <p:spPr>
          <a:xfrm>
            <a:off x="1306513" y="1993900"/>
            <a:ext cx="1146175" cy="1857375"/>
          </a:xfrm>
          <a:prstGeom prst="rect">
            <a:avLst/>
          </a:prstGeom>
          <a:noFill/>
          <a:ln w="9525">
            <a:noFill/>
          </a:ln>
        </p:spPr>
      </p:pic>
      <p:pic>
        <p:nvPicPr>
          <p:cNvPr id="77831" name="Picture 19" descr="c:\documents and settings\administrator\application data\360se6\User Data\temp\bd315c6034a85edf153cceee49540923dc54754e.jpg"/>
          <p:cNvPicPr>
            <a:picLocks noChangeAspect="1"/>
          </p:cNvPicPr>
          <p:nvPr/>
        </p:nvPicPr>
        <p:blipFill>
          <a:blip r:embed="rId6"/>
          <a:stretch>
            <a:fillRect/>
          </a:stretch>
        </p:blipFill>
        <p:spPr>
          <a:xfrm>
            <a:off x="2460625" y="1995488"/>
            <a:ext cx="1074738" cy="1366837"/>
          </a:xfrm>
          <a:prstGeom prst="rect">
            <a:avLst/>
          </a:prstGeom>
          <a:noFill/>
          <a:ln w="9525">
            <a:noFill/>
          </a:ln>
        </p:spPr>
      </p:pic>
      <p:pic>
        <p:nvPicPr>
          <p:cNvPr id="77832" name="Picture 21" descr="c:\documents and settings\administrator\application data\360se6\User Data\temp\50ef7fa28c806.png"/>
          <p:cNvPicPr>
            <a:picLocks noChangeAspect="1"/>
          </p:cNvPicPr>
          <p:nvPr/>
        </p:nvPicPr>
        <p:blipFill>
          <a:blip r:embed="rId7"/>
          <a:srcRect t="16229"/>
          <a:stretch>
            <a:fillRect/>
          </a:stretch>
        </p:blipFill>
        <p:spPr>
          <a:xfrm>
            <a:off x="88900" y="3375025"/>
            <a:ext cx="2495550" cy="1573213"/>
          </a:xfrm>
          <a:prstGeom prst="rect">
            <a:avLst/>
          </a:prstGeom>
          <a:noFill/>
          <a:ln w="9525">
            <a:noFill/>
          </a:ln>
        </p:spPr>
      </p:pic>
      <p:pic>
        <p:nvPicPr>
          <p:cNvPr id="77833" name="Picture 10"/>
          <p:cNvPicPr>
            <a:picLocks noChangeAspect="1"/>
          </p:cNvPicPr>
          <p:nvPr/>
        </p:nvPicPr>
        <p:blipFill>
          <a:blip r:embed="rId8"/>
          <a:srcRect l="25583" t="11580" r="7776" b="8420"/>
          <a:stretch>
            <a:fillRect/>
          </a:stretch>
        </p:blipFill>
        <p:spPr>
          <a:xfrm>
            <a:off x="2363788" y="3355975"/>
            <a:ext cx="1727200" cy="1603375"/>
          </a:xfrm>
          <a:prstGeom prst="rect">
            <a:avLst/>
          </a:prstGeom>
          <a:noFill/>
          <a:ln w="9525">
            <a:noFill/>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8849" name="Picture 7" descr="c:\documents and settings\administrator\application data\360se6\User Data\temp\11156597_144252839000_2.jpg"/>
          <p:cNvPicPr>
            <a:picLocks noChangeAspect="1"/>
          </p:cNvPicPr>
          <p:nvPr/>
        </p:nvPicPr>
        <p:blipFill>
          <a:blip r:embed="rId1"/>
          <a:srcRect l="9317" b="7178"/>
          <a:stretch>
            <a:fillRect/>
          </a:stretch>
        </p:blipFill>
        <p:spPr>
          <a:xfrm>
            <a:off x="42863" y="412750"/>
            <a:ext cx="9082087" cy="4248150"/>
          </a:xfrm>
          <a:prstGeom prst="rect">
            <a:avLst/>
          </a:prstGeom>
          <a:noFill/>
          <a:ln w="9525">
            <a:noFill/>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3" name="内容占位符 2"/>
          <p:cNvSpPr>
            <a:spLocks noGrp="1" noRot="1"/>
          </p:cNvSpPr>
          <p:nvPr>
            <p:ph idx="4294967295"/>
          </p:nvPr>
        </p:nvSpPr>
        <p:spPr>
          <a:xfrm>
            <a:off x="4429125" y="469900"/>
            <a:ext cx="3286125" cy="4173538"/>
          </a:xfrm>
          <a:ln/>
        </p:spPr>
        <p:txBody>
          <a:bodyPr wrap="square" lIns="77925" tIns="38963" rIns="77925" bIns="38963" anchor="t"/>
          <a:p>
            <a:pPr lvl="0" algn="ctr" eaLnBrk="1" hangingPunct="1">
              <a:buNone/>
            </a:pPr>
            <a:r>
              <a:rPr lang="zh-CN" altLang="en-US" sz="3700" b="1" dirty="0">
                <a:solidFill>
                  <a:srgbClr val="FF0000"/>
                </a:solidFill>
              </a:rPr>
              <a:t> 其十</a:t>
            </a:r>
            <a:r>
              <a:rPr lang="en-US" altLang="zh-CN" sz="3700" b="1" dirty="0">
                <a:solidFill>
                  <a:srgbClr val="FF0000"/>
                </a:solidFill>
              </a:rPr>
              <a:t>  </a:t>
            </a:r>
            <a:r>
              <a:rPr lang="zh-CN" altLang="en-US" sz="3700" b="1" dirty="0">
                <a:solidFill>
                  <a:srgbClr val="FF0000"/>
                </a:solidFill>
              </a:rPr>
              <a:t>敬业</a:t>
            </a:r>
            <a:endParaRPr lang="zh-CN" altLang="en-US" sz="3700" b="1" dirty="0">
              <a:solidFill>
                <a:srgbClr val="FF0000"/>
              </a:solidFill>
            </a:endParaRPr>
          </a:p>
          <a:p>
            <a:pPr lvl="0" eaLnBrk="1" hangingPunct="1">
              <a:buNone/>
            </a:pPr>
            <a:r>
              <a:rPr lang="zh-CN" altLang="en-US" dirty="0"/>
              <a:t>                                           </a:t>
            </a:r>
            <a:r>
              <a:rPr lang="en-US" altLang="zh-CN" dirty="0"/>
              <a:t>   </a:t>
            </a:r>
            <a:endParaRPr lang="en-US" altLang="zh-CN" dirty="0"/>
          </a:p>
          <a:p>
            <a:pPr lvl="0" eaLnBrk="1" hangingPunct="1">
              <a:spcAft>
                <a:spcPct val="50000"/>
              </a:spcAft>
              <a:buNone/>
            </a:pPr>
            <a:r>
              <a:rPr lang="en-US" altLang="zh-CN" dirty="0"/>
              <a:t>      </a:t>
            </a:r>
            <a:r>
              <a:rPr lang="zh-CN" altLang="en-US" dirty="0"/>
              <a:t>司马迁                     </a:t>
            </a:r>
            <a:endParaRPr lang="en-US" altLang="zh-CN" dirty="0"/>
          </a:p>
          <a:p>
            <a:pPr lvl="0" eaLnBrk="1" hangingPunct="1">
              <a:spcAft>
                <a:spcPct val="50000"/>
              </a:spcAft>
              <a:buNone/>
            </a:pPr>
            <a:r>
              <a:rPr lang="en-US" altLang="zh-CN" dirty="0"/>
              <a:t>      </a:t>
            </a:r>
            <a:r>
              <a:rPr lang="zh-CN" altLang="en-US" dirty="0"/>
              <a:t>唐僧                   </a:t>
            </a:r>
            <a:endParaRPr lang="en-US" altLang="zh-CN" dirty="0"/>
          </a:p>
          <a:p>
            <a:pPr lvl="0" eaLnBrk="1" hangingPunct="1">
              <a:spcAft>
                <a:spcPct val="50000"/>
              </a:spcAft>
              <a:buNone/>
            </a:pPr>
            <a:r>
              <a:rPr lang="en-US" altLang="zh-CN" dirty="0"/>
              <a:t>      </a:t>
            </a:r>
            <a:r>
              <a:rPr lang="zh-CN" altLang="en-US" dirty="0"/>
              <a:t>李时珍                    </a:t>
            </a:r>
            <a:endParaRPr lang="en-US" altLang="zh-CN" dirty="0"/>
          </a:p>
          <a:p>
            <a:pPr lvl="0" eaLnBrk="1" hangingPunct="1">
              <a:spcAft>
                <a:spcPct val="50000"/>
              </a:spcAft>
              <a:buNone/>
            </a:pPr>
            <a:r>
              <a:rPr lang="en-US" altLang="zh-CN" dirty="0"/>
              <a:t>      </a:t>
            </a:r>
            <a:r>
              <a:rPr lang="zh-CN" altLang="en-US" dirty="0"/>
              <a:t>詹天佑</a:t>
            </a:r>
            <a:endParaRPr lang="zh-CN" altLang="en-US" dirty="0"/>
          </a:p>
        </p:txBody>
      </p:sp>
      <p:pic>
        <p:nvPicPr>
          <p:cNvPr id="79874" name="Picture 4" descr="c:\documents and settings\administrator\application data\360se6\User Data\temp\u=234099433,355074365&amp;fm=21&amp;gp=0.jpg"/>
          <p:cNvPicPr>
            <a:picLocks noChangeAspect="1"/>
          </p:cNvPicPr>
          <p:nvPr/>
        </p:nvPicPr>
        <p:blipFill>
          <a:blip r:embed="rId1"/>
          <a:stretch>
            <a:fillRect/>
          </a:stretch>
        </p:blipFill>
        <p:spPr>
          <a:xfrm>
            <a:off x="2987675" y="484188"/>
            <a:ext cx="1444625" cy="1879600"/>
          </a:xfrm>
          <a:prstGeom prst="rect">
            <a:avLst/>
          </a:prstGeom>
          <a:noFill/>
          <a:ln w="9525">
            <a:noFill/>
          </a:ln>
        </p:spPr>
      </p:pic>
      <p:pic>
        <p:nvPicPr>
          <p:cNvPr id="79875" name="Picture 8" descr="c:\documents and settings\administrator\application data\360se6\User Data\temp\1352514_193051002_2.jpg"/>
          <p:cNvPicPr>
            <a:picLocks noChangeAspect="1"/>
          </p:cNvPicPr>
          <p:nvPr/>
        </p:nvPicPr>
        <p:blipFill>
          <a:blip r:embed="rId2"/>
          <a:srcRect t="3900" b="23441"/>
          <a:stretch>
            <a:fillRect/>
          </a:stretch>
        </p:blipFill>
        <p:spPr>
          <a:xfrm>
            <a:off x="2990850" y="2571750"/>
            <a:ext cx="1628775" cy="1885950"/>
          </a:xfrm>
          <a:prstGeom prst="rect">
            <a:avLst/>
          </a:prstGeom>
          <a:noFill/>
          <a:ln w="9525">
            <a:noFill/>
          </a:ln>
        </p:spPr>
      </p:pic>
      <p:pic>
        <p:nvPicPr>
          <p:cNvPr id="79876" name="Picture 10" descr="c:\documents and settings\administrator\application data\360se6\User Data\temp\91ef76c6a7efce1b09040a2fad51f3deb48f652c.jpg"/>
          <p:cNvPicPr>
            <a:picLocks noChangeAspect="1"/>
          </p:cNvPicPr>
          <p:nvPr/>
        </p:nvPicPr>
        <p:blipFill>
          <a:blip r:embed="rId3"/>
          <a:stretch>
            <a:fillRect/>
          </a:stretch>
        </p:blipFill>
        <p:spPr>
          <a:xfrm>
            <a:off x="7237413" y="2500313"/>
            <a:ext cx="1609725" cy="2192337"/>
          </a:xfrm>
          <a:prstGeom prst="rect">
            <a:avLst/>
          </a:prstGeom>
          <a:noFill/>
          <a:ln w="9525">
            <a:noFill/>
          </a:ln>
        </p:spPr>
      </p:pic>
      <p:pic>
        <p:nvPicPr>
          <p:cNvPr id="79877" name="Picture 6"/>
          <p:cNvPicPr>
            <a:picLocks noChangeAspect="1"/>
          </p:cNvPicPr>
          <p:nvPr/>
        </p:nvPicPr>
        <p:blipFill>
          <a:blip r:embed="rId4"/>
          <a:stretch>
            <a:fillRect/>
          </a:stretch>
        </p:blipFill>
        <p:spPr>
          <a:xfrm>
            <a:off x="252413" y="627063"/>
            <a:ext cx="2378075" cy="3854450"/>
          </a:xfrm>
          <a:prstGeom prst="rect">
            <a:avLst/>
          </a:prstGeom>
          <a:noFill/>
          <a:ln w="9525">
            <a:noFill/>
          </a:ln>
        </p:spPr>
      </p:pic>
      <p:pic>
        <p:nvPicPr>
          <p:cNvPr id="79878" name="Picture 7"/>
          <p:cNvPicPr>
            <a:picLocks noChangeAspect="1"/>
          </p:cNvPicPr>
          <p:nvPr/>
        </p:nvPicPr>
        <p:blipFill>
          <a:blip r:embed="rId5"/>
          <a:stretch>
            <a:fillRect/>
          </a:stretch>
        </p:blipFill>
        <p:spPr>
          <a:xfrm>
            <a:off x="254000" y="4403725"/>
            <a:ext cx="1438275" cy="142875"/>
          </a:xfrm>
          <a:prstGeom prst="rect">
            <a:avLst/>
          </a:prstGeom>
          <a:noFill/>
          <a:ln w="9525">
            <a:noFill/>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7" name="Rectangle 2"/>
          <p:cNvSpPr>
            <a:spLocks noGrp="1" noRot="1"/>
          </p:cNvSpPr>
          <p:nvPr>
            <p:ph type="ctrTitle"/>
          </p:nvPr>
        </p:nvSpPr>
        <p:spPr>
          <a:xfrm>
            <a:off x="433388" y="357188"/>
            <a:ext cx="8496300" cy="4321175"/>
          </a:xfrm>
          <a:ln/>
        </p:spPr>
        <p:txBody>
          <a:bodyPr wrap="square" lIns="77925" tIns="38963" rIns="77925" bIns="38963" anchor="ctr"/>
          <a:lstStyle>
            <a:lvl1pPr lvl="0">
              <a:defRPr kern="1200"/>
            </a:lvl1pPr>
          </a:lstStyle>
          <a:p>
            <a:pPr lvl="0" algn="l" eaLnBrk="1" fontAlgn="t" hangingPunct="1">
              <a:lnSpc>
                <a:spcPct val="120000"/>
              </a:lnSpc>
            </a:pPr>
            <a:r>
              <a:rPr lang="zh-CN" altLang="en-US" sz="3400" dirty="0">
                <a:solidFill>
                  <a:srgbClr val="080808"/>
                </a:solidFill>
              </a:rPr>
              <a:t>史记</a:t>
            </a:r>
            <a:br>
              <a:rPr lang="zh-CN" altLang="en-US" sz="2200" dirty="0">
                <a:solidFill>
                  <a:srgbClr val="080808"/>
                </a:solidFill>
              </a:rPr>
            </a:br>
            <a:r>
              <a:rPr lang="zh-CN" altLang="en-US" sz="2200" dirty="0">
                <a:solidFill>
                  <a:srgbClr val="080808"/>
                </a:solidFill>
              </a:rPr>
              <a:t>　　</a:t>
            </a:r>
            <a:r>
              <a:rPr lang="en-US" altLang="zh-CN" sz="2200" dirty="0">
                <a:solidFill>
                  <a:srgbClr val="080808"/>
                </a:solidFill>
              </a:rPr>
              <a:t>《</a:t>
            </a:r>
            <a:r>
              <a:rPr lang="zh-CN" altLang="en-US" sz="2200" dirty="0">
                <a:solidFill>
                  <a:srgbClr val="080808"/>
                </a:solidFill>
              </a:rPr>
              <a:t>史记</a:t>
            </a:r>
            <a:r>
              <a:rPr lang="en-US" altLang="zh-CN" sz="2200" dirty="0">
                <a:solidFill>
                  <a:srgbClr val="080808"/>
                </a:solidFill>
              </a:rPr>
              <a:t>》</a:t>
            </a:r>
            <a:r>
              <a:rPr lang="zh-CN" altLang="en-US" sz="2200" dirty="0">
                <a:solidFill>
                  <a:srgbClr val="080808"/>
                </a:solidFill>
              </a:rPr>
              <a:t>是西汉著名史学家司马迁（公元前</a:t>
            </a:r>
            <a:r>
              <a:rPr lang="en-US" altLang="zh-CN" sz="2200" dirty="0">
                <a:solidFill>
                  <a:srgbClr val="080808"/>
                </a:solidFill>
              </a:rPr>
              <a:t>145</a:t>
            </a:r>
            <a:r>
              <a:rPr lang="zh-CN" altLang="en-US" sz="2200" dirty="0">
                <a:solidFill>
                  <a:srgbClr val="080808"/>
                </a:solidFill>
              </a:rPr>
              <a:t>年</a:t>
            </a:r>
            <a:r>
              <a:rPr lang="en-US" altLang="zh-CN" sz="2200" dirty="0">
                <a:solidFill>
                  <a:srgbClr val="080808"/>
                </a:solidFill>
              </a:rPr>
              <a:t>-</a:t>
            </a:r>
            <a:r>
              <a:rPr lang="zh-CN" altLang="en-US" sz="2200" dirty="0">
                <a:solidFill>
                  <a:srgbClr val="080808"/>
                </a:solidFill>
              </a:rPr>
              <a:t>公元前</a:t>
            </a:r>
            <a:r>
              <a:rPr lang="en-US" altLang="zh-CN" sz="2200" dirty="0">
                <a:solidFill>
                  <a:srgbClr val="080808"/>
                </a:solidFill>
              </a:rPr>
              <a:t>90</a:t>
            </a:r>
            <a:r>
              <a:rPr lang="zh-CN" altLang="en-US" sz="2200" dirty="0">
                <a:solidFill>
                  <a:srgbClr val="080808"/>
                </a:solidFill>
              </a:rPr>
              <a:t>年）撰写的中国历史上第一部纪传体通史，被列为“二十四史”之首。它记载了上至上古传说中的黄帝时代，下至汉武帝元狩元年（公元前</a:t>
            </a:r>
            <a:r>
              <a:rPr lang="en-US" altLang="zh-CN" sz="2200" dirty="0">
                <a:solidFill>
                  <a:srgbClr val="080808"/>
                </a:solidFill>
              </a:rPr>
              <a:t>122</a:t>
            </a:r>
            <a:r>
              <a:rPr lang="zh-CN" altLang="en-US" sz="2200" dirty="0">
                <a:solidFill>
                  <a:srgbClr val="080808"/>
                </a:solidFill>
              </a:rPr>
              <a:t>年）间共</a:t>
            </a:r>
            <a:r>
              <a:rPr lang="en-US" altLang="zh-CN" sz="2200" dirty="0">
                <a:solidFill>
                  <a:srgbClr val="080808"/>
                </a:solidFill>
              </a:rPr>
              <a:t>3000</a:t>
            </a:r>
            <a:r>
              <a:rPr lang="zh-CN" altLang="en-US" sz="2200" dirty="0">
                <a:solidFill>
                  <a:srgbClr val="080808"/>
                </a:solidFill>
              </a:rPr>
              <a:t>多年的历史。它共有一百三十篇，五十二万六千五百余字。与后来的</a:t>
            </a:r>
            <a:r>
              <a:rPr lang="en-US" altLang="zh-CN" sz="2200" dirty="0">
                <a:solidFill>
                  <a:srgbClr val="080808"/>
                </a:solidFill>
              </a:rPr>
              <a:t>《</a:t>
            </a:r>
            <a:r>
              <a:rPr lang="zh-CN" altLang="en-US" sz="2200" dirty="0">
                <a:solidFill>
                  <a:srgbClr val="080808"/>
                </a:solidFill>
              </a:rPr>
              <a:t>汉书</a:t>
            </a:r>
            <a:r>
              <a:rPr lang="en-US" altLang="zh-CN" sz="2200" dirty="0">
                <a:solidFill>
                  <a:srgbClr val="080808"/>
                </a:solidFill>
              </a:rPr>
              <a:t>》</a:t>
            </a:r>
            <a:r>
              <a:rPr lang="zh-CN" altLang="en-US" sz="2200" dirty="0">
                <a:solidFill>
                  <a:srgbClr val="080808"/>
                </a:solidFill>
              </a:rPr>
              <a:t>、</a:t>
            </a:r>
            <a:r>
              <a:rPr lang="en-US" altLang="zh-CN" sz="2200" dirty="0">
                <a:solidFill>
                  <a:srgbClr val="080808"/>
                </a:solidFill>
              </a:rPr>
              <a:t>《</a:t>
            </a:r>
            <a:r>
              <a:rPr lang="zh-CN" altLang="en-US" sz="2200" dirty="0">
                <a:solidFill>
                  <a:srgbClr val="080808"/>
                </a:solidFill>
              </a:rPr>
              <a:t>后汉书</a:t>
            </a:r>
            <a:r>
              <a:rPr lang="en-US" altLang="zh-CN" sz="2200" dirty="0">
                <a:solidFill>
                  <a:srgbClr val="080808"/>
                </a:solidFill>
              </a:rPr>
              <a:t>》</a:t>
            </a:r>
            <a:r>
              <a:rPr lang="zh-CN" altLang="en-US" sz="2200" dirty="0">
                <a:solidFill>
                  <a:srgbClr val="080808"/>
                </a:solidFill>
              </a:rPr>
              <a:t>、</a:t>
            </a:r>
            <a:r>
              <a:rPr lang="en-US" altLang="zh-CN" sz="2200" dirty="0">
                <a:solidFill>
                  <a:srgbClr val="080808"/>
                </a:solidFill>
              </a:rPr>
              <a:t>《</a:t>
            </a:r>
            <a:r>
              <a:rPr lang="zh-CN" altLang="en-US" sz="2200" dirty="0">
                <a:solidFill>
                  <a:srgbClr val="080808"/>
                </a:solidFill>
              </a:rPr>
              <a:t>三国志</a:t>
            </a:r>
            <a:r>
              <a:rPr lang="en-US" altLang="zh-CN" sz="2200" dirty="0">
                <a:solidFill>
                  <a:srgbClr val="080808"/>
                </a:solidFill>
              </a:rPr>
              <a:t>》</a:t>
            </a:r>
            <a:r>
              <a:rPr lang="zh-CN" altLang="en-US" sz="2200" dirty="0">
                <a:solidFill>
                  <a:srgbClr val="080808"/>
                </a:solidFill>
              </a:rPr>
              <a:t>合称“前四史”。 </a:t>
            </a:r>
            <a:br>
              <a:rPr lang="zh-CN" altLang="en-US" sz="2200" dirty="0">
                <a:solidFill>
                  <a:srgbClr val="080808"/>
                </a:solidFill>
              </a:rPr>
            </a:br>
            <a:r>
              <a:rPr lang="zh-CN" altLang="en-US" sz="2200" dirty="0">
                <a:solidFill>
                  <a:srgbClr val="080808"/>
                </a:solidFill>
              </a:rPr>
              <a:t>　　</a:t>
            </a:r>
            <a:r>
              <a:rPr lang="en-US" altLang="zh-CN" sz="2200" dirty="0">
                <a:solidFill>
                  <a:srgbClr val="080808"/>
                </a:solidFill>
              </a:rPr>
              <a:t>《</a:t>
            </a:r>
            <a:r>
              <a:rPr lang="zh-CN" altLang="en-US" sz="2200" dirty="0">
                <a:solidFill>
                  <a:srgbClr val="080808"/>
                </a:solidFill>
              </a:rPr>
              <a:t>史记</a:t>
            </a:r>
            <a:r>
              <a:rPr lang="en-US" altLang="zh-CN" sz="2200" dirty="0">
                <a:solidFill>
                  <a:srgbClr val="080808"/>
                </a:solidFill>
              </a:rPr>
              <a:t>》</a:t>
            </a:r>
            <a:r>
              <a:rPr lang="zh-CN" altLang="en-US" sz="2200" dirty="0">
                <a:solidFill>
                  <a:srgbClr val="080808"/>
                </a:solidFill>
              </a:rPr>
              <a:t>对后世文化发展产生了深远影响。其首创的纪传体编史方法为后来历代“正史”所传承。同时，由于其优美的文字性，被鲁迅誉为“史家之绝唱，无韵之</a:t>
            </a:r>
            <a:r>
              <a:rPr lang="en-US" altLang="zh-CN" sz="2200" dirty="0">
                <a:solidFill>
                  <a:srgbClr val="080808"/>
                </a:solidFill>
              </a:rPr>
              <a:t>《</a:t>
            </a:r>
            <a:r>
              <a:rPr lang="zh-CN" altLang="en-US" sz="2200" dirty="0">
                <a:solidFill>
                  <a:srgbClr val="080808"/>
                </a:solidFill>
              </a:rPr>
              <a:t>离骚</a:t>
            </a:r>
            <a:r>
              <a:rPr lang="en-US" altLang="zh-CN" sz="2200" dirty="0">
                <a:solidFill>
                  <a:srgbClr val="080808"/>
                </a:solidFill>
              </a:rPr>
              <a:t>》” </a:t>
            </a:r>
            <a:r>
              <a:rPr lang="zh-CN" altLang="en-US" sz="2200" dirty="0">
                <a:solidFill>
                  <a:srgbClr val="080808"/>
                </a:solidFill>
              </a:rPr>
              <a:t>。</a:t>
            </a:r>
            <a:endParaRPr lang="zh-CN" altLang="en-US" sz="2200" dirty="0">
              <a:solidFill>
                <a:srgbClr val="080808"/>
              </a:solidFill>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21" name="Picture 5" descr="c:\documents and settings\administrator\application data\360se6\User Data\temp\1114849105_14279435009701n.jpg"/>
          <p:cNvPicPr>
            <a:picLocks noChangeAspect="1"/>
          </p:cNvPicPr>
          <p:nvPr/>
        </p:nvPicPr>
        <p:blipFill>
          <a:blip r:embed="rId1"/>
          <a:stretch>
            <a:fillRect/>
          </a:stretch>
        </p:blipFill>
        <p:spPr>
          <a:xfrm>
            <a:off x="971550" y="412750"/>
            <a:ext cx="5754688" cy="4321175"/>
          </a:xfrm>
          <a:prstGeom prst="rect">
            <a:avLst/>
          </a:prstGeom>
          <a:noFill/>
          <a:ln w="9525">
            <a:noFill/>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2945" name="Picture 2"/>
          <p:cNvPicPr>
            <a:picLocks noChangeAspect="1"/>
          </p:cNvPicPr>
          <p:nvPr/>
        </p:nvPicPr>
        <p:blipFill>
          <a:blip r:embed="rId1"/>
          <a:srcRect r="17679"/>
          <a:stretch>
            <a:fillRect/>
          </a:stretch>
        </p:blipFill>
        <p:spPr>
          <a:xfrm>
            <a:off x="395288" y="890588"/>
            <a:ext cx="4464050" cy="3049587"/>
          </a:xfrm>
          <a:prstGeom prst="rect">
            <a:avLst/>
          </a:prstGeom>
          <a:noFill/>
          <a:ln w="9525">
            <a:noFill/>
          </a:ln>
        </p:spPr>
      </p:pic>
      <p:sp>
        <p:nvSpPr>
          <p:cNvPr id="82946" name="内容占位符 2"/>
          <p:cNvSpPr>
            <a:spLocks noGrp="1" noRot="1"/>
          </p:cNvSpPr>
          <p:nvPr>
            <p:ph idx="4294967295"/>
          </p:nvPr>
        </p:nvSpPr>
        <p:spPr>
          <a:xfrm>
            <a:off x="2505075" y="915988"/>
            <a:ext cx="7175500" cy="3084512"/>
          </a:xfrm>
          <a:ln/>
        </p:spPr>
        <p:txBody>
          <a:bodyPr wrap="square" lIns="77925" tIns="38963" rIns="77925" bIns="38963" anchor="t"/>
          <a:p>
            <a:pPr lvl="0" indent="0" algn="ctr" eaLnBrk="1" hangingPunct="1">
              <a:buNone/>
            </a:pPr>
            <a:r>
              <a:rPr lang="en-US" altLang="zh-CN" sz="2000" b="1" dirty="0">
                <a:solidFill>
                  <a:srgbClr val="FF0000"/>
                </a:solidFill>
              </a:rPr>
              <a:t>  </a:t>
            </a:r>
            <a:r>
              <a:rPr lang="zh-CN" altLang="en-US" sz="2400" b="1" dirty="0">
                <a:solidFill>
                  <a:srgbClr val="FF0000"/>
                </a:solidFill>
              </a:rPr>
              <a:t>其十一  诚信</a:t>
            </a:r>
            <a:endParaRPr lang="zh-CN" altLang="en-US" sz="2400" b="1" dirty="0">
              <a:solidFill>
                <a:srgbClr val="FF0000"/>
              </a:solidFill>
            </a:endParaRPr>
          </a:p>
          <a:p>
            <a:pPr lvl="0" indent="0" algn="ctr" eaLnBrk="1" hangingPunct="1">
              <a:buNone/>
            </a:pPr>
            <a:endParaRPr lang="zh-CN" altLang="en-US" sz="2000" b="1" dirty="0">
              <a:solidFill>
                <a:srgbClr val="FF0000"/>
              </a:solidFill>
            </a:endParaRPr>
          </a:p>
          <a:p>
            <a:pPr lvl="0" indent="0" algn="ctr" eaLnBrk="1" hangingPunct="1">
              <a:buNone/>
            </a:pPr>
            <a:r>
              <a:rPr lang="zh-CN" altLang="en-US" sz="2000" dirty="0"/>
              <a:t>  一言九鼎</a:t>
            </a:r>
            <a:endParaRPr lang="zh-CN" altLang="en-US" sz="2000" dirty="0"/>
          </a:p>
          <a:p>
            <a:pPr lvl="0" indent="0" eaLnBrk="1" hangingPunct="1">
              <a:buNone/>
            </a:pPr>
            <a:endParaRPr lang="zh-CN" altLang="en-US" sz="2000" dirty="0"/>
          </a:p>
          <a:p>
            <a:pPr lvl="0" indent="0" eaLnBrk="1" hangingPunct="1">
              <a:buNone/>
            </a:pPr>
            <a:r>
              <a:rPr lang="zh-CN" altLang="en-US" sz="2000" dirty="0"/>
              <a:t>                    言必信，行必果 </a:t>
            </a:r>
            <a:endParaRPr lang="zh-CN" altLang="en-US" sz="2000" dirty="0"/>
          </a:p>
          <a:p>
            <a:pPr lvl="0" indent="0" eaLnBrk="1" hangingPunct="1">
              <a:buNone/>
            </a:pPr>
            <a:r>
              <a:rPr lang="zh-CN" altLang="en-US" sz="2000" dirty="0"/>
              <a:t>                   </a:t>
            </a:r>
            <a:endParaRPr lang="zh-CN" altLang="en-US" sz="2000" dirty="0"/>
          </a:p>
          <a:p>
            <a:pPr lvl="0" indent="0" eaLnBrk="1" hangingPunct="1">
              <a:buNone/>
            </a:pPr>
            <a:r>
              <a:rPr lang="zh-CN" altLang="en-US" sz="2000" dirty="0"/>
              <a:t>                    人而无信不知其可</a:t>
            </a:r>
            <a:endParaRPr lang="zh-CN" altLang="en-US" sz="2000" dirty="0"/>
          </a:p>
          <a:p>
            <a:pPr lvl="0" indent="0" eaLnBrk="1" hangingPunct="1">
              <a:buNone/>
            </a:pPr>
            <a:endParaRPr lang="zh-CN" altLang="en-US" sz="2000" dirty="0"/>
          </a:p>
          <a:p>
            <a:pPr lvl="0" indent="0" eaLnBrk="1" hangingPunct="1">
              <a:buNone/>
            </a:pPr>
            <a:r>
              <a:rPr lang="zh-CN" altLang="en-US" sz="2000" dirty="0"/>
              <a:t>                              </a:t>
            </a:r>
            <a:endParaRPr lang="zh-CN" altLang="en-US" sz="2000" dirty="0"/>
          </a:p>
          <a:p>
            <a:pPr lvl="0" indent="0" eaLnBrk="1" hangingPunct="1">
              <a:buNone/>
            </a:pPr>
            <a:r>
              <a:rPr lang="zh-CN" altLang="en-US" sz="2000" dirty="0"/>
              <a:t>  </a:t>
            </a:r>
            <a:endParaRPr lang="zh-CN" altLang="en-US" sz="2000"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69" name="Rectangle 2"/>
          <p:cNvSpPr>
            <a:spLocks noGrp="1" noRot="1"/>
          </p:cNvSpPr>
          <p:nvPr>
            <p:ph type="ctrTitle"/>
          </p:nvPr>
        </p:nvSpPr>
        <p:spPr>
          <a:xfrm>
            <a:off x="323850" y="195263"/>
            <a:ext cx="8496300" cy="4591050"/>
          </a:xfrm>
          <a:ln/>
        </p:spPr>
        <p:txBody>
          <a:bodyPr wrap="square" lIns="77925" tIns="38963" rIns="77925" bIns="38963" anchor="ctr"/>
          <a:lstStyle>
            <a:lvl1pPr lvl="0">
              <a:defRPr kern="1200"/>
            </a:lvl1pPr>
          </a:lstStyle>
          <a:p>
            <a:pPr lvl="0" eaLnBrk="1" fontAlgn="t" hangingPunct="1">
              <a:lnSpc>
                <a:spcPct val="120000"/>
              </a:lnSpc>
            </a:pPr>
            <a:r>
              <a:rPr lang="zh-CN" altLang="en-US" dirty="0">
                <a:solidFill>
                  <a:srgbClr val="080808"/>
                </a:solidFill>
              </a:rPr>
              <a:t>史记</a:t>
            </a:r>
            <a:r>
              <a:rPr lang="en-US" altLang="zh-CN" dirty="0">
                <a:solidFill>
                  <a:srgbClr val="080808"/>
                </a:solidFill>
              </a:rPr>
              <a:t>·</a:t>
            </a:r>
            <a:r>
              <a:rPr lang="zh-CN" altLang="en-US" dirty="0">
                <a:solidFill>
                  <a:srgbClr val="080808"/>
                </a:solidFill>
              </a:rPr>
              <a:t>季布栾布列传</a:t>
            </a:r>
            <a:br>
              <a:rPr lang="zh-CN" altLang="en-US" dirty="0">
                <a:solidFill>
                  <a:srgbClr val="080808"/>
                </a:solidFill>
              </a:rPr>
            </a:br>
            <a:br>
              <a:rPr lang="zh-CN" altLang="en-US" dirty="0">
                <a:solidFill>
                  <a:srgbClr val="080808"/>
                </a:solidFill>
              </a:rPr>
            </a:br>
            <a:r>
              <a:rPr lang="zh-CN" altLang="en-US" dirty="0">
                <a:solidFill>
                  <a:srgbClr val="080808"/>
                </a:solidFill>
              </a:rPr>
              <a:t>得黄金百斤，不如得季布一诺。</a:t>
            </a:r>
            <a:endParaRPr lang="zh-CN" altLang="en-US" dirty="0">
              <a:solidFill>
                <a:srgbClr val="080808"/>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5" name="Picture 5" descr="c:\documents and settings\administrator\application data\360se6\User Data\temp\0021bGpNgy6Jug9TzaR05&amp;690.jpg"/>
          <p:cNvPicPr>
            <a:picLocks noChangeAspect="1"/>
          </p:cNvPicPr>
          <p:nvPr/>
        </p:nvPicPr>
        <p:blipFill>
          <a:blip r:embed="rId1"/>
          <a:stretch>
            <a:fillRect/>
          </a:stretch>
        </p:blipFill>
        <p:spPr>
          <a:xfrm>
            <a:off x="1643063" y="1081088"/>
            <a:ext cx="5895975" cy="2990850"/>
          </a:xfrm>
          <a:prstGeom prst="rect">
            <a:avLst/>
          </a:prstGeom>
          <a:noFill/>
          <a:ln w="9525">
            <a:noFill/>
          </a:ln>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4993" name="Picture 3" descr="004aGZRzgy6M8GMpsYG1a"/>
          <p:cNvPicPr>
            <a:picLocks noChangeAspect="1"/>
          </p:cNvPicPr>
          <p:nvPr/>
        </p:nvPicPr>
        <p:blipFill>
          <a:blip r:embed="rId1"/>
          <a:stretch>
            <a:fillRect/>
          </a:stretch>
        </p:blipFill>
        <p:spPr>
          <a:xfrm>
            <a:off x="0" y="0"/>
            <a:ext cx="9144000" cy="5143500"/>
          </a:xfrm>
          <a:prstGeom prst="rect">
            <a:avLst/>
          </a:prstGeom>
          <a:noFill/>
          <a:ln w="9525">
            <a:noFill/>
          </a:ln>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7" name="内容占位符 2"/>
          <p:cNvSpPr>
            <a:spLocks noGrp="1" noRot="1"/>
          </p:cNvSpPr>
          <p:nvPr>
            <p:ph idx="4294967295"/>
          </p:nvPr>
        </p:nvSpPr>
        <p:spPr>
          <a:xfrm>
            <a:off x="3214688" y="685800"/>
            <a:ext cx="5707062" cy="4175125"/>
          </a:xfrm>
          <a:ln/>
        </p:spPr>
        <p:txBody>
          <a:bodyPr wrap="square" lIns="77925" tIns="38963" rIns="77925" bIns="38963" anchor="t"/>
          <a:p>
            <a:pPr lvl="0" algn="ctr" eaLnBrk="1" hangingPunct="1">
              <a:lnSpc>
                <a:spcPct val="80000"/>
              </a:lnSpc>
              <a:buNone/>
            </a:pPr>
            <a:r>
              <a:rPr lang="zh-CN" altLang="zh-CN" sz="3700" b="1" dirty="0">
                <a:solidFill>
                  <a:srgbClr val="FF0000"/>
                </a:solidFill>
              </a:rPr>
              <a:t>其十二  友善</a:t>
            </a:r>
            <a:endParaRPr lang="zh-CN" altLang="zh-CN" sz="3700" b="1" dirty="0">
              <a:solidFill>
                <a:srgbClr val="FF0000"/>
              </a:solidFill>
            </a:endParaRPr>
          </a:p>
          <a:p>
            <a:pPr lvl="0" eaLnBrk="1" hangingPunct="1">
              <a:lnSpc>
                <a:spcPct val="80000"/>
              </a:lnSpc>
              <a:buNone/>
            </a:pPr>
            <a:r>
              <a:rPr lang="zh-CN" altLang="zh-CN" dirty="0"/>
              <a:t>                      </a:t>
            </a:r>
            <a:endParaRPr lang="zh-CN" altLang="zh-CN" dirty="0"/>
          </a:p>
          <a:p>
            <a:pPr lvl="0" eaLnBrk="1" hangingPunct="1">
              <a:lnSpc>
                <a:spcPct val="150000"/>
              </a:lnSpc>
              <a:buNone/>
            </a:pPr>
            <a:r>
              <a:rPr lang="zh-CN" altLang="zh-CN" dirty="0"/>
              <a:t>            高山流水 </a:t>
            </a:r>
            <a:endParaRPr lang="zh-CN" altLang="zh-CN" dirty="0"/>
          </a:p>
          <a:p>
            <a:pPr lvl="0" eaLnBrk="1" hangingPunct="1">
              <a:lnSpc>
                <a:spcPct val="150000"/>
              </a:lnSpc>
              <a:buNone/>
            </a:pPr>
            <a:r>
              <a:rPr lang="zh-CN" altLang="zh-CN" dirty="0"/>
              <a:t>            桃园三结义</a:t>
            </a:r>
            <a:endParaRPr lang="zh-CN" altLang="zh-CN" dirty="0"/>
          </a:p>
          <a:p>
            <a:pPr lvl="0" eaLnBrk="1" hangingPunct="1">
              <a:lnSpc>
                <a:spcPct val="150000"/>
              </a:lnSpc>
              <a:buNone/>
            </a:pPr>
            <a:r>
              <a:rPr lang="zh-CN" altLang="zh-CN" dirty="0"/>
              <a:t>            海内存知己</a:t>
            </a:r>
            <a:endParaRPr lang="zh-CN" altLang="zh-CN" dirty="0"/>
          </a:p>
          <a:p>
            <a:pPr lvl="0" eaLnBrk="1" hangingPunct="1">
              <a:lnSpc>
                <a:spcPct val="80000"/>
              </a:lnSpc>
              <a:buNone/>
            </a:pPr>
            <a:endParaRPr lang="zh-CN" altLang="zh-CN" dirty="0"/>
          </a:p>
          <a:p>
            <a:pPr lvl="0" eaLnBrk="1" hangingPunct="1">
              <a:lnSpc>
                <a:spcPct val="80000"/>
              </a:lnSpc>
              <a:buNone/>
            </a:pPr>
            <a:r>
              <a:rPr lang="zh-CN" altLang="zh-CN" dirty="0"/>
              <a:t>                              </a:t>
            </a:r>
            <a:endParaRPr lang="zh-CN" altLang="zh-CN" dirty="0"/>
          </a:p>
          <a:p>
            <a:pPr lvl="0" eaLnBrk="1" hangingPunct="1">
              <a:lnSpc>
                <a:spcPct val="80000"/>
              </a:lnSpc>
              <a:buNone/>
            </a:pPr>
            <a:r>
              <a:rPr lang="zh-CN" altLang="zh-CN" dirty="0"/>
              <a:t>  </a:t>
            </a:r>
            <a:endParaRPr lang="zh-CN" altLang="zh-CN" dirty="0"/>
          </a:p>
        </p:txBody>
      </p:sp>
      <p:pic>
        <p:nvPicPr>
          <p:cNvPr id="86018" name="Picture 3"/>
          <p:cNvPicPr>
            <a:picLocks noChangeAspect="1"/>
          </p:cNvPicPr>
          <p:nvPr/>
        </p:nvPicPr>
        <p:blipFill>
          <a:blip r:embed="rId1"/>
          <a:stretch>
            <a:fillRect/>
          </a:stretch>
        </p:blipFill>
        <p:spPr>
          <a:xfrm>
            <a:off x="276225" y="1573213"/>
            <a:ext cx="4286250" cy="2857500"/>
          </a:xfrm>
          <a:prstGeom prst="rect">
            <a:avLst/>
          </a:prstGeom>
          <a:noFill/>
          <a:ln w="9525">
            <a:noFill/>
          </a:ln>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7041" name="Picture 3" descr="2572038_204417818000_2"/>
          <p:cNvPicPr>
            <a:picLocks noChangeAspect="1"/>
          </p:cNvPicPr>
          <p:nvPr/>
        </p:nvPicPr>
        <p:blipFill>
          <a:blip r:embed="rId1"/>
          <a:srcRect b="6308"/>
          <a:stretch>
            <a:fillRect/>
          </a:stretch>
        </p:blipFill>
        <p:spPr>
          <a:xfrm>
            <a:off x="0" y="644525"/>
            <a:ext cx="9144000" cy="3730625"/>
          </a:xfrm>
          <a:prstGeom prst="rect">
            <a:avLst/>
          </a:prstGeom>
          <a:noFill/>
          <a:ln w="9525">
            <a:noFill/>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8065" name="Picture 5" descr="c:\documents and settings\administrator\application data\360se6\User Data\temp\20121151533335728.jpg"/>
          <p:cNvPicPr>
            <a:picLocks noChangeAspect="1"/>
          </p:cNvPicPr>
          <p:nvPr/>
        </p:nvPicPr>
        <p:blipFill>
          <a:blip r:embed="rId1"/>
          <a:stretch>
            <a:fillRect/>
          </a:stretch>
        </p:blipFill>
        <p:spPr>
          <a:xfrm>
            <a:off x="428625" y="357188"/>
            <a:ext cx="8286750" cy="4429125"/>
          </a:xfrm>
          <a:prstGeom prst="rect">
            <a:avLst/>
          </a:prstGeom>
          <a:noFill/>
          <a:ln w="9525">
            <a:noFill/>
          </a:ln>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89" name="Rectangle 2"/>
          <p:cNvSpPr>
            <a:spLocks noGrp="1" noRot="1"/>
          </p:cNvSpPr>
          <p:nvPr>
            <p:ph type="ctrTitle"/>
          </p:nvPr>
        </p:nvSpPr>
        <p:spPr>
          <a:xfrm>
            <a:off x="1681163" y="1171575"/>
            <a:ext cx="6034087" cy="971550"/>
          </a:xfrm>
          <a:ln/>
        </p:spPr>
        <p:txBody>
          <a:bodyPr wrap="square" lIns="77925" tIns="38963" rIns="77925" bIns="38963" anchor="ctr"/>
          <a:lstStyle>
            <a:lvl1pPr lvl="0">
              <a:defRPr kern="1200"/>
            </a:lvl1pPr>
          </a:lstStyle>
          <a:p>
            <a:pPr lvl="0" algn="l" eaLnBrk="1" fontAlgn="t" hangingPunct="1">
              <a:lnSpc>
                <a:spcPct val="120000"/>
              </a:lnSpc>
            </a:pPr>
            <a:r>
              <a:rPr lang="zh-CN" altLang="zh-CN" dirty="0">
                <a:solidFill>
                  <a:srgbClr val="080808"/>
                </a:solidFill>
              </a:rPr>
              <a:t>第二，经典诵读，教书育人</a:t>
            </a:r>
            <a:endParaRPr lang="zh-CN" altLang="zh-CN" sz="2200" dirty="0">
              <a:solidFill>
                <a:srgbClr val="080808"/>
              </a:solidFill>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3" name="Rectangle 2"/>
          <p:cNvSpPr>
            <a:spLocks noGrp="1" noRot="1"/>
          </p:cNvSpPr>
          <p:nvPr>
            <p:ph type="ctrTitle"/>
          </p:nvPr>
        </p:nvSpPr>
        <p:spPr>
          <a:xfrm>
            <a:off x="323850" y="141288"/>
            <a:ext cx="8496300" cy="3997325"/>
          </a:xfrm>
          <a:ln/>
        </p:spPr>
        <p:txBody>
          <a:bodyPr wrap="square" lIns="77925" tIns="38963" rIns="77925" bIns="38963" anchor="ctr"/>
          <a:lstStyle>
            <a:lvl1pPr lvl="0">
              <a:defRPr kern="1200"/>
            </a:lvl1pPr>
          </a:lstStyle>
          <a:p>
            <a:pPr lvl="0" algn="l" eaLnBrk="1" fontAlgn="t" hangingPunct="1">
              <a:lnSpc>
                <a:spcPct val="120000"/>
              </a:lnSpc>
            </a:pPr>
            <a:r>
              <a:rPr lang="en-US" altLang="zh-CN" sz="2600" dirty="0">
                <a:solidFill>
                  <a:srgbClr val="080808"/>
                </a:solidFill>
              </a:rPr>
              <a:t>1</a:t>
            </a:r>
            <a:r>
              <a:rPr lang="zh-CN" altLang="en-US" sz="2600" dirty="0">
                <a:solidFill>
                  <a:srgbClr val="080808"/>
                </a:solidFill>
              </a:rPr>
              <a:t>.三字经</a:t>
            </a:r>
            <a:br>
              <a:rPr lang="zh-CN" altLang="en-US" sz="2600" dirty="0">
                <a:solidFill>
                  <a:srgbClr val="080808"/>
                </a:solidFill>
              </a:rPr>
            </a:br>
            <a:br>
              <a:rPr lang="zh-CN" altLang="en-US" sz="2600" dirty="0">
                <a:solidFill>
                  <a:srgbClr val="080808"/>
                </a:solidFill>
              </a:rPr>
            </a:br>
            <a:r>
              <a:rPr lang="zh-CN" altLang="en-US" sz="2600" dirty="0">
                <a:solidFill>
                  <a:srgbClr val="080808"/>
                </a:solidFill>
              </a:rPr>
              <a:t>                              </a:t>
            </a:r>
            <a:br>
              <a:rPr lang="zh-CN" altLang="en-US" sz="2600" dirty="0">
                <a:solidFill>
                  <a:srgbClr val="080808"/>
                </a:solidFill>
              </a:rPr>
            </a:br>
            <a:r>
              <a:rPr lang="zh-CN" altLang="en-US" sz="2600" dirty="0">
                <a:solidFill>
                  <a:srgbClr val="080808"/>
                </a:solidFill>
              </a:rPr>
              <a:t>                              香九龄，能温席。</a:t>
            </a:r>
            <a:br>
              <a:rPr lang="zh-CN" altLang="en-US" sz="2600" dirty="0">
                <a:solidFill>
                  <a:srgbClr val="080808"/>
                </a:solidFill>
              </a:rPr>
            </a:br>
            <a:br>
              <a:rPr lang="zh-CN" altLang="en-US" sz="2600" dirty="0">
                <a:solidFill>
                  <a:srgbClr val="080808"/>
                </a:solidFill>
              </a:rPr>
            </a:br>
            <a:r>
              <a:rPr lang="zh-CN" altLang="en-US" sz="2600" dirty="0">
                <a:solidFill>
                  <a:srgbClr val="080808"/>
                </a:solidFill>
              </a:rPr>
              <a:t>                              融四岁，能让梨。</a:t>
            </a:r>
            <a:endParaRPr lang="zh-CN" altLang="en-US" sz="2600" dirty="0">
              <a:solidFill>
                <a:srgbClr val="080808"/>
              </a:solidFill>
            </a:endParaRPr>
          </a:p>
        </p:txBody>
      </p:sp>
      <p:pic>
        <p:nvPicPr>
          <p:cNvPr id="90114" name="Picture 3"/>
          <p:cNvPicPr>
            <a:picLocks noChangeAspect="1"/>
          </p:cNvPicPr>
          <p:nvPr/>
        </p:nvPicPr>
        <p:blipFill>
          <a:blip r:embed="rId1"/>
          <a:srcRect l="46730" t="35382" r="5501" b="3902"/>
          <a:stretch>
            <a:fillRect/>
          </a:stretch>
        </p:blipFill>
        <p:spPr>
          <a:xfrm>
            <a:off x="261938" y="1747838"/>
            <a:ext cx="4257675" cy="3122612"/>
          </a:xfrm>
          <a:prstGeom prst="rect">
            <a:avLst/>
          </a:prstGeom>
          <a:noFill/>
          <a:ln w="9525">
            <a:noFill/>
          </a:ln>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7" name="Rectangle 6"/>
          <p:cNvSpPr/>
          <p:nvPr/>
        </p:nvSpPr>
        <p:spPr>
          <a:xfrm>
            <a:off x="517525" y="1006475"/>
            <a:ext cx="3322638" cy="477838"/>
          </a:xfrm>
          <a:prstGeom prst="rect">
            <a:avLst/>
          </a:prstGeom>
          <a:noFill/>
          <a:ln w="9525">
            <a:noFill/>
          </a:ln>
        </p:spPr>
        <p:txBody>
          <a:bodyPr lIns="77925" tIns="38963" rIns="77925" bIns="38963" anchor="t">
            <a:spAutoFit/>
          </a:bodyPr>
          <a:p>
            <a:pPr lvl="0" eaLnBrk="1" hangingPunct="1">
              <a:buFont typeface="Wingdings" panose="05000000000000000000" pitchFamily="2" charset="2"/>
              <a:buNone/>
            </a:pPr>
            <a:r>
              <a:rPr lang="zh-CN" altLang="zh-CN" sz="2600" dirty="0">
                <a:solidFill>
                  <a:srgbClr val="080808"/>
                </a:solidFill>
                <a:latin typeface="黑体" panose="02010600030101010101" pitchFamily="49" charset="-122"/>
                <a:ea typeface="黑体" panose="02010600030101010101" pitchFamily="49" charset="-122"/>
              </a:rPr>
              <a:t>香九龄，能温席。</a:t>
            </a:r>
            <a:endParaRPr lang="zh-CN" altLang="zh-CN" sz="2600" dirty="0">
              <a:solidFill>
                <a:srgbClr val="080808"/>
              </a:solidFill>
              <a:latin typeface="黑体" panose="02010600030101010101" pitchFamily="49" charset="-122"/>
              <a:ea typeface="黑体" panose="02010600030101010101" pitchFamily="49" charset="-122"/>
            </a:endParaRPr>
          </a:p>
        </p:txBody>
      </p:sp>
      <p:pic>
        <p:nvPicPr>
          <p:cNvPr id="91138" name="Picture 8" descr="c:\documents and settings\administrator\application data\360se6\User Data\temp\2014042310263612.jpg"/>
          <p:cNvPicPr>
            <a:picLocks noChangeAspect="1"/>
          </p:cNvPicPr>
          <p:nvPr/>
        </p:nvPicPr>
        <p:blipFill>
          <a:blip r:embed="rId1"/>
          <a:stretch>
            <a:fillRect/>
          </a:stretch>
        </p:blipFill>
        <p:spPr>
          <a:xfrm>
            <a:off x="3643313" y="642938"/>
            <a:ext cx="5127625" cy="3844925"/>
          </a:xfrm>
          <a:prstGeom prst="rect">
            <a:avLst/>
          </a:prstGeom>
          <a:noFill/>
          <a:ln w="9525">
            <a:noFill/>
          </a:ln>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61" name="Picture 6" descr="c:\documents and settings\administrator\application data\360se6\User Data\temp\8cb1cb1349540923ef753b5f9058d109b3de49f6.jpg"/>
          <p:cNvPicPr>
            <a:picLocks noChangeAspect="1"/>
          </p:cNvPicPr>
          <p:nvPr/>
        </p:nvPicPr>
        <p:blipFill>
          <a:blip r:embed="rId1"/>
          <a:stretch>
            <a:fillRect/>
          </a:stretch>
        </p:blipFill>
        <p:spPr>
          <a:xfrm>
            <a:off x="0" y="357188"/>
            <a:ext cx="9144000" cy="4460875"/>
          </a:xfrm>
          <a:prstGeom prst="rect">
            <a:avLst/>
          </a:prstGeom>
          <a:noFill/>
          <a:ln w="9525">
            <a:noFill/>
          </a:ln>
        </p:spPr>
      </p:pic>
      <p:sp>
        <p:nvSpPr>
          <p:cNvPr id="92162" name="矩形 5"/>
          <p:cNvSpPr/>
          <p:nvPr/>
        </p:nvSpPr>
        <p:spPr>
          <a:xfrm>
            <a:off x="928688" y="4000500"/>
            <a:ext cx="2032000" cy="369888"/>
          </a:xfrm>
          <a:prstGeom prst="rect">
            <a:avLst/>
          </a:prstGeom>
          <a:noFill/>
          <a:ln w="9525">
            <a:noFill/>
          </a:ln>
        </p:spPr>
        <p:txBody>
          <a:bodyPr wrap="none" anchor="t">
            <a:spAutoFit/>
          </a:bodyPr>
          <a:p>
            <a:pPr lvl="0" eaLnBrk="1" hangingPunct="1">
              <a:buFont typeface="Wingdings" panose="05000000000000000000" pitchFamily="2" charset="2"/>
              <a:buNone/>
            </a:pPr>
            <a:r>
              <a:rPr lang="zh-CN" altLang="zh-CN" dirty="0">
                <a:solidFill>
                  <a:srgbClr val="080808"/>
                </a:solidFill>
                <a:latin typeface="黑体" panose="02010600030101010101" pitchFamily="49" charset="-122"/>
                <a:ea typeface="黑体" panose="02010600030101010101" pitchFamily="49" charset="-122"/>
              </a:rPr>
              <a:t>融四岁，能让梨。</a:t>
            </a:r>
            <a:endParaRPr lang="zh-CN" altLang="zh-CN" dirty="0">
              <a:latin typeface="黑体" panose="02010600030101010101" pitchFamily="49" charset="-122"/>
              <a:ea typeface="黑体" panose="02010600030101010101" pitchFamily="49" charset="-122"/>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5" name="Rectangle 2"/>
          <p:cNvSpPr>
            <a:spLocks noGrp="1" noRot="1"/>
          </p:cNvSpPr>
          <p:nvPr>
            <p:ph type="ctrTitle"/>
          </p:nvPr>
        </p:nvSpPr>
        <p:spPr>
          <a:xfrm>
            <a:off x="361950" y="142875"/>
            <a:ext cx="8496300" cy="3997325"/>
          </a:xfrm>
          <a:ln/>
        </p:spPr>
        <p:txBody>
          <a:bodyPr wrap="square" lIns="77925" tIns="38963" rIns="77925" bIns="38963" anchor="ctr"/>
          <a:lstStyle>
            <a:lvl1pPr lvl="0">
              <a:defRPr kern="1200"/>
            </a:lvl1pPr>
          </a:lstStyle>
          <a:p>
            <a:pPr lvl="0" algn="l" eaLnBrk="1" fontAlgn="t" hangingPunct="1">
              <a:lnSpc>
                <a:spcPct val="120000"/>
              </a:lnSpc>
            </a:pPr>
            <a:r>
              <a:rPr lang="en-US" altLang="zh-CN" sz="2600" dirty="0">
                <a:solidFill>
                  <a:srgbClr val="080808"/>
                </a:solidFill>
              </a:rPr>
              <a:t>2</a:t>
            </a:r>
            <a:r>
              <a:rPr lang="zh-CN" altLang="en-US" sz="2600" dirty="0">
                <a:solidFill>
                  <a:srgbClr val="080808"/>
                </a:solidFill>
              </a:rPr>
              <a:t>.弟子规</a:t>
            </a:r>
            <a:br>
              <a:rPr lang="zh-CN" altLang="en-US" sz="2600" dirty="0">
                <a:solidFill>
                  <a:srgbClr val="080808"/>
                </a:solidFill>
              </a:rPr>
            </a:br>
            <a:br>
              <a:rPr lang="zh-CN" altLang="en-US" sz="2600" dirty="0">
                <a:solidFill>
                  <a:srgbClr val="080808"/>
                </a:solidFill>
              </a:rPr>
            </a:br>
            <a:r>
              <a:rPr lang="zh-CN" altLang="en-US" sz="2600" dirty="0">
                <a:solidFill>
                  <a:srgbClr val="080808"/>
                </a:solidFill>
              </a:rPr>
              <a:t>                                     </a:t>
            </a:r>
            <a:br>
              <a:rPr lang="zh-CN" altLang="en-US" sz="2600" dirty="0">
                <a:solidFill>
                  <a:srgbClr val="080808"/>
                </a:solidFill>
              </a:rPr>
            </a:br>
            <a:r>
              <a:rPr lang="zh-CN" altLang="en-US" sz="2600" dirty="0">
                <a:solidFill>
                  <a:srgbClr val="080808"/>
                </a:solidFill>
              </a:rPr>
              <a:t>                              兄道友，弟道恭。</a:t>
            </a:r>
            <a:br>
              <a:rPr lang="zh-CN" altLang="en-US" sz="2600" dirty="0">
                <a:solidFill>
                  <a:srgbClr val="080808"/>
                </a:solidFill>
              </a:rPr>
            </a:br>
            <a:br>
              <a:rPr lang="zh-CN" altLang="en-US" sz="2600" dirty="0">
                <a:solidFill>
                  <a:srgbClr val="080808"/>
                </a:solidFill>
              </a:rPr>
            </a:br>
            <a:r>
              <a:rPr lang="zh-CN" altLang="en-US" sz="2600" dirty="0">
                <a:solidFill>
                  <a:srgbClr val="080808"/>
                </a:solidFill>
              </a:rPr>
              <a:t>                              兄弟睦，孝在中。</a:t>
            </a:r>
            <a:endParaRPr lang="zh-CN" altLang="en-US" sz="2600" dirty="0">
              <a:solidFill>
                <a:srgbClr val="080808"/>
              </a:solidFill>
            </a:endParaRPr>
          </a:p>
        </p:txBody>
      </p:sp>
      <p:pic>
        <p:nvPicPr>
          <p:cNvPr id="93186" name="Picture 3"/>
          <p:cNvPicPr>
            <a:picLocks noChangeAspect="1"/>
          </p:cNvPicPr>
          <p:nvPr/>
        </p:nvPicPr>
        <p:blipFill>
          <a:blip r:embed="rId1"/>
          <a:srcRect l="7925" t="36618" b="4074"/>
          <a:stretch>
            <a:fillRect/>
          </a:stretch>
        </p:blipFill>
        <p:spPr>
          <a:xfrm>
            <a:off x="396875" y="1708150"/>
            <a:ext cx="4013200" cy="3049588"/>
          </a:xfrm>
          <a:prstGeom prst="rect">
            <a:avLst/>
          </a:prstGeom>
          <a:noFill/>
          <a:ln w="9525">
            <a:noFill/>
          </a:ln>
        </p:spPr>
      </p:pic>
      <p:pic>
        <p:nvPicPr>
          <p:cNvPr id="93187" name="Picture 4"/>
          <p:cNvPicPr>
            <a:picLocks noChangeAspect="1"/>
          </p:cNvPicPr>
          <p:nvPr/>
        </p:nvPicPr>
        <p:blipFill>
          <a:blip r:embed="rId2"/>
          <a:stretch>
            <a:fillRect/>
          </a:stretch>
        </p:blipFill>
        <p:spPr>
          <a:xfrm>
            <a:off x="3746500" y="4351338"/>
            <a:ext cx="647700" cy="409575"/>
          </a:xfrm>
          <a:prstGeom prst="rect">
            <a:avLst/>
          </a:prstGeom>
          <a:noFill/>
          <a:ln w="9525">
            <a:noFill/>
          </a:ln>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09" name="Rectangle 3"/>
          <p:cNvSpPr/>
          <p:nvPr/>
        </p:nvSpPr>
        <p:spPr>
          <a:xfrm>
            <a:off x="319088" y="2286000"/>
            <a:ext cx="3324225" cy="479425"/>
          </a:xfrm>
          <a:prstGeom prst="rect">
            <a:avLst/>
          </a:prstGeom>
          <a:noFill/>
          <a:ln w="9525">
            <a:noFill/>
          </a:ln>
        </p:spPr>
        <p:txBody>
          <a:bodyPr lIns="77925" tIns="38963" rIns="77925" bIns="38963" anchor="t">
            <a:spAutoFit/>
          </a:bodyPr>
          <a:p>
            <a:pPr lvl="0" eaLnBrk="1" hangingPunct="1">
              <a:buFont typeface="Wingdings" panose="05000000000000000000" pitchFamily="2" charset="2"/>
              <a:buNone/>
            </a:pPr>
            <a:r>
              <a:rPr lang="zh-CN" altLang="zh-CN" sz="2600" dirty="0">
                <a:solidFill>
                  <a:srgbClr val="080808"/>
                </a:solidFill>
                <a:latin typeface="黑体" panose="02010600030101010101" pitchFamily="49" charset="-122"/>
                <a:ea typeface="黑体" panose="02010600030101010101" pitchFamily="49" charset="-122"/>
              </a:rPr>
              <a:t>兄道友，弟道恭。</a:t>
            </a:r>
            <a:endParaRPr lang="zh-CN" altLang="zh-CN" sz="2600" dirty="0">
              <a:solidFill>
                <a:srgbClr val="080808"/>
              </a:solidFill>
              <a:latin typeface="黑体" panose="02010600030101010101" pitchFamily="49" charset="-122"/>
              <a:ea typeface="黑体" panose="02010600030101010101" pitchFamily="49" charset="-122"/>
            </a:endParaRPr>
          </a:p>
        </p:txBody>
      </p:sp>
      <p:pic>
        <p:nvPicPr>
          <p:cNvPr id="94210" name="Picture 4" descr="2252_201010191252431764j"/>
          <p:cNvPicPr>
            <a:picLocks noChangeAspect="1"/>
          </p:cNvPicPr>
          <p:nvPr/>
        </p:nvPicPr>
        <p:blipFill>
          <a:blip r:embed="rId1"/>
          <a:stretch>
            <a:fillRect/>
          </a:stretch>
        </p:blipFill>
        <p:spPr>
          <a:xfrm>
            <a:off x="3287713" y="1216025"/>
            <a:ext cx="5243512" cy="3219450"/>
          </a:xfrm>
          <a:prstGeom prst="rect">
            <a:avLst/>
          </a:prstGeom>
          <a:noFill/>
          <a:ln w="9525">
            <a:noFill/>
          </a:ln>
        </p:spPr>
      </p:pic>
      <p:pic>
        <p:nvPicPr>
          <p:cNvPr id="94211" name="Picture 4"/>
          <p:cNvPicPr>
            <a:picLocks noChangeAspect="1"/>
          </p:cNvPicPr>
          <p:nvPr/>
        </p:nvPicPr>
        <p:blipFill>
          <a:blip r:embed="rId2"/>
          <a:stretch>
            <a:fillRect/>
          </a:stretch>
        </p:blipFill>
        <p:spPr>
          <a:xfrm>
            <a:off x="7361238" y="4029075"/>
            <a:ext cx="1152525" cy="377825"/>
          </a:xfrm>
          <a:prstGeom prst="rect">
            <a:avLst/>
          </a:prstGeom>
          <a:noFill/>
          <a:ln w="9525">
            <a:noFill/>
          </a:ln>
        </p:spPr>
      </p:pic>
      <p:pic>
        <p:nvPicPr>
          <p:cNvPr id="94212" name="Picture 5"/>
          <p:cNvPicPr>
            <a:picLocks noChangeAspect="1"/>
          </p:cNvPicPr>
          <p:nvPr/>
        </p:nvPicPr>
        <p:blipFill>
          <a:blip r:embed="rId2"/>
          <a:stretch>
            <a:fillRect/>
          </a:stretch>
        </p:blipFill>
        <p:spPr>
          <a:xfrm>
            <a:off x="7218363" y="4025900"/>
            <a:ext cx="1150937" cy="377825"/>
          </a:xfrm>
          <a:prstGeom prst="rect">
            <a:avLst/>
          </a:prstGeom>
          <a:noFill/>
          <a:ln w="9525">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Rectangle 2"/>
          <p:cNvSpPr>
            <a:spLocks noGrp="1" noRot="1"/>
          </p:cNvSpPr>
          <p:nvPr>
            <p:ph type="title"/>
          </p:nvPr>
        </p:nvSpPr>
        <p:spPr>
          <a:xfrm>
            <a:off x="301625" y="231775"/>
            <a:ext cx="5556250" cy="1196975"/>
          </a:xfrm>
          <a:ln/>
        </p:spPr>
        <p:txBody>
          <a:bodyPr wrap="square" lIns="77925" tIns="38963" rIns="77925" bIns="38963" anchor="ctr"/>
          <a:p>
            <a:pPr lvl="0" algn="l" eaLnBrk="1" hangingPunct="1">
              <a:lnSpc>
                <a:spcPts val="3300"/>
              </a:lnSpc>
              <a:spcBef>
                <a:spcPct val="100000"/>
              </a:spcBef>
            </a:pPr>
            <a:r>
              <a:rPr lang="en-US" altLang="zh-CN" sz="2800" dirty="0">
                <a:solidFill>
                  <a:srgbClr val="080808"/>
                </a:solidFill>
              </a:rPr>
              <a:t>2</a:t>
            </a:r>
            <a:r>
              <a:rPr lang="zh-CN" altLang="en-US" sz="2800" dirty="0">
                <a:solidFill>
                  <a:srgbClr val="080808"/>
                </a:solidFill>
              </a:rPr>
              <a:t>.彭丽媛教印度学生练书法：</a:t>
            </a:r>
            <a:br>
              <a:rPr lang="zh-CN" altLang="en-US" sz="2800" dirty="0">
                <a:solidFill>
                  <a:srgbClr val="080808"/>
                </a:solidFill>
              </a:rPr>
            </a:br>
            <a:r>
              <a:rPr lang="zh-CN" altLang="en-US" sz="2800" dirty="0">
                <a:solidFill>
                  <a:srgbClr val="080808"/>
                </a:solidFill>
              </a:rPr>
              <a:t>          </a:t>
            </a:r>
            <a:r>
              <a:rPr lang="zh-CN" altLang="en-US" sz="2800" dirty="0">
                <a:solidFill>
                  <a:srgbClr val="FF3300"/>
                </a:solidFill>
              </a:rPr>
              <a:t>“温故知新”</a:t>
            </a:r>
            <a:endParaRPr lang="zh-CN" altLang="en-US" sz="2800" dirty="0">
              <a:solidFill>
                <a:srgbClr val="FF3300"/>
              </a:solidFill>
            </a:endParaRPr>
          </a:p>
        </p:txBody>
      </p:sp>
      <p:pic>
        <p:nvPicPr>
          <p:cNvPr id="12290" name="Picture 5" descr="c:\documents and settings\administrator\application data\360se6\User Data\temp\1411110412868.jpg"/>
          <p:cNvPicPr>
            <a:picLocks noChangeAspect="1"/>
          </p:cNvPicPr>
          <p:nvPr/>
        </p:nvPicPr>
        <p:blipFill>
          <a:blip r:embed="rId1"/>
          <a:stretch>
            <a:fillRect/>
          </a:stretch>
        </p:blipFill>
        <p:spPr>
          <a:xfrm>
            <a:off x="6072188" y="544513"/>
            <a:ext cx="2786062" cy="2027237"/>
          </a:xfrm>
          <a:prstGeom prst="rect">
            <a:avLst/>
          </a:prstGeom>
          <a:noFill/>
          <a:ln w="9525">
            <a:noFill/>
          </a:ln>
        </p:spPr>
      </p:pic>
      <p:sp>
        <p:nvSpPr>
          <p:cNvPr id="12291" name="Rectangle 3"/>
          <p:cNvSpPr>
            <a:spLocks noGrp="1" noRot="1"/>
          </p:cNvSpPr>
          <p:nvPr>
            <p:ph type="body"/>
          </p:nvPr>
        </p:nvSpPr>
        <p:spPr>
          <a:xfrm>
            <a:off x="-71437" y="1285875"/>
            <a:ext cx="6124575" cy="3286125"/>
          </a:xfrm>
          <a:ln/>
        </p:spPr>
        <p:txBody>
          <a:bodyPr wrap="square" lIns="77925" tIns="38963" rIns="77925" bIns="38963" anchor="t"/>
          <a:p>
            <a:pPr lvl="0" algn="just" eaLnBrk="1" hangingPunct="1">
              <a:buNone/>
            </a:pPr>
            <a:r>
              <a:rPr lang="zh-CN" altLang="en-US" sz="2200" dirty="0">
                <a:solidFill>
                  <a:srgbClr val="080808"/>
                </a:solidFill>
              </a:rPr>
              <a:t>      习近平主席夫人彭丽媛</a:t>
            </a:r>
            <a:r>
              <a:rPr lang="en-US" altLang="zh-CN" sz="2200" dirty="0">
                <a:solidFill>
                  <a:srgbClr val="080808"/>
                </a:solidFill>
              </a:rPr>
              <a:t>2014</a:t>
            </a:r>
            <a:r>
              <a:rPr lang="zh-CN" altLang="en-US" sz="2200" dirty="0">
                <a:solidFill>
                  <a:srgbClr val="080808"/>
                </a:solidFill>
              </a:rPr>
              <a:t>年</a:t>
            </a:r>
            <a:r>
              <a:rPr lang="en-US" altLang="zh-CN" sz="2200" dirty="0">
                <a:solidFill>
                  <a:srgbClr val="080808"/>
                </a:solidFill>
              </a:rPr>
              <a:t>9</a:t>
            </a:r>
            <a:r>
              <a:rPr lang="zh-CN" altLang="en-US" sz="2200" dirty="0">
                <a:solidFill>
                  <a:srgbClr val="080808"/>
                </a:solidFill>
              </a:rPr>
              <a:t>月</a:t>
            </a:r>
            <a:r>
              <a:rPr lang="en-US" altLang="zh-CN" sz="2200" dirty="0">
                <a:solidFill>
                  <a:srgbClr val="080808"/>
                </a:solidFill>
              </a:rPr>
              <a:t>18</a:t>
            </a:r>
            <a:r>
              <a:rPr lang="zh-CN" altLang="en-US" sz="2200" dirty="0">
                <a:solidFill>
                  <a:srgbClr val="080808"/>
                </a:solidFill>
              </a:rPr>
              <a:t>日在新德里参观泰戈尔国际学校时，用毛笔书写“温故知新。</a:t>
            </a:r>
            <a:r>
              <a:rPr lang="en-US" altLang="zh-CN" sz="2200" dirty="0">
                <a:solidFill>
                  <a:srgbClr val="080808"/>
                </a:solidFill>
              </a:rPr>
              <a:t>2</a:t>
            </a:r>
            <a:r>
              <a:rPr lang="zh-CN" altLang="en-US" sz="2200" dirty="0">
                <a:solidFill>
                  <a:srgbClr val="080808"/>
                </a:solidFill>
              </a:rPr>
              <a:t>名印度女学生用毛笔学着写“温故知新”。看了一会，彭丽媛主动上前用手握着一位女生的手，帮助矫正手腕姿势，并握笔示范：“要这样写，手动腕不动，笔要垂直。”热情示范引来一阵热烈掌声。彭丽媛笑着说，年少时就要打下良好基础，我记得</a:t>
            </a:r>
            <a:r>
              <a:rPr lang="en-US" altLang="zh-CN" sz="2200" dirty="0">
                <a:solidFill>
                  <a:srgbClr val="080808"/>
                </a:solidFill>
              </a:rPr>
              <a:t>5</a:t>
            </a:r>
            <a:r>
              <a:rPr lang="zh-CN" altLang="en-US" sz="2200" dirty="0">
                <a:solidFill>
                  <a:srgbClr val="080808"/>
                </a:solidFill>
              </a:rPr>
              <a:t>岁时父亲就教我练书法了。</a:t>
            </a:r>
            <a:r>
              <a:rPr lang="zh-CN" altLang="en-US" dirty="0">
                <a:solidFill>
                  <a:srgbClr val="080808"/>
                </a:solidFill>
              </a:rPr>
              <a:t> </a:t>
            </a:r>
            <a:endParaRPr lang="zh-CN" altLang="en-US" dirty="0">
              <a:solidFill>
                <a:srgbClr val="080808"/>
              </a:solidFill>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3" name="Rectangle 3"/>
          <p:cNvSpPr/>
          <p:nvPr/>
        </p:nvSpPr>
        <p:spPr>
          <a:xfrm>
            <a:off x="317500" y="1079500"/>
            <a:ext cx="3324225" cy="479425"/>
          </a:xfrm>
          <a:prstGeom prst="rect">
            <a:avLst/>
          </a:prstGeom>
          <a:noFill/>
          <a:ln w="9525">
            <a:noFill/>
          </a:ln>
        </p:spPr>
        <p:txBody>
          <a:bodyPr lIns="77925" tIns="38963" rIns="77925" bIns="38963" anchor="t">
            <a:spAutoFit/>
          </a:bodyPr>
          <a:p>
            <a:pPr lvl="0" eaLnBrk="1" hangingPunct="1">
              <a:buFont typeface="Wingdings" panose="05000000000000000000" pitchFamily="2" charset="2"/>
              <a:buNone/>
            </a:pPr>
            <a:r>
              <a:rPr lang="zh-CN" altLang="zh-CN" sz="2600" dirty="0">
                <a:solidFill>
                  <a:srgbClr val="080808"/>
                </a:solidFill>
                <a:latin typeface="黑体" panose="02010600030101010101" pitchFamily="49" charset="-122"/>
                <a:ea typeface="黑体" panose="02010600030101010101" pitchFamily="49" charset="-122"/>
              </a:rPr>
              <a:t>兄弟睦，孝在中。</a:t>
            </a:r>
            <a:endParaRPr lang="zh-CN" altLang="zh-CN" sz="2600" dirty="0">
              <a:solidFill>
                <a:srgbClr val="080808"/>
              </a:solidFill>
              <a:latin typeface="黑体" panose="02010600030101010101" pitchFamily="49" charset="-122"/>
              <a:ea typeface="黑体" panose="02010600030101010101" pitchFamily="49" charset="-122"/>
            </a:endParaRPr>
          </a:p>
        </p:txBody>
      </p:sp>
      <p:pic>
        <p:nvPicPr>
          <p:cNvPr id="95234" name="Picture 4" descr="u=602621586,3983574882&amp;fm=21&amp;gp=0"/>
          <p:cNvPicPr>
            <a:picLocks noChangeAspect="1"/>
          </p:cNvPicPr>
          <p:nvPr/>
        </p:nvPicPr>
        <p:blipFill>
          <a:blip r:embed="rId1"/>
          <a:srcRect r="24390"/>
          <a:stretch>
            <a:fillRect/>
          </a:stretch>
        </p:blipFill>
        <p:spPr>
          <a:xfrm>
            <a:off x="3575050" y="412750"/>
            <a:ext cx="5568950" cy="4387850"/>
          </a:xfrm>
          <a:prstGeom prst="rect">
            <a:avLst/>
          </a:prstGeom>
          <a:noFill/>
          <a:ln w="9525">
            <a:noFill/>
          </a:ln>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7" name="Rectangle 2"/>
          <p:cNvSpPr>
            <a:spLocks noGrp="1" noRot="1"/>
          </p:cNvSpPr>
          <p:nvPr>
            <p:ph type="ctrTitle"/>
          </p:nvPr>
        </p:nvSpPr>
        <p:spPr>
          <a:xfrm>
            <a:off x="323850" y="195263"/>
            <a:ext cx="4714875" cy="4699000"/>
          </a:xfrm>
          <a:ln/>
        </p:spPr>
        <p:txBody>
          <a:bodyPr wrap="square" lIns="77925" tIns="38963" rIns="77925" bIns="38963" anchor="ctr"/>
          <a:lstStyle>
            <a:lvl1pPr lvl="0">
              <a:defRPr kern="1200"/>
            </a:lvl1pPr>
          </a:lstStyle>
          <a:p>
            <a:pPr lvl="0" algn="l" eaLnBrk="1" fontAlgn="t" hangingPunct="1">
              <a:lnSpc>
                <a:spcPct val="120000"/>
              </a:lnSpc>
            </a:pPr>
            <a:r>
              <a:rPr lang="en-US" altLang="zh-CN" sz="2900" dirty="0">
                <a:solidFill>
                  <a:srgbClr val="080808"/>
                </a:solidFill>
              </a:rPr>
              <a:t>3</a:t>
            </a:r>
            <a:r>
              <a:rPr lang="zh-CN" altLang="en-US" sz="2900" dirty="0">
                <a:solidFill>
                  <a:srgbClr val="080808"/>
                </a:solidFill>
              </a:rPr>
              <a:t>.孔子</a:t>
            </a:r>
            <a:br>
              <a:rPr lang="zh-CN" altLang="en-US" sz="2900" dirty="0">
                <a:solidFill>
                  <a:srgbClr val="080808"/>
                </a:solidFill>
              </a:rPr>
            </a:br>
            <a:br>
              <a:rPr lang="zh-CN" altLang="en-US" sz="2900" dirty="0">
                <a:solidFill>
                  <a:srgbClr val="080808"/>
                </a:solidFill>
              </a:rPr>
            </a:br>
            <a:r>
              <a:rPr lang="zh-CN" altLang="en-US" sz="2900" dirty="0">
                <a:solidFill>
                  <a:srgbClr val="080808"/>
                </a:solidFill>
              </a:rPr>
              <a:t>　　吾十有五而志于学，三十而立，四十而不惑，五十而知天命，六十而耳顺，七十而从心所欲，不逾矩。</a:t>
            </a:r>
            <a:br>
              <a:rPr lang="zh-CN" altLang="en-US" sz="2900" dirty="0">
                <a:solidFill>
                  <a:srgbClr val="080808"/>
                </a:solidFill>
              </a:rPr>
            </a:br>
            <a:endParaRPr lang="zh-CN" altLang="en-US" sz="2900" dirty="0">
              <a:solidFill>
                <a:srgbClr val="080808"/>
              </a:solidFill>
            </a:endParaRPr>
          </a:p>
        </p:txBody>
      </p:sp>
      <p:pic>
        <p:nvPicPr>
          <p:cNvPr id="96258" name="Picture 3" descr="50da81cb39dbb6fdecf5cad20a24ab18962b3793"/>
          <p:cNvPicPr>
            <a:picLocks noChangeAspect="1"/>
          </p:cNvPicPr>
          <p:nvPr/>
        </p:nvPicPr>
        <p:blipFill>
          <a:blip r:embed="rId1"/>
          <a:srcRect b="9717"/>
          <a:stretch>
            <a:fillRect/>
          </a:stretch>
        </p:blipFill>
        <p:spPr>
          <a:xfrm>
            <a:off x="5456238" y="823913"/>
            <a:ext cx="3116262" cy="3462337"/>
          </a:xfrm>
          <a:prstGeom prst="rect">
            <a:avLst/>
          </a:prstGeom>
          <a:noFill/>
          <a:ln w="9525">
            <a:noFill/>
          </a:ln>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1" name="Rectangle 2"/>
          <p:cNvSpPr>
            <a:spLocks noGrp="1" noRot="1"/>
          </p:cNvSpPr>
          <p:nvPr>
            <p:ph type="ctrTitle"/>
          </p:nvPr>
        </p:nvSpPr>
        <p:spPr>
          <a:xfrm>
            <a:off x="323850" y="195263"/>
            <a:ext cx="4714875" cy="4699000"/>
          </a:xfrm>
          <a:ln/>
        </p:spPr>
        <p:txBody>
          <a:bodyPr wrap="square" lIns="77925" tIns="38963" rIns="77925" bIns="38963" anchor="ctr"/>
          <a:lstStyle>
            <a:lvl1pPr lvl="0">
              <a:defRPr kern="1200"/>
            </a:lvl1pPr>
          </a:lstStyle>
          <a:p>
            <a:pPr lvl="0" algn="l" eaLnBrk="1" fontAlgn="t" hangingPunct="1">
              <a:lnSpc>
                <a:spcPct val="120000"/>
              </a:lnSpc>
            </a:pPr>
            <a:r>
              <a:rPr lang="en-US" altLang="zh-CN" sz="2900" dirty="0">
                <a:solidFill>
                  <a:srgbClr val="080808"/>
                </a:solidFill>
              </a:rPr>
              <a:t>4</a:t>
            </a:r>
            <a:r>
              <a:rPr lang="zh-CN" altLang="en-US" sz="2900" dirty="0">
                <a:solidFill>
                  <a:srgbClr val="080808"/>
                </a:solidFill>
              </a:rPr>
              <a:t>.孟子</a:t>
            </a:r>
            <a:br>
              <a:rPr lang="zh-CN" altLang="en-US" sz="2900" dirty="0">
                <a:solidFill>
                  <a:srgbClr val="080808"/>
                </a:solidFill>
              </a:rPr>
            </a:br>
            <a:br>
              <a:rPr lang="zh-CN" altLang="en-US" sz="2900" dirty="0">
                <a:solidFill>
                  <a:srgbClr val="080808"/>
                </a:solidFill>
              </a:rPr>
            </a:br>
            <a:r>
              <a:rPr lang="zh-CN" altLang="en-US" sz="2900" dirty="0">
                <a:solidFill>
                  <a:srgbClr val="080808"/>
                </a:solidFill>
              </a:rPr>
              <a:t>　　故天将降大任于是人也，必先苦其心志，劳其筋骨，饿其体肤，空乏其身，行拂乱其所为，所以动心忍性，曾益其所不能。</a:t>
            </a:r>
            <a:r>
              <a:rPr lang="zh-CN" altLang="en-US" sz="3400" dirty="0"/>
              <a:t> </a:t>
            </a:r>
            <a:endParaRPr lang="zh-CN" altLang="en-US" sz="3400" dirty="0"/>
          </a:p>
        </p:txBody>
      </p:sp>
      <p:pic>
        <p:nvPicPr>
          <p:cNvPr id="97282" name="Picture 4" descr="3b292df5e0fe99252f315f2037a85edf8db17184"/>
          <p:cNvPicPr>
            <a:picLocks noChangeAspect="1"/>
          </p:cNvPicPr>
          <p:nvPr/>
        </p:nvPicPr>
        <p:blipFill>
          <a:blip r:embed="rId1"/>
          <a:stretch>
            <a:fillRect/>
          </a:stretch>
        </p:blipFill>
        <p:spPr>
          <a:xfrm>
            <a:off x="5303838" y="465138"/>
            <a:ext cx="3840162" cy="3976687"/>
          </a:xfrm>
          <a:prstGeom prst="rect">
            <a:avLst/>
          </a:prstGeom>
          <a:noFill/>
          <a:ln w="9525">
            <a:noFill/>
          </a:ln>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5" name="Rectangle 2"/>
          <p:cNvSpPr>
            <a:spLocks noGrp="1" noRot="1"/>
          </p:cNvSpPr>
          <p:nvPr>
            <p:ph type="ctrTitle"/>
          </p:nvPr>
        </p:nvSpPr>
        <p:spPr>
          <a:xfrm>
            <a:off x="327025" y="841375"/>
            <a:ext cx="4318000" cy="3511550"/>
          </a:xfrm>
          <a:ln/>
        </p:spPr>
        <p:txBody>
          <a:bodyPr wrap="square" lIns="77925" tIns="38963" rIns="77925" bIns="38963" anchor="ctr"/>
          <a:lstStyle>
            <a:lvl1pPr lvl="0">
              <a:defRPr kern="1200"/>
            </a:lvl1pPr>
          </a:lstStyle>
          <a:p>
            <a:pPr lvl="0" algn="l" eaLnBrk="1" fontAlgn="t" hangingPunct="1">
              <a:lnSpc>
                <a:spcPct val="120000"/>
              </a:lnSpc>
            </a:pPr>
            <a:r>
              <a:rPr lang="en-US" altLang="zh-CN" sz="2800" dirty="0">
                <a:solidFill>
                  <a:srgbClr val="080808"/>
                </a:solidFill>
              </a:rPr>
              <a:t>5</a:t>
            </a:r>
            <a:r>
              <a:rPr lang="zh-CN" altLang="en-US" sz="2800" dirty="0">
                <a:solidFill>
                  <a:srgbClr val="080808"/>
                </a:solidFill>
              </a:rPr>
              <a:t>.大学</a:t>
            </a:r>
            <a:br>
              <a:rPr lang="zh-CN" altLang="en-US" sz="2800" dirty="0">
                <a:solidFill>
                  <a:srgbClr val="080808"/>
                </a:solidFill>
              </a:rPr>
            </a:br>
            <a:br>
              <a:rPr lang="zh-CN" altLang="en-US" sz="2800" dirty="0">
                <a:solidFill>
                  <a:srgbClr val="080808"/>
                </a:solidFill>
              </a:rPr>
            </a:br>
            <a:r>
              <a:rPr lang="zh-CN" altLang="en-US" sz="2800" dirty="0">
                <a:solidFill>
                  <a:srgbClr val="080808"/>
                </a:solidFill>
              </a:rPr>
              <a:t>    </a:t>
            </a:r>
            <a:r>
              <a:rPr lang="zh-CN" altLang="en-US" sz="2500" dirty="0">
                <a:solidFill>
                  <a:srgbClr val="080808"/>
                </a:solidFill>
              </a:rPr>
              <a:t>古之欲明明德于天下者，先治其国；欲治其国者，先齐其家；欲齐其家者，先修其身；欲修其身者，先正其心；欲正其心者，先诚其意；欲诚其意者，先致其知；致知在格物。</a:t>
            </a:r>
            <a:endParaRPr lang="zh-CN" altLang="en-US" sz="2500" dirty="0">
              <a:solidFill>
                <a:srgbClr val="080808"/>
              </a:solidFill>
            </a:endParaRPr>
          </a:p>
        </p:txBody>
      </p:sp>
      <p:pic>
        <p:nvPicPr>
          <p:cNvPr id="98306" name="Picture 3"/>
          <p:cNvPicPr>
            <a:picLocks noChangeAspect="1"/>
          </p:cNvPicPr>
          <p:nvPr/>
        </p:nvPicPr>
        <p:blipFill>
          <a:blip r:embed="rId1"/>
          <a:stretch>
            <a:fillRect/>
          </a:stretch>
        </p:blipFill>
        <p:spPr>
          <a:xfrm>
            <a:off x="4787900" y="2209800"/>
            <a:ext cx="4338638" cy="2552700"/>
          </a:xfrm>
          <a:prstGeom prst="rect">
            <a:avLst/>
          </a:prstGeom>
          <a:noFill/>
          <a:ln w="9525">
            <a:noFill/>
          </a:ln>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9329" name="Picture 7" descr="c:\documents and settings\administrator\application data\360se6\User Data\temp\001QJLQJzy6IpAhJlZl97&amp;690.jpg"/>
          <p:cNvPicPr>
            <a:picLocks noChangeAspect="1"/>
          </p:cNvPicPr>
          <p:nvPr/>
        </p:nvPicPr>
        <p:blipFill>
          <a:blip r:embed="rId1"/>
          <a:stretch>
            <a:fillRect/>
          </a:stretch>
        </p:blipFill>
        <p:spPr>
          <a:xfrm>
            <a:off x="0" y="355600"/>
            <a:ext cx="9144000" cy="4427538"/>
          </a:xfrm>
          <a:prstGeom prst="rect">
            <a:avLst/>
          </a:prstGeom>
          <a:noFill/>
          <a:ln w="9525">
            <a:noFill/>
          </a:ln>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3" name="Rectangle 2"/>
          <p:cNvSpPr>
            <a:spLocks noGrp="1" noRot="1"/>
          </p:cNvSpPr>
          <p:nvPr>
            <p:ph type="ctrTitle"/>
          </p:nvPr>
        </p:nvSpPr>
        <p:spPr>
          <a:xfrm>
            <a:off x="609600" y="457200"/>
            <a:ext cx="7772400" cy="647700"/>
          </a:xfrm>
          <a:ln/>
        </p:spPr>
        <p:txBody>
          <a:bodyPr wrap="square" lIns="77925" tIns="38963" rIns="77925" bIns="38963" anchor="ctr"/>
          <a:lstStyle>
            <a:lvl1pPr lvl="0">
              <a:defRPr kern="1200"/>
            </a:lvl1pPr>
          </a:lstStyle>
          <a:p>
            <a:pPr lvl="0" algn="l" eaLnBrk="1" hangingPunct="1"/>
            <a:r>
              <a:rPr lang="en-US" altLang="zh-CN" b="1" dirty="0">
                <a:solidFill>
                  <a:srgbClr val="FF0000"/>
                </a:solidFill>
              </a:rPr>
              <a:t>6</a:t>
            </a:r>
            <a:r>
              <a:rPr lang="zh-CN" altLang="en-US" b="1" dirty="0">
                <a:solidFill>
                  <a:srgbClr val="FF0000"/>
                </a:solidFill>
              </a:rPr>
              <a:t>.八德</a:t>
            </a:r>
            <a:endParaRPr lang="zh-CN" altLang="en-US" b="1" dirty="0">
              <a:solidFill>
                <a:srgbClr val="FF0000"/>
              </a:solidFill>
            </a:endParaRPr>
          </a:p>
        </p:txBody>
      </p:sp>
      <p:sp>
        <p:nvSpPr>
          <p:cNvPr id="100354" name="Rectangle 3"/>
          <p:cNvSpPr/>
          <p:nvPr/>
        </p:nvSpPr>
        <p:spPr>
          <a:xfrm>
            <a:off x="381000" y="1071563"/>
            <a:ext cx="8229600" cy="2430462"/>
          </a:xfrm>
          <a:prstGeom prst="rect">
            <a:avLst/>
          </a:prstGeom>
          <a:noFill/>
          <a:ln w="9525">
            <a:noFill/>
          </a:ln>
        </p:spPr>
        <p:txBody>
          <a:bodyPr lIns="77925" tIns="38963" rIns="77925" bIns="38963" anchor="t"/>
          <a:p>
            <a:pPr lvl="0" algn="just" eaLnBrk="1" hangingPunct="1">
              <a:buClr>
                <a:schemeClr val="hlink"/>
              </a:buClr>
              <a:buSzPct val="75000"/>
              <a:buFont typeface="Wingdings" panose="05000000000000000000" pitchFamily="2" charset="2"/>
              <a:buNone/>
            </a:pPr>
            <a:r>
              <a:rPr lang="en-US" altLang="zh-CN" sz="2400" dirty="0">
                <a:latin typeface="黑体" panose="02010600030101010101" pitchFamily="49" charset="-122"/>
                <a:ea typeface="黑体" panose="02010600030101010101" pitchFamily="49" charset="-122"/>
              </a:rPr>
              <a:t>    </a:t>
            </a:r>
            <a:r>
              <a:rPr lang="zh-CN" altLang="en-US" sz="2400" dirty="0">
                <a:latin typeface="黑体" panose="02010600030101010101" pitchFamily="49" charset="-122"/>
                <a:ea typeface="黑体" panose="02010600030101010101" pitchFamily="49" charset="-122"/>
              </a:rPr>
              <a:t>中纪委书记王岐山在 2014年10月3日《人民日报》上撰文：《反腐是一场输不起的斗争》</a:t>
            </a:r>
            <a:endParaRPr lang="zh-CN" altLang="en-US" sz="2400" dirty="0">
              <a:latin typeface="黑体" panose="02010600030101010101" pitchFamily="49" charset="-122"/>
              <a:ea typeface="黑体" panose="02010600030101010101" pitchFamily="49" charset="-122"/>
            </a:endParaRPr>
          </a:p>
          <a:p>
            <a:pPr lvl="0" algn="just" eaLnBrk="1" hangingPunct="1">
              <a:buClr>
                <a:schemeClr val="hlink"/>
              </a:buClr>
              <a:buSzPct val="75000"/>
              <a:buFont typeface="Wingdings" panose="05000000000000000000" pitchFamily="2" charset="2"/>
              <a:buNone/>
            </a:pPr>
            <a:r>
              <a:rPr lang="en-US" altLang="zh-CN" sz="2400" dirty="0">
                <a:latin typeface="黑体" panose="02010600030101010101" pitchFamily="49" charset="-122"/>
                <a:ea typeface="黑体" panose="02010600030101010101" pitchFamily="49" charset="-122"/>
              </a:rPr>
              <a:t>    </a:t>
            </a:r>
            <a:r>
              <a:rPr lang="zh-CN" altLang="en-US" sz="2400" dirty="0">
                <a:latin typeface="黑体" panose="02010600030101010101" pitchFamily="49" charset="-122"/>
                <a:ea typeface="黑体" panose="02010600030101010101" pitchFamily="49" charset="-122"/>
              </a:rPr>
              <a:t>中华传统文化是伦理文化、责任文化，为国尽忠、在家尽孝，天经地义。中华传统文化的核心就是“</a:t>
            </a:r>
            <a:r>
              <a:rPr lang="zh-CN" altLang="en-US" sz="2400" dirty="0">
                <a:solidFill>
                  <a:srgbClr val="FF3300"/>
                </a:solidFill>
                <a:latin typeface="黑体" panose="02010600030101010101" pitchFamily="49" charset="-122"/>
                <a:ea typeface="黑体" panose="02010600030101010101" pitchFamily="49" charset="-122"/>
              </a:rPr>
              <a:t>八德</a:t>
            </a:r>
            <a:r>
              <a:rPr lang="zh-CN" altLang="en-US" sz="2400" dirty="0">
                <a:latin typeface="黑体" panose="02010600030101010101" pitchFamily="49" charset="-122"/>
                <a:ea typeface="黑体" panose="02010600030101010101" pitchFamily="49" charset="-122"/>
              </a:rPr>
              <a:t>”：</a:t>
            </a:r>
            <a:endParaRPr lang="zh-CN" altLang="en-US" sz="2400" dirty="0">
              <a:latin typeface="黑体" panose="02010600030101010101" pitchFamily="49" charset="-122"/>
              <a:ea typeface="黑体" panose="02010600030101010101" pitchFamily="49" charset="-122"/>
            </a:endParaRPr>
          </a:p>
          <a:p>
            <a:pPr lvl="0" algn="just" eaLnBrk="1" hangingPunct="1">
              <a:buClr>
                <a:schemeClr val="hlink"/>
              </a:buClr>
              <a:buSzPct val="75000"/>
              <a:buFont typeface="Wingdings" panose="05000000000000000000" pitchFamily="2" charset="2"/>
              <a:buNone/>
            </a:pPr>
            <a:r>
              <a:rPr lang="zh-CN" altLang="en-US" sz="2400" dirty="0">
                <a:latin typeface="黑体" panose="02010600030101010101" pitchFamily="49" charset="-122"/>
                <a:ea typeface="黑体" panose="02010600030101010101" pitchFamily="49" charset="-122"/>
              </a:rPr>
              <a:t>           </a:t>
            </a:r>
            <a:r>
              <a:rPr lang="zh-CN" altLang="en-US" sz="3400" dirty="0">
                <a:solidFill>
                  <a:srgbClr val="FF3300"/>
                </a:solidFill>
                <a:latin typeface="黑体" panose="02010600030101010101" pitchFamily="49" charset="-122"/>
                <a:ea typeface="黑体" panose="02010600030101010101" pitchFamily="49" charset="-122"/>
              </a:rPr>
              <a:t>孝 悌 忠 信 礼 义 廉 耻</a:t>
            </a:r>
            <a:endParaRPr lang="zh-CN" altLang="en-US" sz="3400" dirty="0">
              <a:latin typeface="黑体" panose="02010600030101010101" pitchFamily="49" charset="-122"/>
              <a:ea typeface="黑体" panose="02010600030101010101" pitchFamily="49" charset="-122"/>
            </a:endParaRPr>
          </a:p>
          <a:p>
            <a:pPr lvl="0" algn="just" eaLnBrk="1" hangingPunct="1">
              <a:buClr>
                <a:schemeClr val="hlink"/>
              </a:buClr>
              <a:buSzPct val="75000"/>
              <a:buFont typeface="Wingdings" panose="05000000000000000000" pitchFamily="2" charset="2"/>
              <a:buNone/>
            </a:pPr>
            <a:r>
              <a:rPr lang="en-US" altLang="zh-CN" sz="2400" dirty="0">
                <a:latin typeface="黑体" panose="02010600030101010101" pitchFamily="49" charset="-122"/>
                <a:ea typeface="黑体" panose="02010600030101010101" pitchFamily="49" charset="-122"/>
              </a:rPr>
              <a:t>    </a:t>
            </a:r>
            <a:r>
              <a:rPr lang="zh-CN" altLang="en-US" sz="2400" dirty="0">
                <a:latin typeface="黑体" panose="02010600030101010101" pitchFamily="49" charset="-122"/>
                <a:ea typeface="黑体" panose="02010600030101010101" pitchFamily="49" charset="-122"/>
              </a:rPr>
              <a:t>这些就是中华文化的DNA，渗透到中华民族每一个子孙的骨髓里。迄今为止，还没有哪个人敢挑战这八个字。家国情怀和修齐治平、崇德重礼的德治思想，把社会教化同国家治理结合起来。</a:t>
            </a:r>
            <a:endParaRPr lang="zh-CN" altLang="en-US" sz="2400" dirty="0">
              <a:latin typeface="黑体" panose="02010600030101010101" pitchFamily="49" charset="-122"/>
              <a:ea typeface="黑体" panose="02010600030101010101" pitchFamily="49" charset="-122"/>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1377" name="Picture 4" descr="c:\documents and settings\administrator\application data\360se6\User Data\temp\ba4bdb7ca3fa5901bc33580df09893d1.jpg"/>
          <p:cNvPicPr>
            <a:picLocks noChangeAspect="1"/>
          </p:cNvPicPr>
          <p:nvPr/>
        </p:nvPicPr>
        <p:blipFill>
          <a:blip r:embed="rId1"/>
          <a:stretch>
            <a:fillRect/>
          </a:stretch>
        </p:blipFill>
        <p:spPr>
          <a:xfrm>
            <a:off x="1357313" y="357188"/>
            <a:ext cx="6346825" cy="4429125"/>
          </a:xfrm>
          <a:prstGeom prst="rect">
            <a:avLst/>
          </a:prstGeom>
          <a:noFill/>
          <a:ln w="9525">
            <a:noFill/>
          </a:ln>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1" name="Rectangle 2"/>
          <p:cNvSpPr>
            <a:spLocks noGrp="1" noRot="1"/>
          </p:cNvSpPr>
          <p:nvPr>
            <p:ph type="ctrTitle"/>
          </p:nvPr>
        </p:nvSpPr>
        <p:spPr>
          <a:xfrm>
            <a:off x="1752600" y="1171575"/>
            <a:ext cx="6034088" cy="971550"/>
          </a:xfrm>
          <a:ln/>
        </p:spPr>
        <p:txBody>
          <a:bodyPr wrap="square" lIns="77925" tIns="38963" rIns="77925" bIns="38963" anchor="ctr"/>
          <a:lstStyle>
            <a:lvl1pPr lvl="0">
              <a:defRPr kern="1200"/>
            </a:lvl1pPr>
          </a:lstStyle>
          <a:p>
            <a:pPr lvl="0" algn="l" eaLnBrk="1" fontAlgn="t" hangingPunct="1">
              <a:lnSpc>
                <a:spcPct val="120000"/>
              </a:lnSpc>
            </a:pPr>
            <a:r>
              <a:rPr lang="zh-CN" altLang="zh-CN" dirty="0">
                <a:solidFill>
                  <a:srgbClr val="080808"/>
                </a:solidFill>
              </a:rPr>
              <a:t>第三，经典诵读，有术有门</a:t>
            </a:r>
            <a:endParaRPr lang="zh-CN" altLang="zh-CN" sz="2200" dirty="0">
              <a:solidFill>
                <a:srgbClr val="080808"/>
              </a:solidFill>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5" name="Rectangle 2"/>
          <p:cNvSpPr>
            <a:spLocks noGrp="1" noRot="1"/>
          </p:cNvSpPr>
          <p:nvPr>
            <p:ph type="ctrTitle"/>
          </p:nvPr>
        </p:nvSpPr>
        <p:spPr>
          <a:xfrm>
            <a:off x="323850" y="141288"/>
            <a:ext cx="8496300" cy="3997325"/>
          </a:xfrm>
          <a:ln/>
        </p:spPr>
        <p:txBody>
          <a:bodyPr wrap="square" lIns="77925" tIns="38963" rIns="77925" bIns="38963" anchor="ctr"/>
          <a:lstStyle>
            <a:lvl1pPr lvl="0">
              <a:defRPr kern="1200"/>
            </a:lvl1pPr>
          </a:lstStyle>
          <a:p>
            <a:pPr lvl="0" algn="l" eaLnBrk="1" fontAlgn="t" hangingPunct="1">
              <a:lnSpc>
                <a:spcPct val="120000"/>
              </a:lnSpc>
            </a:pPr>
            <a:r>
              <a:rPr lang="en-US" altLang="zh-CN" sz="2600" dirty="0">
                <a:solidFill>
                  <a:srgbClr val="080808"/>
                </a:solidFill>
              </a:rPr>
              <a:t>1</a:t>
            </a:r>
            <a:r>
              <a:rPr lang="zh-CN" altLang="en-US" sz="2600" dirty="0">
                <a:solidFill>
                  <a:srgbClr val="080808"/>
                </a:solidFill>
              </a:rPr>
              <a:t>.死记硬背</a:t>
            </a:r>
            <a:br>
              <a:rPr lang="zh-CN" altLang="en-US" sz="2600" dirty="0">
                <a:solidFill>
                  <a:srgbClr val="080808"/>
                </a:solidFill>
              </a:rPr>
            </a:br>
            <a:br>
              <a:rPr lang="zh-CN" altLang="en-US" sz="2600" dirty="0">
                <a:solidFill>
                  <a:srgbClr val="080808"/>
                </a:solidFill>
              </a:rPr>
            </a:br>
            <a:r>
              <a:rPr lang="zh-CN" altLang="en-US" sz="2600" dirty="0">
                <a:solidFill>
                  <a:srgbClr val="080808"/>
                </a:solidFill>
              </a:rPr>
              <a:t>　　①在理解的基础上诵读</a:t>
            </a:r>
            <a:br>
              <a:rPr lang="zh-CN" altLang="en-US" sz="2600" dirty="0">
                <a:solidFill>
                  <a:srgbClr val="080808"/>
                </a:solidFill>
              </a:rPr>
            </a:br>
            <a:r>
              <a:rPr lang="zh-CN" altLang="en-US" sz="2600" dirty="0">
                <a:solidFill>
                  <a:srgbClr val="080808"/>
                </a:solidFill>
              </a:rPr>
              <a:t>　　②大声诵读</a:t>
            </a:r>
            <a:br>
              <a:rPr lang="zh-CN" altLang="en-US" sz="2600" dirty="0">
                <a:solidFill>
                  <a:srgbClr val="080808"/>
                </a:solidFill>
              </a:rPr>
            </a:br>
            <a:r>
              <a:rPr lang="zh-CN" altLang="en-US" sz="2600" dirty="0">
                <a:solidFill>
                  <a:srgbClr val="080808"/>
                </a:solidFill>
              </a:rPr>
              <a:t>　　③有声有色地诵读</a:t>
            </a:r>
            <a:br>
              <a:rPr lang="zh-CN" altLang="en-US" sz="2600" dirty="0">
                <a:solidFill>
                  <a:srgbClr val="080808"/>
                </a:solidFill>
              </a:rPr>
            </a:br>
            <a:r>
              <a:rPr lang="zh-CN" altLang="en-US" sz="2600" dirty="0">
                <a:solidFill>
                  <a:srgbClr val="080808"/>
                </a:solidFill>
              </a:rPr>
              <a:t>　　④及时复习</a:t>
            </a:r>
            <a:endParaRPr lang="zh-CN" altLang="en-US" sz="2600" dirty="0">
              <a:solidFill>
                <a:srgbClr val="080808"/>
              </a:solidFill>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49" name="Rectangle 2"/>
          <p:cNvSpPr>
            <a:spLocks noGrp="1" noRot="1"/>
          </p:cNvSpPr>
          <p:nvPr>
            <p:ph type="ctrTitle"/>
          </p:nvPr>
        </p:nvSpPr>
        <p:spPr>
          <a:xfrm>
            <a:off x="323850" y="141288"/>
            <a:ext cx="8496300" cy="3997325"/>
          </a:xfrm>
          <a:ln/>
        </p:spPr>
        <p:txBody>
          <a:bodyPr wrap="square" lIns="77925" tIns="38963" rIns="77925" bIns="38963" anchor="ctr"/>
          <a:lstStyle>
            <a:lvl1pPr lvl="0">
              <a:defRPr kern="1200"/>
            </a:lvl1pPr>
          </a:lstStyle>
          <a:p>
            <a:pPr lvl="0" algn="l" eaLnBrk="1" fontAlgn="t" hangingPunct="1">
              <a:lnSpc>
                <a:spcPct val="120000"/>
              </a:lnSpc>
            </a:pPr>
            <a:r>
              <a:rPr lang="en-US" altLang="zh-CN" sz="2600" dirty="0">
                <a:solidFill>
                  <a:srgbClr val="080808"/>
                </a:solidFill>
              </a:rPr>
              <a:t>2</a:t>
            </a:r>
            <a:r>
              <a:rPr lang="zh-CN" altLang="en-US" sz="2600" dirty="0">
                <a:solidFill>
                  <a:srgbClr val="080808"/>
                </a:solidFill>
              </a:rPr>
              <a:t>.细嚼慢咽</a:t>
            </a:r>
            <a:br>
              <a:rPr lang="zh-CN" altLang="en-US" sz="2600" dirty="0">
                <a:solidFill>
                  <a:srgbClr val="080808"/>
                </a:solidFill>
              </a:rPr>
            </a:br>
            <a:br>
              <a:rPr lang="zh-CN" altLang="en-US" sz="2600" dirty="0">
                <a:solidFill>
                  <a:srgbClr val="080808"/>
                </a:solidFill>
              </a:rPr>
            </a:br>
            <a:r>
              <a:rPr lang="zh-CN" altLang="en-US" sz="2600" dirty="0">
                <a:solidFill>
                  <a:srgbClr val="080808"/>
                </a:solidFill>
              </a:rPr>
              <a:t>　　①知其然，更要知其所以然</a:t>
            </a:r>
            <a:br>
              <a:rPr lang="zh-CN" altLang="en-US" sz="2600" dirty="0">
                <a:solidFill>
                  <a:srgbClr val="080808"/>
                </a:solidFill>
              </a:rPr>
            </a:br>
            <a:endParaRPr lang="zh-CN" altLang="en-US" sz="2600" dirty="0">
              <a:solidFill>
                <a:srgbClr val="080808"/>
              </a:solidFill>
            </a:endParaRPr>
          </a:p>
        </p:txBody>
      </p:sp>
    </p:spTree>
  </p:cSld>
  <p:clrMapOvr>
    <a:masterClrMapping/>
  </p:clrMapOvr>
</p:sld>
</file>

<file path=ppt/theme/theme1.xml><?xml version="1.0" encoding="utf-8"?>
<a:theme xmlns:a="http://schemas.openxmlformats.org/drawingml/2006/main" name="诗情画意">
  <a:themeElements>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诗情画意">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ctr" anchorCtr="0" compatLnSpc="1"/>
      <a:lstStyle>
        <a:defPPr marL="0" marR="0" indent="0" algn="l" defTabSz="914400" rtl="0" eaLnBrk="0" fontAlgn="base" latinLnBrk="0" hangingPunct="0">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黑体" panose="02010600030101010101" pitchFamily="49"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ctr" anchorCtr="0" compatLnSpc="1"/>
      <a:lstStyle>
        <a:defPPr marL="0" marR="0" indent="0" algn="l" defTabSz="914400" rtl="0" eaLnBrk="0" fontAlgn="base" latinLnBrk="0" hangingPunct="0">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黑体" panose="02010600030101010101" pitchFamily="49" charset="-122"/>
          </a:defRPr>
        </a:defPPr>
      </a:lstStyle>
    </a:lnDef>
  </a:objectDefaults>
  <a:extraClrSchemeLst>
    <a:extraClrScheme>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诗情画意">
  <a:themeElements>
    <a:clrScheme name="1_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1_诗情画意">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ctr" anchorCtr="0" compatLnSpc="1"/>
      <a:lstStyle>
        <a:defPPr marL="0" marR="0" indent="0" algn="l" defTabSz="914400" rtl="0" eaLnBrk="0" fontAlgn="base" latinLnBrk="0" hangingPunct="0">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黑体" panose="02010600030101010101" pitchFamily="49"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ctr" anchorCtr="0" compatLnSpc="1"/>
      <a:lstStyle>
        <a:defPPr marL="0" marR="0" indent="0" algn="l" defTabSz="914400" rtl="0" eaLnBrk="0" fontAlgn="base" latinLnBrk="0" hangingPunct="0">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黑体" panose="02010600030101010101" pitchFamily="49" charset="-122"/>
          </a:defRPr>
        </a:defPPr>
      </a:lstStyle>
    </a:lnDef>
  </a:objectDefaults>
  <a:extraClrSchemeLst>
    <a:extraClrScheme>
      <a:clrScheme name="1_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1_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1_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1_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1_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1_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1_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1_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11550</Words>
  <Application>WPS 演示</Application>
  <PresentationFormat>全屏显示(16:9)</PresentationFormat>
  <Paragraphs>526</Paragraphs>
  <Slides>196</Slides>
  <Notes>0</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196</vt:i4>
      </vt:variant>
    </vt:vector>
  </HeadingPairs>
  <TitlesOfParts>
    <vt:vector size="204" baseType="lpstr">
      <vt:lpstr>Arial</vt:lpstr>
      <vt:lpstr>宋体</vt:lpstr>
      <vt:lpstr>Wingdings</vt:lpstr>
      <vt:lpstr>黑体</vt:lpstr>
      <vt:lpstr>华文行楷</vt:lpstr>
      <vt:lpstr>微软雅黑</vt:lpstr>
      <vt:lpstr>诗情画意</vt:lpstr>
      <vt:lpstr>1_诗情画意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国学常识ABC </dc:title>
  <dc:creator>微软用户</dc:creator>
  <cp:lastModifiedBy>Administrator</cp:lastModifiedBy>
  <cp:revision>639</cp:revision>
  <dcterms:created xsi:type="dcterms:W3CDTF">2015-10-13T11:43:40Z</dcterms:created>
  <dcterms:modified xsi:type="dcterms:W3CDTF">2016-12-11T11:44:14Z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