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wav" ContentType="audio/x-wav"/>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1"/>
    <p:sldMasterId id="2147483663" r:id="rId2"/>
  </p:sldMasterIdLst>
  <p:notesMasterIdLst>
    <p:notesMasterId r:id="rId3"/>
  </p:notesMasterIdLst>
  <p:sldIdLst>
    <p:sldId id="274" r:id="rId4"/>
    <p:sldId id="269" r:id="rId5"/>
    <p:sldId id="283" r:id="rId6"/>
    <p:sldId id="284" r:id="rId7"/>
    <p:sldId id="285" r:id="rId8"/>
    <p:sldId id="286" r:id="rId9"/>
    <p:sldId id="287" r:id="rId10"/>
    <p:sldId id="288" r:id="rId11"/>
    <p:sldId id="297" r:id="rId12"/>
    <p:sldId id="289" r:id="rId13"/>
    <p:sldId id="290" r:id="rId14"/>
    <p:sldId id="291" r:id="rId15"/>
    <p:sldId id="292" r:id="rId16"/>
    <p:sldId id="293" r:id="rId17"/>
    <p:sldId id="277" r:id="rId18"/>
    <p:sldId id="330" r:id="rId19"/>
    <p:sldId id="366" r:id="rId20"/>
    <p:sldId id="364" r:id="rId21"/>
    <p:sldId id="365" r:id="rId22"/>
    <p:sldId id="299" r:id="rId23"/>
    <p:sldId id="300" r:id="rId24"/>
    <p:sldId id="367" r:id="rId25"/>
    <p:sldId id="301" r:id="rId26"/>
    <p:sldId id="368" r:id="rId27"/>
    <p:sldId id="302" r:id="rId28"/>
    <p:sldId id="328" r:id="rId29"/>
    <p:sldId id="303" r:id="rId30"/>
    <p:sldId id="304" r:id="rId31"/>
    <p:sldId id="369" r:id="rId32"/>
    <p:sldId id="305" r:id="rId33"/>
    <p:sldId id="370" r:id="rId34"/>
    <p:sldId id="306" r:id="rId35"/>
    <p:sldId id="371" r:id="rId36"/>
    <p:sldId id="307" r:id="rId37"/>
    <p:sldId id="333" r:id="rId38"/>
    <p:sldId id="334" r:id="rId39"/>
    <p:sldId id="335" r:id="rId40"/>
    <p:sldId id="336" r:id="rId41"/>
    <p:sldId id="337" r:id="rId42"/>
    <p:sldId id="338" r:id="rId43"/>
    <p:sldId id="339" r:id="rId44"/>
    <p:sldId id="340" r:id="rId45"/>
    <p:sldId id="341" r:id="rId46"/>
    <p:sldId id="342" r:id="rId47"/>
    <p:sldId id="327" r:id="rId48"/>
    <p:sldId id="343" r:id="rId49"/>
    <p:sldId id="281" r:id="rId50"/>
    <p:sldId id="344" r:id="rId51"/>
  </p:sldIdLst>
  <p:sldSz cx="12192000" cy="6858000"/>
  <p:notesSz cx="6858000" cy="9144000"/>
  <p:custDataLst>
    <p:tags r:id="rId5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fill>
          <a:solidFill>
            <a:schemeClr val="accent1">
              <a:tint val="40000"/>
            </a:schemeClr>
          </a:solidFill>
        </a:fill>
      </a:tcStyle>
    </a:band1H>
    <a:band1V>
      <a:tcStyle>
        <a:fill>
          <a:solidFill>
            <a:schemeClr val="accent1">
              <a:tint val="40000"/>
            </a:schemeClr>
          </a:solidFill>
        </a:fill>
      </a:tcStyle>
    </a:band1V>
    <a:lastCol>
      <a:tcTxStyle b="on">
        <a:fontRef idx="minor">
          <a:prstClr val="black"/>
        </a:fontRef>
        <a:schemeClr val="lt1"/>
      </a:tcTxStyle>
      <a:tcStyle>
        <a:fill>
          <a:solidFill>
            <a:schemeClr val="accent1"/>
          </a:solidFill>
        </a:fill>
      </a:tcStyle>
    </a:lastCol>
    <a:firstCol>
      <a:tcTxStyle b="on">
        <a:fontRef idx="minor">
          <a:prstClr val="black"/>
        </a:fontRef>
        <a:schemeClr val="lt1"/>
      </a:tcTxStyle>
      <a:tcStyle>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4" d="100"/>
          <a:sy n="114" d="100"/>
        </p:scale>
        <p:origin x="-420" y="-108"/>
      </p:cViewPr>
      <p:guideLst>
        <p:guide orient="horz" pos="2160"/>
        <p:guide pos="3840"/>
      </p:guideLst>
    </p:cSldViewPr>
  </p:slideViewPr>
  <p:notesTextViewPr>
    <p:cViewPr>
      <p:scale>
        <a:sx n="1" d="1"/>
        <a:sy n="1" d="1"/>
      </p:scale>
      <p:origin x="0" y="0"/>
    </p:cViewPr>
  </p:notesTextViewPr>
  <p:sorterViewPr>
    <p:cViewPr>
      <p:scale>
        <a:sx n="100" d="100"/>
        <a:sy n="100" d="100"/>
      </p:scale>
      <p:origin x="0" y="0"/>
    </p:cViewPr>
  </p:sorter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7.xml" /><Relationship Id="rId11" Type="http://schemas.openxmlformats.org/officeDocument/2006/relationships/slide" Target="slides/slide8.xml" /><Relationship Id="rId12" Type="http://schemas.openxmlformats.org/officeDocument/2006/relationships/slide" Target="slides/slide9.xml" /><Relationship Id="rId13" Type="http://schemas.openxmlformats.org/officeDocument/2006/relationships/slide" Target="slides/slide10.xml" /><Relationship Id="rId14" Type="http://schemas.openxmlformats.org/officeDocument/2006/relationships/slide" Target="slides/slide11.xml" /><Relationship Id="rId15" Type="http://schemas.openxmlformats.org/officeDocument/2006/relationships/slide" Target="slides/slide12.xml" /><Relationship Id="rId16" Type="http://schemas.openxmlformats.org/officeDocument/2006/relationships/slide" Target="slides/slide13.xml" /><Relationship Id="rId17" Type="http://schemas.openxmlformats.org/officeDocument/2006/relationships/slide" Target="slides/slide14.xml" /><Relationship Id="rId18" Type="http://schemas.openxmlformats.org/officeDocument/2006/relationships/slide" Target="slides/slide15.xml" /><Relationship Id="rId19" Type="http://schemas.openxmlformats.org/officeDocument/2006/relationships/slide" Target="slides/slide16.xml" /><Relationship Id="rId2" Type="http://schemas.openxmlformats.org/officeDocument/2006/relationships/slideMaster" Target="slideMasters/slideMaster2.xml" /><Relationship Id="rId20" Type="http://schemas.openxmlformats.org/officeDocument/2006/relationships/slide" Target="slides/slide17.xml" /><Relationship Id="rId21" Type="http://schemas.openxmlformats.org/officeDocument/2006/relationships/slide" Target="slides/slide18.xml" /><Relationship Id="rId22" Type="http://schemas.openxmlformats.org/officeDocument/2006/relationships/slide" Target="slides/slide19.xml" /><Relationship Id="rId23" Type="http://schemas.openxmlformats.org/officeDocument/2006/relationships/slide" Target="slides/slide20.xml" /><Relationship Id="rId24" Type="http://schemas.openxmlformats.org/officeDocument/2006/relationships/slide" Target="slides/slide21.xml" /><Relationship Id="rId25" Type="http://schemas.openxmlformats.org/officeDocument/2006/relationships/slide" Target="slides/slide22.xml" /><Relationship Id="rId26" Type="http://schemas.openxmlformats.org/officeDocument/2006/relationships/slide" Target="slides/slide23.xml" /><Relationship Id="rId27" Type="http://schemas.openxmlformats.org/officeDocument/2006/relationships/slide" Target="slides/slide24.xml" /><Relationship Id="rId28" Type="http://schemas.openxmlformats.org/officeDocument/2006/relationships/slide" Target="slides/slide25.xml" /><Relationship Id="rId29" Type="http://schemas.openxmlformats.org/officeDocument/2006/relationships/slide" Target="slides/slide26.xml" /><Relationship Id="rId3" Type="http://schemas.openxmlformats.org/officeDocument/2006/relationships/notesMaster" Target="notesMasters/notesMaster1.xml" /><Relationship Id="rId30" Type="http://schemas.openxmlformats.org/officeDocument/2006/relationships/slide" Target="slides/slide27.xml" /><Relationship Id="rId31" Type="http://schemas.openxmlformats.org/officeDocument/2006/relationships/slide" Target="slides/slide28.xml" /><Relationship Id="rId32" Type="http://schemas.openxmlformats.org/officeDocument/2006/relationships/slide" Target="slides/slide29.xml" /><Relationship Id="rId33" Type="http://schemas.openxmlformats.org/officeDocument/2006/relationships/slide" Target="slides/slide30.xml" /><Relationship Id="rId34" Type="http://schemas.openxmlformats.org/officeDocument/2006/relationships/slide" Target="slides/slide31.xml" /><Relationship Id="rId35" Type="http://schemas.openxmlformats.org/officeDocument/2006/relationships/slide" Target="slides/slide32.xml" /><Relationship Id="rId36" Type="http://schemas.openxmlformats.org/officeDocument/2006/relationships/slide" Target="slides/slide33.xml" /><Relationship Id="rId37" Type="http://schemas.openxmlformats.org/officeDocument/2006/relationships/slide" Target="slides/slide34.xml" /><Relationship Id="rId38" Type="http://schemas.openxmlformats.org/officeDocument/2006/relationships/slide" Target="slides/slide35.xml" /><Relationship Id="rId39" Type="http://schemas.openxmlformats.org/officeDocument/2006/relationships/slide" Target="slides/slide36.xml" /><Relationship Id="rId4" Type="http://schemas.openxmlformats.org/officeDocument/2006/relationships/slide" Target="slides/slide1.xml" /><Relationship Id="rId40" Type="http://schemas.openxmlformats.org/officeDocument/2006/relationships/slide" Target="slides/slide37.xml" /><Relationship Id="rId41" Type="http://schemas.openxmlformats.org/officeDocument/2006/relationships/slide" Target="slides/slide38.xml" /><Relationship Id="rId42" Type="http://schemas.openxmlformats.org/officeDocument/2006/relationships/slide" Target="slides/slide39.xml" /><Relationship Id="rId43" Type="http://schemas.openxmlformats.org/officeDocument/2006/relationships/slide" Target="slides/slide40.xml" /><Relationship Id="rId44" Type="http://schemas.openxmlformats.org/officeDocument/2006/relationships/slide" Target="slides/slide41.xml" /><Relationship Id="rId45" Type="http://schemas.openxmlformats.org/officeDocument/2006/relationships/slide" Target="slides/slide42.xml" /><Relationship Id="rId46" Type="http://schemas.openxmlformats.org/officeDocument/2006/relationships/slide" Target="slides/slide43.xml" /><Relationship Id="rId47" Type="http://schemas.openxmlformats.org/officeDocument/2006/relationships/slide" Target="slides/slide44.xml" /><Relationship Id="rId48" Type="http://schemas.openxmlformats.org/officeDocument/2006/relationships/slide" Target="slides/slide45.xml" /><Relationship Id="rId49" Type="http://schemas.openxmlformats.org/officeDocument/2006/relationships/slide" Target="slides/slide46.xml" /><Relationship Id="rId5" Type="http://schemas.openxmlformats.org/officeDocument/2006/relationships/slide" Target="slides/slide2.xml" /><Relationship Id="rId50" Type="http://schemas.openxmlformats.org/officeDocument/2006/relationships/slide" Target="slides/slide47.xml" /><Relationship Id="rId51" Type="http://schemas.openxmlformats.org/officeDocument/2006/relationships/slide" Target="slides/slide48.xml" /><Relationship Id="rId52" Type="http://schemas.openxmlformats.org/officeDocument/2006/relationships/tags" Target="tags/tag31.xml" /><Relationship Id="rId53" Type="http://schemas.openxmlformats.org/officeDocument/2006/relationships/presProps" Target="presProps.xml" /><Relationship Id="rId54" Type="http://schemas.openxmlformats.org/officeDocument/2006/relationships/viewProps" Target="viewProps.xml" /><Relationship Id="rId55" Type="http://schemas.openxmlformats.org/officeDocument/2006/relationships/theme" Target="theme/theme1.xml" /><Relationship Id="rId56" Type="http://schemas.openxmlformats.org/officeDocument/2006/relationships/tableStyles" Target="tableStyles.xml" /><Relationship Id="rId6" Type="http://schemas.openxmlformats.org/officeDocument/2006/relationships/slide" Target="slides/slide3.xml" /><Relationship Id="rId7" Type="http://schemas.openxmlformats.org/officeDocument/2006/relationships/slide" Target="slides/slide4.xml" /><Relationship Id="rId8" Type="http://schemas.openxmlformats.org/officeDocument/2006/relationships/slide" Target="slides/slide5.xml" /><Relationship Id="rId9" Type="http://schemas.openxmlformats.org/officeDocument/2006/relationships/slide" Target="slides/slide6.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3.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38C49B3-5A58-43C7-B8F4-24D59B99E871}" type="datetimeFigureOut">
              <a:rPr lang="zh-CN" altLang="en-US" smtClean="0"/>
              <a:t>2021-02-27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8056171-8D61-4439-A867-74682091356D}" type="slidenum">
              <a:rPr lang="zh-CN" altLang="en-US" smtClean="0"/>
              <a:t>‹#›</a:t>
            </a:fld>
            <a:endParaRPr lang="zh-CN" altLang="en-US"/>
          </a:p>
        </p:txBody>
      </p:sp>
    </p:spTree>
    <p:extLst>
      <p:ext uri="{BB962C8B-B14F-4D97-AF65-F5344CB8AC3E}">
        <p14:creationId xmlns:p14="http://schemas.microsoft.com/office/powerpoint/2010/main" val="135446993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3.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4.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5.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6.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7.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8.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9.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0.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1.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2.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3.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4.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5.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6.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7.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2021-02-27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2021-02-27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10;文本">
    <p:spTree>
      <p:nvGrpSpPr>
        <p:cNvPr id="1" name=""/>
        <p:cNvGrpSpPr/>
        <p:nvPr/>
      </p:nvGrpSpPr>
      <p:grpSpPr>
        <a:xfrm>
          <a:off x="0" y="0"/>
          <a: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2021-02-27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2_标题和内容">
    <p:spTree>
      <p:nvGrpSpPr>
        <p:cNvPr id="1" name=""/>
        <p:cNvGrpSpPr/>
        <p:nvPr/>
      </p:nvGrpSpPr>
      <p:grpSpPr>
        <a:xfrm>
          <a:off x="0" y="0"/>
          <a:ext cx="0" cy="0"/>
        </a:xfrm>
      </p:grpSpPr>
    </p:spTree>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noProof="1" smtClean="0"/>
              <a:t>单击此处编辑母版标题样式</a:t>
            </a:r>
            <a:endParaRPr lang="en-US" noProof="1"/>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noProof="1" smtClean="0"/>
              <a:t>单击此处编辑母版副标题样式</a:t>
            </a:r>
            <a:endParaRPr lang="en-US" noProof="1"/>
          </a:p>
        </p:txBody>
      </p:sp>
      <p:sp>
        <p:nvSpPr>
          <p:cNvPr id="4" name="Date Placeholder 3"/>
          <p:cNvSpPr>
            <a:spLocks noGrp="1"/>
          </p:cNvSpPr>
          <p:nvPr>
            <p:ph type="dt" sz="half" idx="10"/>
          </p:nvPr>
        </p:nvSpPr>
        <p:spPr/>
        <p:txBody>
          <a:bodyPr/>
          <a:lstStyle>
            <a:lvl1pPr>
              <a:defRPr/>
            </a:lvl1pPr>
          </a:lstStyle>
          <a:p>
            <a:pPr>
              <a:defRPr/>
            </a:pPr>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5F3DD4FB-3593-48A4-B4C0-D4B58689DBAD}" type="slidenum">
              <a:rPr altLang="en-US"/>
              <a:t>‹#›</a:t>
            </a:fld>
            <a:endParaRPr lang="zh-CN" altLang="en-US"/>
          </a:p>
        </p:txBody>
      </p:sp>
    </p:spTree>
  </p:cSld>
  <p:clrMapOvr>
    <a:masterClrMapping/>
  </p:clrMapOvr>
  <p:transition/>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Title 1"/>
          <p:cNvSpPr>
            <a:spLocks noGrp="1"/>
          </p:cNvSpPr>
          <p:nvPr>
            <p:ph type="title"/>
          </p:nvPr>
        </p:nvSpPr>
        <p:spPr/>
        <p:txBody>
          <a:bodyPr/>
          <a:lstStyle/>
          <a:p>
            <a:r>
              <a:rPr lang="zh-CN" altLang="en-US" noProof="1" smtClean="0"/>
              <a:t>单击此处编辑母版标题样式</a:t>
            </a:r>
            <a:endParaRPr lang="en-US" noProof="1"/>
          </a:p>
        </p:txBody>
      </p:sp>
      <p:sp>
        <p:nvSpPr>
          <p:cNvPr id="3" name="Content Placeholder 2"/>
          <p:cNvSpPr>
            <a:spLocks noGrp="1"/>
          </p:cNvSpPr>
          <p:nvPr>
            <p:ph idx="1"/>
          </p:nvPr>
        </p:nvSpPr>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4" name="Date Placeholder 3"/>
          <p:cNvSpPr>
            <a:spLocks noGrp="1"/>
          </p:cNvSpPr>
          <p:nvPr>
            <p:ph type="dt" sz="half" idx="10"/>
          </p:nvPr>
        </p:nvSpPr>
        <p:spPr/>
        <p:txBody>
          <a:bodyPr/>
          <a:lstStyle>
            <a:lvl1pPr>
              <a:defRPr/>
            </a:lvl1pPr>
          </a:lstStyle>
          <a:p>
            <a:pPr>
              <a:defRPr/>
            </a:pPr>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230E761A-E474-4F00-A4F8-AF16842B3DF1}" type="slidenum">
              <a:rPr altLang="en-US"/>
              <a:t>‹#›</a:t>
            </a:fld>
            <a:endParaRPr lang="zh-CN" altLang="en-US"/>
          </a:p>
        </p:txBody>
      </p:sp>
    </p:spTree>
  </p:cSld>
  <p:clrMapOvr>
    <a:masterClrMapping/>
  </p:clrMapOvr>
  <p:transition/>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Title 1"/>
          <p:cNvSpPr>
            <a:spLocks noGrp="1"/>
          </p:cNvSpPr>
          <p:nvPr>
            <p:ph type="title"/>
          </p:nvPr>
        </p:nvSpPr>
        <p:spPr>
          <a:xfrm>
            <a:off x="831851" y="1709740"/>
            <a:ext cx="10515600" cy="2852737"/>
          </a:xfrm>
        </p:spPr>
        <p:txBody>
          <a:bodyPr anchor="b"/>
          <a:lstStyle>
            <a:lvl1pPr>
              <a:defRPr sz="6000"/>
            </a:lvl1pPr>
          </a:lstStyle>
          <a:p>
            <a:r>
              <a:rPr lang="zh-CN" altLang="en-US" noProof="1" smtClean="0"/>
              <a:t>单击此处编辑母版标题样式</a:t>
            </a:r>
            <a:endParaRPr lang="en-US" noProof="1"/>
          </a:p>
        </p:txBody>
      </p:sp>
      <p:sp>
        <p:nvSpPr>
          <p:cNvPr id="3" name="Text Placeholder 2"/>
          <p:cNvSpPr>
            <a:spLocks noGrp="1"/>
          </p:cNvSpPr>
          <p:nvPr>
            <p:ph type="body" idx="1"/>
          </p:nvPr>
        </p:nvSpPr>
        <p:spPr>
          <a:xfrm>
            <a:off x="831851" y="4589465"/>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noProof="1" smtClean="0"/>
              <a:t>单击此处编辑母版文本样式</a:t>
            </a:r>
          </a:p>
        </p:txBody>
      </p:sp>
      <p:sp>
        <p:nvSpPr>
          <p:cNvPr id="4" name="Date Placeholder 3"/>
          <p:cNvSpPr>
            <a:spLocks noGrp="1"/>
          </p:cNvSpPr>
          <p:nvPr>
            <p:ph type="dt" sz="half" idx="10"/>
          </p:nvPr>
        </p:nvSpPr>
        <p:spPr/>
        <p:txBody>
          <a:bodyPr/>
          <a:lstStyle>
            <a:lvl1pPr>
              <a:defRPr/>
            </a:lvl1pPr>
          </a:lstStyle>
          <a:p>
            <a:pPr>
              <a:defRPr/>
            </a:pPr>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79869491-26EF-4F93-BB59-94438B4225FC}" type="slidenum">
              <a:rPr altLang="en-US"/>
              <a:t>‹#›</a:t>
            </a:fld>
            <a:endParaRPr lang="zh-CN" altLang="en-US"/>
          </a:p>
        </p:txBody>
      </p:sp>
    </p:spTree>
  </p:cSld>
  <p:clrMapOvr>
    <a:masterClrMapping/>
  </p:clrMapOvr>
  <p:transition/>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Title 1"/>
          <p:cNvSpPr>
            <a:spLocks noGrp="1"/>
          </p:cNvSpPr>
          <p:nvPr>
            <p:ph type="title"/>
          </p:nvPr>
        </p:nvSpPr>
        <p:spPr/>
        <p:txBody>
          <a:bodyPr/>
          <a:lstStyle/>
          <a:p>
            <a:r>
              <a:rPr lang="zh-CN" altLang="en-US" noProof="1" smtClean="0"/>
              <a:t>单击此处编辑母版标题样式</a:t>
            </a:r>
            <a:endParaRPr lang="en-US" noProof="1"/>
          </a:p>
        </p:txBody>
      </p:sp>
      <p:sp>
        <p:nvSpPr>
          <p:cNvPr id="3" name="Content Placeholder 2"/>
          <p:cNvSpPr>
            <a:spLocks noGrp="1"/>
          </p:cNvSpPr>
          <p:nvPr>
            <p:ph sz="half" idx="1"/>
          </p:nvPr>
        </p:nvSpPr>
        <p:spPr>
          <a:xfrm>
            <a:off x="838200" y="1825625"/>
            <a:ext cx="5181600" cy="4351338"/>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4" name="Content Placeholder 3"/>
          <p:cNvSpPr>
            <a:spLocks noGrp="1"/>
          </p:cNvSpPr>
          <p:nvPr>
            <p:ph sz="half" idx="2"/>
          </p:nvPr>
        </p:nvSpPr>
        <p:spPr>
          <a:xfrm>
            <a:off x="6172200" y="1825625"/>
            <a:ext cx="5181600" cy="4351338"/>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5" name="Date Placeholder 3"/>
          <p:cNvSpPr>
            <a:spLocks noGrp="1"/>
          </p:cNvSpPr>
          <p:nvPr>
            <p:ph type="dt" sz="half" idx="10"/>
          </p:nvPr>
        </p:nvSpPr>
        <p:spPr/>
        <p:txBody>
          <a:bodyPr/>
          <a:lstStyle>
            <a:lvl1pPr>
              <a:defRPr/>
            </a:lvl1pPr>
          </a:lstStyle>
          <a:p>
            <a:pPr>
              <a:defRPr/>
            </a:pPr>
            <a:endParaRPr lang="zh-CN" altLang="en-US">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3F87A1EE-C3D8-4B47-87EB-1C180B1A9169}" type="slidenum">
              <a:rPr altLang="en-US"/>
              <a:t>‹#›</a:t>
            </a:fld>
            <a:endParaRPr lang="zh-CN" altLang="en-US"/>
          </a:p>
        </p:txBody>
      </p:sp>
    </p:spTree>
  </p:cSld>
  <p:clrMapOvr>
    <a:masterClrMapping/>
  </p:clrMapOvr>
  <p:transition/>
  <p:timing/>
</p:sldLayout>
</file>

<file path=ppt/slideLayouts/slideLayout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Title 1"/>
          <p:cNvSpPr>
            <a:spLocks noGrp="1"/>
          </p:cNvSpPr>
          <p:nvPr>
            <p:ph type="title"/>
          </p:nvPr>
        </p:nvSpPr>
        <p:spPr>
          <a:xfrm>
            <a:off x="839788" y="365127"/>
            <a:ext cx="10515600" cy="1325563"/>
          </a:xfrm>
        </p:spPr>
        <p:txBody>
          <a:bodyPr/>
          <a:lstStyle/>
          <a:p>
            <a:r>
              <a:rPr lang="zh-CN" altLang="en-US" noProof="1" smtClean="0"/>
              <a:t>单击此处编辑母版标题样式</a:t>
            </a:r>
            <a:endParaRPr lang="en-US" noProof="1"/>
          </a:p>
        </p:txBody>
      </p:sp>
      <p:sp>
        <p:nvSpPr>
          <p:cNvPr id="3" name="Text Placeholder 2"/>
          <p:cNvSpPr>
            <a:spLocks noGrp="1"/>
          </p:cNvSpPr>
          <p:nvPr>
            <p:ph type="body" idx="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p>
        </p:txBody>
      </p:sp>
      <p:sp>
        <p:nvSpPr>
          <p:cNvPr id="4" name="Content Placeholder 3"/>
          <p:cNvSpPr>
            <a:spLocks noGrp="1"/>
          </p:cNvSpPr>
          <p:nvPr>
            <p:ph sz="half" idx="2"/>
          </p:nvPr>
        </p:nvSpPr>
        <p:spPr>
          <a:xfrm>
            <a:off x="839789" y="2505075"/>
            <a:ext cx="5157787" cy="3684588"/>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5" name="Text Placeholder 4"/>
          <p:cNvSpPr>
            <a:spLocks noGrp="1"/>
          </p:cNvSpPr>
          <p:nvPr>
            <p:ph type="body" sz="quarter" idx="3"/>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p>
        </p:txBody>
      </p:sp>
      <p:sp>
        <p:nvSpPr>
          <p:cNvPr id="6" name="Content Placeholder 5"/>
          <p:cNvSpPr>
            <a:spLocks noGrp="1"/>
          </p:cNvSpPr>
          <p:nvPr>
            <p:ph sz="quarter" idx="4"/>
          </p:nvPr>
        </p:nvSpPr>
        <p:spPr>
          <a:xfrm>
            <a:off x="6172201" y="2505075"/>
            <a:ext cx="5183188" cy="3684588"/>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7" name="Date Placeholder 3"/>
          <p:cNvSpPr>
            <a:spLocks noGrp="1"/>
          </p:cNvSpPr>
          <p:nvPr>
            <p:ph type="dt" sz="half" idx="10"/>
          </p:nvPr>
        </p:nvSpPr>
        <p:spPr/>
        <p:txBody>
          <a:bodyPr/>
          <a:lstStyle>
            <a:lvl1pPr>
              <a:defRPr/>
            </a:lvl1pPr>
          </a:lstStyle>
          <a:p>
            <a:pPr>
              <a:defRPr/>
            </a:pPr>
            <a:endParaRPr lang="zh-CN" altLang="en-US">
              <a:solidFill>
                <a:prstClr val="black">
                  <a:tint val="75000"/>
                </a:prstClr>
              </a:solidFill>
            </a:endParaRPr>
          </a:p>
        </p:txBody>
      </p:sp>
      <p:sp>
        <p:nvSpPr>
          <p:cNvPr id="8" name="Footer Placeholder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9" name="Slide Number Placeholder 5"/>
          <p:cNvSpPr>
            <a:spLocks noGrp="1"/>
          </p:cNvSpPr>
          <p:nvPr>
            <p:ph type="sldNum" sz="quarter" idx="12"/>
          </p:nvPr>
        </p:nvSpPr>
        <p:spPr/>
        <p:txBody>
          <a:bodyPr/>
          <a:lstStyle>
            <a:lvl1pPr>
              <a:defRPr/>
            </a:lvl1pPr>
          </a:lstStyle>
          <a:p>
            <a:pPr>
              <a:defRPr/>
            </a:pPr>
            <a:fld id="{822312F9-A4AF-41A7-9652-1DEA8F6FA722}" type="slidenum">
              <a:rPr altLang="en-US"/>
              <a:t>‹#›</a:t>
            </a:fld>
            <a:endParaRPr lang="zh-CN" altLang="en-US"/>
          </a:p>
        </p:txBody>
      </p:sp>
    </p:spTree>
  </p:cSld>
  <p:clrMapOvr>
    <a:masterClrMapping/>
  </p:clrMapOvr>
  <p:transition/>
  <p:timing/>
</p:sldLayout>
</file>

<file path=ppt/slideLayouts/slideLayout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Title 1"/>
          <p:cNvSpPr>
            <a:spLocks noGrp="1"/>
          </p:cNvSpPr>
          <p:nvPr>
            <p:ph type="title"/>
          </p:nvPr>
        </p:nvSpPr>
        <p:spPr/>
        <p:txBody>
          <a:bodyPr/>
          <a:lstStyle/>
          <a:p>
            <a:r>
              <a:rPr lang="zh-CN" altLang="en-US" noProof="1" smtClean="0"/>
              <a:t>单击此处编辑母版标题样式</a:t>
            </a:r>
            <a:endParaRPr lang="en-US" noProof="1"/>
          </a:p>
        </p:txBody>
      </p:sp>
      <p:sp>
        <p:nvSpPr>
          <p:cNvPr id="3" name="Date Placeholder 3"/>
          <p:cNvSpPr>
            <a:spLocks noGrp="1"/>
          </p:cNvSpPr>
          <p:nvPr>
            <p:ph type="dt" sz="half" idx="10"/>
          </p:nvPr>
        </p:nvSpPr>
        <p:spPr/>
        <p:txBody>
          <a:bodyPr/>
          <a:lstStyle>
            <a:lvl1pPr>
              <a:defRPr/>
            </a:lvl1pPr>
          </a:lstStyle>
          <a:p>
            <a:pPr>
              <a:defRPr/>
            </a:pPr>
            <a:endParaRPr lang="zh-CN" altLang="en-US">
              <a:solidFill>
                <a:prstClr val="black">
                  <a:tint val="75000"/>
                </a:prstClr>
              </a:solidFill>
            </a:endParaRPr>
          </a:p>
        </p:txBody>
      </p:sp>
      <p:sp>
        <p:nvSpPr>
          <p:cNvPr id="4" name="Footer Placeholder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5" name="Slide Number Placeholder 5"/>
          <p:cNvSpPr>
            <a:spLocks noGrp="1"/>
          </p:cNvSpPr>
          <p:nvPr>
            <p:ph type="sldNum" sz="quarter" idx="12"/>
          </p:nvPr>
        </p:nvSpPr>
        <p:spPr/>
        <p:txBody>
          <a:bodyPr/>
          <a:lstStyle>
            <a:lvl1pPr>
              <a:defRPr/>
            </a:lvl1pPr>
          </a:lstStyle>
          <a:p>
            <a:pPr>
              <a:defRPr/>
            </a:pPr>
            <a:fld id="{1B577F2B-F331-47A6-8C94-E1240FC9DC8A}" type="slidenum">
              <a:rPr altLang="en-US"/>
              <a:t>‹#›</a:t>
            </a:fld>
            <a:endParaRPr lang="zh-CN" altLang="en-US"/>
          </a:p>
        </p:txBody>
      </p:sp>
    </p:spTree>
  </p:cSld>
  <p:clrMapOvr>
    <a:masterClrMapping/>
  </p:clrMapOvr>
  <p:transition/>
  <p:timing/>
</p:sldLayout>
</file>

<file path=ppt/slideLayouts/slideLayout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Date Placeholder 3"/>
          <p:cNvSpPr>
            <a:spLocks noGrp="1"/>
          </p:cNvSpPr>
          <p:nvPr>
            <p:ph type="dt" sz="half" idx="10"/>
          </p:nvPr>
        </p:nvSpPr>
        <p:spPr/>
        <p:txBody>
          <a:bodyPr/>
          <a:lstStyle>
            <a:lvl1pPr>
              <a:defRPr/>
            </a:lvl1pPr>
          </a:lstStyle>
          <a:p>
            <a:pPr>
              <a:defRPr/>
            </a:pPr>
            <a:endParaRPr lang="zh-CN" altLang="en-US">
              <a:solidFill>
                <a:prstClr val="black">
                  <a:tint val="75000"/>
                </a:prstClr>
              </a:solidFill>
            </a:endParaRPr>
          </a:p>
        </p:txBody>
      </p:sp>
      <p:sp>
        <p:nvSpPr>
          <p:cNvPr id="3" name="Footer Placeholder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4" name="Slide Number Placeholder 5"/>
          <p:cNvSpPr>
            <a:spLocks noGrp="1"/>
          </p:cNvSpPr>
          <p:nvPr>
            <p:ph type="sldNum" sz="quarter" idx="12"/>
          </p:nvPr>
        </p:nvSpPr>
        <p:spPr/>
        <p:txBody>
          <a:bodyPr/>
          <a:lstStyle>
            <a:lvl1pPr>
              <a:defRPr/>
            </a:lvl1pPr>
          </a:lstStyle>
          <a:p>
            <a:pPr>
              <a:defRPr/>
            </a:pPr>
            <a:fld id="{20F05538-61E4-4C4C-8D9D-3AC5FA68E955}" type="slidenum">
              <a:rPr altLang="en-US"/>
              <a:t>‹#›</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2021-02-27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2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noProof="1" smtClean="0"/>
              <a:t>单击此处编辑母版标题样式</a:t>
            </a:r>
            <a:endParaRPr lang="en-US" noProof="1"/>
          </a:p>
        </p:txBody>
      </p:sp>
      <p:sp>
        <p:nvSpPr>
          <p:cNvPr id="3" name="Content Placeholder 2"/>
          <p:cNvSpPr>
            <a:spLocks noGrp="1"/>
          </p:cNvSpPr>
          <p:nvPr>
            <p:ph idx="1"/>
          </p:nvPr>
        </p:nvSpPr>
        <p:spPr>
          <a:xfrm>
            <a:off x="5183188" y="987427"/>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noProof="1" smtClean="0"/>
              <a:t>单击此处编辑母版文本样式</a:t>
            </a:r>
          </a:p>
        </p:txBody>
      </p:sp>
      <p:sp>
        <p:nvSpPr>
          <p:cNvPr id="5" name="Date Placeholder 3"/>
          <p:cNvSpPr>
            <a:spLocks noGrp="1"/>
          </p:cNvSpPr>
          <p:nvPr>
            <p:ph type="dt" sz="half" idx="10"/>
          </p:nvPr>
        </p:nvSpPr>
        <p:spPr/>
        <p:txBody>
          <a:bodyPr/>
          <a:lstStyle>
            <a:lvl1pPr>
              <a:defRPr/>
            </a:lvl1pPr>
          </a:lstStyle>
          <a:p>
            <a:pPr>
              <a:defRPr/>
            </a:pPr>
            <a:endParaRPr lang="zh-CN" altLang="en-US">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DE2CB77C-91AF-49D6-B357-CAB79DEA2349}" type="slidenum">
              <a:rPr altLang="en-US"/>
              <a:t>‹#›</a:t>
            </a:fld>
            <a:endParaRPr lang="zh-CN" altLang="en-US"/>
          </a:p>
        </p:txBody>
      </p:sp>
    </p:spTree>
  </p:cSld>
  <p:clrMapOvr>
    <a:masterClrMapping/>
  </p:clrMapOvr>
  <p:transition/>
  <p:timing/>
</p:sldLayout>
</file>

<file path=ppt/slideLayouts/slideLayout2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noProof="1" smtClean="0"/>
              <a:t>单击此处编辑母版标题样式</a:t>
            </a:r>
            <a:endParaRPr lang="en-US" noProof="1"/>
          </a:p>
        </p:txBody>
      </p:sp>
      <p:sp>
        <p:nvSpPr>
          <p:cNvPr id="3" name="Picture Placeholder 2"/>
          <p:cNvSpPr>
            <a:spLocks noGrp="1" noChangeAspect="1"/>
          </p:cNvSpPr>
          <p:nvPr>
            <p:ph type="pic" idx="1"/>
          </p:nvPr>
        </p:nvSpPr>
        <p:spPr>
          <a:xfrm>
            <a:off x="5183188" y="987427"/>
            <a:ext cx="617220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en-US" noProof="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noProof="1" smtClean="0"/>
              <a:t>单击此处编辑母版文本样式</a:t>
            </a:r>
          </a:p>
        </p:txBody>
      </p:sp>
      <p:sp>
        <p:nvSpPr>
          <p:cNvPr id="5" name="Date Placeholder 3"/>
          <p:cNvSpPr>
            <a:spLocks noGrp="1"/>
          </p:cNvSpPr>
          <p:nvPr>
            <p:ph type="dt" sz="half" idx="10"/>
          </p:nvPr>
        </p:nvSpPr>
        <p:spPr/>
        <p:txBody>
          <a:bodyPr/>
          <a:lstStyle>
            <a:lvl1pPr>
              <a:defRPr/>
            </a:lvl1pPr>
          </a:lstStyle>
          <a:p>
            <a:pPr>
              <a:defRPr/>
            </a:pPr>
            <a:endParaRPr lang="zh-CN" altLang="en-US">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E83EA278-F2B7-408B-A383-6C1D3D26A05E}" type="slidenum">
              <a:rPr altLang="en-US"/>
              <a:t>‹#›</a:t>
            </a:fld>
            <a:endParaRPr lang="zh-CN" altLang="en-US"/>
          </a:p>
        </p:txBody>
      </p:sp>
    </p:spTree>
  </p:cSld>
  <p:clrMapOvr>
    <a:masterClrMapping/>
  </p:clrMapOvr>
  <p:transition/>
  <p:timing/>
</p:sldLayout>
</file>

<file path=ppt/slideLayouts/slideLayout2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Title 1"/>
          <p:cNvSpPr>
            <a:spLocks noGrp="1"/>
          </p:cNvSpPr>
          <p:nvPr>
            <p:ph type="title"/>
          </p:nvPr>
        </p:nvSpPr>
        <p:spPr/>
        <p:txBody>
          <a:bodyPr/>
          <a:lstStyle/>
          <a:p>
            <a:r>
              <a:rPr lang="zh-CN" altLang="en-US" noProof="1" smtClean="0"/>
              <a:t>单击此处编辑母版标题样式</a:t>
            </a:r>
            <a:endParaRPr lang="en-US" noProof="1"/>
          </a:p>
        </p:txBody>
      </p:sp>
      <p:sp>
        <p:nvSpPr>
          <p:cNvPr id="3" name="Vertical Text Placeholder 2"/>
          <p:cNvSpPr>
            <a:spLocks noGrp="1"/>
          </p:cNvSpPr>
          <p:nvPr>
            <p:ph type="body" orient="vert" idx="1"/>
          </p:nvPr>
        </p:nvSpPr>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4" name="Date Placeholder 3"/>
          <p:cNvSpPr>
            <a:spLocks noGrp="1"/>
          </p:cNvSpPr>
          <p:nvPr>
            <p:ph type="dt" sz="half" idx="10"/>
          </p:nvPr>
        </p:nvSpPr>
        <p:spPr/>
        <p:txBody>
          <a:bodyPr/>
          <a:lstStyle>
            <a:lvl1pPr>
              <a:defRPr/>
            </a:lvl1pPr>
          </a:lstStyle>
          <a:p>
            <a:pPr>
              <a:defRPr/>
            </a:pPr>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5AD82A79-E9A7-48BA-8D8D-3B09BBB0D176}" type="slidenum">
              <a:rPr altLang="en-US"/>
              <a:t>‹#›</a:t>
            </a:fld>
            <a:endParaRPr lang="zh-CN" altLang="en-US"/>
          </a:p>
        </p:txBody>
      </p:sp>
    </p:spTree>
  </p:cSld>
  <p:clrMapOvr>
    <a:masterClrMapping/>
  </p:clrMapOvr>
  <p:transition/>
  <p:timing/>
</p:sldLayout>
</file>

<file path=ppt/slideLayouts/slideLayout2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10;文本">
    <p:spTree>
      <p:nvGrpSpPr>
        <p:cNvPr id="1" name=""/>
        <p:cNvGrpSpPr/>
        <p:nvPr/>
      </p:nvGrpSpPr>
      <p:grpSpPr>
        <a:xfrm>
          <a:off x="0" y="0"/>
          <a:ext cx="0" cy="0"/>
        </a:xfrm>
      </p:grpSpPr>
      <p:sp>
        <p:nvSpPr>
          <p:cNvPr id="2" name="Vertical Title 1"/>
          <p:cNvSpPr>
            <a:spLocks noGrp="1"/>
          </p:cNvSpPr>
          <p:nvPr>
            <p:ph type="title" orient="vert"/>
          </p:nvPr>
        </p:nvSpPr>
        <p:spPr>
          <a:xfrm>
            <a:off x="8724901" y="365125"/>
            <a:ext cx="2628900" cy="5811838"/>
          </a:xfrm>
        </p:spPr>
        <p:txBody>
          <a:bodyPr vert="eaVert"/>
          <a:lstStyle/>
          <a:p>
            <a:r>
              <a:rPr lang="zh-CN" altLang="en-US" noProof="1" smtClean="0"/>
              <a:t>单击此处编辑母版标题样式</a:t>
            </a:r>
            <a:endParaRPr lang="en-US" noProof="1"/>
          </a:p>
        </p:txBody>
      </p:sp>
      <p:sp>
        <p:nvSpPr>
          <p:cNvPr id="3" name="Vertical Text Placeholder 2"/>
          <p:cNvSpPr>
            <a:spLocks noGrp="1"/>
          </p:cNvSpPr>
          <p:nvPr>
            <p:ph type="body" orient="vert" idx="1"/>
          </p:nvPr>
        </p:nvSpPr>
        <p:spPr>
          <a:xfrm>
            <a:off x="838201" y="365125"/>
            <a:ext cx="7734300" cy="5811838"/>
          </a:xfrm>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4" name="Date Placeholder 3"/>
          <p:cNvSpPr>
            <a:spLocks noGrp="1"/>
          </p:cNvSpPr>
          <p:nvPr>
            <p:ph type="dt" sz="half" idx="10"/>
          </p:nvPr>
        </p:nvSpPr>
        <p:spPr/>
        <p:txBody>
          <a:bodyPr/>
          <a:lstStyle>
            <a:lvl1pPr>
              <a:defRPr/>
            </a:lvl1pPr>
          </a:lstStyle>
          <a:p>
            <a:pPr>
              <a:defRPr/>
            </a:pPr>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AC1CDD07-CA30-4921-BE48-2F5DAB029347}" type="slidenum">
              <a:rPr altLang="en-US"/>
              <a:t>‹#›</a:t>
            </a:fld>
            <a:endParaRPr lang="zh-CN" altLang="en-US"/>
          </a:p>
        </p:txBody>
      </p:sp>
    </p:spTree>
  </p:cSld>
  <p:clrMapOvr>
    <a:masterClrMapping/>
  </p:clrMapOvr>
  <p:transition/>
  <p:timing/>
</p:sldLayout>
</file>

<file path=ppt/slideLayouts/slideLayout2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1_标题幻灯片">
    <p:spTree>
      <p:nvGrpSpPr>
        <p:cNvPr id="1" name=""/>
        <p:cNvGrpSpPr/>
        <p:nvPr/>
      </p:nvGrpSpPr>
      <p:grpSpPr>
        <a:xfrm>
          <a:off x="0" y="0"/>
          <a:ext cx="0" cy="0"/>
        </a:xfrm>
      </p:grpSpPr>
      <p:sp>
        <p:nvSpPr>
          <p:cNvPr id="2" name="Date Placeholder 3"/>
          <p:cNvSpPr>
            <a:spLocks noGrp="1"/>
          </p:cNvSpPr>
          <p:nvPr>
            <p:ph type="dt" sz="half" idx="10"/>
          </p:nvPr>
        </p:nvSpPr>
        <p:spPr/>
        <p:txBody>
          <a:bodyPr/>
          <a:lstStyle>
            <a:lvl1pPr>
              <a:defRPr/>
            </a:lvl1pPr>
          </a:lstStyle>
          <a:p>
            <a:pPr>
              <a:defRPr/>
            </a:pPr>
            <a:endParaRPr lang="zh-CN" altLang="en-US">
              <a:solidFill>
                <a:prstClr val="black">
                  <a:tint val="75000"/>
                </a:prstClr>
              </a:solidFill>
            </a:endParaRPr>
          </a:p>
        </p:txBody>
      </p:sp>
      <p:sp>
        <p:nvSpPr>
          <p:cNvPr id="3" name="Footer Placeholder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4" name="Slide Number Placeholder 5"/>
          <p:cNvSpPr>
            <a:spLocks noGrp="1"/>
          </p:cNvSpPr>
          <p:nvPr>
            <p:ph type="sldNum" sz="quarter" idx="12"/>
          </p:nvPr>
        </p:nvSpPr>
        <p:spPr/>
        <p:txBody>
          <a:bodyPr/>
          <a:lstStyle>
            <a:lvl1pPr>
              <a:defRPr/>
            </a:lvl1pPr>
          </a:lstStyle>
          <a:p>
            <a:pPr>
              <a:defRPr/>
            </a:pPr>
            <a:fld id="{865A5EB2-CC42-4C38-9E78-152E0DDE5740}" type="slidenum">
              <a:rPr altLang="en-US"/>
              <a:t>‹#›</a:t>
            </a:fld>
            <a:endParaRPr lang="zh-CN" altLang="en-US"/>
          </a:p>
        </p:txBody>
      </p:sp>
    </p:spTree>
  </p:cSld>
  <p:clrMapOvr>
    <a:masterClrMapping/>
  </p:clrMapOvr>
  <p:transition/>
  <p:timing/>
</p:sldLayout>
</file>

<file path=ppt/slideLayouts/slideLayout2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2_标题和内容">
    <p:spTree>
      <p:nvGrpSpPr>
        <p:cNvPr id="1" name=""/>
        <p:cNvGrpSpPr/>
        <p:nvPr/>
      </p:nvGrpSpPr>
      <p:grpSpPr>
        <a:xfrm>
          <a:off x="0" y="0"/>
          <a:ext cx="0" cy="0"/>
        </a:xfrm>
      </p:grpSpPr>
    </p:spTree>
  </p:cSld>
  <p:clrMapOvr>
    <a:masterClrMapping/>
  </p:clrMapOvr>
  <p:transition/>
  <p:timing/>
</p:sldLayout>
</file>

<file path=ppt/slideLayouts/slideLayout2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5_标题和内容">
    <p:spTree>
      <p:nvGrpSpPr>
        <p:cNvPr id="1" name=""/>
        <p:cNvGrpSpPr/>
        <p:nvPr/>
      </p:nvGrpSpPr>
      <p:grpSpPr>
        <a:xfrm>
          <a:off x="0" y="0"/>
          <a:ext cx="0" cy="0"/>
        </a:xfrm>
      </p:grpSpPr>
      <p:sp>
        <p:nvSpPr>
          <p:cNvPr id="2" name="日期占位符 1"/>
          <p:cNvSpPr>
            <a:spLocks noGrp="1"/>
          </p:cNvSpPr>
          <p:nvPr>
            <p:ph type="dt" sz="half" idx="10"/>
          </p:nvPr>
        </p:nvSpPr>
        <p:spPr/>
        <p:txBody>
          <a:bodyPr/>
          <a:lstStyle>
            <a:lvl1pPr>
              <a:defRPr/>
            </a:lvl1pPr>
          </a:lstStyle>
          <a:p>
            <a:pPr>
              <a:defRPr/>
            </a:pPr>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lvl1pPr>
              <a:defRPr/>
            </a:lvl1pPr>
          </a:lstStyle>
          <a:p>
            <a:pPr>
              <a:defRPr/>
            </a:pPr>
            <a:fld id="{CF79BF28-8EF0-4420-83A2-E7CA48270987}" type="slidenum">
              <a:rPr altLang="en-US"/>
              <a:t>‹#›</a:t>
            </a:fld>
            <a:endParaRPr lang="zh-CN" altLang="en-US"/>
          </a:p>
        </p:txBody>
      </p:sp>
    </p:spTree>
  </p:cSld>
  <p:clrMapOvr>
    <a:masterClrMapping/>
  </p:clrMapOvr>
  <p:transition/>
  <p:timing/>
</p:sldLayout>
</file>

<file path=ppt/slideLayouts/slideLayout2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1_节标题">
    <p:spTree>
      <p:nvGrpSpPr>
        <p:cNvPr id="1" name=""/>
        <p:cNvGrpSpPr/>
        <p:nvPr/>
      </p:nvGrpSpPr>
      <p:grpSpPr>
        <a:xfrm>
          <a:off x="0" y="0"/>
          <a:ext cx="0" cy="0"/>
        </a:xfrm>
      </p:grpSpPr>
      <p:sp>
        <p:nvSpPr>
          <p:cNvPr id="2" name="日期占位符 1"/>
          <p:cNvSpPr>
            <a:spLocks noGrp="1"/>
          </p:cNvSpPr>
          <p:nvPr>
            <p:ph type="dt" sz="half" idx="10"/>
          </p:nvPr>
        </p:nvSpPr>
        <p:spPr/>
        <p:txBody>
          <a:bodyPr/>
          <a:lstStyle>
            <a:lvl1pPr>
              <a:defRPr/>
            </a:lvl1pPr>
          </a:lstStyle>
          <a:p>
            <a:pPr>
              <a:defRPr/>
            </a:pPr>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lvl1pPr>
              <a:defRPr/>
            </a:lvl1pPr>
          </a:lstStyle>
          <a:p>
            <a:pPr>
              <a:defRPr/>
            </a:pPr>
            <a:fld id="{330840C1-9DAF-41FE-B33F-2691EF2EEA4A}" type="slidenum">
              <a:rPr altLang="en-US"/>
              <a:t>‹#›</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2021-02-27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t>2021-02-27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t>2021-02-27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t>2021-02-27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t>2021-02-27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2021-02-27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2021-02-27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slideLayout" Target="../slideLayouts/slideLayout12.xml" /><Relationship Id="rId13" Type="http://schemas.openxmlformats.org/officeDocument/2006/relationships/image" Target="../media/image1.jpeg" /><Relationship Id="rId14"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_rels/slideMaster2.xml.rels>&#65279;<?xml version="1.0" encoding="utf-8" standalone="yes"?><Relationships xmlns="http://schemas.openxmlformats.org/package/2006/relationships"><Relationship Id="rId1" Type="http://schemas.openxmlformats.org/officeDocument/2006/relationships/slideLayout" Target="../slideLayouts/slideLayout13.xml" /><Relationship Id="rId10" Type="http://schemas.openxmlformats.org/officeDocument/2006/relationships/slideLayout" Target="../slideLayouts/slideLayout22.xml" /><Relationship Id="rId11" Type="http://schemas.openxmlformats.org/officeDocument/2006/relationships/slideLayout" Target="../slideLayouts/slideLayout23.xml" /><Relationship Id="rId12" Type="http://schemas.openxmlformats.org/officeDocument/2006/relationships/slideLayout" Target="../slideLayouts/slideLayout24.xml" /><Relationship Id="rId13" Type="http://schemas.openxmlformats.org/officeDocument/2006/relationships/slideLayout" Target="../slideLayouts/slideLayout25.xml" /><Relationship Id="rId14" Type="http://schemas.openxmlformats.org/officeDocument/2006/relationships/slideLayout" Target="../slideLayouts/slideLayout26.xml" /><Relationship Id="rId15" Type="http://schemas.openxmlformats.org/officeDocument/2006/relationships/slideLayout" Target="../slideLayouts/slideLayout27.xml" /><Relationship Id="rId16" Type="http://schemas.openxmlformats.org/officeDocument/2006/relationships/image" Target="../media/image1.jpeg" /><Relationship Id="rId17" Type="http://schemas.openxmlformats.org/officeDocument/2006/relationships/theme" Target="../theme/theme2.xml" /><Relationship Id="rId2" Type="http://schemas.openxmlformats.org/officeDocument/2006/relationships/slideLayout" Target="../slideLayouts/slideLayout14.xml" /><Relationship Id="rId3" Type="http://schemas.openxmlformats.org/officeDocument/2006/relationships/slideLayout" Target="../slideLayouts/slideLayout15.xml" /><Relationship Id="rId4" Type="http://schemas.openxmlformats.org/officeDocument/2006/relationships/slideLayout" Target="../slideLayouts/slideLayout16.xml" /><Relationship Id="rId5" Type="http://schemas.openxmlformats.org/officeDocument/2006/relationships/slideLayout" Target="../slideLayouts/slideLayout17.xml" /><Relationship Id="rId6" Type="http://schemas.openxmlformats.org/officeDocument/2006/relationships/slideLayout" Target="../slideLayouts/slideLayout18.xml" /><Relationship Id="rId7" Type="http://schemas.openxmlformats.org/officeDocument/2006/relationships/slideLayout" Target="../slideLayouts/slideLayout19.xml" /><Relationship Id="rId8" Type="http://schemas.openxmlformats.org/officeDocument/2006/relationships/slideLayout" Target="../slideLayouts/slideLayout20.xml" /><Relationship Id="rId9" Type="http://schemas.openxmlformats.org/officeDocument/2006/relationships/slideLayout" Target="../slideLayouts/slideLayout21.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0">
          <a:blip r:embed="rId13">
            <a:lum/>
          </a:blip>
          <a:stretch>
            <a:fillRect/>
          </a:stretch>
        </a:blipFill>
        <a:effectLst/>
      </p:bgPr>
    </p:bg>
    <p:spTree>
      <p:nvGrpSpPr>
        <p:cNvPr id="1" name=""/>
        <p:cNvGrpSpPr/>
        <p:nvPr/>
      </p:nvGrpSpPr>
      <p:grpSpPr>
        <a:xfrm>
          <a:off x="0" y="0"/>
          <a: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2021-02-27</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bwMode="auto">
      <p:bgPr>
        <a:blipFill dpi="0" rotWithShape="0">
          <a:blip r:embed="rId16">
            <a:lum/>
          </a:blip>
          <a:stretch>
            <a:fillRect/>
          </a:stretch>
        </a:blipFill>
        <a:effectLst/>
      </p:bgPr>
    </p:bg>
    <p:spTree>
      <p:nvGrpSpPr>
        <p:cNvPr id="1" name=""/>
        <p:cNvGrpSpPr/>
        <p:nvPr/>
      </p:nvGrpSpPr>
      <p:grpSpPr>
        <a:xfrm>
          <a:off x="0" y="0"/>
          <a:ext cx="0" cy="0"/>
        </a:xfrm>
      </p:grpSpPr>
      <p:sp>
        <p:nvSpPr>
          <p:cNvPr id="1026" name="Title Placeholder 1"/>
          <p:cNvSpPr>
            <a:spLocks noGrp="1" noChangeArrowheads="1"/>
          </p:cNvSpPr>
          <p:nvPr>
            <p:ph type="title" idx="4294967295"/>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smtClean="0"/>
              <a:t>单击此处编辑母版标题样式</a:t>
            </a:r>
            <a:endParaRPr lang="en-US" altLang="zh-CN" smtClean="0"/>
          </a:p>
        </p:txBody>
      </p:sp>
      <p:sp>
        <p:nvSpPr>
          <p:cNvPr id="1027" name="Text Placeholder 2"/>
          <p:cNvSpPr>
            <a:spLocks noGrp="1" noChangeArrowheads="1"/>
          </p:cNvSpPr>
          <p:nvPr>
            <p:ph type="body" idx="9"/>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ltLang="zh-CN" smtClean="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eaLnBrk="0" hangingPunct="0">
              <a:buFontTx/>
              <a:buNone/>
              <a:defRPr sz="1200">
                <a:solidFill>
                  <a:schemeClr val="tx1">
                    <a:tint val="75000"/>
                  </a:schemeClr>
                </a:solidFill>
              </a:defRPr>
            </a:lvl1pPr>
          </a:lstStyle>
          <a:p>
            <a:pPr fontAlgn="base">
              <a:spcBef>
                <a:spcPct val="0"/>
              </a:spcBef>
              <a:spcAft>
                <a:spcPct val="0"/>
              </a:spcAft>
              <a:defRPr/>
            </a:pPr>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eaLnBrk="0" hangingPunct="0">
              <a:buFontTx/>
              <a:buNone/>
              <a:defRPr sz="1200">
                <a:solidFill>
                  <a:schemeClr val="tx1">
                    <a:tint val="75000"/>
                  </a:schemeClr>
                </a:solidFill>
              </a:defRPr>
            </a:lvl1pPr>
          </a:lstStyle>
          <a:p>
            <a:pPr fontAlgn="base">
              <a:spcBef>
                <a:spcPct val="0"/>
              </a:spcBef>
              <a:spcAft>
                <a:spcPct val="0"/>
              </a:spcAft>
              <a:defRPr/>
            </a:pPr>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wrap="square" lIns="91440" tIns="45720" rIns="91440" bIns="45720" numCol="1" anchor="ctr" anchorCtr="0" compatLnSpc="1"/>
          <a:lstStyle>
            <a:lvl1pPr algn="r" eaLnBrk="1" hangingPunct="1">
              <a:buFont typeface="Arial" panose="020b0604020202020204" pitchFamily="34" charset="0"/>
              <a:buNone/>
              <a:defRPr sz="1200" noProof="1">
                <a:solidFill>
                  <a:srgbClr val="898989"/>
                </a:solidFill>
              </a:defRPr>
            </a:lvl1pPr>
          </a:lstStyle>
          <a:p>
            <a:pPr fontAlgn="base">
              <a:spcBef>
                <a:spcPct val="0"/>
              </a:spcBef>
              <a:spcAft>
                <a:spcPct val="0"/>
              </a:spcAft>
              <a:defRPr/>
            </a:pPr>
            <a:fld id="{9C233CCD-24BC-453C-9208-91F82C45D6C1}" type="slidenum">
              <a:rPr altLang="en-US">
                <a:ea typeface="宋体" panose="02010600030101010101" pitchFamily="2" charset="-122"/>
              </a:rPr>
              <a:t>‹#›</a:t>
            </a:fld>
            <a:endParaRPr lang="zh-CN" altLang="en-US"/>
          </a:p>
        </p:txBody>
      </p:sp>
    </p:spTree>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 id="2147483675" r:id="rId12"/>
    <p:sldLayoutId id="2147483676" r:id="rId13"/>
    <p:sldLayoutId id="2147483677" r:id="rId14"/>
    <p:sldLayoutId id="2147483678" r:id="rId15"/>
  </p:sldLayoutIdLst>
  <p:transition/>
  <p:timing/>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p:titleStyle>
    <p:bodyStyle>
      <a:lvl1pPr marL="227330" indent="-22733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4530" indent="-22733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1730" indent="-22733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598930" indent="-22733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4pPr>
      <a:lvl5pPr marL="2056130" indent="-22733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24.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2.png" /><Relationship Id="rId3" Type="http://schemas.openxmlformats.org/officeDocument/2006/relationships/hyperlink" Target="https://baike.so.com/doc/6748140-6962686.html" TargetMode="External" /><Relationship Id="rId4" Type="http://schemas.openxmlformats.org/officeDocument/2006/relationships/hyperlink" Target="https://baike.so.com/doc/6487147-30564825.html" TargetMode="External" /><Relationship Id="rId5" Type="http://schemas.openxmlformats.org/officeDocument/2006/relationships/image" Target="../media/image9.png"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2.png" /><Relationship Id="rId3" Type="http://schemas.openxmlformats.org/officeDocument/2006/relationships/tags" Target="../tags/tag2.xml" /><Relationship Id="rId4" Type="http://schemas.openxmlformats.org/officeDocument/2006/relationships/hyperlink" Target="https://baike.so.com/doc/2311961-2445604.html" TargetMode="External" /><Relationship Id="rId5" Type="http://schemas.openxmlformats.org/officeDocument/2006/relationships/hyperlink" Target="https://baike.so.com/doc/7866050-8140145.html" TargetMode="External" /><Relationship Id="rId6" Type="http://schemas.openxmlformats.org/officeDocument/2006/relationships/image" Target="../media/image10.jpeg"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2.png" /><Relationship Id="rId3" Type="http://schemas.openxmlformats.org/officeDocument/2006/relationships/tags" Target="../tags/tag3.xml" /><Relationship Id="rId4" Type="http://schemas.openxmlformats.org/officeDocument/2006/relationships/hyperlink" Target="https://baike.so.com/doc/1253613-24549573.html" TargetMode="External" /><Relationship Id="rId5" Type="http://schemas.openxmlformats.org/officeDocument/2006/relationships/hyperlink" Target="https://baike.so.com/doc/6956302-7178734.html" TargetMode="External" /><Relationship Id="rId6" Type="http://schemas.openxmlformats.org/officeDocument/2006/relationships/hyperlink" Target="https://baike.so.com/doc/6146468-6359648.html" TargetMode="External" /><Relationship Id="rId7" Type="http://schemas.openxmlformats.org/officeDocument/2006/relationships/image" Target="NULL" TargetMode="External" /><Relationship Id="rId8" Type="http://schemas.openxmlformats.org/officeDocument/2006/relationships/image" Target="../media/image11.jpeg"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2.png" /><Relationship Id="rId3" Type="http://schemas.openxmlformats.org/officeDocument/2006/relationships/tags" Target="../tags/tag4.xml" /><Relationship Id="rId4" Type="http://schemas.openxmlformats.org/officeDocument/2006/relationships/image" Target="../media/image12.jpeg"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2.png" /><Relationship Id="rId3" Type="http://schemas.openxmlformats.org/officeDocument/2006/relationships/tags" Target="../tags/tag5.xml" /><Relationship Id="rId4" Type="http://schemas.openxmlformats.org/officeDocument/2006/relationships/image" Target="../media/image13.png"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2.png" /><Relationship Id="rId3" Type="http://schemas.openxmlformats.org/officeDocument/2006/relationships/tags" Target="../tags/tag6.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tags" Target="../tags/tag7.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2.png"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12.xml" /><Relationship Id="rId10" Type="http://schemas.openxmlformats.org/officeDocument/2006/relationships/tags" Target="../tags/tag16.xml" /><Relationship Id="rId11" Type="http://schemas.openxmlformats.org/officeDocument/2006/relationships/tags" Target="../tags/tag17.xml" /><Relationship Id="rId12" Type="http://schemas.openxmlformats.org/officeDocument/2006/relationships/tags" Target="../tags/tag18.xml" /><Relationship Id="rId2" Type="http://schemas.openxmlformats.org/officeDocument/2006/relationships/tags" Target="../tags/tag8.xml" /><Relationship Id="rId3" Type="http://schemas.openxmlformats.org/officeDocument/2006/relationships/tags" Target="../tags/tag9.xml" /><Relationship Id="rId4" Type="http://schemas.openxmlformats.org/officeDocument/2006/relationships/tags" Target="../tags/tag10.xml" /><Relationship Id="rId5" Type="http://schemas.openxmlformats.org/officeDocument/2006/relationships/tags" Target="../tags/tag11.xml" /><Relationship Id="rId6" Type="http://schemas.openxmlformats.org/officeDocument/2006/relationships/tags" Target="../tags/tag12.xml" /><Relationship Id="rId7" Type="http://schemas.openxmlformats.org/officeDocument/2006/relationships/tags" Target="../tags/tag13.xml" /><Relationship Id="rId8" Type="http://schemas.openxmlformats.org/officeDocument/2006/relationships/tags" Target="../tags/tag14.xml" /><Relationship Id="rId9" Type="http://schemas.openxmlformats.org/officeDocument/2006/relationships/tags" Target="../tags/tag15.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14.jpeg" /><Relationship Id="rId3" Type="http://schemas.openxmlformats.org/officeDocument/2006/relationships/tags" Target="../tags/tag19.xml" /><Relationship Id="rId4" Type="http://schemas.openxmlformats.org/officeDocument/2006/relationships/audio" Target="../media/audio11.wav"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2.png" /><Relationship Id="rId3" Type="http://schemas.openxmlformats.org/officeDocument/2006/relationships/image" Target="../media/image3.png"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12.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15.png"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12.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15.png"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12.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9.png"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12.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tags" Target="../tags/tag20.xml" /><Relationship Id="rId3" Type="http://schemas.openxmlformats.org/officeDocument/2006/relationships/tags" Target="../tags/tag21.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15.png"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10.jpeg" /><Relationship Id="rId3" Type="http://schemas.openxmlformats.org/officeDocument/2006/relationships/image" Target="../media/image9.pn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2.png"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15.png"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tags" Target="../tags/tag22.xml" /><Relationship Id="rId3" Type="http://schemas.openxmlformats.org/officeDocument/2006/relationships/tags" Target="../tags/tag23.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15.png"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12.xm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12.xm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16.png"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12.xml"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12.xml"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12.xml"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12.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2.png"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12.xml" /></Relationships>
</file>

<file path=ppt/slides/_rels/slide41.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hyperlink" Target="http://www.teachercn.com/LiShi/" TargetMode="External" /></Relationships>
</file>

<file path=ppt/slides/_rels/slide42.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tags" Target="../tags/tag24.xml" /><Relationship Id="rId3" Type="http://schemas.openxmlformats.org/officeDocument/2006/relationships/tags" Target="../tags/tag25.xml" /><Relationship Id="rId4" Type="http://schemas.openxmlformats.org/officeDocument/2006/relationships/tags" Target="../tags/tag26.xml" /><Relationship Id="rId5" Type="http://schemas.openxmlformats.org/officeDocument/2006/relationships/tags" Target="../tags/tag27.xml" /></Relationships>
</file>

<file path=ppt/slides/_rels/slide43.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tags" Target="../tags/tag28.xml" /><Relationship Id="rId3" Type="http://schemas.openxmlformats.org/officeDocument/2006/relationships/tags" Target="../tags/tag29.xml" /><Relationship Id="rId4" Type="http://schemas.openxmlformats.org/officeDocument/2006/relationships/tags" Target="../tags/tag30.xml" /><Relationship Id="rId5" Type="http://schemas.openxmlformats.org/officeDocument/2006/relationships/image" Target="../media/image17.jpeg" /></Relationships>
</file>

<file path=ppt/slides/_rels/slide44.xml.rels>&#65279;<?xml version="1.0" encoding="utf-8" standalone="yes"?><Relationships xmlns="http://schemas.openxmlformats.org/package/2006/relationships"><Relationship Id="rId1" Type="http://schemas.openxmlformats.org/officeDocument/2006/relationships/slideLayout" Target="../slideLayouts/slideLayout12.xml" /></Relationships>
</file>

<file path=ppt/slides/_rels/slide45.xml.rels>&#65279;<?xml version="1.0" encoding="utf-8" standalone="yes"?><Relationships xmlns="http://schemas.openxmlformats.org/package/2006/relationships"><Relationship Id="rId1" Type="http://schemas.openxmlformats.org/officeDocument/2006/relationships/slideLayout" Target="../slideLayouts/slideLayout12.xml" /></Relationships>
</file>

<file path=ppt/slides/_rels/slide46.xml.rels>&#65279;<?xml version="1.0" encoding="utf-8" standalone="yes"?><Relationships xmlns="http://schemas.openxmlformats.org/package/2006/relationships"><Relationship Id="rId1" Type="http://schemas.openxmlformats.org/officeDocument/2006/relationships/slideLayout" Target="../slideLayouts/slideLayout12.xml" /></Relationships>
</file>

<file path=ppt/slides/_rels/slide47.xml.rels>&#65279;<?xml version="1.0" encoding="utf-8" standalone="yes"?><Relationships xmlns="http://schemas.openxmlformats.org/package/2006/relationships"><Relationship Id="rId1" Type="http://schemas.openxmlformats.org/officeDocument/2006/relationships/slideLayout" Target="../slideLayouts/slideLayout12.xml" /></Relationships>
</file>

<file path=ppt/slides/_rels/slide48.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18.pn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2.png" /><Relationship Id="rId3" Type="http://schemas.openxmlformats.org/officeDocument/2006/relationships/tags" Target="../tags/tag1.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2.png" /><Relationship Id="rId3" Type="http://schemas.openxmlformats.org/officeDocument/2006/relationships/image" Target="../media/image4.jpeg"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2.png" /><Relationship Id="rId3" Type="http://schemas.openxmlformats.org/officeDocument/2006/relationships/image" Target="../media/image5.png"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2.png" /><Relationship Id="rId3" Type="http://schemas.openxmlformats.org/officeDocument/2006/relationships/image" Target="../media/image6.png"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7.png" /><Relationship Id="rId3" Type="http://schemas.openxmlformats.org/officeDocument/2006/relationships/image" Target="../media/image8.png"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7032445" y="2074561"/>
            <a:ext cx="3775393" cy="707886"/>
          </a:xfrm>
          <a:prstGeom prst="rect">
            <a:avLst/>
          </a:prstGeom>
        </p:spPr>
        <p:txBody>
          <a:bodyPr wrap="none">
            <a:spAutoFit/>
          </a:bodyPr>
          <a:lstStyle/>
          <a:p>
            <a:pPr indent="0" algn="ctr" fontAlgn="base">
              <a:spcBef>
                <a:spcPct val="0"/>
              </a:spcBef>
              <a:spcAft>
                <a:spcPct val="0"/>
              </a:spcAft>
              <a:defRPr/>
            </a:pPr>
            <a:r>
              <a:rPr lang="zh-CN" altLang="zh-CN" sz="4000">
                <a:solidFill>
                  <a:srgbClr val="E7E6E6">
                    <a:lumMod val="25000"/>
                  </a:srgbClr>
                </a:solidFill>
                <a:latin typeface="思源黑体 CN Bold" panose="020b0800000000000000" pitchFamily="34" charset="-122"/>
                <a:ea typeface="思源黑体 CN Bold" panose="020b0800000000000000" pitchFamily="34" charset="-122"/>
              </a:rPr>
              <a:t>为了忘却的记念</a:t>
            </a:r>
            <a:endParaRPr lang="zh-CN" altLang="en-US" sz="4000">
              <a:solidFill>
                <a:srgbClr val="E7E6E6">
                  <a:lumMod val="25000"/>
                </a:srgbClr>
              </a:solidFill>
              <a:latin typeface="思源黑体 CN Bold" panose="020b0800000000000000" pitchFamily="34" charset="-122"/>
              <a:ea typeface="思源黑体 CN Bold" panose="020b0800000000000000" pitchFamily="34" charset="-122"/>
            </a:endParaRPr>
          </a:p>
        </p:txBody>
      </p:sp>
      <p:sp>
        <p:nvSpPr>
          <p:cNvPr id="3" name="矩形 2"/>
          <p:cNvSpPr/>
          <p:nvPr/>
        </p:nvSpPr>
        <p:spPr>
          <a:xfrm>
            <a:off x="7032445" y="3936312"/>
            <a:ext cx="4698722" cy="584775"/>
          </a:xfrm>
          <a:prstGeom prst="rect">
            <a:avLst/>
          </a:prstGeom>
        </p:spPr>
        <p:txBody>
          <a:bodyPr wrap="none">
            <a:spAutoFit/>
          </a:bodyPr>
          <a:lstStyle/>
          <a:p>
            <a:r>
              <a:rPr lang="zh-CN" altLang="en-US" sz="3200" b="1">
                <a:solidFill>
                  <a:srgbClr val="008651"/>
                </a:solidFill>
                <a:latin typeface="微软雅黑" panose="020b0503020204020204" pitchFamily="34" charset="-122"/>
                <a:ea typeface="微软雅黑" panose="020b0503020204020204" pitchFamily="34" charset="-122"/>
              </a:rPr>
              <a:t>高中语文选择性必修中册</a:t>
            </a:r>
          </a:p>
        </p:txBody>
      </p:sp>
    </p:spTree>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4338" name="图片 1" descr="组48325同意"/>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406400" y="658813"/>
            <a:ext cx="2389188"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0" name="文本框 7"/>
          <p:cNvSpPr txBox="1">
            <a:spLocks noChangeArrowheads="1"/>
          </p:cNvSpPr>
          <p:nvPr/>
        </p:nvSpPr>
        <p:spPr bwMode="auto">
          <a:xfrm>
            <a:off x="1060450" y="752475"/>
            <a:ext cx="14157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a:ea typeface="宋体" panose="02010600030101010101" pitchFamily="2" charset="-122"/>
              </a:defRPr>
            </a:lvl1pPr>
            <a:lvl2pPr marL="742950" indent="-285750">
              <a:defRPr>
                <a:solidFill>
                  <a:schemeClr val="tx1"/>
                </a:solidFill>
                <a:latin typeface="Calibri"/>
                <a:ea typeface="宋体" panose="02010600030101010101" pitchFamily="2" charset="-122"/>
              </a:defRPr>
            </a:lvl2pPr>
            <a:lvl3pPr marL="1143000" indent="-228600">
              <a:defRPr>
                <a:solidFill>
                  <a:schemeClr val="tx1"/>
                </a:solidFill>
                <a:latin typeface="Calibri"/>
                <a:ea typeface="宋体" panose="02010600030101010101" pitchFamily="2" charset="-122"/>
              </a:defRPr>
            </a:lvl3pPr>
            <a:lvl4pPr marL="1600200" indent="-228600">
              <a:defRPr>
                <a:solidFill>
                  <a:schemeClr val="tx1"/>
                </a:solidFill>
                <a:latin typeface="Calibri"/>
                <a:ea typeface="宋体" panose="02010600030101010101" pitchFamily="2" charset="-122"/>
              </a:defRPr>
            </a:lvl4pPr>
            <a:lvl5pPr marL="2057400" indent="-228600">
              <a:defRPr>
                <a:solidFill>
                  <a:schemeClr val="tx1"/>
                </a:solidFill>
                <a:latin typeface="Calibri"/>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a:ea typeface="宋体" panose="02010600030101010101" pitchFamily="2" charset="-122"/>
              </a:defRPr>
            </a:lvl9pPr>
          </a:lstStyle>
          <a:p>
            <a:pPr>
              <a:buFont typeface="Arial" panose="020b0604020202020204" pitchFamily="34" charset="0"/>
              <a:buNone/>
            </a:pPr>
            <a:r>
              <a:rPr lang="zh-CN" altLang="en-US" sz="2400" b="1" smtClean="0">
                <a:solidFill>
                  <a:srgbClr val="EF7509"/>
                </a:solidFill>
                <a:latin typeface="思源黑体 CN Heavy" panose="020b0a00000000000000" pitchFamily="34" charset="-122"/>
                <a:ea typeface="思源黑体 CN Heavy" panose="020b0a00000000000000" pitchFamily="34" charset="-122"/>
              </a:rPr>
              <a:t>人物介绍</a:t>
            </a:r>
            <a:endParaRPr lang="zh-CN" altLang="en-US" sz="2400" b="1">
              <a:solidFill>
                <a:srgbClr val="EF7509"/>
              </a:solidFill>
              <a:latin typeface="思源黑体 CN Heavy" panose="020b0a00000000000000" pitchFamily="34" charset="-122"/>
              <a:ea typeface="思源黑体 CN Heavy" panose="020b0a00000000000000" pitchFamily="34" charset="-122"/>
            </a:endParaRPr>
          </a:p>
        </p:txBody>
      </p:sp>
      <p:sp>
        <p:nvSpPr>
          <p:cNvPr id="9" name="文本框 8"/>
          <p:cNvSpPr txBox="1"/>
          <p:nvPr/>
        </p:nvSpPr>
        <p:spPr>
          <a:xfrm>
            <a:off x="1198417" y="5289181"/>
            <a:ext cx="1097280" cy="645160"/>
          </a:xfrm>
          <a:prstGeom prst="rect">
            <a:avLst/>
          </a:prstGeom>
          <a:noFill/>
        </p:spPr>
        <p:txBody>
          <a:bodyPr wrap="none" rtlCol="0">
            <a:spAutoFit/>
          </a:bodyPr>
          <a:lstStyle/>
          <a:p>
            <a:r>
              <a:rPr lang="zh-CN" altLang="en-US" sz="3600" b="1">
                <a:solidFill>
                  <a:srgbClr val="FF0000"/>
                </a:solidFill>
              </a:rPr>
              <a:t>柔石</a:t>
            </a:r>
          </a:p>
        </p:txBody>
      </p:sp>
      <p:sp>
        <p:nvSpPr>
          <p:cNvPr id="2" name="矩形 1"/>
          <p:cNvSpPr/>
          <p:nvPr/>
        </p:nvSpPr>
        <p:spPr>
          <a:xfrm>
            <a:off x="4226011" y="1996948"/>
            <a:ext cx="7249297" cy="1938992"/>
          </a:xfrm>
          <a:prstGeom prst="rect">
            <a:avLst/>
          </a:prstGeom>
        </p:spPr>
        <p:txBody>
          <a:bodyPr wrap="square">
            <a:spAutoFit/>
          </a:bodyPr>
          <a:lstStyle/>
          <a:p>
            <a:r>
              <a:rPr lang="zh-CN" altLang="en-US" sz="2400" b="1" spc="1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柔石先生一生积极从事新文化运动，唤醒民众忧国忧民的革命意识，代表作品有短篇小说集</a:t>
            </a:r>
            <a:r>
              <a:rPr lang="en-US" altLang="zh-CN" sz="2400" b="1" spc="1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b="1" spc="1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疯人</a:t>
            </a:r>
            <a:r>
              <a:rPr lang="en-US" altLang="zh-CN" sz="2400" b="1" spc="1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b="1" spc="1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b="1" spc="1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b="1" spc="1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希望</a:t>
            </a:r>
            <a:r>
              <a:rPr lang="en-US" altLang="zh-CN" sz="2400" b="1" spc="1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b="1" spc="1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b="1" spc="1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b="1" spc="1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hlinkClick r:id="rId3"/>
              </a:rPr>
              <a:t>为奴隶的母亲</a:t>
            </a:r>
            <a:r>
              <a:rPr lang="en-US" altLang="zh-CN" sz="2400" b="1" spc="1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b="1" spc="1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，中篇小说</a:t>
            </a:r>
            <a:r>
              <a:rPr lang="en-US" altLang="zh-CN" sz="2400" b="1" spc="1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b="1" spc="1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hlinkClick r:id="rId4"/>
              </a:rPr>
              <a:t>二月</a:t>
            </a:r>
            <a:r>
              <a:rPr lang="en-US" altLang="zh-CN" sz="2400" b="1" spc="1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b="1" spc="1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b="1" spc="1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b="1" spc="1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三姊妹</a:t>
            </a:r>
            <a:r>
              <a:rPr lang="en-US" altLang="zh-CN" sz="2400" b="1" spc="1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b="1" spc="1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等。主办</a:t>
            </a:r>
            <a:r>
              <a:rPr lang="en-US" altLang="zh-CN" sz="2400" b="1" spc="1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b="1" spc="1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朝花</a:t>
            </a:r>
            <a:r>
              <a:rPr lang="en-US" altLang="zh-CN" sz="2400" b="1" spc="1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b="1" spc="1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b="1" spc="1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b="1" spc="1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语丝</a:t>
            </a:r>
            <a:r>
              <a:rPr lang="en-US" altLang="zh-CN" sz="2400" b="1" spc="1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b="1" spc="1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等进步期刊杂志。</a:t>
            </a:r>
          </a:p>
        </p:txBody>
      </p:sp>
      <p:pic>
        <p:nvPicPr>
          <p:cNvPr id="5" name="图片 4"/>
          <p:cNvPicPr>
            <a:picLocks noChangeAspect="1"/>
          </p:cNvPicPr>
          <p:nvPr/>
        </p:nvPicPr>
        <p:blipFill>
          <a:blip r:embed="rId5"/>
          <a:stretch>
            <a:fillRect/>
          </a:stretch>
        </p:blipFill>
        <p:spPr>
          <a:xfrm>
            <a:off x="754491" y="1705224"/>
            <a:ext cx="2606295" cy="3468138"/>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4338" name="图片 1" descr="组48325同意"/>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406400" y="658813"/>
            <a:ext cx="2389188"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itle 6"/>
          <p:cNvSpPr txBox="1"/>
          <p:nvPr>
            <p:custDataLst>
              <p:tags r:id="rId3"/>
            </p:custDataLst>
          </p:nvPr>
        </p:nvSpPr>
        <p:spPr>
          <a:xfrm>
            <a:off x="406400" y="1749322"/>
            <a:ext cx="7352665" cy="4091940"/>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lvl="0">
              <a:lnSpc>
                <a:spcPct val="150000"/>
              </a:lnSpc>
              <a:spcAft>
                <a:spcPts val="800"/>
              </a:spcAft>
            </a:pPr>
            <a:r>
              <a:rPr lang="zh-CN" altLang="en-US" sz="2400" b="1" spc="1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1909生于浙江象山，原名徐柏庭。1927年考入上海同济大学,积极投身反帝爱国斗争运动，是中国左翼作家联盟发起人之一。殷夫有一个极疼爱他，时任国民党航空署长的哥哥。牺牲前他曾四度入狱，均被哥哥保释而出。他感激哥哥的手足之情，但追求真理坚不屈从。主要作品有</a:t>
            </a:r>
            <a:r>
              <a:rPr lang="en-US" altLang="zh-CN" sz="2400" b="1" spc="1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b="1" spc="1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别了，哥哥</a:t>
            </a:r>
            <a:r>
              <a:rPr lang="en-US" altLang="zh-CN" sz="2400" b="1" spc="1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b="1" spc="1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hlinkClick r:id="rId4"/>
              </a:rPr>
              <a:t>血字</a:t>
            </a:r>
            <a:r>
              <a:rPr lang="en-US" altLang="zh-CN" sz="2400" b="1" spc="1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b="1" spc="1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hlinkClick r:id="rId5"/>
              </a:rPr>
              <a:t>孩儿塔</a:t>
            </a:r>
            <a:r>
              <a:rPr lang="en-US" altLang="zh-CN" sz="2400" b="1" spc="1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b="1" spc="1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伏尔加的黑浪</a:t>
            </a:r>
            <a:r>
              <a:rPr lang="en-US" altLang="zh-CN" sz="2400" b="1" spc="1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b="1" spc="1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一百零七个</a:t>
            </a:r>
            <a:r>
              <a:rPr lang="en-US" altLang="zh-CN" sz="2400" b="1" spc="1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b="1" spc="1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等</a:t>
            </a:r>
          </a:p>
        </p:txBody>
      </p:sp>
      <p:grpSp>
        <p:nvGrpSpPr>
          <p:cNvPr id="2" name="组合 1"/>
          <p:cNvGrpSpPr/>
          <p:nvPr/>
        </p:nvGrpSpPr>
        <p:grpSpPr>
          <a:xfrm>
            <a:off x="8160934" y="1859933"/>
            <a:ext cx="3243580" cy="4183380"/>
            <a:chOff x="804545" y="1868170"/>
            <a:chExt cx="3243580" cy="4183380"/>
          </a:xfrm>
        </p:grpSpPr>
        <p:sp>
          <p:nvSpPr>
            <p:cNvPr id="7" name="文本框 6"/>
            <p:cNvSpPr txBox="1"/>
            <p:nvPr/>
          </p:nvSpPr>
          <p:spPr>
            <a:xfrm>
              <a:off x="1890395" y="5406390"/>
              <a:ext cx="1097280" cy="645160"/>
            </a:xfrm>
            <a:prstGeom prst="rect">
              <a:avLst/>
            </a:prstGeom>
            <a:noFill/>
          </p:spPr>
          <p:txBody>
            <a:bodyPr wrap="none" rtlCol="0">
              <a:spAutoFit/>
            </a:bodyPr>
            <a:lstStyle/>
            <a:p>
              <a:pPr algn="l"/>
              <a:r>
                <a:rPr lang="zh-CN" altLang="en-US" sz="3600" b="1">
                  <a:solidFill>
                    <a:srgbClr val="FF0000"/>
                  </a:solidFill>
                </a:rPr>
                <a:t>殷夫</a:t>
              </a:r>
            </a:p>
          </p:txBody>
        </p:sp>
        <p:pic>
          <p:nvPicPr>
            <p:cNvPr id="8" name="图片 7" descr="u=4185814028,2385345971&amp;fm=26&amp;gp=0"/>
            <p:cNvPicPr>
              <a:picLocks noChangeAspect="1"/>
            </p:cNvPicPr>
            <p:nvPr/>
          </p:nvPicPr>
          <p:blipFill>
            <a:blip r:embed="rId6"/>
            <a:stretch>
              <a:fillRect/>
            </a:stretch>
          </p:blipFill>
          <p:spPr>
            <a:xfrm>
              <a:off x="804545" y="1868170"/>
              <a:ext cx="3243580" cy="3538220"/>
            </a:xfrm>
            <a:prstGeom prst="rect">
              <a:avLst/>
            </a:prstGeom>
          </p:spPr>
        </p:pic>
      </p:grpSp>
      <p:sp>
        <p:nvSpPr>
          <p:cNvPr id="9" name="文本框 7"/>
          <p:cNvSpPr txBox="1">
            <a:spLocks noChangeArrowheads="1"/>
          </p:cNvSpPr>
          <p:nvPr/>
        </p:nvSpPr>
        <p:spPr bwMode="auto">
          <a:xfrm>
            <a:off x="1060450" y="752475"/>
            <a:ext cx="14157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a:ea typeface="宋体" panose="02010600030101010101" pitchFamily="2" charset="-122"/>
              </a:defRPr>
            </a:lvl1pPr>
            <a:lvl2pPr marL="742950" indent="-285750">
              <a:defRPr>
                <a:solidFill>
                  <a:schemeClr val="tx1"/>
                </a:solidFill>
                <a:latin typeface="Calibri"/>
                <a:ea typeface="宋体" panose="02010600030101010101" pitchFamily="2" charset="-122"/>
              </a:defRPr>
            </a:lvl2pPr>
            <a:lvl3pPr marL="1143000" indent="-228600">
              <a:defRPr>
                <a:solidFill>
                  <a:schemeClr val="tx1"/>
                </a:solidFill>
                <a:latin typeface="Calibri"/>
                <a:ea typeface="宋体" panose="02010600030101010101" pitchFamily="2" charset="-122"/>
              </a:defRPr>
            </a:lvl3pPr>
            <a:lvl4pPr marL="1600200" indent="-228600">
              <a:defRPr>
                <a:solidFill>
                  <a:schemeClr val="tx1"/>
                </a:solidFill>
                <a:latin typeface="Calibri"/>
                <a:ea typeface="宋体" panose="02010600030101010101" pitchFamily="2" charset="-122"/>
              </a:defRPr>
            </a:lvl4pPr>
            <a:lvl5pPr marL="2057400" indent="-228600">
              <a:defRPr>
                <a:solidFill>
                  <a:schemeClr val="tx1"/>
                </a:solidFill>
                <a:latin typeface="Calibri"/>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a:ea typeface="宋体" panose="02010600030101010101" pitchFamily="2" charset="-122"/>
              </a:defRPr>
            </a:lvl9pPr>
          </a:lstStyle>
          <a:p>
            <a:pPr>
              <a:buFont typeface="Arial" panose="020b0604020202020204" pitchFamily="34" charset="0"/>
              <a:buNone/>
            </a:pPr>
            <a:r>
              <a:rPr lang="zh-CN" altLang="en-US" sz="2400" b="1" smtClean="0">
                <a:solidFill>
                  <a:srgbClr val="EF7509"/>
                </a:solidFill>
                <a:latin typeface="思源黑体 CN Heavy" panose="020b0a00000000000000" pitchFamily="34" charset="-122"/>
                <a:ea typeface="思源黑体 CN Heavy" panose="020b0a00000000000000" pitchFamily="34" charset="-122"/>
              </a:rPr>
              <a:t>人物介绍</a:t>
            </a:r>
            <a:endParaRPr lang="zh-CN" altLang="en-US" sz="2400" b="1">
              <a:solidFill>
                <a:srgbClr val="EF7509"/>
              </a:solidFill>
              <a:latin typeface="思源黑体 CN Heavy" panose="020b0a00000000000000" pitchFamily="34" charset="-122"/>
              <a:ea typeface="思源黑体 CN Heavy" panose="020b0a00000000000000"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7"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0" fill="hold"/>
                                        <p:tgtEl>
                                          <p:spTgt spid="6"/>
                                        </p:tgtEl>
                                        <p:attrNameLst>
                                          <p:attrName>ppt_x</p:attrName>
                                        </p:attrNameLst>
                                      </p:cBhvr>
                                      <p:tavLst>
                                        <p:tav tm="0">
                                          <p:val>
                                            <p:strVal val="#ppt_x"/>
                                          </p:val>
                                        </p:tav>
                                        <p:tav tm="100000">
                                          <p:val>
                                            <p:strVal val="#ppt_x"/>
                                          </p:val>
                                        </p:tav>
                                      </p:tavLst>
                                    </p:anim>
                                    <p:anim calcmode="lin" valueType="num">
                                      <p:cBhvr additive="base">
                                        <p:cTn id="8" dur="50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4338" name="图片 1" descr="组48325同意"/>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406400" y="658813"/>
            <a:ext cx="2389188"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0" name="文本框 7"/>
          <p:cNvSpPr txBox="1">
            <a:spLocks noChangeArrowheads="1"/>
          </p:cNvSpPr>
          <p:nvPr/>
        </p:nvSpPr>
        <p:spPr bwMode="auto">
          <a:xfrm>
            <a:off x="1060450" y="752475"/>
            <a:ext cx="14160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a:ea typeface="宋体" panose="02010600030101010101" pitchFamily="2" charset="-122"/>
              </a:defRPr>
            </a:lvl1pPr>
            <a:lvl2pPr marL="742950" indent="-285750">
              <a:defRPr>
                <a:solidFill>
                  <a:schemeClr val="tx1"/>
                </a:solidFill>
                <a:latin typeface="Calibri"/>
                <a:ea typeface="宋体" panose="02010600030101010101" pitchFamily="2" charset="-122"/>
              </a:defRPr>
            </a:lvl2pPr>
            <a:lvl3pPr marL="1143000" indent="-228600">
              <a:defRPr>
                <a:solidFill>
                  <a:schemeClr val="tx1"/>
                </a:solidFill>
                <a:latin typeface="Calibri"/>
                <a:ea typeface="宋体" panose="02010600030101010101" pitchFamily="2" charset="-122"/>
              </a:defRPr>
            </a:lvl3pPr>
            <a:lvl4pPr marL="1600200" indent="-228600">
              <a:defRPr>
                <a:solidFill>
                  <a:schemeClr val="tx1"/>
                </a:solidFill>
                <a:latin typeface="Calibri"/>
                <a:ea typeface="宋体" panose="02010600030101010101" pitchFamily="2" charset="-122"/>
              </a:defRPr>
            </a:lvl4pPr>
            <a:lvl5pPr marL="2057400" indent="-228600">
              <a:defRPr>
                <a:solidFill>
                  <a:schemeClr val="tx1"/>
                </a:solidFill>
                <a:latin typeface="Calibri"/>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a:ea typeface="宋体" panose="02010600030101010101" pitchFamily="2" charset="-122"/>
              </a:defRPr>
            </a:lvl9pPr>
          </a:lstStyle>
          <a:p>
            <a:pPr>
              <a:buFont typeface="Arial" panose="020b0604020202020204" pitchFamily="34" charset="0"/>
              <a:buNone/>
            </a:pPr>
            <a:r>
              <a:rPr lang="zh-CN" altLang="en-US" sz="2400" b="1">
                <a:solidFill>
                  <a:srgbClr val="EF7509"/>
                </a:solidFill>
                <a:latin typeface="思源黑体 CN Heavy" panose="020b0a00000000000000" pitchFamily="34" charset="-122"/>
                <a:ea typeface="思源黑体 CN Heavy" panose="020b0a00000000000000" pitchFamily="34" charset="-122"/>
              </a:rPr>
              <a:t>人物介绍</a:t>
            </a:r>
          </a:p>
        </p:txBody>
      </p:sp>
      <p:sp>
        <p:nvSpPr>
          <p:cNvPr id="5" name="Title 6"/>
          <p:cNvSpPr txBox="1"/>
          <p:nvPr>
            <p:custDataLst>
              <p:tags r:id="rId3"/>
            </p:custDataLst>
          </p:nvPr>
        </p:nvSpPr>
        <p:spPr>
          <a:xfrm>
            <a:off x="4278389" y="1303425"/>
            <a:ext cx="7352665" cy="4091940"/>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lvl="0">
              <a:lnSpc>
                <a:spcPct val="150000"/>
              </a:lnSpc>
              <a:spcAft>
                <a:spcPts val="800"/>
              </a:spcAft>
            </a:pPr>
            <a:r>
              <a:rPr lang="zh-CN" altLang="en-US" sz="2400" b="1" spc="1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1907生于广东潮州。冯铿出身于富有文化教养的知识分子家庭。少女时，曾寄宿礐石女校，后就读于汕头友联中学高中部，冯铿是民国时期潮汕最著名的女作家，</a:t>
            </a:r>
            <a:r>
              <a:rPr lang="en-US" altLang="zh-CN" sz="2400" b="1" spc="1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1931</a:t>
            </a:r>
            <a:r>
              <a:rPr lang="zh-CN" altLang="en-US" sz="2400" b="1" spc="1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年</a:t>
            </a:r>
            <a:r>
              <a:rPr lang="en-US" altLang="zh-CN" sz="2400" b="1" spc="1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400" b="1" spc="1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月</a:t>
            </a:r>
            <a:r>
              <a:rPr lang="en-US" altLang="zh-CN" sz="2400" b="1" spc="1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17</a:t>
            </a:r>
            <a:r>
              <a:rPr lang="zh-CN" altLang="en-US" sz="2400" b="1" spc="1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日在</a:t>
            </a:r>
            <a:r>
              <a:rPr lang="zh-CN" altLang="en-US" sz="2400" b="1" spc="1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hlinkClick r:id="rId4"/>
              </a:rPr>
              <a:t>上海</a:t>
            </a:r>
            <a:r>
              <a:rPr lang="zh-CN" altLang="en-US" sz="2400" b="1" spc="1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hlinkClick r:id="rId5"/>
              </a:rPr>
              <a:t>东方饭店</a:t>
            </a:r>
            <a:r>
              <a:rPr lang="zh-CN" altLang="en-US" sz="2400" b="1" spc="1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被国民政府逮捕，</a:t>
            </a:r>
            <a:r>
              <a:rPr lang="en-US" altLang="zh-CN" sz="2400" b="1" spc="1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400" b="1" spc="1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月</a:t>
            </a:r>
            <a:r>
              <a:rPr lang="en-US" altLang="zh-CN" sz="2400" b="1" spc="1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7</a:t>
            </a:r>
            <a:r>
              <a:rPr lang="zh-CN" altLang="en-US" sz="2400" b="1" spc="1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日被枪决，是</a:t>
            </a:r>
            <a:r>
              <a:rPr lang="zh-CN" altLang="en-US" sz="2400" b="1" spc="1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hlinkClick r:id="rId6"/>
              </a:rPr>
              <a:t>左联</a:t>
            </a:r>
            <a:r>
              <a:rPr lang="zh-CN" altLang="en-US" sz="2400" b="1" spc="1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五烈士中唯一的女性作家。</a:t>
            </a:r>
          </a:p>
        </p:txBody>
      </p:sp>
      <p:grpSp>
        <p:nvGrpSpPr>
          <p:cNvPr id="2" name="组合 1"/>
          <p:cNvGrpSpPr/>
          <p:nvPr/>
        </p:nvGrpSpPr>
        <p:grpSpPr>
          <a:xfrm>
            <a:off x="586581" y="1750289"/>
            <a:ext cx="2760756" cy="4362220"/>
            <a:chOff x="586581" y="1750289"/>
            <a:chExt cx="2760756" cy="4362220"/>
          </a:xfrm>
        </p:grpSpPr>
        <p:sp>
          <p:nvSpPr>
            <p:cNvPr id="6" name="文本框 5"/>
            <p:cNvSpPr txBox="1"/>
            <p:nvPr/>
          </p:nvSpPr>
          <p:spPr>
            <a:xfrm>
              <a:off x="1219835" y="5467349"/>
              <a:ext cx="1097280" cy="645160"/>
            </a:xfrm>
            <a:prstGeom prst="rect">
              <a:avLst/>
            </a:prstGeom>
            <a:noFill/>
          </p:spPr>
          <p:txBody>
            <a:bodyPr wrap="none" rtlCol="0">
              <a:spAutoFit/>
            </a:bodyPr>
            <a:lstStyle/>
            <a:p>
              <a:pPr algn="l"/>
              <a:r>
                <a:rPr lang="zh-CN" altLang="en-US" sz="3600" b="1">
                  <a:solidFill>
                    <a:srgbClr val="FF0000"/>
                  </a:solidFill>
                </a:rPr>
                <a:t>冯铿</a:t>
              </a:r>
            </a:p>
          </p:txBody>
        </p:sp>
        <p:pic>
          <p:nvPicPr>
            <p:cNvPr id="8" name="图片 7" descr="D:/360安全浏览器下载/冯铿"/>
            <p:cNvPicPr>
              <a:picLocks noChangeAspect="1"/>
            </p:cNvPicPr>
            <p:nvPr/>
          </p:nvPicPr>
          <p:blipFill>
            <a:blip r:embed="rId8" r:link="rId7"/>
            <a:stretch>
              <a:fillRect/>
            </a:stretch>
          </p:blipFill>
          <p:spPr>
            <a:xfrm>
              <a:off x="586581" y="1750289"/>
              <a:ext cx="2760756" cy="3645076"/>
            </a:xfrm>
            <a:prstGeom prst="rect">
              <a:avLst/>
            </a:prstGeom>
            <a:noFill/>
            <a:ln w="9525">
              <a:noFill/>
            </a:ln>
          </p:spPr>
        </p:pic>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4338" name="图片 1" descr="组48325同意"/>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406400" y="658813"/>
            <a:ext cx="2389188"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0" name="文本框 7"/>
          <p:cNvSpPr txBox="1">
            <a:spLocks noChangeArrowheads="1"/>
          </p:cNvSpPr>
          <p:nvPr/>
        </p:nvSpPr>
        <p:spPr bwMode="auto">
          <a:xfrm>
            <a:off x="1060450" y="752475"/>
            <a:ext cx="14160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a:ea typeface="宋体" panose="02010600030101010101" pitchFamily="2" charset="-122"/>
              </a:defRPr>
            </a:lvl1pPr>
            <a:lvl2pPr marL="742950" indent="-285750">
              <a:defRPr>
                <a:solidFill>
                  <a:schemeClr val="tx1"/>
                </a:solidFill>
                <a:latin typeface="Calibri"/>
                <a:ea typeface="宋体" panose="02010600030101010101" pitchFamily="2" charset="-122"/>
              </a:defRPr>
            </a:lvl2pPr>
            <a:lvl3pPr marL="1143000" indent="-228600">
              <a:defRPr>
                <a:solidFill>
                  <a:schemeClr val="tx1"/>
                </a:solidFill>
                <a:latin typeface="Calibri"/>
                <a:ea typeface="宋体" panose="02010600030101010101" pitchFamily="2" charset="-122"/>
              </a:defRPr>
            </a:lvl3pPr>
            <a:lvl4pPr marL="1600200" indent="-228600">
              <a:defRPr>
                <a:solidFill>
                  <a:schemeClr val="tx1"/>
                </a:solidFill>
                <a:latin typeface="Calibri"/>
                <a:ea typeface="宋体" panose="02010600030101010101" pitchFamily="2" charset="-122"/>
              </a:defRPr>
            </a:lvl4pPr>
            <a:lvl5pPr marL="2057400" indent="-228600">
              <a:defRPr>
                <a:solidFill>
                  <a:schemeClr val="tx1"/>
                </a:solidFill>
                <a:latin typeface="Calibri"/>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a:ea typeface="宋体" panose="02010600030101010101" pitchFamily="2" charset="-122"/>
              </a:defRPr>
            </a:lvl9pPr>
          </a:lstStyle>
          <a:p>
            <a:pPr>
              <a:buFont typeface="Arial" panose="020b0604020202020204" pitchFamily="34" charset="0"/>
              <a:buNone/>
            </a:pPr>
            <a:r>
              <a:rPr lang="zh-CN" altLang="en-US" sz="2400" b="1">
                <a:solidFill>
                  <a:srgbClr val="EF7509"/>
                </a:solidFill>
                <a:latin typeface="思源黑体 CN Heavy" panose="020b0a00000000000000" pitchFamily="34" charset="-122"/>
                <a:ea typeface="思源黑体 CN Heavy" panose="020b0a00000000000000" pitchFamily="34" charset="-122"/>
              </a:rPr>
              <a:t>人物介绍</a:t>
            </a:r>
          </a:p>
        </p:txBody>
      </p:sp>
      <p:sp>
        <p:nvSpPr>
          <p:cNvPr id="8" name="Title 6"/>
          <p:cNvSpPr txBox="1"/>
          <p:nvPr>
            <p:custDataLst>
              <p:tags r:id="rId3"/>
            </p:custDataLst>
          </p:nvPr>
        </p:nvSpPr>
        <p:spPr>
          <a:xfrm>
            <a:off x="406400" y="1625755"/>
            <a:ext cx="7352665" cy="4351655"/>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50000"/>
              </a:lnSpc>
              <a:spcBef>
                <a:spcPct val="0"/>
              </a:spcBef>
              <a:spcAft>
                <a:spcPts val="800"/>
              </a:spcAft>
              <a:buSzTx/>
              <a:buNone/>
            </a:pPr>
            <a:r>
              <a:rPr lang="zh-CN" altLang="en-US" sz="2400" b="1" spc="1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1903年8月生于湖北武昌，笔名求实。1917年考入武汉高等商业专科学校。五四时，参加领导学生运动。1921年参加中国共产党。1923年参加京铁路工人大罢工。翌年4月，被派往苏联东方大学学习。后当选团中央委员，团中央宣传部部长兼《中国青年》主编。1930年8月，任中央宣传部秘书。1930年春，参加上海“左联”的领导工作。有《小品文杂感集》，译著《朵思退夫斯基》。</a:t>
            </a:r>
          </a:p>
        </p:txBody>
      </p:sp>
      <p:grpSp>
        <p:nvGrpSpPr>
          <p:cNvPr id="2" name="组合 1"/>
          <p:cNvGrpSpPr/>
          <p:nvPr/>
        </p:nvGrpSpPr>
        <p:grpSpPr>
          <a:xfrm>
            <a:off x="8333345" y="1906905"/>
            <a:ext cx="3196590" cy="4144010"/>
            <a:chOff x="828675" y="1906905"/>
            <a:chExt cx="3196590" cy="4144010"/>
          </a:xfrm>
        </p:grpSpPr>
        <p:sp>
          <p:nvSpPr>
            <p:cNvPr id="9" name="文本框 8"/>
            <p:cNvSpPr txBox="1"/>
            <p:nvPr/>
          </p:nvSpPr>
          <p:spPr>
            <a:xfrm>
              <a:off x="1503217" y="5405755"/>
              <a:ext cx="1554480" cy="645160"/>
            </a:xfrm>
            <a:prstGeom prst="rect">
              <a:avLst/>
            </a:prstGeom>
            <a:noFill/>
          </p:spPr>
          <p:txBody>
            <a:bodyPr wrap="none" rtlCol="0">
              <a:spAutoFit/>
            </a:bodyPr>
            <a:lstStyle/>
            <a:p>
              <a:pPr algn="l"/>
              <a:r>
                <a:rPr lang="zh-CN" altLang="en-US" sz="3600" b="1">
                  <a:solidFill>
                    <a:srgbClr val="FF0000"/>
                  </a:solidFill>
                </a:rPr>
                <a:t>李伟森</a:t>
              </a:r>
            </a:p>
          </p:txBody>
        </p:sp>
        <p:pic>
          <p:nvPicPr>
            <p:cNvPr id="10" name="图片 9" descr="80cb39dbb6fd5266fc22ae23a218972bd40736ff"/>
            <p:cNvPicPr>
              <a:picLocks noChangeAspect="1"/>
            </p:cNvPicPr>
            <p:nvPr/>
          </p:nvPicPr>
          <p:blipFill>
            <a:blip r:embed="rId4"/>
            <a:stretch>
              <a:fillRect/>
            </a:stretch>
          </p:blipFill>
          <p:spPr>
            <a:xfrm>
              <a:off x="828675" y="1906905"/>
              <a:ext cx="3196590" cy="3498850"/>
            </a:xfrm>
            <a:prstGeom prst="rect">
              <a:avLst/>
            </a:prstGeom>
          </p:spPr>
        </p:pic>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7"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0" fill="hold"/>
                                        <p:tgtEl>
                                          <p:spTgt spid="8"/>
                                        </p:tgtEl>
                                        <p:attrNameLst>
                                          <p:attrName>ppt_x</p:attrName>
                                        </p:attrNameLst>
                                      </p:cBhvr>
                                      <p:tavLst>
                                        <p:tav tm="0">
                                          <p:val>
                                            <p:strVal val="#ppt_x"/>
                                          </p:val>
                                        </p:tav>
                                        <p:tav tm="100000">
                                          <p:val>
                                            <p:strVal val="#ppt_x"/>
                                          </p:val>
                                        </p:tav>
                                      </p:tavLst>
                                    </p:anim>
                                    <p:anim calcmode="lin" valueType="num">
                                      <p:cBhvr additive="base">
                                        <p:cTn id="8" dur="50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4338" name="图片 1" descr="组48325同意"/>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406400" y="658813"/>
            <a:ext cx="2389188"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0" name="文本框 7"/>
          <p:cNvSpPr txBox="1">
            <a:spLocks noChangeArrowheads="1"/>
          </p:cNvSpPr>
          <p:nvPr/>
        </p:nvSpPr>
        <p:spPr bwMode="auto">
          <a:xfrm>
            <a:off x="1060450" y="752475"/>
            <a:ext cx="14160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a:ea typeface="宋体" panose="02010600030101010101" pitchFamily="2" charset="-122"/>
              </a:defRPr>
            </a:lvl1pPr>
            <a:lvl2pPr marL="742950" indent="-285750">
              <a:defRPr>
                <a:solidFill>
                  <a:schemeClr val="tx1"/>
                </a:solidFill>
                <a:latin typeface="Calibri"/>
                <a:ea typeface="宋体" panose="02010600030101010101" pitchFamily="2" charset="-122"/>
              </a:defRPr>
            </a:lvl2pPr>
            <a:lvl3pPr marL="1143000" indent="-228600">
              <a:defRPr>
                <a:solidFill>
                  <a:schemeClr val="tx1"/>
                </a:solidFill>
                <a:latin typeface="Calibri"/>
                <a:ea typeface="宋体" panose="02010600030101010101" pitchFamily="2" charset="-122"/>
              </a:defRPr>
            </a:lvl3pPr>
            <a:lvl4pPr marL="1600200" indent="-228600">
              <a:defRPr>
                <a:solidFill>
                  <a:schemeClr val="tx1"/>
                </a:solidFill>
                <a:latin typeface="Calibri"/>
                <a:ea typeface="宋体" panose="02010600030101010101" pitchFamily="2" charset="-122"/>
              </a:defRPr>
            </a:lvl4pPr>
            <a:lvl5pPr marL="2057400" indent="-228600">
              <a:defRPr>
                <a:solidFill>
                  <a:schemeClr val="tx1"/>
                </a:solidFill>
                <a:latin typeface="Calibri"/>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a:ea typeface="宋体" panose="02010600030101010101" pitchFamily="2" charset="-122"/>
              </a:defRPr>
            </a:lvl9pPr>
          </a:lstStyle>
          <a:p>
            <a:pPr>
              <a:buFont typeface="Arial" panose="020b0604020202020204" pitchFamily="34" charset="0"/>
              <a:buNone/>
            </a:pPr>
            <a:r>
              <a:rPr lang="zh-CN" altLang="en-US" sz="2400" b="1">
                <a:solidFill>
                  <a:srgbClr val="EF7509"/>
                </a:solidFill>
                <a:latin typeface="思源黑体 CN Heavy" panose="020b0a00000000000000" pitchFamily="34" charset="-122"/>
                <a:ea typeface="思源黑体 CN Heavy" panose="020b0a00000000000000" pitchFamily="34" charset="-122"/>
              </a:rPr>
              <a:t>人物介绍</a:t>
            </a:r>
          </a:p>
        </p:txBody>
      </p:sp>
      <p:sp>
        <p:nvSpPr>
          <p:cNvPr id="11" name="Title 6"/>
          <p:cNvSpPr txBox="1"/>
          <p:nvPr>
            <p:custDataLst>
              <p:tags r:id="rId3"/>
            </p:custDataLst>
          </p:nvPr>
        </p:nvSpPr>
        <p:spPr>
          <a:xfrm>
            <a:off x="4040524" y="1699895"/>
            <a:ext cx="7780002" cy="4091940"/>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50000"/>
              </a:lnSpc>
              <a:spcBef>
                <a:spcPct val="0"/>
              </a:spcBef>
              <a:spcAft>
                <a:spcPts val="800"/>
              </a:spcAft>
              <a:buSzTx/>
              <a:buNone/>
            </a:pPr>
            <a:r>
              <a:rPr lang="zh-CN" altLang="en-US" sz="2400" b="1" spc="1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1903年生于福建福州，原名胡崇轩，笔名野苹等。少年当过学徒，后求学天津大沽口海军学校。曾在山东济南省立高中教书，与沈从文在上海《中央日报》编辑副刊《红与黑》。参加“左联”，加入中国共产党，任“左联”执行委员，兼工农通讯委员会主席。有中篇小说《到莫斯科去》《牺牲》等。</a:t>
            </a:r>
          </a:p>
        </p:txBody>
      </p:sp>
      <p:sp>
        <p:nvSpPr>
          <p:cNvPr id="12" name="文本框 11"/>
          <p:cNvSpPr txBox="1"/>
          <p:nvPr/>
        </p:nvSpPr>
        <p:spPr>
          <a:xfrm>
            <a:off x="1176501" y="5791835"/>
            <a:ext cx="1554480" cy="645160"/>
          </a:xfrm>
          <a:prstGeom prst="rect">
            <a:avLst/>
          </a:prstGeom>
          <a:noFill/>
        </p:spPr>
        <p:txBody>
          <a:bodyPr wrap="none" rtlCol="0">
            <a:spAutoFit/>
          </a:bodyPr>
          <a:lstStyle/>
          <a:p>
            <a:pPr algn="l"/>
            <a:r>
              <a:rPr lang="zh-CN" altLang="en-US" sz="3600" b="1">
                <a:solidFill>
                  <a:srgbClr val="FF0000"/>
                </a:solidFill>
              </a:rPr>
              <a:t>胡也频</a:t>
            </a:r>
          </a:p>
        </p:txBody>
      </p:sp>
      <p:pic>
        <p:nvPicPr>
          <p:cNvPr id="2" name="图片 1"/>
          <p:cNvPicPr>
            <a:picLocks noChangeAspect="1"/>
          </p:cNvPicPr>
          <p:nvPr/>
        </p:nvPicPr>
        <p:blipFill>
          <a:blip r:embed="rId4"/>
          <a:stretch>
            <a:fillRect/>
          </a:stretch>
        </p:blipFill>
        <p:spPr>
          <a:xfrm>
            <a:off x="521730" y="1551307"/>
            <a:ext cx="2864022" cy="4240528"/>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 name="图片 1" descr="组48325同意"/>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308986" y="632835"/>
            <a:ext cx="2389187"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文本框 7"/>
          <p:cNvSpPr txBox="1">
            <a:spLocks noChangeArrowheads="1"/>
          </p:cNvSpPr>
          <p:nvPr/>
        </p:nvSpPr>
        <p:spPr bwMode="auto">
          <a:xfrm>
            <a:off x="863023" y="726496"/>
            <a:ext cx="1422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a:ea typeface="宋体" panose="02010600030101010101" pitchFamily="2" charset="-122"/>
              </a:defRPr>
            </a:lvl1pPr>
            <a:lvl2pPr marL="742950" indent="-285750">
              <a:defRPr>
                <a:solidFill>
                  <a:schemeClr val="tx1"/>
                </a:solidFill>
                <a:latin typeface="Calibri"/>
                <a:ea typeface="宋体" panose="02010600030101010101" pitchFamily="2" charset="-122"/>
              </a:defRPr>
            </a:lvl2pPr>
            <a:lvl3pPr marL="1143000" indent="-228600">
              <a:defRPr>
                <a:solidFill>
                  <a:schemeClr val="tx1"/>
                </a:solidFill>
                <a:latin typeface="Calibri"/>
                <a:ea typeface="宋体" panose="02010600030101010101" pitchFamily="2" charset="-122"/>
              </a:defRPr>
            </a:lvl3pPr>
            <a:lvl4pPr marL="1600200" indent="-228600">
              <a:defRPr>
                <a:solidFill>
                  <a:schemeClr val="tx1"/>
                </a:solidFill>
                <a:latin typeface="Calibri"/>
                <a:ea typeface="宋体" panose="02010600030101010101" pitchFamily="2" charset="-122"/>
              </a:defRPr>
            </a:lvl4pPr>
            <a:lvl5pPr marL="2057400" indent="-228600">
              <a:defRPr>
                <a:solidFill>
                  <a:schemeClr val="tx1"/>
                </a:solidFill>
                <a:latin typeface="Calibri"/>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a:ea typeface="宋体" panose="02010600030101010101" pitchFamily="2" charset="-122"/>
              </a:defRPr>
            </a:lvl9pPr>
          </a:lstStyle>
          <a:p>
            <a:pPr>
              <a:buFont typeface="Arial" panose="020b0604020202020204" pitchFamily="34" charset="0"/>
              <a:buNone/>
            </a:pPr>
            <a:r>
              <a:rPr lang="zh-CN" altLang="en-US" sz="2400" b="1">
                <a:solidFill>
                  <a:srgbClr val="EF7509"/>
                </a:solidFill>
                <a:latin typeface="思源黑体 CN Heavy" panose="020b0a00000000000000" pitchFamily="34" charset="-122"/>
                <a:ea typeface="思源黑体 CN Heavy" panose="020b0a00000000000000" pitchFamily="34" charset="-122"/>
              </a:rPr>
              <a:t>词语解释</a:t>
            </a:r>
          </a:p>
        </p:txBody>
      </p:sp>
      <p:graphicFrame>
        <p:nvGraphicFramePr>
          <p:cNvPr id="5" name="表格 4"/>
          <p:cNvGraphicFramePr>
            <a:graphicFrameLocks noGrp="1"/>
          </p:cNvGraphicFramePr>
          <p:nvPr>
            <p:custDataLst>
              <p:tags r:id="rId3"/>
            </p:custDataLst>
          </p:nvPr>
        </p:nvGraphicFramePr>
        <p:xfrm>
          <a:off x="191324" y="1530042"/>
          <a:ext cx="11696700" cy="4893945"/>
        </p:xfrm>
        <a:graphic>
          <a:graphicData uri="http://schemas.openxmlformats.org/drawingml/2006/table">
            <a:tbl>
              <a:tblPr firstRow="1" bandRow="1">
                <a:tableStyleId>{5C22544A-7EE6-4342-B048-85BDC9FD1C3A}</a:tableStyleId>
              </a:tblPr>
              <a:tblGrid>
                <a:gridCol w="1964690"/>
                <a:gridCol w="9732010"/>
              </a:tblGrid>
              <a:tr h="699135">
                <a:tc>
                  <a:txBody>
                    <a:bodyPr vert="horz" wrap="square"/>
                    <a:lstStyle/>
                    <a:p>
                      <a:pPr>
                        <a:buNone/>
                      </a:pPr>
                      <a:endParaRPr lang="zh-CN" altLang="en-US"/>
                    </a:p>
                  </a:txBody>
                  <a:tcPr/>
                </a:tc>
                <a:tc>
                  <a:txBody>
                    <a:bodyPr vert="horz" wrap="square"/>
                    <a:lstStyle/>
                    <a:p>
                      <a:pPr>
                        <a:buNone/>
                      </a:pPr>
                      <a:endParaRPr lang="zh-CN" altLang="en-US"/>
                    </a:p>
                  </a:txBody>
                  <a:tcPr/>
                </a:tc>
              </a:tr>
              <a:tr h="699135">
                <a:tc>
                  <a:txBody>
                    <a:bodyPr vert="horz" wrap="square"/>
                    <a:lstStyle/>
                    <a:p>
                      <a:pPr>
                        <a:buNone/>
                      </a:pPr>
                      <a:endParaRPr lang="zh-CN" altLang="en-US"/>
                    </a:p>
                  </a:txBody>
                  <a:tcPr/>
                </a:tc>
                <a:tc>
                  <a:txBody>
                    <a:bodyPr vert="horz" wrap="square"/>
                    <a:lstStyle/>
                    <a:p>
                      <a:pPr>
                        <a:buNone/>
                      </a:pPr>
                      <a:endParaRPr lang="zh-CN" altLang="en-US"/>
                    </a:p>
                  </a:txBody>
                  <a:tcPr/>
                </a:tc>
              </a:tr>
              <a:tr h="699135">
                <a:tc>
                  <a:txBody>
                    <a:bodyPr vert="horz" wrap="square"/>
                    <a:lstStyle/>
                    <a:p>
                      <a:pPr>
                        <a:buNone/>
                      </a:pPr>
                      <a:endParaRPr lang="zh-CN" altLang="en-US"/>
                    </a:p>
                  </a:txBody>
                  <a:tcPr/>
                </a:tc>
                <a:tc>
                  <a:txBody>
                    <a:bodyPr vert="horz" wrap="square"/>
                    <a:lstStyle/>
                    <a:p>
                      <a:pPr>
                        <a:buNone/>
                      </a:pPr>
                      <a:endParaRPr lang="zh-CN" altLang="en-US"/>
                    </a:p>
                  </a:txBody>
                  <a:tcPr/>
                </a:tc>
              </a:tr>
              <a:tr h="699135">
                <a:tc>
                  <a:txBody>
                    <a:bodyPr vert="horz" wrap="square"/>
                    <a:lstStyle/>
                    <a:p>
                      <a:pPr>
                        <a:buNone/>
                      </a:pPr>
                      <a:endParaRPr lang="zh-CN" altLang="en-US"/>
                    </a:p>
                  </a:txBody>
                  <a:tcPr/>
                </a:tc>
                <a:tc>
                  <a:txBody>
                    <a:bodyPr vert="horz" wrap="square"/>
                    <a:lstStyle/>
                    <a:p>
                      <a:pPr>
                        <a:buNone/>
                      </a:pPr>
                      <a:endParaRPr lang="zh-CN" altLang="en-US"/>
                    </a:p>
                  </a:txBody>
                  <a:tcPr/>
                </a:tc>
              </a:tr>
              <a:tr h="699135">
                <a:tc>
                  <a:txBody>
                    <a:bodyPr vert="horz" wrap="square"/>
                    <a:lstStyle/>
                    <a:p>
                      <a:pPr>
                        <a:buNone/>
                      </a:pPr>
                      <a:endParaRPr lang="zh-CN" altLang="en-US"/>
                    </a:p>
                  </a:txBody>
                  <a:tcPr/>
                </a:tc>
                <a:tc>
                  <a:txBody>
                    <a:bodyPr vert="horz" wrap="square"/>
                    <a:lstStyle/>
                    <a:p>
                      <a:pPr>
                        <a:buNone/>
                      </a:pPr>
                      <a:endParaRPr lang="zh-CN" altLang="en-US"/>
                    </a:p>
                  </a:txBody>
                  <a:tcPr/>
                </a:tc>
              </a:tr>
              <a:tr h="699135">
                <a:tc>
                  <a:txBody>
                    <a:bodyPr vert="horz" wrap="square"/>
                    <a:lstStyle/>
                    <a:p>
                      <a:pPr>
                        <a:buNone/>
                      </a:pPr>
                      <a:endParaRPr lang="zh-CN" altLang="en-US"/>
                    </a:p>
                  </a:txBody>
                  <a:tcPr/>
                </a:tc>
                <a:tc>
                  <a:txBody>
                    <a:bodyPr vert="horz" wrap="square"/>
                    <a:lstStyle/>
                    <a:p>
                      <a:pPr>
                        <a:buNone/>
                      </a:pPr>
                      <a:endParaRPr lang="zh-CN" altLang="en-US"/>
                    </a:p>
                  </a:txBody>
                  <a:tcPr/>
                </a:tc>
              </a:tr>
              <a:tr h="699135">
                <a:tc>
                  <a:txBody>
                    <a:bodyPr vert="horz" wrap="square"/>
                    <a:lstStyle/>
                    <a:p>
                      <a:pPr>
                        <a:buNone/>
                      </a:pPr>
                      <a:endParaRPr lang="zh-CN" altLang="en-US"/>
                    </a:p>
                  </a:txBody>
                  <a:tcPr/>
                </a:tc>
                <a:tc>
                  <a:txBody>
                    <a:bodyPr vert="horz" wrap="square"/>
                    <a:lstStyle/>
                    <a:p>
                      <a:pPr>
                        <a:buNone/>
                      </a:pPr>
                      <a:endParaRPr lang="zh-CN" altLang="en-US"/>
                    </a:p>
                  </a:txBody>
                  <a:tcPr/>
                </a:tc>
              </a:tr>
            </a:tbl>
          </a:graphicData>
        </a:graphic>
      </p:graphicFrame>
      <p:sp>
        <p:nvSpPr>
          <p:cNvPr id="6" name="文本框 5"/>
          <p:cNvSpPr txBox="1"/>
          <p:nvPr/>
        </p:nvSpPr>
        <p:spPr>
          <a:xfrm>
            <a:off x="366584" y="1618942"/>
            <a:ext cx="2174875" cy="521970"/>
          </a:xfrm>
          <a:prstGeom prst="rect">
            <a:avLst/>
          </a:prstGeom>
          <a:noFill/>
          <a:ln w="9525">
            <a:noFill/>
          </a:ln>
        </p:spPr>
        <p:txBody>
          <a:bodyPr wrap="square">
            <a:spAutoFit/>
          </a:bodyPr>
          <a:lstStyle/>
          <a:p>
            <a:pPr indent="0"/>
            <a:r>
              <a:rPr lang="zh-CN" sz="2800" b="1">
                <a:solidFill>
                  <a:schemeClr val="bg1"/>
                </a:solidFill>
                <a:latin typeface="微软雅黑" panose="020b0503020204020204" pitchFamily="34" charset="-122"/>
                <a:ea typeface="微软雅黑" panose="020b0503020204020204" pitchFamily="34" charset="-122"/>
              </a:rPr>
              <a:t>明珠投暗</a:t>
            </a:r>
            <a:endParaRPr lang="zh-CN" altLang="en-US" sz="2800" b="1">
              <a:solidFill>
                <a:schemeClr val="bg1"/>
              </a:solidFill>
              <a:latin typeface="微软雅黑" panose="020b0503020204020204" pitchFamily="34" charset="-122"/>
              <a:ea typeface="微软雅黑" panose="020b0503020204020204" pitchFamily="34" charset="-122"/>
            </a:endParaRPr>
          </a:p>
        </p:txBody>
      </p:sp>
      <p:sp>
        <p:nvSpPr>
          <p:cNvPr id="7" name="文本框 6"/>
          <p:cNvSpPr txBox="1"/>
          <p:nvPr/>
        </p:nvSpPr>
        <p:spPr>
          <a:xfrm>
            <a:off x="2268409" y="1680537"/>
            <a:ext cx="9512300" cy="398780"/>
          </a:xfrm>
          <a:prstGeom prst="rect">
            <a:avLst/>
          </a:prstGeom>
          <a:noFill/>
          <a:ln w="9525">
            <a:noFill/>
          </a:ln>
        </p:spPr>
        <p:txBody>
          <a:bodyPr wrap="square">
            <a:spAutoFit/>
          </a:bodyPr>
          <a:lstStyle/>
          <a:p>
            <a:pPr indent="0"/>
            <a:r>
              <a:rPr lang="zh-CN" sz="20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比喻有才能的人得不到重视。也比喻好东西落入不识货人的手里。同“明珠暗投”。</a:t>
            </a:r>
            <a:endParaRPr lang="zh-CN" altLang="en-US" sz="20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 name="文本框 7"/>
          <p:cNvSpPr txBox="1"/>
          <p:nvPr/>
        </p:nvSpPr>
        <p:spPr>
          <a:xfrm>
            <a:off x="366584" y="2325062"/>
            <a:ext cx="1685925" cy="521970"/>
          </a:xfrm>
          <a:prstGeom prst="rect">
            <a:avLst/>
          </a:prstGeom>
          <a:noFill/>
          <a:ln w="9525">
            <a:noFill/>
          </a:ln>
        </p:spPr>
        <p:txBody>
          <a:bodyPr wrap="square">
            <a:spAutoFit/>
          </a:bodyPr>
          <a:lstStyle/>
          <a:p>
            <a:pPr indent="0"/>
            <a:r>
              <a:rPr lang="zh-CN" sz="2800" b="1">
                <a:solidFill>
                  <a:srgbClr val="C00000"/>
                </a:solidFill>
                <a:latin typeface="微软雅黑" panose="020b0503020204020204" pitchFamily="34" charset="-122"/>
                <a:ea typeface="微软雅黑" panose="020b0503020204020204" pitchFamily="34" charset="-122"/>
              </a:rPr>
              <a:t>情随事迁</a:t>
            </a:r>
          </a:p>
        </p:txBody>
      </p:sp>
      <p:sp>
        <p:nvSpPr>
          <p:cNvPr id="9" name="文本框 8"/>
          <p:cNvSpPr txBox="1"/>
          <p:nvPr/>
        </p:nvSpPr>
        <p:spPr>
          <a:xfrm>
            <a:off x="2268409" y="2386657"/>
            <a:ext cx="9512300" cy="398780"/>
          </a:xfrm>
          <a:prstGeom prst="rect">
            <a:avLst/>
          </a:prstGeom>
          <a:noFill/>
          <a:ln w="9525">
            <a:noFill/>
          </a:ln>
        </p:spPr>
        <p:txBody>
          <a:bodyPr wrap="square">
            <a:spAutoFit/>
          </a:bodyPr>
          <a:lstStyle/>
          <a:p>
            <a:pPr indent="0"/>
            <a:r>
              <a:rPr lang="zh-CN" sz="2000" b="1">
                <a:solidFill>
                  <a:srgbClr val="7030A0"/>
                </a:solidFill>
                <a:latin typeface="微软雅黑" panose="020b0503020204020204" pitchFamily="34" charset="-122"/>
                <a:ea typeface="微软雅黑" panose="020b0503020204020204" pitchFamily="34" charset="-122"/>
                <a:cs typeface="微软雅黑" panose="020b0503020204020204" pitchFamily="34" charset="-122"/>
              </a:rPr>
              <a:t>情况变了，思想感情也随着起了变化。</a:t>
            </a:r>
          </a:p>
        </p:txBody>
      </p:sp>
      <p:sp>
        <p:nvSpPr>
          <p:cNvPr id="10" name="文本框 9"/>
          <p:cNvSpPr txBox="1"/>
          <p:nvPr/>
        </p:nvSpPr>
        <p:spPr>
          <a:xfrm>
            <a:off x="366584" y="2991177"/>
            <a:ext cx="1685925" cy="521970"/>
          </a:xfrm>
          <a:prstGeom prst="rect">
            <a:avLst/>
          </a:prstGeom>
          <a:noFill/>
          <a:ln w="9525">
            <a:noFill/>
          </a:ln>
        </p:spPr>
        <p:txBody>
          <a:bodyPr wrap="square">
            <a:spAutoFit/>
          </a:bodyPr>
          <a:lstStyle/>
          <a:p>
            <a:pPr indent="0"/>
            <a:r>
              <a:rPr lang="zh-CN" sz="2800" b="1">
                <a:solidFill>
                  <a:srgbClr val="C00000"/>
                </a:solidFill>
                <a:latin typeface="微软雅黑" panose="020b0503020204020204" pitchFamily="34" charset="-122"/>
                <a:ea typeface="微软雅黑" panose="020b0503020204020204" pitchFamily="34" charset="-122"/>
              </a:rPr>
              <a:t>急于事功</a:t>
            </a:r>
          </a:p>
        </p:txBody>
      </p:sp>
      <p:sp>
        <p:nvSpPr>
          <p:cNvPr id="11" name="文本框 10"/>
          <p:cNvSpPr txBox="1"/>
          <p:nvPr/>
        </p:nvSpPr>
        <p:spPr>
          <a:xfrm>
            <a:off x="2268409" y="3052772"/>
            <a:ext cx="9512300" cy="398780"/>
          </a:xfrm>
          <a:prstGeom prst="rect">
            <a:avLst/>
          </a:prstGeom>
          <a:noFill/>
          <a:ln w="9525">
            <a:noFill/>
          </a:ln>
        </p:spPr>
        <p:txBody>
          <a:bodyPr wrap="square">
            <a:spAutoFit/>
          </a:bodyPr>
          <a:lstStyle/>
          <a:p>
            <a:pPr indent="0"/>
            <a:r>
              <a:rPr lang="zh-CN" sz="2000" b="1">
                <a:solidFill>
                  <a:srgbClr val="7030A0"/>
                </a:solidFill>
                <a:latin typeface="微软雅黑" panose="020b0503020204020204" pitchFamily="34" charset="-122"/>
                <a:ea typeface="微软雅黑" panose="020b0503020204020204" pitchFamily="34" charset="-122"/>
                <a:cs typeface="微软雅黑" panose="020b0503020204020204" pitchFamily="34" charset="-122"/>
              </a:rPr>
              <a:t>事：事业；工：功绩。 指做事急于求成。</a:t>
            </a:r>
          </a:p>
        </p:txBody>
      </p:sp>
      <p:sp>
        <p:nvSpPr>
          <p:cNvPr id="12" name="文本框 11"/>
          <p:cNvSpPr txBox="1"/>
          <p:nvPr/>
        </p:nvSpPr>
        <p:spPr>
          <a:xfrm>
            <a:off x="366584" y="3717617"/>
            <a:ext cx="1685925" cy="521970"/>
          </a:xfrm>
          <a:prstGeom prst="rect">
            <a:avLst/>
          </a:prstGeom>
          <a:noFill/>
          <a:ln w="9525">
            <a:noFill/>
          </a:ln>
        </p:spPr>
        <p:txBody>
          <a:bodyPr wrap="square">
            <a:spAutoFit/>
          </a:bodyPr>
          <a:lstStyle/>
          <a:p>
            <a:pPr indent="0"/>
            <a:r>
              <a:rPr lang="zh-CN" sz="2800" b="1">
                <a:solidFill>
                  <a:srgbClr val="C00000"/>
                </a:solidFill>
                <a:latin typeface="微软雅黑" panose="020b0503020204020204" pitchFamily="34" charset="-122"/>
                <a:ea typeface="微软雅黑" panose="020b0503020204020204" pitchFamily="34" charset="-122"/>
              </a:rPr>
              <a:t>累及</a:t>
            </a:r>
          </a:p>
        </p:txBody>
      </p:sp>
      <p:sp>
        <p:nvSpPr>
          <p:cNvPr id="13" name="文本框 12"/>
          <p:cNvSpPr txBox="1"/>
          <p:nvPr/>
        </p:nvSpPr>
        <p:spPr>
          <a:xfrm>
            <a:off x="2268409" y="3779212"/>
            <a:ext cx="9512300" cy="398780"/>
          </a:xfrm>
          <a:prstGeom prst="rect">
            <a:avLst/>
          </a:prstGeom>
          <a:noFill/>
          <a:ln w="9525">
            <a:noFill/>
          </a:ln>
        </p:spPr>
        <p:txBody>
          <a:bodyPr wrap="square">
            <a:spAutoFit/>
          </a:bodyPr>
          <a:lstStyle/>
          <a:p>
            <a:pPr indent="0"/>
            <a:r>
              <a:rPr lang="zh-CN" sz="2000" b="1">
                <a:solidFill>
                  <a:srgbClr val="7030A0"/>
                </a:solidFill>
                <a:latin typeface="微软雅黑" panose="020b0503020204020204" pitchFamily="34" charset="-122"/>
                <a:ea typeface="微软雅黑" panose="020b0503020204020204" pitchFamily="34" charset="-122"/>
                <a:cs typeface="微软雅黑" panose="020b0503020204020204" pitchFamily="34" charset="-122"/>
              </a:rPr>
              <a:t>指使受牵连;连累到。</a:t>
            </a:r>
          </a:p>
        </p:txBody>
      </p:sp>
      <p:sp>
        <p:nvSpPr>
          <p:cNvPr id="14" name="文本框 13"/>
          <p:cNvSpPr txBox="1"/>
          <p:nvPr/>
        </p:nvSpPr>
        <p:spPr>
          <a:xfrm>
            <a:off x="366584" y="4383732"/>
            <a:ext cx="1685925" cy="521970"/>
          </a:xfrm>
          <a:prstGeom prst="rect">
            <a:avLst/>
          </a:prstGeom>
          <a:noFill/>
          <a:ln w="9525">
            <a:noFill/>
          </a:ln>
        </p:spPr>
        <p:txBody>
          <a:bodyPr wrap="square">
            <a:spAutoFit/>
          </a:bodyPr>
          <a:lstStyle/>
          <a:p>
            <a:pPr indent="0"/>
            <a:r>
              <a:rPr lang="zh-CN" sz="2800" b="1">
                <a:solidFill>
                  <a:srgbClr val="C00000"/>
                </a:solidFill>
                <a:latin typeface="微软雅黑" panose="020b0503020204020204" pitchFamily="34" charset="-122"/>
                <a:ea typeface="微软雅黑" panose="020b0503020204020204" pitchFamily="34" charset="-122"/>
              </a:rPr>
              <a:t>挈妇将雏</a:t>
            </a:r>
          </a:p>
        </p:txBody>
      </p:sp>
      <p:sp>
        <p:nvSpPr>
          <p:cNvPr id="15" name="文本框 14"/>
          <p:cNvSpPr txBox="1"/>
          <p:nvPr/>
        </p:nvSpPr>
        <p:spPr>
          <a:xfrm>
            <a:off x="2268409" y="4445327"/>
            <a:ext cx="9512300" cy="398780"/>
          </a:xfrm>
          <a:prstGeom prst="rect">
            <a:avLst/>
          </a:prstGeom>
          <a:noFill/>
          <a:ln w="9525">
            <a:noFill/>
          </a:ln>
        </p:spPr>
        <p:txBody>
          <a:bodyPr wrap="square">
            <a:spAutoFit/>
          </a:bodyPr>
          <a:lstStyle/>
          <a:p>
            <a:pPr indent="0"/>
            <a:r>
              <a:rPr lang="zh-CN" sz="2000" b="1">
                <a:solidFill>
                  <a:srgbClr val="7030A0"/>
                </a:solidFill>
                <a:latin typeface="微软雅黑" panose="020b0503020204020204" pitchFamily="34" charset="-122"/>
                <a:ea typeface="微软雅黑" panose="020b0503020204020204" pitchFamily="34" charset="-122"/>
                <a:cs typeface="微软雅黑" panose="020b0503020204020204" pitchFamily="34" charset="-122"/>
              </a:rPr>
              <a:t>带着妻子，领着儿女（挈、将：带领；雏：幼小的鸟，喻指儿女）。</a:t>
            </a:r>
          </a:p>
        </p:txBody>
      </p:sp>
      <p:sp>
        <p:nvSpPr>
          <p:cNvPr id="16" name="文本框 15"/>
          <p:cNvSpPr txBox="1"/>
          <p:nvPr/>
        </p:nvSpPr>
        <p:spPr>
          <a:xfrm>
            <a:off x="366584" y="5109537"/>
            <a:ext cx="1685925" cy="521970"/>
          </a:xfrm>
          <a:prstGeom prst="rect">
            <a:avLst/>
          </a:prstGeom>
          <a:noFill/>
          <a:ln w="9525">
            <a:noFill/>
          </a:ln>
        </p:spPr>
        <p:txBody>
          <a:bodyPr wrap="square">
            <a:spAutoFit/>
          </a:bodyPr>
          <a:lstStyle/>
          <a:p>
            <a:pPr indent="0"/>
            <a:r>
              <a:rPr lang="zh-CN" sz="2800" b="1">
                <a:solidFill>
                  <a:srgbClr val="C00000"/>
                </a:solidFill>
                <a:latin typeface="微软雅黑" panose="020b0503020204020204" pitchFamily="34" charset="-122"/>
                <a:ea typeface="微软雅黑" panose="020b0503020204020204" pitchFamily="34" charset="-122"/>
              </a:rPr>
              <a:t>人心惟危</a:t>
            </a:r>
          </a:p>
        </p:txBody>
      </p:sp>
      <p:sp>
        <p:nvSpPr>
          <p:cNvPr id="17" name="文本框 16"/>
          <p:cNvSpPr txBox="1"/>
          <p:nvPr/>
        </p:nvSpPr>
        <p:spPr>
          <a:xfrm>
            <a:off x="366584" y="5799147"/>
            <a:ext cx="1685925" cy="521970"/>
          </a:xfrm>
          <a:prstGeom prst="rect">
            <a:avLst/>
          </a:prstGeom>
          <a:noFill/>
          <a:ln w="9525">
            <a:noFill/>
          </a:ln>
        </p:spPr>
        <p:txBody>
          <a:bodyPr wrap="square">
            <a:spAutoFit/>
          </a:bodyPr>
          <a:lstStyle/>
          <a:p>
            <a:pPr indent="0"/>
            <a:r>
              <a:rPr lang="zh-CN" sz="2800" b="1">
                <a:solidFill>
                  <a:srgbClr val="C00000"/>
                </a:solidFill>
                <a:latin typeface="微软雅黑" panose="020b0503020204020204" pitchFamily="34" charset="-122"/>
                <a:ea typeface="微软雅黑" panose="020b0503020204020204" pitchFamily="34" charset="-122"/>
              </a:rPr>
              <a:t>延口残喘</a:t>
            </a:r>
          </a:p>
        </p:txBody>
      </p:sp>
      <p:sp>
        <p:nvSpPr>
          <p:cNvPr id="19" name="文本框 18"/>
          <p:cNvSpPr txBox="1"/>
          <p:nvPr/>
        </p:nvSpPr>
        <p:spPr>
          <a:xfrm>
            <a:off x="2268409" y="5171132"/>
            <a:ext cx="9512300" cy="398780"/>
          </a:xfrm>
          <a:prstGeom prst="rect">
            <a:avLst/>
          </a:prstGeom>
          <a:noFill/>
          <a:ln w="9525">
            <a:noFill/>
          </a:ln>
        </p:spPr>
        <p:txBody>
          <a:bodyPr wrap="square">
            <a:spAutoFit/>
          </a:bodyPr>
          <a:lstStyle/>
          <a:p>
            <a:pPr indent="0"/>
            <a:r>
              <a:rPr lang="zh-CN" sz="2000" b="1">
                <a:solidFill>
                  <a:srgbClr val="7030A0"/>
                </a:solidFill>
                <a:latin typeface="微软雅黑" panose="020b0503020204020204" pitchFamily="34" charset="-122"/>
                <a:ea typeface="微软雅黑" panose="020b0503020204020204" pitchFamily="34" charset="-122"/>
                <a:cs typeface="微软雅黑" panose="020b0503020204020204" pitchFamily="34" charset="-122"/>
              </a:rPr>
              <a:t>惟：是；危：险恶。 指人的嗜欲之心是危险的。</a:t>
            </a:r>
          </a:p>
        </p:txBody>
      </p:sp>
      <p:sp>
        <p:nvSpPr>
          <p:cNvPr id="20" name="文本框 19"/>
          <p:cNvSpPr txBox="1"/>
          <p:nvPr/>
        </p:nvSpPr>
        <p:spPr>
          <a:xfrm>
            <a:off x="2268409" y="5707072"/>
            <a:ext cx="9512300" cy="706755"/>
          </a:xfrm>
          <a:prstGeom prst="rect">
            <a:avLst/>
          </a:prstGeom>
          <a:noFill/>
          <a:ln w="9525">
            <a:noFill/>
          </a:ln>
        </p:spPr>
        <p:txBody>
          <a:bodyPr wrap="square">
            <a:spAutoFit/>
          </a:bodyPr>
          <a:lstStyle/>
          <a:p>
            <a:pPr indent="0"/>
            <a:r>
              <a:rPr lang="zh-CN" sz="2000" b="1">
                <a:solidFill>
                  <a:srgbClr val="7030A0"/>
                </a:solidFill>
                <a:latin typeface="微软雅黑" panose="020b0503020204020204" pitchFamily="34" charset="-122"/>
                <a:ea typeface="微软雅黑" panose="020b0503020204020204" pitchFamily="34" charset="-122"/>
                <a:cs typeface="微软雅黑" panose="020b0503020204020204" pitchFamily="34" charset="-122"/>
              </a:rPr>
              <a:t>指一种勉强留着一口气的样子。比喻勉强维持生存，用于将死之人。释义延长一口残余的呼吸。意思是努力挣扎着勉强活下去。比喻勉强维持生存。用于将死之人。</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amond(in)">
                                      <p:cBhvr>
                                        <p:cTn id="7" dur="2000"/>
                                        <p:tgtEl>
                                          <p:spTgt spid="5"/>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edge">
                                      <p:cBhvr>
                                        <p:cTn id="12" dur="2000"/>
                                        <p:tgtEl>
                                          <p:spTgt spid="6"/>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circle(in)">
                                      <p:cBhvr>
                                        <p:cTn id="17" dur="2000"/>
                                        <p:tgtEl>
                                          <p:spTgt spid="7"/>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0" presetClass="entr" presetSubtype="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edge">
                                      <p:cBhvr>
                                        <p:cTn id="22" dur="2000"/>
                                        <p:tgtEl>
                                          <p:spTgt spid="8"/>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6" presetClass="entr" presetSubtype="16"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circle(in)">
                                      <p:cBhvr>
                                        <p:cTn id="27" dur="2000"/>
                                        <p:tgtEl>
                                          <p:spTgt spid="9"/>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20" presetClass="entr" presetSubtype="0"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wedge">
                                      <p:cBhvr>
                                        <p:cTn id="32" dur="2000"/>
                                        <p:tgtEl>
                                          <p:spTgt spid="10"/>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6" presetClass="entr" presetSubtype="16"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circle(in)">
                                      <p:cBhvr>
                                        <p:cTn id="37" dur="2000"/>
                                        <p:tgtEl>
                                          <p:spTgt spid="11"/>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20" presetClass="entr" presetSubtype="0" fill="hold" grpId="0" nodeType="click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wedge">
                                      <p:cBhvr>
                                        <p:cTn id="42" dur="2000"/>
                                        <p:tgtEl>
                                          <p:spTgt spid="12"/>
                                        </p:tgtEl>
                                      </p:cBhvr>
                                    </p:animEffect>
                                  </p:childTnLst>
                                </p:cTn>
                              </p:par>
                            </p:childTnLst>
                          </p:cTn>
                        </p:par>
                      </p:childTnLst>
                    </p:cTn>
                  </p:par>
                  <p:par>
                    <p:cTn id="43" fill="hold" nodeType="clickPar">
                      <p:stCondLst>
                        <p:cond delay="indefinite"/>
                      </p:stCondLst>
                      <p:childTnLst>
                        <p:par>
                          <p:cTn id="44" fill="hold" nodeType="afterGroup">
                            <p:stCondLst>
                              <p:cond delay="0"/>
                            </p:stCondLst>
                            <p:childTnLst>
                              <p:par>
                                <p:cTn id="45" presetID="6" presetClass="entr" presetSubtype="16" fill="hold" grpId="0" nodeType="click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circle(in)">
                                      <p:cBhvr>
                                        <p:cTn id="47" dur="2000"/>
                                        <p:tgtEl>
                                          <p:spTgt spid="13"/>
                                        </p:tgtEl>
                                      </p:cBhvr>
                                    </p:animEffect>
                                  </p:childTnLst>
                                </p:cTn>
                              </p:par>
                            </p:childTnLst>
                          </p:cTn>
                        </p:par>
                      </p:childTnLst>
                    </p:cTn>
                  </p:par>
                  <p:par>
                    <p:cTn id="48" fill="hold" nodeType="clickPar">
                      <p:stCondLst>
                        <p:cond delay="indefinite"/>
                      </p:stCondLst>
                      <p:childTnLst>
                        <p:par>
                          <p:cTn id="49" fill="hold" nodeType="afterGroup">
                            <p:stCondLst>
                              <p:cond delay="0"/>
                            </p:stCondLst>
                            <p:childTnLst>
                              <p:par>
                                <p:cTn id="50" presetID="20" presetClass="entr" presetSubtype="0" fill="hold" grpId="0" nodeType="click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wedge">
                                      <p:cBhvr>
                                        <p:cTn id="52" dur="2000"/>
                                        <p:tgtEl>
                                          <p:spTgt spid="14"/>
                                        </p:tgtEl>
                                      </p:cBhvr>
                                    </p:animEffect>
                                  </p:childTnLst>
                                </p:cTn>
                              </p:par>
                            </p:childTnLst>
                          </p:cTn>
                        </p:par>
                      </p:childTnLst>
                    </p:cTn>
                  </p:par>
                  <p:par>
                    <p:cTn id="53" fill="hold" nodeType="clickPar">
                      <p:stCondLst>
                        <p:cond delay="indefinite"/>
                      </p:stCondLst>
                      <p:childTnLst>
                        <p:par>
                          <p:cTn id="54" fill="hold" nodeType="afterGroup">
                            <p:stCondLst>
                              <p:cond delay="0"/>
                            </p:stCondLst>
                            <p:childTnLst>
                              <p:par>
                                <p:cTn id="55" presetID="6" presetClass="entr" presetSubtype="16" fill="hold" grpId="0" nodeType="clickEffect">
                                  <p:stCondLst>
                                    <p:cond delay="0"/>
                                  </p:stCondLst>
                                  <p:childTnLst>
                                    <p:set>
                                      <p:cBhvr>
                                        <p:cTn id="56" dur="1" fill="hold">
                                          <p:stCondLst>
                                            <p:cond delay="0"/>
                                          </p:stCondLst>
                                        </p:cTn>
                                        <p:tgtEl>
                                          <p:spTgt spid="15"/>
                                        </p:tgtEl>
                                        <p:attrNameLst>
                                          <p:attrName>style.visibility</p:attrName>
                                        </p:attrNameLst>
                                      </p:cBhvr>
                                      <p:to>
                                        <p:strVal val="visible"/>
                                      </p:to>
                                    </p:set>
                                    <p:animEffect transition="in" filter="circle(in)">
                                      <p:cBhvr>
                                        <p:cTn id="57" dur="2000"/>
                                        <p:tgtEl>
                                          <p:spTgt spid="15"/>
                                        </p:tgtEl>
                                      </p:cBhvr>
                                    </p:animEffect>
                                  </p:childTnLst>
                                </p:cTn>
                              </p:par>
                            </p:childTnLst>
                          </p:cTn>
                        </p:par>
                      </p:childTnLst>
                    </p:cTn>
                  </p:par>
                  <p:par>
                    <p:cTn id="58" fill="hold" nodeType="clickPar">
                      <p:stCondLst>
                        <p:cond delay="indefinite"/>
                      </p:stCondLst>
                      <p:childTnLst>
                        <p:par>
                          <p:cTn id="59" fill="hold" nodeType="afterGroup">
                            <p:stCondLst>
                              <p:cond delay="0"/>
                            </p:stCondLst>
                            <p:childTnLst>
                              <p:par>
                                <p:cTn id="60" presetID="20" presetClass="entr" presetSubtype="0" fill="hold" grpId="0" nodeType="clickEffect">
                                  <p:stCondLst>
                                    <p:cond delay="0"/>
                                  </p:stCondLst>
                                  <p:childTnLst>
                                    <p:set>
                                      <p:cBhvr>
                                        <p:cTn id="61" dur="1" fill="hold">
                                          <p:stCondLst>
                                            <p:cond delay="0"/>
                                          </p:stCondLst>
                                        </p:cTn>
                                        <p:tgtEl>
                                          <p:spTgt spid="16"/>
                                        </p:tgtEl>
                                        <p:attrNameLst>
                                          <p:attrName>style.visibility</p:attrName>
                                        </p:attrNameLst>
                                      </p:cBhvr>
                                      <p:to>
                                        <p:strVal val="visible"/>
                                      </p:to>
                                    </p:set>
                                    <p:animEffect transition="in" filter="wedge">
                                      <p:cBhvr>
                                        <p:cTn id="62" dur="2000"/>
                                        <p:tgtEl>
                                          <p:spTgt spid="16"/>
                                        </p:tgtEl>
                                      </p:cBhvr>
                                    </p:animEffect>
                                  </p:childTnLst>
                                </p:cTn>
                              </p:par>
                            </p:childTnLst>
                          </p:cTn>
                        </p:par>
                      </p:childTnLst>
                    </p:cTn>
                  </p:par>
                  <p:par>
                    <p:cTn id="63" fill="hold" nodeType="clickPar">
                      <p:stCondLst>
                        <p:cond delay="indefinite"/>
                      </p:stCondLst>
                      <p:childTnLst>
                        <p:par>
                          <p:cTn id="64" fill="hold" nodeType="afterGroup">
                            <p:stCondLst>
                              <p:cond delay="0"/>
                            </p:stCondLst>
                            <p:childTnLst>
                              <p:par>
                                <p:cTn id="65" presetID="6" presetClass="entr" presetSubtype="16" fill="hold" grpId="0" nodeType="clickEffect">
                                  <p:stCondLst>
                                    <p:cond delay="0"/>
                                  </p:stCondLst>
                                  <p:childTnLst>
                                    <p:set>
                                      <p:cBhvr>
                                        <p:cTn id="66" dur="1" fill="hold">
                                          <p:stCondLst>
                                            <p:cond delay="0"/>
                                          </p:stCondLst>
                                        </p:cTn>
                                        <p:tgtEl>
                                          <p:spTgt spid="19"/>
                                        </p:tgtEl>
                                        <p:attrNameLst>
                                          <p:attrName>style.visibility</p:attrName>
                                        </p:attrNameLst>
                                      </p:cBhvr>
                                      <p:to>
                                        <p:strVal val="visible"/>
                                      </p:to>
                                    </p:set>
                                    <p:animEffect transition="in" filter="circle(in)">
                                      <p:cBhvr>
                                        <p:cTn id="67" dur="2000"/>
                                        <p:tgtEl>
                                          <p:spTgt spid="19"/>
                                        </p:tgtEl>
                                      </p:cBhvr>
                                    </p:animEffect>
                                  </p:childTnLst>
                                </p:cTn>
                              </p:par>
                            </p:childTnLst>
                          </p:cTn>
                        </p:par>
                      </p:childTnLst>
                    </p:cTn>
                  </p:par>
                  <p:par>
                    <p:cTn id="68" fill="hold" nodeType="clickPar">
                      <p:stCondLst>
                        <p:cond delay="indefinite"/>
                      </p:stCondLst>
                      <p:childTnLst>
                        <p:par>
                          <p:cTn id="69" fill="hold" nodeType="afterGroup">
                            <p:stCondLst>
                              <p:cond delay="0"/>
                            </p:stCondLst>
                            <p:childTnLst>
                              <p:par>
                                <p:cTn id="70" presetID="20" presetClass="entr" presetSubtype="0" fill="hold" grpId="0" nodeType="clickEffect">
                                  <p:stCondLst>
                                    <p:cond delay="0"/>
                                  </p:stCondLst>
                                  <p:childTnLst>
                                    <p:set>
                                      <p:cBhvr>
                                        <p:cTn id="71" dur="1" fill="hold">
                                          <p:stCondLst>
                                            <p:cond delay="0"/>
                                          </p:stCondLst>
                                        </p:cTn>
                                        <p:tgtEl>
                                          <p:spTgt spid="17"/>
                                        </p:tgtEl>
                                        <p:attrNameLst>
                                          <p:attrName>style.visibility</p:attrName>
                                        </p:attrNameLst>
                                      </p:cBhvr>
                                      <p:to>
                                        <p:strVal val="visible"/>
                                      </p:to>
                                    </p:set>
                                    <p:animEffect transition="in" filter="wedge">
                                      <p:cBhvr>
                                        <p:cTn id="72" dur="2000"/>
                                        <p:tgtEl>
                                          <p:spTgt spid="17"/>
                                        </p:tgtEl>
                                      </p:cBhvr>
                                    </p:animEffect>
                                  </p:childTnLst>
                                </p:cTn>
                              </p:par>
                            </p:childTnLst>
                          </p:cTn>
                        </p:par>
                      </p:childTnLst>
                    </p:cTn>
                  </p:par>
                  <p:par>
                    <p:cTn id="73" fill="hold" nodeType="clickPar">
                      <p:stCondLst>
                        <p:cond delay="indefinite"/>
                      </p:stCondLst>
                      <p:childTnLst>
                        <p:par>
                          <p:cTn id="74" fill="hold" nodeType="afterGroup">
                            <p:stCondLst>
                              <p:cond delay="0"/>
                            </p:stCondLst>
                            <p:childTnLst>
                              <p:par>
                                <p:cTn id="75" presetID="6" presetClass="entr" presetSubtype="16" fill="hold" grpId="0" nodeType="clickEffect">
                                  <p:stCondLst>
                                    <p:cond delay="0"/>
                                  </p:stCondLst>
                                  <p:childTnLst>
                                    <p:set>
                                      <p:cBhvr>
                                        <p:cTn id="76" dur="1" fill="hold">
                                          <p:stCondLst>
                                            <p:cond delay="0"/>
                                          </p:stCondLst>
                                        </p:cTn>
                                        <p:tgtEl>
                                          <p:spTgt spid="20"/>
                                        </p:tgtEl>
                                        <p:attrNameLst>
                                          <p:attrName>style.visibility</p:attrName>
                                        </p:attrNameLst>
                                      </p:cBhvr>
                                      <p:to>
                                        <p:strVal val="visible"/>
                                      </p:to>
                                    </p:set>
                                    <p:animEffect transition="in" filter="circle(in)">
                                      <p:cBhvr>
                                        <p:cTn id="77" dur="2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P spid="11" grpId="0"/>
      <p:bldP spid="12" grpId="0"/>
      <p:bldP spid="13" grpId="0"/>
      <p:bldP spid="14" grpId="0"/>
      <p:bldP spid="15" grpId="0"/>
      <p:bldP spid="16" grpId="0"/>
      <p:bldP spid="17" grpId="0"/>
      <p:bldP spid="19" grpId="0"/>
      <p:bldP spid="20" grpId="0"/>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aphicFrame>
        <p:nvGraphicFramePr>
          <p:cNvPr id="2" name="表格 1"/>
          <p:cNvGraphicFramePr>
            <a:graphicFrameLocks noGrp="1"/>
          </p:cNvGraphicFramePr>
          <p:nvPr>
            <p:custDataLst>
              <p:tags r:id="rId2"/>
            </p:custDataLst>
          </p:nvPr>
        </p:nvGraphicFramePr>
        <p:xfrm>
          <a:off x="298415" y="1564580"/>
          <a:ext cx="11696700" cy="4893945"/>
        </p:xfrm>
        <a:graphic>
          <a:graphicData uri="http://schemas.openxmlformats.org/drawingml/2006/table">
            <a:tbl>
              <a:tblPr firstRow="1" bandRow="1">
                <a:tableStyleId>{5C22544A-7EE6-4342-B048-85BDC9FD1C3A}</a:tableStyleId>
              </a:tblPr>
              <a:tblGrid>
                <a:gridCol w="1964690"/>
                <a:gridCol w="9732010"/>
              </a:tblGrid>
              <a:tr h="699135">
                <a:tc>
                  <a:txBody>
                    <a:bodyPr vert="horz" wrap="square"/>
                    <a:lstStyle/>
                    <a:p>
                      <a:pPr>
                        <a:buNone/>
                      </a:pPr>
                      <a:endParaRPr lang="zh-CN" altLang="en-US"/>
                    </a:p>
                  </a:txBody>
                  <a:tcPr/>
                </a:tc>
                <a:tc>
                  <a:txBody>
                    <a:bodyPr vert="horz" wrap="square"/>
                    <a:lstStyle/>
                    <a:p>
                      <a:pPr>
                        <a:buNone/>
                      </a:pPr>
                      <a:endParaRPr lang="zh-CN" altLang="en-US"/>
                    </a:p>
                  </a:txBody>
                  <a:tcPr/>
                </a:tc>
              </a:tr>
              <a:tr h="699135">
                <a:tc>
                  <a:txBody>
                    <a:bodyPr vert="horz" wrap="square"/>
                    <a:lstStyle/>
                    <a:p>
                      <a:pPr>
                        <a:buNone/>
                      </a:pPr>
                      <a:endParaRPr lang="zh-CN" altLang="en-US"/>
                    </a:p>
                  </a:txBody>
                  <a:tcPr/>
                </a:tc>
                <a:tc>
                  <a:txBody>
                    <a:bodyPr vert="horz" wrap="square"/>
                    <a:lstStyle/>
                    <a:p>
                      <a:pPr>
                        <a:buNone/>
                      </a:pPr>
                      <a:endParaRPr lang="zh-CN" altLang="en-US"/>
                    </a:p>
                  </a:txBody>
                  <a:tcPr/>
                </a:tc>
              </a:tr>
              <a:tr h="699135">
                <a:tc>
                  <a:txBody>
                    <a:bodyPr vert="horz" wrap="square"/>
                    <a:lstStyle/>
                    <a:p>
                      <a:pPr>
                        <a:buNone/>
                      </a:pPr>
                      <a:endParaRPr lang="zh-CN" altLang="en-US"/>
                    </a:p>
                  </a:txBody>
                  <a:tcPr/>
                </a:tc>
                <a:tc>
                  <a:txBody>
                    <a:bodyPr vert="horz" wrap="square"/>
                    <a:lstStyle/>
                    <a:p>
                      <a:pPr>
                        <a:buNone/>
                      </a:pPr>
                      <a:endParaRPr lang="zh-CN" altLang="en-US"/>
                    </a:p>
                  </a:txBody>
                  <a:tcPr/>
                </a:tc>
              </a:tr>
              <a:tr h="699135">
                <a:tc>
                  <a:txBody>
                    <a:bodyPr vert="horz" wrap="square"/>
                    <a:lstStyle/>
                    <a:p>
                      <a:pPr>
                        <a:buNone/>
                      </a:pPr>
                      <a:endParaRPr lang="zh-CN" altLang="en-US"/>
                    </a:p>
                  </a:txBody>
                  <a:tcPr/>
                </a:tc>
                <a:tc>
                  <a:txBody>
                    <a:bodyPr vert="horz" wrap="square"/>
                    <a:lstStyle/>
                    <a:p>
                      <a:pPr>
                        <a:buNone/>
                      </a:pPr>
                      <a:endParaRPr lang="zh-CN" altLang="en-US"/>
                    </a:p>
                  </a:txBody>
                  <a:tcPr/>
                </a:tc>
              </a:tr>
              <a:tr h="699135">
                <a:tc>
                  <a:txBody>
                    <a:bodyPr vert="horz" wrap="square"/>
                    <a:lstStyle/>
                    <a:p>
                      <a:pPr>
                        <a:buNone/>
                      </a:pPr>
                      <a:endParaRPr lang="zh-CN" altLang="en-US"/>
                    </a:p>
                  </a:txBody>
                  <a:tcPr/>
                </a:tc>
                <a:tc>
                  <a:txBody>
                    <a:bodyPr vert="horz" wrap="square"/>
                    <a:lstStyle/>
                    <a:p>
                      <a:pPr>
                        <a:buNone/>
                      </a:pPr>
                      <a:endParaRPr lang="zh-CN" altLang="en-US"/>
                    </a:p>
                  </a:txBody>
                  <a:tcPr/>
                </a:tc>
              </a:tr>
              <a:tr h="699135">
                <a:tc>
                  <a:txBody>
                    <a:bodyPr vert="horz" wrap="square"/>
                    <a:lstStyle/>
                    <a:p>
                      <a:pPr>
                        <a:buNone/>
                      </a:pPr>
                      <a:endParaRPr lang="zh-CN" altLang="en-US"/>
                    </a:p>
                  </a:txBody>
                  <a:tcPr/>
                </a:tc>
                <a:tc>
                  <a:txBody>
                    <a:bodyPr vert="horz" wrap="square"/>
                    <a:lstStyle/>
                    <a:p>
                      <a:pPr>
                        <a:buNone/>
                      </a:pPr>
                      <a:endParaRPr lang="zh-CN" altLang="en-US"/>
                    </a:p>
                  </a:txBody>
                  <a:tcPr/>
                </a:tc>
              </a:tr>
              <a:tr h="699135">
                <a:tc>
                  <a:txBody>
                    <a:bodyPr vert="horz" wrap="square"/>
                    <a:lstStyle/>
                    <a:p>
                      <a:pPr>
                        <a:buNone/>
                      </a:pPr>
                      <a:endParaRPr lang="zh-CN" altLang="en-US"/>
                    </a:p>
                  </a:txBody>
                  <a:tcPr/>
                </a:tc>
                <a:tc>
                  <a:txBody>
                    <a:bodyPr vert="horz" wrap="square"/>
                    <a:lstStyle/>
                    <a:p>
                      <a:pPr>
                        <a:buNone/>
                      </a:pPr>
                      <a:endParaRPr lang="zh-CN" altLang="en-US"/>
                    </a:p>
                  </a:txBody>
                  <a:tcPr/>
                </a:tc>
              </a:tr>
            </a:tbl>
          </a:graphicData>
        </a:graphic>
      </p:graphicFrame>
      <p:sp>
        <p:nvSpPr>
          <p:cNvPr id="3" name="文本框 2"/>
          <p:cNvSpPr txBox="1"/>
          <p:nvPr/>
        </p:nvSpPr>
        <p:spPr>
          <a:xfrm>
            <a:off x="490151" y="1651893"/>
            <a:ext cx="2174875" cy="521970"/>
          </a:xfrm>
          <a:prstGeom prst="rect">
            <a:avLst/>
          </a:prstGeom>
          <a:noFill/>
          <a:ln w="9525">
            <a:noFill/>
          </a:ln>
        </p:spPr>
        <p:txBody>
          <a:bodyPr wrap="square">
            <a:spAutoFit/>
          </a:bodyPr>
          <a:lstStyle/>
          <a:p>
            <a:pPr indent="0"/>
            <a:r>
              <a:rPr lang="zh-CN" sz="2800" b="1">
                <a:solidFill>
                  <a:schemeClr val="bg1"/>
                </a:solidFill>
                <a:latin typeface="微软雅黑" panose="020b0503020204020204" pitchFamily="34" charset="-122"/>
                <a:ea typeface="微软雅黑" panose="020b0503020204020204" pitchFamily="34" charset="-122"/>
              </a:rPr>
              <a:t>拳拳</a:t>
            </a:r>
          </a:p>
        </p:txBody>
      </p:sp>
      <p:sp>
        <p:nvSpPr>
          <p:cNvPr id="4" name="文本框 3"/>
          <p:cNvSpPr txBox="1"/>
          <p:nvPr/>
        </p:nvSpPr>
        <p:spPr>
          <a:xfrm>
            <a:off x="2391976" y="1713488"/>
            <a:ext cx="9512300" cy="398780"/>
          </a:xfrm>
          <a:prstGeom prst="rect">
            <a:avLst/>
          </a:prstGeom>
          <a:noFill/>
          <a:ln w="9525">
            <a:noFill/>
          </a:ln>
        </p:spPr>
        <p:txBody>
          <a:bodyPr wrap="square">
            <a:spAutoFit/>
          </a:bodyPr>
          <a:lstStyle/>
          <a:p>
            <a:pPr indent="0"/>
            <a:r>
              <a:rPr lang="zh-CN" sz="20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诚恳、深切的样子；弯曲的样子。</a:t>
            </a:r>
          </a:p>
        </p:txBody>
      </p:sp>
      <p:sp>
        <p:nvSpPr>
          <p:cNvPr id="5" name="文本框 4"/>
          <p:cNvSpPr txBox="1"/>
          <p:nvPr/>
        </p:nvSpPr>
        <p:spPr>
          <a:xfrm>
            <a:off x="490151" y="2358013"/>
            <a:ext cx="1685925" cy="521970"/>
          </a:xfrm>
          <a:prstGeom prst="rect">
            <a:avLst/>
          </a:prstGeom>
          <a:noFill/>
          <a:ln w="9525">
            <a:noFill/>
          </a:ln>
        </p:spPr>
        <p:txBody>
          <a:bodyPr wrap="square">
            <a:spAutoFit/>
          </a:bodyPr>
          <a:lstStyle/>
          <a:p>
            <a:pPr indent="0"/>
            <a:r>
              <a:rPr lang="zh-CN" sz="2800" b="1">
                <a:solidFill>
                  <a:srgbClr val="C00000"/>
                </a:solidFill>
                <a:latin typeface="微软雅黑" panose="020b0503020204020204" pitchFamily="34" charset="-122"/>
                <a:ea typeface="微软雅黑" panose="020b0503020204020204" pitchFamily="34" charset="-122"/>
              </a:rPr>
              <a:t>不屑</a:t>
            </a:r>
          </a:p>
        </p:txBody>
      </p:sp>
      <p:sp>
        <p:nvSpPr>
          <p:cNvPr id="6" name="文本框 5"/>
          <p:cNvSpPr txBox="1"/>
          <p:nvPr/>
        </p:nvSpPr>
        <p:spPr>
          <a:xfrm>
            <a:off x="2391976" y="2419608"/>
            <a:ext cx="9512300" cy="398780"/>
          </a:xfrm>
          <a:prstGeom prst="rect">
            <a:avLst/>
          </a:prstGeom>
          <a:noFill/>
          <a:ln w="9525">
            <a:noFill/>
          </a:ln>
        </p:spPr>
        <p:txBody>
          <a:bodyPr wrap="square">
            <a:spAutoFit/>
          </a:bodyPr>
          <a:lstStyle/>
          <a:p>
            <a:pPr indent="0"/>
            <a:r>
              <a:rPr lang="zh-CN" sz="2000" b="1">
                <a:solidFill>
                  <a:srgbClr val="7030A0"/>
                </a:solidFill>
                <a:latin typeface="微软雅黑" panose="020b0503020204020204" pitchFamily="34" charset="-122"/>
                <a:ea typeface="微软雅黑" panose="020b0503020204020204" pitchFamily="34" charset="-122"/>
                <a:cs typeface="微软雅黑" panose="020b0503020204020204" pitchFamily="34" charset="-122"/>
              </a:rPr>
              <a:t>不值得。</a:t>
            </a:r>
          </a:p>
        </p:txBody>
      </p:sp>
      <p:sp>
        <p:nvSpPr>
          <p:cNvPr id="7" name="文本框 6"/>
          <p:cNvSpPr txBox="1"/>
          <p:nvPr/>
        </p:nvSpPr>
        <p:spPr>
          <a:xfrm>
            <a:off x="490151" y="3024128"/>
            <a:ext cx="1685925" cy="521970"/>
          </a:xfrm>
          <a:prstGeom prst="rect">
            <a:avLst/>
          </a:prstGeom>
          <a:noFill/>
          <a:ln w="9525">
            <a:noFill/>
          </a:ln>
        </p:spPr>
        <p:txBody>
          <a:bodyPr wrap="square">
            <a:spAutoFit/>
          </a:bodyPr>
          <a:lstStyle/>
          <a:p>
            <a:pPr indent="0"/>
            <a:r>
              <a:rPr lang="zh-CN" sz="2800" b="1">
                <a:solidFill>
                  <a:srgbClr val="C00000"/>
                </a:solidFill>
                <a:latin typeface="微软雅黑" panose="020b0503020204020204" pitchFamily="34" charset="-122"/>
                <a:ea typeface="微软雅黑" panose="020b0503020204020204" pitchFamily="34" charset="-122"/>
              </a:rPr>
              <a:t>隐约其辞</a:t>
            </a:r>
          </a:p>
        </p:txBody>
      </p:sp>
      <p:sp>
        <p:nvSpPr>
          <p:cNvPr id="8" name="文本框 7"/>
          <p:cNvSpPr txBox="1"/>
          <p:nvPr/>
        </p:nvSpPr>
        <p:spPr>
          <a:xfrm>
            <a:off x="2391976" y="3085723"/>
            <a:ext cx="9512300" cy="398780"/>
          </a:xfrm>
          <a:prstGeom prst="rect">
            <a:avLst/>
          </a:prstGeom>
          <a:noFill/>
          <a:ln w="9525">
            <a:noFill/>
          </a:ln>
        </p:spPr>
        <p:txBody>
          <a:bodyPr wrap="square">
            <a:spAutoFit/>
          </a:bodyPr>
          <a:lstStyle/>
          <a:p>
            <a:pPr indent="0"/>
            <a:r>
              <a:rPr lang="zh-CN" sz="2000" b="1">
                <a:solidFill>
                  <a:srgbClr val="7030A0"/>
                </a:solidFill>
                <a:latin typeface="微软雅黑" panose="020b0503020204020204" pitchFamily="34" charset="-122"/>
                <a:ea typeface="微软雅黑" panose="020b0503020204020204" pitchFamily="34" charset="-122"/>
                <a:cs typeface="微软雅黑" panose="020b0503020204020204" pitchFamily="34" charset="-122"/>
              </a:rPr>
              <a:t>说话或写文章故意含糊躲闪。</a:t>
            </a:r>
          </a:p>
        </p:txBody>
      </p:sp>
      <p:sp>
        <p:nvSpPr>
          <p:cNvPr id="9" name="文本框 8"/>
          <p:cNvSpPr txBox="1"/>
          <p:nvPr/>
        </p:nvSpPr>
        <p:spPr>
          <a:xfrm>
            <a:off x="490151" y="3750568"/>
            <a:ext cx="1685925" cy="521970"/>
          </a:xfrm>
          <a:prstGeom prst="rect">
            <a:avLst/>
          </a:prstGeom>
          <a:noFill/>
          <a:ln w="9525">
            <a:noFill/>
          </a:ln>
        </p:spPr>
        <p:txBody>
          <a:bodyPr wrap="square">
            <a:spAutoFit/>
          </a:bodyPr>
          <a:lstStyle/>
          <a:p>
            <a:pPr indent="0"/>
            <a:r>
              <a:rPr lang="zh-CN" sz="2800" b="1">
                <a:solidFill>
                  <a:srgbClr val="C00000"/>
                </a:solidFill>
                <a:latin typeface="微软雅黑" panose="020b0503020204020204" pitchFamily="34" charset="-122"/>
                <a:ea typeface="微软雅黑" panose="020b0503020204020204" pitchFamily="34" charset="-122"/>
              </a:rPr>
              <a:t>刚健质朴</a:t>
            </a:r>
          </a:p>
        </p:txBody>
      </p:sp>
      <p:sp>
        <p:nvSpPr>
          <p:cNvPr id="10" name="文本框 9"/>
          <p:cNvSpPr txBox="1"/>
          <p:nvPr/>
        </p:nvSpPr>
        <p:spPr>
          <a:xfrm>
            <a:off x="2391976" y="3812163"/>
            <a:ext cx="9512300" cy="398780"/>
          </a:xfrm>
          <a:prstGeom prst="rect">
            <a:avLst/>
          </a:prstGeom>
          <a:noFill/>
          <a:ln w="9525">
            <a:noFill/>
          </a:ln>
        </p:spPr>
        <p:txBody>
          <a:bodyPr wrap="square">
            <a:spAutoFit/>
          </a:bodyPr>
          <a:lstStyle/>
          <a:p>
            <a:pPr indent="0"/>
            <a:r>
              <a:rPr lang="zh-CN" sz="2000" b="1">
                <a:solidFill>
                  <a:srgbClr val="7030A0"/>
                </a:solidFill>
                <a:latin typeface="微软雅黑" panose="020b0503020204020204" pitchFamily="34" charset="-122"/>
                <a:ea typeface="微软雅黑" panose="020b0503020204020204" pitchFamily="34" charset="-122"/>
                <a:cs typeface="微软雅黑" panose="020b0503020204020204" pitchFamily="34" charset="-122"/>
              </a:rPr>
              <a:t>坚强有力，朴实少饰。多形容人的性格或作品的风格。</a:t>
            </a:r>
          </a:p>
        </p:txBody>
      </p:sp>
      <p:sp>
        <p:nvSpPr>
          <p:cNvPr id="11" name="文本框 10"/>
          <p:cNvSpPr txBox="1"/>
          <p:nvPr/>
        </p:nvSpPr>
        <p:spPr>
          <a:xfrm>
            <a:off x="490151" y="4416683"/>
            <a:ext cx="1685925" cy="521970"/>
          </a:xfrm>
          <a:prstGeom prst="rect">
            <a:avLst/>
          </a:prstGeom>
          <a:noFill/>
          <a:ln w="9525">
            <a:noFill/>
          </a:ln>
        </p:spPr>
        <p:txBody>
          <a:bodyPr wrap="square">
            <a:spAutoFit/>
          </a:bodyPr>
          <a:lstStyle/>
          <a:p>
            <a:pPr indent="0"/>
            <a:r>
              <a:rPr lang="zh-CN" sz="2800" b="1">
                <a:solidFill>
                  <a:srgbClr val="C00000"/>
                </a:solidFill>
                <a:latin typeface="微软雅黑" panose="020b0503020204020204" pitchFamily="34" charset="-122"/>
                <a:ea typeface="微软雅黑" panose="020b0503020204020204" pitchFamily="34" charset="-122"/>
              </a:rPr>
              <a:t>隔膜</a:t>
            </a:r>
          </a:p>
        </p:txBody>
      </p:sp>
      <p:sp>
        <p:nvSpPr>
          <p:cNvPr id="12" name="文本框 11"/>
          <p:cNvSpPr txBox="1"/>
          <p:nvPr/>
        </p:nvSpPr>
        <p:spPr>
          <a:xfrm>
            <a:off x="2391976" y="4478278"/>
            <a:ext cx="9512300" cy="398780"/>
          </a:xfrm>
          <a:prstGeom prst="rect">
            <a:avLst/>
          </a:prstGeom>
          <a:noFill/>
          <a:ln w="9525">
            <a:noFill/>
          </a:ln>
        </p:spPr>
        <p:txBody>
          <a:bodyPr wrap="square">
            <a:spAutoFit/>
          </a:bodyPr>
          <a:lstStyle/>
          <a:p>
            <a:pPr indent="0"/>
            <a:r>
              <a:rPr lang="zh-CN" sz="2000" b="1">
                <a:solidFill>
                  <a:srgbClr val="7030A0"/>
                </a:solidFill>
                <a:latin typeface="微软雅黑" panose="020b0503020204020204" pitchFamily="34" charset="-122"/>
                <a:ea typeface="微软雅黑" panose="020b0503020204020204" pitchFamily="34" charset="-122"/>
                <a:cs typeface="微软雅黑" panose="020b0503020204020204" pitchFamily="34" charset="-122"/>
              </a:rPr>
              <a:t>情意不通，彼此不了解。</a:t>
            </a:r>
          </a:p>
        </p:txBody>
      </p:sp>
      <p:sp>
        <p:nvSpPr>
          <p:cNvPr id="13" name="文本框 12"/>
          <p:cNvSpPr txBox="1"/>
          <p:nvPr/>
        </p:nvSpPr>
        <p:spPr>
          <a:xfrm>
            <a:off x="490151" y="5142488"/>
            <a:ext cx="1685925" cy="521970"/>
          </a:xfrm>
          <a:prstGeom prst="rect">
            <a:avLst/>
          </a:prstGeom>
          <a:noFill/>
          <a:ln w="9525">
            <a:noFill/>
          </a:ln>
        </p:spPr>
        <p:txBody>
          <a:bodyPr wrap="square">
            <a:spAutoFit/>
          </a:bodyPr>
          <a:lstStyle/>
          <a:p>
            <a:pPr indent="0"/>
            <a:r>
              <a:rPr lang="zh-CN" sz="2800" b="1">
                <a:solidFill>
                  <a:srgbClr val="C00000"/>
                </a:solidFill>
                <a:latin typeface="微软雅黑" panose="020b0503020204020204" pitchFamily="34" charset="-122"/>
                <a:ea typeface="微软雅黑" panose="020b0503020204020204" pitchFamily="34" charset="-122"/>
              </a:rPr>
              <a:t>积习</a:t>
            </a:r>
          </a:p>
        </p:txBody>
      </p:sp>
      <p:sp>
        <p:nvSpPr>
          <p:cNvPr id="14" name="文本框 13"/>
          <p:cNvSpPr txBox="1"/>
          <p:nvPr/>
        </p:nvSpPr>
        <p:spPr>
          <a:xfrm>
            <a:off x="490151" y="5832098"/>
            <a:ext cx="1685925" cy="521970"/>
          </a:xfrm>
          <a:prstGeom prst="rect">
            <a:avLst/>
          </a:prstGeom>
          <a:noFill/>
          <a:ln w="9525">
            <a:noFill/>
          </a:ln>
        </p:spPr>
        <p:txBody>
          <a:bodyPr wrap="square">
            <a:spAutoFit/>
          </a:bodyPr>
          <a:lstStyle/>
          <a:p>
            <a:pPr indent="0"/>
            <a:r>
              <a:rPr lang="zh-CN" sz="2800" b="1">
                <a:solidFill>
                  <a:srgbClr val="C00000"/>
                </a:solidFill>
                <a:latin typeface="微软雅黑" panose="020b0503020204020204" pitchFamily="34" charset="-122"/>
                <a:ea typeface="微软雅黑" panose="020b0503020204020204" pitchFamily="34" charset="-122"/>
              </a:rPr>
              <a:t>淤积</a:t>
            </a:r>
          </a:p>
        </p:txBody>
      </p:sp>
      <p:sp>
        <p:nvSpPr>
          <p:cNvPr id="15" name="文本框 14"/>
          <p:cNvSpPr txBox="1"/>
          <p:nvPr/>
        </p:nvSpPr>
        <p:spPr>
          <a:xfrm>
            <a:off x="2391976" y="5204083"/>
            <a:ext cx="9512300" cy="398780"/>
          </a:xfrm>
          <a:prstGeom prst="rect">
            <a:avLst/>
          </a:prstGeom>
          <a:noFill/>
          <a:ln w="9525">
            <a:noFill/>
          </a:ln>
        </p:spPr>
        <p:txBody>
          <a:bodyPr wrap="square">
            <a:spAutoFit/>
          </a:bodyPr>
          <a:lstStyle/>
          <a:p>
            <a:pPr indent="0"/>
            <a:r>
              <a:rPr lang="zh-CN" sz="2000" b="1">
                <a:solidFill>
                  <a:srgbClr val="7030A0"/>
                </a:solidFill>
                <a:latin typeface="微软雅黑" panose="020b0503020204020204" pitchFamily="34" charset="-122"/>
                <a:ea typeface="微软雅黑" panose="020b0503020204020204" pitchFamily="34" charset="-122"/>
                <a:cs typeface="微软雅黑" panose="020b0503020204020204" pitchFamily="34" charset="-122"/>
              </a:rPr>
              <a:t>长期养成的习惯。</a:t>
            </a:r>
          </a:p>
        </p:txBody>
      </p:sp>
      <p:sp>
        <p:nvSpPr>
          <p:cNvPr id="16" name="文本框 15"/>
          <p:cNvSpPr txBox="1"/>
          <p:nvPr/>
        </p:nvSpPr>
        <p:spPr>
          <a:xfrm>
            <a:off x="2391976" y="5832098"/>
            <a:ext cx="9512300" cy="398780"/>
          </a:xfrm>
          <a:prstGeom prst="rect">
            <a:avLst/>
          </a:prstGeom>
          <a:noFill/>
          <a:ln w="9525">
            <a:noFill/>
          </a:ln>
        </p:spPr>
        <p:txBody>
          <a:bodyPr wrap="square">
            <a:spAutoFit/>
          </a:bodyPr>
          <a:lstStyle/>
          <a:p>
            <a:pPr indent="0"/>
            <a:r>
              <a:rPr lang="zh-CN" sz="2000" b="1">
                <a:solidFill>
                  <a:srgbClr val="7030A0"/>
                </a:solidFill>
                <a:latin typeface="微软雅黑" panose="020b0503020204020204" pitchFamily="34" charset="-122"/>
                <a:ea typeface="微软雅黑" panose="020b0503020204020204" pitchFamily="34" charset="-122"/>
                <a:cs typeface="微软雅黑" panose="020b0503020204020204" pitchFamily="34" charset="-122"/>
              </a:rPr>
              <a:t>（水里的泥沙等）沉积。</a:t>
            </a:r>
          </a:p>
        </p:txBody>
      </p:sp>
      <p:graphicFrame>
        <p:nvGraphicFramePr>
          <p:cNvPr id="17" name="表格 16"/>
          <p:cNvGraphicFramePr>
            <a:graphicFrameLocks noGrp="1"/>
          </p:cNvGraphicFramePr>
          <p:nvPr>
            <p:extLst>
              <p:ext uri="{D42A27DB-BD31-4B8C-83A1-F6EECF244321}">
                <p14:modId xmlns:p14="http://schemas.microsoft.com/office/powerpoint/2010/main" val="2143629107"/>
              </p:ext>
            </p:extLst>
          </p:nvPr>
        </p:nvGraphicFramePr>
        <p:xfrm>
          <a:off x="298414" y="906164"/>
          <a:ext cx="11695878" cy="661910"/>
        </p:xfrm>
        <a:graphic>
          <a:graphicData uri="http://schemas.openxmlformats.org/drawingml/2006/table">
            <a:tbl>
              <a:tblPr firstRow="1" bandRow="1">
                <a:tableStyleId>{5C22544A-7EE6-4342-B048-85BDC9FD1C3A}</a:tableStyleId>
              </a:tblPr>
              <a:tblGrid>
                <a:gridCol w="1983467"/>
                <a:gridCol w="9712411"/>
              </a:tblGrid>
              <a:tr h="661910">
                <a:tc>
                  <a:txBody>
                    <a:bodyPr vert="horz" wrap="square"/>
                    <a:lstStyle/>
                    <a:p>
                      <a:endParaRPr lang="zh-CN" altLang="en-US"/>
                    </a:p>
                  </a:txBody>
                  <a:tcPr/>
                </a:tc>
                <a:tc>
                  <a:txBody>
                    <a:bodyPr vert="horz" wrap="square"/>
                    <a:lstStyle/>
                    <a:p>
                      <a:endParaRPr lang="zh-CN" altLang="en-US"/>
                    </a:p>
                  </a:txBody>
                  <a:tcPr/>
                </a:tc>
              </a:tr>
            </a:tbl>
          </a:graphicData>
        </a:graphic>
      </p:graphicFrame>
      <p:sp>
        <p:nvSpPr>
          <p:cNvPr id="18" name="文本框 17"/>
          <p:cNvSpPr txBox="1"/>
          <p:nvPr/>
        </p:nvSpPr>
        <p:spPr>
          <a:xfrm>
            <a:off x="490151" y="975935"/>
            <a:ext cx="1685925" cy="521970"/>
          </a:xfrm>
          <a:prstGeom prst="rect">
            <a:avLst/>
          </a:prstGeom>
          <a:noFill/>
          <a:ln w="9525">
            <a:noFill/>
          </a:ln>
        </p:spPr>
        <p:txBody>
          <a:bodyPr wrap="square">
            <a:spAutoFit/>
          </a:bodyPr>
          <a:lstStyle/>
          <a:p>
            <a:pPr indent="0"/>
            <a:r>
              <a:rPr lang="zh-CN" sz="2800" b="1">
                <a:solidFill>
                  <a:schemeClr val="bg1"/>
                </a:solidFill>
                <a:latin typeface="微软雅黑" panose="020b0503020204020204" pitchFamily="34" charset="-122"/>
                <a:ea typeface="微软雅黑" panose="020b0503020204020204" pitchFamily="34" charset="-122"/>
              </a:rPr>
              <a:t>眷眷</a:t>
            </a:r>
          </a:p>
        </p:txBody>
      </p:sp>
      <p:sp>
        <p:nvSpPr>
          <p:cNvPr id="19" name="文本框 18"/>
          <p:cNvSpPr txBox="1"/>
          <p:nvPr/>
        </p:nvSpPr>
        <p:spPr>
          <a:xfrm>
            <a:off x="2391976" y="1037530"/>
            <a:ext cx="9512300" cy="398780"/>
          </a:xfrm>
          <a:prstGeom prst="rect">
            <a:avLst/>
          </a:prstGeom>
          <a:noFill/>
          <a:ln w="9525">
            <a:noFill/>
          </a:ln>
        </p:spPr>
        <p:txBody>
          <a:bodyPr wrap="square">
            <a:spAutoFit/>
          </a:bodyPr>
          <a:lstStyle/>
          <a:p>
            <a:pPr indent="0"/>
            <a:r>
              <a:rPr lang="zh-CN" sz="20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指反顾的样子，依依不舍;一心一意。</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edge">
                                      <p:cBhvr>
                                        <p:cTn id="7" dur="2000"/>
                                        <p:tgtEl>
                                          <p:spTgt spid="18"/>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circle(in)">
                                      <p:cBhvr>
                                        <p:cTn id="12" dur="2000"/>
                                        <p:tgtEl>
                                          <p:spTgt spid="19"/>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8" presetClass="entr" presetSubtype="16"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diamond(in)">
                                      <p:cBhvr>
                                        <p:cTn id="17" dur="2000"/>
                                        <p:tgtEl>
                                          <p:spTgt spid="2"/>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0" presetClass="entr" presetSubtype="0" fill="hold" grpId="0"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wedge">
                                      <p:cBhvr>
                                        <p:cTn id="22" dur="2000"/>
                                        <p:tgtEl>
                                          <p:spTgt spid="3"/>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6" presetClass="entr" presetSubtype="16" fill="hold" grpId="0" nodeType="click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circle(in)">
                                      <p:cBhvr>
                                        <p:cTn id="27" dur="2000"/>
                                        <p:tgtEl>
                                          <p:spTgt spid="4"/>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20" presetClass="entr" presetSubtype="0" fill="hold" grpId="0" nodeType="click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wedge">
                                      <p:cBhvr>
                                        <p:cTn id="32" dur="2000"/>
                                        <p:tgtEl>
                                          <p:spTgt spid="5"/>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6" presetClass="entr" presetSubtype="16" fill="hold" grpId="0" nodeType="click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circle(in)">
                                      <p:cBhvr>
                                        <p:cTn id="37" dur="2000"/>
                                        <p:tgtEl>
                                          <p:spTgt spid="6"/>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20" presetClass="entr" presetSubtype="0" fill="hold" grpId="0" nodeType="clickEffect">
                                  <p:stCondLst>
                                    <p:cond delay="0"/>
                                  </p:stCondLst>
                                  <p:childTnLst>
                                    <p:set>
                                      <p:cBhvr>
                                        <p:cTn id="41" dur="1" fill="hold">
                                          <p:stCondLst>
                                            <p:cond delay="0"/>
                                          </p:stCondLst>
                                        </p:cTn>
                                        <p:tgtEl>
                                          <p:spTgt spid="7"/>
                                        </p:tgtEl>
                                        <p:attrNameLst>
                                          <p:attrName>style.visibility</p:attrName>
                                        </p:attrNameLst>
                                      </p:cBhvr>
                                      <p:to>
                                        <p:strVal val="visible"/>
                                      </p:to>
                                    </p:set>
                                    <p:animEffect transition="in" filter="wedge">
                                      <p:cBhvr>
                                        <p:cTn id="42" dur="2000"/>
                                        <p:tgtEl>
                                          <p:spTgt spid="7"/>
                                        </p:tgtEl>
                                      </p:cBhvr>
                                    </p:animEffect>
                                  </p:childTnLst>
                                </p:cTn>
                              </p:par>
                            </p:childTnLst>
                          </p:cTn>
                        </p:par>
                      </p:childTnLst>
                    </p:cTn>
                  </p:par>
                  <p:par>
                    <p:cTn id="43" fill="hold" nodeType="clickPar">
                      <p:stCondLst>
                        <p:cond delay="indefinite"/>
                      </p:stCondLst>
                      <p:childTnLst>
                        <p:par>
                          <p:cTn id="44" fill="hold" nodeType="afterGroup">
                            <p:stCondLst>
                              <p:cond delay="0"/>
                            </p:stCondLst>
                            <p:childTnLst>
                              <p:par>
                                <p:cTn id="45" presetID="6" presetClass="entr" presetSubtype="16" fill="hold" grpId="0" nodeType="clickEffect">
                                  <p:stCondLst>
                                    <p:cond delay="0"/>
                                  </p:stCondLst>
                                  <p:childTnLst>
                                    <p:set>
                                      <p:cBhvr>
                                        <p:cTn id="46" dur="1" fill="hold">
                                          <p:stCondLst>
                                            <p:cond delay="0"/>
                                          </p:stCondLst>
                                        </p:cTn>
                                        <p:tgtEl>
                                          <p:spTgt spid="8"/>
                                        </p:tgtEl>
                                        <p:attrNameLst>
                                          <p:attrName>style.visibility</p:attrName>
                                        </p:attrNameLst>
                                      </p:cBhvr>
                                      <p:to>
                                        <p:strVal val="visible"/>
                                      </p:to>
                                    </p:set>
                                    <p:animEffect transition="in" filter="circle(in)">
                                      <p:cBhvr>
                                        <p:cTn id="47" dur="2000"/>
                                        <p:tgtEl>
                                          <p:spTgt spid="8"/>
                                        </p:tgtEl>
                                      </p:cBhvr>
                                    </p:animEffect>
                                  </p:childTnLst>
                                </p:cTn>
                              </p:par>
                            </p:childTnLst>
                          </p:cTn>
                        </p:par>
                      </p:childTnLst>
                    </p:cTn>
                  </p:par>
                  <p:par>
                    <p:cTn id="48" fill="hold" nodeType="clickPar">
                      <p:stCondLst>
                        <p:cond delay="indefinite"/>
                      </p:stCondLst>
                      <p:childTnLst>
                        <p:par>
                          <p:cTn id="49" fill="hold" nodeType="afterGroup">
                            <p:stCondLst>
                              <p:cond delay="0"/>
                            </p:stCondLst>
                            <p:childTnLst>
                              <p:par>
                                <p:cTn id="50" presetID="20" presetClass="entr" presetSubtype="0" fill="hold" grpId="0" nodeType="clickEffect">
                                  <p:stCondLst>
                                    <p:cond delay="0"/>
                                  </p:stCondLst>
                                  <p:childTnLst>
                                    <p:set>
                                      <p:cBhvr>
                                        <p:cTn id="51" dur="1" fill="hold">
                                          <p:stCondLst>
                                            <p:cond delay="0"/>
                                          </p:stCondLst>
                                        </p:cTn>
                                        <p:tgtEl>
                                          <p:spTgt spid="9"/>
                                        </p:tgtEl>
                                        <p:attrNameLst>
                                          <p:attrName>style.visibility</p:attrName>
                                        </p:attrNameLst>
                                      </p:cBhvr>
                                      <p:to>
                                        <p:strVal val="visible"/>
                                      </p:to>
                                    </p:set>
                                    <p:animEffect transition="in" filter="wedge">
                                      <p:cBhvr>
                                        <p:cTn id="52" dur="2000"/>
                                        <p:tgtEl>
                                          <p:spTgt spid="9"/>
                                        </p:tgtEl>
                                      </p:cBhvr>
                                    </p:animEffect>
                                  </p:childTnLst>
                                </p:cTn>
                              </p:par>
                            </p:childTnLst>
                          </p:cTn>
                        </p:par>
                      </p:childTnLst>
                    </p:cTn>
                  </p:par>
                  <p:par>
                    <p:cTn id="53" fill="hold" nodeType="clickPar">
                      <p:stCondLst>
                        <p:cond delay="indefinite"/>
                      </p:stCondLst>
                      <p:childTnLst>
                        <p:par>
                          <p:cTn id="54" fill="hold" nodeType="afterGroup">
                            <p:stCondLst>
                              <p:cond delay="0"/>
                            </p:stCondLst>
                            <p:childTnLst>
                              <p:par>
                                <p:cTn id="55" presetID="6" presetClass="entr" presetSubtype="16" fill="hold" grpId="0" nodeType="clickEffect">
                                  <p:stCondLst>
                                    <p:cond delay="0"/>
                                  </p:stCondLst>
                                  <p:childTnLst>
                                    <p:set>
                                      <p:cBhvr>
                                        <p:cTn id="56" dur="1" fill="hold">
                                          <p:stCondLst>
                                            <p:cond delay="0"/>
                                          </p:stCondLst>
                                        </p:cTn>
                                        <p:tgtEl>
                                          <p:spTgt spid="10"/>
                                        </p:tgtEl>
                                        <p:attrNameLst>
                                          <p:attrName>style.visibility</p:attrName>
                                        </p:attrNameLst>
                                      </p:cBhvr>
                                      <p:to>
                                        <p:strVal val="visible"/>
                                      </p:to>
                                    </p:set>
                                    <p:animEffect transition="in" filter="circle(in)">
                                      <p:cBhvr>
                                        <p:cTn id="57" dur="2000"/>
                                        <p:tgtEl>
                                          <p:spTgt spid="10"/>
                                        </p:tgtEl>
                                      </p:cBhvr>
                                    </p:animEffect>
                                  </p:childTnLst>
                                </p:cTn>
                              </p:par>
                            </p:childTnLst>
                          </p:cTn>
                        </p:par>
                      </p:childTnLst>
                    </p:cTn>
                  </p:par>
                  <p:par>
                    <p:cTn id="58" fill="hold" nodeType="clickPar">
                      <p:stCondLst>
                        <p:cond delay="indefinite"/>
                      </p:stCondLst>
                      <p:childTnLst>
                        <p:par>
                          <p:cTn id="59" fill="hold" nodeType="afterGroup">
                            <p:stCondLst>
                              <p:cond delay="0"/>
                            </p:stCondLst>
                            <p:childTnLst>
                              <p:par>
                                <p:cTn id="60" presetID="20" presetClass="entr" presetSubtype="0" fill="hold" grpId="0" nodeType="clickEffect">
                                  <p:stCondLst>
                                    <p:cond delay="0"/>
                                  </p:stCondLst>
                                  <p:childTnLst>
                                    <p:set>
                                      <p:cBhvr>
                                        <p:cTn id="61" dur="1" fill="hold">
                                          <p:stCondLst>
                                            <p:cond delay="0"/>
                                          </p:stCondLst>
                                        </p:cTn>
                                        <p:tgtEl>
                                          <p:spTgt spid="11"/>
                                        </p:tgtEl>
                                        <p:attrNameLst>
                                          <p:attrName>style.visibility</p:attrName>
                                        </p:attrNameLst>
                                      </p:cBhvr>
                                      <p:to>
                                        <p:strVal val="visible"/>
                                      </p:to>
                                    </p:set>
                                    <p:animEffect transition="in" filter="wedge">
                                      <p:cBhvr>
                                        <p:cTn id="62" dur="2000"/>
                                        <p:tgtEl>
                                          <p:spTgt spid="11"/>
                                        </p:tgtEl>
                                      </p:cBhvr>
                                    </p:animEffect>
                                  </p:childTnLst>
                                </p:cTn>
                              </p:par>
                            </p:childTnLst>
                          </p:cTn>
                        </p:par>
                      </p:childTnLst>
                    </p:cTn>
                  </p:par>
                  <p:par>
                    <p:cTn id="63" fill="hold" nodeType="clickPar">
                      <p:stCondLst>
                        <p:cond delay="indefinite"/>
                      </p:stCondLst>
                      <p:childTnLst>
                        <p:par>
                          <p:cTn id="64" fill="hold" nodeType="afterGroup">
                            <p:stCondLst>
                              <p:cond delay="0"/>
                            </p:stCondLst>
                            <p:childTnLst>
                              <p:par>
                                <p:cTn id="65" presetID="6" presetClass="entr" presetSubtype="16" fill="hold" grpId="0" nodeType="clickEffect">
                                  <p:stCondLst>
                                    <p:cond delay="0"/>
                                  </p:stCondLst>
                                  <p:childTnLst>
                                    <p:set>
                                      <p:cBhvr>
                                        <p:cTn id="66" dur="1" fill="hold">
                                          <p:stCondLst>
                                            <p:cond delay="0"/>
                                          </p:stCondLst>
                                        </p:cTn>
                                        <p:tgtEl>
                                          <p:spTgt spid="12"/>
                                        </p:tgtEl>
                                        <p:attrNameLst>
                                          <p:attrName>style.visibility</p:attrName>
                                        </p:attrNameLst>
                                      </p:cBhvr>
                                      <p:to>
                                        <p:strVal val="visible"/>
                                      </p:to>
                                    </p:set>
                                    <p:animEffect transition="in" filter="circle(in)">
                                      <p:cBhvr>
                                        <p:cTn id="67" dur="2000"/>
                                        <p:tgtEl>
                                          <p:spTgt spid="12"/>
                                        </p:tgtEl>
                                      </p:cBhvr>
                                    </p:animEffect>
                                  </p:childTnLst>
                                </p:cTn>
                              </p:par>
                            </p:childTnLst>
                          </p:cTn>
                        </p:par>
                      </p:childTnLst>
                    </p:cTn>
                  </p:par>
                  <p:par>
                    <p:cTn id="68" fill="hold" nodeType="clickPar">
                      <p:stCondLst>
                        <p:cond delay="indefinite"/>
                      </p:stCondLst>
                      <p:childTnLst>
                        <p:par>
                          <p:cTn id="69" fill="hold" nodeType="afterGroup">
                            <p:stCondLst>
                              <p:cond delay="0"/>
                            </p:stCondLst>
                            <p:childTnLst>
                              <p:par>
                                <p:cTn id="70" presetID="20" presetClass="entr" presetSubtype="0" fill="hold" grpId="0" nodeType="clickEffect">
                                  <p:stCondLst>
                                    <p:cond delay="0"/>
                                  </p:stCondLst>
                                  <p:childTnLst>
                                    <p:set>
                                      <p:cBhvr>
                                        <p:cTn id="71" dur="1" fill="hold">
                                          <p:stCondLst>
                                            <p:cond delay="0"/>
                                          </p:stCondLst>
                                        </p:cTn>
                                        <p:tgtEl>
                                          <p:spTgt spid="13"/>
                                        </p:tgtEl>
                                        <p:attrNameLst>
                                          <p:attrName>style.visibility</p:attrName>
                                        </p:attrNameLst>
                                      </p:cBhvr>
                                      <p:to>
                                        <p:strVal val="visible"/>
                                      </p:to>
                                    </p:set>
                                    <p:animEffect transition="in" filter="wedge">
                                      <p:cBhvr>
                                        <p:cTn id="72" dur="2000"/>
                                        <p:tgtEl>
                                          <p:spTgt spid="13"/>
                                        </p:tgtEl>
                                      </p:cBhvr>
                                    </p:animEffect>
                                  </p:childTnLst>
                                </p:cTn>
                              </p:par>
                            </p:childTnLst>
                          </p:cTn>
                        </p:par>
                      </p:childTnLst>
                    </p:cTn>
                  </p:par>
                  <p:par>
                    <p:cTn id="73" fill="hold" nodeType="clickPar">
                      <p:stCondLst>
                        <p:cond delay="indefinite"/>
                      </p:stCondLst>
                      <p:childTnLst>
                        <p:par>
                          <p:cTn id="74" fill="hold" nodeType="afterGroup">
                            <p:stCondLst>
                              <p:cond delay="0"/>
                            </p:stCondLst>
                            <p:childTnLst>
                              <p:par>
                                <p:cTn id="75" presetID="6" presetClass="entr" presetSubtype="16" fill="hold" grpId="0" nodeType="clickEffect">
                                  <p:stCondLst>
                                    <p:cond delay="0"/>
                                  </p:stCondLst>
                                  <p:childTnLst>
                                    <p:set>
                                      <p:cBhvr>
                                        <p:cTn id="76" dur="1" fill="hold">
                                          <p:stCondLst>
                                            <p:cond delay="0"/>
                                          </p:stCondLst>
                                        </p:cTn>
                                        <p:tgtEl>
                                          <p:spTgt spid="15"/>
                                        </p:tgtEl>
                                        <p:attrNameLst>
                                          <p:attrName>style.visibility</p:attrName>
                                        </p:attrNameLst>
                                      </p:cBhvr>
                                      <p:to>
                                        <p:strVal val="visible"/>
                                      </p:to>
                                    </p:set>
                                    <p:animEffect transition="in" filter="circle(in)">
                                      <p:cBhvr>
                                        <p:cTn id="77" dur="2000"/>
                                        <p:tgtEl>
                                          <p:spTgt spid="15"/>
                                        </p:tgtEl>
                                      </p:cBhvr>
                                    </p:animEffect>
                                  </p:childTnLst>
                                </p:cTn>
                              </p:par>
                            </p:childTnLst>
                          </p:cTn>
                        </p:par>
                      </p:childTnLst>
                    </p:cTn>
                  </p:par>
                  <p:par>
                    <p:cTn id="78" fill="hold" nodeType="clickPar">
                      <p:stCondLst>
                        <p:cond delay="indefinite"/>
                      </p:stCondLst>
                      <p:childTnLst>
                        <p:par>
                          <p:cTn id="79" fill="hold" nodeType="afterGroup">
                            <p:stCondLst>
                              <p:cond delay="0"/>
                            </p:stCondLst>
                            <p:childTnLst>
                              <p:par>
                                <p:cTn id="80" presetID="20" presetClass="entr" presetSubtype="0" fill="hold" grpId="0" nodeType="clickEffect">
                                  <p:stCondLst>
                                    <p:cond delay="0"/>
                                  </p:stCondLst>
                                  <p:childTnLst>
                                    <p:set>
                                      <p:cBhvr>
                                        <p:cTn id="81" dur="1" fill="hold">
                                          <p:stCondLst>
                                            <p:cond delay="0"/>
                                          </p:stCondLst>
                                        </p:cTn>
                                        <p:tgtEl>
                                          <p:spTgt spid="14"/>
                                        </p:tgtEl>
                                        <p:attrNameLst>
                                          <p:attrName>style.visibility</p:attrName>
                                        </p:attrNameLst>
                                      </p:cBhvr>
                                      <p:to>
                                        <p:strVal val="visible"/>
                                      </p:to>
                                    </p:set>
                                    <p:animEffect transition="in" filter="wedge">
                                      <p:cBhvr>
                                        <p:cTn id="82" dur="2000"/>
                                        <p:tgtEl>
                                          <p:spTgt spid="14"/>
                                        </p:tgtEl>
                                      </p:cBhvr>
                                    </p:animEffect>
                                  </p:childTnLst>
                                </p:cTn>
                              </p:par>
                            </p:childTnLst>
                          </p:cTn>
                        </p:par>
                      </p:childTnLst>
                    </p:cTn>
                  </p:par>
                  <p:par>
                    <p:cTn id="83" fill="hold" nodeType="clickPar">
                      <p:stCondLst>
                        <p:cond delay="indefinite"/>
                      </p:stCondLst>
                      <p:childTnLst>
                        <p:par>
                          <p:cTn id="84" fill="hold" nodeType="afterGroup">
                            <p:stCondLst>
                              <p:cond delay="0"/>
                            </p:stCondLst>
                            <p:childTnLst>
                              <p:par>
                                <p:cTn id="85" presetID="6" presetClass="entr" presetSubtype="16" fill="hold" grpId="0" nodeType="clickEffect">
                                  <p:stCondLst>
                                    <p:cond delay="0"/>
                                  </p:stCondLst>
                                  <p:childTnLst>
                                    <p:set>
                                      <p:cBhvr>
                                        <p:cTn id="86" dur="1" fill="hold">
                                          <p:stCondLst>
                                            <p:cond delay="0"/>
                                          </p:stCondLst>
                                        </p:cTn>
                                        <p:tgtEl>
                                          <p:spTgt spid="16"/>
                                        </p:tgtEl>
                                        <p:attrNameLst>
                                          <p:attrName>style.visibility</p:attrName>
                                        </p:attrNameLst>
                                      </p:cBhvr>
                                      <p:to>
                                        <p:strVal val="visible"/>
                                      </p:to>
                                    </p:set>
                                    <p:animEffect transition="in" filter="circle(in)">
                                      <p:cBhvr>
                                        <p:cTn id="87" dur="2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P spid="8" grpId="0"/>
      <p:bldP spid="9" grpId="0"/>
      <p:bldP spid="10" grpId="0"/>
      <p:bldP spid="11" grpId="0"/>
      <p:bldP spid="12" grpId="0"/>
      <p:bldP spid="13" grpId="0"/>
      <p:bldP spid="14" grpId="0"/>
      <p:bldP spid="15" grpId="0"/>
      <p:bldP spid="16" grpId="0"/>
      <p:bldP spid="18" grpId="0"/>
      <p:bldP spid="19" grpId="0"/>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TextBox 2"/>
          <p:cNvSpPr/>
          <p:nvPr/>
        </p:nvSpPr>
        <p:spPr>
          <a:xfrm>
            <a:off x="406400" y="2471692"/>
            <a:ext cx="11674991" cy="738664"/>
          </a:xfrm>
          <a:prstGeom prst="rect">
            <a:avLst/>
          </a:prstGeom>
          <a:noFill/>
          <a:ln w="9525">
            <a:noFill/>
          </a:ln>
        </p:spPr>
        <p:txBody>
          <a:bodyPr wrap="none">
            <a:spAutoFit/>
          </a:bodyPr>
          <a:lstStyle>
            <a:lvl1pPr marL="0" lvl="0" indent="0" algn="l" defTabSz="914400" rtl="0" eaLnBrk="1" fontAlgn="base" latinLnBrk="0" hangingPunct="1">
              <a:lnSpc>
                <a:spcPct val="100000"/>
              </a:lnSpc>
              <a:spcBef>
                <a:spcPct val="0"/>
              </a:spcBef>
              <a:spcAft>
                <a:spcPct val="0"/>
              </a:spcAft>
              <a:buSzTx/>
              <a:buFont typeface="Arial" panose="020b0604020202020204" pitchFamily="34" charset="0"/>
              <a:buNone/>
              <a:defRPr sz="1800" b="0" i="0" u="none" kern="1200" baseline="0">
                <a:solidFill>
                  <a:schemeClr val="tx1"/>
                </a:solidFill>
              </a:defRPr>
            </a:lvl1pPr>
            <a:lvl2pPr marL="457200" lvl="1" indent="0" algn="l" defTabSz="914400" rtl="0" eaLnBrk="1" fontAlgn="base" latinLnBrk="0" hangingPunct="1">
              <a:lnSpc>
                <a:spcPct val="100000"/>
              </a:lnSpc>
              <a:spcBef>
                <a:spcPct val="0"/>
              </a:spcBef>
              <a:spcAft>
                <a:spcPct val="0"/>
              </a:spcAft>
              <a:buSzTx/>
              <a:buFont typeface="Arial" panose="020b0604020202020204" pitchFamily="34" charset="0"/>
              <a:buNone/>
              <a:defRPr sz="1800" b="0" i="0" u="none" kern="1200" baseline="0">
                <a:solidFill>
                  <a:schemeClr val="tx1"/>
                </a:solidFill>
              </a:defRPr>
            </a:lvl2pPr>
            <a:lvl3pPr marL="914400" lvl="2" indent="0" algn="l" defTabSz="914400" rtl="0" eaLnBrk="1" fontAlgn="base" latinLnBrk="0" hangingPunct="1">
              <a:lnSpc>
                <a:spcPct val="100000"/>
              </a:lnSpc>
              <a:spcBef>
                <a:spcPct val="0"/>
              </a:spcBef>
              <a:spcAft>
                <a:spcPct val="0"/>
              </a:spcAft>
              <a:buSzTx/>
              <a:buFont typeface="Arial" panose="020b0604020202020204" pitchFamily="34" charset="0"/>
              <a:buNone/>
              <a:defRPr sz="1800" b="0" i="0" u="none" kern="1200" baseline="0">
                <a:solidFill>
                  <a:schemeClr val="tx1"/>
                </a:solidFill>
              </a:defRPr>
            </a:lvl3pPr>
            <a:lvl4pPr marL="1371600" lvl="3" indent="0" algn="l" defTabSz="914400" rtl="0" eaLnBrk="1" fontAlgn="base" latinLnBrk="0" hangingPunct="1">
              <a:lnSpc>
                <a:spcPct val="100000"/>
              </a:lnSpc>
              <a:spcBef>
                <a:spcPct val="0"/>
              </a:spcBef>
              <a:spcAft>
                <a:spcPct val="0"/>
              </a:spcAft>
              <a:buSzTx/>
              <a:buFont typeface="Arial" panose="020b0604020202020204" pitchFamily="34" charset="0"/>
              <a:buNone/>
              <a:defRPr sz="1800" b="0" i="0" u="none" kern="1200" baseline="0">
                <a:solidFill>
                  <a:schemeClr val="tx1"/>
                </a:solidFill>
              </a:defRPr>
            </a:lvl4pPr>
            <a:lvl5pPr marL="1828800" lvl="4" indent="0" algn="l" defTabSz="914400" rtl="0" eaLnBrk="1" fontAlgn="base" latinLnBrk="0" hangingPunct="1">
              <a:lnSpc>
                <a:spcPct val="100000"/>
              </a:lnSpc>
              <a:spcBef>
                <a:spcPct val="0"/>
              </a:spcBef>
              <a:spcAft>
                <a:spcPct val="0"/>
              </a:spcAft>
              <a:buSzTx/>
              <a:buFont typeface="Arial" panose="020b0604020202020204" pitchFamily="34" charset="0"/>
              <a:buNone/>
              <a:defRPr sz="1800" b="0" i="0" u="none" kern="1200" baseline="0">
                <a:solidFill>
                  <a:schemeClr val="tx1"/>
                </a:solidFill>
              </a:defRPr>
            </a:lvl5pPr>
            <a:lvl6pPr marL="2286000" lvl="5" indent="0" algn="l" defTabSz="914400" rtl="0" eaLnBrk="1" fontAlgn="base" latinLnBrk="0" hangingPunct="1">
              <a:lnSpc>
                <a:spcPct val="100000"/>
              </a:lnSpc>
              <a:spcBef>
                <a:spcPct val="0"/>
              </a:spcBef>
              <a:spcAft>
                <a:spcPct val="0"/>
              </a:spcAft>
              <a:buSzTx/>
              <a:buFont typeface="Arial" panose="020b0604020202020204" pitchFamily="34" charset="0"/>
              <a:buNone/>
              <a:defRPr sz="1800" b="0" i="0" u="none" kern="1200" baseline="0">
                <a:solidFill>
                  <a:schemeClr val="tx1"/>
                </a:solidFill>
              </a:defRPr>
            </a:lvl6pPr>
            <a:lvl7pPr marL="2743200" lvl="6" indent="0" algn="l" defTabSz="914400" rtl="0" eaLnBrk="1" fontAlgn="base" latinLnBrk="0" hangingPunct="1">
              <a:lnSpc>
                <a:spcPct val="100000"/>
              </a:lnSpc>
              <a:spcBef>
                <a:spcPct val="0"/>
              </a:spcBef>
              <a:spcAft>
                <a:spcPct val="0"/>
              </a:spcAft>
              <a:buSzTx/>
              <a:buFont typeface="Arial" panose="020b0604020202020204" pitchFamily="34" charset="0"/>
              <a:buNone/>
              <a:defRPr sz="1800" b="0" i="0" u="none" kern="1200" baseline="0">
                <a:solidFill>
                  <a:schemeClr val="tx1"/>
                </a:solidFill>
              </a:defRPr>
            </a:lvl7pPr>
            <a:lvl8pPr marL="3200400" lvl="7" indent="0" algn="l" defTabSz="914400" rtl="0" eaLnBrk="1" fontAlgn="base" latinLnBrk="0" hangingPunct="1">
              <a:lnSpc>
                <a:spcPct val="100000"/>
              </a:lnSpc>
              <a:spcBef>
                <a:spcPct val="0"/>
              </a:spcBef>
              <a:spcAft>
                <a:spcPct val="0"/>
              </a:spcAft>
              <a:buSzTx/>
              <a:buFont typeface="Arial" panose="020b0604020202020204" pitchFamily="34" charset="0"/>
              <a:buNone/>
              <a:defRPr sz="1800" b="0" i="0" u="none" kern="1200" baseline="0">
                <a:solidFill>
                  <a:schemeClr val="tx1"/>
                </a:solidFill>
              </a:defRPr>
            </a:lvl8pPr>
            <a:lvl9pPr marL="3657600" lvl="8" indent="0" algn="l" defTabSz="914400" rtl="0" eaLnBrk="1" fontAlgn="base" latinLnBrk="0" hangingPunct="1">
              <a:lnSpc>
                <a:spcPct val="100000"/>
              </a:lnSpc>
              <a:spcBef>
                <a:spcPct val="0"/>
              </a:spcBef>
              <a:spcAft>
                <a:spcPct val="0"/>
              </a:spcAft>
              <a:buSzTx/>
              <a:buFont typeface="Arial" panose="020b0604020202020204" pitchFamily="34" charset="0"/>
              <a:buNone/>
              <a:defRPr sz="1800" b="0" i="0" u="none" kern="1200" baseline="0">
                <a:solidFill>
                  <a:schemeClr val="tx1"/>
                </a:solidFill>
              </a:defRPr>
            </a:lvl9pPr>
          </a:lstStyle>
          <a:p>
            <a:pPr>
              <a:lnSpc>
                <a:spcPct val="150000"/>
              </a:lnSpc>
            </a:pPr>
            <a:r>
              <a:rPr lang="zh-CN" altLang="zh-CN" sz="3200" b="1">
                <a:solidFill>
                  <a:srgbClr val="C00000"/>
                </a:solidFill>
                <a:latin typeface="宋体" panose="02010600030101010101" pitchFamily="2" charset="-122"/>
              </a:rPr>
              <a:t>探讨题目的含义：“忘却”和“记念”是否矛盾？应如何理解？</a:t>
            </a:r>
          </a:p>
        </p:txBody>
      </p:sp>
      <p:pic>
        <p:nvPicPr>
          <p:cNvPr id="4" name="图片 1" descr="组48325同意"/>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406400" y="658813"/>
            <a:ext cx="2389188"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文本框 7"/>
          <p:cNvSpPr txBox="1">
            <a:spLocks noChangeArrowheads="1"/>
          </p:cNvSpPr>
          <p:nvPr/>
        </p:nvSpPr>
        <p:spPr bwMode="auto">
          <a:xfrm>
            <a:off x="1060450" y="752475"/>
            <a:ext cx="142218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a:ea typeface="宋体" panose="02010600030101010101" pitchFamily="2" charset="-122"/>
              </a:defRPr>
            </a:lvl1pPr>
            <a:lvl2pPr marL="742950" indent="-285750">
              <a:defRPr>
                <a:solidFill>
                  <a:schemeClr val="tx1"/>
                </a:solidFill>
                <a:latin typeface="Calibri"/>
                <a:ea typeface="宋体" panose="02010600030101010101" pitchFamily="2" charset="-122"/>
              </a:defRPr>
            </a:lvl2pPr>
            <a:lvl3pPr marL="1143000" indent="-228600">
              <a:defRPr>
                <a:solidFill>
                  <a:schemeClr val="tx1"/>
                </a:solidFill>
                <a:latin typeface="Calibri"/>
                <a:ea typeface="宋体" panose="02010600030101010101" pitchFamily="2" charset="-122"/>
              </a:defRPr>
            </a:lvl3pPr>
            <a:lvl4pPr marL="1600200" indent="-228600">
              <a:defRPr>
                <a:solidFill>
                  <a:schemeClr val="tx1"/>
                </a:solidFill>
                <a:latin typeface="Calibri"/>
                <a:ea typeface="宋体" panose="02010600030101010101" pitchFamily="2" charset="-122"/>
              </a:defRPr>
            </a:lvl4pPr>
            <a:lvl5pPr marL="2057400" indent="-228600">
              <a:defRPr>
                <a:solidFill>
                  <a:schemeClr val="tx1"/>
                </a:solidFill>
                <a:latin typeface="Calibri"/>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a:ea typeface="宋体" panose="02010600030101010101" pitchFamily="2" charset="-122"/>
              </a:defRPr>
            </a:lvl9pPr>
          </a:lstStyle>
          <a:p>
            <a:r>
              <a:rPr lang="zh-CN" altLang="en-US" sz="2400" b="1">
                <a:solidFill>
                  <a:srgbClr val="EF7509"/>
                </a:solidFill>
                <a:latin typeface="思源黑体 CN Heavy" panose="020b0a00000000000000" pitchFamily="34" charset="-122"/>
                <a:ea typeface="思源黑体 CN Heavy" panose="020b0a00000000000000" pitchFamily="34" charset="-122"/>
              </a:rPr>
              <a:t>小组探究</a:t>
            </a:r>
          </a:p>
        </p:txBody>
      </p:sp>
    </p:spTree>
  </p:cSld>
  <p:clrMapOvr>
    <a:masterClrMapping/>
  </p:clrMapOvr>
  <p:transition/>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7" name="矩形: 圆角 1128"/>
          <p:cNvSpPr/>
          <p:nvPr>
            <p:custDataLst>
              <p:tags r:id="rId2"/>
            </p:custDataLst>
          </p:nvPr>
        </p:nvSpPr>
        <p:spPr>
          <a:xfrm>
            <a:off x="724535" y="1295400"/>
            <a:ext cx="10742930" cy="4267200"/>
          </a:xfrm>
          <a:prstGeom prst="roundRect">
            <a:avLst>
              <a:gd name="adj" fmla="val 4386"/>
            </a:avLst>
          </a:prstGeom>
          <a:noFill/>
          <a:ln w="12700">
            <a:solidFill>
              <a:schemeClr val="accent1">
                <a:alpha val="50000"/>
              </a:schemeClr>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9" name="圆角矩形 18"/>
          <p:cNvSpPr/>
          <p:nvPr>
            <p:custDataLst>
              <p:tags r:id="rId3"/>
            </p:custDataLst>
          </p:nvPr>
        </p:nvSpPr>
        <p:spPr>
          <a:xfrm>
            <a:off x="1566545" y="1492250"/>
            <a:ext cx="9286875" cy="1268730"/>
          </a:xfrm>
          <a:prstGeom prst="roundRect">
            <a:avLst>
              <a:gd name="adj" fmla="val 3847"/>
            </a:avLst>
          </a:prstGeom>
          <a:solidFill>
            <a:schemeClr val="accent1">
              <a:alpha val="62000"/>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lt1"/>
              </a:solidFill>
              <a:latin typeface="微软雅黑" panose="020b0503020204020204" pitchFamily="34" charset="-122"/>
              <a:ea typeface="微软雅黑" panose="020b0503020204020204" pitchFamily="34" charset="-122"/>
            </a:endParaRPr>
          </a:p>
        </p:txBody>
      </p:sp>
      <p:sp>
        <p:nvSpPr>
          <p:cNvPr id="20" name="任意形状 24"/>
          <p:cNvSpPr/>
          <p:nvPr>
            <p:custDataLst>
              <p:tags r:id="rId4"/>
            </p:custDataLst>
          </p:nvPr>
        </p:nvSpPr>
        <p:spPr>
          <a:xfrm>
            <a:off x="1670655" y="2017129"/>
            <a:ext cx="378707" cy="441559"/>
          </a:xfrm>
          <a:custGeom>
            <a:gdLst>
              <a:gd name="connsiteX0" fmla="*/ 0 w 501487"/>
              <a:gd name="connsiteY0" fmla="*/ 0 h 745811"/>
              <a:gd name="connsiteX1" fmla="*/ 501487 w 501487"/>
              <a:gd name="connsiteY1" fmla="*/ 0 h 745811"/>
              <a:gd name="connsiteX2" fmla="*/ 501487 w 501487"/>
              <a:gd name="connsiteY2" fmla="*/ 495067 h 745811"/>
              <a:gd name="connsiteX3" fmla="*/ 250743 w 501487"/>
              <a:gd name="connsiteY3" fmla="*/ 745811 h 745811"/>
              <a:gd name="connsiteX4" fmla="*/ 250744 w 501487"/>
              <a:gd name="connsiteY4" fmla="*/ 745810 h 745811"/>
              <a:gd name="connsiteX5" fmla="*/ 0 w 501487"/>
              <a:gd name="connsiteY5" fmla="*/ 495066 h 745811"/>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01486" h="745811">
                <a:moveTo>
                  <a:pt x="0" y="0"/>
                </a:moveTo>
                <a:lnTo>
                  <a:pt x="501487" y="0"/>
                </a:lnTo>
                <a:lnTo>
                  <a:pt x="501487" y="495067"/>
                </a:lnTo>
                <a:cubicBezTo>
                  <a:pt x="501487" y="633549"/>
                  <a:pt x="389225" y="745811"/>
                  <a:pt x="250743" y="745811"/>
                </a:cubicBezTo>
                <a:lnTo>
                  <a:pt x="250744" y="745810"/>
                </a:lnTo>
                <a:cubicBezTo>
                  <a:pt x="112262" y="745810"/>
                  <a:pt x="0" y="633548"/>
                  <a:pt x="0" y="495066"/>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lt1"/>
              </a:solidFill>
              <a:latin typeface="微软雅黑" panose="020b0503020204020204" pitchFamily="34" charset="-122"/>
              <a:ea typeface="微软雅黑" panose="020b0503020204020204" pitchFamily="34" charset="-122"/>
            </a:endParaRPr>
          </a:p>
        </p:txBody>
      </p:sp>
      <p:sp>
        <p:nvSpPr>
          <p:cNvPr id="21" name="直角三角形 20"/>
          <p:cNvSpPr/>
          <p:nvPr>
            <p:custDataLst>
              <p:tags r:id="rId5"/>
            </p:custDataLst>
          </p:nvPr>
        </p:nvSpPr>
        <p:spPr>
          <a:xfrm>
            <a:off x="2048566" y="2017129"/>
            <a:ext cx="73991" cy="73991"/>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lt1"/>
              </a:solidFill>
              <a:latin typeface="微软雅黑" panose="020b0503020204020204" pitchFamily="34" charset="-122"/>
              <a:ea typeface="微软雅黑" panose="020b0503020204020204" pitchFamily="34" charset="-122"/>
            </a:endParaRPr>
          </a:p>
        </p:txBody>
      </p:sp>
      <p:sp>
        <p:nvSpPr>
          <p:cNvPr id="22" name="标题 5"/>
          <p:cNvSpPr>
            <a:spLocks noGrp="1"/>
          </p:cNvSpPr>
          <p:nvPr>
            <p:custDataLst>
              <p:tags r:id="rId6"/>
            </p:custDataLst>
          </p:nvPr>
        </p:nvSpPr>
        <p:spPr>
          <a:xfrm>
            <a:off x="1670516" y="1972373"/>
            <a:ext cx="385867" cy="413713"/>
          </a:xfrm>
          <a:prstGeom prst="rect">
            <a:avLst/>
          </a:prstGeom>
        </p:spPr>
        <p:txBody>
          <a:bodyPr vert="horz" lIns="0" tIns="0" rIns="0" bIns="0" rtlCol="0" anchor="ctr" anchorCtr="0">
            <a:normAutofit fontScale="87500" lnSpcReduction="20000"/>
          </a:bodyPr>
          <a:lstStyle>
            <a:lvl1pPr marL="0" marR="0" lvl="0" algn="l" defTabSz="914400" rtl="0" eaLnBrk="1" fontAlgn="auto" latinLnBrk="0" hangingPunct="1">
              <a:lnSpc>
                <a:spcPct val="100000"/>
              </a:lnSpc>
              <a:spcBef>
                <a:spcPct val="0"/>
              </a:spcBef>
              <a:spcAft>
                <a:spcPct val="0"/>
              </a:spcAft>
              <a:buNone/>
              <a:defRPr kumimoji="0" lang="zh-CN" altLang="en-US" sz="2400" b="0" i="0" u="none" strike="noStrike" kern="1200" cap="none" spc="200" normalizeH="0" baseline="0" noProof="1">
                <a:solidFill>
                  <a:schemeClr val="tx1"/>
                </a:solidFill>
                <a:uFillTx/>
                <a:latin typeface="Arial" panose="020b0604020202020204" pitchFamily="34" charset="0"/>
                <a:ea typeface="微软雅黑" panose="020b0503020204020204" pitchFamily="34" charset="-122"/>
                <a:cs typeface="+mj-cs"/>
                <a:sym typeface="+mn-ea"/>
              </a:defRPr>
            </a:lvl1pPr>
          </a:lstStyle>
          <a:p>
            <a:pPr indent="0" algn="ctr">
              <a:lnSpc>
                <a:spcPct val="150000"/>
              </a:lnSpc>
              <a:spcBef>
                <a:spcPct val="0"/>
              </a:spcBef>
              <a:buFont typeface="Arial" panose="020b0604020202020204" pitchFamily="34" charset="0"/>
            </a:pPr>
            <a:r>
              <a:rPr lang="en-US" altLang="zh-CN" sz="2300" b="1">
                <a:solidFill>
                  <a:schemeClr val="lt1"/>
                </a:solidFill>
                <a:uFillTx/>
                <a:latin typeface="微软雅黑" panose="020b0503020204020204" pitchFamily="34" charset="-122"/>
              </a:rPr>
              <a:t>01</a:t>
            </a:r>
          </a:p>
        </p:txBody>
      </p:sp>
      <p:sp>
        <p:nvSpPr>
          <p:cNvPr id="23" name="圆角矩形 22"/>
          <p:cNvSpPr/>
          <p:nvPr>
            <p:custDataLst>
              <p:tags r:id="rId7"/>
            </p:custDataLst>
          </p:nvPr>
        </p:nvSpPr>
        <p:spPr>
          <a:xfrm>
            <a:off x="1567815" y="2845435"/>
            <a:ext cx="9286875" cy="2125980"/>
          </a:xfrm>
          <a:prstGeom prst="roundRect">
            <a:avLst>
              <a:gd name="adj" fmla="val 3847"/>
            </a:avLst>
          </a:prstGeom>
          <a:solidFill>
            <a:schemeClr val="accent1">
              <a:alpha val="62000"/>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lt1"/>
              </a:solidFill>
              <a:latin typeface="微软雅黑" panose="020b0503020204020204" pitchFamily="34" charset="-122"/>
              <a:ea typeface="微软雅黑" panose="020b0503020204020204" pitchFamily="34" charset="-122"/>
            </a:endParaRPr>
          </a:p>
        </p:txBody>
      </p:sp>
      <p:sp>
        <p:nvSpPr>
          <p:cNvPr id="24" name="任意形状 24"/>
          <p:cNvSpPr/>
          <p:nvPr>
            <p:custDataLst>
              <p:tags r:id="rId8"/>
            </p:custDataLst>
          </p:nvPr>
        </p:nvSpPr>
        <p:spPr>
          <a:xfrm>
            <a:off x="1662400" y="2989502"/>
            <a:ext cx="378707" cy="441559"/>
          </a:xfrm>
          <a:custGeom>
            <a:gdLst>
              <a:gd name="connsiteX0" fmla="*/ 0 w 501487"/>
              <a:gd name="connsiteY0" fmla="*/ 0 h 745811"/>
              <a:gd name="connsiteX1" fmla="*/ 501487 w 501487"/>
              <a:gd name="connsiteY1" fmla="*/ 0 h 745811"/>
              <a:gd name="connsiteX2" fmla="*/ 501487 w 501487"/>
              <a:gd name="connsiteY2" fmla="*/ 495067 h 745811"/>
              <a:gd name="connsiteX3" fmla="*/ 250743 w 501487"/>
              <a:gd name="connsiteY3" fmla="*/ 745811 h 745811"/>
              <a:gd name="connsiteX4" fmla="*/ 250744 w 501487"/>
              <a:gd name="connsiteY4" fmla="*/ 745810 h 745811"/>
              <a:gd name="connsiteX5" fmla="*/ 0 w 501487"/>
              <a:gd name="connsiteY5" fmla="*/ 495066 h 745811"/>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01486" h="745811">
                <a:moveTo>
                  <a:pt x="0" y="0"/>
                </a:moveTo>
                <a:lnTo>
                  <a:pt x="501487" y="0"/>
                </a:lnTo>
                <a:lnTo>
                  <a:pt x="501487" y="495067"/>
                </a:lnTo>
                <a:cubicBezTo>
                  <a:pt x="501487" y="633549"/>
                  <a:pt x="389225" y="745811"/>
                  <a:pt x="250743" y="745811"/>
                </a:cubicBezTo>
                <a:lnTo>
                  <a:pt x="250744" y="745810"/>
                </a:lnTo>
                <a:cubicBezTo>
                  <a:pt x="112262" y="745810"/>
                  <a:pt x="0" y="633548"/>
                  <a:pt x="0" y="495066"/>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lt1"/>
              </a:solidFill>
              <a:latin typeface="微软雅黑" panose="020b0503020204020204" pitchFamily="34" charset="-122"/>
              <a:ea typeface="微软雅黑" panose="020b0503020204020204" pitchFamily="34" charset="-122"/>
            </a:endParaRPr>
          </a:p>
        </p:txBody>
      </p:sp>
      <p:sp>
        <p:nvSpPr>
          <p:cNvPr id="25" name="标题 5"/>
          <p:cNvSpPr>
            <a:spLocks noGrp="1"/>
          </p:cNvSpPr>
          <p:nvPr>
            <p:custDataLst>
              <p:tags r:id="rId9"/>
            </p:custDataLst>
          </p:nvPr>
        </p:nvSpPr>
        <p:spPr>
          <a:xfrm>
            <a:off x="1670516" y="3016975"/>
            <a:ext cx="385867" cy="413713"/>
          </a:xfrm>
          <a:prstGeom prst="rect">
            <a:avLst/>
          </a:prstGeom>
        </p:spPr>
        <p:txBody>
          <a:bodyPr vert="horz" lIns="0" tIns="0" rIns="0" bIns="0" rtlCol="0" anchor="ctr" anchorCtr="0">
            <a:normAutofit fontScale="87500" lnSpcReduction="20000"/>
          </a:bodyPr>
          <a:lstStyle>
            <a:lvl1pPr marL="0" marR="0" lvl="0" algn="l" defTabSz="914400" rtl="0" eaLnBrk="1" fontAlgn="auto" latinLnBrk="0" hangingPunct="1">
              <a:lnSpc>
                <a:spcPct val="100000"/>
              </a:lnSpc>
              <a:spcBef>
                <a:spcPct val="0"/>
              </a:spcBef>
              <a:spcAft>
                <a:spcPct val="0"/>
              </a:spcAft>
              <a:buNone/>
              <a:defRPr kumimoji="0" lang="zh-CN" altLang="en-US" sz="2400" b="0" i="0" u="none" strike="noStrike" kern="1200" cap="none" spc="200" normalizeH="0" baseline="0" noProof="1">
                <a:solidFill>
                  <a:schemeClr val="tx1"/>
                </a:solidFill>
                <a:uFillTx/>
                <a:latin typeface="Arial" panose="020b0604020202020204" pitchFamily="34" charset="0"/>
                <a:ea typeface="微软雅黑" panose="020b0503020204020204" pitchFamily="34" charset="-122"/>
                <a:cs typeface="+mj-cs"/>
                <a:sym typeface="+mn-ea"/>
              </a:defRPr>
            </a:lvl1pPr>
          </a:lstStyle>
          <a:p>
            <a:pPr indent="0" algn="ctr">
              <a:lnSpc>
                <a:spcPct val="150000"/>
              </a:lnSpc>
              <a:spcBef>
                <a:spcPct val="0"/>
              </a:spcBef>
              <a:buFont typeface="Arial" panose="020b0604020202020204" pitchFamily="34" charset="0"/>
            </a:pPr>
            <a:r>
              <a:rPr lang="en-US" altLang="zh-CN" sz="2300" b="1">
                <a:solidFill>
                  <a:schemeClr val="lt1"/>
                </a:solidFill>
                <a:uFillTx/>
                <a:latin typeface="微软雅黑" panose="020b0503020204020204" pitchFamily="34" charset="-122"/>
              </a:rPr>
              <a:t>02</a:t>
            </a:r>
          </a:p>
        </p:txBody>
      </p:sp>
      <p:sp>
        <p:nvSpPr>
          <p:cNvPr id="26" name="文本框 25"/>
          <p:cNvSpPr txBox="1"/>
          <p:nvPr>
            <p:custDataLst>
              <p:tags r:id="rId10"/>
            </p:custDataLst>
          </p:nvPr>
        </p:nvSpPr>
        <p:spPr>
          <a:xfrm>
            <a:off x="2220595" y="1597660"/>
            <a:ext cx="8633460" cy="1163320"/>
          </a:xfrm>
          <a:prstGeom prst="rect">
            <a:avLst/>
          </a:prstGeom>
          <a:noFill/>
        </p:spPr>
        <p:txBody>
          <a:bodyPr vert="horz" wrap="square" lIns="91440" tIns="45720" rIns="91440" bIns="45720" rtlCol="0" anchor="t" anchorCtr="0">
            <a:normAutofit/>
          </a:bodyPr>
          <a:lstStyle/>
          <a:p>
            <a:pPr indent="0" fontAlgn="auto">
              <a:lnSpc>
                <a:spcPct val="110000"/>
              </a:lnSpc>
              <a:spcBef>
                <a:spcPct val="0"/>
              </a:spcBef>
              <a:spcAft>
                <a:spcPct val="0"/>
              </a:spcAft>
              <a:buSzTx/>
              <a:buNone/>
            </a:pPr>
            <a:r>
              <a:rPr lang="zh-CN" altLang="en-US" sz="2000" b="1" spc="150">
                <a:solidFill>
                  <a:schemeClr val="dk1">
                    <a:lumMod val="75000"/>
                    <a:lumOff val="25000"/>
                  </a:schemeClr>
                </a:solidFill>
                <a:latin typeface="微软雅黑" panose="020b0503020204020204" pitchFamily="34" charset="-122"/>
                <a:ea typeface="微软雅黑" panose="020b0503020204020204" pitchFamily="34" charset="-122"/>
              </a:rPr>
              <a:t>与其说“记念”是“为了忘却”，倒不如说是“为了战斗”，而唯有战斗，才是对烈士最有价值的纪念。《为了忘却的记念》这个标题，反映了作者深切的感情，坚强的斗志和必胜的信念。 </a:t>
            </a:r>
          </a:p>
        </p:txBody>
      </p:sp>
      <p:cxnSp>
        <p:nvCxnSpPr>
          <p:cNvPr id="27" name="直接连接符 26"/>
          <p:cNvCxnSpPr/>
          <p:nvPr>
            <p:custDataLst>
              <p:tags r:id="rId11"/>
            </p:custDataLst>
          </p:nvPr>
        </p:nvCxnSpPr>
        <p:spPr>
          <a:xfrm flipH="1">
            <a:off x="1274445" y="1531812"/>
            <a:ext cx="11138" cy="3531678"/>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sp>
        <p:nvSpPr>
          <p:cNvPr id="28" name="文本框 27"/>
          <p:cNvSpPr txBox="1"/>
          <p:nvPr>
            <p:custDataLst>
              <p:tags r:id="rId12"/>
            </p:custDataLst>
          </p:nvPr>
        </p:nvSpPr>
        <p:spPr>
          <a:xfrm>
            <a:off x="2220595" y="2845435"/>
            <a:ext cx="8762365" cy="2126615"/>
          </a:xfrm>
          <a:prstGeom prst="rect">
            <a:avLst/>
          </a:prstGeom>
          <a:noFill/>
        </p:spPr>
        <p:txBody>
          <a:bodyPr vert="horz" wrap="square" lIns="91440" tIns="45720" rIns="91440" bIns="45720" rtlCol="0" anchor="t" anchorCtr="0"/>
          <a:lstStyle/>
          <a:p>
            <a:pPr indent="0" fontAlgn="auto">
              <a:lnSpc>
                <a:spcPct val="110000"/>
              </a:lnSpc>
              <a:spcBef>
                <a:spcPct val="0"/>
              </a:spcBef>
              <a:spcAft>
                <a:spcPct val="0"/>
              </a:spcAft>
              <a:buSzTx/>
              <a:buNone/>
            </a:pPr>
            <a:r>
              <a:rPr lang="zh-CN" altLang="en-US" b="1" spc="150">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“忘却”，将悲哀摆脱 ； “记念”，记住愤怒，不忘先烈，更好地战斗。二者联结起来，有三层含义：</a:t>
            </a:r>
          </a:p>
          <a:p>
            <a:pPr indent="0" fontAlgn="auto">
              <a:lnSpc>
                <a:spcPct val="110000"/>
              </a:lnSpc>
              <a:spcBef>
                <a:spcPct val="0"/>
              </a:spcBef>
              <a:spcAft>
                <a:spcPct val="0"/>
              </a:spcAft>
              <a:buSzTx/>
              <a:buNone/>
            </a:pPr>
            <a:r>
              <a:rPr lang="zh-CN" altLang="en-US" b="1" spc="150">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●烈士往事历历在目，鲜血如在眼前，两年来,“悲愤总时时来袭击我的心，至今没有停止”，“为了忘却”正说明难以忘却。</a:t>
            </a:r>
          </a:p>
          <a:p>
            <a:pPr indent="0" fontAlgn="auto">
              <a:lnSpc>
                <a:spcPct val="110000"/>
              </a:lnSpc>
              <a:spcBef>
                <a:spcPct val="0"/>
              </a:spcBef>
              <a:spcAft>
                <a:spcPct val="0"/>
              </a:spcAft>
              <a:buSzTx/>
              <a:buNone/>
            </a:pPr>
            <a:r>
              <a:rPr lang="zh-CN" altLang="en-US" b="1" spc="150">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●对烈士最好的记念是化悲痛为力量,踏着他们的血迹前进，继续战斗。</a:t>
            </a:r>
          </a:p>
          <a:p>
            <a:pPr indent="0" fontAlgn="auto">
              <a:lnSpc>
                <a:spcPct val="110000"/>
              </a:lnSpc>
              <a:spcBef>
                <a:spcPct val="0"/>
              </a:spcBef>
              <a:spcAft>
                <a:spcPct val="0"/>
              </a:spcAft>
              <a:buSzTx/>
              <a:buNone/>
            </a:pPr>
            <a:r>
              <a:rPr lang="zh-CN" altLang="en-US" b="1" spc="150">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●记住烈士生前事迹，让他们永远活在人民心里，让后人永远记念他们。</a:t>
            </a:r>
          </a:p>
        </p:txBody>
      </p:sp>
      <p:sp>
        <p:nvSpPr>
          <p:cNvPr id="29" name="文本框 28"/>
          <p:cNvSpPr txBox="1"/>
          <p:nvPr/>
        </p:nvSpPr>
        <p:spPr>
          <a:xfrm>
            <a:off x="3157220" y="4971415"/>
            <a:ext cx="7825740" cy="583565"/>
          </a:xfrm>
          <a:prstGeom prst="rect">
            <a:avLst/>
          </a:prstGeom>
          <a:noFill/>
          <a:ln w="9525">
            <a:noFill/>
          </a:ln>
        </p:spPr>
        <p:txBody>
          <a:bodyPr wrap="square">
            <a:spAutoFit/>
          </a:bodyPr>
          <a:lstStyle/>
          <a:p>
            <a:pPr indent="0"/>
            <a:r>
              <a:rPr lang="zh-CN" sz="32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为了忘却的记念→为了战斗的记念</a:t>
            </a:r>
            <a:endParaRPr lang="zh-CN" altLang="en-US" sz="32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fill="hold"/>
                                        <p:tgtEl>
                                          <p:spTgt spid="26"/>
                                        </p:tgtEl>
                                        <p:attrNameLst>
                                          <p:attrName>ppt_x</p:attrName>
                                        </p:attrNameLst>
                                      </p:cBhvr>
                                      <p:tavLst>
                                        <p:tav tm="0">
                                          <p:val>
                                            <p:strVal val="#ppt_x"/>
                                          </p:val>
                                        </p:tav>
                                        <p:tav tm="100000">
                                          <p:val>
                                            <p:strVal val="#ppt_x"/>
                                          </p:val>
                                        </p:tav>
                                      </p:tavLst>
                                    </p:anim>
                                    <p:anim calcmode="lin" valueType="num">
                                      <p:cBhvr additive="base">
                                        <p:cTn id="8"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28"/>
                                        </p:tgtEl>
                                        <p:attrNameLst>
                                          <p:attrName>style.visibility</p:attrName>
                                        </p:attrNameLst>
                                      </p:cBhvr>
                                      <p:to>
                                        <p:strVal val="visible"/>
                                      </p:to>
                                    </p:set>
                                    <p:animEffect transition="in" filter="fade">
                                      <p:cBhvr>
                                        <p:cTn id="13" dur="1000"/>
                                        <p:tgtEl>
                                          <p:spTgt spid="28"/>
                                        </p:tgtEl>
                                      </p:cBhvr>
                                    </p:animEffect>
                                    <p:anim calcmode="lin" valueType="num">
                                      <p:cBhvr>
                                        <p:cTn id="14" dur="1000" fill="hold"/>
                                        <p:tgtEl>
                                          <p:spTgt spid="28"/>
                                        </p:tgtEl>
                                        <p:attrNameLst>
                                          <p:attrName>ppt_x</p:attrName>
                                        </p:attrNameLst>
                                      </p:cBhvr>
                                      <p:tavLst>
                                        <p:tav tm="0">
                                          <p:val>
                                            <p:strVal val="#ppt_x"/>
                                          </p:val>
                                        </p:tav>
                                        <p:tav tm="100000">
                                          <p:val>
                                            <p:strVal val="#ppt_x"/>
                                          </p:val>
                                        </p:tav>
                                      </p:tavLst>
                                    </p:anim>
                                    <p:anim calcmode="lin" valueType="num">
                                      <p:cBhvr>
                                        <p:cTn id="15"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par>
                    <p:cTn id="16" fill="hold" nodeType="clickPar">
                      <p:stCondLst>
                        <p:cond delay="indefinite"/>
                      </p:stCondLst>
                      <p:childTnLst>
                        <p:par>
                          <p:cTn id="17" fill="hold" nodeType="afterGroup">
                            <p:stCondLst>
                              <p:cond delay="0"/>
                            </p:stCondLst>
                            <p:childTnLst>
                              <p:par>
                                <p:cTn id="18" presetID="31" presetClass="entr" presetSubtype="0" fill="hold" grpId="0" nodeType="clickEffect">
                                  <p:stCondLst>
                                    <p:cond delay="0"/>
                                  </p:stCondLst>
                                  <p:childTnLst>
                                    <p:set>
                                      <p:cBhvr>
                                        <p:cTn id="19" dur="1" fill="hold">
                                          <p:stCondLst>
                                            <p:cond delay="0"/>
                                          </p:stCondLst>
                                        </p:cTn>
                                        <p:tgtEl>
                                          <p:spTgt spid="29"/>
                                        </p:tgtEl>
                                        <p:attrNameLst>
                                          <p:attrName>style.visibility</p:attrName>
                                        </p:attrNameLst>
                                      </p:cBhvr>
                                      <p:to>
                                        <p:strVal val="visible"/>
                                      </p:to>
                                    </p:set>
                                    <p:anim calcmode="lin" valueType="num">
                                      <p:cBhvr>
                                        <p:cTn id="20" dur="1000" fill="hold"/>
                                        <p:tgtEl>
                                          <p:spTgt spid="29"/>
                                        </p:tgtEl>
                                        <p:attrNameLst>
                                          <p:attrName>ppt_w</p:attrName>
                                        </p:attrNameLst>
                                      </p:cBhvr>
                                      <p:tavLst>
                                        <p:tav tm="0">
                                          <p:val>
                                            <p:fltVal val="0"/>
                                          </p:val>
                                        </p:tav>
                                        <p:tav tm="100000">
                                          <p:val>
                                            <p:strVal val="#ppt_w"/>
                                          </p:val>
                                        </p:tav>
                                      </p:tavLst>
                                    </p:anim>
                                    <p:anim calcmode="lin" valueType="num">
                                      <p:cBhvr>
                                        <p:cTn id="21" dur="1000" fill="hold"/>
                                        <p:tgtEl>
                                          <p:spTgt spid="29"/>
                                        </p:tgtEl>
                                        <p:attrNameLst>
                                          <p:attrName>ppt_h</p:attrName>
                                        </p:attrNameLst>
                                      </p:cBhvr>
                                      <p:tavLst>
                                        <p:tav tm="0">
                                          <p:val>
                                            <p:fltVal val="0"/>
                                          </p:val>
                                        </p:tav>
                                        <p:tav tm="100000">
                                          <p:val>
                                            <p:strVal val="#ppt_h"/>
                                          </p:val>
                                        </p:tav>
                                      </p:tavLst>
                                    </p:anim>
                                    <p:anim calcmode="lin" valueType="num">
                                      <p:cBhvr>
                                        <p:cTn id="22" dur="1000" fill="hold"/>
                                        <p:tgtEl>
                                          <p:spTgt spid="29"/>
                                        </p:tgtEl>
                                        <p:attrNameLst>
                                          <p:attrName>style.rotation</p:attrName>
                                        </p:attrNameLst>
                                      </p:cBhvr>
                                      <p:tavLst>
                                        <p:tav tm="0">
                                          <p:val>
                                            <p:fltVal val="90"/>
                                          </p:val>
                                        </p:tav>
                                        <p:tav tm="100000">
                                          <p:val>
                                            <p:fltVal val="0"/>
                                          </p:val>
                                        </p:tav>
                                      </p:tavLst>
                                    </p:anim>
                                    <p:animEffect transition="in" filter="fade">
                                      <p:cBhvr>
                                        <p:cTn id="23" dur="10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8" grpId="0"/>
      <p:bldP spid="29" grpId="0"/>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Rectangle 2"/>
          <p:cNvSpPr/>
          <p:nvPr/>
        </p:nvSpPr>
        <p:spPr>
          <a:xfrm>
            <a:off x="3005455" y="852171"/>
            <a:ext cx="3429000" cy="5218113"/>
          </a:xfrm>
          <a:prstGeom prst="rect">
            <a:avLst/>
          </a:prstGeom>
          <a:noFill/>
          <a:ln w="9525">
            <a:noFill/>
          </a:ln>
        </p:spPr>
        <p:txBody>
          <a:bodyPr anchor="t">
            <a:spAutoFit/>
          </a:bodyPr>
          <a:lstStyle/>
          <a:p>
            <a:pPr>
              <a:spcBef>
                <a:spcPct val="50000"/>
              </a:spcBef>
            </a:pPr>
            <a:endParaRPr lang="en-US" altLang="zh-CN" sz="4800" b="1">
              <a:latin typeface="微软雅黑" panose="020b0503020204020204" pitchFamily="34" charset="-122"/>
              <a:ea typeface="微软雅黑" panose="020b0503020204020204" pitchFamily="34" charset="-122"/>
            </a:endParaRPr>
          </a:p>
          <a:p>
            <a:pPr>
              <a:spcBef>
                <a:spcPct val="50000"/>
              </a:spcBef>
            </a:pPr>
            <a:endParaRPr lang="en-US" altLang="zh-CN" sz="4800" b="1">
              <a:latin typeface="微软雅黑" panose="020b0503020204020204" pitchFamily="34" charset="-122"/>
              <a:ea typeface="微软雅黑" panose="020b0503020204020204" pitchFamily="34" charset="-122"/>
            </a:endParaRPr>
          </a:p>
          <a:p>
            <a:pPr>
              <a:spcBef>
                <a:spcPct val="50000"/>
              </a:spcBef>
            </a:pPr>
            <a:endParaRPr lang="en-US" altLang="zh-CN" sz="4800" b="1">
              <a:latin typeface="微软雅黑" panose="020b0503020204020204" pitchFamily="34" charset="-122"/>
              <a:ea typeface="微软雅黑" panose="020b0503020204020204" pitchFamily="34" charset="-122"/>
            </a:endParaRPr>
          </a:p>
          <a:p>
            <a:pPr>
              <a:spcBef>
                <a:spcPct val="50000"/>
              </a:spcBef>
            </a:pPr>
            <a:endParaRPr lang="en-US" altLang="zh-CN" sz="4800" b="1">
              <a:latin typeface="微软雅黑" panose="020b0503020204020204" pitchFamily="34" charset="-122"/>
              <a:ea typeface="微软雅黑" panose="020b0503020204020204" pitchFamily="34" charset="-122"/>
            </a:endParaRPr>
          </a:p>
          <a:p>
            <a:pPr>
              <a:spcBef>
                <a:spcPct val="50000"/>
              </a:spcBef>
            </a:pPr>
            <a:endParaRPr lang="en-US" altLang="zh-CN" sz="4800" b="1">
              <a:latin typeface="微软雅黑" panose="020b0503020204020204" pitchFamily="34" charset="-122"/>
              <a:ea typeface="微软雅黑" panose="020b0503020204020204" pitchFamily="34" charset="-122"/>
            </a:endParaRPr>
          </a:p>
        </p:txBody>
      </p:sp>
      <p:sp>
        <p:nvSpPr>
          <p:cNvPr id="3" name="Line 3"/>
          <p:cNvSpPr/>
          <p:nvPr/>
        </p:nvSpPr>
        <p:spPr>
          <a:xfrm flipV="1">
            <a:off x="4224655" y="3061970"/>
            <a:ext cx="1371600" cy="0"/>
          </a:xfrm>
          <a:prstGeom prst="line">
            <a:avLst/>
          </a:prstGeom>
          <a:ln w="9525">
            <a:noFill/>
          </a:ln>
        </p:spPr>
        <p:txBody>
          <a:bodyPr/>
          <a:lstStyle/>
          <a:p/>
        </p:txBody>
      </p:sp>
      <p:sp>
        <p:nvSpPr>
          <p:cNvPr id="4" name="Line 4"/>
          <p:cNvSpPr/>
          <p:nvPr/>
        </p:nvSpPr>
        <p:spPr>
          <a:xfrm>
            <a:off x="4224655" y="3061970"/>
            <a:ext cx="1371600" cy="0"/>
          </a:xfrm>
          <a:prstGeom prst="line">
            <a:avLst/>
          </a:prstGeom>
          <a:ln w="9525">
            <a:noFill/>
          </a:ln>
        </p:spPr>
        <p:txBody>
          <a:bodyPr/>
          <a:lstStyle/>
          <a:p/>
        </p:txBody>
      </p:sp>
      <p:sp>
        <p:nvSpPr>
          <p:cNvPr id="5" name="Freeform 5"/>
          <p:cNvSpPr/>
          <p:nvPr/>
        </p:nvSpPr>
        <p:spPr>
          <a:xfrm>
            <a:off x="5483543" y="2911158"/>
            <a:ext cx="950912" cy="25400"/>
          </a:xfrm>
          <a:custGeom>
            <a:cxnLst>
              <a:cxn ang="0">
                <a:pos x="0" y="40322493"/>
              </a:cxn>
              <a:cxn ang="0">
                <a:pos x="1509571788" y="0"/>
              </a:cxn>
            </a:cxnLst>
            <a:rect l="0" t="0" r="0" b="0"/>
            <a:pathLst>
              <a:path w="599" h="16">
                <a:moveTo>
                  <a:pt x="0" y="16"/>
                </a:moveTo>
                <a:lnTo>
                  <a:pt x="599" y="0"/>
                </a:lnTo>
              </a:path>
            </a:pathLst>
          </a:custGeom>
          <a:noFill/>
          <a:ln w="9525">
            <a:noFill/>
          </a:ln>
        </p:spPr>
        <p:txBody>
          <a:bodyPr/>
          <a:lstStyle/>
          <a:p>
            <a:endParaRPr lang="zh-CN" altLang="en-US" b="1">
              <a:latin typeface="微软雅黑" panose="020b0503020204020204" pitchFamily="34" charset="-122"/>
              <a:ea typeface="微软雅黑" panose="020b0503020204020204" pitchFamily="34" charset="-122"/>
            </a:endParaRPr>
          </a:p>
        </p:txBody>
      </p:sp>
      <p:sp>
        <p:nvSpPr>
          <p:cNvPr id="6" name="Line 6"/>
          <p:cNvSpPr/>
          <p:nvPr/>
        </p:nvSpPr>
        <p:spPr>
          <a:xfrm>
            <a:off x="4681855" y="2909570"/>
            <a:ext cx="1371600" cy="0"/>
          </a:xfrm>
          <a:prstGeom prst="line">
            <a:avLst/>
          </a:prstGeom>
          <a:ln w="9525">
            <a:noFill/>
          </a:ln>
        </p:spPr>
        <p:txBody>
          <a:bodyPr/>
          <a:lstStyle/>
          <a:p/>
        </p:txBody>
      </p:sp>
      <p:sp>
        <p:nvSpPr>
          <p:cNvPr id="7" name="Line 7"/>
          <p:cNvSpPr/>
          <p:nvPr/>
        </p:nvSpPr>
        <p:spPr>
          <a:xfrm>
            <a:off x="4758055" y="1537970"/>
            <a:ext cx="1066800" cy="0"/>
          </a:xfrm>
          <a:prstGeom prst="line">
            <a:avLst/>
          </a:prstGeom>
          <a:ln w="9525">
            <a:noFill/>
          </a:ln>
        </p:spPr>
        <p:txBody>
          <a:bodyPr/>
          <a:lstStyle/>
          <a:p/>
        </p:txBody>
      </p:sp>
      <p:sp>
        <p:nvSpPr>
          <p:cNvPr id="8" name="Rectangle 8"/>
          <p:cNvSpPr/>
          <p:nvPr/>
        </p:nvSpPr>
        <p:spPr>
          <a:xfrm>
            <a:off x="3984943" y="3228659"/>
            <a:ext cx="1415772" cy="584775"/>
          </a:xfrm>
          <a:prstGeom prst="rect">
            <a:avLst/>
          </a:prstGeom>
          <a:noFill/>
          <a:ln w="15875">
            <a:noFill/>
          </a:ln>
        </p:spPr>
        <p:txBody>
          <a:bodyPr wrap="none" anchor="t">
            <a:spAutoFit/>
          </a:bodyPr>
          <a:lstStyle/>
          <a:p>
            <a:pPr>
              <a:spcBef>
                <a:spcPct val="50000"/>
              </a:spcBef>
            </a:pPr>
            <a:r>
              <a:rPr lang="zh-CN" altLang="en-US" sz="3200" b="1">
                <a:solidFill>
                  <a:srgbClr val="FF0000"/>
                </a:solidFill>
                <a:latin typeface="微软雅黑" panose="020b0503020204020204" pitchFamily="34" charset="-122"/>
                <a:ea typeface="微软雅黑" panose="020b0503020204020204" pitchFamily="34" charset="-122"/>
              </a:rPr>
              <a:t>忘却</a:t>
            </a:r>
            <a:r>
              <a:rPr lang="zh-CN" altLang="en-US" sz="3200" b="1">
                <a:latin typeface="微软雅黑" panose="020b0503020204020204" pitchFamily="34" charset="-122"/>
                <a:ea typeface="微软雅黑" panose="020b0503020204020204" pitchFamily="34" charset="-122"/>
              </a:rPr>
              <a:t>　</a:t>
            </a:r>
          </a:p>
        </p:txBody>
      </p:sp>
      <p:sp>
        <p:nvSpPr>
          <p:cNvPr id="9" name="Line 9"/>
          <p:cNvSpPr/>
          <p:nvPr/>
        </p:nvSpPr>
        <p:spPr>
          <a:xfrm flipH="1">
            <a:off x="4681855" y="3595370"/>
            <a:ext cx="0" cy="1219200"/>
          </a:xfrm>
          <a:prstGeom prst="line">
            <a:avLst/>
          </a:prstGeom>
          <a:ln w="9525">
            <a:noFill/>
          </a:ln>
        </p:spPr>
        <p:txBody>
          <a:bodyPr/>
          <a:lstStyle/>
          <a:p/>
        </p:txBody>
      </p:sp>
      <p:sp>
        <p:nvSpPr>
          <p:cNvPr id="10" name="Line 10"/>
          <p:cNvSpPr/>
          <p:nvPr/>
        </p:nvSpPr>
        <p:spPr>
          <a:xfrm flipH="1">
            <a:off x="4681855" y="3747770"/>
            <a:ext cx="0" cy="1066800"/>
          </a:xfrm>
          <a:prstGeom prst="line">
            <a:avLst/>
          </a:prstGeom>
          <a:ln w="9525">
            <a:noFill/>
          </a:ln>
        </p:spPr>
        <p:txBody>
          <a:bodyPr/>
          <a:lstStyle/>
          <a:p/>
        </p:txBody>
      </p:sp>
      <p:sp>
        <p:nvSpPr>
          <p:cNvPr id="11" name="Line 11"/>
          <p:cNvSpPr/>
          <p:nvPr/>
        </p:nvSpPr>
        <p:spPr>
          <a:xfrm flipH="1">
            <a:off x="4681855" y="3747770"/>
            <a:ext cx="0" cy="1066800"/>
          </a:xfrm>
          <a:prstGeom prst="line">
            <a:avLst/>
          </a:prstGeom>
          <a:ln w="9525">
            <a:noFill/>
          </a:ln>
        </p:spPr>
        <p:txBody>
          <a:bodyPr/>
          <a:lstStyle/>
          <a:p/>
        </p:txBody>
      </p:sp>
      <p:sp>
        <p:nvSpPr>
          <p:cNvPr id="12" name="Line 12"/>
          <p:cNvSpPr/>
          <p:nvPr/>
        </p:nvSpPr>
        <p:spPr>
          <a:xfrm flipH="1">
            <a:off x="4681855" y="3747770"/>
            <a:ext cx="0" cy="1143000"/>
          </a:xfrm>
          <a:prstGeom prst="line">
            <a:avLst/>
          </a:prstGeom>
          <a:ln w="9525">
            <a:noFill/>
          </a:ln>
        </p:spPr>
        <p:txBody>
          <a:bodyPr/>
          <a:lstStyle/>
          <a:p/>
        </p:txBody>
      </p:sp>
      <p:sp>
        <p:nvSpPr>
          <p:cNvPr id="13" name="Freeform 13"/>
          <p:cNvSpPr/>
          <p:nvPr/>
        </p:nvSpPr>
        <p:spPr>
          <a:xfrm>
            <a:off x="4605655" y="3823970"/>
            <a:ext cx="77788" cy="1066800"/>
          </a:xfrm>
          <a:custGeom>
            <a:cxnLst>
              <a:cxn ang="0">
                <a:pos x="0" y="0"/>
              </a:cxn>
              <a:cxn ang="0">
                <a:pos x="0" y="1580642205"/>
              </a:cxn>
            </a:cxnLst>
            <a:rect l="0" t="0" r="0" b="0"/>
            <a:pathLst>
              <a:path w="1" h="720">
                <a:moveTo>
                  <a:pt x="0" y="0"/>
                </a:moveTo>
                <a:cubicBezTo>
                  <a:pt x="0" y="120"/>
                  <a:pt x="0" y="570"/>
                  <a:pt x="0" y="720"/>
                </a:cubicBezTo>
              </a:path>
            </a:pathLst>
          </a:custGeom>
          <a:noFill/>
          <a:ln w="9525">
            <a:noFill/>
          </a:ln>
        </p:spPr>
        <p:txBody>
          <a:bodyPr/>
          <a:lstStyle/>
          <a:p>
            <a:endParaRPr lang="zh-CN" altLang="en-US" b="1">
              <a:latin typeface="微软雅黑" panose="020b0503020204020204" pitchFamily="34" charset="-122"/>
              <a:ea typeface="微软雅黑" panose="020b0503020204020204" pitchFamily="34" charset="-122"/>
            </a:endParaRPr>
          </a:p>
        </p:txBody>
      </p:sp>
      <p:sp>
        <p:nvSpPr>
          <p:cNvPr id="14" name="Freeform 14"/>
          <p:cNvSpPr/>
          <p:nvPr/>
        </p:nvSpPr>
        <p:spPr>
          <a:xfrm>
            <a:off x="3081655" y="3519170"/>
            <a:ext cx="831850" cy="77788"/>
          </a:xfrm>
          <a:custGeom>
            <a:cxnLst>
              <a:cxn ang="0">
                <a:pos x="0" y="0"/>
              </a:cxn>
              <a:cxn ang="0">
                <a:pos x="1320561657" y="0"/>
              </a:cxn>
            </a:cxnLst>
            <a:rect l="0" t="0" r="0" b="0"/>
            <a:pathLst>
              <a:path w="524" h="1">
                <a:moveTo>
                  <a:pt x="0" y="0"/>
                </a:moveTo>
                <a:lnTo>
                  <a:pt x="524" y="0"/>
                </a:lnTo>
              </a:path>
            </a:pathLst>
          </a:custGeom>
          <a:noFill/>
          <a:ln w="25400" cap="flat" cmpd="sng">
            <a:solidFill>
              <a:srgbClr val="0000FF"/>
            </a:solidFill>
            <a:prstDash val="solid"/>
            <a:round/>
            <a:headEnd type="none" w="med" len="med"/>
            <a:tailEnd type="none" w="med" len="med"/>
          </a:ln>
        </p:spPr>
        <p:txBody>
          <a:bodyPr/>
          <a:lstStyle/>
          <a:p>
            <a:endParaRPr lang="zh-CN" altLang="en-US" b="1">
              <a:latin typeface="微软雅黑" panose="020b0503020204020204" pitchFamily="34" charset="-122"/>
              <a:ea typeface="微软雅黑" panose="020b0503020204020204" pitchFamily="34" charset="-122"/>
            </a:endParaRPr>
          </a:p>
        </p:txBody>
      </p:sp>
      <p:sp>
        <p:nvSpPr>
          <p:cNvPr id="15" name="Line 15"/>
          <p:cNvSpPr/>
          <p:nvPr/>
        </p:nvSpPr>
        <p:spPr>
          <a:xfrm>
            <a:off x="3996055" y="4662170"/>
            <a:ext cx="76200" cy="0"/>
          </a:xfrm>
          <a:prstGeom prst="line">
            <a:avLst/>
          </a:prstGeom>
          <a:ln w="9525">
            <a:noFill/>
          </a:ln>
        </p:spPr>
        <p:txBody>
          <a:bodyPr/>
          <a:lstStyle/>
          <a:p/>
        </p:txBody>
      </p:sp>
      <p:sp>
        <p:nvSpPr>
          <p:cNvPr id="16" name="Line 16"/>
          <p:cNvSpPr/>
          <p:nvPr/>
        </p:nvSpPr>
        <p:spPr>
          <a:xfrm flipH="1">
            <a:off x="4681855" y="5805170"/>
            <a:ext cx="0" cy="0"/>
          </a:xfrm>
          <a:prstGeom prst="line">
            <a:avLst/>
          </a:prstGeom>
          <a:ln w="9525">
            <a:noFill/>
          </a:ln>
        </p:spPr>
        <p:txBody>
          <a:bodyPr/>
          <a:lstStyle/>
          <a:p/>
        </p:txBody>
      </p:sp>
      <p:sp>
        <p:nvSpPr>
          <p:cNvPr id="17" name="Text Box 17"/>
          <p:cNvSpPr txBox="1"/>
          <p:nvPr/>
        </p:nvSpPr>
        <p:spPr>
          <a:xfrm>
            <a:off x="4506754" y="5454172"/>
            <a:ext cx="738664" cy="92398"/>
          </a:xfrm>
          <a:prstGeom prst="rect">
            <a:avLst/>
          </a:prstGeom>
          <a:noFill/>
          <a:ln w="9525">
            <a:noFill/>
          </a:ln>
        </p:spPr>
        <p:txBody>
          <a:bodyPr vert="eaVert" wrap="none" anchor="t">
            <a:spAutoFit/>
          </a:bodyPr>
          <a:lstStyle/>
          <a:p>
            <a:pPr algn="ctr">
              <a:spcBef>
                <a:spcPct val="50000"/>
              </a:spcBef>
            </a:pPr>
            <a:endParaRPr lang="zh-CN" altLang="zh-CN" sz="3600" b="1">
              <a:latin typeface="微软雅黑" panose="020b0503020204020204" pitchFamily="34" charset="-122"/>
              <a:ea typeface="微软雅黑" panose="020b0503020204020204" pitchFamily="34" charset="-122"/>
            </a:endParaRPr>
          </a:p>
        </p:txBody>
      </p:sp>
      <p:sp>
        <p:nvSpPr>
          <p:cNvPr id="18" name="Text Box 18"/>
          <p:cNvSpPr txBox="1"/>
          <p:nvPr/>
        </p:nvSpPr>
        <p:spPr>
          <a:xfrm>
            <a:off x="4142503" y="1156970"/>
            <a:ext cx="615553" cy="990600"/>
          </a:xfrm>
          <a:prstGeom prst="rect">
            <a:avLst/>
          </a:prstGeom>
          <a:noFill/>
          <a:ln w="9525">
            <a:noFill/>
          </a:ln>
        </p:spPr>
        <p:txBody>
          <a:bodyPr vert="eaVert" anchor="t">
            <a:spAutoFit/>
          </a:bodyPr>
          <a:lstStyle/>
          <a:p>
            <a:pPr algn="ctr">
              <a:spcBef>
                <a:spcPct val="50000"/>
              </a:spcBef>
            </a:pPr>
            <a:r>
              <a:rPr lang="zh-CN" altLang="en-US" sz="2800" b="1">
                <a:solidFill>
                  <a:srgbClr val="808000"/>
                </a:solidFill>
                <a:latin typeface="微软雅黑" panose="020b0503020204020204" pitchFamily="34" charset="-122"/>
                <a:ea typeface="微软雅黑" panose="020b0503020204020204" pitchFamily="34" charset="-122"/>
              </a:rPr>
              <a:t>原因</a:t>
            </a:r>
          </a:p>
        </p:txBody>
      </p:sp>
      <p:sp>
        <p:nvSpPr>
          <p:cNvPr id="19" name="Text Box 19"/>
          <p:cNvSpPr txBox="1"/>
          <p:nvPr/>
        </p:nvSpPr>
        <p:spPr>
          <a:xfrm>
            <a:off x="4093291" y="5039569"/>
            <a:ext cx="615553" cy="810478"/>
          </a:xfrm>
          <a:prstGeom prst="rect">
            <a:avLst/>
          </a:prstGeom>
          <a:noFill/>
          <a:ln w="9525">
            <a:noFill/>
          </a:ln>
        </p:spPr>
        <p:txBody>
          <a:bodyPr vert="eaVert" wrap="none" anchor="t">
            <a:spAutoFit/>
          </a:bodyPr>
          <a:lstStyle/>
          <a:p>
            <a:pPr algn="ctr">
              <a:spcBef>
                <a:spcPct val="50000"/>
              </a:spcBef>
            </a:pPr>
            <a:r>
              <a:rPr lang="zh-CN" altLang="en-US" sz="2800" b="1">
                <a:solidFill>
                  <a:srgbClr val="808000"/>
                </a:solidFill>
                <a:latin typeface="微软雅黑" panose="020b0503020204020204" pitchFamily="34" charset="-122"/>
                <a:ea typeface="微软雅黑" panose="020b0503020204020204" pitchFamily="34" charset="-122"/>
              </a:rPr>
              <a:t>内容</a:t>
            </a:r>
          </a:p>
        </p:txBody>
      </p:sp>
      <p:sp>
        <p:nvSpPr>
          <p:cNvPr id="20" name="Text Box 20"/>
          <p:cNvSpPr txBox="1"/>
          <p:nvPr/>
        </p:nvSpPr>
        <p:spPr>
          <a:xfrm>
            <a:off x="5820491" y="3015934"/>
            <a:ext cx="615553" cy="1006475"/>
          </a:xfrm>
          <a:prstGeom prst="rect">
            <a:avLst/>
          </a:prstGeom>
          <a:noFill/>
          <a:ln w="9525">
            <a:noFill/>
          </a:ln>
        </p:spPr>
        <p:txBody>
          <a:bodyPr vert="eaVert" anchor="t">
            <a:spAutoFit/>
          </a:bodyPr>
          <a:lstStyle/>
          <a:p>
            <a:pPr algn="ctr">
              <a:spcBef>
                <a:spcPct val="50000"/>
              </a:spcBef>
            </a:pPr>
            <a:r>
              <a:rPr lang="zh-CN" altLang="en-US" sz="2800" b="1">
                <a:solidFill>
                  <a:srgbClr val="808000"/>
                </a:solidFill>
                <a:latin typeface="微软雅黑" panose="020b0503020204020204" pitchFamily="34" charset="-122"/>
                <a:ea typeface="微软雅黑" panose="020b0503020204020204" pitchFamily="34" charset="-122"/>
              </a:rPr>
              <a:t>目的</a:t>
            </a:r>
          </a:p>
        </p:txBody>
      </p:sp>
      <p:sp>
        <p:nvSpPr>
          <p:cNvPr id="21" name="Text Box 21"/>
          <p:cNvSpPr txBox="1"/>
          <p:nvPr/>
        </p:nvSpPr>
        <p:spPr>
          <a:xfrm>
            <a:off x="2494678" y="3113931"/>
            <a:ext cx="615553" cy="810478"/>
          </a:xfrm>
          <a:prstGeom prst="rect">
            <a:avLst/>
          </a:prstGeom>
          <a:noFill/>
          <a:ln w="9525">
            <a:noFill/>
          </a:ln>
        </p:spPr>
        <p:txBody>
          <a:bodyPr vert="eaVert" wrap="none" anchor="t">
            <a:spAutoFit/>
          </a:bodyPr>
          <a:lstStyle/>
          <a:p>
            <a:pPr algn="ctr">
              <a:spcBef>
                <a:spcPct val="50000"/>
              </a:spcBef>
            </a:pPr>
            <a:r>
              <a:rPr lang="zh-CN" altLang="en-US" sz="2800" b="1">
                <a:solidFill>
                  <a:srgbClr val="808000"/>
                </a:solidFill>
                <a:latin typeface="微软雅黑" panose="020b0503020204020204" pitchFamily="34" charset="-122"/>
                <a:ea typeface="微软雅黑" panose="020b0503020204020204" pitchFamily="34" charset="-122"/>
              </a:rPr>
              <a:t>手段</a:t>
            </a:r>
          </a:p>
        </p:txBody>
      </p:sp>
      <p:sp>
        <p:nvSpPr>
          <p:cNvPr id="22" name="AutoShape 22"/>
          <p:cNvSpPr/>
          <p:nvPr/>
        </p:nvSpPr>
        <p:spPr>
          <a:xfrm>
            <a:off x="4313357" y="2955336"/>
            <a:ext cx="1222772" cy="122780"/>
          </a:xfrm>
          <a:prstGeom prst="upArrow">
            <a:avLst>
              <a:gd name="adj1" fmla="val 50000"/>
              <a:gd name="adj2" fmla="val 50235"/>
            </a:avLst>
          </a:prstGeom>
          <a:noFill/>
          <a:ln w="9525">
            <a:noFill/>
          </a:ln>
        </p:spPr>
        <p:txBody>
          <a:bodyPr vert="eaVert" wrap="none" anchor="ctr">
            <a:spAutoFit/>
          </a:bodyPr>
          <a:lstStyle/>
          <a:p>
            <a:pPr algn="just">
              <a:spcBef>
                <a:spcPct val="50000"/>
              </a:spcBef>
            </a:pPr>
            <a:endParaRPr lang="zh-CN" altLang="en-US" sz="2800" b="1">
              <a:latin typeface="微软雅黑" panose="020b0503020204020204" pitchFamily="34" charset="-122"/>
              <a:ea typeface="微软雅黑" panose="020b0503020204020204" pitchFamily="34" charset="-122"/>
            </a:endParaRPr>
          </a:p>
        </p:txBody>
      </p:sp>
      <p:sp>
        <p:nvSpPr>
          <p:cNvPr id="23" name="Text Box 23"/>
          <p:cNvSpPr txBox="1"/>
          <p:nvPr/>
        </p:nvSpPr>
        <p:spPr>
          <a:xfrm>
            <a:off x="390128" y="3290570"/>
            <a:ext cx="2339102" cy="457200"/>
          </a:xfrm>
          <a:prstGeom prst="rect">
            <a:avLst/>
          </a:prstGeom>
          <a:noFill/>
          <a:ln w="9525">
            <a:noFill/>
          </a:ln>
        </p:spPr>
        <p:txBody>
          <a:bodyPr vert="eaVert" anchor="t">
            <a:spAutoFit/>
          </a:bodyPr>
          <a:lstStyle/>
          <a:p>
            <a:pPr algn="ctr">
              <a:spcBef>
                <a:spcPct val="50000"/>
              </a:spcBef>
            </a:pPr>
            <a:r>
              <a:rPr lang="zh-CN" altLang="en-US" sz="2800" b="1">
                <a:solidFill>
                  <a:schemeClr val="accent2"/>
                </a:solidFill>
                <a:latin typeface="微软雅黑" panose="020b0503020204020204" pitchFamily="34" charset="-122"/>
                <a:ea typeface="微软雅黑" panose="020b0503020204020204" pitchFamily="34" charset="-122"/>
              </a:rPr>
              <a:t>字文点一写</a:t>
            </a:r>
          </a:p>
        </p:txBody>
      </p:sp>
      <p:sp>
        <p:nvSpPr>
          <p:cNvPr id="24" name="Text Box 24"/>
          <p:cNvSpPr txBox="1"/>
          <p:nvPr/>
        </p:nvSpPr>
        <p:spPr>
          <a:xfrm>
            <a:off x="3925928" y="5881370"/>
            <a:ext cx="1046440" cy="381000"/>
          </a:xfrm>
          <a:prstGeom prst="rect">
            <a:avLst/>
          </a:prstGeom>
          <a:noFill/>
          <a:ln w="9525">
            <a:noFill/>
          </a:ln>
        </p:spPr>
        <p:txBody>
          <a:bodyPr vert="eaVert" anchor="t">
            <a:spAutoFit/>
          </a:bodyPr>
          <a:lstStyle/>
          <a:p>
            <a:pPr algn="ctr">
              <a:spcBef>
                <a:spcPct val="50000"/>
              </a:spcBef>
            </a:pPr>
            <a:r>
              <a:rPr lang="zh-CN" altLang="en-US" sz="2800" b="1">
                <a:solidFill>
                  <a:schemeClr val="accent2"/>
                </a:solidFill>
                <a:latin typeface="微软雅黑" panose="020b0503020204020204" pitchFamily="34" charset="-122"/>
                <a:ea typeface="微软雅黑" panose="020b0503020204020204" pitchFamily="34" charset="-122"/>
              </a:rPr>
              <a:t>哀悲</a:t>
            </a:r>
          </a:p>
        </p:txBody>
      </p:sp>
      <p:sp>
        <p:nvSpPr>
          <p:cNvPr id="25" name="Text Box 25"/>
          <p:cNvSpPr txBox="1"/>
          <p:nvPr/>
        </p:nvSpPr>
        <p:spPr>
          <a:xfrm>
            <a:off x="6402884" y="3252470"/>
            <a:ext cx="3724096" cy="533400"/>
          </a:xfrm>
          <a:prstGeom prst="rect">
            <a:avLst/>
          </a:prstGeom>
          <a:noFill/>
          <a:ln w="9525">
            <a:noFill/>
          </a:ln>
        </p:spPr>
        <p:txBody>
          <a:bodyPr vert="eaVert" anchor="t">
            <a:spAutoFit/>
          </a:bodyPr>
          <a:lstStyle/>
          <a:p>
            <a:pPr algn="ctr">
              <a:spcBef>
                <a:spcPct val="50000"/>
              </a:spcBef>
            </a:pPr>
            <a:r>
              <a:rPr lang="en-US" altLang="zh-CN" sz="2000" b="1">
                <a:latin typeface="微软雅黑" panose="020b0503020204020204" pitchFamily="34" charset="-122"/>
                <a:ea typeface="微软雅黑" panose="020b0503020204020204" pitchFamily="34" charset="-122"/>
              </a:rPr>
              <a:t>  </a:t>
            </a:r>
          </a:p>
          <a:p>
            <a:pPr algn="ctr">
              <a:spcBef>
                <a:spcPct val="50000"/>
              </a:spcBef>
            </a:pPr>
            <a:r>
              <a:rPr lang="zh-CN" altLang="en-US" sz="2800" b="1">
                <a:solidFill>
                  <a:schemeClr val="accent2"/>
                </a:solidFill>
                <a:latin typeface="微软雅黑" panose="020b0503020204020204" pitchFamily="34" charset="-122"/>
                <a:ea typeface="微软雅黑" panose="020b0503020204020204" pitchFamily="34" charset="-122"/>
              </a:rPr>
              <a:t>下一松轻己自给</a:t>
            </a:r>
          </a:p>
        </p:txBody>
      </p:sp>
      <p:sp>
        <p:nvSpPr>
          <p:cNvPr id="26" name="Text Box 26"/>
          <p:cNvSpPr txBox="1"/>
          <p:nvPr/>
        </p:nvSpPr>
        <p:spPr>
          <a:xfrm>
            <a:off x="2651324" y="623570"/>
            <a:ext cx="5724644" cy="533400"/>
          </a:xfrm>
          <a:prstGeom prst="rect">
            <a:avLst/>
          </a:prstGeom>
          <a:noFill/>
          <a:ln w="9525">
            <a:noFill/>
          </a:ln>
        </p:spPr>
        <p:txBody>
          <a:bodyPr vert="eaVert" anchor="t">
            <a:spAutoFit/>
          </a:bodyPr>
          <a:lstStyle/>
          <a:p>
            <a:pPr algn="ctr">
              <a:spcBef>
                <a:spcPct val="50000"/>
              </a:spcBef>
            </a:pPr>
            <a:endParaRPr lang="en-US" altLang="zh-CN" sz="2000" b="1">
              <a:latin typeface="微软雅黑" panose="020b0503020204020204" pitchFamily="34" charset="-122"/>
              <a:ea typeface="微软雅黑" panose="020b0503020204020204" pitchFamily="34" charset="-122"/>
            </a:endParaRPr>
          </a:p>
          <a:p>
            <a:pPr algn="ctr">
              <a:spcBef>
                <a:spcPct val="50000"/>
              </a:spcBef>
            </a:pPr>
            <a:endParaRPr lang="en-US" altLang="zh-CN" sz="2000" b="1">
              <a:latin typeface="微软雅黑" panose="020b0503020204020204" pitchFamily="34" charset="-122"/>
              <a:ea typeface="微软雅黑" panose="020b0503020204020204" pitchFamily="34" charset="-122"/>
            </a:endParaRPr>
          </a:p>
          <a:p>
            <a:pPr algn="ctr">
              <a:spcBef>
                <a:spcPct val="50000"/>
              </a:spcBef>
            </a:pPr>
            <a:endParaRPr lang="en-US" altLang="zh-CN" sz="2000" b="1">
              <a:latin typeface="微软雅黑" panose="020b0503020204020204" pitchFamily="34" charset="-122"/>
              <a:ea typeface="微软雅黑" panose="020b0503020204020204" pitchFamily="34" charset="-122"/>
            </a:endParaRPr>
          </a:p>
          <a:p>
            <a:pPr algn="ctr">
              <a:spcBef>
                <a:spcPct val="50000"/>
              </a:spcBef>
            </a:pPr>
            <a:endParaRPr lang="en-US" altLang="zh-CN" sz="2800" b="1">
              <a:latin typeface="微软雅黑" panose="020b0503020204020204" pitchFamily="34" charset="-122"/>
              <a:ea typeface="微软雅黑" panose="020b0503020204020204" pitchFamily="34" charset="-122"/>
            </a:endParaRPr>
          </a:p>
          <a:p>
            <a:pPr algn="ctr">
              <a:spcBef>
                <a:spcPct val="50000"/>
              </a:spcBef>
            </a:pPr>
            <a:r>
              <a:rPr lang="zh-CN" altLang="en-US" sz="2800" b="1">
                <a:solidFill>
                  <a:schemeClr val="accent2"/>
                </a:solidFill>
                <a:latin typeface="微软雅黑" panose="020b0503020204020204" pitchFamily="34" charset="-122"/>
                <a:ea typeface="微软雅黑" panose="020b0503020204020204" pitchFamily="34" charset="-122"/>
              </a:rPr>
              <a:t>心的我击袭总愤悲</a:t>
            </a:r>
          </a:p>
        </p:txBody>
      </p:sp>
      <p:sp>
        <p:nvSpPr>
          <p:cNvPr id="27" name="Line 27"/>
          <p:cNvSpPr/>
          <p:nvPr/>
        </p:nvSpPr>
        <p:spPr>
          <a:xfrm flipH="1">
            <a:off x="4453255" y="2147570"/>
            <a:ext cx="0" cy="838200"/>
          </a:xfrm>
          <a:prstGeom prst="line">
            <a:avLst/>
          </a:prstGeom>
          <a:ln w="25400" cap="flat" cmpd="sng">
            <a:solidFill>
              <a:schemeClr val="tx1"/>
            </a:solidFill>
            <a:prstDash val="solid"/>
            <a:round/>
            <a:headEnd type="none" w="med" len="med"/>
            <a:tailEnd type="none" w="med" len="med"/>
          </a:ln>
        </p:spPr>
        <p:txBody>
          <a:bodyPr/>
          <a:lstStyle/>
          <a:p/>
        </p:txBody>
      </p:sp>
      <p:sp>
        <p:nvSpPr>
          <p:cNvPr id="28" name="Line 28"/>
          <p:cNvSpPr/>
          <p:nvPr/>
        </p:nvSpPr>
        <p:spPr>
          <a:xfrm>
            <a:off x="4986655" y="3519170"/>
            <a:ext cx="685800" cy="0"/>
          </a:xfrm>
          <a:prstGeom prst="line">
            <a:avLst/>
          </a:prstGeom>
          <a:ln w="25400" cap="flat" cmpd="sng">
            <a:solidFill>
              <a:srgbClr val="0000FF"/>
            </a:solidFill>
            <a:prstDash val="solid"/>
            <a:round/>
            <a:headEnd type="none" w="med" len="med"/>
            <a:tailEnd type="none" w="med" len="med"/>
          </a:ln>
        </p:spPr>
        <p:txBody>
          <a:bodyPr/>
          <a:lstStyle/>
          <a:p/>
        </p:txBody>
      </p:sp>
      <p:sp>
        <p:nvSpPr>
          <p:cNvPr id="29" name="Line 29"/>
          <p:cNvSpPr/>
          <p:nvPr/>
        </p:nvSpPr>
        <p:spPr>
          <a:xfrm flipH="1">
            <a:off x="4453255" y="3976370"/>
            <a:ext cx="0" cy="914400"/>
          </a:xfrm>
          <a:prstGeom prst="line">
            <a:avLst/>
          </a:prstGeom>
          <a:ln w="22225" cap="flat" cmpd="sng">
            <a:solidFill>
              <a:schemeClr val="tx1"/>
            </a:solidFill>
            <a:prstDash val="solid"/>
            <a:round/>
            <a:headEnd type="none" w="med" len="med"/>
            <a:tailEnd type="none" w="med" len="med"/>
          </a:ln>
        </p:spPr>
        <p:txBody>
          <a:bodyPr/>
          <a:lstStyle/>
          <a:p/>
        </p:txBody>
      </p:sp>
      <p:pic>
        <p:nvPicPr>
          <p:cNvPr id="31" name="图片 30"/>
          <p:cNvPicPr>
            <a:picLocks noChangeAspect="1"/>
          </p:cNvPicPr>
          <p:nvPr>
            <p:custDataLst>
              <p:tags r:id="rId3"/>
            </p:custDataLst>
          </p:nvPr>
        </p:nvPicPr>
        <p:blipFill>
          <a:blip r:embed="rId2"/>
          <a:srcRect t="2041" b="2041"/>
          <a:stretch>
            <a:fillRect/>
          </a:stretch>
        </p:blipFill>
        <p:spPr>
          <a:xfrm>
            <a:off x="7670447" y="3896384"/>
            <a:ext cx="3475348" cy="2497702"/>
          </a:xfrm>
          <a:custGeom>
            <a:cxnLst>
              <a:cxn ang="3">
                <a:pos x="hc" y="t"/>
              </a:cxn>
              <a:cxn ang="cd2">
                <a:pos x="l" y="vc"/>
              </a:cxn>
              <a:cxn ang="cd4">
                <a:pos x="hc" y="b"/>
              </a:cxn>
              <a:cxn ang="0">
                <a:pos x="r" y="vc"/>
              </a:cxn>
            </a:cxnLst>
            <a:rect l="l" t="t" r="r" b="b"/>
            <a:pathLst>
              <a:path w="6960" h="3120">
                <a:moveTo>
                  <a:pt x="0" y="0"/>
                </a:moveTo>
                <a:lnTo>
                  <a:pt x="6960" y="0"/>
                </a:lnTo>
                <a:lnTo>
                  <a:pt x="6960" y="3120"/>
                </a:lnTo>
                <a:lnTo>
                  <a:pt x="0" y="3120"/>
                </a:lnTo>
                <a:lnTo>
                  <a:pt x="0" y="0"/>
                </a:lnTo>
                <a:close/>
              </a:path>
            </a:pathLst>
          </a:cu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1"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fill="hold"/>
                                        <p:tgtEl>
                                          <p:spTgt spid="26"/>
                                        </p:tgtEl>
                                        <p:attrNameLst>
                                          <p:attrName>ppt_x</p:attrName>
                                        </p:attrNameLst>
                                      </p:cBhvr>
                                      <p:tavLst>
                                        <p:tav tm="0">
                                          <p:val>
                                            <p:strVal val="#ppt_x"/>
                                          </p:val>
                                        </p:tav>
                                        <p:tav tm="100000">
                                          <p:val>
                                            <p:strVal val="#ppt_x"/>
                                          </p:val>
                                        </p:tav>
                                      </p:tavLst>
                                    </p:anim>
                                    <p:anim calcmode="lin" valueType="num">
                                      <p:cBhvr additive="base">
                                        <p:cTn id="8" dur="500" fill="hold"/>
                                        <p:tgtEl>
                                          <p:spTgt spid="26"/>
                                        </p:tgtEl>
                                        <p:attrNameLst>
                                          <p:attrName>ppt_y</p:attrName>
                                        </p:attrNameLst>
                                      </p:cBhvr>
                                      <p:tavLst>
                                        <p:tav tm="0">
                                          <p:val>
                                            <p:strVal val="0-#ppt_h/2"/>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4" name="TYPE.WAV"/>
                                        </p:tgtEl>
                                      </p:cMediaNode>
                                    </p:audio>
                                  </p:sub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23"/>
                                        </p:tgtEl>
                                        <p:attrNameLst>
                                          <p:attrName>style.visibility</p:attrName>
                                        </p:attrNameLst>
                                      </p:cBhvr>
                                      <p:to>
                                        <p:strVal val="visible"/>
                                      </p:to>
                                    </p:set>
                                    <p:anim calcmode="lin" valueType="num">
                                      <p:cBhvr additive="base">
                                        <p:cTn id="13" dur="500" fill="hold"/>
                                        <p:tgtEl>
                                          <p:spTgt spid="23"/>
                                        </p:tgtEl>
                                        <p:attrNameLst>
                                          <p:attrName>ppt_x</p:attrName>
                                        </p:attrNameLst>
                                      </p:cBhvr>
                                      <p:tavLst>
                                        <p:tav tm="0">
                                          <p:val>
                                            <p:strVal val="0-#ppt_w/2"/>
                                          </p:val>
                                        </p:tav>
                                        <p:tav tm="100000">
                                          <p:val>
                                            <p:strVal val="#ppt_x"/>
                                          </p:val>
                                        </p:tav>
                                      </p:tavLst>
                                    </p:anim>
                                    <p:anim calcmode="lin" valueType="num">
                                      <p:cBhvr additive="base">
                                        <p:cTn id="14" dur="500" fill="hold"/>
                                        <p:tgtEl>
                                          <p:spTgt spid="23"/>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1"/>
                                            </p:cond>
                                          </p:stCondLst>
                                          <p:endCondLst>
                                            <p:cond evt="onStopAudio" delay="0">
                                              <p:tgtEl>
                                                <p:sldTgt/>
                                              </p:tgtEl>
                                            </p:cond>
                                          </p:endCondLst>
                                        </p:cTn>
                                        <p:tgtEl>
                                          <p:sndTgt r:embed="rId4" name="TYPE.WAV"/>
                                        </p:tgtEl>
                                      </p:cMediaNode>
                                    </p:audio>
                                  </p:sub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4"/>
                                        </p:tgtEl>
                                        <p:attrNameLst>
                                          <p:attrName>style.visibility</p:attrName>
                                        </p:attrNameLst>
                                      </p:cBhvr>
                                      <p:to>
                                        <p:strVal val="visible"/>
                                      </p:to>
                                    </p:set>
                                    <p:anim calcmode="lin" valueType="num">
                                      <p:cBhvr additive="base">
                                        <p:cTn id="19" dur="500" fill="hold"/>
                                        <p:tgtEl>
                                          <p:spTgt spid="24"/>
                                        </p:tgtEl>
                                        <p:attrNameLst>
                                          <p:attrName>ppt_x</p:attrName>
                                        </p:attrNameLst>
                                      </p:cBhvr>
                                      <p:tavLst>
                                        <p:tav tm="0">
                                          <p:val>
                                            <p:strVal val="#ppt_x"/>
                                          </p:val>
                                        </p:tav>
                                        <p:tav tm="100000">
                                          <p:val>
                                            <p:strVal val="#ppt_x"/>
                                          </p:val>
                                        </p:tav>
                                      </p:tavLst>
                                    </p:anim>
                                    <p:anim calcmode="lin" valueType="num">
                                      <p:cBhvr additive="base">
                                        <p:cTn id="20" dur="500" fill="hold"/>
                                        <p:tgtEl>
                                          <p:spTgt spid="24"/>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17"/>
                                            </p:cond>
                                          </p:stCondLst>
                                          <p:endCondLst>
                                            <p:cond evt="onStopAudio" delay="0">
                                              <p:tgtEl>
                                                <p:sldTgt/>
                                              </p:tgtEl>
                                            </p:cond>
                                          </p:endCondLst>
                                        </p:cTn>
                                        <p:tgtEl>
                                          <p:sndTgt r:embed="rId4" name="TYPE.WAV"/>
                                        </p:tgtEl>
                                      </p:cMediaNode>
                                    </p:audio>
                                  </p:sub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2" fill="hold" grpId="0" nodeType="clickEffect">
                                  <p:stCondLst>
                                    <p:cond delay="0"/>
                                  </p:stCondLst>
                                  <p:childTnLst>
                                    <p:set>
                                      <p:cBhvr>
                                        <p:cTn id="24" dur="1" fill="hold">
                                          <p:stCondLst>
                                            <p:cond delay="0"/>
                                          </p:stCondLst>
                                        </p:cTn>
                                        <p:tgtEl>
                                          <p:spTgt spid="25"/>
                                        </p:tgtEl>
                                        <p:attrNameLst>
                                          <p:attrName>style.visibility</p:attrName>
                                        </p:attrNameLst>
                                      </p:cBhvr>
                                      <p:to>
                                        <p:strVal val="visible"/>
                                      </p:to>
                                    </p:set>
                                    <p:anim calcmode="lin" valueType="num">
                                      <p:cBhvr additive="base">
                                        <p:cTn id="25" dur="500" fill="hold"/>
                                        <p:tgtEl>
                                          <p:spTgt spid="25"/>
                                        </p:tgtEl>
                                        <p:attrNameLst>
                                          <p:attrName>ppt_x</p:attrName>
                                        </p:attrNameLst>
                                      </p:cBhvr>
                                      <p:tavLst>
                                        <p:tav tm="0">
                                          <p:val>
                                            <p:strVal val="1+#ppt_w/2"/>
                                          </p:val>
                                        </p:tav>
                                        <p:tav tm="100000">
                                          <p:val>
                                            <p:strVal val="#ppt_x"/>
                                          </p:val>
                                        </p:tav>
                                      </p:tavLst>
                                    </p:anim>
                                    <p:anim calcmode="lin" valueType="num">
                                      <p:cBhvr additive="base">
                                        <p:cTn id="26" dur="500" fill="hold"/>
                                        <p:tgtEl>
                                          <p:spTgt spid="25"/>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23"/>
                                            </p:cond>
                                          </p:stCondLst>
                                          <p:endCondLst>
                                            <p:cond evt="onStopAudio" delay="0">
                                              <p:tgtEl>
                                                <p:sldTgt/>
                                              </p:tgtEl>
                                            </p:cond>
                                          </p:endCondLst>
                                        </p:cTn>
                                        <p:tgtEl>
                                          <p:sndTgt r:embed="rId4" name="TYP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p:bldP spid="25" grpId="0"/>
      <p:bldP spid="26" grpId="0"/>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6" name="图片 1" descr="组48325同意"/>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308986" y="632835"/>
            <a:ext cx="2389187"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文本框 7"/>
          <p:cNvSpPr txBox="1">
            <a:spLocks noChangeArrowheads="1"/>
          </p:cNvSpPr>
          <p:nvPr/>
        </p:nvSpPr>
        <p:spPr bwMode="auto">
          <a:xfrm>
            <a:off x="963036" y="726497"/>
            <a:ext cx="14157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a:ea typeface="宋体" panose="02010600030101010101" pitchFamily="2" charset="-122"/>
              </a:defRPr>
            </a:lvl1pPr>
            <a:lvl2pPr marL="742950" indent="-285750">
              <a:defRPr>
                <a:solidFill>
                  <a:schemeClr val="tx1"/>
                </a:solidFill>
                <a:latin typeface="Calibri"/>
                <a:ea typeface="宋体" panose="02010600030101010101" pitchFamily="2" charset="-122"/>
              </a:defRPr>
            </a:lvl2pPr>
            <a:lvl3pPr marL="1143000" indent="-228600">
              <a:defRPr>
                <a:solidFill>
                  <a:schemeClr val="tx1"/>
                </a:solidFill>
                <a:latin typeface="Calibri"/>
                <a:ea typeface="宋体" panose="02010600030101010101" pitchFamily="2" charset="-122"/>
              </a:defRPr>
            </a:lvl3pPr>
            <a:lvl4pPr marL="1600200" indent="-228600">
              <a:defRPr>
                <a:solidFill>
                  <a:schemeClr val="tx1"/>
                </a:solidFill>
                <a:latin typeface="Calibri"/>
                <a:ea typeface="宋体" panose="02010600030101010101" pitchFamily="2" charset="-122"/>
              </a:defRPr>
            </a:lvl4pPr>
            <a:lvl5pPr marL="2057400" indent="-228600">
              <a:defRPr>
                <a:solidFill>
                  <a:schemeClr val="tx1"/>
                </a:solidFill>
                <a:latin typeface="Calibri"/>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a:ea typeface="宋体" panose="02010600030101010101" pitchFamily="2" charset="-122"/>
              </a:defRPr>
            </a:lvl9pPr>
          </a:lstStyle>
          <a:p>
            <a:pPr>
              <a:buFont typeface="Arial" panose="020b0604020202020204" pitchFamily="34" charset="0"/>
              <a:buNone/>
            </a:pPr>
            <a:r>
              <a:rPr lang="zh-CN" altLang="en-US" sz="2400" b="1" smtClean="0">
                <a:solidFill>
                  <a:srgbClr val="EF7509"/>
                </a:solidFill>
                <a:latin typeface="思源黑体 CN Heavy" panose="020b0a00000000000000" pitchFamily="34" charset="-122"/>
                <a:ea typeface="思源黑体 CN Heavy" panose="020b0a00000000000000" pitchFamily="34" charset="-122"/>
              </a:rPr>
              <a:t>新知导</a:t>
            </a:r>
            <a:r>
              <a:rPr lang="zh-CN" altLang="en-US" sz="2400" b="1">
                <a:solidFill>
                  <a:srgbClr val="EF7509"/>
                </a:solidFill>
                <a:latin typeface="思源黑体 CN Heavy" panose="020b0a00000000000000" pitchFamily="34" charset="-122"/>
                <a:ea typeface="思源黑体 CN Heavy" panose="020b0a00000000000000" pitchFamily="34" charset="-122"/>
              </a:rPr>
              <a:t>入</a:t>
            </a:r>
          </a:p>
        </p:txBody>
      </p:sp>
      <p:sp>
        <p:nvSpPr>
          <p:cNvPr id="3" name="矩形 2"/>
          <p:cNvSpPr/>
          <p:nvPr/>
        </p:nvSpPr>
        <p:spPr>
          <a:xfrm>
            <a:off x="489166" y="1591616"/>
            <a:ext cx="10788433" cy="830997"/>
          </a:xfrm>
          <a:prstGeom prst="rect">
            <a:avLst/>
          </a:prstGeom>
        </p:spPr>
        <p:txBody>
          <a:bodyPr wrap="square">
            <a:spAutoFit/>
          </a:bodyPr>
          <a:lstStyle/>
          <a:p>
            <a:r>
              <a:rPr lang="zh-CN" altLang="en-US" sz="2400" b="1" smtClean="0">
                <a:solidFill>
                  <a:srgbClr val="000000"/>
                </a:solidFill>
                <a:latin typeface="微软雅黑" panose="020b0503020204020204" pitchFamily="34" charset="-122"/>
                <a:ea typeface="微软雅黑" panose="020b0503020204020204" pitchFamily="34" charset="-122"/>
              </a:rPr>
              <a:t>       在</a:t>
            </a:r>
            <a:r>
              <a:rPr lang="zh-CN" altLang="en-US" sz="2400" b="1">
                <a:solidFill>
                  <a:srgbClr val="000000"/>
                </a:solidFill>
                <a:latin typeface="微软雅黑" panose="020b0503020204020204" pitchFamily="34" charset="-122"/>
                <a:ea typeface="微软雅黑" panose="020b0503020204020204" pitchFamily="34" charset="-122"/>
              </a:rPr>
              <a:t>中国现代文学史上有一位伟大的思想家、作家，他在有生之年，无论发生爰重大事情，始终站在斗争的前列，用笔作武器，激励革命志士</a:t>
            </a:r>
            <a:r>
              <a:rPr lang="zh-CN" altLang="en-US" sz="2400" b="1" smtClean="0">
                <a:solidFill>
                  <a:srgbClr val="000000"/>
                </a:solidFill>
                <a:latin typeface="微软雅黑" panose="020b0503020204020204" pitchFamily="34" charset="-122"/>
                <a:ea typeface="微软雅黑" panose="020b0503020204020204" pitchFamily="34" charset="-122"/>
              </a:rPr>
              <a:t>。他是</a:t>
            </a:r>
            <a:r>
              <a:rPr lang="en-US" altLang="zh-CN" sz="2400" b="1" smtClean="0">
                <a:solidFill>
                  <a:srgbClr val="000000"/>
                </a:solidFill>
                <a:latin typeface="微软雅黑" panose="020b0503020204020204" pitchFamily="34" charset="-122"/>
                <a:ea typeface="微软雅黑" panose="020b0503020204020204" pitchFamily="34" charset="-122"/>
              </a:rPr>
              <a:t>……</a:t>
            </a:r>
            <a:endParaRPr lang="zh-CN" altLang="en-US" sz="2400" b="1"/>
          </a:p>
        </p:txBody>
      </p:sp>
      <p:pic>
        <p:nvPicPr>
          <p:cNvPr id="4" name="图片 3"/>
          <p:cNvPicPr>
            <a:picLocks noChangeAspect="1"/>
          </p:cNvPicPr>
          <p:nvPr/>
        </p:nvPicPr>
        <p:blipFill>
          <a:blip r:embed="rId3"/>
          <a:stretch>
            <a:fillRect/>
          </a:stretch>
        </p:blipFill>
        <p:spPr>
          <a:xfrm>
            <a:off x="3160095" y="3052212"/>
            <a:ext cx="4509333" cy="3214718"/>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p:nvPr/>
        </p:nvSpPr>
        <p:spPr>
          <a:xfrm>
            <a:off x="1079157" y="1743087"/>
            <a:ext cx="10643286" cy="4524315"/>
          </a:xfrm>
          <a:prstGeom prst="rect">
            <a:avLst/>
          </a:prstGeom>
        </p:spPr>
        <p:txBody>
          <a:bodyPr wrap="square">
            <a:spAutoFit/>
          </a:bodyPr>
          <a:lstStyle/>
          <a:p>
            <a:pPr>
              <a:lnSpc>
                <a:spcPct val="150000"/>
              </a:lnSpc>
              <a:buClr>
                <a:schemeClr val="hlink"/>
              </a:buClr>
              <a:buNone/>
            </a:pPr>
            <a:r>
              <a:rPr lang="zh-CN" altLang="en-US" sz="2400" b="1" spc="1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课文可分为五大部分</a:t>
            </a:r>
            <a:r>
              <a:rPr lang="zh-CN" altLang="en-US" sz="2400" b="1" spc="10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2400" b="1" spc="10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buClr>
                <a:schemeClr val="hlink"/>
              </a:buClr>
              <a:buNone/>
            </a:pPr>
            <a:r>
              <a:rPr lang="zh-CN" altLang="en-US" sz="2400" b="1" spc="10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第</a:t>
            </a:r>
            <a:r>
              <a:rPr lang="zh-CN" altLang="en-US" sz="2400" b="1" spc="1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一部分，点明题意，记叙和白莽的交往</a:t>
            </a:r>
            <a:r>
              <a:rPr lang="zh-CN" altLang="en-US" sz="2400" b="1" spc="10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2400" b="1" spc="10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buClr>
                <a:schemeClr val="hlink"/>
              </a:buClr>
              <a:buNone/>
            </a:pPr>
            <a:r>
              <a:rPr lang="zh-CN" altLang="en-US" sz="2400" b="1" spc="10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第二</a:t>
            </a:r>
            <a:r>
              <a:rPr lang="zh-CN" altLang="en-US" sz="2400" b="1" spc="1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部分，写与柔石的交往及柔石的为人（兼写冯铿）</a:t>
            </a:r>
            <a:r>
              <a:rPr lang="zh-CN" altLang="en-US" sz="2400" b="1" spc="10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2400" b="1" spc="10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buClr>
                <a:schemeClr val="hlink"/>
              </a:buClr>
              <a:buNone/>
            </a:pPr>
            <a:r>
              <a:rPr lang="zh-CN" altLang="en-US" sz="2400" b="1" spc="10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第三</a:t>
            </a:r>
            <a:r>
              <a:rPr lang="zh-CN" altLang="en-US" sz="2400" b="1" spc="1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部分，交代白莽和柔石的同时被捕</a:t>
            </a:r>
            <a:r>
              <a:rPr lang="zh-CN" altLang="en-US" sz="2400" b="1" spc="10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2400" b="1" spc="10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buClr>
                <a:schemeClr val="hlink"/>
              </a:buClr>
              <a:buNone/>
            </a:pPr>
            <a:r>
              <a:rPr lang="zh-CN" altLang="en-US" sz="2400" b="1" spc="10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第四</a:t>
            </a:r>
            <a:r>
              <a:rPr lang="zh-CN" altLang="en-US" sz="2400" b="1" spc="1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部分，写柔石等被捕遇害的经过，进一步揭露反动派的罪行，表示对革命烈士的深切悼念和赞扬</a:t>
            </a:r>
            <a:r>
              <a:rPr lang="zh-CN" altLang="en-US" sz="2400" b="1" spc="10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2400" b="1" spc="10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buClr>
                <a:schemeClr val="hlink"/>
              </a:buClr>
              <a:buNone/>
            </a:pPr>
            <a:r>
              <a:rPr lang="zh-CN" altLang="en-US" sz="2400" b="1" spc="10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第五</a:t>
            </a:r>
            <a:r>
              <a:rPr lang="zh-CN" altLang="en-US" sz="2400" b="1" spc="1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部分，抒发对烈士的怀念和尊敬，表达了反动派必然灭亡，人民革命一定胜利的坚定信念。</a:t>
            </a:r>
          </a:p>
        </p:txBody>
      </p:sp>
      <p:sp>
        <p:nvSpPr>
          <p:cNvPr id="2" name="矩形 1"/>
          <p:cNvSpPr/>
          <p:nvPr/>
        </p:nvSpPr>
        <p:spPr>
          <a:xfrm>
            <a:off x="3252210" y="777835"/>
            <a:ext cx="2646878" cy="461665"/>
          </a:xfrm>
          <a:prstGeom prst="rect">
            <a:avLst/>
          </a:prstGeom>
        </p:spPr>
        <p:txBody>
          <a:bodyPr wrap="none">
            <a:spAutoFit/>
          </a:bodyPr>
          <a:lstStyle/>
          <a:p>
            <a:r>
              <a:rPr lang="zh-CN" altLang="en-US" sz="2400" b="1">
                <a:solidFill>
                  <a:srgbClr val="EF7509"/>
                </a:solidFill>
                <a:latin typeface="思源黑体 CN Heavy" panose="020b0a00000000000000" pitchFamily="34" charset="-122"/>
                <a:ea typeface="思源黑体 CN Heavy" panose="020b0a00000000000000" pitchFamily="34" charset="-122"/>
              </a:rPr>
              <a:t>速读原文整体把握</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3100562" y="2184927"/>
            <a:ext cx="1620957" cy="523220"/>
          </a:xfrm>
          <a:prstGeom prst="rect">
            <a:avLst/>
          </a:prstGeom>
          <a:solidFill>
            <a:schemeClr val="accent2">
              <a:lumMod val="50000"/>
            </a:schemeClr>
          </a:solidFill>
        </p:spPr>
        <p:txBody>
          <a:bodyPr wrap="none">
            <a:spAutoFit/>
          </a:bodyPr>
          <a:lstStyle/>
          <a:p>
            <a:r>
              <a:rPr lang="zh-CN" altLang="en-US" sz="2800" b="1">
                <a:solidFill>
                  <a:schemeClr val="bg1"/>
                </a:solidFill>
                <a:latin typeface="微软雅黑" panose="020b0503020204020204" pitchFamily="34" charset="-122"/>
                <a:ea typeface="微软雅黑" panose="020b0503020204020204" pitchFamily="34" charset="-122"/>
              </a:rPr>
              <a:t>第一部分</a:t>
            </a:r>
          </a:p>
        </p:txBody>
      </p:sp>
      <p:sp>
        <p:nvSpPr>
          <p:cNvPr id="15" name="文本框 14"/>
          <p:cNvSpPr txBox="1"/>
          <p:nvPr/>
        </p:nvSpPr>
        <p:spPr>
          <a:xfrm>
            <a:off x="2028350" y="3258013"/>
            <a:ext cx="4138450" cy="1316194"/>
          </a:xfrm>
          <a:prstGeom prst="rect">
            <a:avLst/>
          </a:prstGeom>
          <a:noFill/>
          <a:ln w="38100">
            <a:solidFill>
              <a:srgbClr val="843C0C"/>
            </a:solidFill>
          </a:ln>
        </p:spPr>
        <p:txBody>
          <a:bodyPr wrap="square" rtlCol="0" anchor="t">
            <a:spAutoFit/>
          </a:bodyPr>
          <a:lstStyle/>
          <a:p>
            <a:pPr>
              <a:lnSpc>
                <a:spcPct val="150000"/>
              </a:lnSpc>
              <a:buClr>
                <a:schemeClr val="hlink"/>
              </a:buClr>
            </a:pPr>
            <a:r>
              <a:rPr lang="zh-CN" altLang="en-US" sz="2800" b="1" spc="100">
                <a:ln w="3175">
                  <a:noFill/>
                  <a:prstDash val="dash"/>
                </a:ln>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第一部分，点明题意，记叙和白莽的交往。</a:t>
            </a:r>
            <a:endParaRPr lang="zh-CN" altLang="en-US" sz="2800">
              <a:solidFill>
                <a:srgbClr val="C00000"/>
              </a:solidFill>
            </a:endParaRPr>
          </a:p>
        </p:txBody>
      </p:sp>
      <p:pic>
        <p:nvPicPr>
          <p:cNvPr id="8" name="图片 7"/>
          <p:cNvPicPr>
            <a:picLocks noChangeAspect="1"/>
          </p:cNvPicPr>
          <p:nvPr/>
        </p:nvPicPr>
        <p:blipFill>
          <a:blip r:embed="rId2"/>
          <a:stretch>
            <a:fillRect/>
          </a:stretch>
        </p:blipFill>
        <p:spPr>
          <a:xfrm>
            <a:off x="7332127" y="632835"/>
            <a:ext cx="4222930" cy="605152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arn(inVertical)">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4768773" y="779182"/>
            <a:ext cx="1620957" cy="523220"/>
          </a:xfrm>
          <a:prstGeom prst="rect">
            <a:avLst/>
          </a:prstGeom>
          <a:solidFill>
            <a:srgbClr val="008651"/>
          </a:solidFill>
        </p:spPr>
        <p:txBody>
          <a:bodyPr wrap="none">
            <a:spAutoFit/>
          </a:bodyPr>
          <a:lstStyle/>
          <a:p>
            <a:r>
              <a:rPr lang="zh-CN" altLang="en-US" sz="2800" b="1">
                <a:solidFill>
                  <a:schemeClr val="bg1"/>
                </a:solidFill>
                <a:latin typeface="微软雅黑" panose="020b0503020204020204" pitchFamily="34" charset="-122"/>
                <a:ea typeface="微软雅黑" panose="020b0503020204020204" pitchFamily="34" charset="-122"/>
              </a:rPr>
              <a:t>第一部分</a:t>
            </a:r>
          </a:p>
        </p:txBody>
      </p:sp>
      <p:sp>
        <p:nvSpPr>
          <p:cNvPr id="3" name="矩形 2"/>
          <p:cNvSpPr/>
          <p:nvPr/>
        </p:nvSpPr>
        <p:spPr>
          <a:xfrm>
            <a:off x="1570909" y="1775717"/>
            <a:ext cx="9521547" cy="1200329"/>
          </a:xfrm>
          <a:prstGeom prst="rect">
            <a:avLst/>
          </a:prstGeom>
          <a:noFill/>
          <a:ln w="9525">
            <a:noFill/>
          </a:ln>
        </p:spPr>
        <p:txBody>
          <a:bodyPr wrap="square">
            <a:spAutoFit/>
          </a:bodyPr>
          <a:lstStyle>
            <a:lvl1pPr marL="0" lvl="0" indent="0" algn="l" defTabSz="914400" rtl="0" eaLnBrk="1" fontAlgn="base" latinLnBrk="0" hangingPunct="1">
              <a:lnSpc>
                <a:spcPct val="100000"/>
              </a:lnSpc>
              <a:spcBef>
                <a:spcPct val="0"/>
              </a:spcBef>
              <a:spcAft>
                <a:spcPct val="0"/>
              </a:spcAft>
              <a:buSzTx/>
              <a:buFont typeface="Arial" panose="020b0604020202020204" pitchFamily="34" charset="0"/>
              <a:buNone/>
              <a:defRPr sz="1800" b="0" i="0" u="none" kern="1200" baseline="0">
                <a:solidFill>
                  <a:schemeClr val="tx1"/>
                </a:solidFill>
              </a:defRPr>
            </a:lvl1pPr>
            <a:lvl2pPr marL="457200" lvl="1" indent="0" algn="l" defTabSz="914400" rtl="0" eaLnBrk="1" fontAlgn="base" latinLnBrk="0" hangingPunct="1">
              <a:lnSpc>
                <a:spcPct val="100000"/>
              </a:lnSpc>
              <a:spcBef>
                <a:spcPct val="0"/>
              </a:spcBef>
              <a:spcAft>
                <a:spcPct val="0"/>
              </a:spcAft>
              <a:buSzTx/>
              <a:buFont typeface="Arial" panose="020b0604020202020204" pitchFamily="34" charset="0"/>
              <a:buNone/>
              <a:defRPr sz="1800" b="0" i="0" u="none" kern="1200" baseline="0">
                <a:solidFill>
                  <a:schemeClr val="tx1"/>
                </a:solidFill>
              </a:defRPr>
            </a:lvl2pPr>
            <a:lvl3pPr marL="914400" lvl="2" indent="0" algn="l" defTabSz="914400" rtl="0" eaLnBrk="1" fontAlgn="base" latinLnBrk="0" hangingPunct="1">
              <a:lnSpc>
                <a:spcPct val="100000"/>
              </a:lnSpc>
              <a:spcBef>
                <a:spcPct val="0"/>
              </a:spcBef>
              <a:spcAft>
                <a:spcPct val="0"/>
              </a:spcAft>
              <a:buSzTx/>
              <a:buFont typeface="Arial" panose="020b0604020202020204" pitchFamily="34" charset="0"/>
              <a:buNone/>
              <a:defRPr sz="1800" b="0" i="0" u="none" kern="1200" baseline="0">
                <a:solidFill>
                  <a:schemeClr val="tx1"/>
                </a:solidFill>
              </a:defRPr>
            </a:lvl3pPr>
            <a:lvl4pPr marL="1371600" lvl="3" indent="0" algn="l" defTabSz="914400" rtl="0" eaLnBrk="1" fontAlgn="base" latinLnBrk="0" hangingPunct="1">
              <a:lnSpc>
                <a:spcPct val="100000"/>
              </a:lnSpc>
              <a:spcBef>
                <a:spcPct val="0"/>
              </a:spcBef>
              <a:spcAft>
                <a:spcPct val="0"/>
              </a:spcAft>
              <a:buSzTx/>
              <a:buFont typeface="Arial" panose="020b0604020202020204" pitchFamily="34" charset="0"/>
              <a:buNone/>
              <a:defRPr sz="1800" b="0" i="0" u="none" kern="1200" baseline="0">
                <a:solidFill>
                  <a:schemeClr val="tx1"/>
                </a:solidFill>
              </a:defRPr>
            </a:lvl4pPr>
            <a:lvl5pPr marL="1828800" lvl="4" indent="0" algn="l" defTabSz="914400" rtl="0" eaLnBrk="1" fontAlgn="base" latinLnBrk="0" hangingPunct="1">
              <a:lnSpc>
                <a:spcPct val="100000"/>
              </a:lnSpc>
              <a:spcBef>
                <a:spcPct val="0"/>
              </a:spcBef>
              <a:spcAft>
                <a:spcPct val="0"/>
              </a:spcAft>
              <a:buSzTx/>
              <a:buFont typeface="Arial" panose="020b0604020202020204" pitchFamily="34" charset="0"/>
              <a:buNone/>
              <a:defRPr sz="1800" b="0" i="0" u="none" kern="1200" baseline="0">
                <a:solidFill>
                  <a:schemeClr val="tx1"/>
                </a:solidFill>
              </a:defRPr>
            </a:lvl5pPr>
            <a:lvl6pPr marL="2286000" lvl="5" indent="0" algn="l" defTabSz="914400" rtl="0" eaLnBrk="1" fontAlgn="base" latinLnBrk="0" hangingPunct="1">
              <a:lnSpc>
                <a:spcPct val="100000"/>
              </a:lnSpc>
              <a:spcBef>
                <a:spcPct val="0"/>
              </a:spcBef>
              <a:spcAft>
                <a:spcPct val="0"/>
              </a:spcAft>
              <a:buSzTx/>
              <a:buFont typeface="Arial" panose="020b0604020202020204" pitchFamily="34" charset="0"/>
              <a:buNone/>
              <a:defRPr sz="1800" b="0" i="0" u="none" kern="1200" baseline="0">
                <a:solidFill>
                  <a:schemeClr val="tx1"/>
                </a:solidFill>
              </a:defRPr>
            </a:lvl6pPr>
            <a:lvl7pPr marL="2743200" lvl="6" indent="0" algn="l" defTabSz="914400" rtl="0" eaLnBrk="1" fontAlgn="base" latinLnBrk="0" hangingPunct="1">
              <a:lnSpc>
                <a:spcPct val="100000"/>
              </a:lnSpc>
              <a:spcBef>
                <a:spcPct val="0"/>
              </a:spcBef>
              <a:spcAft>
                <a:spcPct val="0"/>
              </a:spcAft>
              <a:buSzTx/>
              <a:buFont typeface="Arial" panose="020b0604020202020204" pitchFamily="34" charset="0"/>
              <a:buNone/>
              <a:defRPr sz="1800" b="0" i="0" u="none" kern="1200" baseline="0">
                <a:solidFill>
                  <a:schemeClr val="tx1"/>
                </a:solidFill>
              </a:defRPr>
            </a:lvl7pPr>
            <a:lvl8pPr marL="3200400" lvl="7" indent="0" algn="l" defTabSz="914400" rtl="0" eaLnBrk="1" fontAlgn="base" latinLnBrk="0" hangingPunct="1">
              <a:lnSpc>
                <a:spcPct val="100000"/>
              </a:lnSpc>
              <a:spcBef>
                <a:spcPct val="0"/>
              </a:spcBef>
              <a:spcAft>
                <a:spcPct val="0"/>
              </a:spcAft>
              <a:buSzTx/>
              <a:buFont typeface="Arial" panose="020b0604020202020204" pitchFamily="34" charset="0"/>
              <a:buNone/>
              <a:defRPr sz="1800" b="0" i="0" u="none" kern="1200" baseline="0">
                <a:solidFill>
                  <a:schemeClr val="tx1"/>
                </a:solidFill>
              </a:defRPr>
            </a:lvl8pPr>
            <a:lvl9pPr marL="3657600" lvl="8" indent="0" algn="l" defTabSz="914400" rtl="0" eaLnBrk="1" fontAlgn="base" latinLnBrk="0" hangingPunct="1">
              <a:lnSpc>
                <a:spcPct val="100000"/>
              </a:lnSpc>
              <a:spcBef>
                <a:spcPct val="0"/>
              </a:spcBef>
              <a:spcAft>
                <a:spcPct val="0"/>
              </a:spcAft>
              <a:buSzTx/>
              <a:buFont typeface="Arial" panose="020b0604020202020204" pitchFamily="34" charset="0"/>
              <a:buNone/>
              <a:defRPr sz="1800" b="0" i="0" u="none" kern="1200" baseline="0">
                <a:solidFill>
                  <a:schemeClr val="tx1"/>
                </a:solidFill>
              </a:defRPr>
            </a:lvl9pPr>
          </a:lstStyle>
          <a:p>
            <a:pPr>
              <a:lnSpc>
                <a:spcPct val="150000"/>
              </a:lnSpc>
              <a:buClr>
                <a:schemeClr val="hlink"/>
              </a:buClr>
              <a:buSzTx/>
            </a:pPr>
            <a:r>
              <a:rPr lang="zh-CN" altLang="en-US" sz="2400" b="1" spc="1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默读第一部分，思考：</a:t>
            </a:r>
          </a:p>
          <a:p>
            <a:pPr>
              <a:lnSpc>
                <a:spcPct val="150000"/>
              </a:lnSpc>
              <a:buClr>
                <a:schemeClr val="hlink"/>
              </a:buClr>
              <a:buSzTx/>
            </a:pPr>
            <a:r>
              <a:rPr lang="zh-CN" altLang="en-US" sz="2400" b="1" spc="1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在鲁迅笔下白莽是一个怎样的人</a:t>
            </a:r>
            <a:r>
              <a:rPr lang="zh-CN" altLang="en-US" sz="2400" b="1" spc="100" smtClean="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？在</a:t>
            </a:r>
            <a:r>
              <a:rPr lang="zh-CN" altLang="en-US" sz="2400" b="1" spc="1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文中找出句子并分析。</a:t>
            </a:r>
          </a:p>
        </p:txBody>
      </p:sp>
      <p:sp>
        <p:nvSpPr>
          <p:cNvPr id="4" name="矩形 3"/>
          <p:cNvSpPr/>
          <p:nvPr/>
        </p:nvSpPr>
        <p:spPr>
          <a:xfrm>
            <a:off x="2428263" y="3928893"/>
            <a:ext cx="615553" cy="2041525"/>
          </a:xfrm>
          <a:prstGeom prst="rect">
            <a:avLst/>
          </a:prstGeom>
          <a:noFill/>
          <a:ln w="9525">
            <a:noFill/>
          </a:ln>
        </p:spPr>
        <p:txBody>
          <a:bodyPr vert="eaVert">
            <a:spAutoFit/>
          </a:bodyPr>
          <a:lstStyle>
            <a:lvl1pPr marL="0" lvl="0" indent="0" algn="l" defTabSz="914400" rtl="0" eaLnBrk="1" fontAlgn="base" latinLnBrk="0" hangingPunct="1">
              <a:lnSpc>
                <a:spcPct val="100000"/>
              </a:lnSpc>
              <a:spcBef>
                <a:spcPct val="0"/>
              </a:spcBef>
              <a:spcAft>
                <a:spcPct val="0"/>
              </a:spcAft>
              <a:buSzTx/>
              <a:buFont typeface="Arial" panose="020b0604020202020204" pitchFamily="34" charset="0"/>
              <a:buNone/>
              <a:defRPr sz="1800" b="0" i="0" u="none" kern="1200" baseline="0">
                <a:solidFill>
                  <a:schemeClr val="tx1"/>
                </a:solidFill>
              </a:defRPr>
            </a:lvl1pPr>
            <a:lvl2pPr marL="457200" lvl="1" indent="0" algn="l" defTabSz="914400" rtl="0" eaLnBrk="1" fontAlgn="base" latinLnBrk="0" hangingPunct="1">
              <a:lnSpc>
                <a:spcPct val="100000"/>
              </a:lnSpc>
              <a:spcBef>
                <a:spcPct val="0"/>
              </a:spcBef>
              <a:spcAft>
                <a:spcPct val="0"/>
              </a:spcAft>
              <a:buSzTx/>
              <a:buFont typeface="Arial" panose="020b0604020202020204" pitchFamily="34" charset="0"/>
              <a:buNone/>
              <a:defRPr sz="1800" b="0" i="0" u="none" kern="1200" baseline="0">
                <a:solidFill>
                  <a:schemeClr val="tx1"/>
                </a:solidFill>
              </a:defRPr>
            </a:lvl2pPr>
            <a:lvl3pPr marL="914400" lvl="2" indent="0" algn="l" defTabSz="914400" rtl="0" eaLnBrk="1" fontAlgn="base" latinLnBrk="0" hangingPunct="1">
              <a:lnSpc>
                <a:spcPct val="100000"/>
              </a:lnSpc>
              <a:spcBef>
                <a:spcPct val="0"/>
              </a:spcBef>
              <a:spcAft>
                <a:spcPct val="0"/>
              </a:spcAft>
              <a:buSzTx/>
              <a:buFont typeface="Arial" panose="020b0604020202020204" pitchFamily="34" charset="0"/>
              <a:buNone/>
              <a:defRPr sz="1800" b="0" i="0" u="none" kern="1200" baseline="0">
                <a:solidFill>
                  <a:schemeClr val="tx1"/>
                </a:solidFill>
              </a:defRPr>
            </a:lvl3pPr>
            <a:lvl4pPr marL="1371600" lvl="3" indent="0" algn="l" defTabSz="914400" rtl="0" eaLnBrk="1" fontAlgn="base" latinLnBrk="0" hangingPunct="1">
              <a:lnSpc>
                <a:spcPct val="100000"/>
              </a:lnSpc>
              <a:spcBef>
                <a:spcPct val="0"/>
              </a:spcBef>
              <a:spcAft>
                <a:spcPct val="0"/>
              </a:spcAft>
              <a:buSzTx/>
              <a:buFont typeface="Arial" panose="020b0604020202020204" pitchFamily="34" charset="0"/>
              <a:buNone/>
              <a:defRPr sz="1800" b="0" i="0" u="none" kern="1200" baseline="0">
                <a:solidFill>
                  <a:schemeClr val="tx1"/>
                </a:solidFill>
              </a:defRPr>
            </a:lvl4pPr>
            <a:lvl5pPr marL="1828800" lvl="4" indent="0" algn="l" defTabSz="914400" rtl="0" eaLnBrk="1" fontAlgn="base" latinLnBrk="0" hangingPunct="1">
              <a:lnSpc>
                <a:spcPct val="100000"/>
              </a:lnSpc>
              <a:spcBef>
                <a:spcPct val="0"/>
              </a:spcBef>
              <a:spcAft>
                <a:spcPct val="0"/>
              </a:spcAft>
              <a:buSzTx/>
              <a:buFont typeface="Arial" panose="020b0604020202020204" pitchFamily="34" charset="0"/>
              <a:buNone/>
              <a:defRPr sz="1800" b="0" i="0" u="none" kern="1200" baseline="0">
                <a:solidFill>
                  <a:schemeClr val="tx1"/>
                </a:solidFill>
              </a:defRPr>
            </a:lvl5pPr>
            <a:lvl6pPr marL="2286000" lvl="5" indent="0" algn="l" defTabSz="914400" rtl="0" eaLnBrk="1" fontAlgn="base" latinLnBrk="0" hangingPunct="1">
              <a:lnSpc>
                <a:spcPct val="100000"/>
              </a:lnSpc>
              <a:spcBef>
                <a:spcPct val="0"/>
              </a:spcBef>
              <a:spcAft>
                <a:spcPct val="0"/>
              </a:spcAft>
              <a:buSzTx/>
              <a:buFont typeface="Arial" panose="020b0604020202020204" pitchFamily="34" charset="0"/>
              <a:buNone/>
              <a:defRPr sz="1800" b="0" i="0" u="none" kern="1200" baseline="0">
                <a:solidFill>
                  <a:schemeClr val="tx1"/>
                </a:solidFill>
              </a:defRPr>
            </a:lvl6pPr>
            <a:lvl7pPr marL="2743200" lvl="6" indent="0" algn="l" defTabSz="914400" rtl="0" eaLnBrk="1" fontAlgn="base" latinLnBrk="0" hangingPunct="1">
              <a:lnSpc>
                <a:spcPct val="100000"/>
              </a:lnSpc>
              <a:spcBef>
                <a:spcPct val="0"/>
              </a:spcBef>
              <a:spcAft>
                <a:spcPct val="0"/>
              </a:spcAft>
              <a:buSzTx/>
              <a:buFont typeface="Arial" panose="020b0604020202020204" pitchFamily="34" charset="0"/>
              <a:buNone/>
              <a:defRPr sz="1800" b="0" i="0" u="none" kern="1200" baseline="0">
                <a:solidFill>
                  <a:schemeClr val="tx1"/>
                </a:solidFill>
              </a:defRPr>
            </a:lvl7pPr>
            <a:lvl8pPr marL="3200400" lvl="7" indent="0" algn="l" defTabSz="914400" rtl="0" eaLnBrk="1" fontAlgn="base" latinLnBrk="0" hangingPunct="1">
              <a:lnSpc>
                <a:spcPct val="100000"/>
              </a:lnSpc>
              <a:spcBef>
                <a:spcPct val="0"/>
              </a:spcBef>
              <a:spcAft>
                <a:spcPct val="0"/>
              </a:spcAft>
              <a:buSzTx/>
              <a:buFont typeface="Arial" panose="020b0604020202020204" pitchFamily="34" charset="0"/>
              <a:buNone/>
              <a:defRPr sz="1800" b="0" i="0" u="none" kern="1200" baseline="0">
                <a:solidFill>
                  <a:schemeClr val="tx1"/>
                </a:solidFill>
              </a:defRPr>
            </a:lvl8pPr>
            <a:lvl9pPr marL="3657600" lvl="8" indent="0" algn="l" defTabSz="914400" rtl="0" eaLnBrk="1" fontAlgn="base" latinLnBrk="0" hangingPunct="1">
              <a:lnSpc>
                <a:spcPct val="100000"/>
              </a:lnSpc>
              <a:spcBef>
                <a:spcPct val="0"/>
              </a:spcBef>
              <a:spcAft>
                <a:spcPct val="0"/>
              </a:spcAft>
              <a:buSzTx/>
              <a:buFont typeface="Arial" panose="020b0604020202020204" pitchFamily="34" charset="0"/>
              <a:buNone/>
              <a:defRPr sz="1800" b="0" i="0" u="none" kern="1200" baseline="0">
                <a:solidFill>
                  <a:schemeClr val="tx1"/>
                </a:solidFill>
              </a:defRPr>
            </a:lvl9pPr>
          </a:lstStyle>
          <a:p>
            <a:pPr>
              <a:buSzTx/>
            </a:pPr>
            <a:r>
              <a:rPr lang="zh-CN" altLang="en-US" sz="2800" b="1">
                <a:latin typeface="Times New Roman" panose="02020603050405020304" pitchFamily="18" charset="0"/>
              </a:rPr>
              <a:t>三 次 见 面</a:t>
            </a:r>
          </a:p>
        </p:txBody>
      </p:sp>
      <p:sp>
        <p:nvSpPr>
          <p:cNvPr id="5" name="矩形 4"/>
          <p:cNvSpPr/>
          <p:nvPr/>
        </p:nvSpPr>
        <p:spPr>
          <a:xfrm>
            <a:off x="3924879" y="3821070"/>
            <a:ext cx="2178050" cy="523220"/>
          </a:xfrm>
          <a:prstGeom prst="rect">
            <a:avLst/>
          </a:prstGeom>
          <a:noFill/>
          <a:ln w="9525">
            <a:noFill/>
          </a:ln>
        </p:spPr>
        <p:txBody>
          <a:bodyPr>
            <a:spAutoFit/>
          </a:bodyPr>
          <a:lstStyle>
            <a:lvl1pPr marL="0" lvl="0" indent="0" algn="l" defTabSz="914400" rtl="0" eaLnBrk="1" fontAlgn="base" latinLnBrk="0" hangingPunct="1">
              <a:lnSpc>
                <a:spcPct val="100000"/>
              </a:lnSpc>
              <a:spcBef>
                <a:spcPct val="0"/>
              </a:spcBef>
              <a:spcAft>
                <a:spcPct val="0"/>
              </a:spcAft>
              <a:buSzTx/>
              <a:buFont typeface="Arial" panose="020b0604020202020204" pitchFamily="34" charset="0"/>
              <a:buNone/>
              <a:defRPr sz="1800" b="0" i="0" u="none" kern="1200" baseline="0">
                <a:solidFill>
                  <a:schemeClr val="tx1"/>
                </a:solidFill>
              </a:defRPr>
            </a:lvl1pPr>
            <a:lvl2pPr marL="457200" lvl="1" indent="0" algn="l" defTabSz="914400" rtl="0" eaLnBrk="1" fontAlgn="base" latinLnBrk="0" hangingPunct="1">
              <a:lnSpc>
                <a:spcPct val="100000"/>
              </a:lnSpc>
              <a:spcBef>
                <a:spcPct val="0"/>
              </a:spcBef>
              <a:spcAft>
                <a:spcPct val="0"/>
              </a:spcAft>
              <a:buSzTx/>
              <a:buFont typeface="Arial" panose="020b0604020202020204" pitchFamily="34" charset="0"/>
              <a:buNone/>
              <a:defRPr sz="1800" b="0" i="0" u="none" kern="1200" baseline="0">
                <a:solidFill>
                  <a:schemeClr val="tx1"/>
                </a:solidFill>
              </a:defRPr>
            </a:lvl2pPr>
            <a:lvl3pPr marL="914400" lvl="2" indent="0" algn="l" defTabSz="914400" rtl="0" eaLnBrk="1" fontAlgn="base" latinLnBrk="0" hangingPunct="1">
              <a:lnSpc>
                <a:spcPct val="100000"/>
              </a:lnSpc>
              <a:spcBef>
                <a:spcPct val="0"/>
              </a:spcBef>
              <a:spcAft>
                <a:spcPct val="0"/>
              </a:spcAft>
              <a:buSzTx/>
              <a:buFont typeface="Arial" panose="020b0604020202020204" pitchFamily="34" charset="0"/>
              <a:buNone/>
              <a:defRPr sz="1800" b="0" i="0" u="none" kern="1200" baseline="0">
                <a:solidFill>
                  <a:schemeClr val="tx1"/>
                </a:solidFill>
              </a:defRPr>
            </a:lvl3pPr>
            <a:lvl4pPr marL="1371600" lvl="3" indent="0" algn="l" defTabSz="914400" rtl="0" eaLnBrk="1" fontAlgn="base" latinLnBrk="0" hangingPunct="1">
              <a:lnSpc>
                <a:spcPct val="100000"/>
              </a:lnSpc>
              <a:spcBef>
                <a:spcPct val="0"/>
              </a:spcBef>
              <a:spcAft>
                <a:spcPct val="0"/>
              </a:spcAft>
              <a:buSzTx/>
              <a:buFont typeface="Arial" panose="020b0604020202020204" pitchFamily="34" charset="0"/>
              <a:buNone/>
              <a:defRPr sz="1800" b="0" i="0" u="none" kern="1200" baseline="0">
                <a:solidFill>
                  <a:schemeClr val="tx1"/>
                </a:solidFill>
              </a:defRPr>
            </a:lvl4pPr>
            <a:lvl5pPr marL="1828800" lvl="4" indent="0" algn="l" defTabSz="914400" rtl="0" eaLnBrk="1" fontAlgn="base" latinLnBrk="0" hangingPunct="1">
              <a:lnSpc>
                <a:spcPct val="100000"/>
              </a:lnSpc>
              <a:spcBef>
                <a:spcPct val="0"/>
              </a:spcBef>
              <a:spcAft>
                <a:spcPct val="0"/>
              </a:spcAft>
              <a:buSzTx/>
              <a:buFont typeface="Arial" panose="020b0604020202020204" pitchFamily="34" charset="0"/>
              <a:buNone/>
              <a:defRPr sz="1800" b="0" i="0" u="none" kern="1200" baseline="0">
                <a:solidFill>
                  <a:schemeClr val="tx1"/>
                </a:solidFill>
              </a:defRPr>
            </a:lvl5pPr>
            <a:lvl6pPr marL="2286000" lvl="5" indent="0" algn="l" defTabSz="914400" rtl="0" eaLnBrk="1" fontAlgn="base" latinLnBrk="0" hangingPunct="1">
              <a:lnSpc>
                <a:spcPct val="100000"/>
              </a:lnSpc>
              <a:spcBef>
                <a:spcPct val="0"/>
              </a:spcBef>
              <a:spcAft>
                <a:spcPct val="0"/>
              </a:spcAft>
              <a:buSzTx/>
              <a:buFont typeface="Arial" panose="020b0604020202020204" pitchFamily="34" charset="0"/>
              <a:buNone/>
              <a:defRPr sz="1800" b="0" i="0" u="none" kern="1200" baseline="0">
                <a:solidFill>
                  <a:schemeClr val="tx1"/>
                </a:solidFill>
              </a:defRPr>
            </a:lvl6pPr>
            <a:lvl7pPr marL="2743200" lvl="6" indent="0" algn="l" defTabSz="914400" rtl="0" eaLnBrk="1" fontAlgn="base" latinLnBrk="0" hangingPunct="1">
              <a:lnSpc>
                <a:spcPct val="100000"/>
              </a:lnSpc>
              <a:spcBef>
                <a:spcPct val="0"/>
              </a:spcBef>
              <a:spcAft>
                <a:spcPct val="0"/>
              </a:spcAft>
              <a:buSzTx/>
              <a:buFont typeface="Arial" panose="020b0604020202020204" pitchFamily="34" charset="0"/>
              <a:buNone/>
              <a:defRPr sz="1800" b="0" i="0" u="none" kern="1200" baseline="0">
                <a:solidFill>
                  <a:schemeClr val="tx1"/>
                </a:solidFill>
              </a:defRPr>
            </a:lvl7pPr>
            <a:lvl8pPr marL="3200400" lvl="7" indent="0" algn="l" defTabSz="914400" rtl="0" eaLnBrk="1" fontAlgn="base" latinLnBrk="0" hangingPunct="1">
              <a:lnSpc>
                <a:spcPct val="100000"/>
              </a:lnSpc>
              <a:spcBef>
                <a:spcPct val="0"/>
              </a:spcBef>
              <a:spcAft>
                <a:spcPct val="0"/>
              </a:spcAft>
              <a:buSzTx/>
              <a:buFont typeface="Arial" panose="020b0604020202020204" pitchFamily="34" charset="0"/>
              <a:buNone/>
              <a:defRPr sz="1800" b="0" i="0" u="none" kern="1200" baseline="0">
                <a:solidFill>
                  <a:schemeClr val="tx1"/>
                </a:solidFill>
              </a:defRPr>
            </a:lvl8pPr>
            <a:lvl9pPr marL="3657600" lvl="8" indent="0" algn="l" defTabSz="914400" rtl="0" eaLnBrk="1" fontAlgn="base" latinLnBrk="0" hangingPunct="1">
              <a:lnSpc>
                <a:spcPct val="100000"/>
              </a:lnSpc>
              <a:spcBef>
                <a:spcPct val="0"/>
              </a:spcBef>
              <a:spcAft>
                <a:spcPct val="0"/>
              </a:spcAft>
              <a:buSzTx/>
              <a:buFont typeface="Arial" panose="020b0604020202020204" pitchFamily="34" charset="0"/>
              <a:buNone/>
              <a:defRPr sz="1800" b="0" i="0" u="none" kern="1200" baseline="0">
                <a:solidFill>
                  <a:schemeClr val="tx1"/>
                </a:solidFill>
              </a:defRPr>
            </a:lvl9pPr>
          </a:lstStyle>
          <a:p>
            <a:r>
              <a:rPr lang="zh-CN" altLang="zh-CN" sz="2800" b="1">
                <a:solidFill>
                  <a:srgbClr val="A50021"/>
                </a:solidFill>
                <a:latin typeface="Times New Roman" panose="02020603050405020304" pitchFamily="18" charset="0"/>
              </a:rPr>
              <a:t>淳朴、率真</a:t>
            </a:r>
            <a:endParaRPr lang="zh-CN" altLang="en-US" sz="2800" b="1">
              <a:solidFill>
                <a:srgbClr val="A50021"/>
              </a:solidFill>
              <a:latin typeface="Times New Roman" panose="02020603050405020304" pitchFamily="18" charset="0"/>
            </a:endParaRPr>
          </a:p>
        </p:txBody>
      </p:sp>
      <p:sp>
        <p:nvSpPr>
          <p:cNvPr id="6" name="矩形 5"/>
          <p:cNvSpPr/>
          <p:nvPr/>
        </p:nvSpPr>
        <p:spPr>
          <a:xfrm>
            <a:off x="3958216" y="4511930"/>
            <a:ext cx="2819400" cy="523220"/>
          </a:xfrm>
          <a:prstGeom prst="rect">
            <a:avLst/>
          </a:prstGeom>
          <a:noFill/>
          <a:ln w="9525">
            <a:noFill/>
          </a:ln>
        </p:spPr>
        <p:txBody>
          <a:bodyPr>
            <a:spAutoFit/>
          </a:bodyPr>
          <a:lstStyle>
            <a:lvl1pPr marL="0" lvl="0" indent="0" algn="l" defTabSz="914400" rtl="0" eaLnBrk="1" fontAlgn="base" latinLnBrk="0" hangingPunct="1">
              <a:lnSpc>
                <a:spcPct val="100000"/>
              </a:lnSpc>
              <a:spcBef>
                <a:spcPct val="0"/>
              </a:spcBef>
              <a:spcAft>
                <a:spcPct val="0"/>
              </a:spcAft>
              <a:buSzTx/>
              <a:buFont typeface="Arial" panose="020b0604020202020204" pitchFamily="34" charset="0"/>
              <a:buNone/>
              <a:defRPr sz="1800" b="0" i="0" u="none" kern="1200" baseline="0">
                <a:solidFill>
                  <a:schemeClr val="tx1"/>
                </a:solidFill>
              </a:defRPr>
            </a:lvl1pPr>
            <a:lvl2pPr marL="457200" lvl="1" indent="0" algn="l" defTabSz="914400" rtl="0" eaLnBrk="1" fontAlgn="base" latinLnBrk="0" hangingPunct="1">
              <a:lnSpc>
                <a:spcPct val="100000"/>
              </a:lnSpc>
              <a:spcBef>
                <a:spcPct val="0"/>
              </a:spcBef>
              <a:spcAft>
                <a:spcPct val="0"/>
              </a:spcAft>
              <a:buSzTx/>
              <a:buFont typeface="Arial" panose="020b0604020202020204" pitchFamily="34" charset="0"/>
              <a:buNone/>
              <a:defRPr sz="1800" b="0" i="0" u="none" kern="1200" baseline="0">
                <a:solidFill>
                  <a:schemeClr val="tx1"/>
                </a:solidFill>
              </a:defRPr>
            </a:lvl2pPr>
            <a:lvl3pPr marL="914400" lvl="2" indent="0" algn="l" defTabSz="914400" rtl="0" eaLnBrk="1" fontAlgn="base" latinLnBrk="0" hangingPunct="1">
              <a:lnSpc>
                <a:spcPct val="100000"/>
              </a:lnSpc>
              <a:spcBef>
                <a:spcPct val="0"/>
              </a:spcBef>
              <a:spcAft>
                <a:spcPct val="0"/>
              </a:spcAft>
              <a:buSzTx/>
              <a:buFont typeface="Arial" panose="020b0604020202020204" pitchFamily="34" charset="0"/>
              <a:buNone/>
              <a:defRPr sz="1800" b="0" i="0" u="none" kern="1200" baseline="0">
                <a:solidFill>
                  <a:schemeClr val="tx1"/>
                </a:solidFill>
              </a:defRPr>
            </a:lvl3pPr>
            <a:lvl4pPr marL="1371600" lvl="3" indent="0" algn="l" defTabSz="914400" rtl="0" eaLnBrk="1" fontAlgn="base" latinLnBrk="0" hangingPunct="1">
              <a:lnSpc>
                <a:spcPct val="100000"/>
              </a:lnSpc>
              <a:spcBef>
                <a:spcPct val="0"/>
              </a:spcBef>
              <a:spcAft>
                <a:spcPct val="0"/>
              </a:spcAft>
              <a:buSzTx/>
              <a:buFont typeface="Arial" panose="020b0604020202020204" pitchFamily="34" charset="0"/>
              <a:buNone/>
              <a:defRPr sz="1800" b="0" i="0" u="none" kern="1200" baseline="0">
                <a:solidFill>
                  <a:schemeClr val="tx1"/>
                </a:solidFill>
              </a:defRPr>
            </a:lvl4pPr>
            <a:lvl5pPr marL="1828800" lvl="4" indent="0" algn="l" defTabSz="914400" rtl="0" eaLnBrk="1" fontAlgn="base" latinLnBrk="0" hangingPunct="1">
              <a:lnSpc>
                <a:spcPct val="100000"/>
              </a:lnSpc>
              <a:spcBef>
                <a:spcPct val="0"/>
              </a:spcBef>
              <a:spcAft>
                <a:spcPct val="0"/>
              </a:spcAft>
              <a:buSzTx/>
              <a:buFont typeface="Arial" panose="020b0604020202020204" pitchFamily="34" charset="0"/>
              <a:buNone/>
              <a:defRPr sz="1800" b="0" i="0" u="none" kern="1200" baseline="0">
                <a:solidFill>
                  <a:schemeClr val="tx1"/>
                </a:solidFill>
              </a:defRPr>
            </a:lvl5pPr>
            <a:lvl6pPr marL="2286000" lvl="5" indent="0" algn="l" defTabSz="914400" rtl="0" eaLnBrk="1" fontAlgn="base" latinLnBrk="0" hangingPunct="1">
              <a:lnSpc>
                <a:spcPct val="100000"/>
              </a:lnSpc>
              <a:spcBef>
                <a:spcPct val="0"/>
              </a:spcBef>
              <a:spcAft>
                <a:spcPct val="0"/>
              </a:spcAft>
              <a:buSzTx/>
              <a:buFont typeface="Arial" panose="020b0604020202020204" pitchFamily="34" charset="0"/>
              <a:buNone/>
              <a:defRPr sz="1800" b="0" i="0" u="none" kern="1200" baseline="0">
                <a:solidFill>
                  <a:schemeClr val="tx1"/>
                </a:solidFill>
              </a:defRPr>
            </a:lvl6pPr>
            <a:lvl7pPr marL="2743200" lvl="6" indent="0" algn="l" defTabSz="914400" rtl="0" eaLnBrk="1" fontAlgn="base" latinLnBrk="0" hangingPunct="1">
              <a:lnSpc>
                <a:spcPct val="100000"/>
              </a:lnSpc>
              <a:spcBef>
                <a:spcPct val="0"/>
              </a:spcBef>
              <a:spcAft>
                <a:spcPct val="0"/>
              </a:spcAft>
              <a:buSzTx/>
              <a:buFont typeface="Arial" panose="020b0604020202020204" pitchFamily="34" charset="0"/>
              <a:buNone/>
              <a:defRPr sz="1800" b="0" i="0" u="none" kern="1200" baseline="0">
                <a:solidFill>
                  <a:schemeClr val="tx1"/>
                </a:solidFill>
              </a:defRPr>
            </a:lvl7pPr>
            <a:lvl8pPr marL="3200400" lvl="7" indent="0" algn="l" defTabSz="914400" rtl="0" eaLnBrk="1" fontAlgn="base" latinLnBrk="0" hangingPunct="1">
              <a:lnSpc>
                <a:spcPct val="100000"/>
              </a:lnSpc>
              <a:spcBef>
                <a:spcPct val="0"/>
              </a:spcBef>
              <a:spcAft>
                <a:spcPct val="0"/>
              </a:spcAft>
              <a:buSzTx/>
              <a:buFont typeface="Arial" panose="020b0604020202020204" pitchFamily="34" charset="0"/>
              <a:buNone/>
              <a:defRPr sz="1800" b="0" i="0" u="none" kern="1200" baseline="0">
                <a:solidFill>
                  <a:schemeClr val="tx1"/>
                </a:solidFill>
              </a:defRPr>
            </a:lvl8pPr>
            <a:lvl9pPr marL="3657600" lvl="8" indent="0" algn="l" defTabSz="914400" rtl="0" eaLnBrk="1" fontAlgn="base" latinLnBrk="0" hangingPunct="1">
              <a:lnSpc>
                <a:spcPct val="100000"/>
              </a:lnSpc>
              <a:spcBef>
                <a:spcPct val="0"/>
              </a:spcBef>
              <a:spcAft>
                <a:spcPct val="0"/>
              </a:spcAft>
              <a:buSzTx/>
              <a:buFont typeface="Arial" panose="020b0604020202020204" pitchFamily="34" charset="0"/>
              <a:buNone/>
              <a:defRPr sz="1800" b="0" i="0" u="none" kern="1200" baseline="0">
                <a:solidFill>
                  <a:schemeClr val="tx1"/>
                </a:solidFill>
              </a:defRPr>
            </a:lvl9pPr>
          </a:lstStyle>
          <a:p>
            <a:r>
              <a:rPr lang="zh-CN" altLang="zh-CN" sz="2800" b="1">
                <a:solidFill>
                  <a:srgbClr val="A50021"/>
                </a:solidFill>
                <a:latin typeface="Times New Roman" panose="02020603050405020304" pitchFamily="18" charset="0"/>
              </a:rPr>
              <a:t>敏感、爱憎分明</a:t>
            </a:r>
          </a:p>
        </p:txBody>
      </p:sp>
      <p:sp>
        <p:nvSpPr>
          <p:cNvPr id="7" name="矩形 6"/>
          <p:cNvSpPr/>
          <p:nvPr/>
        </p:nvSpPr>
        <p:spPr>
          <a:xfrm>
            <a:off x="3958216" y="5232685"/>
            <a:ext cx="3036887" cy="523220"/>
          </a:xfrm>
          <a:prstGeom prst="rect">
            <a:avLst/>
          </a:prstGeom>
          <a:noFill/>
          <a:ln w="9525">
            <a:noFill/>
          </a:ln>
        </p:spPr>
        <p:txBody>
          <a:bodyPr>
            <a:spAutoFit/>
          </a:bodyPr>
          <a:lstStyle>
            <a:lvl1pPr marL="0" lvl="0" indent="0" algn="l" defTabSz="914400" rtl="0" eaLnBrk="1" fontAlgn="base" latinLnBrk="0" hangingPunct="1">
              <a:lnSpc>
                <a:spcPct val="100000"/>
              </a:lnSpc>
              <a:spcBef>
                <a:spcPct val="0"/>
              </a:spcBef>
              <a:spcAft>
                <a:spcPct val="0"/>
              </a:spcAft>
              <a:buSzTx/>
              <a:buFont typeface="Arial" panose="020b0604020202020204" pitchFamily="34" charset="0"/>
              <a:buNone/>
              <a:defRPr sz="1800" b="0" i="0" u="none" kern="1200" baseline="0">
                <a:solidFill>
                  <a:schemeClr val="tx1"/>
                </a:solidFill>
              </a:defRPr>
            </a:lvl1pPr>
            <a:lvl2pPr marL="457200" lvl="1" indent="0" algn="l" defTabSz="914400" rtl="0" eaLnBrk="1" fontAlgn="base" latinLnBrk="0" hangingPunct="1">
              <a:lnSpc>
                <a:spcPct val="100000"/>
              </a:lnSpc>
              <a:spcBef>
                <a:spcPct val="0"/>
              </a:spcBef>
              <a:spcAft>
                <a:spcPct val="0"/>
              </a:spcAft>
              <a:buSzTx/>
              <a:buFont typeface="Arial" panose="020b0604020202020204" pitchFamily="34" charset="0"/>
              <a:buNone/>
              <a:defRPr sz="1800" b="0" i="0" u="none" kern="1200" baseline="0">
                <a:solidFill>
                  <a:schemeClr val="tx1"/>
                </a:solidFill>
              </a:defRPr>
            </a:lvl2pPr>
            <a:lvl3pPr marL="914400" lvl="2" indent="0" algn="l" defTabSz="914400" rtl="0" eaLnBrk="1" fontAlgn="base" latinLnBrk="0" hangingPunct="1">
              <a:lnSpc>
                <a:spcPct val="100000"/>
              </a:lnSpc>
              <a:spcBef>
                <a:spcPct val="0"/>
              </a:spcBef>
              <a:spcAft>
                <a:spcPct val="0"/>
              </a:spcAft>
              <a:buSzTx/>
              <a:buFont typeface="Arial" panose="020b0604020202020204" pitchFamily="34" charset="0"/>
              <a:buNone/>
              <a:defRPr sz="1800" b="0" i="0" u="none" kern="1200" baseline="0">
                <a:solidFill>
                  <a:schemeClr val="tx1"/>
                </a:solidFill>
              </a:defRPr>
            </a:lvl3pPr>
            <a:lvl4pPr marL="1371600" lvl="3" indent="0" algn="l" defTabSz="914400" rtl="0" eaLnBrk="1" fontAlgn="base" latinLnBrk="0" hangingPunct="1">
              <a:lnSpc>
                <a:spcPct val="100000"/>
              </a:lnSpc>
              <a:spcBef>
                <a:spcPct val="0"/>
              </a:spcBef>
              <a:spcAft>
                <a:spcPct val="0"/>
              </a:spcAft>
              <a:buSzTx/>
              <a:buFont typeface="Arial" panose="020b0604020202020204" pitchFamily="34" charset="0"/>
              <a:buNone/>
              <a:defRPr sz="1800" b="0" i="0" u="none" kern="1200" baseline="0">
                <a:solidFill>
                  <a:schemeClr val="tx1"/>
                </a:solidFill>
              </a:defRPr>
            </a:lvl4pPr>
            <a:lvl5pPr marL="1828800" lvl="4" indent="0" algn="l" defTabSz="914400" rtl="0" eaLnBrk="1" fontAlgn="base" latinLnBrk="0" hangingPunct="1">
              <a:lnSpc>
                <a:spcPct val="100000"/>
              </a:lnSpc>
              <a:spcBef>
                <a:spcPct val="0"/>
              </a:spcBef>
              <a:spcAft>
                <a:spcPct val="0"/>
              </a:spcAft>
              <a:buSzTx/>
              <a:buFont typeface="Arial" panose="020b0604020202020204" pitchFamily="34" charset="0"/>
              <a:buNone/>
              <a:defRPr sz="1800" b="0" i="0" u="none" kern="1200" baseline="0">
                <a:solidFill>
                  <a:schemeClr val="tx1"/>
                </a:solidFill>
              </a:defRPr>
            </a:lvl5pPr>
            <a:lvl6pPr marL="2286000" lvl="5" indent="0" algn="l" defTabSz="914400" rtl="0" eaLnBrk="1" fontAlgn="base" latinLnBrk="0" hangingPunct="1">
              <a:lnSpc>
                <a:spcPct val="100000"/>
              </a:lnSpc>
              <a:spcBef>
                <a:spcPct val="0"/>
              </a:spcBef>
              <a:spcAft>
                <a:spcPct val="0"/>
              </a:spcAft>
              <a:buSzTx/>
              <a:buFont typeface="Arial" panose="020b0604020202020204" pitchFamily="34" charset="0"/>
              <a:buNone/>
              <a:defRPr sz="1800" b="0" i="0" u="none" kern="1200" baseline="0">
                <a:solidFill>
                  <a:schemeClr val="tx1"/>
                </a:solidFill>
              </a:defRPr>
            </a:lvl6pPr>
            <a:lvl7pPr marL="2743200" lvl="6" indent="0" algn="l" defTabSz="914400" rtl="0" eaLnBrk="1" fontAlgn="base" latinLnBrk="0" hangingPunct="1">
              <a:lnSpc>
                <a:spcPct val="100000"/>
              </a:lnSpc>
              <a:spcBef>
                <a:spcPct val="0"/>
              </a:spcBef>
              <a:spcAft>
                <a:spcPct val="0"/>
              </a:spcAft>
              <a:buSzTx/>
              <a:buFont typeface="Arial" panose="020b0604020202020204" pitchFamily="34" charset="0"/>
              <a:buNone/>
              <a:defRPr sz="1800" b="0" i="0" u="none" kern="1200" baseline="0">
                <a:solidFill>
                  <a:schemeClr val="tx1"/>
                </a:solidFill>
              </a:defRPr>
            </a:lvl7pPr>
            <a:lvl8pPr marL="3200400" lvl="7" indent="0" algn="l" defTabSz="914400" rtl="0" eaLnBrk="1" fontAlgn="base" latinLnBrk="0" hangingPunct="1">
              <a:lnSpc>
                <a:spcPct val="100000"/>
              </a:lnSpc>
              <a:spcBef>
                <a:spcPct val="0"/>
              </a:spcBef>
              <a:spcAft>
                <a:spcPct val="0"/>
              </a:spcAft>
              <a:buSzTx/>
              <a:buFont typeface="Arial" panose="020b0604020202020204" pitchFamily="34" charset="0"/>
              <a:buNone/>
              <a:defRPr sz="1800" b="0" i="0" u="none" kern="1200" baseline="0">
                <a:solidFill>
                  <a:schemeClr val="tx1"/>
                </a:solidFill>
              </a:defRPr>
            </a:lvl8pPr>
            <a:lvl9pPr marL="3657600" lvl="8" indent="0" algn="l" defTabSz="914400" rtl="0" eaLnBrk="1" fontAlgn="base" latinLnBrk="0" hangingPunct="1">
              <a:lnSpc>
                <a:spcPct val="100000"/>
              </a:lnSpc>
              <a:spcBef>
                <a:spcPct val="0"/>
              </a:spcBef>
              <a:spcAft>
                <a:spcPct val="0"/>
              </a:spcAft>
              <a:buSzTx/>
              <a:buFont typeface="Arial" panose="020b0604020202020204" pitchFamily="34" charset="0"/>
              <a:buNone/>
              <a:defRPr sz="1800" b="0" i="0" u="none" kern="1200" baseline="0">
                <a:solidFill>
                  <a:schemeClr val="tx1"/>
                </a:solidFill>
              </a:defRPr>
            </a:lvl9pPr>
          </a:lstStyle>
          <a:p>
            <a:r>
              <a:rPr lang="zh-CN" altLang="zh-CN" sz="2800" b="1">
                <a:solidFill>
                  <a:srgbClr val="A50021"/>
                </a:solidFill>
                <a:latin typeface="Times New Roman" panose="02020603050405020304" pitchFamily="18" charset="0"/>
              </a:rPr>
              <a:t>乐观坚定</a:t>
            </a:r>
          </a:p>
        </p:txBody>
      </p:sp>
      <p:cxnSp>
        <p:nvCxnSpPr>
          <p:cNvPr id="8" name="直接连接符 7"/>
          <p:cNvCxnSpPr/>
          <p:nvPr/>
        </p:nvCxnSpPr>
        <p:spPr>
          <a:xfrm flipV="1">
            <a:off x="3348616" y="4056193"/>
            <a:ext cx="533400" cy="304800"/>
          </a:xfrm>
          <a:prstGeom prst="line">
            <a:avLst/>
          </a:prstGeom>
          <a:ln w="28575" cap="flat" cmpd="sng">
            <a:solidFill>
              <a:schemeClr val="hlink"/>
            </a:solidFill>
            <a:prstDash val="solid"/>
            <a:headEnd type="none" w="med" len="med"/>
            <a:tailEnd type="triangle" w="med" len="med"/>
          </a:ln>
        </p:spPr>
      </p:cxnSp>
      <p:cxnSp>
        <p:nvCxnSpPr>
          <p:cNvPr id="9" name="直接连接符 8"/>
          <p:cNvCxnSpPr/>
          <p:nvPr/>
        </p:nvCxnSpPr>
        <p:spPr>
          <a:xfrm>
            <a:off x="3348616" y="4757695"/>
            <a:ext cx="609600" cy="0"/>
          </a:xfrm>
          <a:prstGeom prst="line">
            <a:avLst/>
          </a:prstGeom>
          <a:ln w="28575" cap="flat" cmpd="sng">
            <a:solidFill>
              <a:schemeClr val="hlink"/>
            </a:solidFill>
            <a:prstDash val="solid"/>
            <a:headEnd type="none" w="med" len="med"/>
            <a:tailEnd type="triangle" w="med" len="med"/>
          </a:ln>
        </p:spPr>
      </p:cxnSp>
      <p:cxnSp>
        <p:nvCxnSpPr>
          <p:cNvPr id="10" name="直接连接符 9"/>
          <p:cNvCxnSpPr/>
          <p:nvPr/>
        </p:nvCxnSpPr>
        <p:spPr>
          <a:xfrm>
            <a:off x="3348616" y="5189495"/>
            <a:ext cx="609600" cy="304800"/>
          </a:xfrm>
          <a:prstGeom prst="line">
            <a:avLst/>
          </a:prstGeom>
          <a:ln w="28575" cap="flat" cmpd="sng">
            <a:solidFill>
              <a:schemeClr val="hlink"/>
            </a:solidFill>
            <a:prstDash val="solid"/>
            <a:headEnd type="none" w="med" len="med"/>
            <a:tailEnd type="triangle" w="med" len="med"/>
          </a:ln>
        </p:spPr>
      </p:cxn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par>
                                <p:cTn id="8" presetID="16" presetClass="entr" presetSubtype="21"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barn(inVertical)">
                                      <p:cBhvr>
                                        <p:cTn id="10" dur="500"/>
                                        <p:tgtEl>
                                          <p:spTgt spid="8"/>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arn(inVertical)">
                                      <p:cBhvr>
                                        <p:cTn id="13" dur="500"/>
                                        <p:tgtEl>
                                          <p:spTgt spid="5"/>
                                        </p:tgtEl>
                                      </p:cBhvr>
                                    </p:animEffect>
                                  </p:childTnLst>
                                </p:cTn>
                              </p:par>
                            </p:childTnLst>
                          </p:cTn>
                        </p:par>
                      </p:childTnLst>
                    </p:cTn>
                  </p:par>
                  <p:par>
                    <p:cTn id="14" fill="hold" nodeType="clickPar">
                      <p:stCondLst>
                        <p:cond delay="indefinite"/>
                      </p:stCondLst>
                      <p:childTnLst>
                        <p:par>
                          <p:cTn id="15" fill="hold" nodeType="afterGroup">
                            <p:stCondLst>
                              <p:cond delay="0"/>
                            </p:stCondLst>
                            <p:childTnLst>
                              <p:par>
                                <p:cTn id="16" presetID="21" presetClass="entr" presetSubtype="1" fill="hold" nodeType="click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wheel(1)">
                                      <p:cBhvr>
                                        <p:cTn id="18" dur="2000"/>
                                        <p:tgtEl>
                                          <p:spTgt spid="9"/>
                                        </p:tgtEl>
                                      </p:cBhvr>
                                    </p:animEffect>
                                  </p:childTnLst>
                                </p:cTn>
                              </p:par>
                              <p:par>
                                <p:cTn id="19" presetID="21" presetClass="entr" presetSubtype="1" fill="hold" grpId="0" nodeType="with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wheel(1)">
                                      <p:cBhvr>
                                        <p:cTn id="21" dur="2000"/>
                                        <p:tgtEl>
                                          <p:spTgt spid="6"/>
                                        </p:tgtEl>
                                      </p:cBhvr>
                                    </p:animEffect>
                                  </p:childTnLst>
                                </p:cTn>
                              </p:par>
                            </p:childTnLst>
                          </p:cTn>
                        </p:par>
                      </p:childTnLst>
                    </p:cTn>
                  </p:par>
                  <p:par>
                    <p:cTn id="22" fill="hold" nodeType="clickPar">
                      <p:stCondLst>
                        <p:cond delay="indefinite"/>
                      </p:stCondLst>
                      <p:childTnLst>
                        <p:par>
                          <p:cTn id="23" fill="hold" nodeType="afterGroup">
                            <p:stCondLst>
                              <p:cond delay="0"/>
                            </p:stCondLst>
                            <p:childTnLst>
                              <p:par>
                                <p:cTn id="24" presetID="45" presetClass="entr" presetSubtype="0" fill="hold" nodeType="click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fade">
                                      <p:cBhvr>
                                        <p:cTn id="26" dur="2000"/>
                                        <p:tgtEl>
                                          <p:spTgt spid="10"/>
                                        </p:tgtEl>
                                      </p:cBhvr>
                                    </p:animEffect>
                                    <p:anim calcmode="lin" valueType="num">
                                      <p:cBhvr>
                                        <p:cTn id="27" dur="2000" fill="hold"/>
                                        <p:tgtEl>
                                          <p:spTgt spid="10"/>
                                        </p:tgtEl>
                                        <p:attrNameLst>
                                          <p:attrName>ppt_w</p:attrName>
                                        </p:attrNameLst>
                                      </p:cBhvr>
                                      <p:tavLst>
                                        <p:tav tm="0" fmla="#ppt_w*sin(2.5*pi*$)">
                                          <p:val>
                                            <p:fltVal val="0"/>
                                          </p:val>
                                        </p:tav>
                                        <p:tav tm="100000">
                                          <p:val>
                                            <p:fltVal val="1"/>
                                          </p:val>
                                        </p:tav>
                                      </p:tavLst>
                                    </p:anim>
                                    <p:anim calcmode="lin" valueType="num">
                                      <p:cBhvr>
                                        <p:cTn id="28" dur="2000" fill="hold"/>
                                        <p:tgtEl>
                                          <p:spTgt spid="10"/>
                                        </p:tgtEl>
                                        <p:attrNameLst>
                                          <p:attrName>ppt_h</p:attrName>
                                        </p:attrNameLst>
                                      </p:cBhvr>
                                      <p:tavLst>
                                        <p:tav tm="0">
                                          <p:val>
                                            <p:strVal val="#ppt_h"/>
                                          </p:val>
                                        </p:tav>
                                        <p:tav tm="100000">
                                          <p:val>
                                            <p:strVal val="#ppt_h"/>
                                          </p:val>
                                        </p:tav>
                                      </p:tavLst>
                                    </p:anim>
                                  </p:childTnLst>
                                </p:cTn>
                              </p:par>
                              <p:par>
                                <p:cTn id="29" presetID="45" presetClass="entr" presetSubtype="0" fill="hold" grpId="0" nodeType="with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fade">
                                      <p:cBhvr>
                                        <p:cTn id="31" dur="2000"/>
                                        <p:tgtEl>
                                          <p:spTgt spid="7"/>
                                        </p:tgtEl>
                                      </p:cBhvr>
                                    </p:animEffect>
                                    <p:anim calcmode="lin" valueType="num">
                                      <p:cBhvr>
                                        <p:cTn id="32" dur="2000" fill="hold"/>
                                        <p:tgtEl>
                                          <p:spTgt spid="7"/>
                                        </p:tgtEl>
                                        <p:attrNameLst>
                                          <p:attrName>ppt_w</p:attrName>
                                        </p:attrNameLst>
                                      </p:cBhvr>
                                      <p:tavLst>
                                        <p:tav tm="0" fmla="#ppt_w*sin(2.5*pi*$)">
                                          <p:val>
                                            <p:fltVal val="0"/>
                                          </p:val>
                                        </p:tav>
                                        <p:tav tm="100000">
                                          <p:val>
                                            <p:fltVal val="1"/>
                                          </p:val>
                                        </p:tav>
                                      </p:tavLst>
                                    </p:anim>
                                    <p:anim calcmode="lin" valueType="num">
                                      <p:cBhvr>
                                        <p:cTn id="33" dur="2000" fill="hold"/>
                                        <p:tgtEl>
                                          <p:spTgt spid="7"/>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2781217" y="2296373"/>
            <a:ext cx="1620957" cy="523220"/>
          </a:xfrm>
          <a:prstGeom prst="rect">
            <a:avLst/>
          </a:prstGeom>
          <a:solidFill>
            <a:schemeClr val="accent2">
              <a:lumMod val="50000"/>
            </a:schemeClr>
          </a:solidFill>
        </p:spPr>
        <p:txBody>
          <a:bodyPr wrap="none">
            <a:spAutoFit/>
          </a:bodyPr>
          <a:lstStyle/>
          <a:p>
            <a:r>
              <a:rPr lang="zh-CN" altLang="en-US" sz="2800" b="1">
                <a:solidFill>
                  <a:schemeClr val="bg1"/>
                </a:solidFill>
                <a:latin typeface="微软雅黑" panose="020b0503020204020204" pitchFamily="34" charset="-122"/>
                <a:ea typeface="微软雅黑" panose="020b0503020204020204" pitchFamily="34" charset="-122"/>
              </a:rPr>
              <a:t>第二部分</a:t>
            </a:r>
          </a:p>
        </p:txBody>
      </p:sp>
      <p:sp>
        <p:nvSpPr>
          <p:cNvPr id="8" name="文本框 7"/>
          <p:cNvSpPr txBox="1"/>
          <p:nvPr/>
        </p:nvSpPr>
        <p:spPr>
          <a:xfrm>
            <a:off x="1148194" y="3312086"/>
            <a:ext cx="5396097" cy="1308884"/>
          </a:xfrm>
          <a:prstGeom prst="rect">
            <a:avLst/>
          </a:prstGeom>
          <a:noFill/>
          <a:ln w="38100">
            <a:solidFill>
              <a:srgbClr val="843C0C"/>
            </a:solidFill>
          </a:ln>
        </p:spPr>
        <p:txBody>
          <a:bodyPr wrap="square" rtlCol="0" anchor="t">
            <a:spAutoFit/>
          </a:bodyPr>
          <a:lstStyle/>
          <a:p>
            <a:pPr>
              <a:lnSpc>
                <a:spcPct val="150000"/>
              </a:lnSpc>
              <a:buClr>
                <a:schemeClr val="hlink"/>
              </a:buClr>
            </a:pPr>
            <a:r>
              <a:rPr lang="zh-CN" altLang="en-US" sz="2800" b="1" spc="100">
                <a:ln w="3175">
                  <a:noFill/>
                  <a:prstDash val="dash"/>
                </a:ln>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第二部分，写与柔石的交往及柔石的为人（兼写冯铿）。</a:t>
            </a:r>
            <a:endParaRPr lang="zh-CN" altLang="en-US" sz="2800" b="1" spc="100">
              <a:ln w="3175">
                <a:noFill/>
                <a:prstDash val="dash"/>
              </a:ln>
              <a:solidFill>
                <a:srgbClr val="C00000"/>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9" name="图片 8"/>
          <p:cNvPicPr>
            <a:picLocks noChangeAspect="1"/>
          </p:cNvPicPr>
          <p:nvPr/>
        </p:nvPicPr>
        <p:blipFill>
          <a:blip r:embed="rId2"/>
          <a:stretch>
            <a:fillRect/>
          </a:stretch>
        </p:blipFill>
        <p:spPr>
          <a:xfrm>
            <a:off x="7332127" y="632835"/>
            <a:ext cx="4222930" cy="605152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5153714" y="657043"/>
            <a:ext cx="1620957" cy="523220"/>
          </a:xfrm>
          <a:prstGeom prst="rect">
            <a:avLst/>
          </a:prstGeom>
          <a:solidFill>
            <a:srgbClr val="008651"/>
          </a:solidFill>
        </p:spPr>
        <p:txBody>
          <a:bodyPr wrap="none">
            <a:spAutoFit/>
          </a:bodyPr>
          <a:lstStyle/>
          <a:p>
            <a:r>
              <a:rPr lang="zh-CN" altLang="en-US" sz="2800" b="1">
                <a:solidFill>
                  <a:schemeClr val="bg1"/>
                </a:solidFill>
                <a:latin typeface="微软雅黑" panose="020b0503020204020204" pitchFamily="34" charset="-122"/>
                <a:ea typeface="微软雅黑" panose="020b0503020204020204" pitchFamily="34" charset="-122"/>
              </a:rPr>
              <a:t>第二部分</a:t>
            </a:r>
          </a:p>
        </p:txBody>
      </p:sp>
      <p:sp>
        <p:nvSpPr>
          <p:cNvPr id="3" name="矩形 2"/>
          <p:cNvSpPr/>
          <p:nvPr/>
        </p:nvSpPr>
        <p:spPr>
          <a:xfrm>
            <a:off x="2057613" y="1685025"/>
            <a:ext cx="8785225" cy="4401205"/>
          </a:xfrm>
          <a:prstGeom prst="rect">
            <a:avLst/>
          </a:prstGeom>
          <a:noFill/>
          <a:ln w="9525">
            <a:noFill/>
          </a:ln>
        </p:spPr>
        <p:txBody>
          <a:bodyPr>
            <a:spAutoFit/>
          </a:bodyPr>
          <a:lstStyle>
            <a:lvl1pPr marL="0" lvl="0" indent="0" algn="l" defTabSz="914400" rtl="0" eaLnBrk="1" fontAlgn="base" latinLnBrk="0" hangingPunct="1">
              <a:lnSpc>
                <a:spcPct val="100000"/>
              </a:lnSpc>
              <a:spcBef>
                <a:spcPct val="0"/>
              </a:spcBef>
              <a:spcAft>
                <a:spcPct val="0"/>
              </a:spcAft>
              <a:buSzTx/>
              <a:buFont typeface="Arial" panose="020b0604020202020204" pitchFamily="34" charset="0"/>
              <a:buNone/>
              <a:defRPr sz="1800" b="0" i="0" u="none" kern="1200" baseline="0">
                <a:solidFill>
                  <a:schemeClr val="tx1"/>
                </a:solidFill>
              </a:defRPr>
            </a:lvl1pPr>
            <a:lvl2pPr marL="457200" lvl="1" indent="0" algn="l" defTabSz="914400" rtl="0" eaLnBrk="1" fontAlgn="base" latinLnBrk="0" hangingPunct="1">
              <a:lnSpc>
                <a:spcPct val="100000"/>
              </a:lnSpc>
              <a:spcBef>
                <a:spcPct val="0"/>
              </a:spcBef>
              <a:spcAft>
                <a:spcPct val="0"/>
              </a:spcAft>
              <a:buSzTx/>
              <a:buFont typeface="Arial" panose="020b0604020202020204" pitchFamily="34" charset="0"/>
              <a:buNone/>
              <a:defRPr sz="1800" b="0" i="0" u="none" kern="1200" baseline="0">
                <a:solidFill>
                  <a:schemeClr val="tx1"/>
                </a:solidFill>
              </a:defRPr>
            </a:lvl2pPr>
            <a:lvl3pPr marL="914400" lvl="2" indent="0" algn="l" defTabSz="914400" rtl="0" eaLnBrk="1" fontAlgn="base" latinLnBrk="0" hangingPunct="1">
              <a:lnSpc>
                <a:spcPct val="100000"/>
              </a:lnSpc>
              <a:spcBef>
                <a:spcPct val="0"/>
              </a:spcBef>
              <a:spcAft>
                <a:spcPct val="0"/>
              </a:spcAft>
              <a:buSzTx/>
              <a:buFont typeface="Arial" panose="020b0604020202020204" pitchFamily="34" charset="0"/>
              <a:buNone/>
              <a:defRPr sz="1800" b="0" i="0" u="none" kern="1200" baseline="0">
                <a:solidFill>
                  <a:schemeClr val="tx1"/>
                </a:solidFill>
              </a:defRPr>
            </a:lvl3pPr>
            <a:lvl4pPr marL="1371600" lvl="3" indent="0" algn="l" defTabSz="914400" rtl="0" eaLnBrk="1" fontAlgn="base" latinLnBrk="0" hangingPunct="1">
              <a:lnSpc>
                <a:spcPct val="100000"/>
              </a:lnSpc>
              <a:spcBef>
                <a:spcPct val="0"/>
              </a:spcBef>
              <a:spcAft>
                <a:spcPct val="0"/>
              </a:spcAft>
              <a:buSzTx/>
              <a:buFont typeface="Arial" panose="020b0604020202020204" pitchFamily="34" charset="0"/>
              <a:buNone/>
              <a:defRPr sz="1800" b="0" i="0" u="none" kern="1200" baseline="0">
                <a:solidFill>
                  <a:schemeClr val="tx1"/>
                </a:solidFill>
              </a:defRPr>
            </a:lvl4pPr>
            <a:lvl5pPr marL="1828800" lvl="4" indent="0" algn="l" defTabSz="914400" rtl="0" eaLnBrk="1" fontAlgn="base" latinLnBrk="0" hangingPunct="1">
              <a:lnSpc>
                <a:spcPct val="100000"/>
              </a:lnSpc>
              <a:spcBef>
                <a:spcPct val="0"/>
              </a:spcBef>
              <a:spcAft>
                <a:spcPct val="0"/>
              </a:spcAft>
              <a:buSzTx/>
              <a:buFont typeface="Arial" panose="020b0604020202020204" pitchFamily="34" charset="0"/>
              <a:buNone/>
              <a:defRPr sz="1800" b="0" i="0" u="none" kern="1200" baseline="0">
                <a:solidFill>
                  <a:schemeClr val="tx1"/>
                </a:solidFill>
              </a:defRPr>
            </a:lvl5pPr>
            <a:lvl6pPr marL="2286000" lvl="5" indent="0" algn="l" defTabSz="914400" rtl="0" eaLnBrk="1" fontAlgn="base" latinLnBrk="0" hangingPunct="1">
              <a:lnSpc>
                <a:spcPct val="100000"/>
              </a:lnSpc>
              <a:spcBef>
                <a:spcPct val="0"/>
              </a:spcBef>
              <a:spcAft>
                <a:spcPct val="0"/>
              </a:spcAft>
              <a:buSzTx/>
              <a:buFont typeface="Arial" panose="020b0604020202020204" pitchFamily="34" charset="0"/>
              <a:buNone/>
              <a:defRPr sz="1800" b="0" i="0" u="none" kern="1200" baseline="0">
                <a:solidFill>
                  <a:schemeClr val="tx1"/>
                </a:solidFill>
              </a:defRPr>
            </a:lvl6pPr>
            <a:lvl7pPr marL="2743200" lvl="6" indent="0" algn="l" defTabSz="914400" rtl="0" eaLnBrk="1" fontAlgn="base" latinLnBrk="0" hangingPunct="1">
              <a:lnSpc>
                <a:spcPct val="100000"/>
              </a:lnSpc>
              <a:spcBef>
                <a:spcPct val="0"/>
              </a:spcBef>
              <a:spcAft>
                <a:spcPct val="0"/>
              </a:spcAft>
              <a:buSzTx/>
              <a:buFont typeface="Arial" panose="020b0604020202020204" pitchFamily="34" charset="0"/>
              <a:buNone/>
              <a:defRPr sz="1800" b="0" i="0" u="none" kern="1200" baseline="0">
                <a:solidFill>
                  <a:schemeClr val="tx1"/>
                </a:solidFill>
              </a:defRPr>
            </a:lvl7pPr>
            <a:lvl8pPr marL="3200400" lvl="7" indent="0" algn="l" defTabSz="914400" rtl="0" eaLnBrk="1" fontAlgn="base" latinLnBrk="0" hangingPunct="1">
              <a:lnSpc>
                <a:spcPct val="100000"/>
              </a:lnSpc>
              <a:spcBef>
                <a:spcPct val="0"/>
              </a:spcBef>
              <a:spcAft>
                <a:spcPct val="0"/>
              </a:spcAft>
              <a:buSzTx/>
              <a:buFont typeface="Arial" panose="020b0604020202020204" pitchFamily="34" charset="0"/>
              <a:buNone/>
              <a:defRPr sz="1800" b="0" i="0" u="none" kern="1200" baseline="0">
                <a:solidFill>
                  <a:schemeClr val="tx1"/>
                </a:solidFill>
              </a:defRPr>
            </a:lvl8pPr>
            <a:lvl9pPr marL="3657600" lvl="8" indent="0" algn="l" defTabSz="914400" rtl="0" eaLnBrk="1" fontAlgn="base" latinLnBrk="0" hangingPunct="1">
              <a:lnSpc>
                <a:spcPct val="100000"/>
              </a:lnSpc>
              <a:spcBef>
                <a:spcPct val="0"/>
              </a:spcBef>
              <a:spcAft>
                <a:spcPct val="0"/>
              </a:spcAft>
              <a:buSzTx/>
              <a:buFont typeface="Arial" panose="020b0604020202020204" pitchFamily="34" charset="0"/>
              <a:buNone/>
              <a:defRPr sz="1800" b="0" i="0" u="none" kern="1200" baseline="0">
                <a:solidFill>
                  <a:schemeClr val="tx1"/>
                </a:solidFill>
              </a:defRPr>
            </a:lvl9pPr>
          </a:lstStyle>
          <a:p>
            <a:pPr>
              <a:buSzTx/>
              <a:buChar char="•"/>
            </a:pPr>
            <a:r>
              <a:rPr lang="zh-CN" altLang="en-US" sz="2800" b="1">
                <a:solidFill>
                  <a:srgbClr val="C00000"/>
                </a:solidFill>
                <a:latin typeface="Times New Roman" panose="02020603050405020304" pitchFamily="18" charset="0"/>
              </a:rPr>
              <a:t>记人的基本方法</a:t>
            </a:r>
          </a:p>
          <a:p>
            <a:pPr>
              <a:buSzTx/>
            </a:pPr>
            <a:r>
              <a:rPr lang="zh-CN" altLang="en-US" sz="2800" b="1">
                <a:latin typeface="Times New Roman" panose="02020603050405020304" pitchFamily="18" charset="0"/>
              </a:rPr>
              <a:t>      </a:t>
            </a:r>
            <a:r>
              <a:rPr lang="en-US" altLang="zh-CN" sz="2800" b="1">
                <a:latin typeface="Times New Roman" panose="02020603050405020304" pitchFamily="18" charset="0"/>
              </a:rPr>
              <a:t>1</a:t>
            </a:r>
            <a:r>
              <a:rPr lang="zh-CN" altLang="en-US" sz="2800" b="1">
                <a:latin typeface="Times New Roman" panose="02020603050405020304" pitchFamily="18" charset="0"/>
              </a:rPr>
              <a:t>、明确人物性格，形象特征</a:t>
            </a:r>
          </a:p>
          <a:p>
            <a:pPr>
              <a:buSzTx/>
            </a:pPr>
            <a:r>
              <a:rPr lang="zh-CN" altLang="en-US" sz="2800" b="1">
                <a:latin typeface="Times New Roman" panose="02020603050405020304" pitchFamily="18" charset="0"/>
              </a:rPr>
              <a:t>      </a:t>
            </a:r>
            <a:r>
              <a:rPr lang="en-US" altLang="zh-CN" sz="2800" b="1">
                <a:latin typeface="Times New Roman" panose="02020603050405020304" pitchFamily="18" charset="0"/>
              </a:rPr>
              <a:t>2</a:t>
            </a:r>
            <a:r>
              <a:rPr lang="zh-CN" altLang="en-US" sz="2800" b="1">
                <a:latin typeface="Times New Roman" panose="02020603050405020304" pitchFamily="18" charset="0"/>
              </a:rPr>
              <a:t>、用故事，片断表现人物形象，性格。</a:t>
            </a:r>
          </a:p>
          <a:p>
            <a:pPr>
              <a:buSzTx/>
            </a:pPr>
            <a:r>
              <a:rPr lang="zh-CN" altLang="en-US" sz="2800" b="1">
                <a:latin typeface="Times New Roman" panose="02020603050405020304" pitchFamily="18" charset="0"/>
              </a:rPr>
              <a:t>      </a:t>
            </a:r>
            <a:r>
              <a:rPr lang="en-US" altLang="zh-CN" sz="2800" b="1">
                <a:latin typeface="Times New Roman" panose="02020603050405020304" pitchFamily="18" charset="0"/>
              </a:rPr>
              <a:t>3</a:t>
            </a:r>
            <a:r>
              <a:rPr lang="zh-CN" altLang="en-US" sz="2800" b="1">
                <a:latin typeface="Times New Roman" panose="02020603050405020304" pitchFamily="18" charset="0"/>
              </a:rPr>
              <a:t>、通过人物描写展现人物形象。</a:t>
            </a:r>
          </a:p>
          <a:p>
            <a:pPr>
              <a:buSzTx/>
            </a:pPr>
            <a:r>
              <a:rPr lang="zh-CN" altLang="en-US" sz="2800" b="1">
                <a:latin typeface="Times New Roman" panose="02020603050405020304" pitchFamily="18" charset="0"/>
              </a:rPr>
              <a:t>             外貌（肖像）描写</a:t>
            </a:r>
          </a:p>
          <a:p>
            <a:pPr>
              <a:buSzTx/>
            </a:pPr>
            <a:r>
              <a:rPr lang="zh-CN" altLang="en-US" sz="2800" b="1">
                <a:latin typeface="Times New Roman" panose="02020603050405020304" pitchFamily="18" charset="0"/>
              </a:rPr>
              <a:t>             行动（动作）描写</a:t>
            </a:r>
          </a:p>
          <a:p>
            <a:pPr>
              <a:buSzTx/>
            </a:pPr>
            <a:r>
              <a:rPr lang="zh-CN" altLang="en-US" sz="2800" b="1">
                <a:latin typeface="Times New Roman" panose="02020603050405020304" pitchFamily="18" charset="0"/>
              </a:rPr>
              <a:t>             语言描写</a:t>
            </a:r>
          </a:p>
          <a:p>
            <a:pPr>
              <a:buSzTx/>
            </a:pPr>
            <a:r>
              <a:rPr lang="zh-CN" altLang="en-US" sz="2800" b="1">
                <a:latin typeface="Times New Roman" panose="02020603050405020304" pitchFamily="18" charset="0"/>
              </a:rPr>
              <a:t>             心理描写</a:t>
            </a:r>
          </a:p>
          <a:p>
            <a:pPr>
              <a:buSzTx/>
            </a:pPr>
            <a:r>
              <a:rPr lang="zh-CN" altLang="en-US" sz="2800" b="1">
                <a:latin typeface="Times New Roman" panose="02020603050405020304" pitchFamily="18" charset="0"/>
              </a:rPr>
              <a:t>             细节描写</a:t>
            </a:r>
          </a:p>
          <a:p>
            <a:pPr>
              <a:buSzTx/>
            </a:pPr>
            <a:r>
              <a:rPr lang="zh-CN" altLang="en-US" sz="2800" b="1">
                <a:latin typeface="Times New Roman" panose="02020603050405020304" pitchFamily="18" charset="0"/>
              </a:rPr>
              <a:t>             直接描写、间接</a:t>
            </a:r>
            <a:r>
              <a:rPr lang="zh-CN" altLang="en-US" sz="2800" b="1" smtClean="0">
                <a:latin typeface="Times New Roman" panose="02020603050405020304" pitchFamily="18" charset="0"/>
              </a:rPr>
              <a:t>描写</a:t>
            </a:r>
            <a:endParaRPr lang="zh-CN" altLang="en-US" sz="2800" b="1">
              <a:latin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内容占位符 18433"/>
          <p:cNvSpPr>
            <a:spLocks noGrp="1" noRot="1"/>
          </p:cNvSpPr>
          <p:nvPr/>
        </p:nvSpPr>
        <p:spPr>
          <a:xfrm>
            <a:off x="755628" y="1377372"/>
            <a:ext cx="10769107" cy="540888"/>
          </a:xfrm>
          <a:prstGeom prst="rect">
            <a:avLst/>
          </a:prstGeom>
          <a:noFill/>
          <a:ln w="9525">
            <a:noFill/>
          </a:ln>
        </p:spPr>
        <p:txBody>
          <a:bodyPr/>
          <a:lstStyle>
            <a:lvl1pPr marL="342900" lvl="0" indent="-342900" algn="l" defTabSz="914400" rtl="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v"/>
              <a:defRPr sz="3200" b="0" i="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
                <a:schemeClr val="accent2"/>
              </a:buClr>
              <a:buSzPct val="85000"/>
              <a:buFont typeface="Wingdings" panose="05000000000000000000" pitchFamily="2" charset="2"/>
              <a:buChar char=""/>
              <a:defRPr sz="28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sz="24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
                <a:schemeClr val="accent2"/>
              </a:buClr>
              <a:buSzPct val="90000"/>
              <a:buFont typeface="Wingdings" panose="05000000000000000000" pitchFamily="2" charset="2"/>
              <a:buChar char=""/>
              <a:defRPr sz="20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sz="2000" b="0" i="0" u="none" kern="1200" baseline="0">
                <a:solidFill>
                  <a:schemeClr val="tx1"/>
                </a:solidFill>
                <a:latin typeface="Arial" panose="020b0604020202020204" pitchFamily="34" charset="0"/>
                <a:ea typeface="宋体" panose="02010600030101010101" pitchFamily="2" charset="-122"/>
              </a:defRPr>
            </a:lvl5pPr>
            <a:lvl6pPr marL="2514600" lvl="5" indent="-228600" algn="l" defTabSz="914400" rtl="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sz="2000" b="0" i="0" u="none" kern="1200" baseline="0">
                <a:solidFill>
                  <a:schemeClr val="tx1"/>
                </a:solidFill>
                <a:latin typeface="Arial" panose="020b0604020202020204" pitchFamily="34" charset="0"/>
                <a:ea typeface="宋体" panose="02010600030101010101" pitchFamily="2" charset="-122"/>
              </a:defRPr>
            </a:lvl6pPr>
            <a:lvl7pPr marL="2971800" lvl="6" indent="-228600" algn="l" defTabSz="914400" rtl="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sz="2000" b="0" i="0" u="none" kern="1200" baseline="0">
                <a:solidFill>
                  <a:schemeClr val="tx1"/>
                </a:solidFill>
                <a:latin typeface="Arial" panose="020b0604020202020204" pitchFamily="34" charset="0"/>
                <a:ea typeface="宋体" panose="02010600030101010101" pitchFamily="2" charset="-122"/>
              </a:defRPr>
            </a:lvl7pPr>
            <a:lvl8pPr marL="3429000" lvl="7" indent="-228600" algn="l" defTabSz="914400" rtl="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sz="2000" b="0" i="0" u="none" kern="1200" baseline="0">
                <a:solidFill>
                  <a:schemeClr val="tx1"/>
                </a:solidFill>
                <a:latin typeface="Arial" panose="020b0604020202020204" pitchFamily="34" charset="0"/>
                <a:ea typeface="宋体" panose="02010600030101010101" pitchFamily="2" charset="-122"/>
              </a:defRPr>
            </a:lvl8pPr>
            <a:lvl9pPr marL="3886200" lvl="8" indent="-228600" algn="l" defTabSz="914400" rtl="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sz="2000" b="0" i="0" u="none" kern="1200" baseline="0">
                <a:solidFill>
                  <a:schemeClr val="tx1"/>
                </a:solidFill>
                <a:latin typeface="Arial" panose="020b0604020202020204" pitchFamily="34" charset="0"/>
                <a:ea typeface="宋体" panose="02010600030101010101" pitchFamily="2" charset="-122"/>
              </a:defRPr>
            </a:lvl9pPr>
          </a:lstStyle>
          <a:p>
            <a:pPr>
              <a:lnSpc>
                <a:spcPct val="90000"/>
              </a:lnSpc>
              <a:buClr>
                <a:schemeClr val="hlink"/>
              </a:buClr>
              <a:buNone/>
            </a:pPr>
            <a:r>
              <a:rPr lang="zh-CN" altLang="en-US" sz="2600" b="1">
                <a:solidFill>
                  <a:srgbClr val="C00000"/>
                </a:solidFill>
                <a:latin typeface="微软雅黑" panose="020b0503020204020204" pitchFamily="34" charset="-122"/>
                <a:ea typeface="微软雅黑" panose="020b0503020204020204" pitchFamily="34" charset="-122"/>
              </a:rPr>
              <a:t>讨论：柔石是怎样的一个人？（在文中找出相关句子并加以分析。</a:t>
            </a:r>
            <a:r>
              <a:rPr lang="zh-CN" altLang="en-US" sz="2600" b="1" smtClean="0">
                <a:solidFill>
                  <a:srgbClr val="C00000"/>
                </a:solidFill>
                <a:latin typeface="微软雅黑" panose="020b0503020204020204" pitchFamily="34" charset="-122"/>
                <a:ea typeface="微软雅黑" panose="020b0503020204020204" pitchFamily="34" charset="-122"/>
              </a:rPr>
              <a:t>）</a:t>
            </a:r>
            <a:endParaRPr lang="zh-CN" altLang="en-US" sz="2600" b="1">
              <a:solidFill>
                <a:srgbClr val="C00000"/>
              </a:solidFill>
              <a:latin typeface="微软雅黑" panose="020b0503020204020204" pitchFamily="34" charset="-122"/>
              <a:ea typeface="微软雅黑" panose="020b0503020204020204" pitchFamily="34" charset="-122"/>
            </a:endParaRPr>
          </a:p>
        </p:txBody>
      </p:sp>
      <p:sp>
        <p:nvSpPr>
          <p:cNvPr id="3" name="矩形 2"/>
          <p:cNvSpPr/>
          <p:nvPr/>
        </p:nvSpPr>
        <p:spPr>
          <a:xfrm>
            <a:off x="755628" y="2231499"/>
            <a:ext cx="10594225" cy="1372683"/>
          </a:xfrm>
          <a:prstGeom prst="rect">
            <a:avLst/>
          </a:prstGeom>
          <a:noFill/>
          <a:ln w="9525">
            <a:noFill/>
          </a:ln>
        </p:spPr>
        <p:txBody>
          <a:bodyPr wrap="square">
            <a:spAutoFit/>
          </a:bodyPr>
          <a:lstStyle>
            <a:lvl1pPr marL="0" lvl="0" indent="0" algn="l" defTabSz="914400" rtl="0" eaLnBrk="1" fontAlgn="base" latinLnBrk="0" hangingPunct="1">
              <a:lnSpc>
                <a:spcPct val="100000"/>
              </a:lnSpc>
              <a:spcBef>
                <a:spcPct val="0"/>
              </a:spcBef>
              <a:spcAft>
                <a:spcPct val="0"/>
              </a:spcAft>
              <a:buSzTx/>
              <a:buFont typeface="Arial" panose="020b0604020202020204" pitchFamily="34" charset="0"/>
              <a:buNone/>
              <a:defRPr sz="1800" b="0" i="0" u="none" kern="1200" baseline="0">
                <a:solidFill>
                  <a:schemeClr val="tx1"/>
                </a:solidFill>
              </a:defRPr>
            </a:lvl1pPr>
            <a:lvl2pPr marL="457200" lvl="1" indent="0" algn="l" defTabSz="914400" rtl="0" eaLnBrk="1" fontAlgn="base" latinLnBrk="0" hangingPunct="1">
              <a:lnSpc>
                <a:spcPct val="100000"/>
              </a:lnSpc>
              <a:spcBef>
                <a:spcPct val="0"/>
              </a:spcBef>
              <a:spcAft>
                <a:spcPct val="0"/>
              </a:spcAft>
              <a:buSzTx/>
              <a:buFont typeface="Arial" panose="020b0604020202020204" pitchFamily="34" charset="0"/>
              <a:buNone/>
              <a:defRPr sz="1800" b="0" i="0" u="none" kern="1200" baseline="0">
                <a:solidFill>
                  <a:schemeClr val="tx1"/>
                </a:solidFill>
              </a:defRPr>
            </a:lvl2pPr>
            <a:lvl3pPr marL="914400" lvl="2" indent="0" algn="l" defTabSz="914400" rtl="0" eaLnBrk="1" fontAlgn="base" latinLnBrk="0" hangingPunct="1">
              <a:lnSpc>
                <a:spcPct val="100000"/>
              </a:lnSpc>
              <a:spcBef>
                <a:spcPct val="0"/>
              </a:spcBef>
              <a:spcAft>
                <a:spcPct val="0"/>
              </a:spcAft>
              <a:buSzTx/>
              <a:buFont typeface="Arial" panose="020b0604020202020204" pitchFamily="34" charset="0"/>
              <a:buNone/>
              <a:defRPr sz="1800" b="0" i="0" u="none" kern="1200" baseline="0">
                <a:solidFill>
                  <a:schemeClr val="tx1"/>
                </a:solidFill>
              </a:defRPr>
            </a:lvl3pPr>
            <a:lvl4pPr marL="1371600" lvl="3" indent="0" algn="l" defTabSz="914400" rtl="0" eaLnBrk="1" fontAlgn="base" latinLnBrk="0" hangingPunct="1">
              <a:lnSpc>
                <a:spcPct val="100000"/>
              </a:lnSpc>
              <a:spcBef>
                <a:spcPct val="0"/>
              </a:spcBef>
              <a:spcAft>
                <a:spcPct val="0"/>
              </a:spcAft>
              <a:buSzTx/>
              <a:buFont typeface="Arial" panose="020b0604020202020204" pitchFamily="34" charset="0"/>
              <a:buNone/>
              <a:defRPr sz="1800" b="0" i="0" u="none" kern="1200" baseline="0">
                <a:solidFill>
                  <a:schemeClr val="tx1"/>
                </a:solidFill>
              </a:defRPr>
            </a:lvl4pPr>
            <a:lvl5pPr marL="1828800" lvl="4" indent="0" algn="l" defTabSz="914400" rtl="0" eaLnBrk="1" fontAlgn="base" latinLnBrk="0" hangingPunct="1">
              <a:lnSpc>
                <a:spcPct val="100000"/>
              </a:lnSpc>
              <a:spcBef>
                <a:spcPct val="0"/>
              </a:spcBef>
              <a:spcAft>
                <a:spcPct val="0"/>
              </a:spcAft>
              <a:buSzTx/>
              <a:buFont typeface="Arial" panose="020b0604020202020204" pitchFamily="34" charset="0"/>
              <a:buNone/>
              <a:defRPr sz="1800" b="0" i="0" u="none" kern="1200" baseline="0">
                <a:solidFill>
                  <a:schemeClr val="tx1"/>
                </a:solidFill>
              </a:defRPr>
            </a:lvl5pPr>
            <a:lvl6pPr marL="2286000" lvl="5" indent="0" algn="l" defTabSz="914400" rtl="0" eaLnBrk="1" fontAlgn="base" latinLnBrk="0" hangingPunct="1">
              <a:lnSpc>
                <a:spcPct val="100000"/>
              </a:lnSpc>
              <a:spcBef>
                <a:spcPct val="0"/>
              </a:spcBef>
              <a:spcAft>
                <a:spcPct val="0"/>
              </a:spcAft>
              <a:buSzTx/>
              <a:buFont typeface="Arial" panose="020b0604020202020204" pitchFamily="34" charset="0"/>
              <a:buNone/>
              <a:defRPr sz="1800" b="0" i="0" u="none" kern="1200" baseline="0">
                <a:solidFill>
                  <a:schemeClr val="tx1"/>
                </a:solidFill>
              </a:defRPr>
            </a:lvl6pPr>
            <a:lvl7pPr marL="2743200" lvl="6" indent="0" algn="l" defTabSz="914400" rtl="0" eaLnBrk="1" fontAlgn="base" latinLnBrk="0" hangingPunct="1">
              <a:lnSpc>
                <a:spcPct val="100000"/>
              </a:lnSpc>
              <a:spcBef>
                <a:spcPct val="0"/>
              </a:spcBef>
              <a:spcAft>
                <a:spcPct val="0"/>
              </a:spcAft>
              <a:buSzTx/>
              <a:buFont typeface="Arial" panose="020b0604020202020204" pitchFamily="34" charset="0"/>
              <a:buNone/>
              <a:defRPr sz="1800" b="0" i="0" u="none" kern="1200" baseline="0">
                <a:solidFill>
                  <a:schemeClr val="tx1"/>
                </a:solidFill>
              </a:defRPr>
            </a:lvl7pPr>
            <a:lvl8pPr marL="3200400" lvl="7" indent="0" algn="l" defTabSz="914400" rtl="0" eaLnBrk="1" fontAlgn="base" latinLnBrk="0" hangingPunct="1">
              <a:lnSpc>
                <a:spcPct val="100000"/>
              </a:lnSpc>
              <a:spcBef>
                <a:spcPct val="0"/>
              </a:spcBef>
              <a:spcAft>
                <a:spcPct val="0"/>
              </a:spcAft>
              <a:buSzTx/>
              <a:buFont typeface="Arial" panose="020b0604020202020204" pitchFamily="34" charset="0"/>
              <a:buNone/>
              <a:defRPr sz="1800" b="0" i="0" u="none" kern="1200" baseline="0">
                <a:solidFill>
                  <a:schemeClr val="tx1"/>
                </a:solidFill>
              </a:defRPr>
            </a:lvl8pPr>
            <a:lvl9pPr marL="3657600" lvl="8" indent="0" algn="l" defTabSz="914400" rtl="0" eaLnBrk="1" fontAlgn="base" latinLnBrk="0" hangingPunct="1">
              <a:lnSpc>
                <a:spcPct val="100000"/>
              </a:lnSpc>
              <a:spcBef>
                <a:spcPct val="0"/>
              </a:spcBef>
              <a:spcAft>
                <a:spcPct val="0"/>
              </a:spcAft>
              <a:buSzTx/>
              <a:buFont typeface="Arial" panose="020b0604020202020204" pitchFamily="34" charset="0"/>
              <a:buNone/>
              <a:defRPr sz="1800" b="0" i="0" u="none" kern="1200" baseline="0">
                <a:solidFill>
                  <a:schemeClr val="tx1"/>
                </a:solidFill>
              </a:defRPr>
            </a:lvl9pPr>
          </a:lstStyle>
          <a:p>
            <a:pPr>
              <a:spcBef>
                <a:spcPct val="20000"/>
              </a:spcBef>
              <a:buSzTx/>
            </a:pPr>
            <a:r>
              <a:rPr lang="en-US" altLang="zh-CN" sz="2600" b="1">
                <a:solidFill>
                  <a:srgbClr val="000000"/>
                </a:solidFill>
                <a:latin typeface="微软雅黑" panose="020b0503020204020204" pitchFamily="34" charset="-122"/>
                <a:ea typeface="微软雅黑" panose="020b0503020204020204" pitchFamily="34" charset="-122"/>
              </a:rPr>
              <a:t>①</a:t>
            </a:r>
            <a:r>
              <a:rPr lang="zh-CN" altLang="en-US" sz="2600" b="1">
                <a:solidFill>
                  <a:srgbClr val="000000"/>
                </a:solidFill>
                <a:latin typeface="微软雅黑" panose="020b0503020204020204" pitchFamily="34" charset="-122"/>
                <a:ea typeface="微软雅黑" panose="020b0503020204020204" pitchFamily="34" charset="-122"/>
              </a:rPr>
              <a:t>为人随和，单纯、善良。（“迂”</a:t>
            </a:r>
            <a:r>
              <a:rPr lang="zh-CN" altLang="en-US" sz="2600" b="1" smtClean="0">
                <a:solidFill>
                  <a:srgbClr val="000000"/>
                </a:solidFill>
                <a:latin typeface="微软雅黑" panose="020b0503020204020204" pitchFamily="34" charset="-122"/>
                <a:ea typeface="微软雅黑" panose="020b0503020204020204" pitchFamily="34" charset="-122"/>
              </a:rPr>
              <a:t>）</a:t>
            </a:r>
            <a:endParaRPr lang="en-US" altLang="zh-CN" sz="2600" b="1">
              <a:solidFill>
                <a:srgbClr val="000000"/>
              </a:solidFill>
              <a:latin typeface="微软雅黑" panose="020b0503020204020204" pitchFamily="34" charset="-122"/>
              <a:ea typeface="微软雅黑" panose="020b0503020204020204" pitchFamily="34" charset="-122"/>
            </a:endParaRPr>
          </a:p>
          <a:p>
            <a:pPr>
              <a:spcBef>
                <a:spcPct val="20000"/>
              </a:spcBef>
              <a:buSzTx/>
            </a:pPr>
            <a:r>
              <a:rPr lang="en-US" altLang="zh-CN" sz="2600" b="1" smtClean="0">
                <a:solidFill>
                  <a:srgbClr val="000000"/>
                </a:solidFill>
                <a:latin typeface="微软雅黑" panose="020b0503020204020204" pitchFamily="34" charset="-122"/>
                <a:ea typeface="微软雅黑" panose="020b0503020204020204" pitchFamily="34" charset="-122"/>
              </a:rPr>
              <a:t>②</a:t>
            </a:r>
            <a:r>
              <a:rPr lang="zh-CN" altLang="en-US" sz="2600" b="1">
                <a:solidFill>
                  <a:srgbClr val="000000"/>
                </a:solidFill>
                <a:latin typeface="微软雅黑" panose="020b0503020204020204" pitchFamily="34" charset="-122"/>
                <a:ea typeface="微软雅黑" panose="020b0503020204020204" pitchFamily="34" charset="-122"/>
              </a:rPr>
              <a:t>踏实肯干 、不屈不挠、认定真理就一往无前牺牲生命也在所不惜的好青年。（硬气</a:t>
            </a:r>
            <a:r>
              <a:rPr lang="zh-CN" altLang="en-US" sz="2600" b="1" smtClean="0">
                <a:solidFill>
                  <a:srgbClr val="000000"/>
                </a:solidFill>
                <a:latin typeface="微软雅黑" panose="020b0503020204020204" pitchFamily="34" charset="-122"/>
                <a:ea typeface="微软雅黑" panose="020b0503020204020204" pitchFamily="34" charset="-122"/>
              </a:rPr>
              <a:t>）</a:t>
            </a:r>
            <a:endParaRPr lang="zh-CN" altLang="en-US" sz="2600" b="1">
              <a:solidFill>
                <a:srgbClr val="000000"/>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1587508" y="4705309"/>
            <a:ext cx="5069840" cy="492443"/>
          </a:xfrm>
          <a:prstGeom prst="rect">
            <a:avLst/>
          </a:prstGeom>
          <a:noFill/>
          <a:ln w="9525">
            <a:noFill/>
          </a:ln>
        </p:spPr>
        <p:txBody>
          <a:bodyPr wrap="square">
            <a:spAutoFit/>
          </a:bodyPr>
          <a:lstStyle/>
          <a:p>
            <a:pPr indent="0"/>
            <a:r>
              <a:rPr lang="zh-CN" sz="2600" b="1">
                <a:solidFill>
                  <a:srgbClr val="C00000"/>
                </a:solidFill>
                <a:latin typeface="微软雅黑" panose="020b0503020204020204" pitchFamily="34" charset="-122"/>
                <a:ea typeface="微软雅黑" panose="020b0503020204020204" pitchFamily="34" charset="-122"/>
              </a:rPr>
              <a:t>单纯、善良、正直 书呆子</a:t>
            </a:r>
          </a:p>
        </p:txBody>
      </p:sp>
      <p:pic>
        <p:nvPicPr>
          <p:cNvPr id="7" name="图片 6"/>
          <p:cNvPicPr>
            <a:picLocks noChangeAspect="1"/>
          </p:cNvPicPr>
          <p:nvPr/>
        </p:nvPicPr>
        <p:blipFill>
          <a:blip r:embed="rId2"/>
          <a:stretch>
            <a:fillRect/>
          </a:stretch>
        </p:blipFill>
        <p:spPr>
          <a:xfrm>
            <a:off x="6393737" y="3430276"/>
            <a:ext cx="2393297" cy="3184707"/>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1" presetClass="entr" presetSubtype="1"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heel(1)">
                                      <p:cBhvr>
                                        <p:cTn id="19"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86360" y="1416685"/>
            <a:ext cx="11923395" cy="2861310"/>
          </a:xfrm>
          <a:prstGeom prst="rect">
            <a:avLst/>
          </a:prstGeom>
          <a:noFill/>
        </p:spPr>
        <p:txBody>
          <a:bodyPr wrap="square" rtlCol="0" anchor="t">
            <a:spAutoFit/>
          </a:bodyPr>
          <a:lstStyle/>
          <a:p>
            <a:pPr fontAlgn="auto">
              <a:lnSpc>
                <a:spcPct val="150000"/>
              </a:lnSpc>
            </a:pPr>
            <a:r>
              <a:rPr lang="zh-CN" altLang="en-US" sz="2400" b="1"/>
              <a:t>他说的并不是空话，真也在从新学起来了，其时他曾经带了一个朋友来访我，那就是冯铿女士。谈了一些天，我对于她终于很隔膜，我</a:t>
            </a:r>
            <a:r>
              <a:rPr lang="zh-CN" altLang="en-US" sz="2400" b="1">
                <a:solidFill>
                  <a:srgbClr val="FF0000"/>
                </a:solidFill>
              </a:rPr>
              <a:t>疑心</a:t>
            </a:r>
            <a:r>
              <a:rPr lang="zh-CN" altLang="en-US" sz="2400" b="1"/>
              <a:t>她有点罗曼谛克，急于事功；我又</a:t>
            </a:r>
            <a:r>
              <a:rPr lang="zh-CN" altLang="en-US" sz="2400" b="1">
                <a:solidFill>
                  <a:srgbClr val="FF0000"/>
                </a:solidFill>
              </a:rPr>
              <a:t>疑心</a:t>
            </a:r>
            <a:r>
              <a:rPr lang="zh-CN" altLang="en-US" sz="2400" b="1"/>
              <a:t>柔石的近来要做大部的小说，是发源于她的主张的。但我又</a:t>
            </a:r>
            <a:r>
              <a:rPr lang="zh-CN" altLang="en-US" sz="2400" b="1">
                <a:solidFill>
                  <a:srgbClr val="FF0000"/>
                </a:solidFill>
              </a:rPr>
              <a:t>疑心</a:t>
            </a:r>
            <a:r>
              <a:rPr lang="zh-CN" altLang="en-US" sz="2400" b="1"/>
              <a:t>我自己，也许是柔石的先前的斩钉截铁的回答，正中了我那其实是偷懒的主张的伤疤，所以不自觉地迁怒到她身上去了。--我其实也并不比我所怕见的神经过敏而自尊的文学青年高明。</a:t>
            </a:r>
          </a:p>
        </p:txBody>
      </p:sp>
      <p:sp>
        <p:nvSpPr>
          <p:cNvPr id="3" name="文本框 2"/>
          <p:cNvSpPr txBox="1"/>
          <p:nvPr/>
        </p:nvSpPr>
        <p:spPr>
          <a:xfrm>
            <a:off x="4516293" y="4823821"/>
            <a:ext cx="2703195" cy="521970"/>
          </a:xfrm>
          <a:prstGeom prst="rect">
            <a:avLst/>
          </a:prstGeom>
          <a:noFill/>
          <a:ln w="9525">
            <a:noFill/>
          </a:ln>
        </p:spPr>
        <p:txBody>
          <a:bodyPr wrap="square">
            <a:spAutoFit/>
          </a:bodyPr>
          <a:lstStyle/>
          <a:p>
            <a:pPr indent="0"/>
            <a:r>
              <a:rPr lang="zh-CN" sz="2800" b="1">
                <a:solidFill>
                  <a:srgbClr val="FF0000"/>
                </a:solidFill>
                <a:latin typeface="微软雅黑" panose="020b0503020204020204" pitchFamily="34" charset="-122"/>
                <a:ea typeface="微软雅黑" panose="020b0503020204020204" pitchFamily="34" charset="-122"/>
              </a:rPr>
              <a:t>严于解剖自己</a:t>
            </a:r>
            <a:endParaRPr lang="zh-CN" altLang="en-US" sz="2800" b="1">
              <a:solidFill>
                <a:srgbClr val="FF0000"/>
              </a:solidFill>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6"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80">
                                          <p:stCondLst>
                                            <p:cond delay="0"/>
                                          </p:stCondLst>
                                        </p:cTn>
                                        <p:tgtEl>
                                          <p:spTgt spid="3"/>
                                        </p:tgtEl>
                                      </p:cBhvr>
                                    </p:animEffect>
                                    <p:anim calcmode="lin" valueType="num">
                                      <p:cBhvr>
                                        <p:cTn id="13"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14" dur="664"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5" dur="664" tmFilter="0, 0; 0.125,0.2665; 0.25,0.4; 0.375,0.465; 0.5,0.5;  0.625,0.535; 0.75,0.6; 0.875,0.7335; 1,1">
                                          <p:stCondLst>
                                            <p:cond delay="664"/>
                                          </p:stCondLst>
                                        </p:cTn>
                                        <p:tgtEl>
                                          <p:spTgt spid="3"/>
                                        </p:tgtEl>
                                        <p:attrNameLst>
                                          <p:attrName>ppt_y</p:attrName>
                                        </p:attrNameLst>
                                      </p:cBhvr>
                                      <p:tavLst>
                                        <p:tav tm="0" fmla="#ppt_y-sin(pi*$)/9">
                                          <p:val>
                                            <p:fltVal val="0"/>
                                          </p:val>
                                        </p:tav>
                                        <p:tav tm="100000">
                                          <p:val>
                                            <p:fltVal val="1"/>
                                          </p:val>
                                        </p:tav>
                                      </p:tavLst>
                                    </p:anim>
                                    <p:anim calcmode="lin" valueType="num">
                                      <p:cBhvr>
                                        <p:cTn id="16" dur="332" tmFilter="0, 0; 0.125,0.2665; 0.25,0.4; 0.375,0.465; 0.5,0.5;  0.625,0.535; 0.75,0.6; 0.875,0.7335; 1,1">
                                          <p:stCondLst>
                                            <p:cond delay="1324"/>
                                          </p:stCondLst>
                                        </p:cTn>
                                        <p:tgtEl>
                                          <p:spTgt spid="3"/>
                                        </p:tgtEl>
                                        <p:attrNameLst>
                                          <p:attrName>ppt_y</p:attrName>
                                        </p:attrNameLst>
                                      </p:cBhvr>
                                      <p:tavLst>
                                        <p:tav tm="0" fmla="#ppt_y-sin(pi*$)/27">
                                          <p:val>
                                            <p:fltVal val="0"/>
                                          </p:val>
                                        </p:tav>
                                        <p:tav tm="100000">
                                          <p:val>
                                            <p:fltVal val="1"/>
                                          </p:val>
                                        </p:tav>
                                      </p:tavLst>
                                    </p:anim>
                                    <p:anim calcmode="lin" valueType="num">
                                      <p:cBhvr>
                                        <p:cTn id="17" dur="164" tmFilter="0, 0; 0.125,0.2665; 0.25,0.4; 0.375,0.465; 0.5,0.5;  0.625,0.535; 0.75,0.6; 0.875,0.7335; 1,1">
                                          <p:stCondLst>
                                            <p:cond delay="1656"/>
                                          </p:stCondLst>
                                        </p:cTn>
                                        <p:tgtEl>
                                          <p:spTgt spid="3"/>
                                        </p:tgtEl>
                                        <p:attrNameLst>
                                          <p:attrName>ppt_y</p:attrName>
                                        </p:attrNameLst>
                                      </p:cBhvr>
                                      <p:tavLst>
                                        <p:tav tm="0" fmla="#ppt_y-sin(pi*$)/81">
                                          <p:val>
                                            <p:fltVal val="0"/>
                                          </p:val>
                                        </p:tav>
                                        <p:tav tm="100000">
                                          <p:val>
                                            <p:fltVal val="1"/>
                                          </p:val>
                                        </p:tav>
                                      </p:tavLst>
                                    </p:anim>
                                    <p:animScale>
                                      <p:cBhvr>
                                        <p:cTn id="18" dur="26">
                                          <p:stCondLst>
                                            <p:cond delay="650"/>
                                          </p:stCondLst>
                                        </p:cTn>
                                        <p:tgtEl>
                                          <p:spTgt spid="3"/>
                                        </p:tgtEl>
                                      </p:cBhvr>
                                      <p:to x="100000" y="60000"/>
                                    </p:animScale>
                                    <p:animScale>
                                      <p:cBhvr>
                                        <p:cTn id="19" dur="166" decel="50000">
                                          <p:stCondLst>
                                            <p:cond delay="676"/>
                                          </p:stCondLst>
                                        </p:cTn>
                                        <p:tgtEl>
                                          <p:spTgt spid="3"/>
                                        </p:tgtEl>
                                      </p:cBhvr>
                                      <p:to x="100000" y="100000"/>
                                    </p:animScale>
                                    <p:animScale>
                                      <p:cBhvr>
                                        <p:cTn id="20" dur="26">
                                          <p:stCondLst>
                                            <p:cond delay="1312"/>
                                          </p:stCondLst>
                                        </p:cTn>
                                        <p:tgtEl>
                                          <p:spTgt spid="3"/>
                                        </p:tgtEl>
                                      </p:cBhvr>
                                      <p:to x="100000" y="80000"/>
                                    </p:animScale>
                                    <p:animScale>
                                      <p:cBhvr>
                                        <p:cTn id="21" dur="166" decel="50000">
                                          <p:stCondLst>
                                            <p:cond delay="1338"/>
                                          </p:stCondLst>
                                        </p:cTn>
                                        <p:tgtEl>
                                          <p:spTgt spid="3"/>
                                        </p:tgtEl>
                                      </p:cBhvr>
                                      <p:to x="100000" y="100000"/>
                                    </p:animScale>
                                    <p:animScale>
                                      <p:cBhvr>
                                        <p:cTn id="22" dur="26">
                                          <p:stCondLst>
                                            <p:cond delay="1642"/>
                                          </p:stCondLst>
                                        </p:cTn>
                                        <p:tgtEl>
                                          <p:spTgt spid="3"/>
                                        </p:tgtEl>
                                      </p:cBhvr>
                                      <p:to x="100000" y="90000"/>
                                    </p:animScale>
                                    <p:animScale>
                                      <p:cBhvr>
                                        <p:cTn id="23" dur="166" decel="50000">
                                          <p:stCondLst>
                                            <p:cond delay="1668"/>
                                          </p:stCondLst>
                                        </p:cTn>
                                        <p:tgtEl>
                                          <p:spTgt spid="3"/>
                                        </p:tgtEl>
                                      </p:cBhvr>
                                      <p:to x="100000" y="100000"/>
                                    </p:animScale>
                                    <p:animScale>
                                      <p:cBhvr>
                                        <p:cTn id="24" dur="26">
                                          <p:stCondLst>
                                            <p:cond delay="1808"/>
                                          </p:stCondLst>
                                        </p:cTn>
                                        <p:tgtEl>
                                          <p:spTgt spid="3"/>
                                        </p:tgtEl>
                                      </p:cBhvr>
                                      <p:to x="100000" y="95000"/>
                                    </p:animScale>
                                    <p:animScale>
                                      <p:cBhvr>
                                        <p:cTn id="25" dur="166" decel="50000">
                                          <p:stCondLst>
                                            <p:cond delay="1834"/>
                                          </p:stCondLst>
                                        </p:cTn>
                                        <p:tgtEl>
                                          <p:spTgt spid="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3" name="矩形 12"/>
          <p:cNvSpPr/>
          <p:nvPr/>
        </p:nvSpPr>
        <p:spPr>
          <a:xfrm>
            <a:off x="10080541" y="758824"/>
            <a:ext cx="1046440" cy="5478423"/>
          </a:xfrm>
          <a:prstGeom prst="rect">
            <a:avLst/>
          </a:prstGeom>
          <a:solidFill>
            <a:srgbClr val="008651"/>
          </a:solidFill>
          <a:ln w="38100" cap="flat" cmpd="sng">
            <a:noFill/>
            <a:prstDash val="solid"/>
            <a:miter/>
            <a:headEnd type="none" w="med" len="med"/>
            <a:tailEnd type="none" w="med" len="med"/>
          </a:ln>
        </p:spPr>
        <p:txBody>
          <a:bodyPr vert="eaVert" wrap="none" anchor="t">
            <a:spAutoFit/>
          </a:bodyPr>
          <a:lstStyle>
            <a:lvl1pPr marL="0" lvl="0" indent="0" algn="l" defTabSz="914400" rtl="0" eaLnBrk="1" fontAlgn="base" latinLnBrk="0" hangingPunct="1">
              <a:lnSpc>
                <a:spcPct val="100000"/>
              </a:lnSpc>
              <a:spcBef>
                <a:spcPct val="0"/>
              </a:spcBef>
              <a:spcAft>
                <a:spcPct val="0"/>
              </a:spcAft>
              <a:buSzTx/>
              <a:buFont typeface="Arial" panose="020b0604020202020204" pitchFamily="34" charset="0"/>
              <a:buNone/>
              <a:defRPr sz="1800" b="0" i="0" u="none" kern="1200" baseline="0">
                <a:solidFill>
                  <a:schemeClr val="tx1"/>
                </a:solidFill>
              </a:defRPr>
            </a:lvl1pPr>
            <a:lvl2pPr marL="457200" lvl="1" indent="0" algn="l" defTabSz="914400" rtl="0" eaLnBrk="1" fontAlgn="base" latinLnBrk="0" hangingPunct="1">
              <a:lnSpc>
                <a:spcPct val="100000"/>
              </a:lnSpc>
              <a:spcBef>
                <a:spcPct val="0"/>
              </a:spcBef>
              <a:spcAft>
                <a:spcPct val="0"/>
              </a:spcAft>
              <a:buSzTx/>
              <a:buFont typeface="Arial" panose="020b0604020202020204" pitchFamily="34" charset="0"/>
              <a:buNone/>
              <a:defRPr sz="1800" b="0" i="0" u="none" kern="1200" baseline="0">
                <a:solidFill>
                  <a:schemeClr val="tx1"/>
                </a:solidFill>
              </a:defRPr>
            </a:lvl2pPr>
            <a:lvl3pPr marL="914400" lvl="2" indent="0" algn="l" defTabSz="914400" rtl="0" eaLnBrk="1" fontAlgn="base" latinLnBrk="0" hangingPunct="1">
              <a:lnSpc>
                <a:spcPct val="100000"/>
              </a:lnSpc>
              <a:spcBef>
                <a:spcPct val="0"/>
              </a:spcBef>
              <a:spcAft>
                <a:spcPct val="0"/>
              </a:spcAft>
              <a:buSzTx/>
              <a:buFont typeface="Arial" panose="020b0604020202020204" pitchFamily="34" charset="0"/>
              <a:buNone/>
              <a:defRPr sz="1800" b="0" i="0" u="none" kern="1200" baseline="0">
                <a:solidFill>
                  <a:schemeClr val="tx1"/>
                </a:solidFill>
              </a:defRPr>
            </a:lvl3pPr>
            <a:lvl4pPr marL="1371600" lvl="3" indent="0" algn="l" defTabSz="914400" rtl="0" eaLnBrk="1" fontAlgn="base" latinLnBrk="0" hangingPunct="1">
              <a:lnSpc>
                <a:spcPct val="100000"/>
              </a:lnSpc>
              <a:spcBef>
                <a:spcPct val="0"/>
              </a:spcBef>
              <a:spcAft>
                <a:spcPct val="0"/>
              </a:spcAft>
              <a:buSzTx/>
              <a:buFont typeface="Arial" panose="020b0604020202020204" pitchFamily="34" charset="0"/>
              <a:buNone/>
              <a:defRPr sz="1800" b="0" i="0" u="none" kern="1200" baseline="0">
                <a:solidFill>
                  <a:schemeClr val="tx1"/>
                </a:solidFill>
              </a:defRPr>
            </a:lvl4pPr>
            <a:lvl5pPr marL="1828800" lvl="4" indent="0" algn="l" defTabSz="914400" rtl="0" eaLnBrk="1" fontAlgn="base" latinLnBrk="0" hangingPunct="1">
              <a:lnSpc>
                <a:spcPct val="100000"/>
              </a:lnSpc>
              <a:spcBef>
                <a:spcPct val="0"/>
              </a:spcBef>
              <a:spcAft>
                <a:spcPct val="0"/>
              </a:spcAft>
              <a:buSzTx/>
              <a:buFont typeface="Arial" panose="020b0604020202020204" pitchFamily="34" charset="0"/>
              <a:buNone/>
              <a:defRPr sz="1800" b="0" i="0" u="none" kern="1200" baseline="0">
                <a:solidFill>
                  <a:schemeClr val="tx1"/>
                </a:solidFill>
              </a:defRPr>
            </a:lvl5pPr>
            <a:lvl6pPr marL="2286000" lvl="5" indent="0" algn="l" defTabSz="914400" rtl="0" eaLnBrk="1" fontAlgn="base" latinLnBrk="0" hangingPunct="1">
              <a:lnSpc>
                <a:spcPct val="100000"/>
              </a:lnSpc>
              <a:spcBef>
                <a:spcPct val="0"/>
              </a:spcBef>
              <a:spcAft>
                <a:spcPct val="0"/>
              </a:spcAft>
              <a:buSzTx/>
              <a:buFont typeface="Arial" panose="020b0604020202020204" pitchFamily="34" charset="0"/>
              <a:buNone/>
              <a:defRPr sz="1800" b="0" i="0" u="none" kern="1200" baseline="0">
                <a:solidFill>
                  <a:schemeClr val="tx1"/>
                </a:solidFill>
              </a:defRPr>
            </a:lvl6pPr>
            <a:lvl7pPr marL="2743200" lvl="6" indent="0" algn="l" defTabSz="914400" rtl="0" eaLnBrk="1" fontAlgn="base" latinLnBrk="0" hangingPunct="1">
              <a:lnSpc>
                <a:spcPct val="100000"/>
              </a:lnSpc>
              <a:spcBef>
                <a:spcPct val="0"/>
              </a:spcBef>
              <a:spcAft>
                <a:spcPct val="0"/>
              </a:spcAft>
              <a:buSzTx/>
              <a:buFont typeface="Arial" panose="020b0604020202020204" pitchFamily="34" charset="0"/>
              <a:buNone/>
              <a:defRPr sz="1800" b="0" i="0" u="none" kern="1200" baseline="0">
                <a:solidFill>
                  <a:schemeClr val="tx1"/>
                </a:solidFill>
              </a:defRPr>
            </a:lvl7pPr>
            <a:lvl8pPr marL="3200400" lvl="7" indent="0" algn="l" defTabSz="914400" rtl="0" eaLnBrk="1" fontAlgn="base" latinLnBrk="0" hangingPunct="1">
              <a:lnSpc>
                <a:spcPct val="100000"/>
              </a:lnSpc>
              <a:spcBef>
                <a:spcPct val="0"/>
              </a:spcBef>
              <a:spcAft>
                <a:spcPct val="0"/>
              </a:spcAft>
              <a:buSzTx/>
              <a:buFont typeface="Arial" panose="020b0604020202020204" pitchFamily="34" charset="0"/>
              <a:buNone/>
              <a:defRPr sz="1800" b="0" i="0" u="none" kern="1200" baseline="0">
                <a:solidFill>
                  <a:schemeClr val="tx1"/>
                </a:solidFill>
              </a:defRPr>
            </a:lvl8pPr>
            <a:lvl9pPr marL="3657600" lvl="8" indent="0" algn="l" defTabSz="914400" rtl="0" eaLnBrk="1" fontAlgn="base" latinLnBrk="0" hangingPunct="1">
              <a:lnSpc>
                <a:spcPct val="100000"/>
              </a:lnSpc>
              <a:spcBef>
                <a:spcPct val="0"/>
              </a:spcBef>
              <a:spcAft>
                <a:spcPct val="0"/>
              </a:spcAft>
              <a:buSzTx/>
              <a:buFont typeface="Arial" panose="020b0604020202020204" pitchFamily="34" charset="0"/>
              <a:buNone/>
              <a:defRPr sz="1800" b="0" i="0" u="none" kern="1200" baseline="0">
                <a:solidFill>
                  <a:schemeClr val="tx1"/>
                </a:solidFill>
              </a:defRPr>
            </a:lvl9pPr>
          </a:lstStyle>
          <a:p>
            <a:pPr>
              <a:buSzTx/>
            </a:pPr>
            <a:r>
              <a:rPr lang="zh-CN" altLang="en-US" sz="2800" b="1">
                <a:solidFill>
                  <a:schemeClr val="bg1"/>
                </a:solidFill>
                <a:latin typeface="Times New Roman" panose="02020603050405020304" pitchFamily="18" charset="0"/>
              </a:rPr>
              <a:t>惨无人道、滥杀无辜    揭露与控诉</a:t>
            </a:r>
          </a:p>
          <a:p>
            <a:pPr>
              <a:buSzTx/>
            </a:pPr>
            <a:r>
              <a:rPr lang="zh-CN" altLang="en-US" sz="2800" b="1">
                <a:solidFill>
                  <a:schemeClr val="bg1"/>
                </a:solidFill>
                <a:latin typeface="Times New Roman" panose="02020603050405020304" pitchFamily="18" charset="0"/>
              </a:rPr>
              <a:t>国民党反动派杀害革命青年的罪行</a:t>
            </a:r>
          </a:p>
        </p:txBody>
      </p:sp>
      <p:sp>
        <p:nvSpPr>
          <p:cNvPr id="15" name="矩形 14"/>
          <p:cNvSpPr/>
          <p:nvPr>
            <p:custDataLst>
              <p:tags r:id="rId2"/>
            </p:custDataLst>
          </p:nvPr>
        </p:nvSpPr>
        <p:spPr>
          <a:xfrm>
            <a:off x="782593" y="1446754"/>
            <a:ext cx="8431530" cy="1323340"/>
          </a:xfrm>
          <a:prstGeom prst="rect">
            <a:avLst/>
          </a:prstGeom>
        </p:spPr>
        <p:txBody>
          <a:bodyPr wrap="square" lIns="91440" tIns="45720" rIns="91440" bIns="45720">
            <a:noAutofit/>
          </a:bodyPr>
          <a:lstStyle/>
          <a:p>
            <a:pPr marL="0" lvl="0" indent="-285750" algn="l">
              <a:lnSpc>
                <a:spcPct val="150000"/>
              </a:lnSpc>
              <a:spcBef>
                <a:spcPct val="0"/>
              </a:spcBef>
              <a:spcAft>
                <a:spcPct val="0"/>
              </a:spcAft>
              <a:buClr>
                <a:schemeClr val="tx1">
                  <a:lumMod val="75000"/>
                  <a:lumOff val="25000"/>
                </a:schemeClr>
              </a:buClr>
              <a:buSzTx/>
              <a:buFont typeface="Wingdings" panose="05000000000000000000" pitchFamily="2" charset="2"/>
              <a:buNone/>
            </a:pPr>
            <a:r>
              <a:rPr lang="zh-CN" sz="2800" b="1" spc="150">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方孝孺：硬气——宁折不弯，舍生取义；</a:t>
            </a:r>
          </a:p>
          <a:p>
            <a:pPr marL="0" lvl="0" indent="-285750" algn="l">
              <a:lnSpc>
                <a:spcPct val="150000"/>
              </a:lnSpc>
              <a:spcBef>
                <a:spcPct val="0"/>
              </a:spcBef>
              <a:spcAft>
                <a:spcPct val="0"/>
              </a:spcAft>
              <a:buClr>
                <a:schemeClr val="tx1">
                  <a:lumMod val="75000"/>
                  <a:lumOff val="25000"/>
                </a:schemeClr>
              </a:buClr>
              <a:buSzTx/>
              <a:buFont typeface="Wingdings" panose="05000000000000000000" pitchFamily="2" charset="2"/>
              <a:buNone/>
            </a:pPr>
            <a:r>
              <a:rPr lang="zh-CN" sz="2800" b="1" spc="150">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迂——固执，不适应实际。</a:t>
            </a:r>
          </a:p>
        </p:txBody>
      </p:sp>
      <p:sp>
        <p:nvSpPr>
          <p:cNvPr id="16" name="矩形 15"/>
          <p:cNvSpPr/>
          <p:nvPr>
            <p:custDataLst>
              <p:tags r:id="rId3"/>
            </p:custDataLst>
          </p:nvPr>
        </p:nvSpPr>
        <p:spPr>
          <a:xfrm>
            <a:off x="790267" y="3078358"/>
            <a:ext cx="8431530" cy="1323340"/>
          </a:xfrm>
          <a:prstGeom prst="rect">
            <a:avLst/>
          </a:prstGeom>
        </p:spPr>
        <p:txBody>
          <a:bodyPr wrap="square" lIns="91440" tIns="45720" rIns="91440" bIns="45720">
            <a:noAutofit/>
          </a:bodyPr>
          <a:lstStyle/>
          <a:p>
            <a:pPr marL="0" lvl="0" indent="-285750" algn="l">
              <a:lnSpc>
                <a:spcPct val="150000"/>
              </a:lnSpc>
              <a:spcBef>
                <a:spcPct val="0"/>
              </a:spcBef>
              <a:spcAft>
                <a:spcPct val="0"/>
              </a:spcAft>
              <a:buClr>
                <a:schemeClr val="tx1">
                  <a:lumMod val="75000"/>
                  <a:lumOff val="25000"/>
                </a:schemeClr>
              </a:buClr>
              <a:buSzTx/>
              <a:buFont typeface="Wingdings" panose="05000000000000000000" pitchFamily="2" charset="2"/>
              <a:buNone/>
            </a:pPr>
            <a:r>
              <a:rPr lang="zh-CN" sz="2800" b="1" spc="150">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柔 石：硬气——为信仰而坚持不懈；</a:t>
            </a:r>
          </a:p>
          <a:p>
            <a:pPr marL="0" lvl="0" indent="-285750" algn="l">
              <a:lnSpc>
                <a:spcPct val="150000"/>
              </a:lnSpc>
              <a:spcBef>
                <a:spcPct val="0"/>
              </a:spcBef>
              <a:spcAft>
                <a:spcPct val="0"/>
              </a:spcAft>
              <a:buClr>
                <a:schemeClr val="tx1">
                  <a:lumMod val="75000"/>
                  <a:lumOff val="25000"/>
                </a:schemeClr>
              </a:buClr>
              <a:buSzTx/>
              <a:buFont typeface="Wingdings" panose="05000000000000000000" pitchFamily="2" charset="2"/>
              <a:buNone/>
            </a:pPr>
            <a:r>
              <a:rPr lang="zh-CN" sz="2800" b="1" spc="150">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迂——书生气，缺乏经验。</a:t>
            </a:r>
          </a:p>
        </p:txBody>
      </p:sp>
      <p:sp>
        <p:nvSpPr>
          <p:cNvPr id="17" name="文本框 16"/>
          <p:cNvSpPr txBox="1"/>
          <p:nvPr/>
        </p:nvSpPr>
        <p:spPr>
          <a:xfrm>
            <a:off x="928697" y="4883871"/>
            <a:ext cx="8154670" cy="521970"/>
          </a:xfrm>
          <a:prstGeom prst="rect">
            <a:avLst/>
          </a:prstGeom>
          <a:noFill/>
          <a:ln w="9525">
            <a:noFill/>
          </a:ln>
        </p:spPr>
        <p:txBody>
          <a:bodyPr wrap="square">
            <a:spAutoFit/>
          </a:bodyPr>
          <a:lstStyle/>
          <a:p>
            <a:pPr indent="0"/>
            <a:r>
              <a:rPr lang="zh-CN" sz="2800" b="1">
                <a:solidFill>
                  <a:srgbClr val="C00000"/>
                </a:solidFill>
                <a:latin typeface="微软雅黑" panose="020b0503020204020204" pitchFamily="34" charset="-122"/>
                <a:ea typeface="微软雅黑" panose="020b0503020204020204" pitchFamily="34" charset="-122"/>
              </a:rPr>
              <a:t>通过类比让人们更加了解柔石的精神品质</a:t>
            </a:r>
            <a:endParaRPr lang="zh-CN" altLang="en-US" sz="2800" b="1">
              <a:solidFill>
                <a:srgbClr val="C00000"/>
              </a:solidFill>
              <a:latin typeface="微软雅黑" panose="020b0503020204020204" pitchFamily="34" charset="-122"/>
              <a:ea typeface="微软雅黑" panose="020b0503020204020204" pitchFamily="34" charset="-122"/>
            </a:endParaRPr>
          </a:p>
        </p:txBody>
      </p:sp>
      <p:sp>
        <p:nvSpPr>
          <p:cNvPr id="18" name="矩形 17"/>
          <p:cNvSpPr/>
          <p:nvPr/>
        </p:nvSpPr>
        <p:spPr>
          <a:xfrm>
            <a:off x="782593" y="788705"/>
            <a:ext cx="6582033" cy="452432"/>
          </a:xfrm>
          <a:prstGeom prst="rect">
            <a:avLst/>
          </a:prstGeom>
        </p:spPr>
        <p:txBody>
          <a:bodyPr wrap="square">
            <a:spAutoFit/>
          </a:bodyPr>
          <a:lstStyle/>
          <a:p>
            <a:pPr>
              <a:lnSpc>
                <a:spcPct val="90000"/>
              </a:lnSpc>
              <a:buClr>
                <a:schemeClr val="hlink"/>
              </a:buClr>
              <a:buNone/>
            </a:pPr>
            <a:r>
              <a:rPr lang="zh-CN" altLang="en-US" sz="2600" b="1">
                <a:solidFill>
                  <a:srgbClr val="C00000"/>
                </a:solidFill>
                <a:latin typeface="微软雅黑" panose="020b0503020204020204" pitchFamily="34" charset="-122"/>
                <a:ea typeface="微软雅黑" panose="020b0503020204020204" pitchFamily="34" charset="-122"/>
              </a:rPr>
              <a:t>深入领会作者把柔石比作方孝孺的用意。</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diamond(in)">
                                      <p:cBhvr>
                                        <p:cTn id="7" dur="2000"/>
                                        <p:tgtEl>
                                          <p:spTgt spid="15"/>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diamond(in)">
                                      <p:cBhvr>
                                        <p:cTn id="12" dur="2000"/>
                                        <p:tgtEl>
                                          <p:spTgt spid="16"/>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1" presetClass="entr" presetSubtype="1" fill="hold" grpId="0"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wheel(1)">
                                      <p:cBhvr>
                                        <p:cTn id="17" dur="2000"/>
                                        <p:tgtEl>
                                          <p:spTgt spid="17"/>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barn(inVertical)">
                                      <p:cBhvr>
                                        <p:cTn id="2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5" grpId="0"/>
      <p:bldP spid="16" grpId="0"/>
      <p:bldP spid="17" grpId="0"/>
    </p:bld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2583715" y="2014369"/>
            <a:ext cx="1620957" cy="523220"/>
          </a:xfrm>
          <a:prstGeom prst="rect">
            <a:avLst/>
          </a:prstGeom>
          <a:solidFill>
            <a:schemeClr val="accent2">
              <a:lumMod val="50000"/>
            </a:schemeClr>
          </a:solidFill>
        </p:spPr>
        <p:txBody>
          <a:bodyPr wrap="none">
            <a:spAutoFit/>
          </a:bodyPr>
          <a:lstStyle/>
          <a:p>
            <a:r>
              <a:rPr lang="zh-CN" altLang="en-US" sz="2800" b="1">
                <a:solidFill>
                  <a:schemeClr val="bg1"/>
                </a:solidFill>
                <a:latin typeface="微软雅黑" panose="020b0503020204020204" pitchFamily="34" charset="-122"/>
                <a:ea typeface="微软雅黑" panose="020b0503020204020204" pitchFamily="34" charset="-122"/>
              </a:rPr>
              <a:t>第三部分</a:t>
            </a:r>
          </a:p>
        </p:txBody>
      </p:sp>
      <p:sp>
        <p:nvSpPr>
          <p:cNvPr id="11" name="文本框 10"/>
          <p:cNvSpPr txBox="1"/>
          <p:nvPr/>
        </p:nvSpPr>
        <p:spPr>
          <a:xfrm>
            <a:off x="951293" y="3309507"/>
            <a:ext cx="5265928" cy="1308884"/>
          </a:xfrm>
          <a:prstGeom prst="rect">
            <a:avLst/>
          </a:prstGeom>
          <a:noFill/>
          <a:ln w="38100">
            <a:solidFill>
              <a:srgbClr val="843C0C"/>
            </a:solidFill>
          </a:ln>
        </p:spPr>
        <p:txBody>
          <a:bodyPr wrap="square" rtlCol="0" anchor="t">
            <a:spAutoFit/>
          </a:bodyPr>
          <a:lstStyle/>
          <a:p>
            <a:pPr>
              <a:lnSpc>
                <a:spcPct val="150000"/>
              </a:lnSpc>
              <a:buClr>
                <a:schemeClr val="hlink"/>
              </a:buClr>
            </a:pPr>
            <a:r>
              <a:rPr lang="zh-CN" altLang="en-US" sz="2800" b="1" spc="100">
                <a:ln w="3175">
                  <a:noFill/>
                  <a:prstDash val="dash"/>
                </a:ln>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第三部分，交代白莽和柔石的同时被捕。 </a:t>
            </a:r>
            <a:r>
              <a:rPr lang="en-US" altLang="zh-CN" sz="2800" b="1" spc="100">
                <a:ln w="3175">
                  <a:noFill/>
                  <a:prstDash val="dash"/>
                </a:ln>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800" b="1" spc="100">
                <a:ln w="3175">
                  <a:noFill/>
                  <a:prstDash val="dash"/>
                </a:ln>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过渡</a:t>
            </a:r>
            <a:r>
              <a:rPr lang="en-US" altLang="zh-CN" sz="2800" b="1" spc="100">
                <a:ln w="3175">
                  <a:noFill/>
                  <a:prstDash val="dash"/>
                </a:ln>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800" b="1" spc="100">
              <a:ln w="3175">
                <a:noFill/>
                <a:prstDash val="dash"/>
              </a:ln>
              <a:solidFill>
                <a:srgbClr val="C00000"/>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12" name="图片 11"/>
          <p:cNvPicPr>
            <a:picLocks noChangeAspect="1"/>
          </p:cNvPicPr>
          <p:nvPr/>
        </p:nvPicPr>
        <p:blipFill>
          <a:blip r:embed="rId2"/>
          <a:stretch>
            <a:fillRect/>
          </a:stretch>
        </p:blipFill>
        <p:spPr>
          <a:xfrm>
            <a:off x="7332127" y="632835"/>
            <a:ext cx="4222930" cy="605152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5237203" y="838886"/>
            <a:ext cx="1620957" cy="523220"/>
          </a:xfrm>
          <a:prstGeom prst="rect">
            <a:avLst/>
          </a:prstGeom>
          <a:solidFill>
            <a:srgbClr val="008651"/>
          </a:solidFill>
        </p:spPr>
        <p:txBody>
          <a:bodyPr wrap="none">
            <a:spAutoFit/>
          </a:bodyPr>
          <a:lstStyle/>
          <a:p>
            <a:r>
              <a:rPr lang="zh-CN" altLang="en-US" sz="2800" b="1">
                <a:solidFill>
                  <a:schemeClr val="bg1"/>
                </a:solidFill>
                <a:latin typeface="微软雅黑" panose="020b0503020204020204" pitchFamily="34" charset="-122"/>
                <a:ea typeface="微软雅黑" panose="020b0503020204020204" pitchFamily="34" charset="-122"/>
              </a:rPr>
              <a:t>第三部分</a:t>
            </a:r>
          </a:p>
        </p:txBody>
      </p:sp>
      <p:sp>
        <p:nvSpPr>
          <p:cNvPr id="3" name="矩形 2"/>
          <p:cNvSpPr/>
          <p:nvPr/>
        </p:nvSpPr>
        <p:spPr>
          <a:xfrm>
            <a:off x="1826037" y="5550930"/>
            <a:ext cx="8446547" cy="492443"/>
          </a:xfrm>
          <a:prstGeom prst="rect">
            <a:avLst/>
          </a:prstGeom>
        </p:spPr>
        <p:txBody>
          <a:bodyPr wrap="square">
            <a:spAutoFit/>
          </a:bodyPr>
          <a:lstStyle/>
          <a:p>
            <a:r>
              <a:rPr lang="zh-CN" altLang="en-US" sz="2600" b="1">
                <a:solidFill>
                  <a:srgbClr val="000000"/>
                </a:solidFill>
                <a:latin typeface="微软雅黑" panose="020b0503020204020204" pitchFamily="34" charset="-122"/>
                <a:ea typeface="微软雅黑" panose="020b0503020204020204" pitchFamily="34" charset="-122"/>
              </a:rPr>
              <a:t>知白莽既是殷夫，交代白莽和柔石的同时被捕</a:t>
            </a:r>
          </a:p>
        </p:txBody>
      </p:sp>
      <p:pic>
        <p:nvPicPr>
          <p:cNvPr id="4" name="图片 3" descr="u=4185814028,2385345971&amp;fm=26&amp;gp=0"/>
          <p:cNvPicPr>
            <a:picLocks noChangeAspect="1"/>
          </p:cNvPicPr>
          <p:nvPr/>
        </p:nvPicPr>
        <p:blipFill>
          <a:blip r:embed="rId2"/>
          <a:stretch>
            <a:fillRect/>
          </a:stretch>
        </p:blipFill>
        <p:spPr>
          <a:xfrm>
            <a:off x="1826037" y="1719888"/>
            <a:ext cx="2737725" cy="3468138"/>
          </a:xfrm>
          <a:prstGeom prst="rect">
            <a:avLst/>
          </a:prstGeom>
        </p:spPr>
      </p:pic>
      <p:pic>
        <p:nvPicPr>
          <p:cNvPr id="5" name="图片 4"/>
          <p:cNvPicPr>
            <a:picLocks noChangeAspect="1"/>
          </p:cNvPicPr>
          <p:nvPr/>
        </p:nvPicPr>
        <p:blipFill>
          <a:blip r:embed="rId3"/>
          <a:stretch>
            <a:fillRect/>
          </a:stretch>
        </p:blipFill>
        <p:spPr>
          <a:xfrm>
            <a:off x="7225758" y="1719888"/>
            <a:ext cx="2606295" cy="3468138"/>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8194" name="图片 1" descr="组48325同意"/>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406400" y="658813"/>
            <a:ext cx="3551238"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6" name="文本框 7"/>
          <p:cNvSpPr txBox="1">
            <a:spLocks noChangeArrowheads="1"/>
          </p:cNvSpPr>
          <p:nvPr/>
        </p:nvSpPr>
        <p:spPr bwMode="auto">
          <a:xfrm>
            <a:off x="960438" y="752475"/>
            <a:ext cx="31115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a:ea typeface="宋体" panose="02010600030101010101" pitchFamily="2" charset="-122"/>
              </a:defRPr>
            </a:lvl1pPr>
            <a:lvl2pPr marL="742950" indent="-285750">
              <a:defRPr>
                <a:solidFill>
                  <a:schemeClr val="tx1"/>
                </a:solidFill>
                <a:latin typeface="Calibri"/>
                <a:ea typeface="宋体" panose="02010600030101010101" pitchFamily="2" charset="-122"/>
              </a:defRPr>
            </a:lvl2pPr>
            <a:lvl3pPr marL="1143000" indent="-228600">
              <a:defRPr>
                <a:solidFill>
                  <a:schemeClr val="tx1"/>
                </a:solidFill>
                <a:latin typeface="Calibri"/>
                <a:ea typeface="宋体" panose="02010600030101010101" pitchFamily="2" charset="-122"/>
              </a:defRPr>
            </a:lvl3pPr>
            <a:lvl4pPr marL="1600200" indent="-228600">
              <a:defRPr>
                <a:solidFill>
                  <a:schemeClr val="tx1"/>
                </a:solidFill>
                <a:latin typeface="Calibri"/>
                <a:ea typeface="宋体" panose="02010600030101010101" pitchFamily="2" charset="-122"/>
              </a:defRPr>
            </a:lvl4pPr>
            <a:lvl5pPr marL="2057400" indent="-228600">
              <a:defRPr>
                <a:solidFill>
                  <a:schemeClr val="tx1"/>
                </a:solidFill>
                <a:latin typeface="Calibri"/>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a:ea typeface="宋体" panose="02010600030101010101" pitchFamily="2" charset="-122"/>
              </a:defRPr>
            </a:lvl9pPr>
          </a:lstStyle>
          <a:p>
            <a:pPr>
              <a:buFont typeface="Arial" panose="020b0604020202020204" pitchFamily="34" charset="0"/>
              <a:buNone/>
            </a:pPr>
            <a:r>
              <a:rPr lang="zh-CN" altLang="en-US" sz="2400" b="1">
                <a:solidFill>
                  <a:srgbClr val="EF7509"/>
                </a:solidFill>
                <a:latin typeface="思源黑体 CN Heavy" panose="020b0a00000000000000" pitchFamily="34" charset="-122"/>
                <a:ea typeface="思源黑体 CN Heavy" panose="020b0a00000000000000" pitchFamily="34" charset="-122"/>
              </a:rPr>
              <a:t>教学目标与核心素养</a:t>
            </a:r>
          </a:p>
        </p:txBody>
      </p:sp>
      <p:sp>
        <p:nvSpPr>
          <p:cNvPr id="7173" name="矩形 1"/>
          <p:cNvSpPr>
            <a:spLocks noChangeArrowheads="1"/>
          </p:cNvSpPr>
          <p:nvPr/>
        </p:nvSpPr>
        <p:spPr bwMode="auto">
          <a:xfrm>
            <a:off x="1127684" y="1849438"/>
            <a:ext cx="9486900" cy="3416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a:ea typeface="宋体" panose="02010600030101010101" pitchFamily="2" charset="-122"/>
              </a:defRPr>
            </a:lvl1pPr>
            <a:lvl2pPr marL="742950" indent="-285750">
              <a:defRPr>
                <a:solidFill>
                  <a:schemeClr val="tx1"/>
                </a:solidFill>
                <a:latin typeface="Calibri"/>
                <a:ea typeface="宋体" panose="02010600030101010101" pitchFamily="2" charset="-122"/>
              </a:defRPr>
            </a:lvl2pPr>
            <a:lvl3pPr marL="1143000" indent="-228600">
              <a:defRPr>
                <a:solidFill>
                  <a:schemeClr val="tx1"/>
                </a:solidFill>
                <a:latin typeface="Calibri"/>
                <a:ea typeface="宋体" panose="02010600030101010101" pitchFamily="2" charset="-122"/>
              </a:defRPr>
            </a:lvl3pPr>
            <a:lvl4pPr marL="1600200" indent="-228600">
              <a:defRPr>
                <a:solidFill>
                  <a:schemeClr val="tx1"/>
                </a:solidFill>
                <a:latin typeface="Calibri"/>
                <a:ea typeface="宋体" panose="02010600030101010101" pitchFamily="2" charset="-122"/>
              </a:defRPr>
            </a:lvl4pPr>
            <a:lvl5pPr marL="2057400" indent="-228600">
              <a:defRPr>
                <a:solidFill>
                  <a:schemeClr val="tx1"/>
                </a:solidFill>
                <a:latin typeface="Calibri"/>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a:ea typeface="宋体" panose="02010600030101010101" pitchFamily="2" charset="-122"/>
              </a:defRPr>
            </a:lvl9pPr>
          </a:lstStyle>
          <a:p>
            <a:pPr>
              <a:lnSpc>
                <a:spcPct val="150000"/>
              </a:lnSpc>
            </a:pPr>
            <a:r>
              <a:rPr lang="zh-CN" altLang="en-US" sz="2400" b="1">
                <a:solidFill>
                  <a:srgbClr val="000000"/>
                </a:solidFill>
                <a:latin typeface="微软雅黑" panose="020b0503020204020204" pitchFamily="34" charset="-122"/>
                <a:ea typeface="微软雅黑" panose="020b0503020204020204" pitchFamily="34" charset="-122"/>
              </a:rPr>
              <a:t>教学目标</a:t>
            </a:r>
            <a:endParaRPr lang="en-US" altLang="zh-CN" sz="2400" b="1">
              <a:solidFill>
                <a:srgbClr val="000000"/>
              </a:solidFill>
              <a:latin typeface="微软雅黑" panose="020b0503020204020204" pitchFamily="34" charset="-122"/>
              <a:ea typeface="微软雅黑" panose="020b0503020204020204" pitchFamily="34" charset="-122"/>
            </a:endParaRPr>
          </a:p>
          <a:p>
            <a:pPr>
              <a:lnSpc>
                <a:spcPct val="150000"/>
              </a:lnSpc>
            </a:pPr>
            <a:r>
              <a:rPr lang="en-US" altLang="zh-CN" sz="2400" b="1">
                <a:solidFill>
                  <a:srgbClr val="000000"/>
                </a:solidFill>
                <a:latin typeface="微软雅黑" panose="020b0503020204020204" pitchFamily="34" charset="-122"/>
                <a:ea typeface="微软雅黑" panose="020b0503020204020204" pitchFamily="34" charset="-122"/>
              </a:rPr>
              <a:t>1</a:t>
            </a:r>
            <a:r>
              <a:rPr lang="zh-CN" altLang="en-US" sz="2400" b="1">
                <a:solidFill>
                  <a:srgbClr val="000000"/>
                </a:solidFill>
                <a:latin typeface="微软雅黑" panose="020b0503020204020204" pitchFamily="34" charset="-122"/>
                <a:ea typeface="微软雅黑" panose="020b0503020204020204" pitchFamily="34" charset="-122"/>
              </a:rPr>
              <a:t>．理解并运用课文中的词语（见词语表</a:t>
            </a:r>
            <a:r>
              <a:rPr lang="zh-CN" altLang="en-US" sz="2400" b="1" smtClean="0">
                <a:solidFill>
                  <a:srgbClr val="000000"/>
                </a:solidFill>
                <a:latin typeface="微软雅黑" panose="020b0503020204020204" pitchFamily="34" charset="-122"/>
                <a:ea typeface="微软雅黑" panose="020b0503020204020204" pitchFamily="34" charset="-122"/>
              </a:rPr>
              <a:t>）</a:t>
            </a:r>
            <a:endParaRPr lang="en-US" altLang="zh-CN" sz="2400" b="1">
              <a:solidFill>
                <a:srgbClr val="000000"/>
              </a:solidFill>
              <a:latin typeface="微软雅黑" panose="020b0503020204020204" pitchFamily="34" charset="-122"/>
              <a:ea typeface="微软雅黑" panose="020b0503020204020204" pitchFamily="34" charset="-122"/>
            </a:endParaRPr>
          </a:p>
          <a:p>
            <a:pPr>
              <a:lnSpc>
                <a:spcPct val="150000"/>
              </a:lnSpc>
            </a:pPr>
            <a:r>
              <a:rPr lang="en-US" altLang="zh-CN" sz="2400" b="1">
                <a:solidFill>
                  <a:srgbClr val="000000"/>
                </a:solidFill>
                <a:latin typeface="微软雅黑" panose="020b0503020204020204" pitchFamily="34" charset="-122"/>
                <a:ea typeface="微软雅黑" panose="020b0503020204020204" pitchFamily="34" charset="-122"/>
              </a:rPr>
              <a:t>2</a:t>
            </a:r>
            <a:r>
              <a:rPr lang="zh-CN" altLang="en-US" sz="2400" b="1">
                <a:solidFill>
                  <a:srgbClr val="000000"/>
                </a:solidFill>
                <a:latin typeface="微软雅黑" panose="020b0503020204020204" pitchFamily="34" charset="-122"/>
                <a:ea typeface="微软雅黑" panose="020b0503020204020204" pitchFamily="34" charset="-122"/>
              </a:rPr>
              <a:t>、分析探讨课文题目的</a:t>
            </a:r>
            <a:r>
              <a:rPr lang="zh-CN" altLang="en-US" sz="2400" b="1" smtClean="0">
                <a:solidFill>
                  <a:srgbClr val="000000"/>
                </a:solidFill>
                <a:latin typeface="微软雅黑" panose="020b0503020204020204" pitchFamily="34" charset="-122"/>
                <a:ea typeface="微软雅黑" panose="020b0503020204020204" pitchFamily="34" charset="-122"/>
              </a:rPr>
              <a:t>意义，了解</a:t>
            </a:r>
            <a:r>
              <a:rPr lang="zh-CN" altLang="en-US" sz="2400" b="1">
                <a:solidFill>
                  <a:srgbClr val="000000"/>
                </a:solidFill>
                <a:latin typeface="微软雅黑" panose="020b0503020204020204" pitchFamily="34" charset="-122"/>
                <a:ea typeface="微软雅黑" panose="020b0503020204020204" pitchFamily="34" charset="-122"/>
              </a:rPr>
              <a:t>写作背景和写作</a:t>
            </a:r>
            <a:r>
              <a:rPr lang="zh-CN" altLang="en-US" sz="2400" b="1" smtClean="0">
                <a:solidFill>
                  <a:srgbClr val="000000"/>
                </a:solidFill>
                <a:latin typeface="微软雅黑" panose="020b0503020204020204" pitchFamily="34" charset="-122"/>
                <a:ea typeface="微软雅黑" panose="020b0503020204020204" pitchFamily="34" charset="-122"/>
              </a:rPr>
              <a:t>目的</a:t>
            </a:r>
            <a:endParaRPr lang="en-US" altLang="zh-CN" sz="2400" b="1" smtClean="0">
              <a:solidFill>
                <a:srgbClr val="000000"/>
              </a:solidFill>
              <a:latin typeface="微软雅黑" panose="020b0503020204020204" pitchFamily="34" charset="-122"/>
              <a:ea typeface="微软雅黑" panose="020b0503020204020204" pitchFamily="34" charset="-122"/>
            </a:endParaRPr>
          </a:p>
          <a:p>
            <a:pPr>
              <a:lnSpc>
                <a:spcPct val="150000"/>
              </a:lnSpc>
            </a:pPr>
            <a:r>
              <a:rPr lang="en-US" altLang="zh-CN" sz="2400" b="1" smtClean="0">
                <a:solidFill>
                  <a:srgbClr val="000000"/>
                </a:solidFill>
                <a:latin typeface="微软雅黑" panose="020b0503020204020204" pitchFamily="34" charset="-122"/>
                <a:ea typeface="微软雅黑" panose="020b0503020204020204" pitchFamily="34" charset="-122"/>
              </a:rPr>
              <a:t>3</a:t>
            </a:r>
            <a:r>
              <a:rPr lang="zh-CN" altLang="en-US" sz="2400" b="1">
                <a:solidFill>
                  <a:srgbClr val="000000"/>
                </a:solidFill>
                <a:latin typeface="微软雅黑" panose="020b0503020204020204" pitchFamily="34" charset="-122"/>
                <a:ea typeface="微软雅黑" panose="020b0503020204020204" pitchFamily="34" charset="-122"/>
              </a:rPr>
              <a:t>、归纳课文各部分</a:t>
            </a:r>
            <a:r>
              <a:rPr lang="zh-CN" altLang="en-US" sz="2400" b="1" smtClean="0">
                <a:solidFill>
                  <a:srgbClr val="000000"/>
                </a:solidFill>
                <a:latin typeface="微软雅黑" panose="020b0503020204020204" pitchFamily="34" charset="-122"/>
                <a:ea typeface="微软雅黑" panose="020b0503020204020204" pitchFamily="34" charset="-122"/>
              </a:rPr>
              <a:t>大意</a:t>
            </a:r>
            <a:endParaRPr lang="en-US" altLang="zh-CN" sz="2400" b="1" smtClean="0">
              <a:solidFill>
                <a:srgbClr val="000000"/>
              </a:solidFill>
              <a:latin typeface="微软雅黑" panose="020b0503020204020204" pitchFamily="34" charset="-122"/>
              <a:ea typeface="微软雅黑" panose="020b0503020204020204" pitchFamily="34" charset="-122"/>
            </a:endParaRPr>
          </a:p>
          <a:p>
            <a:pPr>
              <a:lnSpc>
                <a:spcPct val="150000"/>
              </a:lnSpc>
            </a:pPr>
            <a:r>
              <a:rPr lang="en-US" altLang="zh-CN" sz="2400" b="1" smtClean="0">
                <a:solidFill>
                  <a:srgbClr val="000000"/>
                </a:solidFill>
                <a:latin typeface="微软雅黑" panose="020b0503020204020204" pitchFamily="34" charset="-122"/>
                <a:ea typeface="微软雅黑" panose="020b0503020204020204" pitchFamily="34" charset="-122"/>
              </a:rPr>
              <a:t>4</a:t>
            </a:r>
            <a:r>
              <a:rPr lang="zh-CN" altLang="en-US" sz="2400" b="1">
                <a:solidFill>
                  <a:srgbClr val="000000"/>
                </a:solidFill>
                <a:latin typeface="微软雅黑" panose="020b0503020204020204" pitchFamily="34" charset="-122"/>
                <a:ea typeface="微软雅黑" panose="020b0503020204020204" pitchFamily="34" charset="-122"/>
              </a:rPr>
              <a:t>、理解文中重要句子的含义，体会课文所表达的思想感情，了解文章的写作</a:t>
            </a:r>
            <a:r>
              <a:rPr lang="zh-CN" altLang="en-US" sz="2400" b="1" smtClean="0">
                <a:solidFill>
                  <a:srgbClr val="000000"/>
                </a:solidFill>
                <a:latin typeface="微软雅黑" panose="020b0503020204020204" pitchFamily="34" charset="-122"/>
                <a:ea typeface="微软雅黑" panose="020b0503020204020204" pitchFamily="34" charset="-122"/>
              </a:rPr>
              <a:t>特点</a:t>
            </a:r>
            <a:endParaRPr lang="zh-CN" altLang="en-US" sz="2400" b="1">
              <a:solidFill>
                <a:srgbClr val="000000"/>
              </a:solidFill>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7173"/>
                                        </p:tgtEl>
                                        <p:attrNameLst>
                                          <p:attrName>style.visibility</p:attrName>
                                        </p:attrNameLst>
                                      </p:cBhvr>
                                      <p:to>
                                        <p:strVal val="visible"/>
                                      </p:to>
                                    </p:set>
                                    <p:animEffect transition="in" filter="wheel(1)">
                                      <p:cBhvr>
                                        <p:cTn id="7" dur="2000"/>
                                        <p:tgtEl>
                                          <p:spTgt spid="71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3" grpId="0"/>
    </p:bldLst>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2776920" y="2095847"/>
            <a:ext cx="1620957" cy="523220"/>
          </a:xfrm>
          <a:prstGeom prst="rect">
            <a:avLst/>
          </a:prstGeom>
          <a:solidFill>
            <a:schemeClr val="accent2">
              <a:lumMod val="50000"/>
            </a:schemeClr>
          </a:solidFill>
        </p:spPr>
        <p:txBody>
          <a:bodyPr wrap="none">
            <a:spAutoFit/>
          </a:bodyPr>
          <a:lstStyle/>
          <a:p>
            <a:r>
              <a:rPr lang="zh-CN" altLang="en-US" sz="2800" b="1">
                <a:solidFill>
                  <a:schemeClr val="bg1"/>
                </a:solidFill>
                <a:latin typeface="微软雅黑" panose="020b0503020204020204" pitchFamily="34" charset="-122"/>
                <a:ea typeface="微软雅黑" panose="020b0503020204020204" pitchFamily="34" charset="-122"/>
              </a:rPr>
              <a:t>第四部分</a:t>
            </a:r>
          </a:p>
        </p:txBody>
      </p:sp>
      <p:sp>
        <p:nvSpPr>
          <p:cNvPr id="4" name="文本框 3"/>
          <p:cNvSpPr txBox="1"/>
          <p:nvPr/>
        </p:nvSpPr>
        <p:spPr>
          <a:xfrm>
            <a:off x="600025" y="3203661"/>
            <a:ext cx="6212667" cy="1955215"/>
          </a:xfrm>
          <a:prstGeom prst="rect">
            <a:avLst/>
          </a:prstGeom>
          <a:noFill/>
          <a:ln w="38100">
            <a:solidFill>
              <a:srgbClr val="843C0C"/>
            </a:solidFill>
          </a:ln>
        </p:spPr>
        <p:txBody>
          <a:bodyPr wrap="square" rtlCol="0" anchor="t">
            <a:spAutoFit/>
          </a:bodyPr>
          <a:lstStyle/>
          <a:p>
            <a:pPr>
              <a:lnSpc>
                <a:spcPct val="150000"/>
              </a:lnSpc>
            </a:pPr>
            <a:r>
              <a:rPr lang="zh-CN" altLang="en-US" sz="2800" b="1" spc="100">
                <a:ln w="3175">
                  <a:noFill/>
                  <a:prstDash val="dash"/>
                </a:ln>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第四部分，写柔石等被捕遇害的经过，进一步揭露反动派的罪行，表示对革命烈士的深切悼念和赞扬。</a:t>
            </a:r>
            <a:endParaRPr lang="zh-CN" altLang="en-US" sz="2800" b="1" spc="100">
              <a:ln w="3175">
                <a:noFill/>
                <a:prstDash val="dash"/>
              </a:ln>
              <a:solidFill>
                <a:srgbClr val="C00000"/>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9" name="图片 8"/>
          <p:cNvPicPr>
            <a:picLocks noChangeAspect="1"/>
          </p:cNvPicPr>
          <p:nvPr/>
        </p:nvPicPr>
        <p:blipFill>
          <a:blip r:embed="rId2"/>
          <a:stretch>
            <a:fillRect/>
          </a:stretch>
        </p:blipFill>
        <p:spPr>
          <a:xfrm>
            <a:off x="7332127" y="632835"/>
            <a:ext cx="4222930" cy="605152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5025849" y="744841"/>
            <a:ext cx="1620957" cy="523220"/>
          </a:xfrm>
          <a:prstGeom prst="rect">
            <a:avLst/>
          </a:prstGeom>
          <a:solidFill>
            <a:srgbClr val="008651"/>
          </a:solidFill>
        </p:spPr>
        <p:txBody>
          <a:bodyPr wrap="none">
            <a:spAutoFit/>
          </a:bodyPr>
          <a:lstStyle/>
          <a:p>
            <a:r>
              <a:rPr lang="zh-CN" altLang="en-US" sz="2800" b="1">
                <a:solidFill>
                  <a:schemeClr val="bg1"/>
                </a:solidFill>
                <a:latin typeface="微软雅黑" panose="020b0503020204020204" pitchFamily="34" charset="-122"/>
                <a:ea typeface="微软雅黑" panose="020b0503020204020204" pitchFamily="34" charset="-122"/>
              </a:rPr>
              <a:t>第四部分</a:t>
            </a:r>
          </a:p>
        </p:txBody>
      </p:sp>
      <p:sp>
        <p:nvSpPr>
          <p:cNvPr id="8" name="矩形 7"/>
          <p:cNvSpPr/>
          <p:nvPr/>
        </p:nvSpPr>
        <p:spPr>
          <a:xfrm>
            <a:off x="1302052" y="1431372"/>
            <a:ext cx="9423614" cy="492443"/>
          </a:xfrm>
          <a:prstGeom prst="rect">
            <a:avLst/>
          </a:prstGeom>
          <a:noFill/>
          <a:ln w="22225">
            <a:noFill/>
          </a:ln>
        </p:spPr>
        <p:txBody>
          <a:bodyPr wrap="square">
            <a:spAutoFit/>
          </a:bodyPr>
          <a:lstStyle>
            <a:lvl1pPr marL="0" lvl="0" indent="0" algn="l" defTabSz="914400" rtl="0" eaLnBrk="1" fontAlgn="base" latinLnBrk="0" hangingPunct="1">
              <a:lnSpc>
                <a:spcPct val="100000"/>
              </a:lnSpc>
              <a:spcBef>
                <a:spcPct val="0"/>
              </a:spcBef>
              <a:spcAft>
                <a:spcPct val="0"/>
              </a:spcAft>
              <a:buSzTx/>
              <a:buFont typeface="Arial" panose="020b0604020202020204" pitchFamily="34" charset="0"/>
              <a:buNone/>
              <a:defRPr sz="1800" b="0" i="0" u="none" kern="1200" baseline="0">
                <a:solidFill>
                  <a:schemeClr val="tx1"/>
                </a:solidFill>
              </a:defRPr>
            </a:lvl1pPr>
            <a:lvl2pPr marL="457200" lvl="1" indent="0" algn="l" defTabSz="914400" rtl="0" eaLnBrk="1" fontAlgn="base" latinLnBrk="0" hangingPunct="1">
              <a:lnSpc>
                <a:spcPct val="100000"/>
              </a:lnSpc>
              <a:spcBef>
                <a:spcPct val="0"/>
              </a:spcBef>
              <a:spcAft>
                <a:spcPct val="0"/>
              </a:spcAft>
              <a:buSzTx/>
              <a:buFont typeface="Arial" panose="020b0604020202020204" pitchFamily="34" charset="0"/>
              <a:buNone/>
              <a:defRPr sz="1800" b="0" i="0" u="none" kern="1200" baseline="0">
                <a:solidFill>
                  <a:schemeClr val="tx1"/>
                </a:solidFill>
              </a:defRPr>
            </a:lvl2pPr>
            <a:lvl3pPr marL="914400" lvl="2" indent="0" algn="l" defTabSz="914400" rtl="0" eaLnBrk="1" fontAlgn="base" latinLnBrk="0" hangingPunct="1">
              <a:lnSpc>
                <a:spcPct val="100000"/>
              </a:lnSpc>
              <a:spcBef>
                <a:spcPct val="0"/>
              </a:spcBef>
              <a:spcAft>
                <a:spcPct val="0"/>
              </a:spcAft>
              <a:buSzTx/>
              <a:buFont typeface="Arial" panose="020b0604020202020204" pitchFamily="34" charset="0"/>
              <a:buNone/>
              <a:defRPr sz="1800" b="0" i="0" u="none" kern="1200" baseline="0">
                <a:solidFill>
                  <a:schemeClr val="tx1"/>
                </a:solidFill>
              </a:defRPr>
            </a:lvl3pPr>
            <a:lvl4pPr marL="1371600" lvl="3" indent="0" algn="l" defTabSz="914400" rtl="0" eaLnBrk="1" fontAlgn="base" latinLnBrk="0" hangingPunct="1">
              <a:lnSpc>
                <a:spcPct val="100000"/>
              </a:lnSpc>
              <a:spcBef>
                <a:spcPct val="0"/>
              </a:spcBef>
              <a:spcAft>
                <a:spcPct val="0"/>
              </a:spcAft>
              <a:buSzTx/>
              <a:buFont typeface="Arial" panose="020b0604020202020204" pitchFamily="34" charset="0"/>
              <a:buNone/>
              <a:defRPr sz="1800" b="0" i="0" u="none" kern="1200" baseline="0">
                <a:solidFill>
                  <a:schemeClr val="tx1"/>
                </a:solidFill>
              </a:defRPr>
            </a:lvl4pPr>
            <a:lvl5pPr marL="1828800" lvl="4" indent="0" algn="l" defTabSz="914400" rtl="0" eaLnBrk="1" fontAlgn="base" latinLnBrk="0" hangingPunct="1">
              <a:lnSpc>
                <a:spcPct val="100000"/>
              </a:lnSpc>
              <a:spcBef>
                <a:spcPct val="0"/>
              </a:spcBef>
              <a:spcAft>
                <a:spcPct val="0"/>
              </a:spcAft>
              <a:buSzTx/>
              <a:buFont typeface="Arial" panose="020b0604020202020204" pitchFamily="34" charset="0"/>
              <a:buNone/>
              <a:defRPr sz="1800" b="0" i="0" u="none" kern="1200" baseline="0">
                <a:solidFill>
                  <a:schemeClr val="tx1"/>
                </a:solidFill>
              </a:defRPr>
            </a:lvl5pPr>
            <a:lvl6pPr marL="2286000" lvl="5" indent="0" algn="l" defTabSz="914400" rtl="0" eaLnBrk="1" fontAlgn="base" latinLnBrk="0" hangingPunct="1">
              <a:lnSpc>
                <a:spcPct val="100000"/>
              </a:lnSpc>
              <a:spcBef>
                <a:spcPct val="0"/>
              </a:spcBef>
              <a:spcAft>
                <a:spcPct val="0"/>
              </a:spcAft>
              <a:buSzTx/>
              <a:buFont typeface="Arial" panose="020b0604020202020204" pitchFamily="34" charset="0"/>
              <a:buNone/>
              <a:defRPr sz="1800" b="0" i="0" u="none" kern="1200" baseline="0">
                <a:solidFill>
                  <a:schemeClr val="tx1"/>
                </a:solidFill>
              </a:defRPr>
            </a:lvl6pPr>
            <a:lvl7pPr marL="2743200" lvl="6" indent="0" algn="l" defTabSz="914400" rtl="0" eaLnBrk="1" fontAlgn="base" latinLnBrk="0" hangingPunct="1">
              <a:lnSpc>
                <a:spcPct val="100000"/>
              </a:lnSpc>
              <a:spcBef>
                <a:spcPct val="0"/>
              </a:spcBef>
              <a:spcAft>
                <a:spcPct val="0"/>
              </a:spcAft>
              <a:buSzTx/>
              <a:buFont typeface="Arial" panose="020b0604020202020204" pitchFamily="34" charset="0"/>
              <a:buNone/>
              <a:defRPr sz="1800" b="0" i="0" u="none" kern="1200" baseline="0">
                <a:solidFill>
                  <a:schemeClr val="tx1"/>
                </a:solidFill>
              </a:defRPr>
            </a:lvl7pPr>
            <a:lvl8pPr marL="3200400" lvl="7" indent="0" algn="l" defTabSz="914400" rtl="0" eaLnBrk="1" fontAlgn="base" latinLnBrk="0" hangingPunct="1">
              <a:lnSpc>
                <a:spcPct val="100000"/>
              </a:lnSpc>
              <a:spcBef>
                <a:spcPct val="0"/>
              </a:spcBef>
              <a:spcAft>
                <a:spcPct val="0"/>
              </a:spcAft>
              <a:buSzTx/>
              <a:buFont typeface="Arial" panose="020b0604020202020204" pitchFamily="34" charset="0"/>
              <a:buNone/>
              <a:defRPr sz="1800" b="0" i="0" u="none" kern="1200" baseline="0">
                <a:solidFill>
                  <a:schemeClr val="tx1"/>
                </a:solidFill>
              </a:defRPr>
            </a:lvl8pPr>
            <a:lvl9pPr marL="3657600" lvl="8" indent="0" algn="l" defTabSz="914400" rtl="0" eaLnBrk="1" fontAlgn="base" latinLnBrk="0" hangingPunct="1">
              <a:lnSpc>
                <a:spcPct val="100000"/>
              </a:lnSpc>
              <a:spcBef>
                <a:spcPct val="0"/>
              </a:spcBef>
              <a:spcAft>
                <a:spcPct val="0"/>
              </a:spcAft>
              <a:buSzTx/>
              <a:buFont typeface="Arial" panose="020b0604020202020204" pitchFamily="34" charset="0"/>
              <a:buNone/>
              <a:defRPr sz="1800" b="0" i="0" u="none" kern="1200" baseline="0">
                <a:solidFill>
                  <a:schemeClr val="tx1"/>
                </a:solidFill>
              </a:defRPr>
            </a:lvl9pPr>
          </a:lstStyle>
          <a:p>
            <a:pPr>
              <a:spcBef>
                <a:spcPct val="50000"/>
              </a:spcBef>
              <a:buSzTx/>
            </a:pPr>
            <a:r>
              <a:rPr lang="zh-CN" altLang="en-US" sz="2600" b="1">
                <a:solidFill>
                  <a:srgbClr val="C00000"/>
                </a:solidFill>
                <a:latin typeface="微软雅黑" panose="020b0503020204020204" pitchFamily="34" charset="-122"/>
                <a:ea typeface="微软雅黑" panose="020b0503020204020204" pitchFamily="34" charset="-122"/>
              </a:rPr>
              <a:t>作者提及</a:t>
            </a:r>
            <a:r>
              <a:rPr lang="en-US" altLang="zh-CN" sz="2600" b="1">
                <a:solidFill>
                  <a:srgbClr val="C00000"/>
                </a:solidFill>
                <a:latin typeface="微软雅黑" panose="020b0503020204020204" pitchFamily="34" charset="-122"/>
                <a:ea typeface="微软雅黑" panose="020b0503020204020204" pitchFamily="34" charset="-122"/>
              </a:rPr>
              <a:t>《</a:t>
            </a:r>
            <a:r>
              <a:rPr lang="zh-CN" altLang="en-US" sz="2600" b="1">
                <a:solidFill>
                  <a:srgbClr val="C00000"/>
                </a:solidFill>
                <a:latin typeface="微软雅黑" panose="020b0503020204020204" pitchFamily="34" charset="-122"/>
                <a:ea typeface="微软雅黑" panose="020b0503020204020204" pitchFamily="34" charset="-122"/>
              </a:rPr>
              <a:t>说岳全传</a:t>
            </a:r>
            <a:r>
              <a:rPr lang="en-US" altLang="zh-CN" sz="2600" b="1">
                <a:solidFill>
                  <a:srgbClr val="C00000"/>
                </a:solidFill>
                <a:latin typeface="微软雅黑" panose="020b0503020204020204" pitchFamily="34" charset="-122"/>
                <a:ea typeface="微软雅黑" panose="020b0503020204020204" pitchFamily="34" charset="-122"/>
              </a:rPr>
              <a:t>》</a:t>
            </a:r>
            <a:r>
              <a:rPr lang="zh-CN" altLang="en-US" sz="2600" b="1">
                <a:solidFill>
                  <a:srgbClr val="C00000"/>
                </a:solidFill>
                <a:latin typeface="微软雅黑" panose="020b0503020204020204" pitchFamily="34" charset="-122"/>
                <a:ea typeface="微软雅黑" panose="020b0503020204020204" pitchFamily="34" charset="-122"/>
              </a:rPr>
              <a:t>中高僧“坐化”的典故有什么用意？</a:t>
            </a:r>
          </a:p>
        </p:txBody>
      </p:sp>
      <p:sp>
        <p:nvSpPr>
          <p:cNvPr id="15" name="矩形 14"/>
          <p:cNvSpPr/>
          <p:nvPr>
            <p:custDataLst>
              <p:tags r:id="rId2"/>
            </p:custDataLst>
          </p:nvPr>
        </p:nvSpPr>
        <p:spPr>
          <a:xfrm>
            <a:off x="1521821" y="2179921"/>
            <a:ext cx="8431530" cy="2042160"/>
          </a:xfrm>
          <a:prstGeom prst="rect">
            <a:avLst/>
          </a:prstGeom>
        </p:spPr>
        <p:txBody>
          <a:bodyPr wrap="square" lIns="91440" tIns="45720" rIns="91440" bIns="45720">
            <a:noAutofit/>
          </a:bodyPr>
          <a:lstStyle/>
          <a:p>
            <a:pPr marL="0" lvl="0" indent="-285750" algn="l">
              <a:lnSpc>
                <a:spcPct val="150000"/>
              </a:lnSpc>
              <a:spcBef>
                <a:spcPct val="0"/>
              </a:spcBef>
              <a:spcAft>
                <a:spcPct val="0"/>
              </a:spcAft>
              <a:buClr>
                <a:schemeClr val="tx1">
                  <a:lumMod val="75000"/>
                  <a:lumOff val="25000"/>
                </a:schemeClr>
              </a:buClr>
              <a:buSzTx/>
              <a:buFont typeface="Wingdings" panose="05000000000000000000" pitchFamily="2" charset="2"/>
              <a:buNone/>
            </a:pPr>
            <a:r>
              <a:rPr lang="zh-CN" sz="2400" b="1" spc="150">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相似点：岳飞、柔石，都是被人谋杀的；</a:t>
            </a:r>
          </a:p>
          <a:p>
            <a:pPr marL="0" lvl="0" indent="-285750" algn="l">
              <a:lnSpc>
                <a:spcPct val="150000"/>
              </a:lnSpc>
              <a:spcBef>
                <a:spcPct val="0"/>
              </a:spcBef>
              <a:spcAft>
                <a:spcPct val="0"/>
              </a:spcAft>
              <a:buClr>
                <a:schemeClr val="tx1">
                  <a:lumMod val="75000"/>
                  <a:lumOff val="25000"/>
                </a:schemeClr>
              </a:buClr>
              <a:buSzTx/>
              <a:buFont typeface="Wingdings" panose="05000000000000000000" pitchFamily="2" charset="2"/>
              <a:buNone/>
            </a:pPr>
            <a:r>
              <a:rPr lang="zh-CN" sz="2400" b="1" spc="150">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            秦桧、国民党反动派，都是残害无辜；</a:t>
            </a:r>
          </a:p>
          <a:p>
            <a:pPr marL="0" lvl="0" indent="-285750" algn="l">
              <a:lnSpc>
                <a:spcPct val="150000"/>
              </a:lnSpc>
              <a:spcBef>
                <a:spcPct val="0"/>
              </a:spcBef>
              <a:spcAft>
                <a:spcPct val="0"/>
              </a:spcAft>
              <a:buClr>
                <a:schemeClr val="tx1">
                  <a:lumMod val="75000"/>
                  <a:lumOff val="25000"/>
                </a:schemeClr>
              </a:buClr>
              <a:buSzTx/>
              <a:buFont typeface="Wingdings" panose="05000000000000000000" pitchFamily="2" charset="2"/>
              <a:buNone/>
            </a:pPr>
            <a:r>
              <a:rPr lang="zh-CN" sz="2400" b="1" spc="150">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            高僧、作者：都是因他人之事受牵连。</a:t>
            </a:r>
          </a:p>
        </p:txBody>
      </p:sp>
      <p:sp>
        <p:nvSpPr>
          <p:cNvPr id="16" name="矩形 15"/>
          <p:cNvSpPr/>
          <p:nvPr>
            <p:custDataLst>
              <p:tags r:id="rId3"/>
            </p:custDataLst>
          </p:nvPr>
        </p:nvSpPr>
        <p:spPr>
          <a:xfrm>
            <a:off x="1521821" y="4003641"/>
            <a:ext cx="8629015" cy="1323340"/>
          </a:xfrm>
          <a:prstGeom prst="rect">
            <a:avLst/>
          </a:prstGeom>
        </p:spPr>
        <p:txBody>
          <a:bodyPr wrap="square" lIns="91440" tIns="45720" rIns="91440" bIns="45720">
            <a:noAutofit/>
          </a:bodyPr>
          <a:lstStyle/>
          <a:p>
            <a:pPr marL="0" lvl="0" indent="-285750" algn="l">
              <a:lnSpc>
                <a:spcPct val="150000"/>
              </a:lnSpc>
              <a:spcBef>
                <a:spcPct val="0"/>
              </a:spcBef>
              <a:spcAft>
                <a:spcPct val="0"/>
              </a:spcAft>
              <a:buClr>
                <a:schemeClr val="tx1">
                  <a:lumMod val="75000"/>
                  <a:lumOff val="25000"/>
                </a:schemeClr>
              </a:buClr>
              <a:buSzTx/>
              <a:buFont typeface="Wingdings" panose="05000000000000000000" pitchFamily="2" charset="2"/>
              <a:buNone/>
            </a:pPr>
            <a:r>
              <a:rPr lang="zh-CN" sz="2400" b="1" spc="150">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不同之处：高僧坐化，消极反抗；作者逃走，出于对敌人的深刻认识，不坐等送死，走， 是为了保存实力，继续战斗。</a:t>
            </a:r>
          </a:p>
        </p:txBody>
      </p:sp>
      <p:sp>
        <p:nvSpPr>
          <p:cNvPr id="17" name="文本框 16"/>
          <p:cNvSpPr txBox="1"/>
          <p:nvPr/>
        </p:nvSpPr>
        <p:spPr>
          <a:xfrm>
            <a:off x="1521821" y="5551136"/>
            <a:ext cx="8154670" cy="521970"/>
          </a:xfrm>
          <a:prstGeom prst="rect">
            <a:avLst/>
          </a:prstGeom>
          <a:noFill/>
          <a:ln w="9525">
            <a:noFill/>
          </a:ln>
        </p:spPr>
        <p:txBody>
          <a:bodyPr wrap="square">
            <a:spAutoFit/>
          </a:bodyPr>
          <a:lstStyle/>
          <a:p>
            <a:pPr indent="0"/>
            <a:r>
              <a:rPr lang="zh-CN" sz="2800" b="1">
                <a:solidFill>
                  <a:srgbClr val="C00000"/>
                </a:solidFill>
                <a:latin typeface="微软雅黑" panose="020b0503020204020204" pitchFamily="34" charset="-122"/>
                <a:ea typeface="微软雅黑" panose="020b0503020204020204" pitchFamily="34" charset="-122"/>
              </a:rPr>
              <a:t>通过类比揭露了敌人的卑劣</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diamond(in)">
                                      <p:cBhvr>
                                        <p:cTn id="7" dur="2000"/>
                                        <p:tgtEl>
                                          <p:spTgt spid="15"/>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diamond(in)">
                                      <p:cBhvr>
                                        <p:cTn id="12" dur="2000"/>
                                        <p:tgtEl>
                                          <p:spTgt spid="16"/>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1" presetClass="entr" presetSubtype="1" fill="hold" grpId="0"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wheel(1)">
                                      <p:cBhvr>
                                        <p:cTn id="17" dur="2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Lst>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2930608" y="1980575"/>
            <a:ext cx="1620957" cy="523220"/>
          </a:xfrm>
          <a:prstGeom prst="rect">
            <a:avLst/>
          </a:prstGeom>
          <a:solidFill>
            <a:schemeClr val="accent2">
              <a:lumMod val="50000"/>
            </a:schemeClr>
          </a:solidFill>
        </p:spPr>
        <p:txBody>
          <a:bodyPr wrap="none">
            <a:spAutoFit/>
          </a:bodyPr>
          <a:lstStyle/>
          <a:p>
            <a:r>
              <a:rPr lang="zh-CN" altLang="en-US" sz="2800" b="1">
                <a:solidFill>
                  <a:schemeClr val="bg1"/>
                </a:solidFill>
                <a:latin typeface="微软雅黑" panose="020b0503020204020204" pitchFamily="34" charset="-122"/>
                <a:ea typeface="微软雅黑" panose="020b0503020204020204" pitchFamily="34" charset="-122"/>
              </a:rPr>
              <a:t>第五部分</a:t>
            </a:r>
          </a:p>
        </p:txBody>
      </p:sp>
      <p:sp>
        <p:nvSpPr>
          <p:cNvPr id="3" name="文本框 2"/>
          <p:cNvSpPr txBox="1"/>
          <p:nvPr/>
        </p:nvSpPr>
        <p:spPr>
          <a:xfrm>
            <a:off x="937260" y="3220137"/>
            <a:ext cx="5747905" cy="1955215"/>
          </a:xfrm>
          <a:prstGeom prst="rect">
            <a:avLst/>
          </a:prstGeom>
          <a:noFill/>
          <a:ln w="38100">
            <a:solidFill>
              <a:srgbClr val="843C0C"/>
            </a:solidFill>
          </a:ln>
        </p:spPr>
        <p:txBody>
          <a:bodyPr wrap="square" rtlCol="0" anchor="t">
            <a:spAutoFit/>
          </a:bodyPr>
          <a:lstStyle/>
          <a:p>
            <a:pPr>
              <a:lnSpc>
                <a:spcPct val="150000"/>
              </a:lnSpc>
            </a:pPr>
            <a:r>
              <a:rPr lang="zh-CN" altLang="en-US" sz="2800" b="1" spc="100">
                <a:ln w="3175">
                  <a:noFill/>
                  <a:prstDash val="dash"/>
                </a:ln>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第五部分，抒发对烈士的怀念和尊敬，表达了反动派必然灭亡，人民革命一定胜利的坚定信念。</a:t>
            </a:r>
            <a:endParaRPr lang="zh-CN" altLang="en-US" sz="2800" b="1" spc="100">
              <a:ln w="3175">
                <a:noFill/>
                <a:prstDash val="dash"/>
              </a:ln>
              <a:solidFill>
                <a:srgbClr val="C00000"/>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10" name="图片 9"/>
          <p:cNvPicPr>
            <a:picLocks noChangeAspect="1"/>
          </p:cNvPicPr>
          <p:nvPr/>
        </p:nvPicPr>
        <p:blipFill>
          <a:blip r:embed="rId2"/>
          <a:stretch>
            <a:fillRect/>
          </a:stretch>
        </p:blipFill>
        <p:spPr>
          <a:xfrm>
            <a:off x="7332127" y="632835"/>
            <a:ext cx="4222930" cy="605152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5064208" y="822410"/>
            <a:ext cx="1620957" cy="523220"/>
          </a:xfrm>
          <a:prstGeom prst="rect">
            <a:avLst/>
          </a:prstGeom>
          <a:solidFill>
            <a:srgbClr val="008651"/>
          </a:solidFill>
        </p:spPr>
        <p:txBody>
          <a:bodyPr wrap="none">
            <a:spAutoFit/>
          </a:bodyPr>
          <a:lstStyle/>
          <a:p>
            <a:r>
              <a:rPr lang="zh-CN" altLang="en-US" sz="2800" b="1">
                <a:solidFill>
                  <a:schemeClr val="bg1"/>
                </a:solidFill>
                <a:latin typeface="微软雅黑" panose="020b0503020204020204" pitchFamily="34" charset="-122"/>
                <a:ea typeface="微软雅黑" panose="020b0503020204020204" pitchFamily="34" charset="-122"/>
              </a:rPr>
              <a:t>第五部分</a:t>
            </a:r>
          </a:p>
        </p:txBody>
      </p:sp>
      <p:sp>
        <p:nvSpPr>
          <p:cNvPr id="4" name="矩形 3"/>
          <p:cNvSpPr/>
          <p:nvPr/>
        </p:nvSpPr>
        <p:spPr>
          <a:xfrm>
            <a:off x="464579" y="3889675"/>
            <a:ext cx="11491784" cy="1932837"/>
          </a:xfrm>
          <a:prstGeom prst="rect">
            <a:avLst/>
          </a:prstGeom>
          <a:noFill/>
          <a:ln w="9525">
            <a:noFill/>
          </a:ln>
        </p:spPr>
        <p:txBody>
          <a:bodyPr wrap="square">
            <a:spAutoFit/>
          </a:bodyPr>
          <a:lstStyle>
            <a:lvl1pPr marL="0" lvl="0" indent="0" algn="l" defTabSz="914400" rtl="0" eaLnBrk="1" fontAlgn="base" latinLnBrk="0" hangingPunct="1">
              <a:lnSpc>
                <a:spcPct val="100000"/>
              </a:lnSpc>
              <a:spcBef>
                <a:spcPct val="0"/>
              </a:spcBef>
              <a:spcAft>
                <a:spcPct val="0"/>
              </a:spcAft>
              <a:buSzTx/>
              <a:buFont typeface="Arial" panose="020b0604020202020204" pitchFamily="34" charset="0"/>
              <a:buNone/>
              <a:defRPr sz="1800" b="0" i="0" u="none" kern="1200" baseline="0">
                <a:solidFill>
                  <a:schemeClr val="tx1"/>
                </a:solidFill>
              </a:defRPr>
            </a:lvl1pPr>
            <a:lvl2pPr marL="457200" lvl="1" indent="0" algn="l" defTabSz="914400" rtl="0" eaLnBrk="1" fontAlgn="base" latinLnBrk="0" hangingPunct="1">
              <a:lnSpc>
                <a:spcPct val="100000"/>
              </a:lnSpc>
              <a:spcBef>
                <a:spcPct val="0"/>
              </a:spcBef>
              <a:spcAft>
                <a:spcPct val="0"/>
              </a:spcAft>
              <a:buSzTx/>
              <a:buFont typeface="Arial" panose="020b0604020202020204" pitchFamily="34" charset="0"/>
              <a:buNone/>
              <a:defRPr sz="1800" b="0" i="0" u="none" kern="1200" baseline="0">
                <a:solidFill>
                  <a:schemeClr val="tx1"/>
                </a:solidFill>
              </a:defRPr>
            </a:lvl2pPr>
            <a:lvl3pPr marL="914400" lvl="2" indent="0" algn="l" defTabSz="914400" rtl="0" eaLnBrk="1" fontAlgn="base" latinLnBrk="0" hangingPunct="1">
              <a:lnSpc>
                <a:spcPct val="100000"/>
              </a:lnSpc>
              <a:spcBef>
                <a:spcPct val="0"/>
              </a:spcBef>
              <a:spcAft>
                <a:spcPct val="0"/>
              </a:spcAft>
              <a:buSzTx/>
              <a:buFont typeface="Arial" panose="020b0604020202020204" pitchFamily="34" charset="0"/>
              <a:buNone/>
              <a:defRPr sz="1800" b="0" i="0" u="none" kern="1200" baseline="0">
                <a:solidFill>
                  <a:schemeClr val="tx1"/>
                </a:solidFill>
              </a:defRPr>
            </a:lvl3pPr>
            <a:lvl4pPr marL="1371600" lvl="3" indent="0" algn="l" defTabSz="914400" rtl="0" eaLnBrk="1" fontAlgn="base" latinLnBrk="0" hangingPunct="1">
              <a:lnSpc>
                <a:spcPct val="100000"/>
              </a:lnSpc>
              <a:spcBef>
                <a:spcPct val="0"/>
              </a:spcBef>
              <a:spcAft>
                <a:spcPct val="0"/>
              </a:spcAft>
              <a:buSzTx/>
              <a:buFont typeface="Arial" panose="020b0604020202020204" pitchFamily="34" charset="0"/>
              <a:buNone/>
              <a:defRPr sz="1800" b="0" i="0" u="none" kern="1200" baseline="0">
                <a:solidFill>
                  <a:schemeClr val="tx1"/>
                </a:solidFill>
              </a:defRPr>
            </a:lvl4pPr>
            <a:lvl5pPr marL="1828800" lvl="4" indent="0" algn="l" defTabSz="914400" rtl="0" eaLnBrk="1" fontAlgn="base" latinLnBrk="0" hangingPunct="1">
              <a:lnSpc>
                <a:spcPct val="100000"/>
              </a:lnSpc>
              <a:spcBef>
                <a:spcPct val="0"/>
              </a:spcBef>
              <a:spcAft>
                <a:spcPct val="0"/>
              </a:spcAft>
              <a:buSzTx/>
              <a:buFont typeface="Arial" panose="020b0604020202020204" pitchFamily="34" charset="0"/>
              <a:buNone/>
              <a:defRPr sz="1800" b="0" i="0" u="none" kern="1200" baseline="0">
                <a:solidFill>
                  <a:schemeClr val="tx1"/>
                </a:solidFill>
              </a:defRPr>
            </a:lvl5pPr>
            <a:lvl6pPr marL="2286000" lvl="5" indent="0" algn="l" defTabSz="914400" rtl="0" eaLnBrk="1" fontAlgn="base" latinLnBrk="0" hangingPunct="1">
              <a:lnSpc>
                <a:spcPct val="100000"/>
              </a:lnSpc>
              <a:spcBef>
                <a:spcPct val="0"/>
              </a:spcBef>
              <a:spcAft>
                <a:spcPct val="0"/>
              </a:spcAft>
              <a:buSzTx/>
              <a:buFont typeface="Arial" panose="020b0604020202020204" pitchFamily="34" charset="0"/>
              <a:buNone/>
              <a:defRPr sz="1800" b="0" i="0" u="none" kern="1200" baseline="0">
                <a:solidFill>
                  <a:schemeClr val="tx1"/>
                </a:solidFill>
              </a:defRPr>
            </a:lvl6pPr>
            <a:lvl7pPr marL="2743200" lvl="6" indent="0" algn="l" defTabSz="914400" rtl="0" eaLnBrk="1" fontAlgn="base" latinLnBrk="0" hangingPunct="1">
              <a:lnSpc>
                <a:spcPct val="100000"/>
              </a:lnSpc>
              <a:spcBef>
                <a:spcPct val="0"/>
              </a:spcBef>
              <a:spcAft>
                <a:spcPct val="0"/>
              </a:spcAft>
              <a:buSzTx/>
              <a:buFont typeface="Arial" panose="020b0604020202020204" pitchFamily="34" charset="0"/>
              <a:buNone/>
              <a:defRPr sz="1800" b="0" i="0" u="none" kern="1200" baseline="0">
                <a:solidFill>
                  <a:schemeClr val="tx1"/>
                </a:solidFill>
              </a:defRPr>
            </a:lvl7pPr>
            <a:lvl8pPr marL="3200400" lvl="7" indent="0" algn="l" defTabSz="914400" rtl="0" eaLnBrk="1" fontAlgn="base" latinLnBrk="0" hangingPunct="1">
              <a:lnSpc>
                <a:spcPct val="100000"/>
              </a:lnSpc>
              <a:spcBef>
                <a:spcPct val="0"/>
              </a:spcBef>
              <a:spcAft>
                <a:spcPct val="0"/>
              </a:spcAft>
              <a:buSzTx/>
              <a:buFont typeface="Arial" panose="020b0604020202020204" pitchFamily="34" charset="0"/>
              <a:buNone/>
              <a:defRPr sz="1800" b="0" i="0" u="none" kern="1200" baseline="0">
                <a:solidFill>
                  <a:schemeClr val="tx1"/>
                </a:solidFill>
              </a:defRPr>
            </a:lvl8pPr>
            <a:lvl9pPr marL="3657600" lvl="8" indent="0" algn="l" defTabSz="914400" rtl="0" eaLnBrk="1" fontAlgn="base" latinLnBrk="0" hangingPunct="1">
              <a:lnSpc>
                <a:spcPct val="100000"/>
              </a:lnSpc>
              <a:spcBef>
                <a:spcPct val="0"/>
              </a:spcBef>
              <a:spcAft>
                <a:spcPct val="0"/>
              </a:spcAft>
              <a:buSzTx/>
              <a:buFont typeface="Arial" panose="020b0604020202020204" pitchFamily="34" charset="0"/>
              <a:buNone/>
              <a:defRPr sz="1800" b="0" i="0" u="none" kern="1200" baseline="0">
                <a:solidFill>
                  <a:schemeClr val="tx1"/>
                </a:solidFill>
              </a:defRPr>
            </a:lvl9pPr>
          </a:lstStyle>
          <a:p>
            <a:pPr>
              <a:lnSpc>
                <a:spcPct val="90000"/>
              </a:lnSpc>
              <a:spcBef>
                <a:spcPct val="20000"/>
              </a:spcBef>
              <a:buSzTx/>
            </a:pPr>
            <a:r>
              <a:rPr lang="zh-CN" altLang="en-US" sz="2600" b="1">
                <a:solidFill>
                  <a:srgbClr val="C00000"/>
                </a:solidFill>
                <a:latin typeface="Times New Roman" panose="02020603050405020304" pitchFamily="18" charset="0"/>
              </a:rPr>
              <a:t>将自己当时的处境与心情同向子期相比，意在揭露蒋介石的反动统治与司马氏以杀夺手段建立的晋朝一样，在政治上都是极端黑暗腐朽的，人们稍有不慎，都可招来杀身之祸。因此，正直的人是没有言论自由的，在“禁锢得比罐头还严密”的统治下，确实是“无写处”的。</a:t>
            </a:r>
          </a:p>
          <a:p>
            <a:pPr>
              <a:buSzTx/>
            </a:pPr>
            <a:endParaRPr lang="zh-CN" altLang="en-US" sz="2600" b="1">
              <a:solidFill>
                <a:srgbClr val="C00000"/>
              </a:solidFill>
              <a:latin typeface="Times New Roman" panose="02020603050405020304" pitchFamily="18" charset="0"/>
            </a:endParaRPr>
          </a:p>
        </p:txBody>
      </p:sp>
      <p:sp>
        <p:nvSpPr>
          <p:cNvPr id="5" name="矩形 4"/>
          <p:cNvSpPr/>
          <p:nvPr/>
        </p:nvSpPr>
        <p:spPr>
          <a:xfrm>
            <a:off x="531210" y="1510387"/>
            <a:ext cx="11243193" cy="1292662"/>
          </a:xfrm>
          <a:prstGeom prst="rect">
            <a:avLst/>
          </a:prstGeom>
        </p:spPr>
        <p:txBody>
          <a:bodyPr wrap="square">
            <a:spAutoFit/>
          </a:bodyPr>
          <a:lstStyle/>
          <a:p>
            <a:pPr>
              <a:buClr>
                <a:schemeClr val="hlink"/>
              </a:buClr>
              <a:buNone/>
            </a:pPr>
            <a:r>
              <a:rPr lang="zh-CN" altLang="en-US" sz="2600" b="1">
                <a:solidFill>
                  <a:srgbClr val="000000"/>
                </a:solidFill>
                <a:latin typeface="微软雅黑" panose="020b0503020204020204" pitchFamily="34" charset="-122"/>
                <a:ea typeface="微软雅黑" panose="020b0503020204020204" pitchFamily="34" charset="-122"/>
              </a:rPr>
              <a:t>研究探讨：</a:t>
            </a:r>
          </a:p>
          <a:p>
            <a:pPr>
              <a:buClr>
                <a:schemeClr val="hlink"/>
              </a:buClr>
              <a:buNone/>
            </a:pPr>
            <a:r>
              <a:rPr lang="zh-CN" altLang="en-US" sz="2600" b="1">
                <a:solidFill>
                  <a:srgbClr val="000000"/>
                </a:solidFill>
                <a:latin typeface="微软雅黑" panose="020b0503020204020204" pitchFamily="34" charset="-122"/>
                <a:ea typeface="微软雅黑" panose="020b0503020204020204" pitchFamily="34" charset="-122"/>
              </a:rPr>
              <a:t>作者说：“年青时读向子期</a:t>
            </a:r>
            <a:r>
              <a:rPr lang="en-US" altLang="zh-CN" sz="2600" b="1">
                <a:solidFill>
                  <a:srgbClr val="000000"/>
                </a:solidFill>
                <a:latin typeface="微软雅黑" panose="020b0503020204020204" pitchFamily="34" charset="-122"/>
                <a:ea typeface="微软雅黑" panose="020b0503020204020204" pitchFamily="34" charset="-122"/>
              </a:rPr>
              <a:t>《</a:t>
            </a:r>
            <a:r>
              <a:rPr lang="zh-CN" altLang="en-US" sz="2600" b="1">
                <a:solidFill>
                  <a:srgbClr val="000000"/>
                </a:solidFill>
                <a:latin typeface="微软雅黑" panose="020b0503020204020204" pitchFamily="34" charset="-122"/>
                <a:ea typeface="微软雅黑" panose="020b0503020204020204" pitchFamily="34" charset="-122"/>
              </a:rPr>
              <a:t>思旧赋</a:t>
            </a:r>
            <a:r>
              <a:rPr lang="en-US" altLang="zh-CN" sz="2600" b="1">
                <a:solidFill>
                  <a:srgbClr val="000000"/>
                </a:solidFill>
                <a:latin typeface="微软雅黑" panose="020b0503020204020204" pitchFamily="34" charset="-122"/>
                <a:ea typeface="微软雅黑" panose="020b0503020204020204" pitchFamily="34" charset="-122"/>
              </a:rPr>
              <a:t>》</a:t>
            </a:r>
            <a:r>
              <a:rPr lang="zh-CN" altLang="en-US" sz="2600" b="1">
                <a:solidFill>
                  <a:srgbClr val="000000"/>
                </a:solidFill>
                <a:latin typeface="微软雅黑" panose="020b0503020204020204" pitchFamily="34" charset="-122"/>
                <a:ea typeface="微软雅黑" panose="020b0503020204020204" pitchFamily="34" charset="-122"/>
              </a:rPr>
              <a:t>，很怪他为什么只有寥寥的几行，刚开头却又煞了尾。现在我懂了。”作者到底“懂得”了什么</a:t>
            </a:r>
            <a:r>
              <a:rPr lang="zh-CN" altLang="en-US" sz="2600" b="1" smtClean="0">
                <a:solidFill>
                  <a:srgbClr val="000000"/>
                </a:solidFill>
                <a:latin typeface="微软雅黑" panose="020b0503020204020204" pitchFamily="34" charset="-122"/>
                <a:ea typeface="微软雅黑" panose="020b0503020204020204" pitchFamily="34" charset="-122"/>
              </a:rPr>
              <a:t>？</a:t>
            </a:r>
            <a:endParaRPr lang="zh-CN" altLang="en-US" sz="2600" b="1">
              <a:solidFill>
                <a:srgbClr val="000000"/>
              </a:solidFill>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1443037" y="3336131"/>
            <a:ext cx="9144000" cy="457200"/>
          </a:xfrm>
          <a:prstGeom prst="rect">
            <a:avLst/>
          </a:prstGeom>
          <a:noFill/>
          <a:ln w="9525">
            <a:noFill/>
          </a:ln>
        </p:spPr>
        <p:txBody>
          <a:bodyPr>
            <a:spAutoFit/>
          </a:bodyPr>
          <a:lstStyle>
            <a:lvl1pPr marL="0" lvl="0" indent="0" algn="l" defTabSz="914400" rtl="0" eaLnBrk="1" fontAlgn="base" latinLnBrk="0" hangingPunct="1">
              <a:lnSpc>
                <a:spcPct val="100000"/>
              </a:lnSpc>
              <a:spcBef>
                <a:spcPct val="0"/>
              </a:spcBef>
              <a:spcAft>
                <a:spcPct val="0"/>
              </a:spcAft>
              <a:buSzTx/>
              <a:buFont typeface="Arial" panose="020b0604020202020204" pitchFamily="34" charset="0"/>
              <a:buNone/>
              <a:defRPr sz="1800" b="0" i="0" u="none" kern="1200" baseline="0">
                <a:solidFill>
                  <a:schemeClr val="tx1"/>
                </a:solidFill>
              </a:defRPr>
            </a:lvl1pPr>
            <a:lvl2pPr marL="457200" lvl="1" indent="0" algn="l" defTabSz="914400" rtl="0" eaLnBrk="1" fontAlgn="base" latinLnBrk="0" hangingPunct="1">
              <a:lnSpc>
                <a:spcPct val="100000"/>
              </a:lnSpc>
              <a:spcBef>
                <a:spcPct val="0"/>
              </a:spcBef>
              <a:spcAft>
                <a:spcPct val="0"/>
              </a:spcAft>
              <a:buSzTx/>
              <a:buFont typeface="Arial" panose="020b0604020202020204" pitchFamily="34" charset="0"/>
              <a:buNone/>
              <a:defRPr sz="1800" b="0" i="0" u="none" kern="1200" baseline="0">
                <a:solidFill>
                  <a:schemeClr val="tx1"/>
                </a:solidFill>
              </a:defRPr>
            </a:lvl2pPr>
            <a:lvl3pPr marL="914400" lvl="2" indent="0" algn="l" defTabSz="914400" rtl="0" eaLnBrk="1" fontAlgn="base" latinLnBrk="0" hangingPunct="1">
              <a:lnSpc>
                <a:spcPct val="100000"/>
              </a:lnSpc>
              <a:spcBef>
                <a:spcPct val="0"/>
              </a:spcBef>
              <a:spcAft>
                <a:spcPct val="0"/>
              </a:spcAft>
              <a:buSzTx/>
              <a:buFont typeface="Arial" panose="020b0604020202020204" pitchFamily="34" charset="0"/>
              <a:buNone/>
              <a:defRPr sz="1800" b="0" i="0" u="none" kern="1200" baseline="0">
                <a:solidFill>
                  <a:schemeClr val="tx1"/>
                </a:solidFill>
              </a:defRPr>
            </a:lvl3pPr>
            <a:lvl4pPr marL="1371600" lvl="3" indent="0" algn="l" defTabSz="914400" rtl="0" eaLnBrk="1" fontAlgn="base" latinLnBrk="0" hangingPunct="1">
              <a:lnSpc>
                <a:spcPct val="100000"/>
              </a:lnSpc>
              <a:spcBef>
                <a:spcPct val="0"/>
              </a:spcBef>
              <a:spcAft>
                <a:spcPct val="0"/>
              </a:spcAft>
              <a:buSzTx/>
              <a:buFont typeface="Arial" panose="020b0604020202020204" pitchFamily="34" charset="0"/>
              <a:buNone/>
              <a:defRPr sz="1800" b="0" i="0" u="none" kern="1200" baseline="0">
                <a:solidFill>
                  <a:schemeClr val="tx1"/>
                </a:solidFill>
              </a:defRPr>
            </a:lvl4pPr>
            <a:lvl5pPr marL="1828800" lvl="4" indent="0" algn="l" defTabSz="914400" rtl="0" eaLnBrk="1" fontAlgn="base" latinLnBrk="0" hangingPunct="1">
              <a:lnSpc>
                <a:spcPct val="100000"/>
              </a:lnSpc>
              <a:spcBef>
                <a:spcPct val="0"/>
              </a:spcBef>
              <a:spcAft>
                <a:spcPct val="0"/>
              </a:spcAft>
              <a:buSzTx/>
              <a:buFont typeface="Arial" panose="020b0604020202020204" pitchFamily="34" charset="0"/>
              <a:buNone/>
              <a:defRPr sz="1800" b="0" i="0" u="none" kern="1200" baseline="0">
                <a:solidFill>
                  <a:schemeClr val="tx1"/>
                </a:solidFill>
              </a:defRPr>
            </a:lvl5pPr>
            <a:lvl6pPr marL="2286000" lvl="5" indent="0" algn="l" defTabSz="914400" rtl="0" eaLnBrk="1" fontAlgn="base" latinLnBrk="0" hangingPunct="1">
              <a:lnSpc>
                <a:spcPct val="100000"/>
              </a:lnSpc>
              <a:spcBef>
                <a:spcPct val="0"/>
              </a:spcBef>
              <a:spcAft>
                <a:spcPct val="0"/>
              </a:spcAft>
              <a:buSzTx/>
              <a:buFont typeface="Arial" panose="020b0604020202020204" pitchFamily="34" charset="0"/>
              <a:buNone/>
              <a:defRPr sz="1800" b="0" i="0" u="none" kern="1200" baseline="0">
                <a:solidFill>
                  <a:schemeClr val="tx1"/>
                </a:solidFill>
              </a:defRPr>
            </a:lvl6pPr>
            <a:lvl7pPr marL="2743200" lvl="6" indent="0" algn="l" defTabSz="914400" rtl="0" eaLnBrk="1" fontAlgn="base" latinLnBrk="0" hangingPunct="1">
              <a:lnSpc>
                <a:spcPct val="100000"/>
              </a:lnSpc>
              <a:spcBef>
                <a:spcPct val="0"/>
              </a:spcBef>
              <a:spcAft>
                <a:spcPct val="0"/>
              </a:spcAft>
              <a:buSzTx/>
              <a:buFont typeface="Arial" panose="020b0604020202020204" pitchFamily="34" charset="0"/>
              <a:buNone/>
              <a:defRPr sz="1800" b="0" i="0" u="none" kern="1200" baseline="0">
                <a:solidFill>
                  <a:schemeClr val="tx1"/>
                </a:solidFill>
              </a:defRPr>
            </a:lvl7pPr>
            <a:lvl8pPr marL="3200400" lvl="7" indent="0" algn="l" defTabSz="914400" rtl="0" eaLnBrk="1" fontAlgn="base" latinLnBrk="0" hangingPunct="1">
              <a:lnSpc>
                <a:spcPct val="100000"/>
              </a:lnSpc>
              <a:spcBef>
                <a:spcPct val="0"/>
              </a:spcBef>
              <a:spcAft>
                <a:spcPct val="0"/>
              </a:spcAft>
              <a:buSzTx/>
              <a:buFont typeface="Arial" panose="020b0604020202020204" pitchFamily="34" charset="0"/>
              <a:buNone/>
              <a:defRPr sz="1800" b="0" i="0" u="none" kern="1200" baseline="0">
                <a:solidFill>
                  <a:schemeClr val="tx1"/>
                </a:solidFill>
              </a:defRPr>
            </a:lvl8pPr>
            <a:lvl9pPr marL="3657600" lvl="8" indent="0" algn="l" defTabSz="914400" rtl="0" eaLnBrk="1" fontAlgn="base" latinLnBrk="0" hangingPunct="1">
              <a:lnSpc>
                <a:spcPct val="100000"/>
              </a:lnSpc>
              <a:spcBef>
                <a:spcPct val="0"/>
              </a:spcBef>
              <a:spcAft>
                <a:spcPct val="0"/>
              </a:spcAft>
              <a:buSzTx/>
              <a:buFont typeface="Arial" panose="020b0604020202020204" pitchFamily="34" charset="0"/>
              <a:buNone/>
              <a:defRPr sz="1800" b="0" i="0" u="none" kern="1200" baseline="0">
                <a:solidFill>
                  <a:schemeClr val="tx1"/>
                </a:solidFill>
              </a:defRPr>
            </a:lvl9pPr>
          </a:lstStyle>
          <a:p>
            <a:pPr>
              <a:spcBef>
                <a:spcPct val="50000"/>
              </a:spcBef>
              <a:buSzTx/>
            </a:pPr>
            <a:r>
              <a:rPr lang="zh-CN" altLang="en-US" sz="2400" b="1">
                <a:solidFill>
                  <a:schemeClr val="tx2"/>
                </a:solidFill>
                <a:latin typeface="Times New Roman" panose="02020603050405020304" pitchFamily="18" charset="0"/>
              </a:rPr>
              <a:t>国民党导致鲁迅写</a:t>
            </a:r>
            <a:r>
              <a:rPr lang="en-US" altLang="zh-CN" sz="2400" b="1">
                <a:solidFill>
                  <a:schemeClr val="tx2"/>
                </a:solidFill>
                <a:latin typeface="Times New Roman" panose="02020603050405020304" pitchFamily="18" charset="0"/>
              </a:rPr>
              <a:t>《</a:t>
            </a:r>
            <a:r>
              <a:rPr lang="zh-CN" altLang="en-US" sz="2400" b="1">
                <a:solidFill>
                  <a:schemeClr val="tx2"/>
                </a:solidFill>
                <a:latin typeface="Times New Roman" panose="02020603050405020304" pitchFamily="18" charset="0"/>
              </a:rPr>
              <a:t>为了</a:t>
            </a:r>
            <a:r>
              <a:rPr lang="en-US" altLang="zh-CN" sz="2400" b="1">
                <a:solidFill>
                  <a:schemeClr val="tx2"/>
                </a:solidFill>
                <a:latin typeface="Times New Roman" panose="02020603050405020304" pitchFamily="18" charset="0"/>
              </a:rPr>
              <a:t>……》</a:t>
            </a:r>
            <a:r>
              <a:rPr lang="zh-CN" altLang="en-US" sz="2400" b="1">
                <a:solidFill>
                  <a:schemeClr val="tx2"/>
                </a:solidFill>
                <a:latin typeface="Times New Roman" panose="02020603050405020304" pitchFamily="18" charset="0"/>
              </a:rPr>
              <a:t>　以纪念柔石等　　　而“没写处”</a:t>
            </a:r>
          </a:p>
        </p:txBody>
      </p:sp>
      <p:sp>
        <p:nvSpPr>
          <p:cNvPr id="3" name="矩形 2"/>
          <p:cNvSpPr/>
          <p:nvPr/>
        </p:nvSpPr>
        <p:spPr>
          <a:xfrm>
            <a:off x="1499870" y="787558"/>
            <a:ext cx="4130675" cy="519113"/>
          </a:xfrm>
          <a:prstGeom prst="rect">
            <a:avLst/>
          </a:prstGeom>
          <a:noFill/>
          <a:ln w="22225">
            <a:noFill/>
          </a:ln>
        </p:spPr>
        <p:txBody>
          <a:bodyPr wrap="none" anchor="t">
            <a:spAutoFit/>
          </a:bodyPr>
          <a:lstStyle>
            <a:lvl1pPr marL="0" lvl="0" indent="0" algn="l" defTabSz="914400" rtl="0" eaLnBrk="1" fontAlgn="base" latinLnBrk="0" hangingPunct="1">
              <a:lnSpc>
                <a:spcPct val="100000"/>
              </a:lnSpc>
              <a:spcBef>
                <a:spcPct val="0"/>
              </a:spcBef>
              <a:spcAft>
                <a:spcPct val="0"/>
              </a:spcAft>
              <a:buSzTx/>
              <a:buFont typeface="Arial" panose="020b0604020202020204" pitchFamily="34" charset="0"/>
              <a:buNone/>
              <a:defRPr sz="1800" b="0" i="0" u="none" kern="1200" baseline="0">
                <a:solidFill>
                  <a:schemeClr val="tx1"/>
                </a:solidFill>
              </a:defRPr>
            </a:lvl1pPr>
            <a:lvl2pPr marL="457200" lvl="1" indent="0" algn="l" defTabSz="914400" rtl="0" eaLnBrk="1" fontAlgn="base" latinLnBrk="0" hangingPunct="1">
              <a:lnSpc>
                <a:spcPct val="100000"/>
              </a:lnSpc>
              <a:spcBef>
                <a:spcPct val="0"/>
              </a:spcBef>
              <a:spcAft>
                <a:spcPct val="0"/>
              </a:spcAft>
              <a:buSzTx/>
              <a:buFont typeface="Arial" panose="020b0604020202020204" pitchFamily="34" charset="0"/>
              <a:buNone/>
              <a:defRPr sz="1800" b="0" i="0" u="none" kern="1200" baseline="0">
                <a:solidFill>
                  <a:schemeClr val="tx1"/>
                </a:solidFill>
              </a:defRPr>
            </a:lvl2pPr>
            <a:lvl3pPr marL="914400" lvl="2" indent="0" algn="l" defTabSz="914400" rtl="0" eaLnBrk="1" fontAlgn="base" latinLnBrk="0" hangingPunct="1">
              <a:lnSpc>
                <a:spcPct val="100000"/>
              </a:lnSpc>
              <a:spcBef>
                <a:spcPct val="0"/>
              </a:spcBef>
              <a:spcAft>
                <a:spcPct val="0"/>
              </a:spcAft>
              <a:buSzTx/>
              <a:buFont typeface="Arial" panose="020b0604020202020204" pitchFamily="34" charset="0"/>
              <a:buNone/>
              <a:defRPr sz="1800" b="0" i="0" u="none" kern="1200" baseline="0">
                <a:solidFill>
                  <a:schemeClr val="tx1"/>
                </a:solidFill>
              </a:defRPr>
            </a:lvl3pPr>
            <a:lvl4pPr marL="1371600" lvl="3" indent="0" algn="l" defTabSz="914400" rtl="0" eaLnBrk="1" fontAlgn="base" latinLnBrk="0" hangingPunct="1">
              <a:lnSpc>
                <a:spcPct val="100000"/>
              </a:lnSpc>
              <a:spcBef>
                <a:spcPct val="0"/>
              </a:spcBef>
              <a:spcAft>
                <a:spcPct val="0"/>
              </a:spcAft>
              <a:buSzTx/>
              <a:buFont typeface="Arial" panose="020b0604020202020204" pitchFamily="34" charset="0"/>
              <a:buNone/>
              <a:defRPr sz="1800" b="0" i="0" u="none" kern="1200" baseline="0">
                <a:solidFill>
                  <a:schemeClr val="tx1"/>
                </a:solidFill>
              </a:defRPr>
            </a:lvl4pPr>
            <a:lvl5pPr marL="1828800" lvl="4" indent="0" algn="l" defTabSz="914400" rtl="0" eaLnBrk="1" fontAlgn="base" latinLnBrk="0" hangingPunct="1">
              <a:lnSpc>
                <a:spcPct val="100000"/>
              </a:lnSpc>
              <a:spcBef>
                <a:spcPct val="0"/>
              </a:spcBef>
              <a:spcAft>
                <a:spcPct val="0"/>
              </a:spcAft>
              <a:buSzTx/>
              <a:buFont typeface="Arial" panose="020b0604020202020204" pitchFamily="34" charset="0"/>
              <a:buNone/>
              <a:defRPr sz="1800" b="0" i="0" u="none" kern="1200" baseline="0">
                <a:solidFill>
                  <a:schemeClr val="tx1"/>
                </a:solidFill>
              </a:defRPr>
            </a:lvl5pPr>
            <a:lvl6pPr marL="2286000" lvl="5" indent="0" algn="l" defTabSz="914400" rtl="0" eaLnBrk="1" fontAlgn="base" latinLnBrk="0" hangingPunct="1">
              <a:lnSpc>
                <a:spcPct val="100000"/>
              </a:lnSpc>
              <a:spcBef>
                <a:spcPct val="0"/>
              </a:spcBef>
              <a:spcAft>
                <a:spcPct val="0"/>
              </a:spcAft>
              <a:buSzTx/>
              <a:buFont typeface="Arial" panose="020b0604020202020204" pitchFamily="34" charset="0"/>
              <a:buNone/>
              <a:defRPr sz="1800" b="0" i="0" u="none" kern="1200" baseline="0">
                <a:solidFill>
                  <a:schemeClr val="tx1"/>
                </a:solidFill>
              </a:defRPr>
            </a:lvl6pPr>
            <a:lvl7pPr marL="2743200" lvl="6" indent="0" algn="l" defTabSz="914400" rtl="0" eaLnBrk="1" fontAlgn="base" latinLnBrk="0" hangingPunct="1">
              <a:lnSpc>
                <a:spcPct val="100000"/>
              </a:lnSpc>
              <a:spcBef>
                <a:spcPct val="0"/>
              </a:spcBef>
              <a:spcAft>
                <a:spcPct val="0"/>
              </a:spcAft>
              <a:buSzTx/>
              <a:buFont typeface="Arial" panose="020b0604020202020204" pitchFamily="34" charset="0"/>
              <a:buNone/>
              <a:defRPr sz="1800" b="0" i="0" u="none" kern="1200" baseline="0">
                <a:solidFill>
                  <a:schemeClr val="tx1"/>
                </a:solidFill>
              </a:defRPr>
            </a:lvl7pPr>
            <a:lvl8pPr marL="3200400" lvl="7" indent="0" algn="l" defTabSz="914400" rtl="0" eaLnBrk="1" fontAlgn="base" latinLnBrk="0" hangingPunct="1">
              <a:lnSpc>
                <a:spcPct val="100000"/>
              </a:lnSpc>
              <a:spcBef>
                <a:spcPct val="0"/>
              </a:spcBef>
              <a:spcAft>
                <a:spcPct val="0"/>
              </a:spcAft>
              <a:buSzTx/>
              <a:buFont typeface="Arial" panose="020b0604020202020204" pitchFamily="34" charset="0"/>
              <a:buNone/>
              <a:defRPr sz="1800" b="0" i="0" u="none" kern="1200" baseline="0">
                <a:solidFill>
                  <a:schemeClr val="tx1"/>
                </a:solidFill>
              </a:defRPr>
            </a:lvl8pPr>
            <a:lvl9pPr marL="3657600" lvl="8" indent="0" algn="l" defTabSz="914400" rtl="0" eaLnBrk="1" fontAlgn="base" latinLnBrk="0" hangingPunct="1">
              <a:lnSpc>
                <a:spcPct val="100000"/>
              </a:lnSpc>
              <a:spcBef>
                <a:spcPct val="0"/>
              </a:spcBef>
              <a:spcAft>
                <a:spcPct val="0"/>
              </a:spcAft>
              <a:buSzTx/>
              <a:buFont typeface="Arial" panose="020b0604020202020204" pitchFamily="34" charset="0"/>
              <a:buNone/>
              <a:defRPr sz="1800" b="0" i="0" u="none" kern="1200" baseline="0">
                <a:solidFill>
                  <a:schemeClr val="tx1"/>
                </a:solidFill>
              </a:defRPr>
            </a:lvl9pPr>
          </a:lstStyle>
          <a:p>
            <a:pPr algn="ctr">
              <a:spcBef>
                <a:spcPct val="50000"/>
              </a:spcBef>
              <a:buSzTx/>
            </a:pPr>
            <a:r>
              <a:rPr lang="zh-CN" altLang="en-US" sz="2800" b="1">
                <a:solidFill>
                  <a:schemeClr val="tx2"/>
                </a:solidFill>
                <a:latin typeface="Times New Roman" panose="02020603050405020304" pitchFamily="18" charset="0"/>
              </a:rPr>
              <a:t>引用向子期与</a:t>
            </a:r>
            <a:r>
              <a:rPr lang="en-US" altLang="zh-CN" sz="2800" b="1">
                <a:solidFill>
                  <a:schemeClr val="tx2"/>
                </a:solidFill>
                <a:latin typeface="Times New Roman" panose="02020603050405020304" pitchFamily="18" charset="0"/>
              </a:rPr>
              <a:t>《</a:t>
            </a:r>
            <a:r>
              <a:rPr lang="zh-CN" altLang="en-US" sz="2800" b="1">
                <a:solidFill>
                  <a:schemeClr val="tx2"/>
                </a:solidFill>
                <a:latin typeface="Times New Roman" panose="02020603050405020304" pitchFamily="18" charset="0"/>
              </a:rPr>
              <a:t>思旧赋</a:t>
            </a:r>
            <a:r>
              <a:rPr lang="en-US" altLang="zh-CN" sz="2800" b="1">
                <a:solidFill>
                  <a:schemeClr val="tx2"/>
                </a:solidFill>
                <a:latin typeface="Times New Roman" panose="02020603050405020304" pitchFamily="18" charset="0"/>
              </a:rPr>
              <a:t>》</a:t>
            </a:r>
          </a:p>
        </p:txBody>
      </p:sp>
      <p:sp>
        <p:nvSpPr>
          <p:cNvPr id="4" name="矩形 3"/>
          <p:cNvSpPr/>
          <p:nvPr/>
        </p:nvSpPr>
        <p:spPr>
          <a:xfrm>
            <a:off x="1338200" y="2028348"/>
            <a:ext cx="8915400" cy="457200"/>
          </a:xfrm>
          <a:prstGeom prst="rect">
            <a:avLst/>
          </a:prstGeom>
          <a:noFill/>
          <a:ln w="22225">
            <a:noFill/>
          </a:ln>
        </p:spPr>
        <p:txBody>
          <a:bodyPr>
            <a:spAutoFit/>
          </a:bodyPr>
          <a:lstStyle>
            <a:lvl1pPr marL="0" lvl="0" indent="0" algn="l" defTabSz="914400" rtl="0" eaLnBrk="1" fontAlgn="base" latinLnBrk="0" hangingPunct="1">
              <a:lnSpc>
                <a:spcPct val="100000"/>
              </a:lnSpc>
              <a:spcBef>
                <a:spcPct val="0"/>
              </a:spcBef>
              <a:spcAft>
                <a:spcPct val="0"/>
              </a:spcAft>
              <a:buSzTx/>
              <a:buFont typeface="Arial" panose="020b0604020202020204" pitchFamily="34" charset="0"/>
              <a:buNone/>
              <a:defRPr sz="1800" b="0" i="0" u="none" kern="1200" baseline="0">
                <a:solidFill>
                  <a:schemeClr val="tx1"/>
                </a:solidFill>
              </a:defRPr>
            </a:lvl1pPr>
            <a:lvl2pPr marL="457200" lvl="1" indent="0" algn="l" defTabSz="914400" rtl="0" eaLnBrk="1" fontAlgn="base" latinLnBrk="0" hangingPunct="1">
              <a:lnSpc>
                <a:spcPct val="100000"/>
              </a:lnSpc>
              <a:spcBef>
                <a:spcPct val="0"/>
              </a:spcBef>
              <a:spcAft>
                <a:spcPct val="0"/>
              </a:spcAft>
              <a:buSzTx/>
              <a:buFont typeface="Arial" panose="020b0604020202020204" pitchFamily="34" charset="0"/>
              <a:buNone/>
              <a:defRPr sz="1800" b="0" i="0" u="none" kern="1200" baseline="0">
                <a:solidFill>
                  <a:schemeClr val="tx1"/>
                </a:solidFill>
              </a:defRPr>
            </a:lvl2pPr>
            <a:lvl3pPr marL="914400" lvl="2" indent="0" algn="l" defTabSz="914400" rtl="0" eaLnBrk="1" fontAlgn="base" latinLnBrk="0" hangingPunct="1">
              <a:lnSpc>
                <a:spcPct val="100000"/>
              </a:lnSpc>
              <a:spcBef>
                <a:spcPct val="0"/>
              </a:spcBef>
              <a:spcAft>
                <a:spcPct val="0"/>
              </a:spcAft>
              <a:buSzTx/>
              <a:buFont typeface="Arial" panose="020b0604020202020204" pitchFamily="34" charset="0"/>
              <a:buNone/>
              <a:defRPr sz="1800" b="0" i="0" u="none" kern="1200" baseline="0">
                <a:solidFill>
                  <a:schemeClr val="tx1"/>
                </a:solidFill>
              </a:defRPr>
            </a:lvl3pPr>
            <a:lvl4pPr marL="1371600" lvl="3" indent="0" algn="l" defTabSz="914400" rtl="0" eaLnBrk="1" fontAlgn="base" latinLnBrk="0" hangingPunct="1">
              <a:lnSpc>
                <a:spcPct val="100000"/>
              </a:lnSpc>
              <a:spcBef>
                <a:spcPct val="0"/>
              </a:spcBef>
              <a:spcAft>
                <a:spcPct val="0"/>
              </a:spcAft>
              <a:buSzTx/>
              <a:buFont typeface="Arial" panose="020b0604020202020204" pitchFamily="34" charset="0"/>
              <a:buNone/>
              <a:defRPr sz="1800" b="0" i="0" u="none" kern="1200" baseline="0">
                <a:solidFill>
                  <a:schemeClr val="tx1"/>
                </a:solidFill>
              </a:defRPr>
            </a:lvl4pPr>
            <a:lvl5pPr marL="1828800" lvl="4" indent="0" algn="l" defTabSz="914400" rtl="0" eaLnBrk="1" fontAlgn="base" latinLnBrk="0" hangingPunct="1">
              <a:lnSpc>
                <a:spcPct val="100000"/>
              </a:lnSpc>
              <a:spcBef>
                <a:spcPct val="0"/>
              </a:spcBef>
              <a:spcAft>
                <a:spcPct val="0"/>
              </a:spcAft>
              <a:buSzTx/>
              <a:buFont typeface="Arial" panose="020b0604020202020204" pitchFamily="34" charset="0"/>
              <a:buNone/>
              <a:defRPr sz="1800" b="0" i="0" u="none" kern="1200" baseline="0">
                <a:solidFill>
                  <a:schemeClr val="tx1"/>
                </a:solidFill>
              </a:defRPr>
            </a:lvl5pPr>
            <a:lvl6pPr marL="2286000" lvl="5" indent="0" algn="l" defTabSz="914400" rtl="0" eaLnBrk="1" fontAlgn="base" latinLnBrk="0" hangingPunct="1">
              <a:lnSpc>
                <a:spcPct val="100000"/>
              </a:lnSpc>
              <a:spcBef>
                <a:spcPct val="0"/>
              </a:spcBef>
              <a:spcAft>
                <a:spcPct val="0"/>
              </a:spcAft>
              <a:buSzTx/>
              <a:buFont typeface="Arial" panose="020b0604020202020204" pitchFamily="34" charset="0"/>
              <a:buNone/>
              <a:defRPr sz="1800" b="0" i="0" u="none" kern="1200" baseline="0">
                <a:solidFill>
                  <a:schemeClr val="tx1"/>
                </a:solidFill>
              </a:defRPr>
            </a:lvl6pPr>
            <a:lvl7pPr marL="2743200" lvl="6" indent="0" algn="l" defTabSz="914400" rtl="0" eaLnBrk="1" fontAlgn="base" latinLnBrk="0" hangingPunct="1">
              <a:lnSpc>
                <a:spcPct val="100000"/>
              </a:lnSpc>
              <a:spcBef>
                <a:spcPct val="0"/>
              </a:spcBef>
              <a:spcAft>
                <a:spcPct val="0"/>
              </a:spcAft>
              <a:buSzTx/>
              <a:buFont typeface="Arial" panose="020b0604020202020204" pitchFamily="34" charset="0"/>
              <a:buNone/>
              <a:defRPr sz="1800" b="0" i="0" u="none" kern="1200" baseline="0">
                <a:solidFill>
                  <a:schemeClr val="tx1"/>
                </a:solidFill>
              </a:defRPr>
            </a:lvl7pPr>
            <a:lvl8pPr marL="3200400" lvl="7" indent="0" algn="l" defTabSz="914400" rtl="0" eaLnBrk="1" fontAlgn="base" latinLnBrk="0" hangingPunct="1">
              <a:lnSpc>
                <a:spcPct val="100000"/>
              </a:lnSpc>
              <a:spcBef>
                <a:spcPct val="0"/>
              </a:spcBef>
              <a:spcAft>
                <a:spcPct val="0"/>
              </a:spcAft>
              <a:buSzTx/>
              <a:buFont typeface="Arial" panose="020b0604020202020204" pitchFamily="34" charset="0"/>
              <a:buNone/>
              <a:defRPr sz="1800" b="0" i="0" u="none" kern="1200" baseline="0">
                <a:solidFill>
                  <a:schemeClr val="tx1"/>
                </a:solidFill>
              </a:defRPr>
            </a:lvl8pPr>
            <a:lvl9pPr marL="3657600" lvl="8" indent="0" algn="l" defTabSz="914400" rtl="0" eaLnBrk="1" fontAlgn="base" latinLnBrk="0" hangingPunct="1">
              <a:lnSpc>
                <a:spcPct val="100000"/>
              </a:lnSpc>
              <a:spcBef>
                <a:spcPct val="0"/>
              </a:spcBef>
              <a:spcAft>
                <a:spcPct val="0"/>
              </a:spcAft>
              <a:buSzTx/>
              <a:buFont typeface="Arial" panose="020b0604020202020204" pitchFamily="34" charset="0"/>
              <a:buNone/>
              <a:defRPr sz="1800" b="0" i="0" u="none" kern="1200" baseline="0">
                <a:solidFill>
                  <a:schemeClr val="tx1"/>
                </a:solidFill>
              </a:defRPr>
            </a:lvl9pPr>
          </a:lstStyle>
          <a:p>
            <a:pPr algn="ctr">
              <a:spcBef>
                <a:spcPct val="50000"/>
              </a:spcBef>
              <a:buSzTx/>
            </a:pPr>
            <a:r>
              <a:rPr lang="zh-CN" altLang="en-US" sz="2400" b="1">
                <a:solidFill>
                  <a:schemeClr val="tx2"/>
                </a:solidFill>
                <a:latin typeface="Times New Roman" panose="02020603050405020304" pitchFamily="18" charset="0"/>
              </a:rPr>
              <a:t>司马氏导致向子期写</a:t>
            </a:r>
            <a:r>
              <a:rPr lang="en-US" altLang="zh-CN" sz="2400" b="1">
                <a:solidFill>
                  <a:schemeClr val="tx2"/>
                </a:solidFill>
                <a:latin typeface="Times New Roman" panose="02020603050405020304" pitchFamily="18" charset="0"/>
              </a:rPr>
              <a:t>《</a:t>
            </a:r>
            <a:r>
              <a:rPr lang="zh-CN" altLang="en-US" sz="2400" b="1">
                <a:solidFill>
                  <a:schemeClr val="tx2"/>
                </a:solidFill>
                <a:latin typeface="Times New Roman" panose="02020603050405020304" pitchFamily="18" charset="0"/>
              </a:rPr>
              <a:t>思旧赋</a:t>
            </a:r>
            <a:r>
              <a:rPr lang="en-US" altLang="zh-CN" sz="2400" b="1">
                <a:solidFill>
                  <a:schemeClr val="tx2"/>
                </a:solidFill>
                <a:latin typeface="Times New Roman" panose="02020603050405020304" pitchFamily="18" charset="0"/>
              </a:rPr>
              <a:t>》</a:t>
            </a:r>
            <a:r>
              <a:rPr lang="zh-CN" altLang="en-US" sz="2400" b="1">
                <a:solidFill>
                  <a:schemeClr val="tx2"/>
                </a:solidFill>
                <a:latin typeface="Times New Roman" panose="02020603050405020304" pitchFamily="18" charset="0"/>
              </a:rPr>
              <a:t>　以悼念亡友　　　　　而文短</a:t>
            </a:r>
          </a:p>
        </p:txBody>
      </p:sp>
      <p:sp>
        <p:nvSpPr>
          <p:cNvPr id="8" name="矩形 7"/>
          <p:cNvSpPr/>
          <p:nvPr/>
        </p:nvSpPr>
        <p:spPr>
          <a:xfrm>
            <a:off x="2103825" y="4515008"/>
            <a:ext cx="1619250" cy="1160463"/>
          </a:xfrm>
          <a:prstGeom prst="rect">
            <a:avLst/>
          </a:prstGeom>
          <a:noFill/>
          <a:ln w="22225">
            <a:noFill/>
          </a:ln>
        </p:spPr>
        <p:txBody>
          <a:bodyPr wrap="none" anchor="t">
            <a:spAutoFit/>
          </a:bodyPr>
          <a:lstStyle>
            <a:lvl1pPr marL="0" lvl="0" indent="0" algn="l" defTabSz="914400" rtl="0" eaLnBrk="1" fontAlgn="base" latinLnBrk="0" hangingPunct="1">
              <a:lnSpc>
                <a:spcPct val="100000"/>
              </a:lnSpc>
              <a:spcBef>
                <a:spcPct val="0"/>
              </a:spcBef>
              <a:spcAft>
                <a:spcPct val="0"/>
              </a:spcAft>
              <a:buSzTx/>
              <a:buFont typeface="Arial" panose="020b0604020202020204" pitchFamily="34" charset="0"/>
              <a:buNone/>
              <a:defRPr sz="1800" b="0" i="0" u="none" kern="1200" baseline="0">
                <a:solidFill>
                  <a:schemeClr val="tx1"/>
                </a:solidFill>
              </a:defRPr>
            </a:lvl1pPr>
            <a:lvl2pPr marL="457200" lvl="1" indent="0" algn="l" defTabSz="914400" rtl="0" eaLnBrk="1" fontAlgn="base" latinLnBrk="0" hangingPunct="1">
              <a:lnSpc>
                <a:spcPct val="100000"/>
              </a:lnSpc>
              <a:spcBef>
                <a:spcPct val="0"/>
              </a:spcBef>
              <a:spcAft>
                <a:spcPct val="0"/>
              </a:spcAft>
              <a:buSzTx/>
              <a:buFont typeface="Arial" panose="020b0604020202020204" pitchFamily="34" charset="0"/>
              <a:buNone/>
              <a:defRPr sz="1800" b="0" i="0" u="none" kern="1200" baseline="0">
                <a:solidFill>
                  <a:schemeClr val="tx1"/>
                </a:solidFill>
              </a:defRPr>
            </a:lvl2pPr>
            <a:lvl3pPr marL="914400" lvl="2" indent="0" algn="l" defTabSz="914400" rtl="0" eaLnBrk="1" fontAlgn="base" latinLnBrk="0" hangingPunct="1">
              <a:lnSpc>
                <a:spcPct val="100000"/>
              </a:lnSpc>
              <a:spcBef>
                <a:spcPct val="0"/>
              </a:spcBef>
              <a:spcAft>
                <a:spcPct val="0"/>
              </a:spcAft>
              <a:buSzTx/>
              <a:buFont typeface="Arial" panose="020b0604020202020204" pitchFamily="34" charset="0"/>
              <a:buNone/>
              <a:defRPr sz="1800" b="0" i="0" u="none" kern="1200" baseline="0">
                <a:solidFill>
                  <a:schemeClr val="tx1"/>
                </a:solidFill>
              </a:defRPr>
            </a:lvl3pPr>
            <a:lvl4pPr marL="1371600" lvl="3" indent="0" algn="l" defTabSz="914400" rtl="0" eaLnBrk="1" fontAlgn="base" latinLnBrk="0" hangingPunct="1">
              <a:lnSpc>
                <a:spcPct val="100000"/>
              </a:lnSpc>
              <a:spcBef>
                <a:spcPct val="0"/>
              </a:spcBef>
              <a:spcAft>
                <a:spcPct val="0"/>
              </a:spcAft>
              <a:buSzTx/>
              <a:buFont typeface="Arial" panose="020b0604020202020204" pitchFamily="34" charset="0"/>
              <a:buNone/>
              <a:defRPr sz="1800" b="0" i="0" u="none" kern="1200" baseline="0">
                <a:solidFill>
                  <a:schemeClr val="tx1"/>
                </a:solidFill>
              </a:defRPr>
            </a:lvl4pPr>
            <a:lvl5pPr marL="1828800" lvl="4" indent="0" algn="l" defTabSz="914400" rtl="0" eaLnBrk="1" fontAlgn="base" latinLnBrk="0" hangingPunct="1">
              <a:lnSpc>
                <a:spcPct val="100000"/>
              </a:lnSpc>
              <a:spcBef>
                <a:spcPct val="0"/>
              </a:spcBef>
              <a:spcAft>
                <a:spcPct val="0"/>
              </a:spcAft>
              <a:buSzTx/>
              <a:buFont typeface="Arial" panose="020b0604020202020204" pitchFamily="34" charset="0"/>
              <a:buNone/>
              <a:defRPr sz="1800" b="0" i="0" u="none" kern="1200" baseline="0">
                <a:solidFill>
                  <a:schemeClr val="tx1"/>
                </a:solidFill>
              </a:defRPr>
            </a:lvl5pPr>
            <a:lvl6pPr marL="2286000" lvl="5" indent="0" algn="l" defTabSz="914400" rtl="0" eaLnBrk="1" fontAlgn="base" latinLnBrk="0" hangingPunct="1">
              <a:lnSpc>
                <a:spcPct val="100000"/>
              </a:lnSpc>
              <a:spcBef>
                <a:spcPct val="0"/>
              </a:spcBef>
              <a:spcAft>
                <a:spcPct val="0"/>
              </a:spcAft>
              <a:buSzTx/>
              <a:buFont typeface="Arial" panose="020b0604020202020204" pitchFamily="34" charset="0"/>
              <a:buNone/>
              <a:defRPr sz="1800" b="0" i="0" u="none" kern="1200" baseline="0">
                <a:solidFill>
                  <a:schemeClr val="tx1"/>
                </a:solidFill>
              </a:defRPr>
            </a:lvl6pPr>
            <a:lvl7pPr marL="2743200" lvl="6" indent="0" algn="l" defTabSz="914400" rtl="0" eaLnBrk="1" fontAlgn="base" latinLnBrk="0" hangingPunct="1">
              <a:lnSpc>
                <a:spcPct val="100000"/>
              </a:lnSpc>
              <a:spcBef>
                <a:spcPct val="0"/>
              </a:spcBef>
              <a:spcAft>
                <a:spcPct val="0"/>
              </a:spcAft>
              <a:buSzTx/>
              <a:buFont typeface="Arial" panose="020b0604020202020204" pitchFamily="34" charset="0"/>
              <a:buNone/>
              <a:defRPr sz="1800" b="0" i="0" u="none" kern="1200" baseline="0">
                <a:solidFill>
                  <a:schemeClr val="tx1"/>
                </a:solidFill>
              </a:defRPr>
            </a:lvl7pPr>
            <a:lvl8pPr marL="3200400" lvl="7" indent="0" algn="l" defTabSz="914400" rtl="0" eaLnBrk="1" fontAlgn="base" latinLnBrk="0" hangingPunct="1">
              <a:lnSpc>
                <a:spcPct val="100000"/>
              </a:lnSpc>
              <a:spcBef>
                <a:spcPct val="0"/>
              </a:spcBef>
              <a:spcAft>
                <a:spcPct val="0"/>
              </a:spcAft>
              <a:buSzTx/>
              <a:buFont typeface="Arial" panose="020b0604020202020204" pitchFamily="34" charset="0"/>
              <a:buNone/>
              <a:defRPr sz="1800" b="0" i="0" u="none" kern="1200" baseline="0">
                <a:solidFill>
                  <a:schemeClr val="tx1"/>
                </a:solidFill>
              </a:defRPr>
            </a:lvl8pPr>
            <a:lvl9pPr marL="3657600" lvl="8" indent="0" algn="l" defTabSz="914400" rtl="0" eaLnBrk="1" fontAlgn="base" latinLnBrk="0" hangingPunct="1">
              <a:lnSpc>
                <a:spcPct val="100000"/>
              </a:lnSpc>
              <a:spcBef>
                <a:spcPct val="0"/>
              </a:spcBef>
              <a:spcAft>
                <a:spcPct val="0"/>
              </a:spcAft>
              <a:buSzTx/>
              <a:buFont typeface="Arial" panose="020b0604020202020204" pitchFamily="34" charset="0"/>
              <a:buNone/>
              <a:defRPr sz="1800" b="0" i="0" u="none" kern="1200" baseline="0">
                <a:solidFill>
                  <a:schemeClr val="tx1"/>
                </a:solidFill>
              </a:defRPr>
            </a:lvl9pPr>
          </a:lstStyle>
          <a:p>
            <a:pPr algn="ctr">
              <a:spcBef>
                <a:spcPct val="50000"/>
              </a:spcBef>
              <a:buSzTx/>
            </a:pPr>
            <a:r>
              <a:rPr lang="zh-CN" altLang="en-US" sz="2800" b="1">
                <a:latin typeface="Times New Roman" panose="02020603050405020304" pitchFamily="18" charset="0"/>
              </a:rPr>
              <a:t>揭露</a:t>
            </a:r>
          </a:p>
          <a:p>
            <a:pPr algn="ctr">
              <a:spcBef>
                <a:spcPct val="50000"/>
              </a:spcBef>
              <a:buSzTx/>
            </a:pPr>
            <a:r>
              <a:rPr lang="zh-CN" altLang="en-US" sz="2800" b="1">
                <a:latin typeface="Times New Roman" panose="02020603050405020304" pitchFamily="18" charset="0"/>
              </a:rPr>
              <a:t>专制黑暗</a:t>
            </a:r>
          </a:p>
        </p:txBody>
      </p:sp>
      <p:sp>
        <p:nvSpPr>
          <p:cNvPr id="9" name="矩形 8"/>
          <p:cNvSpPr/>
          <p:nvPr/>
        </p:nvSpPr>
        <p:spPr>
          <a:xfrm>
            <a:off x="6185217" y="4515008"/>
            <a:ext cx="1619250" cy="1160463"/>
          </a:xfrm>
          <a:prstGeom prst="rect">
            <a:avLst/>
          </a:prstGeom>
          <a:noFill/>
          <a:ln w="22225">
            <a:noFill/>
          </a:ln>
        </p:spPr>
        <p:txBody>
          <a:bodyPr wrap="none" anchor="t">
            <a:spAutoFit/>
          </a:bodyPr>
          <a:lstStyle>
            <a:lvl1pPr marL="0" lvl="0" indent="0" algn="l" defTabSz="914400" rtl="0" eaLnBrk="1" fontAlgn="base" latinLnBrk="0" hangingPunct="1">
              <a:lnSpc>
                <a:spcPct val="100000"/>
              </a:lnSpc>
              <a:spcBef>
                <a:spcPct val="0"/>
              </a:spcBef>
              <a:spcAft>
                <a:spcPct val="0"/>
              </a:spcAft>
              <a:buSzTx/>
              <a:buFont typeface="Arial" panose="020b0604020202020204" pitchFamily="34" charset="0"/>
              <a:buNone/>
              <a:defRPr sz="1800" b="0" i="0" u="none" kern="1200" baseline="0">
                <a:solidFill>
                  <a:schemeClr val="tx1"/>
                </a:solidFill>
              </a:defRPr>
            </a:lvl1pPr>
            <a:lvl2pPr marL="457200" lvl="1" indent="0" algn="l" defTabSz="914400" rtl="0" eaLnBrk="1" fontAlgn="base" latinLnBrk="0" hangingPunct="1">
              <a:lnSpc>
                <a:spcPct val="100000"/>
              </a:lnSpc>
              <a:spcBef>
                <a:spcPct val="0"/>
              </a:spcBef>
              <a:spcAft>
                <a:spcPct val="0"/>
              </a:spcAft>
              <a:buSzTx/>
              <a:buFont typeface="Arial" panose="020b0604020202020204" pitchFamily="34" charset="0"/>
              <a:buNone/>
              <a:defRPr sz="1800" b="0" i="0" u="none" kern="1200" baseline="0">
                <a:solidFill>
                  <a:schemeClr val="tx1"/>
                </a:solidFill>
              </a:defRPr>
            </a:lvl2pPr>
            <a:lvl3pPr marL="914400" lvl="2" indent="0" algn="l" defTabSz="914400" rtl="0" eaLnBrk="1" fontAlgn="base" latinLnBrk="0" hangingPunct="1">
              <a:lnSpc>
                <a:spcPct val="100000"/>
              </a:lnSpc>
              <a:spcBef>
                <a:spcPct val="0"/>
              </a:spcBef>
              <a:spcAft>
                <a:spcPct val="0"/>
              </a:spcAft>
              <a:buSzTx/>
              <a:buFont typeface="Arial" panose="020b0604020202020204" pitchFamily="34" charset="0"/>
              <a:buNone/>
              <a:defRPr sz="1800" b="0" i="0" u="none" kern="1200" baseline="0">
                <a:solidFill>
                  <a:schemeClr val="tx1"/>
                </a:solidFill>
              </a:defRPr>
            </a:lvl3pPr>
            <a:lvl4pPr marL="1371600" lvl="3" indent="0" algn="l" defTabSz="914400" rtl="0" eaLnBrk="1" fontAlgn="base" latinLnBrk="0" hangingPunct="1">
              <a:lnSpc>
                <a:spcPct val="100000"/>
              </a:lnSpc>
              <a:spcBef>
                <a:spcPct val="0"/>
              </a:spcBef>
              <a:spcAft>
                <a:spcPct val="0"/>
              </a:spcAft>
              <a:buSzTx/>
              <a:buFont typeface="Arial" panose="020b0604020202020204" pitchFamily="34" charset="0"/>
              <a:buNone/>
              <a:defRPr sz="1800" b="0" i="0" u="none" kern="1200" baseline="0">
                <a:solidFill>
                  <a:schemeClr val="tx1"/>
                </a:solidFill>
              </a:defRPr>
            </a:lvl4pPr>
            <a:lvl5pPr marL="1828800" lvl="4" indent="0" algn="l" defTabSz="914400" rtl="0" eaLnBrk="1" fontAlgn="base" latinLnBrk="0" hangingPunct="1">
              <a:lnSpc>
                <a:spcPct val="100000"/>
              </a:lnSpc>
              <a:spcBef>
                <a:spcPct val="0"/>
              </a:spcBef>
              <a:spcAft>
                <a:spcPct val="0"/>
              </a:spcAft>
              <a:buSzTx/>
              <a:buFont typeface="Arial" panose="020b0604020202020204" pitchFamily="34" charset="0"/>
              <a:buNone/>
              <a:defRPr sz="1800" b="0" i="0" u="none" kern="1200" baseline="0">
                <a:solidFill>
                  <a:schemeClr val="tx1"/>
                </a:solidFill>
              </a:defRPr>
            </a:lvl5pPr>
            <a:lvl6pPr marL="2286000" lvl="5" indent="0" algn="l" defTabSz="914400" rtl="0" eaLnBrk="1" fontAlgn="base" latinLnBrk="0" hangingPunct="1">
              <a:lnSpc>
                <a:spcPct val="100000"/>
              </a:lnSpc>
              <a:spcBef>
                <a:spcPct val="0"/>
              </a:spcBef>
              <a:spcAft>
                <a:spcPct val="0"/>
              </a:spcAft>
              <a:buSzTx/>
              <a:buFont typeface="Arial" panose="020b0604020202020204" pitchFamily="34" charset="0"/>
              <a:buNone/>
              <a:defRPr sz="1800" b="0" i="0" u="none" kern="1200" baseline="0">
                <a:solidFill>
                  <a:schemeClr val="tx1"/>
                </a:solidFill>
              </a:defRPr>
            </a:lvl6pPr>
            <a:lvl7pPr marL="2743200" lvl="6" indent="0" algn="l" defTabSz="914400" rtl="0" eaLnBrk="1" fontAlgn="base" latinLnBrk="0" hangingPunct="1">
              <a:lnSpc>
                <a:spcPct val="100000"/>
              </a:lnSpc>
              <a:spcBef>
                <a:spcPct val="0"/>
              </a:spcBef>
              <a:spcAft>
                <a:spcPct val="0"/>
              </a:spcAft>
              <a:buSzTx/>
              <a:buFont typeface="Arial" panose="020b0604020202020204" pitchFamily="34" charset="0"/>
              <a:buNone/>
              <a:defRPr sz="1800" b="0" i="0" u="none" kern="1200" baseline="0">
                <a:solidFill>
                  <a:schemeClr val="tx1"/>
                </a:solidFill>
              </a:defRPr>
            </a:lvl7pPr>
            <a:lvl8pPr marL="3200400" lvl="7" indent="0" algn="l" defTabSz="914400" rtl="0" eaLnBrk="1" fontAlgn="base" latinLnBrk="0" hangingPunct="1">
              <a:lnSpc>
                <a:spcPct val="100000"/>
              </a:lnSpc>
              <a:spcBef>
                <a:spcPct val="0"/>
              </a:spcBef>
              <a:spcAft>
                <a:spcPct val="0"/>
              </a:spcAft>
              <a:buSzTx/>
              <a:buFont typeface="Arial" panose="020b0604020202020204" pitchFamily="34" charset="0"/>
              <a:buNone/>
              <a:defRPr sz="1800" b="0" i="0" u="none" kern="1200" baseline="0">
                <a:solidFill>
                  <a:schemeClr val="tx1"/>
                </a:solidFill>
              </a:defRPr>
            </a:lvl8pPr>
            <a:lvl9pPr marL="3657600" lvl="8" indent="0" algn="l" defTabSz="914400" rtl="0" eaLnBrk="1" fontAlgn="base" latinLnBrk="0" hangingPunct="1">
              <a:lnSpc>
                <a:spcPct val="100000"/>
              </a:lnSpc>
              <a:spcBef>
                <a:spcPct val="0"/>
              </a:spcBef>
              <a:spcAft>
                <a:spcPct val="0"/>
              </a:spcAft>
              <a:buSzTx/>
              <a:buFont typeface="Arial" panose="020b0604020202020204" pitchFamily="34" charset="0"/>
              <a:buNone/>
              <a:defRPr sz="1800" b="0" i="0" u="none" kern="1200" baseline="0">
                <a:solidFill>
                  <a:schemeClr val="tx1"/>
                </a:solidFill>
              </a:defRPr>
            </a:lvl9pPr>
          </a:lstStyle>
          <a:p>
            <a:pPr algn="ctr">
              <a:spcBef>
                <a:spcPct val="50000"/>
              </a:spcBef>
              <a:buSzTx/>
            </a:pPr>
            <a:r>
              <a:rPr lang="zh-CN" altLang="en-US" sz="2800" b="1">
                <a:latin typeface="Times New Roman" panose="02020603050405020304" pitchFamily="18" charset="0"/>
              </a:rPr>
              <a:t>映衬</a:t>
            </a:r>
          </a:p>
          <a:p>
            <a:pPr algn="ctr">
              <a:spcBef>
                <a:spcPct val="50000"/>
              </a:spcBef>
              <a:buSzTx/>
            </a:pPr>
            <a:r>
              <a:rPr lang="zh-CN" altLang="en-US" sz="2800" b="1">
                <a:latin typeface="Times New Roman" panose="02020603050405020304" pitchFamily="18" charset="0"/>
              </a:rPr>
              <a:t>心情悲愤</a:t>
            </a:r>
          </a:p>
        </p:txBody>
      </p:sp>
      <p:sp>
        <p:nvSpPr>
          <p:cNvPr id="10" name="矩形 9"/>
          <p:cNvSpPr/>
          <p:nvPr/>
        </p:nvSpPr>
        <p:spPr>
          <a:xfrm>
            <a:off x="8967787" y="4410868"/>
            <a:ext cx="1619250" cy="1160463"/>
          </a:xfrm>
          <a:prstGeom prst="rect">
            <a:avLst/>
          </a:prstGeom>
          <a:noFill/>
          <a:ln w="22225">
            <a:noFill/>
          </a:ln>
        </p:spPr>
        <p:txBody>
          <a:bodyPr wrap="none" anchor="t">
            <a:spAutoFit/>
          </a:bodyPr>
          <a:lstStyle>
            <a:lvl1pPr marL="0" lvl="0" indent="0" algn="l" defTabSz="914400" rtl="0" eaLnBrk="1" fontAlgn="base" latinLnBrk="0" hangingPunct="1">
              <a:lnSpc>
                <a:spcPct val="100000"/>
              </a:lnSpc>
              <a:spcBef>
                <a:spcPct val="0"/>
              </a:spcBef>
              <a:spcAft>
                <a:spcPct val="0"/>
              </a:spcAft>
              <a:buSzTx/>
              <a:buFont typeface="Arial" panose="020b0604020202020204" pitchFamily="34" charset="0"/>
              <a:buNone/>
              <a:defRPr sz="1800" b="0" i="0" u="none" kern="1200" baseline="0">
                <a:solidFill>
                  <a:schemeClr val="tx1"/>
                </a:solidFill>
              </a:defRPr>
            </a:lvl1pPr>
            <a:lvl2pPr marL="457200" lvl="1" indent="0" algn="l" defTabSz="914400" rtl="0" eaLnBrk="1" fontAlgn="base" latinLnBrk="0" hangingPunct="1">
              <a:lnSpc>
                <a:spcPct val="100000"/>
              </a:lnSpc>
              <a:spcBef>
                <a:spcPct val="0"/>
              </a:spcBef>
              <a:spcAft>
                <a:spcPct val="0"/>
              </a:spcAft>
              <a:buSzTx/>
              <a:buFont typeface="Arial" panose="020b0604020202020204" pitchFamily="34" charset="0"/>
              <a:buNone/>
              <a:defRPr sz="1800" b="0" i="0" u="none" kern="1200" baseline="0">
                <a:solidFill>
                  <a:schemeClr val="tx1"/>
                </a:solidFill>
              </a:defRPr>
            </a:lvl2pPr>
            <a:lvl3pPr marL="914400" lvl="2" indent="0" algn="l" defTabSz="914400" rtl="0" eaLnBrk="1" fontAlgn="base" latinLnBrk="0" hangingPunct="1">
              <a:lnSpc>
                <a:spcPct val="100000"/>
              </a:lnSpc>
              <a:spcBef>
                <a:spcPct val="0"/>
              </a:spcBef>
              <a:spcAft>
                <a:spcPct val="0"/>
              </a:spcAft>
              <a:buSzTx/>
              <a:buFont typeface="Arial" panose="020b0604020202020204" pitchFamily="34" charset="0"/>
              <a:buNone/>
              <a:defRPr sz="1800" b="0" i="0" u="none" kern="1200" baseline="0">
                <a:solidFill>
                  <a:schemeClr val="tx1"/>
                </a:solidFill>
              </a:defRPr>
            </a:lvl3pPr>
            <a:lvl4pPr marL="1371600" lvl="3" indent="0" algn="l" defTabSz="914400" rtl="0" eaLnBrk="1" fontAlgn="base" latinLnBrk="0" hangingPunct="1">
              <a:lnSpc>
                <a:spcPct val="100000"/>
              </a:lnSpc>
              <a:spcBef>
                <a:spcPct val="0"/>
              </a:spcBef>
              <a:spcAft>
                <a:spcPct val="0"/>
              </a:spcAft>
              <a:buSzTx/>
              <a:buFont typeface="Arial" panose="020b0604020202020204" pitchFamily="34" charset="0"/>
              <a:buNone/>
              <a:defRPr sz="1800" b="0" i="0" u="none" kern="1200" baseline="0">
                <a:solidFill>
                  <a:schemeClr val="tx1"/>
                </a:solidFill>
              </a:defRPr>
            </a:lvl4pPr>
            <a:lvl5pPr marL="1828800" lvl="4" indent="0" algn="l" defTabSz="914400" rtl="0" eaLnBrk="1" fontAlgn="base" latinLnBrk="0" hangingPunct="1">
              <a:lnSpc>
                <a:spcPct val="100000"/>
              </a:lnSpc>
              <a:spcBef>
                <a:spcPct val="0"/>
              </a:spcBef>
              <a:spcAft>
                <a:spcPct val="0"/>
              </a:spcAft>
              <a:buSzTx/>
              <a:buFont typeface="Arial" panose="020b0604020202020204" pitchFamily="34" charset="0"/>
              <a:buNone/>
              <a:defRPr sz="1800" b="0" i="0" u="none" kern="1200" baseline="0">
                <a:solidFill>
                  <a:schemeClr val="tx1"/>
                </a:solidFill>
              </a:defRPr>
            </a:lvl5pPr>
            <a:lvl6pPr marL="2286000" lvl="5" indent="0" algn="l" defTabSz="914400" rtl="0" eaLnBrk="1" fontAlgn="base" latinLnBrk="0" hangingPunct="1">
              <a:lnSpc>
                <a:spcPct val="100000"/>
              </a:lnSpc>
              <a:spcBef>
                <a:spcPct val="0"/>
              </a:spcBef>
              <a:spcAft>
                <a:spcPct val="0"/>
              </a:spcAft>
              <a:buSzTx/>
              <a:buFont typeface="Arial" panose="020b0604020202020204" pitchFamily="34" charset="0"/>
              <a:buNone/>
              <a:defRPr sz="1800" b="0" i="0" u="none" kern="1200" baseline="0">
                <a:solidFill>
                  <a:schemeClr val="tx1"/>
                </a:solidFill>
              </a:defRPr>
            </a:lvl6pPr>
            <a:lvl7pPr marL="2743200" lvl="6" indent="0" algn="l" defTabSz="914400" rtl="0" eaLnBrk="1" fontAlgn="base" latinLnBrk="0" hangingPunct="1">
              <a:lnSpc>
                <a:spcPct val="100000"/>
              </a:lnSpc>
              <a:spcBef>
                <a:spcPct val="0"/>
              </a:spcBef>
              <a:spcAft>
                <a:spcPct val="0"/>
              </a:spcAft>
              <a:buSzTx/>
              <a:buFont typeface="Arial" panose="020b0604020202020204" pitchFamily="34" charset="0"/>
              <a:buNone/>
              <a:defRPr sz="1800" b="0" i="0" u="none" kern="1200" baseline="0">
                <a:solidFill>
                  <a:schemeClr val="tx1"/>
                </a:solidFill>
              </a:defRPr>
            </a:lvl7pPr>
            <a:lvl8pPr marL="3200400" lvl="7" indent="0" algn="l" defTabSz="914400" rtl="0" eaLnBrk="1" fontAlgn="base" latinLnBrk="0" hangingPunct="1">
              <a:lnSpc>
                <a:spcPct val="100000"/>
              </a:lnSpc>
              <a:spcBef>
                <a:spcPct val="0"/>
              </a:spcBef>
              <a:spcAft>
                <a:spcPct val="0"/>
              </a:spcAft>
              <a:buSzTx/>
              <a:buFont typeface="Arial" panose="020b0604020202020204" pitchFamily="34" charset="0"/>
              <a:buNone/>
              <a:defRPr sz="1800" b="0" i="0" u="none" kern="1200" baseline="0">
                <a:solidFill>
                  <a:schemeClr val="tx1"/>
                </a:solidFill>
              </a:defRPr>
            </a:lvl8pPr>
            <a:lvl9pPr marL="3657600" lvl="8" indent="0" algn="l" defTabSz="914400" rtl="0" eaLnBrk="1" fontAlgn="base" latinLnBrk="0" hangingPunct="1">
              <a:lnSpc>
                <a:spcPct val="100000"/>
              </a:lnSpc>
              <a:spcBef>
                <a:spcPct val="0"/>
              </a:spcBef>
              <a:spcAft>
                <a:spcPct val="0"/>
              </a:spcAft>
              <a:buSzTx/>
              <a:buFont typeface="Arial" panose="020b0604020202020204" pitchFamily="34" charset="0"/>
              <a:buNone/>
              <a:defRPr sz="1800" b="0" i="0" u="none" kern="1200" baseline="0">
                <a:solidFill>
                  <a:schemeClr val="tx1"/>
                </a:solidFill>
              </a:defRPr>
            </a:lvl9pPr>
          </a:lstStyle>
          <a:p>
            <a:pPr algn="ctr">
              <a:spcBef>
                <a:spcPct val="50000"/>
              </a:spcBef>
              <a:buSzTx/>
            </a:pPr>
            <a:r>
              <a:rPr lang="zh-CN" altLang="en-US" sz="2800" b="1">
                <a:latin typeface="Times New Roman" panose="02020603050405020304" pitchFamily="18" charset="0"/>
              </a:rPr>
              <a:t>类比</a:t>
            </a:r>
          </a:p>
          <a:p>
            <a:pPr algn="ctr">
              <a:spcBef>
                <a:spcPct val="50000"/>
              </a:spcBef>
              <a:buSzTx/>
            </a:pPr>
            <a:r>
              <a:rPr lang="zh-CN" altLang="en-US" sz="2800" b="1">
                <a:latin typeface="Times New Roman" panose="02020603050405020304" pitchFamily="18" charset="0"/>
              </a:rPr>
              <a:t>处境危殆</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barn(inVertical)">
                                      <p:cBhvr>
                                        <p:cTn id="19" dur="500"/>
                                        <p:tgtEl>
                                          <p:spTgt spid="8"/>
                                        </p:tgtEl>
                                      </p:cBhvr>
                                    </p:animEffect>
                                  </p:childTnLst>
                                </p:cTn>
                              </p:par>
                            </p:childTnLst>
                          </p:cTn>
                        </p:par>
                      </p:childTnLst>
                    </p:cTn>
                  </p:par>
                  <p:par>
                    <p:cTn id="20" fill="hold" nodeType="clickPar">
                      <p:stCondLst>
                        <p:cond delay="indefinite"/>
                      </p:stCondLst>
                      <p:childTnLst>
                        <p:par>
                          <p:cTn id="21" fill="hold" nodeType="afterGroup">
                            <p:stCondLst>
                              <p:cond delay="0"/>
                            </p:stCondLst>
                            <p:childTnLst>
                              <p:par>
                                <p:cTn id="22" presetID="16" presetClass="entr" presetSubtype="21" fill="hold" grpId="0" nodeType="click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barn(inVertical)">
                                      <p:cBhvr>
                                        <p:cTn id="24" dur="500"/>
                                        <p:tgtEl>
                                          <p:spTgt spid="9"/>
                                        </p:tgtEl>
                                      </p:cBhvr>
                                    </p:animEffect>
                                  </p:childTnLst>
                                </p:cTn>
                              </p:par>
                            </p:childTnLst>
                          </p:cTn>
                        </p:par>
                      </p:childTnLst>
                    </p:cTn>
                  </p:par>
                  <p:par>
                    <p:cTn id="25" fill="hold" nodeType="clickPar">
                      <p:stCondLst>
                        <p:cond delay="indefinite"/>
                      </p:stCondLst>
                      <p:childTnLst>
                        <p:par>
                          <p:cTn id="26" fill="hold" nodeType="afterGroup">
                            <p:stCondLst>
                              <p:cond delay="0"/>
                            </p:stCondLst>
                            <p:childTnLst>
                              <p:par>
                                <p:cTn id="27" presetID="16" presetClass="entr" presetSubtype="21" fill="hold" grpId="0" nodeType="click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barn(inVertical)">
                                      <p:cBhvr>
                                        <p:cTn id="2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8" grpId="0"/>
      <p:bldP spid="9" grpId="0"/>
      <p:bldP spid="10" grpId="0"/>
    </p:bldLst>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框 3"/>
          <p:cNvSpPr txBox="1"/>
          <p:nvPr/>
        </p:nvSpPr>
        <p:spPr>
          <a:xfrm>
            <a:off x="2349822" y="3245181"/>
            <a:ext cx="3877985" cy="584775"/>
          </a:xfrm>
          <a:prstGeom prst="rect">
            <a:avLst/>
          </a:prstGeom>
          <a:noFill/>
        </p:spPr>
        <p:txBody>
          <a:bodyPr wrap="none" rtlCol="0" anchor="t">
            <a:spAutoFit/>
          </a:bodyPr>
          <a:lstStyle/>
          <a:p>
            <a:pPr algn="ctr"/>
            <a:r>
              <a:rPr lang="zh-CN" altLang="en-US" sz="3200" b="1">
                <a:solidFill>
                  <a:srgbClr val="C00000"/>
                </a:solidFill>
                <a:effectLst/>
                <a:latin typeface="+mn-ea"/>
                <a:sym typeface="+mn-ea"/>
              </a:rPr>
              <a:t>理解重要句子的含义</a:t>
            </a:r>
          </a:p>
        </p:txBody>
      </p:sp>
      <p:pic>
        <p:nvPicPr>
          <p:cNvPr id="3" name="图片 2" descr="图片包含 鲜花, 餐桌, 就坐, 植物&#10;&#10;已生成高可信度的说明"/>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6557320" y="387816"/>
            <a:ext cx="5289894" cy="6470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832021" y="956784"/>
            <a:ext cx="10585621" cy="1569660"/>
          </a:xfrm>
          <a:prstGeom prst="rect">
            <a:avLst/>
          </a:prstGeom>
          <a:ln w="28575">
            <a:solidFill>
              <a:schemeClr val="tx1"/>
            </a:solidFill>
          </a:ln>
        </p:spPr>
        <p:txBody>
          <a:bodyPr wrap="square">
            <a:spAutoFit/>
          </a:bodyPr>
          <a:lstStyle/>
          <a:p>
            <a:pPr>
              <a:spcBef>
                <a:spcPct val="50000"/>
              </a:spcBef>
            </a:pPr>
            <a:r>
              <a:rPr lang="zh-CN" altLang="en-US" sz="2400" b="1">
                <a:latin typeface="+mn-ea"/>
              </a:rPr>
              <a:t>天气愈冷了，我不知道柔石在那里有被褥不？我们是有的，洋铁碗可曾收到了没有？</a:t>
            </a:r>
            <a:r>
              <a:rPr lang="en-US" altLang="zh-CN" sz="2400" b="1">
                <a:latin typeface="+mn-ea"/>
              </a:rPr>
              <a:t>……</a:t>
            </a:r>
            <a:r>
              <a:rPr lang="zh-CN" altLang="en-US" sz="2400" b="1">
                <a:latin typeface="+mn-ea"/>
              </a:rPr>
              <a:t>但忽然得到一个可靠的消息，说柔石和其他二十三人，已于二月七日夜和八日晨，在龙华警备司令部被枪毙了，</a:t>
            </a:r>
            <a:r>
              <a:rPr lang="zh-CN" altLang="en-US" sz="2400" b="1" u="sng">
                <a:latin typeface="+mn-ea"/>
              </a:rPr>
              <a:t>他的身上中了十弹</a:t>
            </a:r>
            <a:r>
              <a:rPr lang="zh-CN" altLang="en-US" sz="2400" b="1">
                <a:latin typeface="+mn-ea"/>
              </a:rPr>
              <a:t>。</a:t>
            </a:r>
            <a:br>
              <a:rPr lang="zh-CN" altLang="en-US" sz="2400" b="1">
                <a:latin typeface="+mn-ea"/>
              </a:rPr>
            </a:br>
            <a:r>
              <a:rPr lang="zh-CN" altLang="en-US" sz="2400" b="1">
                <a:latin typeface="+mn-ea"/>
              </a:rPr>
              <a:t>　　</a:t>
            </a:r>
            <a:r>
              <a:rPr lang="zh-CN" altLang="en-US" sz="2400" b="1" u="sng">
                <a:latin typeface="+mn-ea"/>
              </a:rPr>
              <a:t>原来如此！</a:t>
            </a:r>
            <a:r>
              <a:rPr lang="en-US" altLang="zh-CN" sz="2400" b="1" u="sng" smtClean="0">
                <a:latin typeface="+mn-ea"/>
              </a:rPr>
              <a:t>……</a:t>
            </a:r>
            <a:endParaRPr lang="zh-CN" altLang="en-US" sz="2400" b="1">
              <a:solidFill>
                <a:srgbClr val="000066"/>
              </a:solidFill>
              <a:latin typeface="+mn-ea"/>
            </a:endParaRPr>
          </a:p>
        </p:txBody>
      </p:sp>
      <p:sp>
        <p:nvSpPr>
          <p:cNvPr id="3" name="矩形 2"/>
          <p:cNvSpPr/>
          <p:nvPr/>
        </p:nvSpPr>
        <p:spPr>
          <a:xfrm>
            <a:off x="914401" y="3478081"/>
            <a:ext cx="10149015" cy="830997"/>
          </a:xfrm>
          <a:prstGeom prst="rect">
            <a:avLst/>
          </a:prstGeom>
        </p:spPr>
        <p:txBody>
          <a:bodyPr wrap="square">
            <a:spAutoFit/>
          </a:bodyPr>
          <a:lstStyle/>
          <a:p>
            <a:pPr>
              <a:spcBef>
                <a:spcPct val="50000"/>
              </a:spcBef>
            </a:pPr>
            <a:r>
              <a:rPr lang="zh-CN" altLang="en-US" sz="2400" b="1">
                <a:solidFill>
                  <a:srgbClr val="C00000"/>
                </a:solidFill>
                <a:latin typeface="+mn-ea"/>
              </a:rPr>
              <a:t>思考：画横线的句子可不可删去，为什么？“原来如此！</a:t>
            </a:r>
            <a:r>
              <a:rPr lang="en-US" altLang="zh-CN" sz="2400" b="1">
                <a:solidFill>
                  <a:srgbClr val="C00000"/>
                </a:solidFill>
                <a:latin typeface="+mn-ea"/>
              </a:rPr>
              <a:t>……”</a:t>
            </a:r>
            <a:r>
              <a:rPr lang="zh-CN" altLang="en-US" sz="2400" b="1">
                <a:solidFill>
                  <a:srgbClr val="C00000"/>
                </a:solidFill>
                <a:latin typeface="+mn-ea"/>
              </a:rPr>
              <a:t>中叹号和省略号各表达什么感情？试把这句话的深层含义说出来。</a:t>
            </a:r>
          </a:p>
        </p:txBody>
      </p:sp>
    </p:spTree>
  </p:cSld>
  <p:clrMapOvr>
    <a:masterClrMapping/>
  </p:clrMapOvr>
  <p:transition/>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Text Box 2"/>
          <p:cNvSpPr txBox="1"/>
          <p:nvPr/>
        </p:nvSpPr>
        <p:spPr>
          <a:xfrm>
            <a:off x="395417" y="1383958"/>
            <a:ext cx="11532972" cy="3600986"/>
          </a:xfrm>
          <a:prstGeom prst="rect">
            <a:avLst/>
          </a:prstGeom>
          <a:noFill/>
          <a:ln w="9525">
            <a:noFill/>
          </a:ln>
        </p:spPr>
        <p:txBody>
          <a:bodyPr wrap="square" anchor="t">
            <a:spAutoFit/>
          </a:bodyPr>
          <a:lstStyle/>
          <a:p>
            <a:pPr>
              <a:spcBef>
                <a:spcPct val="50000"/>
              </a:spcBef>
            </a:pPr>
            <a:r>
              <a:rPr lang="zh-CN" altLang="en-US" sz="2400" b="1">
                <a:latin typeface="+mn-ea"/>
              </a:rPr>
              <a:t>        这段文字详细记叙了柔石等人被害的消息，表明这是集体遇难，秘密屠戮，是虐杀。</a:t>
            </a:r>
          </a:p>
          <a:p>
            <a:pPr>
              <a:spcBef>
                <a:spcPct val="50000"/>
              </a:spcBef>
            </a:pPr>
            <a:r>
              <a:rPr lang="zh-CN" altLang="en-US" sz="2400" b="1" smtClean="0">
                <a:solidFill>
                  <a:srgbClr val="C00000"/>
                </a:solidFill>
                <a:latin typeface="+mn-ea"/>
              </a:rPr>
              <a:t>        表达</a:t>
            </a:r>
            <a:r>
              <a:rPr lang="zh-CN" altLang="en-US" sz="2400" b="1">
                <a:solidFill>
                  <a:srgbClr val="C00000"/>
                </a:solidFill>
                <a:latin typeface="+mn-ea"/>
              </a:rPr>
              <a:t>了作者对柔石无微不至的关怀，对敌人强暴罪行的揭露和控诉，抒发了极度悲愤之情。</a:t>
            </a:r>
            <a:br>
              <a:rPr lang="zh-CN" altLang="en-US" sz="2400" b="1">
                <a:solidFill>
                  <a:srgbClr val="FF6600"/>
                </a:solidFill>
                <a:latin typeface="+mn-ea"/>
              </a:rPr>
            </a:br>
            <a:r>
              <a:rPr lang="zh-CN" altLang="en-US" sz="2400" b="1">
                <a:latin typeface="+mn-ea"/>
              </a:rPr>
              <a:t>　　“原来如此”单独成段，感情十分强烈复杂。</a:t>
            </a:r>
            <a:r>
              <a:rPr lang="zh-CN" altLang="en-US" sz="2400" b="1">
                <a:solidFill>
                  <a:srgbClr val="C00000"/>
                </a:solidFill>
                <a:latin typeface="+mn-ea"/>
              </a:rPr>
              <a:t>叹号表明愤怒与抗议，省略号则包含了许多难以尽述的复杂感情。</a:t>
            </a:r>
            <a:br>
              <a:rPr lang="zh-CN" altLang="en-US" sz="2400" b="1">
                <a:solidFill>
                  <a:srgbClr val="FF6600"/>
                </a:solidFill>
                <a:latin typeface="+mn-ea"/>
              </a:rPr>
            </a:br>
            <a:r>
              <a:rPr lang="zh-CN" altLang="en-US" sz="2400" b="1">
                <a:latin typeface="+mn-ea"/>
              </a:rPr>
              <a:t>　</a:t>
            </a:r>
            <a:r>
              <a:rPr lang="zh-CN" altLang="en-US" sz="2400" b="1">
                <a:solidFill>
                  <a:srgbClr val="C00000"/>
                </a:solidFill>
                <a:latin typeface="+mn-ea"/>
              </a:rPr>
              <a:t>　深层含义</a:t>
            </a:r>
            <a:r>
              <a:rPr lang="zh-CN" altLang="en-US" sz="2400" b="1">
                <a:latin typeface="+mn-ea"/>
              </a:rPr>
              <a:t>是反动派竟如此卑劣凶残地对待无辜青年，柔石这样的好青年竟会遭到如此残酷的杀害是作者始料不及的。</a:t>
            </a:r>
            <a:r>
              <a:rPr lang="zh-CN" altLang="en-US" sz="2400" b="1" u="sng">
                <a:latin typeface="+mn-ea"/>
              </a:rPr>
              <a:t>全段记叙、抒情、议论结合，</a:t>
            </a:r>
            <a:r>
              <a:rPr lang="zh-CN" altLang="en-US" sz="2400" b="1">
                <a:latin typeface="+mn-ea"/>
              </a:rPr>
              <a:t>有利于表达感情，深化</a:t>
            </a:r>
            <a:r>
              <a:rPr lang="zh-CN" altLang="en-US" sz="2400" b="1" smtClean="0">
                <a:latin typeface="+mn-ea"/>
              </a:rPr>
              <a:t>主题</a:t>
            </a:r>
            <a:endParaRPr lang="zh-CN" altLang="en-US" sz="2400" b="1">
              <a:solidFill>
                <a:srgbClr val="0000FF"/>
              </a:solidFill>
              <a:latin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Text Box 2"/>
          <p:cNvSpPr txBox="1"/>
          <p:nvPr/>
        </p:nvSpPr>
        <p:spPr>
          <a:xfrm>
            <a:off x="535459" y="765176"/>
            <a:ext cx="10132541" cy="830997"/>
          </a:xfrm>
          <a:prstGeom prst="rect">
            <a:avLst/>
          </a:prstGeom>
          <a:noFill/>
          <a:ln w="28575" cap="flat" cmpd="thinThick">
            <a:solidFill>
              <a:schemeClr val="tx1"/>
            </a:solidFill>
            <a:prstDash val="solid"/>
            <a:miter/>
            <a:headEnd type="none" w="med" len="med"/>
            <a:tailEnd type="none" w="med" len="med"/>
          </a:ln>
        </p:spPr>
        <p:txBody>
          <a:bodyPr wrap="square" anchor="t">
            <a:spAutoFit/>
          </a:bodyPr>
          <a:lstStyle/>
          <a:p>
            <a:pPr>
              <a:spcBef>
                <a:spcPct val="50000"/>
              </a:spcBef>
            </a:pPr>
            <a:r>
              <a:rPr lang="zh-CN" altLang="en-US" sz="2400" b="1">
                <a:latin typeface="微软雅黑" panose="020b0503020204020204" pitchFamily="34" charset="-122"/>
                <a:ea typeface="微软雅黑" panose="020b0503020204020204" pitchFamily="34" charset="-122"/>
              </a:rPr>
              <a:t> 柔石： </a:t>
            </a:r>
            <a:r>
              <a:rPr lang="zh-CN" altLang="en-US" sz="2400" b="1">
                <a:solidFill>
                  <a:srgbClr val="C00000"/>
                </a:solidFill>
                <a:latin typeface="微软雅黑" panose="020b0503020204020204" pitchFamily="34" charset="-122"/>
                <a:ea typeface="微软雅黑" panose="020b0503020204020204" pitchFamily="34" charset="-122"/>
              </a:rPr>
              <a:t>无论从旧道德，从新道德，只要是损己利人的，他就挑选上，自己背起来</a:t>
            </a:r>
            <a:r>
              <a:rPr lang="zh-CN" altLang="en-US" sz="2400" b="1">
                <a:latin typeface="微软雅黑" panose="020b0503020204020204" pitchFamily="34" charset="-122"/>
                <a:ea typeface="微软雅黑" panose="020b0503020204020204" pitchFamily="34" charset="-122"/>
              </a:rPr>
              <a:t>。分析含义作用。</a:t>
            </a:r>
            <a:endParaRPr lang="zh-CN" altLang="en-US" sz="2400">
              <a:latin typeface="微软雅黑" panose="020b0503020204020204" pitchFamily="34" charset="-122"/>
              <a:ea typeface="微软雅黑" panose="020b0503020204020204" pitchFamily="34" charset="-122"/>
            </a:endParaRPr>
          </a:p>
        </p:txBody>
      </p:sp>
      <p:sp>
        <p:nvSpPr>
          <p:cNvPr id="3" name="Text Box 3"/>
          <p:cNvSpPr txBox="1"/>
          <p:nvPr/>
        </p:nvSpPr>
        <p:spPr>
          <a:xfrm>
            <a:off x="535459" y="2920015"/>
            <a:ext cx="12084908" cy="1569660"/>
          </a:xfrm>
          <a:prstGeom prst="rect">
            <a:avLst/>
          </a:prstGeom>
          <a:noFill/>
          <a:ln w="9525">
            <a:noFill/>
          </a:ln>
        </p:spPr>
        <p:txBody>
          <a:bodyPr wrap="square" anchor="t">
            <a:spAutoFit/>
          </a:bodyPr>
          <a:lstStyle/>
          <a:p>
            <a:pPr>
              <a:spcBef>
                <a:spcPct val="50000"/>
              </a:spcBef>
            </a:pPr>
            <a:r>
              <a:rPr lang="zh-CN" altLang="en-US" sz="2400" b="1" smtClean="0">
                <a:solidFill>
                  <a:srgbClr val="FF0000"/>
                </a:solidFill>
                <a:latin typeface="微软雅黑" panose="020b0503020204020204" pitchFamily="34" charset="-122"/>
                <a:ea typeface="微软雅黑" panose="020b0503020204020204" pitchFamily="34" charset="-122"/>
              </a:rPr>
              <a:t>旧</a:t>
            </a:r>
            <a:r>
              <a:rPr lang="zh-CN" altLang="en-US" sz="2400" b="1">
                <a:solidFill>
                  <a:srgbClr val="FF0000"/>
                </a:solidFill>
                <a:latin typeface="微软雅黑" panose="020b0503020204020204" pitchFamily="34" charset="-122"/>
                <a:ea typeface="微软雅黑" panose="020b0503020204020204" pitchFamily="34" charset="-122"/>
              </a:rPr>
              <a:t>道德</a:t>
            </a:r>
            <a:r>
              <a:rPr lang="zh-CN" altLang="en-US" sz="2400" b="1">
                <a:latin typeface="微软雅黑" panose="020b0503020204020204" pitchFamily="34" charset="-122"/>
                <a:ea typeface="微软雅黑" panose="020b0503020204020204" pitchFamily="34" charset="-122"/>
              </a:rPr>
              <a:t>是</a:t>
            </a:r>
            <a:r>
              <a:rPr lang="zh-CN" altLang="en-US" sz="2400" b="1" u="sng">
                <a:latin typeface="微软雅黑" panose="020b0503020204020204" pitchFamily="34" charset="-122"/>
                <a:ea typeface="微软雅黑" panose="020b0503020204020204" pitchFamily="34" charset="-122"/>
              </a:rPr>
              <a:t>旧有的，在人民群众中长期形成的美好道德</a:t>
            </a:r>
            <a:br>
              <a:rPr lang="zh-CN" altLang="en-US" sz="2400" b="1" u="sng">
                <a:latin typeface="微软雅黑" panose="020b0503020204020204" pitchFamily="34" charset="-122"/>
                <a:ea typeface="微软雅黑" panose="020b0503020204020204" pitchFamily="34" charset="-122"/>
              </a:rPr>
            </a:br>
            <a:r>
              <a:rPr lang="zh-CN" altLang="en-US" sz="2400" b="1" smtClean="0">
                <a:solidFill>
                  <a:srgbClr val="FF0000"/>
                </a:solidFill>
                <a:latin typeface="微软雅黑" panose="020b0503020204020204" pitchFamily="34" charset="-122"/>
                <a:ea typeface="微软雅黑" panose="020b0503020204020204" pitchFamily="34" charset="-122"/>
              </a:rPr>
              <a:t>新</a:t>
            </a:r>
            <a:r>
              <a:rPr lang="zh-CN" altLang="en-US" sz="2400" b="1">
                <a:solidFill>
                  <a:srgbClr val="FF0000"/>
                </a:solidFill>
                <a:latin typeface="微软雅黑" panose="020b0503020204020204" pitchFamily="34" charset="-122"/>
                <a:ea typeface="微软雅黑" panose="020b0503020204020204" pitchFamily="34" charset="-122"/>
              </a:rPr>
              <a:t>道德</a:t>
            </a:r>
            <a:r>
              <a:rPr lang="zh-CN" altLang="en-US" sz="2400" b="1">
                <a:latin typeface="微软雅黑" panose="020b0503020204020204" pitchFamily="34" charset="-122"/>
                <a:ea typeface="微软雅黑" panose="020b0503020204020204" pitchFamily="34" charset="-122"/>
              </a:rPr>
              <a:t>是</a:t>
            </a:r>
            <a:r>
              <a:rPr lang="zh-CN" altLang="en-US" sz="2400" b="1" u="sng">
                <a:latin typeface="微软雅黑" panose="020b0503020204020204" pitchFamily="34" charset="-122"/>
                <a:ea typeface="微软雅黑" panose="020b0503020204020204" pitchFamily="34" charset="-122"/>
              </a:rPr>
              <a:t>无产阶级新思想指导下的道德</a:t>
            </a:r>
            <a:br>
              <a:rPr lang="zh-CN" altLang="en-US" sz="2400" b="1" u="sng">
                <a:latin typeface="微软雅黑" panose="020b0503020204020204" pitchFamily="34" charset="-122"/>
                <a:ea typeface="微软雅黑" panose="020b0503020204020204" pitchFamily="34" charset="-122"/>
              </a:rPr>
            </a:br>
            <a:r>
              <a:rPr lang="zh-CN" altLang="en-US" sz="2400" b="1" smtClean="0">
                <a:solidFill>
                  <a:srgbClr val="FF0000"/>
                </a:solidFill>
                <a:latin typeface="微软雅黑" panose="020b0503020204020204" pitchFamily="34" charset="-122"/>
                <a:ea typeface="微软雅黑" panose="020b0503020204020204" pitchFamily="34" charset="-122"/>
              </a:rPr>
              <a:t>损</a:t>
            </a:r>
            <a:r>
              <a:rPr lang="zh-CN" altLang="en-US" sz="2400" b="1">
                <a:solidFill>
                  <a:srgbClr val="FF0000"/>
                </a:solidFill>
                <a:latin typeface="微软雅黑" panose="020b0503020204020204" pitchFamily="34" charset="-122"/>
                <a:ea typeface="微软雅黑" panose="020b0503020204020204" pitchFamily="34" charset="-122"/>
              </a:rPr>
              <a:t>己利人</a:t>
            </a:r>
            <a:r>
              <a:rPr lang="zh-CN" altLang="en-US" sz="2400" b="1">
                <a:latin typeface="微软雅黑" panose="020b0503020204020204" pitchFamily="34" charset="-122"/>
                <a:ea typeface="微软雅黑" panose="020b0503020204020204" pitchFamily="34" charset="-122"/>
              </a:rPr>
              <a:t>是</a:t>
            </a:r>
            <a:r>
              <a:rPr lang="zh-CN" altLang="en-US" sz="2400" b="1" u="sng">
                <a:latin typeface="微软雅黑" panose="020b0503020204020204" pitchFamily="34" charset="-122"/>
                <a:ea typeface="微软雅黑" panose="020b0503020204020204" pitchFamily="34" charset="-122"/>
              </a:rPr>
              <a:t>为了别人的利益，宁可牺牲自己的高尚品德，这是柔石品格的本质。</a:t>
            </a:r>
            <a:br>
              <a:rPr lang="zh-CN" altLang="en-US" sz="2400" b="1" u="sng">
                <a:latin typeface="微软雅黑" panose="020b0503020204020204" pitchFamily="34" charset="-122"/>
                <a:ea typeface="微软雅黑" panose="020b0503020204020204" pitchFamily="34" charset="-122"/>
              </a:rPr>
            </a:br>
            <a:r>
              <a:rPr lang="zh-CN" altLang="en-US" sz="2400" b="1" smtClean="0">
                <a:latin typeface="微软雅黑" panose="020b0503020204020204" pitchFamily="34" charset="-122"/>
                <a:ea typeface="微软雅黑" panose="020b0503020204020204" pitchFamily="34" charset="-122"/>
              </a:rPr>
              <a:t>这</a:t>
            </a:r>
            <a:r>
              <a:rPr lang="zh-CN" altLang="en-US" sz="2400" b="1">
                <a:latin typeface="微软雅黑" panose="020b0503020204020204" pitchFamily="34" charset="-122"/>
                <a:ea typeface="微软雅黑" panose="020b0503020204020204" pitchFamily="34" charset="-122"/>
              </a:rPr>
              <a:t>一段</a:t>
            </a:r>
            <a:r>
              <a:rPr lang="zh-CN" altLang="en-US" sz="2400" b="1" u="sng">
                <a:latin typeface="微软雅黑" panose="020b0503020204020204" pitchFamily="34" charset="-122"/>
                <a:ea typeface="微软雅黑" panose="020b0503020204020204" pitchFamily="34" charset="-122"/>
              </a:rPr>
              <a:t>议论性文字</a:t>
            </a:r>
            <a:r>
              <a:rPr lang="zh-CN" altLang="en-US" sz="2400" b="1">
                <a:latin typeface="微软雅黑" panose="020b0503020204020204" pitchFamily="34" charset="-122"/>
                <a:ea typeface="微软雅黑" panose="020b0503020204020204" pitchFamily="34" charset="-122"/>
              </a:rPr>
              <a:t>是对柔石崇高思想品德的</a:t>
            </a:r>
            <a:r>
              <a:rPr lang="zh-CN" altLang="en-US" sz="2400" b="1">
                <a:solidFill>
                  <a:srgbClr val="0000FF"/>
                </a:solidFill>
                <a:latin typeface="微软雅黑" panose="020b0503020204020204" pitchFamily="34" charset="-122"/>
                <a:ea typeface="微软雅黑" panose="020b0503020204020204" pitchFamily="34" charset="-122"/>
              </a:rPr>
              <a:t>评价</a:t>
            </a:r>
            <a:r>
              <a:rPr lang="zh-CN" altLang="en-US" sz="2400" b="1">
                <a:latin typeface="微软雅黑" panose="020b0503020204020204" pitchFamily="34" charset="-122"/>
                <a:ea typeface="微软雅黑" panose="020b0503020204020204" pitchFamily="34" charset="-122"/>
              </a:rPr>
              <a:t>和</a:t>
            </a:r>
            <a:r>
              <a:rPr lang="zh-CN" altLang="en-US" sz="2400" b="1">
                <a:solidFill>
                  <a:srgbClr val="0000FF"/>
                </a:solidFill>
                <a:latin typeface="微软雅黑" panose="020b0503020204020204" pitchFamily="34" charset="-122"/>
                <a:ea typeface="微软雅黑" panose="020b0503020204020204" pitchFamily="34" charset="-122"/>
              </a:rPr>
              <a:t>赞扬。（结构</a:t>
            </a:r>
            <a:r>
              <a:rPr lang="en-US" altLang="zh-CN" sz="2400" b="1">
                <a:solidFill>
                  <a:srgbClr val="0000FF"/>
                </a:solidFill>
                <a:latin typeface="微软雅黑" panose="020b0503020204020204" pitchFamily="34" charset="-122"/>
                <a:ea typeface="微软雅黑" panose="020b0503020204020204" pitchFamily="34" charset="-122"/>
              </a:rPr>
              <a:t>+</a:t>
            </a:r>
            <a:r>
              <a:rPr lang="zh-CN" altLang="en-US" sz="2400" b="1">
                <a:solidFill>
                  <a:srgbClr val="0000FF"/>
                </a:solidFill>
                <a:latin typeface="微软雅黑" panose="020b0503020204020204" pitchFamily="34" charset="-122"/>
                <a:ea typeface="微软雅黑" panose="020b0503020204020204" pitchFamily="34" charset="-122"/>
              </a:rPr>
              <a:t>内容）</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Text Box 6"/>
          <p:cNvSpPr txBox="1"/>
          <p:nvPr/>
        </p:nvSpPr>
        <p:spPr>
          <a:xfrm>
            <a:off x="757881" y="878788"/>
            <a:ext cx="10709189" cy="830997"/>
          </a:xfrm>
          <a:prstGeom prst="rect">
            <a:avLst/>
          </a:prstGeom>
          <a:noFill/>
          <a:ln w="28575" cap="flat" cmpd="thinThick">
            <a:solidFill>
              <a:schemeClr val="tx1"/>
            </a:solidFill>
            <a:prstDash val="solid"/>
            <a:miter/>
            <a:headEnd type="none" w="med" len="med"/>
            <a:tailEnd type="none" w="med" len="med"/>
          </a:ln>
        </p:spPr>
        <p:txBody>
          <a:bodyPr wrap="square" anchor="t">
            <a:spAutoFit/>
          </a:bodyPr>
          <a:lstStyle/>
          <a:p>
            <a:pPr>
              <a:spcBef>
                <a:spcPct val="50000"/>
              </a:spcBef>
            </a:pPr>
            <a:r>
              <a:rPr lang="zh-CN" altLang="en-US" sz="2400" b="1">
                <a:latin typeface="微软雅黑" panose="020b0503020204020204" pitchFamily="34" charset="-122"/>
                <a:ea typeface="微软雅黑" panose="020b0503020204020204" pitchFamily="34" charset="-122"/>
              </a:rPr>
              <a:t>        当时上海的报章都</a:t>
            </a:r>
            <a:r>
              <a:rPr lang="zh-CN" altLang="en-US" sz="2400" b="1" u="sng">
                <a:solidFill>
                  <a:srgbClr val="C00000"/>
                </a:solidFill>
                <a:latin typeface="微软雅黑" panose="020b0503020204020204" pitchFamily="34" charset="-122"/>
                <a:ea typeface="微软雅黑" panose="020b0503020204020204" pitchFamily="34" charset="-122"/>
              </a:rPr>
              <a:t>不敢</a:t>
            </a:r>
            <a:r>
              <a:rPr lang="zh-CN" altLang="en-US" sz="2400" b="1" u="sng">
                <a:latin typeface="微软雅黑" panose="020b0503020204020204" pitchFamily="34" charset="-122"/>
                <a:ea typeface="微软雅黑" panose="020b0503020204020204" pitchFamily="34" charset="-122"/>
              </a:rPr>
              <a:t>载</a:t>
            </a:r>
            <a:r>
              <a:rPr lang="zh-CN" altLang="en-US" sz="2400" b="1">
                <a:latin typeface="微软雅黑" panose="020b0503020204020204" pitchFamily="34" charset="-122"/>
                <a:ea typeface="微软雅黑" panose="020b0503020204020204" pitchFamily="34" charset="-122"/>
              </a:rPr>
              <a:t>这件事，或者也许是</a:t>
            </a:r>
            <a:r>
              <a:rPr lang="zh-CN" altLang="en-US" sz="2400" b="1" u="sng">
                <a:solidFill>
                  <a:srgbClr val="C00000"/>
                </a:solidFill>
                <a:latin typeface="微软雅黑" panose="020b0503020204020204" pitchFamily="34" charset="-122"/>
                <a:ea typeface="微软雅黑" panose="020b0503020204020204" pitchFamily="34" charset="-122"/>
              </a:rPr>
              <a:t>不愿</a:t>
            </a:r>
            <a:r>
              <a:rPr lang="zh-CN" altLang="en-US" sz="2400" b="1">
                <a:latin typeface="微软雅黑" panose="020b0503020204020204" pitchFamily="34" charset="-122"/>
                <a:ea typeface="微软雅黑" panose="020b0503020204020204" pitchFamily="34" charset="-122"/>
              </a:rPr>
              <a:t>，或</a:t>
            </a:r>
            <a:r>
              <a:rPr lang="zh-CN" altLang="en-US" sz="2400" b="1" u="sng">
                <a:solidFill>
                  <a:srgbClr val="C00000"/>
                </a:solidFill>
                <a:latin typeface="微软雅黑" panose="020b0503020204020204" pitchFamily="34" charset="-122"/>
                <a:ea typeface="微软雅黑" panose="020b0503020204020204" pitchFamily="34" charset="-122"/>
              </a:rPr>
              <a:t>不屑</a:t>
            </a:r>
            <a:r>
              <a:rPr lang="zh-CN" altLang="en-US" sz="2400" b="1" u="sng">
                <a:latin typeface="微软雅黑" panose="020b0503020204020204" pitchFamily="34" charset="-122"/>
                <a:ea typeface="微软雅黑" panose="020b0503020204020204" pitchFamily="34" charset="-122"/>
              </a:rPr>
              <a:t>载</a:t>
            </a:r>
            <a:r>
              <a:rPr lang="zh-CN" altLang="en-US" sz="2400" b="1">
                <a:latin typeface="微软雅黑" panose="020b0503020204020204" pitchFamily="34" charset="-122"/>
                <a:ea typeface="微软雅黑" panose="020b0503020204020204" pitchFamily="34" charset="-122"/>
              </a:rPr>
              <a:t>这件事，只有</a:t>
            </a:r>
            <a:r>
              <a:rPr lang="en-US" altLang="zh-CN" sz="2400" b="1">
                <a:latin typeface="微软雅黑" panose="020b0503020204020204" pitchFamily="34" charset="-122"/>
                <a:ea typeface="微软雅黑" panose="020b0503020204020204" pitchFamily="34" charset="-122"/>
              </a:rPr>
              <a:t>《</a:t>
            </a:r>
            <a:r>
              <a:rPr lang="zh-CN" altLang="en-US" sz="2400" b="1">
                <a:latin typeface="微软雅黑" panose="020b0503020204020204" pitchFamily="34" charset="-122"/>
                <a:ea typeface="微软雅黑" panose="020b0503020204020204" pitchFamily="34" charset="-122"/>
              </a:rPr>
              <a:t>文艺新闻</a:t>
            </a:r>
            <a:r>
              <a:rPr lang="en-US" altLang="zh-CN" sz="2400" b="1">
                <a:latin typeface="微软雅黑" panose="020b0503020204020204" pitchFamily="34" charset="-122"/>
                <a:ea typeface="微软雅黑" panose="020b0503020204020204" pitchFamily="34" charset="-122"/>
              </a:rPr>
              <a:t>》</a:t>
            </a:r>
            <a:r>
              <a:rPr lang="zh-CN" altLang="en-US" sz="2400" b="1">
                <a:latin typeface="微软雅黑" panose="020b0503020204020204" pitchFamily="34" charset="-122"/>
                <a:ea typeface="微软雅黑" panose="020b0503020204020204" pitchFamily="34" charset="-122"/>
              </a:rPr>
              <a:t>上有一点</a:t>
            </a:r>
            <a:r>
              <a:rPr lang="zh-CN" altLang="en-US" sz="2400" b="1" u="sng">
                <a:solidFill>
                  <a:srgbClr val="C00000"/>
                </a:solidFill>
                <a:latin typeface="微软雅黑" panose="020b0503020204020204" pitchFamily="34" charset="-122"/>
                <a:ea typeface="微软雅黑" panose="020b0503020204020204" pitchFamily="34" charset="-122"/>
              </a:rPr>
              <a:t>隐约其辞</a:t>
            </a:r>
            <a:r>
              <a:rPr lang="zh-CN" altLang="en-US" sz="2400" b="1">
                <a:solidFill>
                  <a:srgbClr val="C00000"/>
                </a:solidFill>
                <a:latin typeface="微软雅黑" panose="020b0503020204020204" pitchFamily="34" charset="-122"/>
                <a:ea typeface="微软雅黑" panose="020b0503020204020204" pitchFamily="34" charset="-122"/>
              </a:rPr>
              <a:t>的</a:t>
            </a:r>
            <a:r>
              <a:rPr lang="zh-CN" altLang="en-US" sz="2400" b="1">
                <a:latin typeface="微软雅黑" panose="020b0503020204020204" pitchFamily="34" charset="-122"/>
                <a:ea typeface="微软雅黑" panose="020b0503020204020204" pitchFamily="34" charset="-122"/>
              </a:rPr>
              <a:t>文章。为什么。</a:t>
            </a:r>
            <a:endParaRPr lang="zh-CN" altLang="en-US" sz="2400">
              <a:latin typeface="微软雅黑" panose="020b0503020204020204" pitchFamily="34" charset="-122"/>
              <a:ea typeface="微软雅黑" panose="020b0503020204020204" pitchFamily="34" charset="-122"/>
            </a:endParaRPr>
          </a:p>
        </p:txBody>
      </p:sp>
      <p:sp>
        <p:nvSpPr>
          <p:cNvPr id="3" name="Text Box 7"/>
          <p:cNvSpPr txBox="1"/>
          <p:nvPr/>
        </p:nvSpPr>
        <p:spPr>
          <a:xfrm>
            <a:off x="642550" y="2634049"/>
            <a:ext cx="11623589" cy="2677656"/>
          </a:xfrm>
          <a:prstGeom prst="rect">
            <a:avLst/>
          </a:prstGeom>
          <a:noFill/>
          <a:ln w="9525">
            <a:noFill/>
          </a:ln>
        </p:spPr>
        <p:txBody>
          <a:bodyPr wrap="square" anchor="t">
            <a:spAutoFit/>
          </a:bodyPr>
          <a:lstStyle/>
          <a:p>
            <a:pPr>
              <a:spcBef>
                <a:spcPct val="50000"/>
              </a:spcBef>
            </a:pPr>
            <a:r>
              <a:rPr lang="zh-CN" altLang="en-US" sz="2400" b="1" smtClean="0">
                <a:solidFill>
                  <a:srgbClr val="C00000"/>
                </a:solidFill>
                <a:latin typeface="微软雅黑" panose="020b0503020204020204" pitchFamily="34" charset="-122"/>
                <a:ea typeface="微软雅黑" panose="020b0503020204020204" pitchFamily="34" charset="-122"/>
              </a:rPr>
              <a:t>不敢</a:t>
            </a:r>
            <a:r>
              <a:rPr lang="zh-CN" altLang="en-US" sz="2400" b="1">
                <a:latin typeface="微软雅黑" panose="020b0503020204020204" pitchFamily="34" charset="-122"/>
                <a:ea typeface="微软雅黑" panose="020b0503020204020204" pitchFamily="34" charset="-122"/>
              </a:rPr>
              <a:t>载是</a:t>
            </a:r>
            <a:r>
              <a:rPr lang="zh-CN" altLang="en-US" sz="2400" b="1" u="sng">
                <a:latin typeface="微软雅黑" panose="020b0503020204020204" pitchFamily="34" charset="-122"/>
                <a:ea typeface="微软雅黑" panose="020b0503020204020204" pitchFamily="34" charset="-122"/>
              </a:rPr>
              <a:t>进步报刊的态度</a:t>
            </a:r>
            <a:r>
              <a:rPr lang="zh-CN" altLang="en-US" sz="2400" b="1">
                <a:latin typeface="微软雅黑" panose="020b0503020204020204" pitchFamily="34" charset="-122"/>
                <a:ea typeface="微软雅黑" panose="020b0503020204020204" pitchFamily="34" charset="-122"/>
              </a:rPr>
              <a:t>  。</a:t>
            </a:r>
          </a:p>
          <a:p>
            <a:pPr>
              <a:spcBef>
                <a:spcPct val="50000"/>
              </a:spcBef>
            </a:pPr>
            <a:r>
              <a:rPr lang="zh-CN" altLang="en-US" sz="2400" b="1" smtClean="0">
                <a:solidFill>
                  <a:srgbClr val="C00000"/>
                </a:solidFill>
                <a:latin typeface="微软雅黑" panose="020b0503020204020204" pitchFamily="34" charset="-122"/>
                <a:ea typeface="微软雅黑" panose="020b0503020204020204" pitchFamily="34" charset="-122"/>
              </a:rPr>
              <a:t>不愿</a:t>
            </a:r>
            <a:r>
              <a:rPr lang="zh-CN" altLang="en-US" sz="2400" b="1">
                <a:latin typeface="微软雅黑" panose="020b0503020204020204" pitchFamily="34" charset="-122"/>
                <a:ea typeface="微软雅黑" panose="020b0503020204020204" pitchFamily="34" charset="-122"/>
              </a:rPr>
              <a:t>载是</a:t>
            </a:r>
            <a:r>
              <a:rPr lang="zh-CN" altLang="en-US" sz="2400" b="1" u="sng">
                <a:latin typeface="微软雅黑" panose="020b0503020204020204" pitchFamily="34" charset="-122"/>
                <a:ea typeface="微软雅黑" panose="020b0503020204020204" pitchFamily="34" charset="-122"/>
              </a:rPr>
              <a:t>中立报刊的态度</a:t>
            </a:r>
            <a:r>
              <a:rPr lang="zh-CN" altLang="en-US" sz="2400" b="1">
                <a:latin typeface="微软雅黑" panose="020b0503020204020204" pitchFamily="34" charset="-122"/>
                <a:ea typeface="微软雅黑" panose="020b0503020204020204" pitchFamily="34" charset="-122"/>
              </a:rPr>
              <a:t>。</a:t>
            </a:r>
            <a:br>
              <a:rPr lang="zh-CN" altLang="en-US" sz="2400" b="1" u="sng">
                <a:latin typeface="微软雅黑" panose="020b0503020204020204" pitchFamily="34" charset="-122"/>
                <a:ea typeface="微软雅黑" panose="020b0503020204020204" pitchFamily="34" charset="-122"/>
              </a:rPr>
            </a:br>
            <a:r>
              <a:rPr lang="zh-CN" altLang="en-US" sz="2400" b="1" smtClean="0">
                <a:solidFill>
                  <a:srgbClr val="C00000"/>
                </a:solidFill>
                <a:latin typeface="微软雅黑" panose="020b0503020204020204" pitchFamily="34" charset="-122"/>
                <a:ea typeface="微软雅黑" panose="020b0503020204020204" pitchFamily="34" charset="-122"/>
              </a:rPr>
              <a:t>不屑</a:t>
            </a:r>
            <a:r>
              <a:rPr lang="zh-CN" altLang="en-US" sz="2400" b="1">
                <a:latin typeface="微软雅黑" panose="020b0503020204020204" pitchFamily="34" charset="-122"/>
                <a:ea typeface="微软雅黑" panose="020b0503020204020204" pitchFamily="34" charset="-122"/>
              </a:rPr>
              <a:t>载是</a:t>
            </a:r>
            <a:r>
              <a:rPr lang="zh-CN" altLang="en-US" sz="2400" b="1" u="sng">
                <a:latin typeface="微软雅黑" panose="020b0503020204020204" pitchFamily="34" charset="-122"/>
                <a:ea typeface="微软雅黑" panose="020b0503020204020204" pitchFamily="34" charset="-122"/>
              </a:rPr>
              <a:t>反动报刊的态度</a:t>
            </a:r>
            <a:r>
              <a:rPr lang="zh-CN" altLang="en-US" sz="2400" b="1">
                <a:latin typeface="微软雅黑" panose="020b0503020204020204" pitchFamily="34" charset="-122"/>
                <a:ea typeface="微软雅黑" panose="020b0503020204020204" pitchFamily="34" charset="-122"/>
              </a:rPr>
              <a:t>　   </a:t>
            </a:r>
          </a:p>
          <a:p>
            <a:pPr>
              <a:spcBef>
                <a:spcPct val="50000"/>
              </a:spcBef>
            </a:pPr>
            <a:r>
              <a:rPr lang="zh-CN" altLang="en-US" sz="2400" b="1" smtClean="0">
                <a:solidFill>
                  <a:srgbClr val="C00000"/>
                </a:solidFill>
                <a:latin typeface="微软雅黑" panose="020b0503020204020204" pitchFamily="34" charset="-122"/>
                <a:ea typeface="微软雅黑" panose="020b0503020204020204" pitchFamily="34" charset="-122"/>
              </a:rPr>
              <a:t>隐约其辞</a:t>
            </a:r>
            <a:r>
              <a:rPr lang="zh-CN" altLang="en-US" sz="2400" b="1" u="sng" smtClean="0">
                <a:latin typeface="微软雅黑" panose="020b0503020204020204" pitchFamily="34" charset="-122"/>
                <a:ea typeface="微软雅黑" panose="020b0503020204020204" pitchFamily="34" charset="-122"/>
              </a:rPr>
              <a:t>是“左联”领导刊物的态度</a:t>
            </a:r>
            <a:br>
              <a:rPr lang="zh-CN" altLang="en-US" sz="2400" b="1" u="sng" smtClean="0">
                <a:latin typeface="微软雅黑" panose="020b0503020204020204" pitchFamily="34" charset="-122"/>
                <a:ea typeface="微软雅黑" panose="020b0503020204020204" pitchFamily="34" charset="-122"/>
              </a:rPr>
            </a:br>
            <a:r>
              <a:rPr lang="zh-CN" altLang="en-US" sz="2400" b="1" smtClean="0">
                <a:solidFill>
                  <a:srgbClr val="C00000"/>
                </a:solidFill>
                <a:latin typeface="微软雅黑" panose="020b0503020204020204" pitchFamily="34" charset="-122"/>
                <a:ea typeface="微软雅黑" panose="020b0503020204020204" pitchFamily="34" charset="-122"/>
              </a:rPr>
              <a:t>全句</a:t>
            </a:r>
            <a:r>
              <a:rPr lang="zh-CN" altLang="en-US" sz="2400" b="1">
                <a:solidFill>
                  <a:srgbClr val="C00000"/>
                </a:solidFill>
                <a:latin typeface="微软雅黑" panose="020b0503020204020204" pitchFamily="34" charset="-122"/>
                <a:ea typeface="微软雅黑" panose="020b0503020204020204" pitchFamily="34" charset="-122"/>
              </a:rPr>
              <a:t>不仅说明了五烈士是被秘密杀害，而且反映出国民党反动派对社会各界施行高压政策，白色恐怖严重的现实</a:t>
            </a:r>
            <a:r>
              <a:rPr lang="zh-CN" altLang="en-US" sz="2400" b="1" smtClean="0">
                <a:solidFill>
                  <a:srgbClr val="C00000"/>
                </a:solidFill>
                <a:latin typeface="微软雅黑" panose="020b0503020204020204" pitchFamily="34" charset="-122"/>
                <a:ea typeface="微软雅黑" panose="020b0503020204020204" pitchFamily="34" charset="-122"/>
              </a:rPr>
              <a:t>。</a:t>
            </a:r>
            <a:endParaRPr lang="zh-CN" altLang="en-US" sz="2400" b="1">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9218" name="图片 1" descr="组48325同意"/>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406400" y="658813"/>
            <a:ext cx="3608388"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20" name="文本框 7"/>
          <p:cNvSpPr txBox="1">
            <a:spLocks noChangeArrowheads="1"/>
          </p:cNvSpPr>
          <p:nvPr/>
        </p:nvSpPr>
        <p:spPr bwMode="auto">
          <a:xfrm>
            <a:off x="1060450" y="752475"/>
            <a:ext cx="295433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a:ea typeface="宋体" panose="02010600030101010101" pitchFamily="2" charset="-122"/>
              </a:defRPr>
            </a:lvl1pPr>
            <a:lvl2pPr marL="742950" indent="-285750">
              <a:defRPr>
                <a:solidFill>
                  <a:schemeClr val="tx1"/>
                </a:solidFill>
                <a:latin typeface="Calibri"/>
                <a:ea typeface="宋体" panose="02010600030101010101" pitchFamily="2" charset="-122"/>
              </a:defRPr>
            </a:lvl2pPr>
            <a:lvl3pPr marL="1143000" indent="-228600">
              <a:defRPr>
                <a:solidFill>
                  <a:schemeClr val="tx1"/>
                </a:solidFill>
                <a:latin typeface="Calibri"/>
                <a:ea typeface="宋体" panose="02010600030101010101" pitchFamily="2" charset="-122"/>
              </a:defRPr>
            </a:lvl3pPr>
            <a:lvl4pPr marL="1600200" indent="-228600">
              <a:defRPr>
                <a:solidFill>
                  <a:schemeClr val="tx1"/>
                </a:solidFill>
                <a:latin typeface="Calibri"/>
                <a:ea typeface="宋体" panose="02010600030101010101" pitchFamily="2" charset="-122"/>
              </a:defRPr>
            </a:lvl4pPr>
            <a:lvl5pPr marL="2057400" indent="-228600">
              <a:defRPr>
                <a:solidFill>
                  <a:schemeClr val="tx1"/>
                </a:solidFill>
                <a:latin typeface="Calibri"/>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a:ea typeface="宋体" panose="02010600030101010101" pitchFamily="2" charset="-122"/>
              </a:defRPr>
            </a:lvl9pPr>
          </a:lstStyle>
          <a:p>
            <a:pPr>
              <a:buFont typeface="Arial" panose="020b0604020202020204" pitchFamily="34" charset="0"/>
              <a:buNone/>
            </a:pPr>
            <a:r>
              <a:rPr lang="zh-CN" altLang="en-US" sz="2400" b="1">
                <a:solidFill>
                  <a:srgbClr val="EF7509"/>
                </a:solidFill>
                <a:latin typeface="思源黑体 CN Heavy" panose="020b0a00000000000000" pitchFamily="34" charset="-122"/>
                <a:ea typeface="思源黑体 CN Heavy" panose="020b0a00000000000000" pitchFamily="34" charset="-122"/>
              </a:rPr>
              <a:t>教学目标与核心素养</a:t>
            </a:r>
          </a:p>
        </p:txBody>
      </p:sp>
      <p:sp>
        <p:nvSpPr>
          <p:cNvPr id="7173" name="矩形 1"/>
          <p:cNvSpPr>
            <a:spLocks noChangeArrowheads="1"/>
          </p:cNvSpPr>
          <p:nvPr/>
        </p:nvSpPr>
        <p:spPr bwMode="auto">
          <a:xfrm>
            <a:off x="406400" y="1266825"/>
            <a:ext cx="11509375" cy="507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a:ea typeface="宋体" panose="02010600030101010101" pitchFamily="2" charset="-122"/>
              </a:defRPr>
            </a:lvl1pPr>
            <a:lvl2pPr marL="742950" indent="-285750">
              <a:defRPr>
                <a:solidFill>
                  <a:schemeClr val="tx1"/>
                </a:solidFill>
                <a:latin typeface="Calibri"/>
                <a:ea typeface="宋体" panose="02010600030101010101" pitchFamily="2" charset="-122"/>
              </a:defRPr>
            </a:lvl2pPr>
            <a:lvl3pPr marL="1143000" indent="-228600">
              <a:defRPr>
                <a:solidFill>
                  <a:schemeClr val="tx1"/>
                </a:solidFill>
                <a:latin typeface="Calibri"/>
                <a:ea typeface="宋体" panose="02010600030101010101" pitchFamily="2" charset="-122"/>
              </a:defRPr>
            </a:lvl3pPr>
            <a:lvl4pPr marL="1600200" indent="-228600">
              <a:defRPr>
                <a:solidFill>
                  <a:schemeClr val="tx1"/>
                </a:solidFill>
                <a:latin typeface="Calibri"/>
                <a:ea typeface="宋体" panose="02010600030101010101" pitchFamily="2" charset="-122"/>
              </a:defRPr>
            </a:lvl4pPr>
            <a:lvl5pPr marL="2057400" indent="-228600">
              <a:defRPr>
                <a:solidFill>
                  <a:schemeClr val="tx1"/>
                </a:solidFill>
                <a:latin typeface="Calibri"/>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a:ea typeface="宋体" panose="02010600030101010101" pitchFamily="2" charset="-122"/>
              </a:defRPr>
            </a:lvl9pPr>
          </a:lstStyle>
          <a:p>
            <a:pPr>
              <a:lnSpc>
                <a:spcPct val="150000"/>
              </a:lnSpc>
            </a:pPr>
            <a:r>
              <a:rPr lang="zh-CN" altLang="en-US" sz="2400" b="1">
                <a:solidFill>
                  <a:srgbClr val="000000"/>
                </a:solidFill>
                <a:latin typeface="微软雅黑" panose="020b0503020204020204" pitchFamily="34" charset="-122"/>
                <a:ea typeface="微软雅黑" panose="020b0503020204020204" pitchFamily="34" charset="-122"/>
              </a:rPr>
              <a:t>核心</a:t>
            </a:r>
            <a:r>
              <a:rPr lang="zh-CN" altLang="en-US" sz="2400" b="1" smtClean="0">
                <a:solidFill>
                  <a:srgbClr val="000000"/>
                </a:solidFill>
                <a:latin typeface="微软雅黑" panose="020b0503020204020204" pitchFamily="34" charset="-122"/>
                <a:ea typeface="微软雅黑" panose="020b0503020204020204" pitchFamily="34" charset="-122"/>
              </a:rPr>
              <a:t>素养</a:t>
            </a:r>
            <a:endParaRPr lang="en-US" altLang="zh-CN" sz="2400" b="1">
              <a:solidFill>
                <a:srgbClr val="000000"/>
              </a:solidFill>
              <a:latin typeface="微软雅黑" panose="020b0503020204020204" pitchFamily="34" charset="-122"/>
              <a:ea typeface="微软雅黑" panose="020b0503020204020204" pitchFamily="34" charset="-122"/>
            </a:endParaRPr>
          </a:p>
          <a:p>
            <a:pPr>
              <a:lnSpc>
                <a:spcPct val="150000"/>
              </a:lnSpc>
            </a:pPr>
            <a:r>
              <a:rPr lang="zh-CN" altLang="zh-CN" sz="2400" b="1" smtClean="0">
                <a:solidFill>
                  <a:srgbClr val="C00000"/>
                </a:solidFill>
                <a:latin typeface="微软雅黑" panose="020b0503020204020204" pitchFamily="34" charset="-122"/>
                <a:ea typeface="微软雅黑" panose="020b0503020204020204" pitchFamily="34" charset="-122"/>
              </a:rPr>
              <a:t>语言</a:t>
            </a:r>
            <a:r>
              <a:rPr lang="zh-CN" altLang="zh-CN" sz="2400" b="1">
                <a:solidFill>
                  <a:srgbClr val="C00000"/>
                </a:solidFill>
                <a:latin typeface="微软雅黑" panose="020b0503020204020204" pitchFamily="34" charset="-122"/>
                <a:ea typeface="微软雅黑" panose="020b0503020204020204" pitchFamily="34" charset="-122"/>
              </a:rPr>
              <a:t>建构与运用</a:t>
            </a:r>
            <a:r>
              <a:rPr lang="en-US" altLang="zh-CN" sz="2400" b="1">
                <a:solidFill>
                  <a:srgbClr val="C00000"/>
                </a:solidFill>
                <a:latin typeface="微软雅黑" panose="020b0503020204020204" pitchFamily="34" charset="-122"/>
                <a:ea typeface="微软雅黑" panose="020b0503020204020204" pitchFamily="34" charset="-122"/>
              </a:rPr>
              <a:t>  </a:t>
            </a:r>
            <a:r>
              <a:rPr lang="zh-CN" altLang="zh-CN" sz="2400" b="1">
                <a:solidFill>
                  <a:srgbClr val="000000"/>
                </a:solidFill>
                <a:latin typeface="微软雅黑" panose="020b0503020204020204" pitchFamily="34" charset="-122"/>
                <a:ea typeface="微软雅黑" panose="020b0503020204020204" pitchFamily="34" charset="-122"/>
              </a:rPr>
              <a:t>理解作者用典的意义；体会文中重点语句的含义</a:t>
            </a:r>
            <a:r>
              <a:rPr lang="zh-CN" altLang="zh-CN" sz="2400" b="1" smtClean="0">
                <a:solidFill>
                  <a:srgbClr val="000000"/>
                </a:solidFill>
                <a:latin typeface="微软雅黑" panose="020b0503020204020204" pitchFamily="34" charset="-122"/>
                <a:ea typeface="微软雅黑" panose="020b0503020204020204" pitchFamily="34" charset="-122"/>
              </a:rPr>
              <a:t>。</a:t>
            </a:r>
            <a:endParaRPr lang="en-US" altLang="zh-CN" sz="2400" b="1">
              <a:solidFill>
                <a:srgbClr val="000000"/>
              </a:solidFill>
              <a:latin typeface="微软雅黑" panose="020b0503020204020204" pitchFamily="34" charset="-122"/>
              <a:ea typeface="微软雅黑" panose="020b0503020204020204" pitchFamily="34" charset="-122"/>
            </a:endParaRPr>
          </a:p>
          <a:p>
            <a:pPr>
              <a:lnSpc>
                <a:spcPct val="150000"/>
              </a:lnSpc>
            </a:pPr>
            <a:r>
              <a:rPr lang="zh-CN" altLang="zh-CN" sz="2400" b="1" smtClean="0">
                <a:solidFill>
                  <a:srgbClr val="C00000"/>
                </a:solidFill>
                <a:latin typeface="微软雅黑" panose="020b0503020204020204" pitchFamily="34" charset="-122"/>
                <a:ea typeface="微软雅黑" panose="020b0503020204020204" pitchFamily="34" charset="-122"/>
              </a:rPr>
              <a:t>思维</a:t>
            </a:r>
            <a:r>
              <a:rPr lang="zh-CN" altLang="zh-CN" sz="2400" b="1">
                <a:solidFill>
                  <a:srgbClr val="C00000"/>
                </a:solidFill>
                <a:latin typeface="微软雅黑" panose="020b0503020204020204" pitchFamily="34" charset="-122"/>
                <a:ea typeface="微软雅黑" panose="020b0503020204020204" pitchFamily="34" charset="-122"/>
              </a:rPr>
              <a:t>发展与提升</a:t>
            </a:r>
            <a:r>
              <a:rPr lang="en-US" altLang="zh-CN" sz="2400" b="1">
                <a:solidFill>
                  <a:srgbClr val="C00000"/>
                </a:solidFill>
                <a:latin typeface="微软雅黑" panose="020b0503020204020204" pitchFamily="34" charset="-122"/>
                <a:ea typeface="微软雅黑" panose="020b0503020204020204" pitchFamily="34" charset="-122"/>
              </a:rPr>
              <a:t>  </a:t>
            </a:r>
            <a:r>
              <a:rPr lang="zh-CN" altLang="zh-CN" sz="2400" b="1">
                <a:solidFill>
                  <a:srgbClr val="000000"/>
                </a:solidFill>
                <a:latin typeface="微软雅黑" panose="020b0503020204020204" pitchFamily="34" charset="-122"/>
                <a:ea typeface="微软雅黑" panose="020b0503020204020204" pitchFamily="34" charset="-122"/>
              </a:rPr>
              <a:t>分析人物形象；学习课文勾连有序的行文结构和记叙、描写、抒情相结合的表达方式；理解本文在线索的确定、段落的衔接和首尾的呼应上都作周密安排的结构特点</a:t>
            </a:r>
            <a:r>
              <a:rPr lang="zh-CN" altLang="zh-CN" sz="2400" b="1" smtClean="0">
                <a:solidFill>
                  <a:srgbClr val="000000"/>
                </a:solidFill>
                <a:latin typeface="微软雅黑" panose="020b0503020204020204" pitchFamily="34" charset="-122"/>
                <a:ea typeface="微软雅黑" panose="020b0503020204020204" pitchFamily="34" charset="-122"/>
              </a:rPr>
              <a:t>。</a:t>
            </a:r>
            <a:endParaRPr lang="en-US" altLang="zh-CN" sz="2400" b="1" smtClean="0">
              <a:solidFill>
                <a:srgbClr val="000000"/>
              </a:solidFill>
              <a:latin typeface="微软雅黑" panose="020b0503020204020204" pitchFamily="34" charset="-122"/>
              <a:ea typeface="微软雅黑" panose="020b0503020204020204" pitchFamily="34" charset="-122"/>
            </a:endParaRPr>
          </a:p>
          <a:p>
            <a:pPr>
              <a:lnSpc>
                <a:spcPct val="150000"/>
              </a:lnSpc>
            </a:pPr>
            <a:r>
              <a:rPr lang="zh-CN" altLang="zh-CN" sz="2400" b="1" smtClean="0">
                <a:solidFill>
                  <a:srgbClr val="C00000"/>
                </a:solidFill>
                <a:latin typeface="微软雅黑" panose="020b0503020204020204" pitchFamily="34" charset="-122"/>
                <a:ea typeface="微软雅黑" panose="020b0503020204020204" pitchFamily="34" charset="-122"/>
              </a:rPr>
              <a:t>审美</a:t>
            </a:r>
            <a:r>
              <a:rPr lang="zh-CN" altLang="zh-CN" sz="2400" b="1">
                <a:solidFill>
                  <a:srgbClr val="C00000"/>
                </a:solidFill>
                <a:latin typeface="微软雅黑" panose="020b0503020204020204" pitchFamily="34" charset="-122"/>
                <a:ea typeface="微软雅黑" panose="020b0503020204020204" pitchFamily="34" charset="-122"/>
              </a:rPr>
              <a:t>鉴赏与创造</a:t>
            </a:r>
            <a:r>
              <a:rPr lang="en-US" altLang="zh-CN" sz="2400" b="1">
                <a:solidFill>
                  <a:srgbClr val="C00000"/>
                </a:solidFill>
                <a:latin typeface="微软雅黑" panose="020b0503020204020204" pitchFamily="34" charset="-122"/>
                <a:ea typeface="微软雅黑" panose="020b0503020204020204" pitchFamily="34" charset="-122"/>
              </a:rPr>
              <a:t>  </a:t>
            </a:r>
            <a:r>
              <a:rPr lang="zh-CN" altLang="zh-CN" sz="2400" b="1">
                <a:solidFill>
                  <a:srgbClr val="000000"/>
                </a:solidFill>
                <a:latin typeface="微软雅黑" panose="020b0503020204020204" pitchFamily="34" charset="-122"/>
                <a:ea typeface="微软雅黑" panose="020b0503020204020204" pitchFamily="34" charset="-122"/>
              </a:rPr>
              <a:t>把握文章主旨，领会作者的思想感情；感受左联五烈士为理想而献身的执著精神，理解鲁迅的悲愤之情，以及为理想坚韧斗争的精神</a:t>
            </a:r>
            <a:r>
              <a:rPr lang="zh-CN" altLang="zh-CN" sz="2400" b="1" smtClean="0">
                <a:solidFill>
                  <a:srgbClr val="000000"/>
                </a:solidFill>
                <a:latin typeface="微软雅黑" panose="020b0503020204020204" pitchFamily="34" charset="-122"/>
                <a:ea typeface="微软雅黑" panose="020b0503020204020204" pitchFamily="34" charset="-122"/>
              </a:rPr>
              <a:t>。</a:t>
            </a:r>
            <a:endParaRPr lang="en-US" altLang="zh-CN" sz="2400" b="1" smtClean="0">
              <a:solidFill>
                <a:srgbClr val="000000"/>
              </a:solidFill>
              <a:latin typeface="微软雅黑" panose="020b0503020204020204" pitchFamily="34" charset="-122"/>
              <a:ea typeface="微软雅黑" panose="020b0503020204020204" pitchFamily="34" charset="-122"/>
            </a:endParaRPr>
          </a:p>
          <a:p>
            <a:pPr>
              <a:lnSpc>
                <a:spcPct val="150000"/>
              </a:lnSpc>
            </a:pPr>
            <a:r>
              <a:rPr lang="zh-CN" altLang="zh-CN" sz="2400" b="1" smtClean="0">
                <a:solidFill>
                  <a:srgbClr val="C00000"/>
                </a:solidFill>
                <a:latin typeface="微软雅黑" panose="020b0503020204020204" pitchFamily="34" charset="-122"/>
                <a:ea typeface="微软雅黑" panose="020b0503020204020204" pitchFamily="34" charset="-122"/>
              </a:rPr>
              <a:t>文化</a:t>
            </a:r>
            <a:r>
              <a:rPr lang="zh-CN" altLang="zh-CN" sz="2400" b="1">
                <a:solidFill>
                  <a:srgbClr val="C00000"/>
                </a:solidFill>
                <a:latin typeface="微软雅黑" panose="020b0503020204020204" pitchFamily="34" charset="-122"/>
                <a:ea typeface="微软雅黑" panose="020b0503020204020204" pitchFamily="34" charset="-122"/>
              </a:rPr>
              <a:t>传承与理解体会</a:t>
            </a:r>
            <a:r>
              <a:rPr lang="en-US" altLang="zh-CN" sz="2400" b="1">
                <a:solidFill>
                  <a:srgbClr val="C00000"/>
                </a:solidFill>
                <a:latin typeface="微软雅黑" panose="020b0503020204020204" pitchFamily="34" charset="-122"/>
                <a:ea typeface="微软雅黑" panose="020b0503020204020204" pitchFamily="34" charset="-122"/>
              </a:rPr>
              <a:t>  </a:t>
            </a:r>
            <a:r>
              <a:rPr lang="zh-CN" altLang="zh-CN" sz="2400" b="1">
                <a:solidFill>
                  <a:srgbClr val="000000"/>
                </a:solidFill>
                <a:latin typeface="微软雅黑" panose="020b0503020204020204" pitchFamily="34" charset="-122"/>
                <a:ea typeface="微软雅黑" panose="020b0503020204020204" pitchFamily="34" charset="-122"/>
              </a:rPr>
              <a:t>向献身无产阶级革命事业的五烈士致敬；学习鲁迅爱憎分明的感情和不屈不挠的斗争精神。</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7173">
                                            <p:txEl>
                                              <p:pRg st="0" end="0"/>
                                            </p:txEl>
                                          </p:spTgt>
                                        </p:tgtEl>
                                        <p:attrNameLst>
                                          <p:attrName>style.visibility</p:attrName>
                                        </p:attrNameLst>
                                      </p:cBhvr>
                                      <p:to>
                                        <p:strVal val="visible"/>
                                      </p:to>
                                    </p:set>
                                    <p:anim calcmode="lin" valueType="num">
                                      <p:cBhvr additive="base">
                                        <p:cTn id="7" dur="500" fill="hold"/>
                                        <p:tgtEl>
                                          <p:spTgt spid="717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17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7173">
                                            <p:txEl>
                                              <p:pRg st="1" end="1"/>
                                            </p:txEl>
                                          </p:spTgt>
                                        </p:tgtEl>
                                        <p:attrNameLst>
                                          <p:attrName>style.visibility</p:attrName>
                                        </p:attrNameLst>
                                      </p:cBhvr>
                                      <p:to>
                                        <p:strVal val="visible"/>
                                      </p:to>
                                    </p:set>
                                    <p:anim calcmode="lin" valueType="num">
                                      <p:cBhvr additive="base">
                                        <p:cTn id="13" dur="500" fill="hold"/>
                                        <p:tgtEl>
                                          <p:spTgt spid="717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717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7173">
                                            <p:txEl>
                                              <p:pRg st="2" end="2"/>
                                            </p:txEl>
                                          </p:spTgt>
                                        </p:tgtEl>
                                        <p:attrNameLst>
                                          <p:attrName>style.visibility</p:attrName>
                                        </p:attrNameLst>
                                      </p:cBhvr>
                                      <p:to>
                                        <p:strVal val="visible"/>
                                      </p:to>
                                    </p:set>
                                    <p:anim calcmode="lin" valueType="num">
                                      <p:cBhvr additive="base">
                                        <p:cTn id="19" dur="500" fill="hold"/>
                                        <p:tgtEl>
                                          <p:spTgt spid="717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717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nodeType="clickEffect">
                                  <p:stCondLst>
                                    <p:cond delay="0"/>
                                  </p:stCondLst>
                                  <p:childTnLst>
                                    <p:set>
                                      <p:cBhvr>
                                        <p:cTn id="24" dur="1" fill="hold">
                                          <p:stCondLst>
                                            <p:cond delay="0"/>
                                          </p:stCondLst>
                                        </p:cTn>
                                        <p:tgtEl>
                                          <p:spTgt spid="7173">
                                            <p:txEl>
                                              <p:pRg st="3" end="3"/>
                                            </p:txEl>
                                          </p:spTgt>
                                        </p:tgtEl>
                                        <p:attrNameLst>
                                          <p:attrName>style.visibility</p:attrName>
                                        </p:attrNameLst>
                                      </p:cBhvr>
                                      <p:to>
                                        <p:strVal val="visible"/>
                                      </p:to>
                                    </p:set>
                                    <p:anim calcmode="lin" valueType="num">
                                      <p:cBhvr additive="base">
                                        <p:cTn id="25" dur="500" fill="hold"/>
                                        <p:tgtEl>
                                          <p:spTgt spid="717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717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nodeType="clickEffect">
                                  <p:stCondLst>
                                    <p:cond delay="0"/>
                                  </p:stCondLst>
                                  <p:childTnLst>
                                    <p:set>
                                      <p:cBhvr>
                                        <p:cTn id="30" dur="1" fill="hold">
                                          <p:stCondLst>
                                            <p:cond delay="0"/>
                                          </p:stCondLst>
                                        </p:cTn>
                                        <p:tgtEl>
                                          <p:spTgt spid="7173">
                                            <p:txEl>
                                              <p:pRg st="4" end="4"/>
                                            </p:txEl>
                                          </p:spTgt>
                                        </p:tgtEl>
                                        <p:attrNameLst>
                                          <p:attrName>style.visibility</p:attrName>
                                        </p:attrNameLst>
                                      </p:cBhvr>
                                      <p:to>
                                        <p:strVal val="visible"/>
                                      </p:to>
                                    </p:set>
                                    <p:anim calcmode="lin" valueType="num">
                                      <p:cBhvr additive="base">
                                        <p:cTn id="31" dur="500" fill="hold"/>
                                        <p:tgtEl>
                                          <p:spTgt spid="717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717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Text Box 2"/>
          <p:cNvSpPr txBox="1"/>
          <p:nvPr/>
        </p:nvSpPr>
        <p:spPr>
          <a:xfrm>
            <a:off x="766118" y="887756"/>
            <a:ext cx="10536195" cy="1754326"/>
          </a:xfrm>
          <a:prstGeom prst="rect">
            <a:avLst/>
          </a:prstGeom>
          <a:noFill/>
          <a:ln w="28575" cap="flat" cmpd="thinThick">
            <a:solidFill>
              <a:schemeClr val="tx1"/>
            </a:solidFill>
            <a:prstDash val="solid"/>
            <a:miter/>
            <a:headEnd type="none" w="med" len="med"/>
            <a:tailEnd type="none" w="med" len="med"/>
          </a:ln>
        </p:spPr>
        <p:txBody>
          <a:bodyPr wrap="square" anchor="t">
            <a:spAutoFit/>
          </a:bodyPr>
          <a:lstStyle/>
          <a:p>
            <a:pPr>
              <a:spcBef>
                <a:spcPct val="50000"/>
              </a:spcBef>
            </a:pPr>
            <a:r>
              <a:rPr lang="zh-CN" altLang="en-US" sz="2400" b="1">
                <a:latin typeface="微软雅黑" panose="020b0503020204020204" pitchFamily="34" charset="-122"/>
                <a:ea typeface="微软雅黑" panose="020b0503020204020204" pitchFamily="34" charset="-122"/>
              </a:rPr>
              <a:t>        不是年青的为年老的写记念，而在这三十年中，却使我目睹了</a:t>
            </a:r>
            <a:r>
              <a:rPr lang="zh-CN" altLang="en-US" sz="2400" b="1" u="sng">
                <a:solidFill>
                  <a:srgbClr val="C00000"/>
                </a:solidFill>
                <a:latin typeface="微软雅黑" panose="020b0503020204020204" pitchFamily="34" charset="-122"/>
                <a:ea typeface="微软雅黑" panose="020b0503020204020204" pitchFamily="34" charset="-122"/>
              </a:rPr>
              <a:t>许多青年的血，层层淤积起来</a:t>
            </a:r>
            <a:r>
              <a:rPr lang="zh-CN" altLang="en-US" sz="2400" b="1">
                <a:latin typeface="微软雅黑" panose="020b0503020204020204" pitchFamily="34" charset="-122"/>
                <a:ea typeface="微软雅黑" panose="020b0503020204020204" pitchFamily="34" charset="-122"/>
              </a:rPr>
              <a:t>，将我埋得不能呼吸，我只能用这样的笔墨，写几句文章，算是</a:t>
            </a:r>
            <a:r>
              <a:rPr lang="zh-CN" altLang="en-US" sz="2400" b="1" u="sng">
                <a:solidFill>
                  <a:srgbClr val="C00000"/>
                </a:solidFill>
                <a:latin typeface="微软雅黑" panose="020b0503020204020204" pitchFamily="34" charset="-122"/>
                <a:ea typeface="微软雅黑" panose="020b0503020204020204" pitchFamily="34" charset="-122"/>
              </a:rPr>
              <a:t>从泥土中挖一个小孔，自己延口残喘，</a:t>
            </a:r>
            <a:r>
              <a:rPr lang="zh-CN" altLang="en-US" sz="2400" b="1">
                <a:latin typeface="微软雅黑" panose="020b0503020204020204" pitchFamily="34" charset="-122"/>
                <a:ea typeface="微软雅黑" panose="020b0503020204020204" pitchFamily="34" charset="-122"/>
              </a:rPr>
              <a:t>这是怎样的世界</a:t>
            </a:r>
            <a:r>
              <a:rPr lang="zh-CN" altLang="en-US" sz="2400" b="1" smtClean="0">
                <a:latin typeface="微软雅黑" panose="020b0503020204020204" pitchFamily="34" charset="-122"/>
                <a:ea typeface="微软雅黑" panose="020b0503020204020204" pitchFamily="34" charset="-122"/>
              </a:rPr>
              <a:t>呢</a:t>
            </a:r>
            <a:r>
              <a:rPr lang="en-US" altLang="zh-CN" sz="2400" b="1" smtClean="0">
                <a:latin typeface="微软雅黑" panose="020b0503020204020204" pitchFamily="34" charset="-122"/>
                <a:ea typeface="微软雅黑" panose="020b0503020204020204" pitchFamily="34" charset="-122"/>
              </a:rPr>
              <a:t>?</a:t>
            </a:r>
          </a:p>
          <a:p>
            <a:pPr>
              <a:spcBef>
                <a:spcPct val="50000"/>
              </a:spcBef>
            </a:pPr>
            <a:r>
              <a:rPr lang="zh-CN" altLang="en-US" sz="2400" b="1" smtClean="0">
                <a:solidFill>
                  <a:srgbClr val="C00000"/>
                </a:solidFill>
                <a:latin typeface="微软雅黑" panose="020b0503020204020204" pitchFamily="34" charset="-122"/>
                <a:ea typeface="微软雅黑" panose="020b0503020204020204" pitchFamily="34" charset="-122"/>
              </a:rPr>
              <a:t>分析</a:t>
            </a:r>
            <a:r>
              <a:rPr lang="zh-CN" altLang="en-US" sz="2400" b="1">
                <a:solidFill>
                  <a:srgbClr val="C00000"/>
                </a:solidFill>
                <a:latin typeface="微软雅黑" panose="020b0503020204020204" pitchFamily="34" charset="-122"/>
                <a:ea typeface="微软雅黑" panose="020b0503020204020204" pitchFamily="34" charset="-122"/>
              </a:rPr>
              <a:t>划线句含义</a:t>
            </a:r>
          </a:p>
        </p:txBody>
      </p:sp>
      <p:sp>
        <p:nvSpPr>
          <p:cNvPr id="3" name="Text Box 3"/>
          <p:cNvSpPr txBox="1"/>
          <p:nvPr/>
        </p:nvSpPr>
        <p:spPr>
          <a:xfrm>
            <a:off x="659027" y="3827164"/>
            <a:ext cx="10890422" cy="1569660"/>
          </a:xfrm>
          <a:prstGeom prst="rect">
            <a:avLst/>
          </a:prstGeom>
          <a:noFill/>
          <a:ln w="9525">
            <a:noFill/>
          </a:ln>
        </p:spPr>
        <p:txBody>
          <a:bodyPr wrap="square" anchor="t">
            <a:spAutoFit/>
          </a:bodyPr>
          <a:lstStyle/>
          <a:p>
            <a:pPr>
              <a:spcBef>
                <a:spcPct val="50000"/>
              </a:spcBef>
            </a:pPr>
            <a:r>
              <a:rPr lang="zh-CN" altLang="en-US" sz="2400" b="1">
                <a:latin typeface="微软雅黑" panose="020b0503020204020204" pitchFamily="34" charset="-122"/>
                <a:ea typeface="微软雅黑" panose="020b0503020204020204" pitchFamily="34" charset="-122"/>
              </a:rPr>
              <a:t>  </a:t>
            </a:r>
            <a:r>
              <a:rPr lang="zh-CN" altLang="en-US" sz="2400" b="1" smtClean="0">
                <a:latin typeface="微软雅黑" panose="020b0503020204020204" pitchFamily="34" charset="-122"/>
                <a:ea typeface="微软雅黑" panose="020b0503020204020204" pitchFamily="34" charset="-122"/>
              </a:rPr>
              <a:t>“</a:t>
            </a:r>
            <a:r>
              <a:rPr lang="zh-CN" altLang="en-US" sz="2400" b="1">
                <a:latin typeface="微软雅黑" panose="020b0503020204020204" pitchFamily="34" charset="-122"/>
                <a:ea typeface="微软雅黑" panose="020b0503020204020204" pitchFamily="34" charset="-122"/>
              </a:rPr>
              <a:t>许多青年的血，层层淤积起来”</a:t>
            </a:r>
            <a:r>
              <a:rPr lang="zh-CN" altLang="en-US" sz="2400" b="1" u="sng">
                <a:solidFill>
                  <a:srgbClr val="FF0000"/>
                </a:solidFill>
                <a:latin typeface="微软雅黑" panose="020b0503020204020204" pitchFamily="34" charset="-122"/>
                <a:ea typeface="微软雅黑" panose="020b0503020204020204" pitchFamily="34" charset="-122"/>
              </a:rPr>
              <a:t>运用比喻</a:t>
            </a:r>
            <a:r>
              <a:rPr lang="zh-CN" altLang="en-US" sz="2400" b="1">
                <a:latin typeface="微软雅黑" panose="020b0503020204020204" pitchFamily="34" charset="-122"/>
                <a:ea typeface="微软雅黑" panose="020b0503020204020204" pitchFamily="34" charset="-122"/>
              </a:rPr>
              <a:t>，形象地概括了三十年来，一切反动统治者残酷屠杀革命者的罪行。“从泥土中挖一个小孔”“延口残喘”</a:t>
            </a:r>
            <a:r>
              <a:rPr lang="zh-CN" altLang="en-US" sz="2400" b="1" u="sng">
                <a:solidFill>
                  <a:srgbClr val="FF0000"/>
                </a:solidFill>
                <a:latin typeface="微软雅黑" panose="020b0503020204020204" pitchFamily="34" charset="-122"/>
                <a:ea typeface="微软雅黑" panose="020b0503020204020204" pitchFamily="34" charset="-122"/>
              </a:rPr>
              <a:t>运用比喻</a:t>
            </a:r>
            <a:r>
              <a:rPr lang="zh-CN" altLang="en-US" sz="2400" b="1">
                <a:latin typeface="微软雅黑" panose="020b0503020204020204" pitchFamily="34" charset="-122"/>
                <a:ea typeface="微软雅黑" panose="020b0503020204020204" pitchFamily="34" charset="-122"/>
              </a:rPr>
              <a:t>形象表明斗争的艰难。“这是怎样的世界”</a:t>
            </a:r>
            <a:r>
              <a:rPr lang="zh-CN" altLang="en-US" sz="2400" b="1" u="sng">
                <a:solidFill>
                  <a:srgbClr val="FF0000"/>
                </a:solidFill>
                <a:latin typeface="微软雅黑" panose="020b0503020204020204" pitchFamily="34" charset="-122"/>
                <a:ea typeface="微软雅黑" panose="020b0503020204020204" pitchFamily="34" charset="-122"/>
              </a:rPr>
              <a:t>运用反问</a:t>
            </a:r>
            <a:r>
              <a:rPr lang="zh-CN" altLang="en-US" sz="2400" b="1">
                <a:latin typeface="微软雅黑" panose="020b0503020204020204" pitchFamily="34" charset="-122"/>
                <a:ea typeface="微软雅黑" panose="020b0503020204020204" pitchFamily="34" charset="-122"/>
              </a:rPr>
              <a:t>对黑暗社会进行控诉。全句表现了作者对反动派的切齿痛恨和顽强的斗争精神。</a:t>
            </a:r>
            <a:r>
              <a:rPr lang="zh-CN" altLang="en-US" sz="2400" b="1">
                <a:solidFill>
                  <a:srgbClr val="C00000"/>
                </a:solidFill>
                <a:latin typeface="微软雅黑" panose="020b0503020204020204" pitchFamily="34" charset="-122"/>
                <a:ea typeface="微软雅黑" panose="020b0503020204020204" pitchFamily="34" charset="-122"/>
              </a:rPr>
              <a:t>（本体转换）</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Text Box 2"/>
          <p:cNvSpPr txBox="1"/>
          <p:nvPr/>
        </p:nvSpPr>
        <p:spPr>
          <a:xfrm>
            <a:off x="266329" y="823364"/>
            <a:ext cx="11301274" cy="830997"/>
          </a:xfrm>
          <a:prstGeom prst="rect">
            <a:avLst/>
          </a:prstGeom>
          <a:noFill/>
          <a:ln w="28575" cap="flat" cmpd="thinThick">
            <a:solidFill>
              <a:schemeClr val="tx1"/>
            </a:solidFill>
            <a:prstDash val="solid"/>
            <a:miter/>
            <a:headEnd type="none" w="med" len="med"/>
            <a:tailEnd type="none" w="med" len="med"/>
          </a:ln>
        </p:spPr>
        <p:txBody>
          <a:bodyPr wrap="square" anchor="t">
            <a:spAutoFit/>
          </a:bodyPr>
          <a:lstStyle/>
          <a:p>
            <a:pPr>
              <a:spcBef>
                <a:spcPct val="50000"/>
              </a:spcBef>
            </a:pPr>
            <a:r>
              <a:rPr lang="zh-CN" altLang="en-US" sz="2400" b="1">
                <a:latin typeface="+mn-ea"/>
              </a:rPr>
              <a:t>        </a:t>
            </a:r>
            <a:r>
              <a:rPr lang="zh-CN" altLang="en-US" sz="2400" b="1">
                <a:solidFill>
                  <a:srgbClr val="C00000"/>
                </a:solidFill>
                <a:latin typeface="+mn-ea"/>
              </a:rPr>
              <a:t>夜</a:t>
            </a:r>
            <a:r>
              <a:rPr lang="zh-CN" altLang="en-US" sz="2400" b="1">
                <a:latin typeface="+mn-ea"/>
              </a:rPr>
              <a:t>正长，</a:t>
            </a:r>
            <a:r>
              <a:rPr lang="zh-CN" altLang="en-US" sz="2400" b="1">
                <a:solidFill>
                  <a:srgbClr val="C00000"/>
                </a:solidFill>
                <a:latin typeface="+mn-ea"/>
              </a:rPr>
              <a:t>路</a:t>
            </a:r>
            <a:r>
              <a:rPr lang="zh-CN" altLang="en-US" sz="2400" b="1">
                <a:latin typeface="+mn-ea"/>
              </a:rPr>
              <a:t>也正长，我不如忘却，不说的好罢。但我知道，即使不是我，</a:t>
            </a:r>
            <a:r>
              <a:rPr lang="zh-CN" altLang="en-US" sz="2400" b="1">
                <a:solidFill>
                  <a:srgbClr val="C00000"/>
                </a:solidFill>
                <a:latin typeface="+mn-ea"/>
              </a:rPr>
              <a:t>将来</a:t>
            </a:r>
            <a:r>
              <a:rPr lang="zh-CN" altLang="en-US" sz="2400" b="1">
                <a:latin typeface="+mn-ea"/>
              </a:rPr>
              <a:t>总会有记起他们，再说他们的时候的。</a:t>
            </a:r>
            <a:r>
              <a:rPr lang="en-US" altLang="zh-CN" sz="2400" b="1" u="sng">
                <a:latin typeface="+mn-ea"/>
              </a:rPr>
              <a:t>……</a:t>
            </a:r>
            <a:endParaRPr lang="en-US" altLang="zh-CN" sz="2400" u="sng">
              <a:latin typeface="+mn-ea"/>
            </a:endParaRPr>
          </a:p>
        </p:txBody>
      </p:sp>
      <p:sp>
        <p:nvSpPr>
          <p:cNvPr id="3" name="Text Box 3"/>
          <p:cNvSpPr txBox="1"/>
          <p:nvPr/>
        </p:nvSpPr>
        <p:spPr>
          <a:xfrm>
            <a:off x="782594" y="2910017"/>
            <a:ext cx="11269363" cy="2492990"/>
          </a:xfrm>
          <a:prstGeom prst="rect">
            <a:avLst/>
          </a:prstGeom>
          <a:noFill/>
          <a:ln w="9525">
            <a:noFill/>
          </a:ln>
        </p:spPr>
        <p:txBody>
          <a:bodyPr wrap="square" anchor="t">
            <a:spAutoFit/>
          </a:bodyPr>
          <a:lstStyle/>
          <a:p>
            <a:pPr>
              <a:spcBef>
                <a:spcPct val="50000"/>
              </a:spcBef>
            </a:pPr>
            <a:r>
              <a:rPr lang="zh-CN" altLang="en-US" sz="2400" b="1">
                <a:latin typeface="+mn-ea"/>
              </a:rPr>
              <a:t>       运用</a:t>
            </a:r>
            <a:r>
              <a:rPr lang="zh-CN" altLang="en-US" sz="2400" b="1">
                <a:solidFill>
                  <a:srgbClr val="FF0000"/>
                </a:solidFill>
                <a:latin typeface="+mn-ea"/>
              </a:rPr>
              <a:t>象征</a:t>
            </a:r>
            <a:r>
              <a:rPr lang="zh-CN" altLang="en-US" sz="2400" b="1">
                <a:latin typeface="+mn-ea"/>
              </a:rPr>
              <a:t>手法，写出 血的教训，使作者既看到</a:t>
            </a:r>
            <a:r>
              <a:rPr lang="zh-CN" altLang="en-US" sz="2400" b="1">
                <a:solidFill>
                  <a:srgbClr val="FF0000"/>
                </a:solidFill>
                <a:latin typeface="+mn-ea"/>
              </a:rPr>
              <a:t>黑暗统治如黑夜</a:t>
            </a:r>
            <a:r>
              <a:rPr lang="zh-CN" altLang="en-US" sz="2400" b="1">
                <a:latin typeface="+mn-ea"/>
              </a:rPr>
              <a:t>，又看到</a:t>
            </a:r>
            <a:r>
              <a:rPr lang="zh-CN" altLang="en-US" sz="2400" b="1">
                <a:solidFill>
                  <a:srgbClr val="FF0000"/>
                </a:solidFill>
                <a:latin typeface="+mn-ea"/>
              </a:rPr>
              <a:t>革命之路还漫长</a:t>
            </a:r>
            <a:r>
              <a:rPr lang="zh-CN" altLang="en-US" sz="2400" b="1">
                <a:latin typeface="+mn-ea"/>
              </a:rPr>
              <a:t>，斗争还很艰巨。“不如忘却”</a:t>
            </a:r>
            <a:r>
              <a:rPr lang="zh-CN" altLang="en-US" sz="2400" b="1" u="sng">
                <a:latin typeface="+mn-ea"/>
              </a:rPr>
              <a:t>与文章开头呼应，再次扣题</a:t>
            </a:r>
            <a:r>
              <a:rPr lang="zh-CN" altLang="en-US" sz="2400" b="1">
                <a:solidFill>
                  <a:srgbClr val="0000FF"/>
                </a:solidFill>
                <a:latin typeface="+mn-ea"/>
              </a:rPr>
              <a:t>。（本意转化）</a:t>
            </a:r>
          </a:p>
          <a:p>
            <a:pPr>
              <a:spcBef>
                <a:spcPct val="50000"/>
              </a:spcBef>
            </a:pPr>
            <a:r>
              <a:rPr lang="zh-CN" altLang="en-US" sz="2400" b="1">
                <a:latin typeface="+mn-ea"/>
              </a:rPr>
              <a:t>        作者意识到“将来总会有记起他们，再说他们的时候的”，表明他相信烈士的血不会白流，革命终将取得胜利，这是</a:t>
            </a:r>
            <a:r>
              <a:rPr lang="zh-CN" altLang="en-US" sz="2400" b="1">
                <a:solidFill>
                  <a:srgbClr val="C00000"/>
                </a:solidFill>
                <a:latin typeface="+mn-ea"/>
                <a:hlinkClick r:id="rId2"/>
              </a:rPr>
              <a:t>历史</a:t>
            </a:r>
            <a:r>
              <a:rPr lang="zh-CN" altLang="en-US" sz="2400" b="1">
                <a:latin typeface="+mn-ea"/>
              </a:rPr>
              <a:t>的必然。这就表达了</a:t>
            </a:r>
            <a:r>
              <a:rPr lang="zh-CN" altLang="en-US" sz="2400" b="1" u="sng">
                <a:solidFill>
                  <a:srgbClr val="0000FF"/>
                </a:solidFill>
                <a:latin typeface="+mn-ea"/>
              </a:rPr>
              <a:t>对胜利的信心</a:t>
            </a:r>
            <a:r>
              <a:rPr lang="zh-CN" altLang="en-US" sz="2400" b="1">
                <a:latin typeface="+mn-ea"/>
              </a:rPr>
              <a:t>，与敌斗争到底的精神。</a:t>
            </a:r>
            <a:r>
              <a:rPr lang="zh-CN" altLang="en-US" sz="2400" b="1" u="sng">
                <a:solidFill>
                  <a:srgbClr val="0000FF"/>
                </a:solidFill>
                <a:latin typeface="+mn-ea"/>
              </a:rPr>
              <a:t>省略号表示还有许多话没有说完。</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任意形状 8"/>
          <p:cNvSpPr/>
          <p:nvPr>
            <p:custDataLst>
              <p:tags r:id="rId2"/>
            </p:custDataLst>
          </p:nvPr>
        </p:nvSpPr>
        <p:spPr>
          <a:xfrm rot="10800000">
            <a:off x="0" y="5480050"/>
            <a:ext cx="1412875" cy="1377950"/>
          </a:xfrm>
          <a:custGeom>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10000"/>
                </a:srgbClr>
              </a:gs>
              <a:gs pos="100000">
                <a:srgbClr val="DADADA">
                  <a:lumMod val="90000"/>
                  <a:alpha val="24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solidFill>
                <a:schemeClr val="lt1"/>
              </a:solidFill>
              <a:highlight>
                <a:srgbClr val="1171F1"/>
              </a:highlight>
              <a:latin typeface="微软雅黑" panose="020b0503020204020204" pitchFamily="34" charset="-122"/>
              <a:ea typeface="微软雅黑" panose="020b0503020204020204" pitchFamily="34" charset="-122"/>
            </a:endParaRPr>
          </a:p>
        </p:txBody>
      </p:sp>
      <p:sp>
        <p:nvSpPr>
          <p:cNvPr id="17" name="矩形: 圆角 1128"/>
          <p:cNvSpPr/>
          <p:nvPr>
            <p:custDataLst>
              <p:tags r:id="rId3"/>
            </p:custDataLst>
          </p:nvPr>
        </p:nvSpPr>
        <p:spPr>
          <a:xfrm>
            <a:off x="609600" y="1664335"/>
            <a:ext cx="10972800" cy="4780915"/>
          </a:xfrm>
          <a:prstGeom prst="roundRect">
            <a:avLst>
              <a:gd name="adj" fmla="val 4386"/>
            </a:avLst>
          </a:prstGeom>
          <a:noFill/>
          <a:ln w="12700">
            <a:solidFill>
              <a:srgbClr val="111110"/>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8" name="文本框 17"/>
          <p:cNvSpPr txBox="1"/>
          <p:nvPr>
            <p:custDataLst>
              <p:tags r:id="rId4"/>
            </p:custDataLst>
          </p:nvPr>
        </p:nvSpPr>
        <p:spPr>
          <a:xfrm>
            <a:off x="609600" y="658400"/>
            <a:ext cx="8686864" cy="597421"/>
          </a:xfrm>
          <a:prstGeom prst="rect">
            <a:avLst/>
          </a:prstGeom>
          <a:noFill/>
        </p:spPr>
        <p:txBody>
          <a:bodyPr wrap="square" lIns="63500" tIns="25400" rIns="63500" bIns="25400" rtlCol="0" anchor="ctr" anchorCtr="0">
            <a:noAutofit/>
          </a:bodyPr>
          <a:lstStyle/>
          <a:p>
            <a:pPr indent="0">
              <a:lnSpc>
                <a:spcPct val="100000"/>
              </a:lnSpc>
              <a:spcBef>
                <a:spcPct val="0"/>
              </a:spcBef>
              <a:spcAft>
                <a:spcPct val="0"/>
              </a:spcAft>
              <a:buSzTx/>
              <a:buNone/>
            </a:pPr>
            <a:r>
              <a:rPr lang="zh-CN" sz="4000" b="1" spc="160">
                <a:solidFill>
                  <a:srgbClr val="C00000"/>
                </a:solidFill>
                <a:latin typeface="微软雅黑" panose="020b0503020204020204" pitchFamily="34" charset="-122"/>
                <a:ea typeface="微软雅黑" panose="020b0503020204020204" pitchFamily="34" charset="-122"/>
              </a:rPr>
              <a:t>怎样理解鲁迅的七律《悼柔石》？</a:t>
            </a:r>
          </a:p>
        </p:txBody>
      </p:sp>
      <p:sp>
        <p:nvSpPr>
          <p:cNvPr id="19" name="Title 6"/>
          <p:cNvSpPr txBox="1"/>
          <p:nvPr>
            <p:custDataLst>
              <p:tags r:id="rId5"/>
            </p:custDataLst>
          </p:nvPr>
        </p:nvSpPr>
        <p:spPr>
          <a:xfrm>
            <a:off x="609600" y="2091055"/>
            <a:ext cx="6438265" cy="3517265"/>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285750" lvl="0" indent="-285750" algn="l" fontAlgn="ctr">
              <a:lnSpc>
                <a:spcPct val="130000"/>
              </a:lnSpc>
              <a:spcBef>
                <a:spcPts val="1000"/>
              </a:spcBef>
              <a:spcAft>
                <a:spcPct val="0"/>
              </a:spcAft>
              <a:buSzTx/>
              <a:buFont typeface="Wingdings" panose="05000000000000000000"/>
              <a:buChar char="l"/>
            </a:pPr>
            <a:r>
              <a:rPr lang="zh-CN" altLang="en-US" sz="2800" b="1" spc="1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惯于长夜过春时，挈妇将雏鬓有丝。</a:t>
            </a:r>
          </a:p>
          <a:p>
            <a:pPr marL="285750" lvl="0" indent="-285750" algn="l" fontAlgn="ctr">
              <a:lnSpc>
                <a:spcPct val="130000"/>
              </a:lnSpc>
              <a:spcBef>
                <a:spcPts val="1000"/>
              </a:spcBef>
              <a:spcAft>
                <a:spcPct val="0"/>
              </a:spcAft>
              <a:buSzTx/>
              <a:buFont typeface="Wingdings" panose="05000000000000000000"/>
              <a:buChar char="l"/>
            </a:pPr>
            <a:r>
              <a:rPr lang="zh-CN" altLang="en-US" sz="2800" b="1" spc="1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梦里依稀慈母泪，城头变幻大王旗。</a:t>
            </a:r>
          </a:p>
          <a:p>
            <a:pPr marL="285750" lvl="0" indent="-285750" algn="l" fontAlgn="ctr">
              <a:lnSpc>
                <a:spcPct val="130000"/>
              </a:lnSpc>
              <a:spcBef>
                <a:spcPts val="1000"/>
              </a:spcBef>
              <a:spcAft>
                <a:spcPct val="0"/>
              </a:spcAft>
              <a:buSzTx/>
              <a:buFont typeface="Wingdings" panose="05000000000000000000"/>
              <a:buChar char="l"/>
            </a:pPr>
            <a:r>
              <a:rPr lang="zh-CN" altLang="en-US" sz="2800" b="1" spc="1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忍看朋辈成新鬼，怒向刀丛觅小诗。</a:t>
            </a:r>
          </a:p>
          <a:p>
            <a:pPr marL="285750" lvl="0" indent="-285750" algn="l" fontAlgn="ctr">
              <a:lnSpc>
                <a:spcPct val="130000"/>
              </a:lnSpc>
              <a:spcBef>
                <a:spcPts val="1000"/>
              </a:spcBef>
              <a:spcAft>
                <a:spcPct val="0"/>
              </a:spcAft>
              <a:buSzTx/>
              <a:buFont typeface="Wingdings" panose="05000000000000000000"/>
              <a:buChar char="l"/>
            </a:pPr>
            <a:r>
              <a:rPr lang="zh-CN" altLang="en-US" sz="2800" b="1" spc="10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吟罢低眉无写处，月光如水照缁衣。</a:t>
            </a:r>
          </a:p>
        </p:txBody>
      </p:sp>
      <p:sp>
        <p:nvSpPr>
          <p:cNvPr id="20" name="文本框 19"/>
          <p:cNvSpPr txBox="1"/>
          <p:nvPr/>
        </p:nvSpPr>
        <p:spPr>
          <a:xfrm>
            <a:off x="6921500" y="1664335"/>
            <a:ext cx="4500880" cy="4615815"/>
          </a:xfrm>
          <a:prstGeom prst="rect">
            <a:avLst/>
          </a:prstGeom>
          <a:noFill/>
          <a:ln w="9525">
            <a:noFill/>
          </a:ln>
        </p:spPr>
        <p:txBody>
          <a:bodyPr wrap="square">
            <a:spAutoFit/>
          </a:bodyPr>
          <a:lstStyle/>
          <a:p>
            <a:pPr indent="0" fontAlgn="auto">
              <a:lnSpc>
                <a:spcPct val="150000"/>
              </a:lnSpc>
            </a:pPr>
            <a:r>
              <a:rPr lang="zh-CN" sz="2800" b="1">
                <a:solidFill>
                  <a:srgbClr val="002060"/>
                </a:solidFill>
                <a:latin typeface="微软雅黑" panose="020b0503020204020204" pitchFamily="34" charset="-122"/>
                <a:ea typeface="微软雅黑" panose="020b0503020204020204" pitchFamily="34" charset="-122"/>
              </a:rPr>
              <a:t>鲁迅在这首诗中满腔愤怒地揭露和控诉了国民党反动派的黑暗统治，表达了对牺牲在敌人屠刀下的革命同志的沉痛哀悼之情，表现了作者坚贞不屈的革命意志和与敌人斗争到底的革命精神。</a:t>
            </a:r>
            <a:endParaRPr lang="zh-CN" altLang="en-US" sz="2800" b="1">
              <a:solidFill>
                <a:srgbClr val="002060"/>
              </a:solidFill>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edge">
                                      <p:cBhvr>
                                        <p:cTn id="7" dur="2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4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任意形状 8"/>
          <p:cNvSpPr/>
          <p:nvPr>
            <p:custDataLst>
              <p:tags r:id="rId2"/>
            </p:custDataLst>
          </p:nvPr>
        </p:nvSpPr>
        <p:spPr>
          <a:xfrm rot="10800000">
            <a:off x="0" y="5480050"/>
            <a:ext cx="1412875" cy="1377950"/>
          </a:xfrm>
          <a:custGeom>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10000"/>
                </a:srgbClr>
              </a:gs>
              <a:gs pos="100000">
                <a:srgbClr val="DADADA">
                  <a:lumMod val="90000"/>
                  <a:alpha val="24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solidFill>
                <a:schemeClr val="lt1"/>
              </a:solidFill>
              <a:highlight>
                <a:srgbClr val="1171F1"/>
              </a:highlight>
              <a:latin typeface="微软雅黑" panose="020b0503020204020204" pitchFamily="34" charset="-122"/>
              <a:ea typeface="微软雅黑" panose="020b0503020204020204" pitchFamily="34" charset="-122"/>
            </a:endParaRPr>
          </a:p>
        </p:txBody>
      </p:sp>
      <p:sp>
        <p:nvSpPr>
          <p:cNvPr id="17" name="矩形: 圆角 1128"/>
          <p:cNvSpPr/>
          <p:nvPr>
            <p:custDataLst>
              <p:tags r:id="rId3"/>
            </p:custDataLst>
          </p:nvPr>
        </p:nvSpPr>
        <p:spPr>
          <a:xfrm>
            <a:off x="609600" y="1664335"/>
            <a:ext cx="10972800" cy="4780915"/>
          </a:xfrm>
          <a:prstGeom prst="roundRect">
            <a:avLst>
              <a:gd name="adj" fmla="val 4386"/>
            </a:avLst>
          </a:prstGeom>
          <a:noFill/>
          <a:ln w="12700">
            <a:solidFill>
              <a:srgbClr val="111110"/>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8" name="文本框 17"/>
          <p:cNvSpPr txBox="1"/>
          <p:nvPr>
            <p:custDataLst>
              <p:tags r:id="rId4"/>
            </p:custDataLst>
          </p:nvPr>
        </p:nvSpPr>
        <p:spPr>
          <a:xfrm>
            <a:off x="609600" y="658400"/>
            <a:ext cx="8686864" cy="597421"/>
          </a:xfrm>
          <a:prstGeom prst="rect">
            <a:avLst/>
          </a:prstGeom>
          <a:noFill/>
        </p:spPr>
        <p:txBody>
          <a:bodyPr wrap="square" lIns="63500" tIns="25400" rIns="63500" bIns="25400" rtlCol="0" anchor="ctr" anchorCtr="0">
            <a:noAutofit/>
          </a:bodyPr>
          <a:lstStyle/>
          <a:p>
            <a:pPr indent="0">
              <a:lnSpc>
                <a:spcPct val="100000"/>
              </a:lnSpc>
              <a:spcBef>
                <a:spcPct val="0"/>
              </a:spcBef>
              <a:spcAft>
                <a:spcPct val="0"/>
              </a:spcAft>
              <a:buSzTx/>
              <a:buNone/>
            </a:pPr>
            <a:r>
              <a:rPr lang="zh-CN" sz="4000" b="1" spc="160">
                <a:solidFill>
                  <a:srgbClr val="C00000"/>
                </a:solidFill>
                <a:latin typeface="微软雅黑" panose="020b0503020204020204" pitchFamily="34" charset="-122"/>
                <a:ea typeface="微软雅黑" panose="020b0503020204020204" pitchFamily="34" charset="-122"/>
              </a:rPr>
              <a:t>文章表达作者怎样的情感？</a:t>
            </a:r>
          </a:p>
        </p:txBody>
      </p:sp>
      <p:sp>
        <p:nvSpPr>
          <p:cNvPr id="19" name="文本框 18"/>
          <p:cNvSpPr txBox="1"/>
          <p:nvPr/>
        </p:nvSpPr>
        <p:spPr>
          <a:xfrm>
            <a:off x="1090295" y="1746885"/>
            <a:ext cx="5469255" cy="4615815"/>
          </a:xfrm>
          <a:prstGeom prst="rect">
            <a:avLst/>
          </a:prstGeom>
          <a:noFill/>
          <a:ln w="9525">
            <a:noFill/>
          </a:ln>
        </p:spPr>
        <p:txBody>
          <a:bodyPr wrap="square">
            <a:spAutoFit/>
          </a:bodyPr>
          <a:lstStyle/>
          <a:p>
            <a:pPr indent="0" fontAlgn="auto">
              <a:lnSpc>
                <a:spcPct val="150000"/>
              </a:lnSpc>
            </a:pPr>
            <a:r>
              <a:rPr lang="zh-CN" sz="2800" b="1">
                <a:solidFill>
                  <a:srgbClr val="002060"/>
                </a:solidFill>
                <a:latin typeface="微软雅黑" panose="020b0503020204020204" pitchFamily="34" charset="-122"/>
                <a:ea typeface="微软雅黑" panose="020b0503020204020204" pitchFamily="34" charset="-122"/>
              </a:rPr>
              <a:t>全文深情地悼念了死难烈士，愤怒地控诉了国民党反动派血腥屠杀无辜的罪行，抒发了作者与国民党反动派斗争到底的决心，表现了不屈的反抗精神，深深感动和鼓舞了许多革命者，是现代文学史上的不朽诗篇。</a:t>
            </a:r>
          </a:p>
        </p:txBody>
      </p:sp>
      <p:pic>
        <p:nvPicPr>
          <p:cNvPr id="20" name="图片 19" descr="89ce3a63479865fca5aecbc1b724e6b5_163133481_5_20190608013825518"/>
          <p:cNvPicPr>
            <a:picLocks noChangeAspect="1"/>
          </p:cNvPicPr>
          <p:nvPr/>
        </p:nvPicPr>
        <p:blipFill>
          <a:blip r:embed="rId5"/>
          <a:stretch>
            <a:fillRect/>
          </a:stretch>
        </p:blipFill>
        <p:spPr>
          <a:xfrm>
            <a:off x="6560185" y="1853565"/>
            <a:ext cx="4668520" cy="440245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diamond(in)">
                                      <p:cBhvr>
                                        <p:cTn id="7" dur="2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4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框 3"/>
          <p:cNvSpPr txBox="1"/>
          <p:nvPr/>
        </p:nvSpPr>
        <p:spPr>
          <a:xfrm>
            <a:off x="863023" y="1703567"/>
            <a:ext cx="10476762" cy="3416320"/>
          </a:xfrm>
          <a:prstGeom prst="rect">
            <a:avLst/>
          </a:prstGeom>
          <a:noFill/>
        </p:spPr>
        <p:txBody>
          <a:bodyPr wrap="square" rtlCol="0" anchor="t">
            <a:spAutoFit/>
          </a:bodyPr>
          <a:lstStyle/>
          <a:p>
            <a:pPr marL="0" indent="0">
              <a:buNone/>
            </a:pPr>
            <a:r>
              <a:rPr lang="zh-CN" altLang="en-US" sz="2400" b="1" smtClean="0">
                <a:solidFill>
                  <a:srgbClr val="C00000"/>
                </a:solidFill>
                <a:sym typeface="+mn-ea"/>
              </a:rPr>
              <a:t>（</a:t>
            </a:r>
            <a:r>
              <a:rPr lang="en-US" altLang="zh-CN" sz="2400" b="1" smtClean="0">
                <a:solidFill>
                  <a:srgbClr val="C00000"/>
                </a:solidFill>
                <a:sym typeface="+mn-ea"/>
              </a:rPr>
              <a:t>1</a:t>
            </a:r>
            <a:r>
              <a:rPr lang="zh-CN" altLang="en-US" sz="2400" b="1" smtClean="0">
                <a:solidFill>
                  <a:srgbClr val="C00000"/>
                </a:solidFill>
                <a:sym typeface="+mn-ea"/>
              </a:rPr>
              <a:t>）记叙、议论、抒情的完美结合</a:t>
            </a:r>
            <a:endParaRPr lang="en-US" altLang="zh-CN" sz="2400" b="1" smtClean="0">
              <a:solidFill>
                <a:srgbClr val="C00000"/>
              </a:solidFill>
              <a:sym typeface="+mn-ea"/>
            </a:endParaRPr>
          </a:p>
          <a:p>
            <a:pPr marL="0" indent="0">
              <a:buNone/>
            </a:pPr>
            <a:r>
              <a:rPr lang="zh-CN" altLang="en-US" sz="2400" b="1" smtClean="0">
                <a:sym typeface="+mn-ea"/>
              </a:rPr>
              <a:t>本文是一篇以记叙为主的杂文，带有浓厚的抒情色彩(对烈士的爱对敌人的恨)，在夹叙夹议之中，表现鲜明的爱憎。</a:t>
            </a:r>
            <a:endParaRPr lang="en-US" altLang="zh-CN" sz="2400" b="1" smtClean="0">
              <a:sym typeface="+mn-ea"/>
            </a:endParaRPr>
          </a:p>
          <a:p>
            <a:pPr marL="0" indent="0">
              <a:buNone/>
            </a:pPr>
            <a:r>
              <a:rPr lang="zh-CN" altLang="en-US" sz="2400" b="1" smtClean="0"/>
              <a:t>前三部分重在记叙，第四部分记叙、抒情并重</a:t>
            </a:r>
            <a:endParaRPr lang="en-US" altLang="zh-CN" sz="2400" b="1" smtClean="0"/>
          </a:p>
          <a:p>
            <a:pPr marL="0" indent="0">
              <a:buNone/>
            </a:pPr>
            <a:r>
              <a:rPr lang="zh-CN" altLang="en-US" sz="2400" b="1" smtClean="0"/>
              <a:t>第五部分重在议论抒情</a:t>
            </a:r>
            <a:endParaRPr lang="en-US" altLang="zh-CN" sz="2400" b="1" smtClean="0"/>
          </a:p>
          <a:p>
            <a:pPr marL="0" indent="0">
              <a:buNone/>
            </a:pPr>
            <a:r>
              <a:rPr lang="zh-CN" altLang="en-US" sz="2400" b="1" smtClean="0"/>
              <a:t>而在每一部分中，记叙、议论、抒情又都是有机的融合在一起。</a:t>
            </a:r>
            <a:endParaRPr lang="en-US" altLang="zh-CN" sz="2400" b="1" smtClean="0"/>
          </a:p>
          <a:p>
            <a:pPr marL="0" indent="0">
              <a:buNone/>
            </a:pPr>
            <a:r>
              <a:rPr lang="zh-CN" altLang="en-US" sz="2400" b="1" smtClean="0">
                <a:solidFill>
                  <a:srgbClr val="C00000"/>
                </a:solidFill>
              </a:rPr>
              <a:t>（</a:t>
            </a:r>
            <a:r>
              <a:rPr lang="en-US" altLang="zh-CN" sz="2400" b="1" smtClean="0">
                <a:solidFill>
                  <a:srgbClr val="C00000"/>
                </a:solidFill>
              </a:rPr>
              <a:t>2</a:t>
            </a:r>
            <a:r>
              <a:rPr lang="zh-CN" altLang="en-US" sz="2400" b="1" smtClean="0">
                <a:solidFill>
                  <a:srgbClr val="C00000"/>
                </a:solidFill>
              </a:rPr>
              <a:t>）巧妙运用典故</a:t>
            </a:r>
            <a:endParaRPr lang="en-US" altLang="zh-CN" sz="2400" b="1" smtClean="0">
              <a:solidFill>
                <a:srgbClr val="C00000"/>
              </a:solidFill>
            </a:endParaRPr>
          </a:p>
          <a:p>
            <a:pPr marL="0" indent="0">
              <a:buNone/>
            </a:pPr>
            <a:r>
              <a:rPr lang="zh-CN" altLang="en-US" sz="2400" b="1" smtClean="0"/>
              <a:t>方孝孺、高僧坐化、《思旧赋》</a:t>
            </a:r>
            <a:endParaRPr lang="en-US" altLang="zh-CN" sz="2400" b="1" smtClean="0"/>
          </a:p>
          <a:p>
            <a:pPr marL="0" indent="0">
              <a:buNone/>
            </a:pPr>
            <a:r>
              <a:rPr lang="zh-CN" altLang="en-US" sz="2400" b="1" smtClean="0">
                <a:solidFill>
                  <a:srgbClr val="C00000"/>
                </a:solidFill>
              </a:rPr>
              <a:t>（</a:t>
            </a:r>
            <a:r>
              <a:rPr lang="en-US" altLang="zh-CN" sz="2400" b="1" smtClean="0">
                <a:solidFill>
                  <a:srgbClr val="C00000"/>
                </a:solidFill>
              </a:rPr>
              <a:t>3</a:t>
            </a:r>
            <a:r>
              <a:rPr lang="zh-CN" altLang="en-US" sz="2400" b="1" smtClean="0">
                <a:solidFill>
                  <a:srgbClr val="C00000"/>
                </a:solidFill>
              </a:rPr>
              <a:t>）结构严谨完整，繁中有简，重点突出。</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anim calcmode="lin" valueType="num">
                                      <p:cBhvr additive="base">
                                        <p:cTn id="13"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4">
                                            <p:txEl>
                                              <p:pRg st="2" end="2"/>
                                            </p:txEl>
                                          </p:spTgt>
                                        </p:tgtEl>
                                        <p:attrNameLst>
                                          <p:attrName>style.visibility</p:attrName>
                                        </p:attrNameLst>
                                      </p:cBhvr>
                                      <p:to>
                                        <p:strVal val="visible"/>
                                      </p:to>
                                    </p:set>
                                    <p:anim calcmode="lin" valueType="num">
                                      <p:cBhvr additive="base">
                                        <p:cTn id="19"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nodeType="clickEffect">
                                  <p:stCondLst>
                                    <p:cond delay="0"/>
                                  </p:stCondLst>
                                  <p:childTnLst>
                                    <p:set>
                                      <p:cBhvr>
                                        <p:cTn id="24" dur="1" fill="hold">
                                          <p:stCondLst>
                                            <p:cond delay="0"/>
                                          </p:stCondLst>
                                        </p:cTn>
                                        <p:tgtEl>
                                          <p:spTgt spid="4">
                                            <p:txEl>
                                              <p:pRg st="3" end="3"/>
                                            </p:txEl>
                                          </p:spTgt>
                                        </p:tgtEl>
                                        <p:attrNameLst>
                                          <p:attrName>style.visibility</p:attrName>
                                        </p:attrNameLst>
                                      </p:cBhvr>
                                      <p:to>
                                        <p:strVal val="visible"/>
                                      </p:to>
                                    </p:set>
                                    <p:anim calcmode="lin" valueType="num">
                                      <p:cBhvr additive="base">
                                        <p:cTn id="25" dur="500" fill="hold"/>
                                        <p:tgtEl>
                                          <p:spTgt spid="4">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nodeType="clickEffect">
                                  <p:stCondLst>
                                    <p:cond delay="0"/>
                                  </p:stCondLst>
                                  <p:childTnLst>
                                    <p:set>
                                      <p:cBhvr>
                                        <p:cTn id="30" dur="1" fill="hold">
                                          <p:stCondLst>
                                            <p:cond delay="0"/>
                                          </p:stCondLst>
                                        </p:cTn>
                                        <p:tgtEl>
                                          <p:spTgt spid="4">
                                            <p:txEl>
                                              <p:pRg st="4" end="4"/>
                                            </p:txEl>
                                          </p:spTgt>
                                        </p:tgtEl>
                                        <p:attrNameLst>
                                          <p:attrName>style.visibility</p:attrName>
                                        </p:attrNameLst>
                                      </p:cBhvr>
                                      <p:to>
                                        <p:strVal val="visible"/>
                                      </p:to>
                                    </p:set>
                                    <p:anim calcmode="lin" valueType="num">
                                      <p:cBhvr additive="base">
                                        <p:cTn id="31" dur="500" fill="hold"/>
                                        <p:tgtEl>
                                          <p:spTgt spid="4">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4">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nodeType="clickEffect">
                                  <p:stCondLst>
                                    <p:cond delay="0"/>
                                  </p:stCondLst>
                                  <p:childTnLst>
                                    <p:set>
                                      <p:cBhvr>
                                        <p:cTn id="36" dur="1" fill="hold">
                                          <p:stCondLst>
                                            <p:cond delay="0"/>
                                          </p:stCondLst>
                                        </p:cTn>
                                        <p:tgtEl>
                                          <p:spTgt spid="4">
                                            <p:txEl>
                                              <p:pRg st="5" end="5"/>
                                            </p:txEl>
                                          </p:spTgt>
                                        </p:tgtEl>
                                        <p:attrNameLst>
                                          <p:attrName>style.visibility</p:attrName>
                                        </p:attrNameLst>
                                      </p:cBhvr>
                                      <p:to>
                                        <p:strVal val="visible"/>
                                      </p:to>
                                    </p:set>
                                    <p:anim calcmode="lin" valueType="num">
                                      <p:cBhvr additive="base">
                                        <p:cTn id="37" dur="500" fill="hold"/>
                                        <p:tgtEl>
                                          <p:spTgt spid="4">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4">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nodeType="clickEffect">
                                  <p:stCondLst>
                                    <p:cond delay="0"/>
                                  </p:stCondLst>
                                  <p:childTnLst>
                                    <p:set>
                                      <p:cBhvr>
                                        <p:cTn id="42" dur="1" fill="hold">
                                          <p:stCondLst>
                                            <p:cond delay="0"/>
                                          </p:stCondLst>
                                        </p:cTn>
                                        <p:tgtEl>
                                          <p:spTgt spid="4">
                                            <p:txEl>
                                              <p:pRg st="6" end="6"/>
                                            </p:txEl>
                                          </p:spTgt>
                                        </p:tgtEl>
                                        <p:attrNameLst>
                                          <p:attrName>style.visibility</p:attrName>
                                        </p:attrNameLst>
                                      </p:cBhvr>
                                      <p:to>
                                        <p:strVal val="visible"/>
                                      </p:to>
                                    </p:set>
                                    <p:anim calcmode="lin" valueType="num">
                                      <p:cBhvr additive="base">
                                        <p:cTn id="43" dur="500" fill="hold"/>
                                        <p:tgtEl>
                                          <p:spTgt spid="4">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4">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2" presetClass="entr" presetSubtype="4" fill="hold" nodeType="clickEffect">
                                  <p:stCondLst>
                                    <p:cond delay="0"/>
                                  </p:stCondLst>
                                  <p:childTnLst>
                                    <p:set>
                                      <p:cBhvr>
                                        <p:cTn id="48" dur="1" fill="hold">
                                          <p:stCondLst>
                                            <p:cond delay="0"/>
                                          </p:stCondLst>
                                        </p:cTn>
                                        <p:tgtEl>
                                          <p:spTgt spid="4">
                                            <p:txEl>
                                              <p:pRg st="7" end="7"/>
                                            </p:txEl>
                                          </p:spTgt>
                                        </p:tgtEl>
                                        <p:attrNameLst>
                                          <p:attrName>style.visibility</p:attrName>
                                        </p:attrNameLst>
                                      </p:cBhvr>
                                      <p:to>
                                        <p:strVal val="visible"/>
                                      </p:to>
                                    </p:set>
                                    <p:anim calcmode="lin" valueType="num">
                                      <p:cBhvr additive="base">
                                        <p:cTn id="49" dur="500" fill="hold"/>
                                        <p:tgtEl>
                                          <p:spTgt spid="4">
                                            <p:txEl>
                                              <p:pRg st="7" end="7"/>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4">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Text Box 2"/>
          <p:cNvSpPr txBox="1"/>
          <p:nvPr/>
        </p:nvSpPr>
        <p:spPr>
          <a:xfrm>
            <a:off x="3258512" y="2051411"/>
            <a:ext cx="6400800" cy="2462213"/>
          </a:xfrm>
          <a:prstGeom prst="rect">
            <a:avLst/>
          </a:prstGeom>
          <a:noFill/>
          <a:ln w="9525">
            <a:noFill/>
          </a:ln>
        </p:spPr>
        <p:txBody>
          <a:bodyPr anchor="t">
            <a:spAutoFit/>
          </a:bodyPr>
          <a:lstStyle/>
          <a:p>
            <a:pPr>
              <a:spcBef>
                <a:spcPct val="50000"/>
              </a:spcBef>
            </a:pPr>
            <a:r>
              <a:rPr lang="zh-CN" altLang="en-US" sz="2800" b="1">
                <a:solidFill>
                  <a:srgbClr val="002060"/>
                </a:solidFill>
                <a:latin typeface="微软雅黑" panose="020b0503020204020204" pitchFamily="34" charset="-122"/>
                <a:ea typeface="微软雅黑" panose="020b0503020204020204" pitchFamily="34" charset="-122"/>
              </a:rPr>
              <a:t>阅读与写作：</a:t>
            </a:r>
          </a:p>
          <a:p>
            <a:pPr>
              <a:spcBef>
                <a:spcPct val="50000"/>
              </a:spcBef>
            </a:pPr>
            <a:r>
              <a:rPr lang="zh-CN" altLang="en-US" sz="2800" b="1">
                <a:solidFill>
                  <a:srgbClr val="002060"/>
                </a:solidFill>
                <a:latin typeface="微软雅黑" panose="020b0503020204020204" pitchFamily="34" charset="-122"/>
                <a:ea typeface="微软雅黑" panose="020b0503020204020204" pitchFamily="34" charset="-122"/>
              </a:rPr>
              <a:t>做一个有血性的中国青年</a:t>
            </a:r>
          </a:p>
          <a:p>
            <a:pPr>
              <a:spcBef>
                <a:spcPct val="50000"/>
              </a:spcBef>
            </a:pPr>
            <a:r>
              <a:rPr lang="zh-CN" altLang="en-US" sz="2800" b="1">
                <a:solidFill>
                  <a:srgbClr val="002060"/>
                </a:solidFill>
                <a:latin typeface="微软雅黑" panose="020b0503020204020204" pitchFamily="34" charset="-122"/>
                <a:ea typeface="微软雅黑" panose="020b0503020204020204" pitchFamily="34" charset="-122"/>
              </a:rPr>
              <a:t>做一个有理想的中国青年</a:t>
            </a:r>
          </a:p>
          <a:p>
            <a:pPr>
              <a:spcBef>
                <a:spcPct val="50000"/>
              </a:spcBef>
            </a:pPr>
            <a:r>
              <a:rPr lang="zh-CN" altLang="en-US" sz="2800" b="1">
                <a:solidFill>
                  <a:srgbClr val="002060"/>
                </a:solidFill>
                <a:latin typeface="微软雅黑" panose="020b0503020204020204" pitchFamily="34" charset="-122"/>
                <a:ea typeface="微软雅黑" panose="020b0503020204020204" pitchFamily="34" charset="-122"/>
              </a:rPr>
              <a:t>课外阅读：《少年中国说》</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Text Box 3"/>
          <p:cNvSpPr txBox="1"/>
          <p:nvPr/>
        </p:nvSpPr>
        <p:spPr>
          <a:xfrm>
            <a:off x="1905001" y="1447800"/>
            <a:ext cx="7940675" cy="369332"/>
          </a:xfrm>
          <a:prstGeom prst="rect">
            <a:avLst/>
          </a:prstGeom>
          <a:noFill/>
          <a:ln w="9525">
            <a:noFill/>
          </a:ln>
        </p:spPr>
        <p:txBody>
          <a:bodyPr anchor="t">
            <a:spAutoFit/>
          </a:bodyPr>
          <a:lstStyle/>
          <a:p>
            <a:endParaRPr lang="zh-CN" altLang="en-US">
              <a:latin typeface="Times New Roman" panose="02020603050405020304" pitchFamily="18" charset="0"/>
              <a:ea typeface="宋体" panose="02010600030101010101" pitchFamily="2" charset="-122"/>
            </a:endParaRPr>
          </a:p>
        </p:txBody>
      </p:sp>
      <p:sp>
        <p:nvSpPr>
          <p:cNvPr id="4" name="Text Box 4"/>
          <p:cNvSpPr txBox="1"/>
          <p:nvPr/>
        </p:nvSpPr>
        <p:spPr>
          <a:xfrm>
            <a:off x="728910" y="1947942"/>
            <a:ext cx="11141813" cy="3970318"/>
          </a:xfrm>
          <a:prstGeom prst="rect">
            <a:avLst/>
          </a:prstGeom>
          <a:noFill/>
          <a:ln w="9525">
            <a:noFill/>
          </a:ln>
        </p:spPr>
        <p:txBody>
          <a:bodyPr wrap="square" anchor="t">
            <a:spAutoFit/>
          </a:bodyPr>
          <a:lstStyle/>
          <a:p>
            <a:pPr>
              <a:lnSpc>
                <a:spcPct val="150000"/>
              </a:lnSpc>
            </a:pPr>
            <a:r>
              <a:rPr lang="zh-CN" altLang="en-US" sz="2800" b="1">
                <a:latin typeface="微软雅黑" panose="020b0503020204020204" pitchFamily="34" charset="-122"/>
                <a:ea typeface="微软雅黑" panose="020b0503020204020204" pitchFamily="34" charset="-122"/>
              </a:rPr>
              <a:t>        鲁迅先生忘却的目的是为了更好的纪念，他铭记历史、开创未来的精神值得我们学习。当今欣逢盛世，我们更不应该忘记所有为中华民族崛起而奉献青春乃至生命的爱国者。我们还不应该忘记中华民族屈辱的历史，特别是日本右翼势力篡改历史的丑行，时时引起我们对那段血腥历史的回忆。历史不能忘却，记住落后就要挨打的道理，勤奋学习，为中华民族的复兴贡献自己的力量。</a:t>
            </a:r>
          </a:p>
        </p:txBody>
      </p:sp>
    </p:spTree>
  </p:cSld>
  <p:clrMapOvr>
    <a:masterClrMapping/>
  </p:clrMapOvr>
  <p:transition/>
  <p:timing/>
</p:sld>
</file>

<file path=ppt/slides/slide4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框 7"/>
          <p:cNvSpPr txBox="1">
            <a:spLocks noChangeArrowheads="1"/>
          </p:cNvSpPr>
          <p:nvPr/>
        </p:nvSpPr>
        <p:spPr bwMode="auto">
          <a:xfrm>
            <a:off x="863023" y="726496"/>
            <a:ext cx="14157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a:ea typeface="宋体" panose="02010600030101010101" pitchFamily="2" charset="-122"/>
              </a:defRPr>
            </a:lvl1pPr>
            <a:lvl2pPr marL="742950" indent="-285750">
              <a:defRPr>
                <a:solidFill>
                  <a:schemeClr val="tx1"/>
                </a:solidFill>
                <a:latin typeface="Calibri"/>
                <a:ea typeface="宋体" panose="02010600030101010101" pitchFamily="2" charset="-122"/>
              </a:defRPr>
            </a:lvl2pPr>
            <a:lvl3pPr marL="1143000" indent="-228600">
              <a:defRPr>
                <a:solidFill>
                  <a:schemeClr val="tx1"/>
                </a:solidFill>
                <a:latin typeface="Calibri"/>
                <a:ea typeface="宋体" panose="02010600030101010101" pitchFamily="2" charset="-122"/>
              </a:defRPr>
            </a:lvl3pPr>
            <a:lvl4pPr marL="1600200" indent="-228600">
              <a:defRPr>
                <a:solidFill>
                  <a:schemeClr val="tx1"/>
                </a:solidFill>
                <a:latin typeface="Calibri"/>
                <a:ea typeface="宋体" panose="02010600030101010101" pitchFamily="2" charset="-122"/>
              </a:defRPr>
            </a:lvl4pPr>
            <a:lvl5pPr marL="2057400" indent="-228600">
              <a:defRPr>
                <a:solidFill>
                  <a:schemeClr val="tx1"/>
                </a:solidFill>
                <a:latin typeface="Calibri"/>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a:ea typeface="宋体" panose="02010600030101010101" pitchFamily="2" charset="-122"/>
              </a:defRPr>
            </a:lvl9pPr>
          </a:lstStyle>
          <a:p>
            <a:pPr>
              <a:buFont typeface="Arial" panose="020b0604020202020204" pitchFamily="34" charset="0"/>
              <a:buNone/>
            </a:pPr>
            <a:r>
              <a:rPr lang="zh-CN" altLang="en-US" sz="2400" b="1" smtClean="0">
                <a:solidFill>
                  <a:srgbClr val="EF7509"/>
                </a:solidFill>
                <a:latin typeface="思源黑体 CN Heavy" panose="020b0a00000000000000" pitchFamily="34" charset="-122"/>
                <a:ea typeface="思源黑体 CN Heavy" panose="020b0a00000000000000" pitchFamily="34" charset="-122"/>
              </a:rPr>
              <a:t>作业布置</a:t>
            </a:r>
            <a:endParaRPr lang="zh-CN" altLang="en-US" sz="2400" b="1">
              <a:solidFill>
                <a:srgbClr val="EF7509"/>
              </a:solidFill>
              <a:latin typeface="思源黑体 CN Heavy" panose="020b0a00000000000000" pitchFamily="34" charset="-122"/>
              <a:ea typeface="思源黑体 CN Heavy" panose="020b0a00000000000000" pitchFamily="34" charset="-122"/>
            </a:endParaRPr>
          </a:p>
        </p:txBody>
      </p:sp>
      <p:sp>
        <p:nvSpPr>
          <p:cNvPr id="5" name="文本框 4"/>
          <p:cNvSpPr txBox="1"/>
          <p:nvPr/>
        </p:nvSpPr>
        <p:spPr>
          <a:xfrm>
            <a:off x="1952041" y="2727479"/>
            <a:ext cx="7330853" cy="1308884"/>
          </a:xfrm>
          <a:prstGeom prst="rect">
            <a:avLst/>
          </a:prstGeom>
          <a:noFill/>
        </p:spPr>
        <p:txBody>
          <a:bodyPr wrap="none" rtlCol="0" anchor="t">
            <a:spAutoFit/>
          </a:bodyPr>
          <a:lstStyle/>
          <a:p>
            <a:pPr>
              <a:lnSpc>
                <a:spcPct val="150000"/>
              </a:lnSpc>
            </a:pPr>
            <a:r>
              <a:rPr lang="en-US" altLang="zh-CN" sz="2800" b="1">
                <a:latin typeface="微软雅黑" panose="020b0503020204020204" pitchFamily="34" charset="-122"/>
                <a:ea typeface="微软雅黑" panose="020b0503020204020204" pitchFamily="34" charset="-122"/>
                <a:sym typeface="+mn-ea"/>
              </a:rPr>
              <a:t>1.</a:t>
            </a:r>
            <a:r>
              <a:rPr lang="zh-CN" altLang="zh-CN" sz="2800" b="1">
                <a:latin typeface="微软雅黑" panose="020b0503020204020204" pitchFamily="34" charset="-122"/>
                <a:ea typeface="微软雅黑" panose="020b0503020204020204" pitchFamily="34" charset="-122"/>
                <a:sym typeface="+mn-ea"/>
              </a:rPr>
              <a:t>再次诵读课文，体会作者爱憎分明的情感。</a:t>
            </a:r>
          </a:p>
          <a:p>
            <a:pPr>
              <a:lnSpc>
                <a:spcPct val="150000"/>
              </a:lnSpc>
            </a:pPr>
            <a:r>
              <a:rPr lang="en-US" altLang="zh-CN" sz="2800" b="1">
                <a:latin typeface="微软雅黑" panose="020b0503020204020204" pitchFamily="34" charset="-122"/>
                <a:ea typeface="微软雅黑" panose="020b0503020204020204" pitchFamily="34" charset="-122"/>
                <a:sym typeface="+mn-ea"/>
              </a:rPr>
              <a:t>2.</a:t>
            </a:r>
            <a:r>
              <a:rPr lang="zh-CN" altLang="en-US" sz="2800" b="1">
                <a:latin typeface="微软雅黑" panose="020b0503020204020204" pitchFamily="34" charset="-122"/>
                <a:ea typeface="微软雅黑" panose="020b0503020204020204" pitchFamily="34" charset="-122"/>
                <a:sym typeface="+mn-ea"/>
              </a:rPr>
              <a:t>完成课后练习题</a:t>
            </a:r>
          </a:p>
        </p:txBody>
      </p:sp>
    </p:spTree>
  </p:cSld>
  <p:clrMapOvr>
    <a:masterClrMapping/>
  </p:clrMapOvr>
  <p:transition/>
  <p:timing/>
</p:sld>
</file>

<file path=ppt/slides/slide4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691977" y="1081592"/>
            <a:ext cx="10832757" cy="1126462"/>
          </a:xfrm>
          <a:prstGeom prst="rect">
            <a:avLst/>
          </a:prstGeom>
        </p:spPr>
        <p:txBody>
          <a:bodyPr wrap="square">
            <a:spAutoFit/>
          </a:bodyPr>
          <a:lstStyle/>
          <a:p>
            <a:pPr>
              <a:lnSpc>
                <a:spcPct val="120000"/>
              </a:lnSpc>
              <a:spcBef>
                <a:spcPct val="0"/>
              </a:spcBef>
              <a:spcAft>
                <a:spcPts val="800"/>
              </a:spcAft>
            </a:pPr>
            <a:r>
              <a:rPr lang="zh-CN" altLang="zh-CN" sz="2800" b="1">
                <a:solidFill>
                  <a:srgbClr val="002060"/>
                </a:solidFill>
                <a:latin typeface="微软雅黑" panose="020b0503020204020204" pitchFamily="34" charset="-122"/>
                <a:ea typeface="微软雅黑" panose="020b0503020204020204" pitchFamily="34" charset="-122"/>
              </a:rPr>
              <a:t>让我们带着对鲁迅先生的崇敬和怀念之情，一起</a:t>
            </a:r>
            <a:r>
              <a:rPr lang="zh-CN" altLang="en-US" sz="2800" b="1">
                <a:solidFill>
                  <a:srgbClr val="002060"/>
                </a:solidFill>
                <a:latin typeface="微软雅黑" panose="020b0503020204020204" pitchFamily="34" charset="-122"/>
                <a:ea typeface="微软雅黑" panose="020b0503020204020204" pitchFamily="34" charset="-122"/>
              </a:rPr>
              <a:t>诵读</a:t>
            </a:r>
            <a:r>
              <a:rPr lang="zh-CN" altLang="zh-CN" sz="2800" b="1">
                <a:solidFill>
                  <a:srgbClr val="002060"/>
                </a:solidFill>
                <a:latin typeface="微软雅黑" panose="020b0503020204020204" pitchFamily="34" charset="-122"/>
                <a:ea typeface="微软雅黑" panose="020b0503020204020204" pitchFamily="34" charset="-122"/>
              </a:rPr>
              <a:t>他的</a:t>
            </a:r>
            <a:r>
              <a:rPr lang="zh-CN" altLang="zh-CN" sz="2800" b="1" smtClean="0">
                <a:solidFill>
                  <a:srgbClr val="002060"/>
                </a:solidFill>
                <a:latin typeface="微软雅黑" panose="020b0503020204020204" pitchFamily="34" charset="-122"/>
                <a:ea typeface="微软雅黑" panose="020b0503020204020204" pitchFamily="34" charset="-122"/>
              </a:rPr>
              <a:t>“</a:t>
            </a:r>
            <a:r>
              <a:rPr lang="zh-CN" altLang="en-US" sz="2800" b="1">
                <a:solidFill>
                  <a:srgbClr val="002060"/>
                </a:solidFill>
                <a:latin typeface="微软雅黑" panose="020b0503020204020204" pitchFamily="34" charset="-122"/>
              </a:rPr>
              <a:t>自嘲</a:t>
            </a:r>
            <a:r>
              <a:rPr lang="zh-CN" altLang="zh-CN" sz="2800" b="1" smtClean="0">
                <a:solidFill>
                  <a:srgbClr val="002060"/>
                </a:solidFill>
                <a:latin typeface="微软雅黑" panose="020b0503020204020204" pitchFamily="34" charset="-122"/>
                <a:ea typeface="微软雅黑" panose="020b0503020204020204" pitchFamily="34" charset="-122"/>
              </a:rPr>
              <a:t>”</a:t>
            </a:r>
            <a:r>
              <a:rPr lang="zh-CN" altLang="zh-CN" sz="2800" b="1">
                <a:solidFill>
                  <a:srgbClr val="002060"/>
                </a:solidFill>
                <a:latin typeface="微软雅黑" panose="020b0503020204020204" pitchFamily="34" charset="-122"/>
                <a:ea typeface="微软雅黑" panose="020b0503020204020204" pitchFamily="34" charset="-122"/>
              </a:rPr>
              <a:t>一诗，结束本课的学习。</a:t>
            </a:r>
          </a:p>
        </p:txBody>
      </p:sp>
      <p:sp>
        <p:nvSpPr>
          <p:cNvPr id="4" name="矩形 3"/>
          <p:cNvSpPr/>
          <p:nvPr/>
        </p:nvSpPr>
        <p:spPr>
          <a:xfrm>
            <a:off x="2953263" y="2381048"/>
            <a:ext cx="6096000" cy="3894208"/>
          </a:xfrm>
          <a:prstGeom prst="rect">
            <a:avLst/>
          </a:prstGeom>
        </p:spPr>
        <p:txBody>
          <a:bodyPr>
            <a:spAutoFit/>
          </a:bodyPr>
          <a:lstStyle/>
          <a:p>
            <a:pPr algn="ctr">
              <a:lnSpc>
                <a:spcPct val="150000"/>
              </a:lnSpc>
            </a:pPr>
            <a:r>
              <a:rPr lang="zh-CN" altLang="en-US" sz="2800" b="1">
                <a:solidFill>
                  <a:srgbClr val="C00000"/>
                </a:solidFill>
                <a:latin typeface="微软雅黑" panose="020b0503020204020204" pitchFamily="34" charset="-122"/>
                <a:ea typeface="微软雅黑" panose="020b0503020204020204" pitchFamily="34" charset="-122"/>
              </a:rPr>
              <a:t>自嘲</a:t>
            </a:r>
          </a:p>
          <a:p>
            <a:pPr algn="ctr">
              <a:lnSpc>
                <a:spcPct val="150000"/>
              </a:lnSpc>
            </a:pPr>
            <a:r>
              <a:rPr lang="zh-CN" altLang="en-US" sz="2800" b="1">
                <a:solidFill>
                  <a:srgbClr val="C00000"/>
                </a:solidFill>
                <a:latin typeface="微软雅黑" panose="020b0503020204020204" pitchFamily="34" charset="-122"/>
                <a:ea typeface="微软雅黑" panose="020b0503020204020204" pitchFamily="34" charset="-122"/>
              </a:rPr>
              <a:t>作者：鲁迅 (近代)</a:t>
            </a:r>
          </a:p>
          <a:p>
            <a:pPr algn="ctr">
              <a:lnSpc>
                <a:spcPct val="150000"/>
              </a:lnSpc>
            </a:pPr>
            <a:r>
              <a:rPr lang="zh-CN" altLang="en-US" sz="2800" b="1">
                <a:solidFill>
                  <a:srgbClr val="C00000"/>
                </a:solidFill>
                <a:latin typeface="微软雅黑" panose="020b0503020204020204" pitchFamily="34" charset="-122"/>
                <a:ea typeface="微软雅黑" panose="020b0503020204020204" pitchFamily="34" charset="-122"/>
              </a:rPr>
              <a:t>运交华盖欲何求，未敢翻身已碰头。</a:t>
            </a:r>
            <a:br>
              <a:rPr lang="zh-CN" altLang="en-US" sz="2800" b="1">
                <a:solidFill>
                  <a:srgbClr val="C00000"/>
                </a:solidFill>
                <a:latin typeface="微软雅黑" panose="020b0503020204020204" pitchFamily="34" charset="-122"/>
                <a:ea typeface="微软雅黑" panose="020b0503020204020204" pitchFamily="34" charset="-122"/>
              </a:rPr>
            </a:br>
            <a:r>
              <a:rPr lang="zh-CN" altLang="en-US" sz="2800" b="1">
                <a:solidFill>
                  <a:srgbClr val="C00000"/>
                </a:solidFill>
                <a:latin typeface="微软雅黑" panose="020b0503020204020204" pitchFamily="34" charset="-122"/>
                <a:ea typeface="微软雅黑" panose="020b0503020204020204" pitchFamily="34" charset="-122"/>
              </a:rPr>
              <a:t>破帽遮颜过闹市，漏船载酒泛中流。</a:t>
            </a:r>
            <a:br>
              <a:rPr lang="zh-CN" altLang="en-US" sz="2800" b="1">
                <a:solidFill>
                  <a:srgbClr val="C00000"/>
                </a:solidFill>
                <a:latin typeface="微软雅黑" panose="020b0503020204020204" pitchFamily="34" charset="-122"/>
                <a:ea typeface="微软雅黑" panose="020b0503020204020204" pitchFamily="34" charset="-122"/>
              </a:rPr>
            </a:br>
            <a:r>
              <a:rPr lang="zh-CN" altLang="en-US" sz="2800" b="1">
                <a:solidFill>
                  <a:srgbClr val="C00000"/>
                </a:solidFill>
                <a:latin typeface="微软雅黑" panose="020b0503020204020204" pitchFamily="34" charset="-122"/>
                <a:ea typeface="微软雅黑" panose="020b0503020204020204" pitchFamily="34" charset="-122"/>
              </a:rPr>
              <a:t>横眉冷对千夫指，俯首甘为孺子牛。</a:t>
            </a:r>
            <a:br>
              <a:rPr lang="zh-CN" altLang="en-US" sz="2800" b="1">
                <a:solidFill>
                  <a:srgbClr val="C00000"/>
                </a:solidFill>
                <a:latin typeface="微软雅黑" panose="020b0503020204020204" pitchFamily="34" charset="-122"/>
                <a:ea typeface="微软雅黑" panose="020b0503020204020204" pitchFamily="34" charset="-122"/>
              </a:rPr>
            </a:br>
            <a:r>
              <a:rPr lang="zh-CN" altLang="en-US" sz="2800" b="1">
                <a:solidFill>
                  <a:srgbClr val="C00000"/>
                </a:solidFill>
                <a:latin typeface="微软雅黑" panose="020b0503020204020204" pitchFamily="34" charset="-122"/>
                <a:ea typeface="微软雅黑" panose="020b0503020204020204" pitchFamily="34" charset="-122"/>
              </a:rPr>
              <a:t>躲进小楼成一统，管他冬夏与春秋。</a:t>
            </a:r>
          </a:p>
        </p:txBody>
      </p:sp>
      <p:pic>
        <p:nvPicPr>
          <p:cNvPr id="5" name="New picture"/>
          <p:cNvPicPr/>
          <p:nvPr/>
        </p:nvPicPr>
        <p:blipFill>
          <a:blip r:embed="rId2"/>
          <a:stretch>
            <a:fillRect/>
          </a:stretch>
        </p:blipFill>
        <p:spPr>
          <a:xfrm>
            <a:off x="12039600" y="12369800"/>
            <a:ext cx="304800" cy="228600"/>
          </a:xfrm>
          <a:prstGeom prst="cube">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0242" name="图片 1" descr="组48325同意"/>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406400" y="658813"/>
            <a:ext cx="2389188"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44" name="文本框 7"/>
          <p:cNvSpPr txBox="1">
            <a:spLocks noChangeArrowheads="1"/>
          </p:cNvSpPr>
          <p:nvPr/>
        </p:nvSpPr>
        <p:spPr bwMode="auto">
          <a:xfrm>
            <a:off x="1060450" y="752475"/>
            <a:ext cx="14160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a:ea typeface="宋体" panose="02010600030101010101" pitchFamily="2" charset="-122"/>
              </a:defRPr>
            </a:lvl1pPr>
            <a:lvl2pPr marL="742950" indent="-285750">
              <a:defRPr>
                <a:solidFill>
                  <a:schemeClr val="tx1"/>
                </a:solidFill>
                <a:latin typeface="Calibri"/>
                <a:ea typeface="宋体" panose="02010600030101010101" pitchFamily="2" charset="-122"/>
              </a:defRPr>
            </a:lvl2pPr>
            <a:lvl3pPr marL="1143000" indent="-228600">
              <a:defRPr>
                <a:solidFill>
                  <a:schemeClr val="tx1"/>
                </a:solidFill>
                <a:latin typeface="Calibri"/>
                <a:ea typeface="宋体" panose="02010600030101010101" pitchFamily="2" charset="-122"/>
              </a:defRPr>
            </a:lvl3pPr>
            <a:lvl4pPr marL="1600200" indent="-228600">
              <a:defRPr>
                <a:solidFill>
                  <a:schemeClr val="tx1"/>
                </a:solidFill>
                <a:latin typeface="Calibri"/>
                <a:ea typeface="宋体" panose="02010600030101010101" pitchFamily="2" charset="-122"/>
              </a:defRPr>
            </a:lvl4pPr>
            <a:lvl5pPr marL="2057400" indent="-228600">
              <a:defRPr>
                <a:solidFill>
                  <a:schemeClr val="tx1"/>
                </a:solidFill>
                <a:latin typeface="Calibri"/>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a:ea typeface="宋体" panose="02010600030101010101" pitchFamily="2" charset="-122"/>
              </a:defRPr>
            </a:lvl9pPr>
          </a:lstStyle>
          <a:p>
            <a:pPr>
              <a:buFont typeface="Arial" panose="020b0604020202020204" pitchFamily="34" charset="0"/>
              <a:buNone/>
            </a:pPr>
            <a:r>
              <a:rPr lang="zh-CN" altLang="en-US" sz="2400" b="1">
                <a:solidFill>
                  <a:srgbClr val="EF7509"/>
                </a:solidFill>
                <a:latin typeface="思源黑体 CN Heavy" panose="020b0a00000000000000" pitchFamily="34" charset="-122"/>
                <a:ea typeface="思源黑体 CN Heavy" panose="020b0a00000000000000" pitchFamily="34" charset="-122"/>
              </a:rPr>
              <a:t>预习检测</a:t>
            </a:r>
          </a:p>
        </p:txBody>
      </p:sp>
      <p:graphicFrame>
        <p:nvGraphicFramePr>
          <p:cNvPr id="24" name="表格 23"/>
          <p:cNvGraphicFramePr>
            <a:graphicFrameLocks noGrp="1"/>
          </p:cNvGraphicFramePr>
          <p:nvPr>
            <p:custDataLst>
              <p:tags r:id="rId3"/>
            </p:custDataLst>
          </p:nvPr>
        </p:nvGraphicFramePr>
        <p:xfrm>
          <a:off x="382905" y="1474572"/>
          <a:ext cx="11455400" cy="5142865"/>
        </p:xfrm>
        <a:graphic>
          <a:graphicData uri="http://schemas.openxmlformats.org/drawingml/2006/table">
            <a:tbl>
              <a:tblPr firstRow="1" bandRow="1">
                <a:tableStyleId>{5940675A-B579-460E-94D1-54222C63F5DA}</a:tableStyleId>
              </a:tblPr>
              <a:tblGrid>
                <a:gridCol w="2270760"/>
                <a:gridCol w="2748915"/>
                <a:gridCol w="2048510"/>
                <a:gridCol w="4387215"/>
              </a:tblGrid>
              <a:tr h="1214755">
                <a:tc>
                  <a:txBody>
                    <a:bodyPr vert="horz" wrap="square"/>
                    <a:lstStyle/>
                    <a:p>
                      <a:pPr indent="0" algn="l">
                        <a:lnSpc>
                          <a:spcPct val="120000"/>
                        </a:lnSpc>
                        <a:spcBef>
                          <a:spcPct val="0"/>
                        </a:spcBef>
                        <a:spcAft>
                          <a:spcPct val="0"/>
                        </a:spcAft>
                        <a:buNone/>
                      </a:pPr>
                      <a:r>
                        <a:rPr lang="en-US" sz="2400" b="1" spc="130" err="1">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竦</a:t>
                      </a:r>
                      <a:r>
                        <a:rPr lang="en-US" sz="2400" b="1" spc="130" err="1">
                          <a:solidFill>
                            <a:srgbClr val="646464"/>
                          </a:solidFill>
                          <a:latin typeface="微软雅黑" panose="020b0503020204020204" pitchFamily="34" charset="-122"/>
                          <a:ea typeface="微软雅黑" panose="020b0503020204020204" pitchFamily="34" charset="-122"/>
                          <a:cs typeface="微软雅黑" panose="020b0503020204020204" pitchFamily="34" charset="-122"/>
                        </a:rPr>
                        <a:t>身</a:t>
                      </a:r>
                      <a:endParaRPr lang="en-US" sz="2400" b="1" spc="130">
                        <a:solidFill>
                          <a:srgbClr val="646464"/>
                        </a:solidFill>
                        <a:latin typeface="微软雅黑" panose="020b0503020204020204" pitchFamily="34" charset="-122"/>
                        <a:ea typeface="微软雅黑" panose="020b0503020204020204" pitchFamily="34" charset="-122"/>
                        <a:cs typeface="微软雅黑" panose="020b0503020204020204" pitchFamily="34" charset="-122"/>
                      </a:endParaRPr>
                    </a:p>
                  </a:txBody>
                  <a:tcPr marL="317500" marR="317500" marT="215900" marB="215900" anchor="ctr">
                    <a:lnL w="9525">
                      <a:solidFill>
                        <a:srgbClr val="646464"/>
                      </a:solidFill>
                      <a:prstDash val="sysDash"/>
                    </a:lnL>
                    <a:lnR w="9525">
                      <a:solidFill>
                        <a:srgbClr val="646464"/>
                      </a:solidFill>
                      <a:prstDash val="sysDash"/>
                    </a:lnR>
                    <a:lnT w="28575">
                      <a:solidFill>
                        <a:srgbClr val="646464"/>
                      </a:solidFill>
                      <a:prstDash val="solid"/>
                    </a:lnT>
                    <a:lnB w="28575">
                      <a:solidFill>
                        <a:srgbClr val="646464"/>
                      </a:solidFill>
                      <a:prstDash val="solid"/>
                    </a:lnB>
                    <a:lnTlToBr>
                      <a:noFill/>
                    </a:lnTlToBr>
                    <a:lnBlToTr>
                      <a:noFill/>
                    </a:lnBlToTr>
                    <a:solidFill>
                      <a:srgbClr val="FFFFFF"/>
                    </a:solidFill>
                  </a:tcPr>
                </a:tc>
                <a:tc>
                  <a:txBody>
                    <a:bodyPr vert="horz" wrap="square"/>
                    <a:lstStyle/>
                    <a:p>
                      <a:pPr indent="0" algn="l">
                        <a:lnSpc>
                          <a:spcPct val="120000"/>
                        </a:lnSpc>
                        <a:spcBef>
                          <a:spcPct val="0"/>
                        </a:spcBef>
                        <a:spcAft>
                          <a:spcPct val="0"/>
                        </a:spcAft>
                        <a:buNone/>
                      </a:pPr>
                      <a:r>
                        <a:rPr lang="en-US" sz="2400" b="1" spc="130" err="1">
                          <a:solidFill>
                            <a:srgbClr val="646464"/>
                          </a:solidFill>
                          <a:latin typeface="微软雅黑" panose="020b0503020204020204" pitchFamily="34" charset="-122"/>
                          <a:ea typeface="微软雅黑" panose="020b0503020204020204" pitchFamily="34" charset="-122"/>
                          <a:cs typeface="微软雅黑" panose="020b0503020204020204" pitchFamily="34" charset="-122"/>
                        </a:rPr>
                        <a:t>罗曼</a:t>
                      </a:r>
                      <a:r>
                        <a:rPr lang="en-US" sz="2400" b="1" spc="130" err="1">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谛</a:t>
                      </a:r>
                      <a:r>
                        <a:rPr lang="en-US" sz="2400" b="1" spc="130" err="1">
                          <a:solidFill>
                            <a:srgbClr val="646464"/>
                          </a:solidFill>
                          <a:latin typeface="微软雅黑" panose="020b0503020204020204" pitchFamily="34" charset="-122"/>
                          <a:ea typeface="微软雅黑" panose="020b0503020204020204" pitchFamily="34" charset="-122"/>
                          <a:cs typeface="微软雅黑" panose="020b0503020204020204" pitchFamily="34" charset="-122"/>
                        </a:rPr>
                        <a:t>克</a:t>
                      </a:r>
                      <a:endParaRPr lang="en-US" sz="2400" b="1" spc="130">
                        <a:solidFill>
                          <a:srgbClr val="646464"/>
                        </a:solidFill>
                        <a:latin typeface="微软雅黑" panose="020b0503020204020204" pitchFamily="34" charset="-122"/>
                        <a:ea typeface="微软雅黑" panose="020b0503020204020204" pitchFamily="34" charset="-122"/>
                        <a:cs typeface="微软雅黑" panose="020b0503020204020204" pitchFamily="34" charset="-122"/>
                      </a:endParaRPr>
                    </a:p>
                  </a:txBody>
                  <a:tcPr marL="317500" marR="317500" marT="215900" marB="215900" anchor="ctr">
                    <a:lnL w="9525">
                      <a:solidFill>
                        <a:srgbClr val="646464"/>
                      </a:solidFill>
                      <a:prstDash val="sysDash"/>
                    </a:lnL>
                    <a:lnR w="9525">
                      <a:solidFill>
                        <a:srgbClr val="646464"/>
                      </a:solidFill>
                      <a:prstDash val="sysDash"/>
                    </a:lnR>
                    <a:lnT w="28575">
                      <a:solidFill>
                        <a:srgbClr val="646464"/>
                      </a:solidFill>
                      <a:prstDash val="solid"/>
                    </a:lnT>
                    <a:lnB w="28575">
                      <a:solidFill>
                        <a:srgbClr val="646464"/>
                      </a:solidFill>
                      <a:prstDash val="solid"/>
                    </a:lnB>
                    <a:lnTlToBr>
                      <a:noFill/>
                    </a:lnTlToBr>
                    <a:lnBlToTr>
                      <a:noFill/>
                    </a:lnBlToTr>
                    <a:solidFill>
                      <a:srgbClr val="FFFFFF"/>
                    </a:solidFill>
                  </a:tcPr>
                </a:tc>
                <a:tc>
                  <a:txBody>
                    <a:bodyPr vert="horz" wrap="square"/>
                    <a:lstStyle/>
                    <a:p>
                      <a:pPr indent="0" algn="l">
                        <a:lnSpc>
                          <a:spcPct val="120000"/>
                        </a:lnSpc>
                        <a:spcBef>
                          <a:spcPct val="0"/>
                        </a:spcBef>
                        <a:spcAft>
                          <a:spcPct val="0"/>
                        </a:spcAft>
                        <a:buNone/>
                      </a:pPr>
                      <a:r>
                        <a:rPr lang="en-US" sz="2400" b="1" spc="130" err="1">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拓</a:t>
                      </a:r>
                      <a:r>
                        <a:rPr lang="en-US" sz="2400" b="1" spc="130" err="1">
                          <a:solidFill>
                            <a:srgbClr val="646464"/>
                          </a:solidFill>
                          <a:latin typeface="微软雅黑" panose="020b0503020204020204" pitchFamily="34" charset="-122"/>
                          <a:ea typeface="微软雅黑" panose="020b0503020204020204" pitchFamily="34" charset="-122"/>
                          <a:cs typeface="微软雅黑" panose="020b0503020204020204" pitchFamily="34" charset="-122"/>
                        </a:rPr>
                        <a:t>荒</a:t>
                      </a:r>
                      <a:endParaRPr lang="en-US" sz="2400" b="1" spc="130">
                        <a:solidFill>
                          <a:srgbClr val="646464"/>
                        </a:solidFill>
                        <a:latin typeface="微软雅黑" panose="020b0503020204020204" pitchFamily="34" charset="-122"/>
                        <a:ea typeface="微软雅黑" panose="020b0503020204020204" pitchFamily="34" charset="-122"/>
                        <a:cs typeface="微软雅黑" panose="020b0503020204020204" pitchFamily="34" charset="-122"/>
                      </a:endParaRPr>
                    </a:p>
                  </a:txBody>
                  <a:tcPr marL="317500" marR="317500" marT="215900" marB="215900" anchor="ctr">
                    <a:lnL w="9525">
                      <a:solidFill>
                        <a:srgbClr val="646464"/>
                      </a:solidFill>
                      <a:prstDash val="sysDash"/>
                    </a:lnL>
                    <a:lnR w="9525">
                      <a:solidFill>
                        <a:srgbClr val="646464"/>
                      </a:solidFill>
                      <a:prstDash val="sysDash"/>
                    </a:lnR>
                    <a:lnT w="28575">
                      <a:solidFill>
                        <a:srgbClr val="646464"/>
                      </a:solidFill>
                      <a:prstDash val="solid"/>
                    </a:lnT>
                    <a:lnB w="28575">
                      <a:solidFill>
                        <a:srgbClr val="646464"/>
                      </a:solidFill>
                      <a:prstDash val="solid"/>
                    </a:lnB>
                    <a:lnTlToBr>
                      <a:noFill/>
                    </a:lnTlToBr>
                    <a:lnBlToTr>
                      <a:noFill/>
                    </a:lnBlToTr>
                    <a:solidFill>
                      <a:srgbClr val="FFFFFF"/>
                    </a:solidFill>
                  </a:tcPr>
                </a:tc>
                <a:tc>
                  <a:txBody>
                    <a:bodyPr vert="horz" wrap="square"/>
                    <a:lstStyle/>
                    <a:p>
                      <a:pPr indent="0" algn="l">
                        <a:lnSpc>
                          <a:spcPct val="120000"/>
                        </a:lnSpc>
                        <a:spcBef>
                          <a:spcPct val="0"/>
                        </a:spcBef>
                        <a:spcAft>
                          <a:spcPct val="0"/>
                        </a:spcAft>
                        <a:buNone/>
                      </a:pPr>
                      <a:r>
                        <a:rPr lang="en-US" sz="2400" b="1" spc="130" err="1">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尽量</a:t>
                      </a:r>
                      <a:endParaRPr lang="en-US" sz="2400" b="1" spc="130">
                        <a:solidFill>
                          <a:srgbClr val="C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317500" marR="317500" marT="215900" marB="215900" anchor="ctr">
                    <a:lnL w="9525">
                      <a:solidFill>
                        <a:srgbClr val="646464"/>
                      </a:solidFill>
                      <a:prstDash val="sysDash"/>
                    </a:lnL>
                    <a:lnR w="9525">
                      <a:solidFill>
                        <a:srgbClr val="646464"/>
                      </a:solidFill>
                      <a:prstDash val="sysDash"/>
                    </a:lnR>
                    <a:lnT w="28575">
                      <a:solidFill>
                        <a:srgbClr val="646464"/>
                      </a:solidFill>
                      <a:prstDash val="solid"/>
                    </a:lnT>
                    <a:lnB w="28575">
                      <a:solidFill>
                        <a:srgbClr val="646464"/>
                      </a:solidFill>
                      <a:prstDash val="solid"/>
                    </a:lnB>
                    <a:lnTlToBr>
                      <a:noFill/>
                    </a:lnTlToBr>
                    <a:lnBlToTr>
                      <a:noFill/>
                    </a:lnBlToTr>
                    <a:solidFill>
                      <a:srgbClr val="FFFFFF"/>
                    </a:solidFill>
                  </a:tcPr>
                </a:tc>
              </a:tr>
              <a:tr h="1309370">
                <a:tc>
                  <a:txBody>
                    <a:bodyPr vert="horz" wrap="square"/>
                    <a:lstStyle/>
                    <a:p>
                      <a:pPr indent="0" algn="l">
                        <a:lnSpc>
                          <a:spcPct val="120000"/>
                        </a:lnSpc>
                        <a:spcBef>
                          <a:spcPct val="0"/>
                        </a:spcBef>
                        <a:spcAft>
                          <a:spcPct val="0"/>
                        </a:spcAft>
                        <a:buNone/>
                      </a:pPr>
                      <a:r>
                        <a:rPr lang="en-US" sz="2400" b="1" spc="130" err="1">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偈</a:t>
                      </a:r>
                      <a:r>
                        <a:rPr lang="en-US" sz="2400" b="1" spc="130" err="1">
                          <a:solidFill>
                            <a:srgbClr val="646464"/>
                          </a:solidFill>
                          <a:latin typeface="微软雅黑" panose="020b0503020204020204" pitchFamily="34" charset="-122"/>
                          <a:ea typeface="微软雅黑" panose="020b0503020204020204" pitchFamily="34" charset="-122"/>
                          <a:cs typeface="微软雅黑" panose="020b0503020204020204" pitchFamily="34" charset="-122"/>
                        </a:rPr>
                        <a:t>子</a:t>
                      </a:r>
                      <a:endParaRPr lang="en-US" sz="2400" b="1" spc="130">
                        <a:solidFill>
                          <a:srgbClr val="646464"/>
                        </a:solidFill>
                        <a:latin typeface="微软雅黑" panose="020b0503020204020204" pitchFamily="34" charset="-122"/>
                        <a:ea typeface="微软雅黑" panose="020b0503020204020204" pitchFamily="34" charset="-122"/>
                        <a:cs typeface="微软雅黑" panose="020b0503020204020204" pitchFamily="34" charset="-122"/>
                      </a:endParaRPr>
                    </a:p>
                  </a:txBody>
                  <a:tcPr marL="317500" marR="317500" marT="215900" marB="215900" anchor="ctr">
                    <a:lnL w="9525">
                      <a:solidFill>
                        <a:srgbClr val="646464"/>
                      </a:solidFill>
                      <a:prstDash val="sysDash"/>
                    </a:lnL>
                    <a:lnR w="9525">
                      <a:solidFill>
                        <a:srgbClr val="646464"/>
                      </a:solidFill>
                      <a:prstDash val="sysDash"/>
                    </a:lnR>
                    <a:lnT w="28575">
                      <a:solidFill>
                        <a:srgbClr val="646464"/>
                      </a:solidFill>
                      <a:prstDash val="solid"/>
                    </a:lnT>
                    <a:lnB w="9525">
                      <a:solidFill>
                        <a:srgbClr val="646464"/>
                      </a:solidFill>
                      <a:prstDash val="sysDash"/>
                    </a:lnB>
                    <a:lnTlToBr>
                      <a:noFill/>
                    </a:lnTlToBr>
                    <a:lnBlToTr>
                      <a:noFill/>
                    </a:lnBlToTr>
                    <a:solidFill>
                      <a:srgbClr val="FFFFFF"/>
                    </a:solidFill>
                  </a:tcPr>
                </a:tc>
                <a:tc>
                  <a:txBody>
                    <a:bodyPr vert="horz" wrap="square"/>
                    <a:lstStyle/>
                    <a:p>
                      <a:pPr indent="0" algn="l">
                        <a:lnSpc>
                          <a:spcPct val="120000"/>
                        </a:lnSpc>
                        <a:spcBef>
                          <a:spcPct val="0"/>
                        </a:spcBef>
                        <a:spcAft>
                          <a:spcPct val="0"/>
                        </a:spcAft>
                        <a:buNone/>
                      </a:pPr>
                      <a:r>
                        <a:rPr lang="en-US" sz="2400" b="1" spc="130" err="1">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涅槃</a:t>
                      </a:r>
                      <a:endParaRPr lang="en-US" sz="2400" b="1" spc="130">
                        <a:solidFill>
                          <a:srgbClr val="C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317500" marR="317500" marT="215900" marB="215900" anchor="ctr">
                    <a:lnL w="9525">
                      <a:solidFill>
                        <a:srgbClr val="646464"/>
                      </a:solidFill>
                      <a:prstDash val="sysDash"/>
                    </a:lnL>
                    <a:lnR w="9525">
                      <a:solidFill>
                        <a:srgbClr val="646464"/>
                      </a:solidFill>
                      <a:prstDash val="sysDash"/>
                    </a:lnR>
                    <a:lnT w="28575">
                      <a:solidFill>
                        <a:srgbClr val="646464"/>
                      </a:solidFill>
                      <a:prstDash val="solid"/>
                    </a:lnT>
                    <a:lnB w="9525">
                      <a:solidFill>
                        <a:srgbClr val="646464"/>
                      </a:solidFill>
                      <a:prstDash val="sysDash"/>
                    </a:lnB>
                    <a:lnTlToBr>
                      <a:noFill/>
                    </a:lnTlToBr>
                    <a:lnBlToTr>
                      <a:noFill/>
                    </a:lnBlToTr>
                    <a:solidFill>
                      <a:srgbClr val="FFFFFF"/>
                    </a:solidFill>
                  </a:tcPr>
                </a:tc>
                <a:tc>
                  <a:txBody>
                    <a:bodyPr vert="horz" wrap="square"/>
                    <a:lstStyle/>
                    <a:p>
                      <a:pPr indent="0" algn="l">
                        <a:lnSpc>
                          <a:spcPct val="120000"/>
                        </a:lnSpc>
                        <a:spcBef>
                          <a:spcPct val="0"/>
                        </a:spcBef>
                        <a:spcAft>
                          <a:spcPct val="0"/>
                        </a:spcAft>
                        <a:buNone/>
                      </a:pPr>
                      <a:r>
                        <a:rPr lang="en-US" sz="2400" b="1" spc="130" err="1">
                          <a:solidFill>
                            <a:srgbClr val="404040"/>
                          </a:solidFill>
                          <a:latin typeface="微软雅黑" panose="020b0503020204020204" pitchFamily="34" charset="-122"/>
                          <a:ea typeface="微软雅黑" panose="020b0503020204020204" pitchFamily="34" charset="-122"/>
                          <a:cs typeface="微软雅黑" panose="020b0503020204020204" pitchFamily="34" charset="-122"/>
                        </a:rPr>
                        <a:t>解往</a:t>
                      </a:r>
                      <a:endParaRPr lang="en-US" sz="2400" b="1" spc="130">
                        <a:solidFill>
                          <a:srgbClr val="40404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317500" marR="317500" marT="215900" marB="215900" anchor="ctr">
                    <a:lnL w="9525">
                      <a:solidFill>
                        <a:srgbClr val="646464"/>
                      </a:solidFill>
                      <a:prstDash val="sysDash"/>
                    </a:lnL>
                    <a:lnR w="9525">
                      <a:solidFill>
                        <a:srgbClr val="646464"/>
                      </a:solidFill>
                      <a:prstDash val="sysDash"/>
                    </a:lnR>
                    <a:lnT w="28575">
                      <a:solidFill>
                        <a:srgbClr val="646464"/>
                      </a:solidFill>
                      <a:prstDash val="solid"/>
                    </a:lnT>
                    <a:lnB w="9525">
                      <a:solidFill>
                        <a:srgbClr val="646464"/>
                      </a:solidFill>
                      <a:prstDash val="sysDash"/>
                    </a:lnB>
                    <a:lnTlToBr>
                      <a:noFill/>
                    </a:lnTlToBr>
                    <a:lnBlToTr>
                      <a:noFill/>
                    </a:lnBlToTr>
                    <a:solidFill>
                      <a:srgbClr val="FFFFFF"/>
                    </a:solidFill>
                  </a:tcPr>
                </a:tc>
                <a:tc>
                  <a:txBody>
                    <a:bodyPr vert="horz" wrap="square"/>
                    <a:lstStyle/>
                    <a:p>
                      <a:pPr indent="0" algn="l">
                        <a:lnSpc>
                          <a:spcPct val="120000"/>
                        </a:lnSpc>
                        <a:spcBef>
                          <a:spcPct val="0"/>
                        </a:spcBef>
                        <a:spcAft>
                          <a:spcPct val="0"/>
                        </a:spcAft>
                        <a:buNone/>
                      </a:pPr>
                      <a:r>
                        <a:rPr lang="en-US" sz="2400" b="1" spc="130" err="1">
                          <a:solidFill>
                            <a:srgbClr val="404040"/>
                          </a:solidFill>
                          <a:latin typeface="微软雅黑" panose="020b0503020204020204" pitchFamily="34" charset="-122"/>
                          <a:ea typeface="微软雅黑" panose="020b0503020204020204" pitchFamily="34" charset="-122"/>
                          <a:cs typeface="微软雅黑" panose="020b0503020204020204" pitchFamily="34" charset="-122"/>
                        </a:rPr>
                        <a:t>提纲</a:t>
                      </a:r>
                      <a:r>
                        <a:rPr lang="en-US" sz="2400" b="1" spc="130" err="1">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挈</a:t>
                      </a:r>
                      <a:r>
                        <a:rPr lang="en-US" sz="2400" b="1" spc="130" err="1">
                          <a:solidFill>
                            <a:srgbClr val="404040"/>
                          </a:solidFill>
                          <a:latin typeface="微软雅黑" panose="020b0503020204020204" pitchFamily="34" charset="-122"/>
                          <a:ea typeface="微软雅黑" panose="020b0503020204020204" pitchFamily="34" charset="-122"/>
                          <a:cs typeface="微软雅黑" panose="020b0503020204020204" pitchFamily="34" charset="-122"/>
                        </a:rPr>
                        <a:t>领</a:t>
                      </a:r>
                      <a:endParaRPr lang="en-US" sz="2400" b="1" spc="130">
                        <a:solidFill>
                          <a:srgbClr val="40404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317500" marR="317500" marT="215900" marB="215900" anchor="ctr">
                    <a:lnL w="9525">
                      <a:solidFill>
                        <a:srgbClr val="646464"/>
                      </a:solidFill>
                      <a:prstDash val="sysDash"/>
                    </a:lnL>
                    <a:lnR w="9525">
                      <a:solidFill>
                        <a:srgbClr val="646464"/>
                      </a:solidFill>
                      <a:prstDash val="sysDash"/>
                    </a:lnR>
                    <a:lnT w="28575">
                      <a:solidFill>
                        <a:srgbClr val="646464"/>
                      </a:solidFill>
                      <a:prstDash val="solid"/>
                    </a:lnT>
                    <a:lnB w="9525">
                      <a:solidFill>
                        <a:srgbClr val="646464"/>
                      </a:solidFill>
                      <a:prstDash val="sysDash"/>
                    </a:lnB>
                    <a:lnTlToBr>
                      <a:noFill/>
                    </a:lnTlToBr>
                    <a:lnBlToTr>
                      <a:noFill/>
                    </a:lnBlToTr>
                    <a:solidFill>
                      <a:srgbClr val="FFFFFF"/>
                    </a:solidFill>
                  </a:tcPr>
                </a:tc>
              </a:tr>
              <a:tr h="1309370">
                <a:tc>
                  <a:txBody>
                    <a:bodyPr vert="horz" wrap="square"/>
                    <a:lstStyle/>
                    <a:p>
                      <a:pPr indent="0" algn="l">
                        <a:lnSpc>
                          <a:spcPct val="120000"/>
                        </a:lnSpc>
                        <a:spcBef>
                          <a:spcPct val="0"/>
                        </a:spcBef>
                        <a:spcAft>
                          <a:spcPct val="0"/>
                        </a:spcAft>
                        <a:buNone/>
                      </a:pPr>
                      <a:r>
                        <a:rPr lang="en-US" sz="2400" b="1" spc="130" err="1">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大</a:t>
                      </a:r>
                      <a:r>
                        <a:rPr lang="en-US" sz="2400" b="1" spc="130" err="1">
                          <a:solidFill>
                            <a:srgbClr val="646464"/>
                          </a:solidFill>
                          <a:latin typeface="微软雅黑" panose="020b0503020204020204" pitchFamily="34" charset="-122"/>
                          <a:ea typeface="微软雅黑" panose="020b0503020204020204" pitchFamily="34" charset="-122"/>
                          <a:cs typeface="微软雅黑" panose="020b0503020204020204" pitchFamily="34" charset="-122"/>
                        </a:rPr>
                        <a:t>王</a:t>
                      </a:r>
                      <a:endParaRPr lang="en-US" sz="2400" b="1" spc="130">
                        <a:solidFill>
                          <a:srgbClr val="646464"/>
                        </a:solidFill>
                        <a:latin typeface="微软雅黑" panose="020b0503020204020204" pitchFamily="34" charset="-122"/>
                        <a:ea typeface="微软雅黑" panose="020b0503020204020204" pitchFamily="34" charset="-122"/>
                        <a:cs typeface="微软雅黑" panose="020b0503020204020204" pitchFamily="34" charset="-122"/>
                      </a:endParaRPr>
                    </a:p>
                  </a:txBody>
                  <a:tcPr marL="317500" marR="317500" marT="215900" marB="215900" anchor="ct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2F2F2"/>
                    </a:solidFill>
                  </a:tcPr>
                </a:tc>
                <a:tc>
                  <a:txBody>
                    <a:bodyPr vert="horz" wrap="square"/>
                    <a:lstStyle/>
                    <a:p>
                      <a:pPr indent="0" algn="l">
                        <a:lnSpc>
                          <a:spcPct val="120000"/>
                        </a:lnSpc>
                        <a:spcBef>
                          <a:spcPct val="0"/>
                        </a:spcBef>
                        <a:spcAft>
                          <a:spcPct val="0"/>
                        </a:spcAft>
                        <a:buNone/>
                      </a:pPr>
                      <a:r>
                        <a:rPr lang="en-US" sz="2400" b="1" spc="130" err="1">
                          <a:solidFill>
                            <a:srgbClr val="404040"/>
                          </a:solidFill>
                          <a:latin typeface="微软雅黑" panose="020b0503020204020204" pitchFamily="34" charset="-122"/>
                          <a:ea typeface="微软雅黑" panose="020b0503020204020204" pitchFamily="34" charset="-122"/>
                          <a:cs typeface="微软雅黑" panose="020b0503020204020204" pitchFamily="34" charset="-122"/>
                        </a:rPr>
                        <a:t>刊</a:t>
                      </a:r>
                      <a:r>
                        <a:rPr lang="en-US" sz="2400" b="1" spc="130" err="1">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载</a:t>
                      </a:r>
                      <a:endParaRPr lang="en-US" sz="2400" b="1" spc="130">
                        <a:solidFill>
                          <a:srgbClr val="C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317500" marR="317500" marT="215900" marB="215900" anchor="ct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2F2F2"/>
                    </a:solidFill>
                  </a:tcPr>
                </a:tc>
                <a:tc>
                  <a:txBody>
                    <a:bodyPr vert="horz" wrap="square"/>
                    <a:lstStyle/>
                    <a:p>
                      <a:pPr indent="0" algn="l">
                        <a:lnSpc>
                          <a:spcPct val="120000"/>
                        </a:lnSpc>
                        <a:spcBef>
                          <a:spcPct val="0"/>
                        </a:spcBef>
                        <a:spcAft>
                          <a:spcPct val="0"/>
                        </a:spcAft>
                        <a:buNone/>
                      </a:pPr>
                      <a:r>
                        <a:rPr lang="en-US" sz="2400" b="1" spc="130" err="1">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惴</a:t>
                      </a:r>
                      <a:r>
                        <a:rPr lang="en-US" sz="2400" b="1" spc="130" err="1">
                          <a:solidFill>
                            <a:srgbClr val="404040"/>
                          </a:solidFill>
                          <a:latin typeface="微软雅黑" panose="020b0503020204020204" pitchFamily="34" charset="-122"/>
                          <a:ea typeface="微软雅黑" panose="020b0503020204020204" pitchFamily="34" charset="-122"/>
                          <a:cs typeface="微软雅黑" panose="020b0503020204020204" pitchFamily="34" charset="-122"/>
                        </a:rPr>
                        <a:t>惴</a:t>
                      </a:r>
                      <a:endParaRPr lang="en-US" sz="2400" b="1" spc="130">
                        <a:solidFill>
                          <a:srgbClr val="40404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317500" marR="317500" marT="215900" marB="215900" anchor="ct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2F2F2"/>
                    </a:solidFill>
                  </a:tcPr>
                </a:tc>
                <a:tc>
                  <a:txBody>
                    <a:bodyPr vert="horz" wrap="square"/>
                    <a:lstStyle/>
                    <a:p>
                      <a:pPr indent="0" algn="l">
                        <a:lnSpc>
                          <a:spcPct val="120000"/>
                        </a:lnSpc>
                        <a:spcBef>
                          <a:spcPct val="0"/>
                        </a:spcBef>
                        <a:spcAft>
                          <a:spcPct val="0"/>
                        </a:spcAft>
                        <a:buNone/>
                      </a:pPr>
                      <a:r>
                        <a:rPr lang="en-US" sz="2400" b="1" spc="130" err="1">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什</a:t>
                      </a:r>
                      <a:r>
                        <a:rPr lang="en-US" sz="2400" b="1" spc="130" err="1">
                          <a:solidFill>
                            <a:srgbClr val="404040"/>
                          </a:solidFill>
                          <a:latin typeface="微软雅黑" panose="020b0503020204020204" pitchFamily="34" charset="-122"/>
                          <a:ea typeface="微软雅黑" panose="020b0503020204020204" pitchFamily="34" charset="-122"/>
                          <a:cs typeface="微软雅黑" panose="020b0503020204020204" pitchFamily="34" charset="-122"/>
                        </a:rPr>
                        <a:t>物</a:t>
                      </a:r>
                      <a:endParaRPr lang="en-US" sz="2400" b="1" spc="130">
                        <a:solidFill>
                          <a:srgbClr val="40404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317500" marR="317500" marT="215900" marB="215900" anchor="ctr">
                    <a:lnL w="9525">
                      <a:solidFill>
                        <a:srgbClr val="646464"/>
                      </a:solidFill>
                      <a:prstDash val="sysDash"/>
                    </a:lnL>
                    <a:lnR w="9525">
                      <a:solidFill>
                        <a:srgbClr val="646464"/>
                      </a:solidFill>
                      <a:prstDash val="sysDash"/>
                    </a:lnR>
                    <a:lnT w="9525">
                      <a:solidFill>
                        <a:srgbClr val="646464"/>
                      </a:solidFill>
                      <a:prstDash val="sysDash"/>
                    </a:lnT>
                    <a:lnB w="9525">
                      <a:solidFill>
                        <a:srgbClr val="646464"/>
                      </a:solidFill>
                      <a:prstDash val="sysDash"/>
                    </a:lnB>
                    <a:lnTlToBr>
                      <a:noFill/>
                    </a:lnTlToBr>
                    <a:lnBlToTr>
                      <a:noFill/>
                    </a:lnBlToTr>
                    <a:solidFill>
                      <a:srgbClr val="F2F2F2"/>
                    </a:solidFill>
                  </a:tcPr>
                </a:tc>
              </a:tr>
              <a:tr h="1309370">
                <a:tc>
                  <a:txBody>
                    <a:bodyPr vert="horz" wrap="square"/>
                    <a:lstStyle/>
                    <a:p>
                      <a:pPr indent="0" algn="l">
                        <a:lnSpc>
                          <a:spcPct val="120000"/>
                        </a:lnSpc>
                        <a:spcBef>
                          <a:spcPct val="0"/>
                        </a:spcBef>
                        <a:spcAft>
                          <a:spcPct val="0"/>
                        </a:spcAft>
                        <a:buNone/>
                      </a:pPr>
                      <a:r>
                        <a:rPr lang="en-US" sz="2400" b="1" spc="130" err="1">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着</a:t>
                      </a:r>
                      <a:r>
                        <a:rPr lang="en-US" sz="2400" b="1" spc="130" err="1">
                          <a:solidFill>
                            <a:srgbClr val="646464"/>
                          </a:solidFill>
                          <a:latin typeface="微软雅黑" panose="020b0503020204020204" pitchFamily="34" charset="-122"/>
                          <a:ea typeface="微软雅黑" panose="020b0503020204020204" pitchFamily="34" charset="-122"/>
                          <a:cs typeface="微软雅黑" panose="020b0503020204020204" pitchFamily="34" charset="-122"/>
                        </a:rPr>
                        <a:t>落</a:t>
                      </a:r>
                      <a:endParaRPr lang="en-US" sz="2400" b="1" spc="130">
                        <a:solidFill>
                          <a:srgbClr val="646464"/>
                        </a:solidFill>
                        <a:latin typeface="微软雅黑" panose="020b0503020204020204" pitchFamily="34" charset="-122"/>
                        <a:ea typeface="微软雅黑" panose="020b0503020204020204" pitchFamily="34" charset="-122"/>
                        <a:cs typeface="微软雅黑" panose="020b0503020204020204" pitchFamily="34" charset="-122"/>
                      </a:endParaRPr>
                    </a:p>
                  </a:txBody>
                  <a:tcPr marL="317500" marR="317500" marT="215900" marB="215900" anchor="ctr">
                    <a:lnL w="9525">
                      <a:solidFill>
                        <a:srgbClr val="646464"/>
                      </a:solidFill>
                      <a:prstDash val="sysDash"/>
                    </a:lnL>
                    <a:lnR w="9525">
                      <a:solidFill>
                        <a:srgbClr val="646464"/>
                      </a:solidFill>
                      <a:prstDash val="sysDash"/>
                    </a:lnR>
                    <a:lnT w="9525">
                      <a:solidFill>
                        <a:srgbClr val="646464"/>
                      </a:solidFill>
                      <a:prstDash val="sysDash"/>
                    </a:lnT>
                    <a:lnB w="28575">
                      <a:solidFill>
                        <a:srgbClr val="646464"/>
                      </a:solidFill>
                      <a:prstDash val="solid"/>
                    </a:lnB>
                    <a:lnTlToBr>
                      <a:noFill/>
                    </a:lnTlToBr>
                    <a:lnBlToTr>
                      <a:noFill/>
                    </a:lnBlToTr>
                    <a:solidFill>
                      <a:srgbClr val="FFFFFF"/>
                    </a:solidFill>
                  </a:tcPr>
                </a:tc>
                <a:tc>
                  <a:txBody>
                    <a:bodyPr vert="horz" wrap="square"/>
                    <a:lstStyle/>
                    <a:p>
                      <a:pPr indent="0" algn="l">
                        <a:lnSpc>
                          <a:spcPct val="120000"/>
                        </a:lnSpc>
                        <a:spcBef>
                          <a:spcPct val="0"/>
                        </a:spcBef>
                        <a:spcAft>
                          <a:spcPct val="0"/>
                        </a:spcAft>
                        <a:buNone/>
                      </a:pPr>
                      <a:r>
                        <a:rPr lang="en-US" sz="2400" b="1" spc="130" err="1">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吮</a:t>
                      </a:r>
                      <a:r>
                        <a:rPr lang="en-US" sz="2400" b="1" spc="130" err="1">
                          <a:solidFill>
                            <a:srgbClr val="404040"/>
                          </a:solidFill>
                          <a:latin typeface="微软雅黑" panose="020b0503020204020204" pitchFamily="34" charset="-122"/>
                          <a:ea typeface="微软雅黑" panose="020b0503020204020204" pitchFamily="34" charset="-122"/>
                          <a:cs typeface="微软雅黑" panose="020b0503020204020204" pitchFamily="34" charset="-122"/>
                        </a:rPr>
                        <a:t>吸</a:t>
                      </a:r>
                      <a:endParaRPr lang="en-US" sz="2400" b="1" spc="130">
                        <a:solidFill>
                          <a:srgbClr val="40404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317500" marR="317500" marT="215900" marB="215900" anchor="ctr">
                    <a:lnL w="9525">
                      <a:solidFill>
                        <a:srgbClr val="646464"/>
                      </a:solidFill>
                      <a:prstDash val="sysDash"/>
                    </a:lnL>
                    <a:lnR w="9525">
                      <a:solidFill>
                        <a:srgbClr val="646464"/>
                      </a:solidFill>
                      <a:prstDash val="sysDash"/>
                    </a:lnR>
                    <a:lnT w="9525">
                      <a:solidFill>
                        <a:srgbClr val="646464"/>
                      </a:solidFill>
                      <a:prstDash val="sysDash"/>
                    </a:lnT>
                    <a:lnB w="28575">
                      <a:solidFill>
                        <a:srgbClr val="646464"/>
                      </a:solidFill>
                      <a:prstDash val="solid"/>
                    </a:lnB>
                    <a:lnTlToBr>
                      <a:noFill/>
                    </a:lnTlToBr>
                    <a:lnBlToTr>
                      <a:noFill/>
                    </a:lnBlToTr>
                    <a:solidFill>
                      <a:srgbClr val="FFFFFF"/>
                    </a:solidFill>
                  </a:tcPr>
                </a:tc>
                <a:tc>
                  <a:txBody>
                    <a:bodyPr vert="horz" wrap="square"/>
                    <a:lstStyle/>
                    <a:p>
                      <a:pPr indent="0" algn="l">
                        <a:lnSpc>
                          <a:spcPct val="120000"/>
                        </a:lnSpc>
                        <a:spcBef>
                          <a:spcPct val="0"/>
                        </a:spcBef>
                        <a:spcAft>
                          <a:spcPct val="0"/>
                        </a:spcAft>
                        <a:buNone/>
                      </a:pPr>
                      <a:r>
                        <a:rPr lang="en-US" sz="2400" b="1" spc="130" err="1">
                          <a:solidFill>
                            <a:srgbClr val="404040"/>
                          </a:solidFill>
                          <a:latin typeface="微软雅黑" panose="020b0503020204020204" pitchFamily="34" charset="-122"/>
                          <a:ea typeface="微软雅黑" panose="020b0503020204020204" pitchFamily="34" charset="-122"/>
                          <a:cs typeface="微软雅黑" panose="020b0503020204020204" pitchFamily="34" charset="-122"/>
                        </a:rPr>
                        <a:t>信</a:t>
                      </a:r>
                      <a:r>
                        <a:rPr lang="en-US" sz="2400" b="1" spc="130" err="1">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札</a:t>
                      </a:r>
                      <a:endParaRPr lang="en-US" sz="2400" b="1" spc="130">
                        <a:solidFill>
                          <a:srgbClr val="C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317500" marR="317500" marT="215900" marB="215900" anchor="ctr">
                    <a:lnL w="9525">
                      <a:solidFill>
                        <a:srgbClr val="646464"/>
                      </a:solidFill>
                      <a:prstDash val="sysDash"/>
                    </a:lnL>
                    <a:lnR w="9525">
                      <a:solidFill>
                        <a:srgbClr val="646464"/>
                      </a:solidFill>
                      <a:prstDash val="sysDash"/>
                    </a:lnR>
                    <a:lnT w="9525">
                      <a:solidFill>
                        <a:srgbClr val="646464"/>
                      </a:solidFill>
                      <a:prstDash val="sysDash"/>
                    </a:lnT>
                    <a:lnB w="28575">
                      <a:solidFill>
                        <a:srgbClr val="646464"/>
                      </a:solidFill>
                      <a:prstDash val="solid"/>
                    </a:lnB>
                    <a:lnTlToBr>
                      <a:noFill/>
                    </a:lnTlToBr>
                    <a:lnBlToTr>
                      <a:noFill/>
                    </a:lnBlToTr>
                    <a:solidFill>
                      <a:srgbClr val="FFFFFF"/>
                    </a:solidFill>
                  </a:tcPr>
                </a:tc>
                <a:tc>
                  <a:txBody>
                    <a:bodyPr vert="horz" wrap="square"/>
                    <a:lstStyle/>
                    <a:p>
                      <a:pPr indent="0" algn="l">
                        <a:lnSpc>
                          <a:spcPct val="120000"/>
                        </a:lnSpc>
                        <a:spcBef>
                          <a:spcPct val="0"/>
                        </a:spcBef>
                        <a:spcAft>
                          <a:spcPct val="0"/>
                        </a:spcAft>
                        <a:buNone/>
                      </a:pPr>
                      <a:r>
                        <a:rPr lang="en-US" sz="2400" b="1" spc="130" err="1">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赎</a:t>
                      </a:r>
                      <a:r>
                        <a:rPr lang="en-US" sz="2400" b="1" spc="130" err="1">
                          <a:solidFill>
                            <a:srgbClr val="404040"/>
                          </a:solidFill>
                          <a:latin typeface="微软雅黑" panose="020b0503020204020204" pitchFamily="34" charset="-122"/>
                          <a:ea typeface="微软雅黑" panose="020b0503020204020204" pitchFamily="34" charset="-122"/>
                          <a:cs typeface="微软雅黑" panose="020b0503020204020204" pitchFamily="34" charset="-122"/>
                        </a:rPr>
                        <a:t>罪</a:t>
                      </a:r>
                      <a:endParaRPr lang="en-US" sz="2400" b="1" spc="130">
                        <a:solidFill>
                          <a:srgbClr val="40404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317500" marR="317500" marT="215900" marB="215900" anchor="ctr">
                    <a:lnL w="9525">
                      <a:solidFill>
                        <a:srgbClr val="646464"/>
                      </a:solidFill>
                      <a:prstDash val="sysDash"/>
                    </a:lnL>
                    <a:lnR w="9525">
                      <a:solidFill>
                        <a:srgbClr val="646464"/>
                      </a:solidFill>
                      <a:prstDash val="sysDash"/>
                    </a:lnR>
                    <a:lnT w="9525">
                      <a:solidFill>
                        <a:srgbClr val="646464"/>
                      </a:solidFill>
                      <a:prstDash val="sysDash"/>
                    </a:lnT>
                    <a:lnB w="28575">
                      <a:solidFill>
                        <a:srgbClr val="646464"/>
                      </a:solidFill>
                      <a:prstDash val="solid"/>
                    </a:lnB>
                    <a:lnTlToBr>
                      <a:noFill/>
                    </a:lnTlToBr>
                    <a:lnBlToTr>
                      <a:noFill/>
                    </a:lnBlToTr>
                    <a:solidFill>
                      <a:srgbClr val="FFFFFF"/>
                    </a:solidFill>
                  </a:tcPr>
                </a:tc>
              </a:tr>
            </a:tbl>
          </a:graphicData>
        </a:graphic>
      </p:graphicFrame>
      <p:sp>
        <p:nvSpPr>
          <p:cNvPr id="25" name="文本框 24"/>
          <p:cNvSpPr txBox="1"/>
          <p:nvPr/>
        </p:nvSpPr>
        <p:spPr>
          <a:xfrm>
            <a:off x="1308735" y="1830070"/>
            <a:ext cx="1485900" cy="521970"/>
          </a:xfrm>
          <a:prstGeom prst="rect">
            <a:avLst/>
          </a:prstGeom>
          <a:noFill/>
          <a:ln w="9525">
            <a:noFill/>
          </a:ln>
        </p:spPr>
        <p:txBody>
          <a:bodyPr wrap="square">
            <a:spAutoFit/>
          </a:bodyPr>
          <a:lstStyle/>
          <a:p>
            <a:pPr indent="0"/>
            <a:r>
              <a:rPr lang="en-US" sz="2800" b="1" err="1">
                <a:solidFill>
                  <a:srgbClr val="FF0000"/>
                </a:solidFill>
                <a:latin typeface="微软雅黑" panose="020b0503020204020204" pitchFamily="34" charset="-122"/>
                <a:ea typeface="微软雅黑" panose="020b0503020204020204" pitchFamily="34" charset="-122"/>
              </a:rPr>
              <a:t>sǒng</a:t>
            </a:r>
            <a:endParaRPr lang="en-US" altLang="en-US" sz="2800" b="1">
              <a:solidFill>
                <a:srgbClr val="FF0000"/>
              </a:solidFill>
              <a:latin typeface="微软雅黑" panose="020b0503020204020204" pitchFamily="34" charset="-122"/>
              <a:ea typeface="微软雅黑" panose="020b0503020204020204" pitchFamily="34" charset="-122"/>
            </a:endParaRPr>
          </a:p>
        </p:txBody>
      </p:sp>
      <p:sp>
        <p:nvSpPr>
          <p:cNvPr id="26" name="文本框 25"/>
          <p:cNvSpPr txBox="1"/>
          <p:nvPr/>
        </p:nvSpPr>
        <p:spPr>
          <a:xfrm>
            <a:off x="4255135" y="1830070"/>
            <a:ext cx="1485900" cy="521970"/>
          </a:xfrm>
          <a:prstGeom prst="rect">
            <a:avLst/>
          </a:prstGeom>
          <a:noFill/>
          <a:ln w="9525">
            <a:noFill/>
          </a:ln>
        </p:spPr>
        <p:txBody>
          <a:bodyPr wrap="square">
            <a:spAutoFit/>
          </a:bodyPr>
          <a:lstStyle/>
          <a:p>
            <a:pPr indent="0"/>
            <a:r>
              <a:rPr lang="en-US" sz="2800" b="1">
                <a:solidFill>
                  <a:srgbClr val="FF0000"/>
                </a:solidFill>
                <a:latin typeface="微软雅黑" panose="020b0503020204020204" pitchFamily="34" charset="-122"/>
                <a:ea typeface="微软雅黑" panose="020b0503020204020204" pitchFamily="34" charset="-122"/>
              </a:rPr>
              <a:t>dì</a:t>
            </a:r>
          </a:p>
        </p:txBody>
      </p:sp>
      <p:sp>
        <p:nvSpPr>
          <p:cNvPr id="27" name="文本框 26"/>
          <p:cNvSpPr txBox="1"/>
          <p:nvPr/>
        </p:nvSpPr>
        <p:spPr>
          <a:xfrm>
            <a:off x="6341745" y="1830070"/>
            <a:ext cx="1485900" cy="521970"/>
          </a:xfrm>
          <a:prstGeom prst="rect">
            <a:avLst/>
          </a:prstGeom>
          <a:noFill/>
          <a:ln w="9525">
            <a:noFill/>
          </a:ln>
        </p:spPr>
        <p:txBody>
          <a:bodyPr wrap="square">
            <a:spAutoFit/>
          </a:bodyPr>
          <a:lstStyle/>
          <a:p>
            <a:pPr indent="0"/>
            <a:r>
              <a:rPr lang="en-US" sz="2800" b="1">
                <a:solidFill>
                  <a:srgbClr val="FF0000"/>
                </a:solidFill>
                <a:latin typeface="微软雅黑" panose="020b0503020204020204" pitchFamily="34" charset="-122"/>
                <a:ea typeface="微软雅黑" panose="020b0503020204020204" pitchFamily="34" charset="-122"/>
              </a:rPr>
              <a:t>tuò</a:t>
            </a:r>
          </a:p>
        </p:txBody>
      </p:sp>
      <p:sp>
        <p:nvSpPr>
          <p:cNvPr id="28" name="文本框 27"/>
          <p:cNvSpPr txBox="1"/>
          <p:nvPr/>
        </p:nvSpPr>
        <p:spPr>
          <a:xfrm>
            <a:off x="8439150" y="1830070"/>
            <a:ext cx="3399790" cy="521970"/>
          </a:xfrm>
          <a:prstGeom prst="rect">
            <a:avLst/>
          </a:prstGeom>
          <a:noFill/>
          <a:ln w="9525">
            <a:noFill/>
          </a:ln>
        </p:spPr>
        <p:txBody>
          <a:bodyPr wrap="square">
            <a:spAutoFit/>
          </a:bodyPr>
          <a:lstStyle/>
          <a:p>
            <a:pPr indent="0"/>
            <a:r>
              <a:rPr lang="en-US" sz="2800" b="1">
                <a:solidFill>
                  <a:srgbClr val="FF0000"/>
                </a:solidFill>
                <a:latin typeface="微软雅黑" panose="020b0503020204020204" pitchFamily="34" charset="-122"/>
                <a:ea typeface="微软雅黑" panose="020b0503020204020204" pitchFamily="34" charset="-122"/>
              </a:rPr>
              <a:t>jǐnliàng, jìnliàng</a:t>
            </a:r>
          </a:p>
        </p:txBody>
      </p:sp>
      <p:sp>
        <p:nvSpPr>
          <p:cNvPr id="29" name="文本框 28"/>
          <p:cNvSpPr txBox="1"/>
          <p:nvPr/>
        </p:nvSpPr>
        <p:spPr>
          <a:xfrm>
            <a:off x="1308735" y="3088640"/>
            <a:ext cx="1485900" cy="521970"/>
          </a:xfrm>
          <a:prstGeom prst="rect">
            <a:avLst/>
          </a:prstGeom>
          <a:noFill/>
          <a:ln w="9525">
            <a:noFill/>
          </a:ln>
        </p:spPr>
        <p:txBody>
          <a:bodyPr wrap="square">
            <a:spAutoFit/>
          </a:bodyPr>
          <a:lstStyle/>
          <a:p>
            <a:pPr indent="0"/>
            <a:r>
              <a:rPr lang="en-US" sz="2800" b="1">
                <a:solidFill>
                  <a:srgbClr val="FF0000"/>
                </a:solidFill>
                <a:latin typeface="微软雅黑" panose="020b0503020204020204" pitchFamily="34" charset="-122"/>
                <a:ea typeface="微软雅黑" panose="020b0503020204020204" pitchFamily="34" charset="-122"/>
              </a:rPr>
              <a:t>jì</a:t>
            </a:r>
          </a:p>
        </p:txBody>
      </p:sp>
      <p:sp>
        <p:nvSpPr>
          <p:cNvPr id="30" name="文本框 29"/>
          <p:cNvSpPr txBox="1"/>
          <p:nvPr/>
        </p:nvSpPr>
        <p:spPr>
          <a:xfrm>
            <a:off x="3765550" y="3088640"/>
            <a:ext cx="1725295" cy="521970"/>
          </a:xfrm>
          <a:prstGeom prst="rect">
            <a:avLst/>
          </a:prstGeom>
          <a:noFill/>
          <a:ln w="9525">
            <a:noFill/>
          </a:ln>
        </p:spPr>
        <p:txBody>
          <a:bodyPr wrap="square">
            <a:spAutoFit/>
          </a:bodyPr>
          <a:lstStyle/>
          <a:p>
            <a:pPr indent="0"/>
            <a:r>
              <a:rPr lang="en-US" sz="2800" b="1">
                <a:solidFill>
                  <a:srgbClr val="FF0000"/>
                </a:solidFill>
                <a:latin typeface="微软雅黑" panose="020b0503020204020204" pitchFamily="34" charset="-122"/>
                <a:ea typeface="微软雅黑" panose="020b0503020204020204" pitchFamily="34" charset="-122"/>
              </a:rPr>
              <a:t>niè pán</a:t>
            </a:r>
          </a:p>
        </p:txBody>
      </p:sp>
      <p:sp>
        <p:nvSpPr>
          <p:cNvPr id="31" name="文本框 30"/>
          <p:cNvSpPr txBox="1"/>
          <p:nvPr/>
        </p:nvSpPr>
        <p:spPr>
          <a:xfrm>
            <a:off x="6341745" y="3088640"/>
            <a:ext cx="1485900" cy="521970"/>
          </a:xfrm>
          <a:prstGeom prst="rect">
            <a:avLst/>
          </a:prstGeom>
          <a:noFill/>
          <a:ln w="9525">
            <a:noFill/>
          </a:ln>
        </p:spPr>
        <p:txBody>
          <a:bodyPr wrap="square">
            <a:spAutoFit/>
          </a:bodyPr>
          <a:lstStyle/>
          <a:p>
            <a:pPr indent="0"/>
            <a:r>
              <a:rPr lang="en-US" sz="2800" b="1">
                <a:solidFill>
                  <a:srgbClr val="FF0000"/>
                </a:solidFill>
                <a:latin typeface="微软雅黑" panose="020b0503020204020204" pitchFamily="34" charset="-122"/>
                <a:ea typeface="微软雅黑" panose="020b0503020204020204" pitchFamily="34" charset="-122"/>
              </a:rPr>
              <a:t>jiè</a:t>
            </a:r>
          </a:p>
        </p:txBody>
      </p:sp>
      <p:sp>
        <p:nvSpPr>
          <p:cNvPr id="32" name="文本框 31"/>
          <p:cNvSpPr txBox="1"/>
          <p:nvPr/>
        </p:nvSpPr>
        <p:spPr>
          <a:xfrm>
            <a:off x="9137650" y="3088640"/>
            <a:ext cx="1485900" cy="521970"/>
          </a:xfrm>
          <a:prstGeom prst="rect">
            <a:avLst/>
          </a:prstGeom>
          <a:noFill/>
          <a:ln w="9525">
            <a:noFill/>
          </a:ln>
        </p:spPr>
        <p:txBody>
          <a:bodyPr wrap="square">
            <a:spAutoFit/>
          </a:bodyPr>
          <a:lstStyle/>
          <a:p>
            <a:pPr indent="0"/>
            <a:r>
              <a:rPr lang="en-US" sz="2800" b="1">
                <a:solidFill>
                  <a:srgbClr val="FF0000"/>
                </a:solidFill>
                <a:latin typeface="微软雅黑" panose="020b0503020204020204" pitchFamily="34" charset="-122"/>
                <a:ea typeface="微软雅黑" panose="020b0503020204020204" pitchFamily="34" charset="-122"/>
              </a:rPr>
              <a:t>qiè</a:t>
            </a:r>
          </a:p>
        </p:txBody>
      </p:sp>
      <p:sp>
        <p:nvSpPr>
          <p:cNvPr id="33" name="文本框 32"/>
          <p:cNvSpPr txBox="1"/>
          <p:nvPr/>
        </p:nvSpPr>
        <p:spPr>
          <a:xfrm>
            <a:off x="1308735" y="4347210"/>
            <a:ext cx="1485900" cy="521970"/>
          </a:xfrm>
          <a:prstGeom prst="rect">
            <a:avLst/>
          </a:prstGeom>
          <a:noFill/>
          <a:ln w="9525">
            <a:noFill/>
          </a:ln>
        </p:spPr>
        <p:txBody>
          <a:bodyPr wrap="square">
            <a:spAutoFit/>
          </a:bodyPr>
          <a:lstStyle/>
          <a:p>
            <a:pPr indent="0"/>
            <a:r>
              <a:rPr lang="en-US" sz="2800" b="1">
                <a:solidFill>
                  <a:srgbClr val="FF0000"/>
                </a:solidFill>
                <a:latin typeface="微软雅黑" panose="020b0503020204020204" pitchFamily="34" charset="-122"/>
                <a:ea typeface="微软雅黑" panose="020b0503020204020204" pitchFamily="34" charset="-122"/>
              </a:rPr>
              <a:t>dài</a:t>
            </a:r>
          </a:p>
        </p:txBody>
      </p:sp>
      <p:sp>
        <p:nvSpPr>
          <p:cNvPr id="34" name="文本框 33"/>
          <p:cNvSpPr txBox="1"/>
          <p:nvPr/>
        </p:nvSpPr>
        <p:spPr>
          <a:xfrm>
            <a:off x="3765550" y="4347210"/>
            <a:ext cx="1485900" cy="521970"/>
          </a:xfrm>
          <a:prstGeom prst="rect">
            <a:avLst/>
          </a:prstGeom>
          <a:noFill/>
          <a:ln w="9525">
            <a:noFill/>
          </a:ln>
        </p:spPr>
        <p:txBody>
          <a:bodyPr wrap="square">
            <a:spAutoFit/>
          </a:bodyPr>
          <a:lstStyle/>
          <a:p>
            <a:pPr indent="0"/>
            <a:r>
              <a:rPr lang="en-US" sz="2800" b="1">
                <a:solidFill>
                  <a:srgbClr val="FF0000"/>
                </a:solidFill>
                <a:latin typeface="微软雅黑" panose="020b0503020204020204" pitchFamily="34" charset="-122"/>
                <a:ea typeface="微软雅黑" panose="020b0503020204020204" pitchFamily="34" charset="-122"/>
              </a:rPr>
              <a:t>zǎi</a:t>
            </a:r>
          </a:p>
        </p:txBody>
      </p:sp>
      <p:sp>
        <p:nvSpPr>
          <p:cNvPr id="35" name="文本框 34"/>
          <p:cNvSpPr txBox="1"/>
          <p:nvPr/>
        </p:nvSpPr>
        <p:spPr>
          <a:xfrm>
            <a:off x="6418803" y="4396723"/>
            <a:ext cx="1485900" cy="521970"/>
          </a:xfrm>
          <a:prstGeom prst="rect">
            <a:avLst/>
          </a:prstGeom>
          <a:noFill/>
          <a:ln w="9525">
            <a:noFill/>
          </a:ln>
        </p:spPr>
        <p:txBody>
          <a:bodyPr wrap="square">
            <a:spAutoFit/>
          </a:bodyPr>
          <a:lstStyle/>
          <a:p>
            <a:pPr indent="0"/>
            <a:r>
              <a:rPr lang="en-US" sz="2800" b="1">
                <a:solidFill>
                  <a:srgbClr val="FF0000"/>
                </a:solidFill>
                <a:latin typeface="微软雅黑" panose="020b0503020204020204" pitchFamily="34" charset="-122"/>
                <a:ea typeface="微软雅黑" panose="020b0503020204020204" pitchFamily="34" charset="-122"/>
              </a:rPr>
              <a:t>zhuì</a:t>
            </a:r>
          </a:p>
        </p:txBody>
      </p:sp>
      <p:sp>
        <p:nvSpPr>
          <p:cNvPr id="36" name="文本框 35"/>
          <p:cNvSpPr txBox="1"/>
          <p:nvPr/>
        </p:nvSpPr>
        <p:spPr>
          <a:xfrm>
            <a:off x="8439150" y="4347210"/>
            <a:ext cx="1485900" cy="521970"/>
          </a:xfrm>
          <a:prstGeom prst="rect">
            <a:avLst/>
          </a:prstGeom>
          <a:noFill/>
          <a:ln w="9525">
            <a:noFill/>
          </a:ln>
        </p:spPr>
        <p:txBody>
          <a:bodyPr wrap="square">
            <a:spAutoFit/>
          </a:bodyPr>
          <a:lstStyle/>
          <a:p>
            <a:pPr indent="0"/>
            <a:r>
              <a:rPr lang="en-US" sz="2800" b="1">
                <a:solidFill>
                  <a:srgbClr val="FF0000"/>
                </a:solidFill>
                <a:latin typeface="微软雅黑" panose="020b0503020204020204" pitchFamily="34" charset="-122"/>
                <a:ea typeface="微软雅黑" panose="020b0503020204020204" pitchFamily="34" charset="-122"/>
              </a:rPr>
              <a:t>shí</a:t>
            </a:r>
          </a:p>
        </p:txBody>
      </p:sp>
      <p:sp>
        <p:nvSpPr>
          <p:cNvPr id="37" name="文本框 36"/>
          <p:cNvSpPr txBox="1"/>
          <p:nvPr/>
        </p:nvSpPr>
        <p:spPr>
          <a:xfrm>
            <a:off x="1308735" y="5640705"/>
            <a:ext cx="1485900" cy="521970"/>
          </a:xfrm>
          <a:prstGeom prst="rect">
            <a:avLst/>
          </a:prstGeom>
          <a:noFill/>
          <a:ln w="9525">
            <a:noFill/>
          </a:ln>
        </p:spPr>
        <p:txBody>
          <a:bodyPr wrap="square">
            <a:spAutoFit/>
          </a:bodyPr>
          <a:lstStyle/>
          <a:p>
            <a:pPr indent="0"/>
            <a:r>
              <a:rPr lang="en-US" sz="2800" b="1">
                <a:solidFill>
                  <a:srgbClr val="FF0000"/>
                </a:solidFill>
                <a:latin typeface="微软雅黑" panose="020b0503020204020204" pitchFamily="34" charset="-122"/>
                <a:ea typeface="微软雅黑" panose="020b0503020204020204" pitchFamily="34" charset="-122"/>
              </a:rPr>
              <a:t>zhuó</a:t>
            </a:r>
          </a:p>
        </p:txBody>
      </p:sp>
      <p:sp>
        <p:nvSpPr>
          <p:cNvPr id="38" name="文本框 37"/>
          <p:cNvSpPr txBox="1"/>
          <p:nvPr/>
        </p:nvSpPr>
        <p:spPr>
          <a:xfrm>
            <a:off x="3765550" y="5654675"/>
            <a:ext cx="1485900" cy="521970"/>
          </a:xfrm>
          <a:prstGeom prst="rect">
            <a:avLst/>
          </a:prstGeom>
          <a:noFill/>
          <a:ln w="9525">
            <a:noFill/>
          </a:ln>
        </p:spPr>
        <p:txBody>
          <a:bodyPr wrap="square">
            <a:spAutoFit/>
          </a:bodyPr>
          <a:lstStyle/>
          <a:p>
            <a:pPr indent="0"/>
            <a:r>
              <a:rPr lang="en-US" sz="2800" b="1">
                <a:solidFill>
                  <a:srgbClr val="FF0000"/>
                </a:solidFill>
                <a:latin typeface="微软雅黑" panose="020b0503020204020204" pitchFamily="34" charset="-122"/>
                <a:ea typeface="微软雅黑" panose="020b0503020204020204" pitchFamily="34" charset="-122"/>
              </a:rPr>
              <a:t>shǔn</a:t>
            </a:r>
          </a:p>
        </p:txBody>
      </p:sp>
      <p:sp>
        <p:nvSpPr>
          <p:cNvPr id="39" name="文本框 38"/>
          <p:cNvSpPr txBox="1"/>
          <p:nvPr/>
        </p:nvSpPr>
        <p:spPr>
          <a:xfrm>
            <a:off x="6341745" y="5654675"/>
            <a:ext cx="1485900" cy="521970"/>
          </a:xfrm>
          <a:prstGeom prst="rect">
            <a:avLst/>
          </a:prstGeom>
          <a:noFill/>
          <a:ln w="9525">
            <a:noFill/>
          </a:ln>
        </p:spPr>
        <p:txBody>
          <a:bodyPr wrap="square">
            <a:spAutoFit/>
          </a:bodyPr>
          <a:lstStyle/>
          <a:p>
            <a:pPr indent="0"/>
            <a:r>
              <a:rPr lang="en-US" sz="2800" b="1">
                <a:solidFill>
                  <a:srgbClr val="FF0000"/>
                </a:solidFill>
                <a:latin typeface="微软雅黑" panose="020b0503020204020204" pitchFamily="34" charset="-122"/>
                <a:ea typeface="微软雅黑" panose="020b0503020204020204" pitchFamily="34" charset="-122"/>
              </a:rPr>
              <a:t>zhá</a:t>
            </a:r>
          </a:p>
        </p:txBody>
      </p:sp>
      <p:sp>
        <p:nvSpPr>
          <p:cNvPr id="40" name="文本框 39"/>
          <p:cNvSpPr txBox="1"/>
          <p:nvPr/>
        </p:nvSpPr>
        <p:spPr>
          <a:xfrm>
            <a:off x="8439150" y="5734685"/>
            <a:ext cx="1485900" cy="521970"/>
          </a:xfrm>
          <a:prstGeom prst="rect">
            <a:avLst/>
          </a:prstGeom>
          <a:noFill/>
          <a:ln w="9525">
            <a:noFill/>
          </a:ln>
        </p:spPr>
        <p:txBody>
          <a:bodyPr wrap="square">
            <a:spAutoFit/>
          </a:bodyPr>
          <a:lstStyle/>
          <a:p>
            <a:pPr indent="0"/>
            <a:r>
              <a:rPr lang="en-US" sz="2800" b="1">
                <a:solidFill>
                  <a:srgbClr val="FF0000"/>
                </a:solidFill>
                <a:latin typeface="微软雅黑" panose="020b0503020204020204" pitchFamily="34" charset="-122"/>
                <a:ea typeface="微软雅黑" panose="020b0503020204020204" pitchFamily="34" charset="-122"/>
              </a:rPr>
              <a:t>shú</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diamond(in)">
                                      <p:cBhvr>
                                        <p:cTn id="7" dur="2000"/>
                                        <p:tgtEl>
                                          <p:spTgt spid="2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6" presetClass="entr" presetSubtype="0" fill="hold" grpId="0" nodeType="clickEffect">
                                  <p:stCondLst>
                                    <p:cond delay="0"/>
                                  </p:stCondLst>
                                  <p:childTnLst>
                                    <p:set>
                                      <p:cBhvr>
                                        <p:cTn id="11" dur="1" fill="hold">
                                          <p:stCondLst>
                                            <p:cond delay="0"/>
                                          </p:stCondLst>
                                        </p:cTn>
                                        <p:tgtEl>
                                          <p:spTgt spid="25"/>
                                        </p:tgtEl>
                                        <p:attrNameLst>
                                          <p:attrName>style.visibility</p:attrName>
                                        </p:attrNameLst>
                                      </p:cBhvr>
                                      <p:to>
                                        <p:strVal val="visible"/>
                                      </p:to>
                                    </p:set>
                                    <p:animEffect transition="in" filter="wipe(down)">
                                      <p:cBhvr>
                                        <p:cTn id="12" dur="580">
                                          <p:stCondLst>
                                            <p:cond delay="0"/>
                                          </p:stCondLst>
                                        </p:cTn>
                                        <p:tgtEl>
                                          <p:spTgt spid="25"/>
                                        </p:tgtEl>
                                      </p:cBhvr>
                                    </p:animEffect>
                                    <p:anim calcmode="lin" valueType="num">
                                      <p:cBhvr>
                                        <p:cTn id="13" dur="1822" tmFilter="0,0; 0.14,0.36; 0.43,0.73; 0.71,0.91; 1.0,1.0">
                                          <p:stCondLst>
                                            <p:cond delay="0"/>
                                          </p:stCondLst>
                                        </p:cTn>
                                        <p:tgtEl>
                                          <p:spTgt spid="25"/>
                                        </p:tgtEl>
                                        <p:attrNameLst>
                                          <p:attrName>ppt_x</p:attrName>
                                        </p:attrNameLst>
                                      </p:cBhvr>
                                      <p:tavLst>
                                        <p:tav tm="0">
                                          <p:val>
                                            <p:strVal val="#ppt_x-0.25"/>
                                          </p:val>
                                        </p:tav>
                                        <p:tav tm="100000">
                                          <p:val>
                                            <p:strVal val="#ppt_x"/>
                                          </p:val>
                                        </p:tav>
                                      </p:tavLst>
                                    </p:anim>
                                    <p:anim calcmode="lin" valueType="num">
                                      <p:cBhvr>
                                        <p:cTn id="14" dur="664" tmFilter="0.0,0.0; 0.25,0.07; 0.50,0.2; 0.75,0.467; 1.0,1.0">
                                          <p:stCondLst>
                                            <p:cond delay="0"/>
                                          </p:stCondLst>
                                        </p:cTn>
                                        <p:tgtEl>
                                          <p:spTgt spid="25"/>
                                        </p:tgtEl>
                                        <p:attrNameLst>
                                          <p:attrName>ppt_y</p:attrName>
                                        </p:attrNameLst>
                                      </p:cBhvr>
                                      <p:tavLst>
                                        <p:tav tm="0" fmla="#ppt_y-sin(pi*$)/3">
                                          <p:val>
                                            <p:fltVal val="0.5"/>
                                          </p:val>
                                        </p:tav>
                                        <p:tav tm="100000">
                                          <p:val>
                                            <p:fltVal val="1"/>
                                          </p:val>
                                        </p:tav>
                                      </p:tavLst>
                                    </p:anim>
                                    <p:anim calcmode="lin" valueType="num">
                                      <p:cBhvr>
                                        <p:cTn id="15" dur="664" tmFilter="0, 0; 0.125,0.2665; 0.25,0.4; 0.375,0.465; 0.5,0.5;  0.625,0.535; 0.75,0.6; 0.875,0.7335; 1,1">
                                          <p:stCondLst>
                                            <p:cond delay="664"/>
                                          </p:stCondLst>
                                        </p:cTn>
                                        <p:tgtEl>
                                          <p:spTgt spid="25"/>
                                        </p:tgtEl>
                                        <p:attrNameLst>
                                          <p:attrName>ppt_y</p:attrName>
                                        </p:attrNameLst>
                                      </p:cBhvr>
                                      <p:tavLst>
                                        <p:tav tm="0" fmla="#ppt_y-sin(pi*$)/9">
                                          <p:val>
                                            <p:fltVal val="0"/>
                                          </p:val>
                                        </p:tav>
                                        <p:tav tm="100000">
                                          <p:val>
                                            <p:fltVal val="1"/>
                                          </p:val>
                                        </p:tav>
                                      </p:tavLst>
                                    </p:anim>
                                    <p:anim calcmode="lin" valueType="num">
                                      <p:cBhvr>
                                        <p:cTn id="16" dur="332" tmFilter="0, 0; 0.125,0.2665; 0.25,0.4; 0.375,0.465; 0.5,0.5;  0.625,0.535; 0.75,0.6; 0.875,0.7335; 1,1">
                                          <p:stCondLst>
                                            <p:cond delay="1324"/>
                                          </p:stCondLst>
                                        </p:cTn>
                                        <p:tgtEl>
                                          <p:spTgt spid="25"/>
                                        </p:tgtEl>
                                        <p:attrNameLst>
                                          <p:attrName>ppt_y</p:attrName>
                                        </p:attrNameLst>
                                      </p:cBhvr>
                                      <p:tavLst>
                                        <p:tav tm="0" fmla="#ppt_y-sin(pi*$)/27">
                                          <p:val>
                                            <p:fltVal val="0"/>
                                          </p:val>
                                        </p:tav>
                                        <p:tav tm="100000">
                                          <p:val>
                                            <p:fltVal val="1"/>
                                          </p:val>
                                        </p:tav>
                                      </p:tavLst>
                                    </p:anim>
                                    <p:anim calcmode="lin" valueType="num">
                                      <p:cBhvr>
                                        <p:cTn id="17" dur="164" tmFilter="0, 0; 0.125,0.2665; 0.25,0.4; 0.375,0.465; 0.5,0.5;  0.625,0.535; 0.75,0.6; 0.875,0.7335; 1,1">
                                          <p:stCondLst>
                                            <p:cond delay="1656"/>
                                          </p:stCondLst>
                                        </p:cTn>
                                        <p:tgtEl>
                                          <p:spTgt spid="25"/>
                                        </p:tgtEl>
                                        <p:attrNameLst>
                                          <p:attrName>ppt_y</p:attrName>
                                        </p:attrNameLst>
                                      </p:cBhvr>
                                      <p:tavLst>
                                        <p:tav tm="0" fmla="#ppt_y-sin(pi*$)/81">
                                          <p:val>
                                            <p:fltVal val="0"/>
                                          </p:val>
                                        </p:tav>
                                        <p:tav tm="100000">
                                          <p:val>
                                            <p:fltVal val="1"/>
                                          </p:val>
                                        </p:tav>
                                      </p:tavLst>
                                    </p:anim>
                                    <p:animScale>
                                      <p:cBhvr>
                                        <p:cTn id="18" dur="26">
                                          <p:stCondLst>
                                            <p:cond delay="650"/>
                                          </p:stCondLst>
                                        </p:cTn>
                                        <p:tgtEl>
                                          <p:spTgt spid="25"/>
                                        </p:tgtEl>
                                      </p:cBhvr>
                                      <p:to x="100000" y="60000"/>
                                    </p:animScale>
                                    <p:animScale>
                                      <p:cBhvr>
                                        <p:cTn id="19" dur="166" decel="50000">
                                          <p:stCondLst>
                                            <p:cond delay="676"/>
                                          </p:stCondLst>
                                        </p:cTn>
                                        <p:tgtEl>
                                          <p:spTgt spid="25"/>
                                        </p:tgtEl>
                                      </p:cBhvr>
                                      <p:to x="100000" y="100000"/>
                                    </p:animScale>
                                    <p:animScale>
                                      <p:cBhvr>
                                        <p:cTn id="20" dur="26">
                                          <p:stCondLst>
                                            <p:cond delay="1312"/>
                                          </p:stCondLst>
                                        </p:cTn>
                                        <p:tgtEl>
                                          <p:spTgt spid="25"/>
                                        </p:tgtEl>
                                      </p:cBhvr>
                                      <p:to x="100000" y="80000"/>
                                    </p:animScale>
                                    <p:animScale>
                                      <p:cBhvr>
                                        <p:cTn id="21" dur="166" decel="50000">
                                          <p:stCondLst>
                                            <p:cond delay="1338"/>
                                          </p:stCondLst>
                                        </p:cTn>
                                        <p:tgtEl>
                                          <p:spTgt spid="25"/>
                                        </p:tgtEl>
                                      </p:cBhvr>
                                      <p:to x="100000" y="100000"/>
                                    </p:animScale>
                                    <p:animScale>
                                      <p:cBhvr>
                                        <p:cTn id="22" dur="26">
                                          <p:stCondLst>
                                            <p:cond delay="1642"/>
                                          </p:stCondLst>
                                        </p:cTn>
                                        <p:tgtEl>
                                          <p:spTgt spid="25"/>
                                        </p:tgtEl>
                                      </p:cBhvr>
                                      <p:to x="100000" y="90000"/>
                                    </p:animScale>
                                    <p:animScale>
                                      <p:cBhvr>
                                        <p:cTn id="23" dur="166" decel="50000">
                                          <p:stCondLst>
                                            <p:cond delay="1668"/>
                                          </p:stCondLst>
                                        </p:cTn>
                                        <p:tgtEl>
                                          <p:spTgt spid="25"/>
                                        </p:tgtEl>
                                      </p:cBhvr>
                                      <p:to x="100000" y="100000"/>
                                    </p:animScale>
                                    <p:animScale>
                                      <p:cBhvr>
                                        <p:cTn id="24" dur="26">
                                          <p:stCondLst>
                                            <p:cond delay="1808"/>
                                          </p:stCondLst>
                                        </p:cTn>
                                        <p:tgtEl>
                                          <p:spTgt spid="25"/>
                                        </p:tgtEl>
                                      </p:cBhvr>
                                      <p:to x="100000" y="95000"/>
                                    </p:animScale>
                                    <p:animScale>
                                      <p:cBhvr>
                                        <p:cTn id="25" dur="166" decel="50000">
                                          <p:stCondLst>
                                            <p:cond delay="1834"/>
                                          </p:stCondLst>
                                        </p:cTn>
                                        <p:tgtEl>
                                          <p:spTgt spid="25"/>
                                        </p:tgtEl>
                                      </p:cBhvr>
                                      <p:to x="100000" y="100000"/>
                                    </p:animScale>
                                  </p:childTnLst>
                                </p:cTn>
                              </p:par>
                            </p:childTnLst>
                          </p:cTn>
                        </p:par>
                      </p:childTnLst>
                    </p:cTn>
                  </p:par>
                  <p:par>
                    <p:cTn id="26" fill="hold" nodeType="clickPar">
                      <p:stCondLst>
                        <p:cond delay="indefinite"/>
                      </p:stCondLst>
                      <p:childTnLst>
                        <p:par>
                          <p:cTn id="27" fill="hold" nodeType="afterGroup">
                            <p:stCondLst>
                              <p:cond delay="0"/>
                            </p:stCondLst>
                            <p:childTnLst>
                              <p:par>
                                <p:cTn id="28" presetID="26" presetClass="entr" presetSubtype="0" fill="hold" grpId="0" nodeType="clickEffect">
                                  <p:stCondLst>
                                    <p:cond delay="0"/>
                                  </p:stCondLst>
                                  <p:childTnLst>
                                    <p:set>
                                      <p:cBhvr>
                                        <p:cTn id="29" dur="1" fill="hold">
                                          <p:stCondLst>
                                            <p:cond delay="0"/>
                                          </p:stCondLst>
                                        </p:cTn>
                                        <p:tgtEl>
                                          <p:spTgt spid="26"/>
                                        </p:tgtEl>
                                        <p:attrNameLst>
                                          <p:attrName>style.visibility</p:attrName>
                                        </p:attrNameLst>
                                      </p:cBhvr>
                                      <p:to>
                                        <p:strVal val="visible"/>
                                      </p:to>
                                    </p:set>
                                    <p:animEffect transition="in" filter="wipe(down)">
                                      <p:cBhvr>
                                        <p:cTn id="30" dur="580">
                                          <p:stCondLst>
                                            <p:cond delay="0"/>
                                          </p:stCondLst>
                                        </p:cTn>
                                        <p:tgtEl>
                                          <p:spTgt spid="26"/>
                                        </p:tgtEl>
                                      </p:cBhvr>
                                    </p:animEffect>
                                    <p:anim calcmode="lin" valueType="num">
                                      <p:cBhvr>
                                        <p:cTn id="31" dur="1822" tmFilter="0,0; 0.14,0.36; 0.43,0.73; 0.71,0.91; 1.0,1.0">
                                          <p:stCondLst>
                                            <p:cond delay="0"/>
                                          </p:stCondLst>
                                        </p:cTn>
                                        <p:tgtEl>
                                          <p:spTgt spid="26"/>
                                        </p:tgtEl>
                                        <p:attrNameLst>
                                          <p:attrName>ppt_x</p:attrName>
                                        </p:attrNameLst>
                                      </p:cBhvr>
                                      <p:tavLst>
                                        <p:tav tm="0">
                                          <p:val>
                                            <p:strVal val="#ppt_x-0.25"/>
                                          </p:val>
                                        </p:tav>
                                        <p:tav tm="100000">
                                          <p:val>
                                            <p:strVal val="#ppt_x"/>
                                          </p:val>
                                        </p:tav>
                                      </p:tavLst>
                                    </p:anim>
                                    <p:anim calcmode="lin" valueType="num">
                                      <p:cBhvr>
                                        <p:cTn id="32" dur="664" tmFilter="0.0,0.0; 0.25,0.07; 0.50,0.2; 0.75,0.467; 1.0,1.0">
                                          <p:stCondLst>
                                            <p:cond delay="0"/>
                                          </p:stCondLst>
                                        </p:cTn>
                                        <p:tgtEl>
                                          <p:spTgt spid="26"/>
                                        </p:tgtEl>
                                        <p:attrNameLst>
                                          <p:attrName>ppt_y</p:attrName>
                                        </p:attrNameLst>
                                      </p:cBhvr>
                                      <p:tavLst>
                                        <p:tav tm="0" fmla="#ppt_y-sin(pi*$)/3">
                                          <p:val>
                                            <p:fltVal val="0.5"/>
                                          </p:val>
                                        </p:tav>
                                        <p:tav tm="100000">
                                          <p:val>
                                            <p:fltVal val="1"/>
                                          </p:val>
                                        </p:tav>
                                      </p:tavLst>
                                    </p:anim>
                                    <p:anim calcmode="lin" valueType="num">
                                      <p:cBhvr>
                                        <p:cTn id="33" dur="664" tmFilter="0, 0; 0.125,0.2665; 0.25,0.4; 0.375,0.465; 0.5,0.5;  0.625,0.535; 0.75,0.6; 0.875,0.7335; 1,1">
                                          <p:stCondLst>
                                            <p:cond delay="664"/>
                                          </p:stCondLst>
                                        </p:cTn>
                                        <p:tgtEl>
                                          <p:spTgt spid="26"/>
                                        </p:tgtEl>
                                        <p:attrNameLst>
                                          <p:attrName>ppt_y</p:attrName>
                                        </p:attrNameLst>
                                      </p:cBhvr>
                                      <p:tavLst>
                                        <p:tav tm="0" fmla="#ppt_y-sin(pi*$)/9">
                                          <p:val>
                                            <p:fltVal val="0"/>
                                          </p:val>
                                        </p:tav>
                                        <p:tav tm="100000">
                                          <p:val>
                                            <p:fltVal val="1"/>
                                          </p:val>
                                        </p:tav>
                                      </p:tavLst>
                                    </p:anim>
                                    <p:anim calcmode="lin" valueType="num">
                                      <p:cBhvr>
                                        <p:cTn id="34" dur="332" tmFilter="0, 0; 0.125,0.2665; 0.25,0.4; 0.375,0.465; 0.5,0.5;  0.625,0.535; 0.75,0.6; 0.875,0.7335; 1,1">
                                          <p:stCondLst>
                                            <p:cond delay="1324"/>
                                          </p:stCondLst>
                                        </p:cTn>
                                        <p:tgtEl>
                                          <p:spTgt spid="26"/>
                                        </p:tgtEl>
                                        <p:attrNameLst>
                                          <p:attrName>ppt_y</p:attrName>
                                        </p:attrNameLst>
                                      </p:cBhvr>
                                      <p:tavLst>
                                        <p:tav tm="0" fmla="#ppt_y-sin(pi*$)/27">
                                          <p:val>
                                            <p:fltVal val="0"/>
                                          </p:val>
                                        </p:tav>
                                        <p:tav tm="100000">
                                          <p:val>
                                            <p:fltVal val="1"/>
                                          </p:val>
                                        </p:tav>
                                      </p:tavLst>
                                    </p:anim>
                                    <p:anim calcmode="lin" valueType="num">
                                      <p:cBhvr>
                                        <p:cTn id="35" dur="164" tmFilter="0, 0; 0.125,0.2665; 0.25,0.4; 0.375,0.465; 0.5,0.5;  0.625,0.535; 0.75,0.6; 0.875,0.7335; 1,1">
                                          <p:stCondLst>
                                            <p:cond delay="1656"/>
                                          </p:stCondLst>
                                        </p:cTn>
                                        <p:tgtEl>
                                          <p:spTgt spid="26"/>
                                        </p:tgtEl>
                                        <p:attrNameLst>
                                          <p:attrName>ppt_y</p:attrName>
                                        </p:attrNameLst>
                                      </p:cBhvr>
                                      <p:tavLst>
                                        <p:tav tm="0" fmla="#ppt_y-sin(pi*$)/81">
                                          <p:val>
                                            <p:fltVal val="0"/>
                                          </p:val>
                                        </p:tav>
                                        <p:tav tm="100000">
                                          <p:val>
                                            <p:fltVal val="1"/>
                                          </p:val>
                                        </p:tav>
                                      </p:tavLst>
                                    </p:anim>
                                    <p:animScale>
                                      <p:cBhvr>
                                        <p:cTn id="36" dur="26">
                                          <p:stCondLst>
                                            <p:cond delay="650"/>
                                          </p:stCondLst>
                                        </p:cTn>
                                        <p:tgtEl>
                                          <p:spTgt spid="26"/>
                                        </p:tgtEl>
                                      </p:cBhvr>
                                      <p:to x="100000" y="60000"/>
                                    </p:animScale>
                                    <p:animScale>
                                      <p:cBhvr>
                                        <p:cTn id="37" dur="166" decel="50000">
                                          <p:stCondLst>
                                            <p:cond delay="676"/>
                                          </p:stCondLst>
                                        </p:cTn>
                                        <p:tgtEl>
                                          <p:spTgt spid="26"/>
                                        </p:tgtEl>
                                      </p:cBhvr>
                                      <p:to x="100000" y="100000"/>
                                    </p:animScale>
                                    <p:animScale>
                                      <p:cBhvr>
                                        <p:cTn id="38" dur="26">
                                          <p:stCondLst>
                                            <p:cond delay="1312"/>
                                          </p:stCondLst>
                                        </p:cTn>
                                        <p:tgtEl>
                                          <p:spTgt spid="26"/>
                                        </p:tgtEl>
                                      </p:cBhvr>
                                      <p:to x="100000" y="80000"/>
                                    </p:animScale>
                                    <p:animScale>
                                      <p:cBhvr>
                                        <p:cTn id="39" dur="166" decel="50000">
                                          <p:stCondLst>
                                            <p:cond delay="1338"/>
                                          </p:stCondLst>
                                        </p:cTn>
                                        <p:tgtEl>
                                          <p:spTgt spid="26"/>
                                        </p:tgtEl>
                                      </p:cBhvr>
                                      <p:to x="100000" y="100000"/>
                                    </p:animScale>
                                    <p:animScale>
                                      <p:cBhvr>
                                        <p:cTn id="40" dur="26">
                                          <p:stCondLst>
                                            <p:cond delay="1642"/>
                                          </p:stCondLst>
                                        </p:cTn>
                                        <p:tgtEl>
                                          <p:spTgt spid="26"/>
                                        </p:tgtEl>
                                      </p:cBhvr>
                                      <p:to x="100000" y="90000"/>
                                    </p:animScale>
                                    <p:animScale>
                                      <p:cBhvr>
                                        <p:cTn id="41" dur="166" decel="50000">
                                          <p:stCondLst>
                                            <p:cond delay="1668"/>
                                          </p:stCondLst>
                                        </p:cTn>
                                        <p:tgtEl>
                                          <p:spTgt spid="26"/>
                                        </p:tgtEl>
                                      </p:cBhvr>
                                      <p:to x="100000" y="100000"/>
                                    </p:animScale>
                                    <p:animScale>
                                      <p:cBhvr>
                                        <p:cTn id="42" dur="26">
                                          <p:stCondLst>
                                            <p:cond delay="1808"/>
                                          </p:stCondLst>
                                        </p:cTn>
                                        <p:tgtEl>
                                          <p:spTgt spid="26"/>
                                        </p:tgtEl>
                                      </p:cBhvr>
                                      <p:to x="100000" y="95000"/>
                                    </p:animScale>
                                    <p:animScale>
                                      <p:cBhvr>
                                        <p:cTn id="43" dur="166" decel="50000">
                                          <p:stCondLst>
                                            <p:cond delay="1834"/>
                                          </p:stCondLst>
                                        </p:cTn>
                                        <p:tgtEl>
                                          <p:spTgt spid="26"/>
                                        </p:tgtEl>
                                      </p:cBhvr>
                                      <p:to x="100000" y="100000"/>
                                    </p:animScale>
                                  </p:childTnLst>
                                </p:cTn>
                              </p:par>
                            </p:childTnLst>
                          </p:cTn>
                        </p:par>
                      </p:childTnLst>
                    </p:cTn>
                  </p:par>
                  <p:par>
                    <p:cTn id="44" fill="hold" nodeType="clickPar">
                      <p:stCondLst>
                        <p:cond delay="indefinite"/>
                      </p:stCondLst>
                      <p:childTnLst>
                        <p:par>
                          <p:cTn id="45" fill="hold" nodeType="afterGroup">
                            <p:stCondLst>
                              <p:cond delay="0"/>
                            </p:stCondLst>
                            <p:childTnLst>
                              <p:par>
                                <p:cTn id="46" presetID="26" presetClass="entr" presetSubtype="0" fill="hold" grpId="0" nodeType="clickEffect">
                                  <p:stCondLst>
                                    <p:cond delay="0"/>
                                  </p:stCondLst>
                                  <p:childTnLst>
                                    <p:set>
                                      <p:cBhvr>
                                        <p:cTn id="47" dur="1" fill="hold">
                                          <p:stCondLst>
                                            <p:cond delay="0"/>
                                          </p:stCondLst>
                                        </p:cTn>
                                        <p:tgtEl>
                                          <p:spTgt spid="27"/>
                                        </p:tgtEl>
                                        <p:attrNameLst>
                                          <p:attrName>style.visibility</p:attrName>
                                        </p:attrNameLst>
                                      </p:cBhvr>
                                      <p:to>
                                        <p:strVal val="visible"/>
                                      </p:to>
                                    </p:set>
                                    <p:animEffect transition="in" filter="wipe(down)">
                                      <p:cBhvr>
                                        <p:cTn id="48" dur="580">
                                          <p:stCondLst>
                                            <p:cond delay="0"/>
                                          </p:stCondLst>
                                        </p:cTn>
                                        <p:tgtEl>
                                          <p:spTgt spid="27"/>
                                        </p:tgtEl>
                                      </p:cBhvr>
                                    </p:animEffect>
                                    <p:anim calcmode="lin" valueType="num">
                                      <p:cBhvr>
                                        <p:cTn id="49" dur="1822" tmFilter="0,0; 0.14,0.36; 0.43,0.73; 0.71,0.91; 1.0,1.0">
                                          <p:stCondLst>
                                            <p:cond delay="0"/>
                                          </p:stCondLst>
                                        </p:cTn>
                                        <p:tgtEl>
                                          <p:spTgt spid="27"/>
                                        </p:tgtEl>
                                        <p:attrNameLst>
                                          <p:attrName>ppt_x</p:attrName>
                                        </p:attrNameLst>
                                      </p:cBhvr>
                                      <p:tavLst>
                                        <p:tav tm="0">
                                          <p:val>
                                            <p:strVal val="#ppt_x-0.25"/>
                                          </p:val>
                                        </p:tav>
                                        <p:tav tm="100000">
                                          <p:val>
                                            <p:strVal val="#ppt_x"/>
                                          </p:val>
                                        </p:tav>
                                      </p:tavLst>
                                    </p:anim>
                                    <p:anim calcmode="lin" valueType="num">
                                      <p:cBhvr>
                                        <p:cTn id="50" dur="664" tmFilter="0.0,0.0; 0.25,0.07; 0.50,0.2; 0.75,0.467; 1.0,1.0">
                                          <p:stCondLst>
                                            <p:cond delay="0"/>
                                          </p:stCondLst>
                                        </p:cTn>
                                        <p:tgtEl>
                                          <p:spTgt spid="27"/>
                                        </p:tgtEl>
                                        <p:attrNameLst>
                                          <p:attrName>ppt_y</p:attrName>
                                        </p:attrNameLst>
                                      </p:cBhvr>
                                      <p:tavLst>
                                        <p:tav tm="0" fmla="#ppt_y-sin(pi*$)/3">
                                          <p:val>
                                            <p:fltVal val="0.5"/>
                                          </p:val>
                                        </p:tav>
                                        <p:tav tm="100000">
                                          <p:val>
                                            <p:fltVal val="1"/>
                                          </p:val>
                                        </p:tav>
                                      </p:tavLst>
                                    </p:anim>
                                    <p:anim calcmode="lin" valueType="num">
                                      <p:cBhvr>
                                        <p:cTn id="51" dur="664" tmFilter="0, 0; 0.125,0.2665; 0.25,0.4; 0.375,0.465; 0.5,0.5;  0.625,0.535; 0.75,0.6; 0.875,0.7335; 1,1">
                                          <p:stCondLst>
                                            <p:cond delay="664"/>
                                          </p:stCondLst>
                                        </p:cTn>
                                        <p:tgtEl>
                                          <p:spTgt spid="27"/>
                                        </p:tgtEl>
                                        <p:attrNameLst>
                                          <p:attrName>ppt_y</p:attrName>
                                        </p:attrNameLst>
                                      </p:cBhvr>
                                      <p:tavLst>
                                        <p:tav tm="0" fmla="#ppt_y-sin(pi*$)/9">
                                          <p:val>
                                            <p:fltVal val="0"/>
                                          </p:val>
                                        </p:tav>
                                        <p:tav tm="100000">
                                          <p:val>
                                            <p:fltVal val="1"/>
                                          </p:val>
                                        </p:tav>
                                      </p:tavLst>
                                    </p:anim>
                                    <p:anim calcmode="lin" valueType="num">
                                      <p:cBhvr>
                                        <p:cTn id="52" dur="332" tmFilter="0, 0; 0.125,0.2665; 0.25,0.4; 0.375,0.465; 0.5,0.5;  0.625,0.535; 0.75,0.6; 0.875,0.7335; 1,1">
                                          <p:stCondLst>
                                            <p:cond delay="1324"/>
                                          </p:stCondLst>
                                        </p:cTn>
                                        <p:tgtEl>
                                          <p:spTgt spid="27"/>
                                        </p:tgtEl>
                                        <p:attrNameLst>
                                          <p:attrName>ppt_y</p:attrName>
                                        </p:attrNameLst>
                                      </p:cBhvr>
                                      <p:tavLst>
                                        <p:tav tm="0" fmla="#ppt_y-sin(pi*$)/27">
                                          <p:val>
                                            <p:fltVal val="0"/>
                                          </p:val>
                                        </p:tav>
                                        <p:tav tm="100000">
                                          <p:val>
                                            <p:fltVal val="1"/>
                                          </p:val>
                                        </p:tav>
                                      </p:tavLst>
                                    </p:anim>
                                    <p:anim calcmode="lin" valueType="num">
                                      <p:cBhvr>
                                        <p:cTn id="53" dur="164" tmFilter="0, 0; 0.125,0.2665; 0.25,0.4; 0.375,0.465; 0.5,0.5;  0.625,0.535; 0.75,0.6; 0.875,0.7335; 1,1">
                                          <p:stCondLst>
                                            <p:cond delay="1656"/>
                                          </p:stCondLst>
                                        </p:cTn>
                                        <p:tgtEl>
                                          <p:spTgt spid="27"/>
                                        </p:tgtEl>
                                        <p:attrNameLst>
                                          <p:attrName>ppt_y</p:attrName>
                                        </p:attrNameLst>
                                      </p:cBhvr>
                                      <p:tavLst>
                                        <p:tav tm="0" fmla="#ppt_y-sin(pi*$)/81">
                                          <p:val>
                                            <p:fltVal val="0"/>
                                          </p:val>
                                        </p:tav>
                                        <p:tav tm="100000">
                                          <p:val>
                                            <p:fltVal val="1"/>
                                          </p:val>
                                        </p:tav>
                                      </p:tavLst>
                                    </p:anim>
                                    <p:animScale>
                                      <p:cBhvr>
                                        <p:cTn id="54" dur="26">
                                          <p:stCondLst>
                                            <p:cond delay="650"/>
                                          </p:stCondLst>
                                        </p:cTn>
                                        <p:tgtEl>
                                          <p:spTgt spid="27"/>
                                        </p:tgtEl>
                                      </p:cBhvr>
                                      <p:to x="100000" y="60000"/>
                                    </p:animScale>
                                    <p:animScale>
                                      <p:cBhvr>
                                        <p:cTn id="55" dur="166" decel="50000">
                                          <p:stCondLst>
                                            <p:cond delay="676"/>
                                          </p:stCondLst>
                                        </p:cTn>
                                        <p:tgtEl>
                                          <p:spTgt spid="27"/>
                                        </p:tgtEl>
                                      </p:cBhvr>
                                      <p:to x="100000" y="100000"/>
                                    </p:animScale>
                                    <p:animScale>
                                      <p:cBhvr>
                                        <p:cTn id="56" dur="26">
                                          <p:stCondLst>
                                            <p:cond delay="1312"/>
                                          </p:stCondLst>
                                        </p:cTn>
                                        <p:tgtEl>
                                          <p:spTgt spid="27"/>
                                        </p:tgtEl>
                                      </p:cBhvr>
                                      <p:to x="100000" y="80000"/>
                                    </p:animScale>
                                    <p:animScale>
                                      <p:cBhvr>
                                        <p:cTn id="57" dur="166" decel="50000">
                                          <p:stCondLst>
                                            <p:cond delay="1338"/>
                                          </p:stCondLst>
                                        </p:cTn>
                                        <p:tgtEl>
                                          <p:spTgt spid="27"/>
                                        </p:tgtEl>
                                      </p:cBhvr>
                                      <p:to x="100000" y="100000"/>
                                    </p:animScale>
                                    <p:animScale>
                                      <p:cBhvr>
                                        <p:cTn id="58" dur="26">
                                          <p:stCondLst>
                                            <p:cond delay="1642"/>
                                          </p:stCondLst>
                                        </p:cTn>
                                        <p:tgtEl>
                                          <p:spTgt spid="27"/>
                                        </p:tgtEl>
                                      </p:cBhvr>
                                      <p:to x="100000" y="90000"/>
                                    </p:animScale>
                                    <p:animScale>
                                      <p:cBhvr>
                                        <p:cTn id="59" dur="166" decel="50000">
                                          <p:stCondLst>
                                            <p:cond delay="1668"/>
                                          </p:stCondLst>
                                        </p:cTn>
                                        <p:tgtEl>
                                          <p:spTgt spid="27"/>
                                        </p:tgtEl>
                                      </p:cBhvr>
                                      <p:to x="100000" y="100000"/>
                                    </p:animScale>
                                    <p:animScale>
                                      <p:cBhvr>
                                        <p:cTn id="60" dur="26">
                                          <p:stCondLst>
                                            <p:cond delay="1808"/>
                                          </p:stCondLst>
                                        </p:cTn>
                                        <p:tgtEl>
                                          <p:spTgt spid="27"/>
                                        </p:tgtEl>
                                      </p:cBhvr>
                                      <p:to x="100000" y="95000"/>
                                    </p:animScale>
                                    <p:animScale>
                                      <p:cBhvr>
                                        <p:cTn id="61" dur="166" decel="50000">
                                          <p:stCondLst>
                                            <p:cond delay="1834"/>
                                          </p:stCondLst>
                                        </p:cTn>
                                        <p:tgtEl>
                                          <p:spTgt spid="27"/>
                                        </p:tgtEl>
                                      </p:cBhvr>
                                      <p:to x="100000" y="100000"/>
                                    </p:animScale>
                                  </p:childTnLst>
                                </p:cTn>
                              </p:par>
                            </p:childTnLst>
                          </p:cTn>
                        </p:par>
                      </p:childTnLst>
                    </p:cTn>
                  </p:par>
                  <p:par>
                    <p:cTn id="62" fill="hold" nodeType="clickPar">
                      <p:stCondLst>
                        <p:cond delay="indefinite"/>
                      </p:stCondLst>
                      <p:childTnLst>
                        <p:par>
                          <p:cTn id="63" fill="hold" nodeType="afterGroup">
                            <p:stCondLst>
                              <p:cond delay="0"/>
                            </p:stCondLst>
                            <p:childTnLst>
                              <p:par>
                                <p:cTn id="64" presetID="26" presetClass="entr" presetSubtype="0" fill="hold" grpId="0" nodeType="clickEffect">
                                  <p:stCondLst>
                                    <p:cond delay="0"/>
                                  </p:stCondLst>
                                  <p:childTnLst>
                                    <p:set>
                                      <p:cBhvr>
                                        <p:cTn id="65" dur="1" fill="hold">
                                          <p:stCondLst>
                                            <p:cond delay="0"/>
                                          </p:stCondLst>
                                        </p:cTn>
                                        <p:tgtEl>
                                          <p:spTgt spid="28"/>
                                        </p:tgtEl>
                                        <p:attrNameLst>
                                          <p:attrName>style.visibility</p:attrName>
                                        </p:attrNameLst>
                                      </p:cBhvr>
                                      <p:to>
                                        <p:strVal val="visible"/>
                                      </p:to>
                                    </p:set>
                                    <p:animEffect transition="in" filter="wipe(down)">
                                      <p:cBhvr>
                                        <p:cTn id="66" dur="580">
                                          <p:stCondLst>
                                            <p:cond delay="0"/>
                                          </p:stCondLst>
                                        </p:cTn>
                                        <p:tgtEl>
                                          <p:spTgt spid="28"/>
                                        </p:tgtEl>
                                      </p:cBhvr>
                                    </p:animEffect>
                                    <p:anim calcmode="lin" valueType="num">
                                      <p:cBhvr>
                                        <p:cTn id="67" dur="1822" tmFilter="0,0; 0.14,0.36; 0.43,0.73; 0.71,0.91; 1.0,1.0">
                                          <p:stCondLst>
                                            <p:cond delay="0"/>
                                          </p:stCondLst>
                                        </p:cTn>
                                        <p:tgtEl>
                                          <p:spTgt spid="28"/>
                                        </p:tgtEl>
                                        <p:attrNameLst>
                                          <p:attrName>ppt_x</p:attrName>
                                        </p:attrNameLst>
                                      </p:cBhvr>
                                      <p:tavLst>
                                        <p:tav tm="0">
                                          <p:val>
                                            <p:strVal val="#ppt_x-0.25"/>
                                          </p:val>
                                        </p:tav>
                                        <p:tav tm="100000">
                                          <p:val>
                                            <p:strVal val="#ppt_x"/>
                                          </p:val>
                                        </p:tav>
                                      </p:tavLst>
                                    </p:anim>
                                    <p:anim calcmode="lin" valueType="num">
                                      <p:cBhvr>
                                        <p:cTn id="68" dur="664" tmFilter="0.0,0.0; 0.25,0.07; 0.50,0.2; 0.75,0.467; 1.0,1.0">
                                          <p:stCondLst>
                                            <p:cond delay="0"/>
                                          </p:stCondLst>
                                        </p:cTn>
                                        <p:tgtEl>
                                          <p:spTgt spid="28"/>
                                        </p:tgtEl>
                                        <p:attrNameLst>
                                          <p:attrName>ppt_y</p:attrName>
                                        </p:attrNameLst>
                                      </p:cBhvr>
                                      <p:tavLst>
                                        <p:tav tm="0" fmla="#ppt_y-sin(pi*$)/3">
                                          <p:val>
                                            <p:fltVal val="0.5"/>
                                          </p:val>
                                        </p:tav>
                                        <p:tav tm="100000">
                                          <p:val>
                                            <p:fltVal val="1"/>
                                          </p:val>
                                        </p:tav>
                                      </p:tavLst>
                                    </p:anim>
                                    <p:anim calcmode="lin" valueType="num">
                                      <p:cBhvr>
                                        <p:cTn id="69" dur="664" tmFilter="0, 0; 0.125,0.2665; 0.25,0.4; 0.375,0.465; 0.5,0.5;  0.625,0.535; 0.75,0.6; 0.875,0.7335; 1,1">
                                          <p:stCondLst>
                                            <p:cond delay="664"/>
                                          </p:stCondLst>
                                        </p:cTn>
                                        <p:tgtEl>
                                          <p:spTgt spid="28"/>
                                        </p:tgtEl>
                                        <p:attrNameLst>
                                          <p:attrName>ppt_y</p:attrName>
                                        </p:attrNameLst>
                                      </p:cBhvr>
                                      <p:tavLst>
                                        <p:tav tm="0" fmla="#ppt_y-sin(pi*$)/9">
                                          <p:val>
                                            <p:fltVal val="0"/>
                                          </p:val>
                                        </p:tav>
                                        <p:tav tm="100000">
                                          <p:val>
                                            <p:fltVal val="1"/>
                                          </p:val>
                                        </p:tav>
                                      </p:tavLst>
                                    </p:anim>
                                    <p:anim calcmode="lin" valueType="num">
                                      <p:cBhvr>
                                        <p:cTn id="70" dur="332" tmFilter="0, 0; 0.125,0.2665; 0.25,0.4; 0.375,0.465; 0.5,0.5;  0.625,0.535; 0.75,0.6; 0.875,0.7335; 1,1">
                                          <p:stCondLst>
                                            <p:cond delay="1324"/>
                                          </p:stCondLst>
                                        </p:cTn>
                                        <p:tgtEl>
                                          <p:spTgt spid="28"/>
                                        </p:tgtEl>
                                        <p:attrNameLst>
                                          <p:attrName>ppt_y</p:attrName>
                                        </p:attrNameLst>
                                      </p:cBhvr>
                                      <p:tavLst>
                                        <p:tav tm="0" fmla="#ppt_y-sin(pi*$)/27">
                                          <p:val>
                                            <p:fltVal val="0"/>
                                          </p:val>
                                        </p:tav>
                                        <p:tav tm="100000">
                                          <p:val>
                                            <p:fltVal val="1"/>
                                          </p:val>
                                        </p:tav>
                                      </p:tavLst>
                                    </p:anim>
                                    <p:anim calcmode="lin" valueType="num">
                                      <p:cBhvr>
                                        <p:cTn id="71" dur="164" tmFilter="0, 0; 0.125,0.2665; 0.25,0.4; 0.375,0.465; 0.5,0.5;  0.625,0.535; 0.75,0.6; 0.875,0.7335; 1,1">
                                          <p:stCondLst>
                                            <p:cond delay="1656"/>
                                          </p:stCondLst>
                                        </p:cTn>
                                        <p:tgtEl>
                                          <p:spTgt spid="28"/>
                                        </p:tgtEl>
                                        <p:attrNameLst>
                                          <p:attrName>ppt_y</p:attrName>
                                        </p:attrNameLst>
                                      </p:cBhvr>
                                      <p:tavLst>
                                        <p:tav tm="0" fmla="#ppt_y-sin(pi*$)/81">
                                          <p:val>
                                            <p:fltVal val="0"/>
                                          </p:val>
                                        </p:tav>
                                        <p:tav tm="100000">
                                          <p:val>
                                            <p:fltVal val="1"/>
                                          </p:val>
                                        </p:tav>
                                      </p:tavLst>
                                    </p:anim>
                                    <p:animScale>
                                      <p:cBhvr>
                                        <p:cTn id="72" dur="26">
                                          <p:stCondLst>
                                            <p:cond delay="650"/>
                                          </p:stCondLst>
                                        </p:cTn>
                                        <p:tgtEl>
                                          <p:spTgt spid="28"/>
                                        </p:tgtEl>
                                      </p:cBhvr>
                                      <p:to x="100000" y="60000"/>
                                    </p:animScale>
                                    <p:animScale>
                                      <p:cBhvr>
                                        <p:cTn id="73" dur="166" decel="50000">
                                          <p:stCondLst>
                                            <p:cond delay="676"/>
                                          </p:stCondLst>
                                        </p:cTn>
                                        <p:tgtEl>
                                          <p:spTgt spid="28"/>
                                        </p:tgtEl>
                                      </p:cBhvr>
                                      <p:to x="100000" y="100000"/>
                                    </p:animScale>
                                    <p:animScale>
                                      <p:cBhvr>
                                        <p:cTn id="74" dur="26">
                                          <p:stCondLst>
                                            <p:cond delay="1312"/>
                                          </p:stCondLst>
                                        </p:cTn>
                                        <p:tgtEl>
                                          <p:spTgt spid="28"/>
                                        </p:tgtEl>
                                      </p:cBhvr>
                                      <p:to x="100000" y="80000"/>
                                    </p:animScale>
                                    <p:animScale>
                                      <p:cBhvr>
                                        <p:cTn id="75" dur="166" decel="50000">
                                          <p:stCondLst>
                                            <p:cond delay="1338"/>
                                          </p:stCondLst>
                                        </p:cTn>
                                        <p:tgtEl>
                                          <p:spTgt spid="28"/>
                                        </p:tgtEl>
                                      </p:cBhvr>
                                      <p:to x="100000" y="100000"/>
                                    </p:animScale>
                                    <p:animScale>
                                      <p:cBhvr>
                                        <p:cTn id="76" dur="26">
                                          <p:stCondLst>
                                            <p:cond delay="1642"/>
                                          </p:stCondLst>
                                        </p:cTn>
                                        <p:tgtEl>
                                          <p:spTgt spid="28"/>
                                        </p:tgtEl>
                                      </p:cBhvr>
                                      <p:to x="100000" y="90000"/>
                                    </p:animScale>
                                    <p:animScale>
                                      <p:cBhvr>
                                        <p:cTn id="77" dur="166" decel="50000">
                                          <p:stCondLst>
                                            <p:cond delay="1668"/>
                                          </p:stCondLst>
                                        </p:cTn>
                                        <p:tgtEl>
                                          <p:spTgt spid="28"/>
                                        </p:tgtEl>
                                      </p:cBhvr>
                                      <p:to x="100000" y="100000"/>
                                    </p:animScale>
                                    <p:animScale>
                                      <p:cBhvr>
                                        <p:cTn id="78" dur="26">
                                          <p:stCondLst>
                                            <p:cond delay="1808"/>
                                          </p:stCondLst>
                                        </p:cTn>
                                        <p:tgtEl>
                                          <p:spTgt spid="28"/>
                                        </p:tgtEl>
                                      </p:cBhvr>
                                      <p:to x="100000" y="95000"/>
                                    </p:animScale>
                                    <p:animScale>
                                      <p:cBhvr>
                                        <p:cTn id="79" dur="166" decel="50000">
                                          <p:stCondLst>
                                            <p:cond delay="1834"/>
                                          </p:stCondLst>
                                        </p:cTn>
                                        <p:tgtEl>
                                          <p:spTgt spid="28"/>
                                        </p:tgtEl>
                                      </p:cBhvr>
                                      <p:to x="100000" y="100000"/>
                                    </p:animScale>
                                  </p:childTnLst>
                                </p:cTn>
                              </p:par>
                            </p:childTnLst>
                          </p:cTn>
                        </p:par>
                      </p:childTnLst>
                    </p:cTn>
                  </p:par>
                  <p:par>
                    <p:cTn id="80" fill="hold" nodeType="clickPar">
                      <p:stCondLst>
                        <p:cond delay="indefinite"/>
                      </p:stCondLst>
                      <p:childTnLst>
                        <p:par>
                          <p:cTn id="81" fill="hold" nodeType="afterGroup">
                            <p:stCondLst>
                              <p:cond delay="0"/>
                            </p:stCondLst>
                            <p:childTnLst>
                              <p:par>
                                <p:cTn id="82" presetID="26" presetClass="entr" presetSubtype="0" fill="hold" grpId="0" nodeType="clickEffect">
                                  <p:stCondLst>
                                    <p:cond delay="0"/>
                                  </p:stCondLst>
                                  <p:childTnLst>
                                    <p:set>
                                      <p:cBhvr>
                                        <p:cTn id="83" dur="1" fill="hold">
                                          <p:stCondLst>
                                            <p:cond delay="0"/>
                                          </p:stCondLst>
                                        </p:cTn>
                                        <p:tgtEl>
                                          <p:spTgt spid="29"/>
                                        </p:tgtEl>
                                        <p:attrNameLst>
                                          <p:attrName>style.visibility</p:attrName>
                                        </p:attrNameLst>
                                      </p:cBhvr>
                                      <p:to>
                                        <p:strVal val="visible"/>
                                      </p:to>
                                    </p:set>
                                    <p:animEffect transition="in" filter="wipe(down)">
                                      <p:cBhvr>
                                        <p:cTn id="84" dur="580">
                                          <p:stCondLst>
                                            <p:cond delay="0"/>
                                          </p:stCondLst>
                                        </p:cTn>
                                        <p:tgtEl>
                                          <p:spTgt spid="29"/>
                                        </p:tgtEl>
                                      </p:cBhvr>
                                    </p:animEffect>
                                    <p:anim calcmode="lin" valueType="num">
                                      <p:cBhvr>
                                        <p:cTn id="85" dur="1822" tmFilter="0,0; 0.14,0.36; 0.43,0.73; 0.71,0.91; 1.0,1.0">
                                          <p:stCondLst>
                                            <p:cond delay="0"/>
                                          </p:stCondLst>
                                        </p:cTn>
                                        <p:tgtEl>
                                          <p:spTgt spid="29"/>
                                        </p:tgtEl>
                                        <p:attrNameLst>
                                          <p:attrName>ppt_x</p:attrName>
                                        </p:attrNameLst>
                                      </p:cBhvr>
                                      <p:tavLst>
                                        <p:tav tm="0">
                                          <p:val>
                                            <p:strVal val="#ppt_x-0.25"/>
                                          </p:val>
                                        </p:tav>
                                        <p:tav tm="100000">
                                          <p:val>
                                            <p:strVal val="#ppt_x"/>
                                          </p:val>
                                        </p:tav>
                                      </p:tavLst>
                                    </p:anim>
                                    <p:anim calcmode="lin" valueType="num">
                                      <p:cBhvr>
                                        <p:cTn id="86" dur="664" tmFilter="0.0,0.0; 0.25,0.07; 0.50,0.2; 0.75,0.467; 1.0,1.0">
                                          <p:stCondLst>
                                            <p:cond delay="0"/>
                                          </p:stCondLst>
                                        </p:cTn>
                                        <p:tgtEl>
                                          <p:spTgt spid="29"/>
                                        </p:tgtEl>
                                        <p:attrNameLst>
                                          <p:attrName>ppt_y</p:attrName>
                                        </p:attrNameLst>
                                      </p:cBhvr>
                                      <p:tavLst>
                                        <p:tav tm="0" fmla="#ppt_y-sin(pi*$)/3">
                                          <p:val>
                                            <p:fltVal val="0.5"/>
                                          </p:val>
                                        </p:tav>
                                        <p:tav tm="100000">
                                          <p:val>
                                            <p:fltVal val="1"/>
                                          </p:val>
                                        </p:tav>
                                      </p:tavLst>
                                    </p:anim>
                                    <p:anim calcmode="lin" valueType="num">
                                      <p:cBhvr>
                                        <p:cTn id="87" dur="664" tmFilter="0, 0; 0.125,0.2665; 0.25,0.4; 0.375,0.465; 0.5,0.5;  0.625,0.535; 0.75,0.6; 0.875,0.7335; 1,1">
                                          <p:stCondLst>
                                            <p:cond delay="664"/>
                                          </p:stCondLst>
                                        </p:cTn>
                                        <p:tgtEl>
                                          <p:spTgt spid="29"/>
                                        </p:tgtEl>
                                        <p:attrNameLst>
                                          <p:attrName>ppt_y</p:attrName>
                                        </p:attrNameLst>
                                      </p:cBhvr>
                                      <p:tavLst>
                                        <p:tav tm="0" fmla="#ppt_y-sin(pi*$)/9">
                                          <p:val>
                                            <p:fltVal val="0"/>
                                          </p:val>
                                        </p:tav>
                                        <p:tav tm="100000">
                                          <p:val>
                                            <p:fltVal val="1"/>
                                          </p:val>
                                        </p:tav>
                                      </p:tavLst>
                                    </p:anim>
                                    <p:anim calcmode="lin" valueType="num">
                                      <p:cBhvr>
                                        <p:cTn id="88" dur="332" tmFilter="0, 0; 0.125,0.2665; 0.25,0.4; 0.375,0.465; 0.5,0.5;  0.625,0.535; 0.75,0.6; 0.875,0.7335; 1,1">
                                          <p:stCondLst>
                                            <p:cond delay="1324"/>
                                          </p:stCondLst>
                                        </p:cTn>
                                        <p:tgtEl>
                                          <p:spTgt spid="29"/>
                                        </p:tgtEl>
                                        <p:attrNameLst>
                                          <p:attrName>ppt_y</p:attrName>
                                        </p:attrNameLst>
                                      </p:cBhvr>
                                      <p:tavLst>
                                        <p:tav tm="0" fmla="#ppt_y-sin(pi*$)/27">
                                          <p:val>
                                            <p:fltVal val="0"/>
                                          </p:val>
                                        </p:tav>
                                        <p:tav tm="100000">
                                          <p:val>
                                            <p:fltVal val="1"/>
                                          </p:val>
                                        </p:tav>
                                      </p:tavLst>
                                    </p:anim>
                                    <p:anim calcmode="lin" valueType="num">
                                      <p:cBhvr>
                                        <p:cTn id="89" dur="164" tmFilter="0, 0; 0.125,0.2665; 0.25,0.4; 0.375,0.465; 0.5,0.5;  0.625,0.535; 0.75,0.6; 0.875,0.7335; 1,1">
                                          <p:stCondLst>
                                            <p:cond delay="1656"/>
                                          </p:stCondLst>
                                        </p:cTn>
                                        <p:tgtEl>
                                          <p:spTgt spid="29"/>
                                        </p:tgtEl>
                                        <p:attrNameLst>
                                          <p:attrName>ppt_y</p:attrName>
                                        </p:attrNameLst>
                                      </p:cBhvr>
                                      <p:tavLst>
                                        <p:tav tm="0" fmla="#ppt_y-sin(pi*$)/81">
                                          <p:val>
                                            <p:fltVal val="0"/>
                                          </p:val>
                                        </p:tav>
                                        <p:tav tm="100000">
                                          <p:val>
                                            <p:fltVal val="1"/>
                                          </p:val>
                                        </p:tav>
                                      </p:tavLst>
                                    </p:anim>
                                    <p:animScale>
                                      <p:cBhvr>
                                        <p:cTn id="90" dur="26">
                                          <p:stCondLst>
                                            <p:cond delay="650"/>
                                          </p:stCondLst>
                                        </p:cTn>
                                        <p:tgtEl>
                                          <p:spTgt spid="29"/>
                                        </p:tgtEl>
                                      </p:cBhvr>
                                      <p:to x="100000" y="60000"/>
                                    </p:animScale>
                                    <p:animScale>
                                      <p:cBhvr>
                                        <p:cTn id="91" dur="166" decel="50000">
                                          <p:stCondLst>
                                            <p:cond delay="676"/>
                                          </p:stCondLst>
                                        </p:cTn>
                                        <p:tgtEl>
                                          <p:spTgt spid="29"/>
                                        </p:tgtEl>
                                      </p:cBhvr>
                                      <p:to x="100000" y="100000"/>
                                    </p:animScale>
                                    <p:animScale>
                                      <p:cBhvr>
                                        <p:cTn id="92" dur="26">
                                          <p:stCondLst>
                                            <p:cond delay="1312"/>
                                          </p:stCondLst>
                                        </p:cTn>
                                        <p:tgtEl>
                                          <p:spTgt spid="29"/>
                                        </p:tgtEl>
                                      </p:cBhvr>
                                      <p:to x="100000" y="80000"/>
                                    </p:animScale>
                                    <p:animScale>
                                      <p:cBhvr>
                                        <p:cTn id="93" dur="166" decel="50000">
                                          <p:stCondLst>
                                            <p:cond delay="1338"/>
                                          </p:stCondLst>
                                        </p:cTn>
                                        <p:tgtEl>
                                          <p:spTgt spid="29"/>
                                        </p:tgtEl>
                                      </p:cBhvr>
                                      <p:to x="100000" y="100000"/>
                                    </p:animScale>
                                    <p:animScale>
                                      <p:cBhvr>
                                        <p:cTn id="94" dur="26">
                                          <p:stCondLst>
                                            <p:cond delay="1642"/>
                                          </p:stCondLst>
                                        </p:cTn>
                                        <p:tgtEl>
                                          <p:spTgt spid="29"/>
                                        </p:tgtEl>
                                      </p:cBhvr>
                                      <p:to x="100000" y="90000"/>
                                    </p:animScale>
                                    <p:animScale>
                                      <p:cBhvr>
                                        <p:cTn id="95" dur="166" decel="50000">
                                          <p:stCondLst>
                                            <p:cond delay="1668"/>
                                          </p:stCondLst>
                                        </p:cTn>
                                        <p:tgtEl>
                                          <p:spTgt spid="29"/>
                                        </p:tgtEl>
                                      </p:cBhvr>
                                      <p:to x="100000" y="100000"/>
                                    </p:animScale>
                                    <p:animScale>
                                      <p:cBhvr>
                                        <p:cTn id="96" dur="26">
                                          <p:stCondLst>
                                            <p:cond delay="1808"/>
                                          </p:stCondLst>
                                        </p:cTn>
                                        <p:tgtEl>
                                          <p:spTgt spid="29"/>
                                        </p:tgtEl>
                                      </p:cBhvr>
                                      <p:to x="100000" y="95000"/>
                                    </p:animScale>
                                    <p:animScale>
                                      <p:cBhvr>
                                        <p:cTn id="97" dur="166" decel="50000">
                                          <p:stCondLst>
                                            <p:cond delay="1834"/>
                                          </p:stCondLst>
                                        </p:cTn>
                                        <p:tgtEl>
                                          <p:spTgt spid="29"/>
                                        </p:tgtEl>
                                      </p:cBhvr>
                                      <p:to x="100000" y="100000"/>
                                    </p:animScale>
                                  </p:childTnLst>
                                </p:cTn>
                              </p:par>
                            </p:childTnLst>
                          </p:cTn>
                        </p:par>
                      </p:childTnLst>
                    </p:cTn>
                  </p:par>
                  <p:par>
                    <p:cTn id="98" fill="hold" nodeType="clickPar">
                      <p:stCondLst>
                        <p:cond delay="indefinite"/>
                      </p:stCondLst>
                      <p:childTnLst>
                        <p:par>
                          <p:cTn id="99" fill="hold" nodeType="afterGroup">
                            <p:stCondLst>
                              <p:cond delay="0"/>
                            </p:stCondLst>
                            <p:childTnLst>
                              <p:par>
                                <p:cTn id="100" presetID="26" presetClass="entr" presetSubtype="0" fill="hold" grpId="0" nodeType="clickEffect">
                                  <p:stCondLst>
                                    <p:cond delay="0"/>
                                  </p:stCondLst>
                                  <p:childTnLst>
                                    <p:set>
                                      <p:cBhvr>
                                        <p:cTn id="101" dur="1" fill="hold">
                                          <p:stCondLst>
                                            <p:cond delay="0"/>
                                          </p:stCondLst>
                                        </p:cTn>
                                        <p:tgtEl>
                                          <p:spTgt spid="30"/>
                                        </p:tgtEl>
                                        <p:attrNameLst>
                                          <p:attrName>style.visibility</p:attrName>
                                        </p:attrNameLst>
                                      </p:cBhvr>
                                      <p:to>
                                        <p:strVal val="visible"/>
                                      </p:to>
                                    </p:set>
                                    <p:animEffect transition="in" filter="wipe(down)">
                                      <p:cBhvr>
                                        <p:cTn id="102" dur="580">
                                          <p:stCondLst>
                                            <p:cond delay="0"/>
                                          </p:stCondLst>
                                        </p:cTn>
                                        <p:tgtEl>
                                          <p:spTgt spid="30"/>
                                        </p:tgtEl>
                                      </p:cBhvr>
                                    </p:animEffect>
                                    <p:anim calcmode="lin" valueType="num">
                                      <p:cBhvr>
                                        <p:cTn id="103" dur="1822" tmFilter="0,0; 0.14,0.36; 0.43,0.73; 0.71,0.91; 1.0,1.0">
                                          <p:stCondLst>
                                            <p:cond delay="0"/>
                                          </p:stCondLst>
                                        </p:cTn>
                                        <p:tgtEl>
                                          <p:spTgt spid="30"/>
                                        </p:tgtEl>
                                        <p:attrNameLst>
                                          <p:attrName>ppt_x</p:attrName>
                                        </p:attrNameLst>
                                      </p:cBhvr>
                                      <p:tavLst>
                                        <p:tav tm="0">
                                          <p:val>
                                            <p:strVal val="#ppt_x-0.25"/>
                                          </p:val>
                                        </p:tav>
                                        <p:tav tm="100000">
                                          <p:val>
                                            <p:strVal val="#ppt_x"/>
                                          </p:val>
                                        </p:tav>
                                      </p:tavLst>
                                    </p:anim>
                                    <p:anim calcmode="lin" valueType="num">
                                      <p:cBhvr>
                                        <p:cTn id="104" dur="664" tmFilter="0.0,0.0; 0.25,0.07; 0.50,0.2; 0.75,0.467; 1.0,1.0">
                                          <p:stCondLst>
                                            <p:cond delay="0"/>
                                          </p:stCondLst>
                                        </p:cTn>
                                        <p:tgtEl>
                                          <p:spTgt spid="30"/>
                                        </p:tgtEl>
                                        <p:attrNameLst>
                                          <p:attrName>ppt_y</p:attrName>
                                        </p:attrNameLst>
                                      </p:cBhvr>
                                      <p:tavLst>
                                        <p:tav tm="0" fmla="#ppt_y-sin(pi*$)/3">
                                          <p:val>
                                            <p:fltVal val="0.5"/>
                                          </p:val>
                                        </p:tav>
                                        <p:tav tm="100000">
                                          <p:val>
                                            <p:fltVal val="1"/>
                                          </p:val>
                                        </p:tav>
                                      </p:tavLst>
                                    </p:anim>
                                    <p:anim calcmode="lin" valueType="num">
                                      <p:cBhvr>
                                        <p:cTn id="105" dur="664" tmFilter="0, 0; 0.125,0.2665; 0.25,0.4; 0.375,0.465; 0.5,0.5;  0.625,0.535; 0.75,0.6; 0.875,0.7335; 1,1">
                                          <p:stCondLst>
                                            <p:cond delay="664"/>
                                          </p:stCondLst>
                                        </p:cTn>
                                        <p:tgtEl>
                                          <p:spTgt spid="30"/>
                                        </p:tgtEl>
                                        <p:attrNameLst>
                                          <p:attrName>ppt_y</p:attrName>
                                        </p:attrNameLst>
                                      </p:cBhvr>
                                      <p:tavLst>
                                        <p:tav tm="0" fmla="#ppt_y-sin(pi*$)/9">
                                          <p:val>
                                            <p:fltVal val="0"/>
                                          </p:val>
                                        </p:tav>
                                        <p:tav tm="100000">
                                          <p:val>
                                            <p:fltVal val="1"/>
                                          </p:val>
                                        </p:tav>
                                      </p:tavLst>
                                    </p:anim>
                                    <p:anim calcmode="lin" valueType="num">
                                      <p:cBhvr>
                                        <p:cTn id="106" dur="332" tmFilter="0, 0; 0.125,0.2665; 0.25,0.4; 0.375,0.465; 0.5,0.5;  0.625,0.535; 0.75,0.6; 0.875,0.7335; 1,1">
                                          <p:stCondLst>
                                            <p:cond delay="1324"/>
                                          </p:stCondLst>
                                        </p:cTn>
                                        <p:tgtEl>
                                          <p:spTgt spid="30"/>
                                        </p:tgtEl>
                                        <p:attrNameLst>
                                          <p:attrName>ppt_y</p:attrName>
                                        </p:attrNameLst>
                                      </p:cBhvr>
                                      <p:tavLst>
                                        <p:tav tm="0" fmla="#ppt_y-sin(pi*$)/27">
                                          <p:val>
                                            <p:fltVal val="0"/>
                                          </p:val>
                                        </p:tav>
                                        <p:tav tm="100000">
                                          <p:val>
                                            <p:fltVal val="1"/>
                                          </p:val>
                                        </p:tav>
                                      </p:tavLst>
                                    </p:anim>
                                    <p:anim calcmode="lin" valueType="num">
                                      <p:cBhvr>
                                        <p:cTn id="107" dur="164" tmFilter="0, 0; 0.125,0.2665; 0.25,0.4; 0.375,0.465; 0.5,0.5;  0.625,0.535; 0.75,0.6; 0.875,0.7335; 1,1">
                                          <p:stCondLst>
                                            <p:cond delay="1656"/>
                                          </p:stCondLst>
                                        </p:cTn>
                                        <p:tgtEl>
                                          <p:spTgt spid="30"/>
                                        </p:tgtEl>
                                        <p:attrNameLst>
                                          <p:attrName>ppt_y</p:attrName>
                                        </p:attrNameLst>
                                      </p:cBhvr>
                                      <p:tavLst>
                                        <p:tav tm="0" fmla="#ppt_y-sin(pi*$)/81">
                                          <p:val>
                                            <p:fltVal val="0"/>
                                          </p:val>
                                        </p:tav>
                                        <p:tav tm="100000">
                                          <p:val>
                                            <p:fltVal val="1"/>
                                          </p:val>
                                        </p:tav>
                                      </p:tavLst>
                                    </p:anim>
                                    <p:animScale>
                                      <p:cBhvr>
                                        <p:cTn id="108" dur="26">
                                          <p:stCondLst>
                                            <p:cond delay="650"/>
                                          </p:stCondLst>
                                        </p:cTn>
                                        <p:tgtEl>
                                          <p:spTgt spid="30"/>
                                        </p:tgtEl>
                                      </p:cBhvr>
                                      <p:to x="100000" y="60000"/>
                                    </p:animScale>
                                    <p:animScale>
                                      <p:cBhvr>
                                        <p:cTn id="109" dur="166" decel="50000">
                                          <p:stCondLst>
                                            <p:cond delay="676"/>
                                          </p:stCondLst>
                                        </p:cTn>
                                        <p:tgtEl>
                                          <p:spTgt spid="30"/>
                                        </p:tgtEl>
                                      </p:cBhvr>
                                      <p:to x="100000" y="100000"/>
                                    </p:animScale>
                                    <p:animScale>
                                      <p:cBhvr>
                                        <p:cTn id="110" dur="26">
                                          <p:stCondLst>
                                            <p:cond delay="1312"/>
                                          </p:stCondLst>
                                        </p:cTn>
                                        <p:tgtEl>
                                          <p:spTgt spid="30"/>
                                        </p:tgtEl>
                                      </p:cBhvr>
                                      <p:to x="100000" y="80000"/>
                                    </p:animScale>
                                    <p:animScale>
                                      <p:cBhvr>
                                        <p:cTn id="111" dur="166" decel="50000">
                                          <p:stCondLst>
                                            <p:cond delay="1338"/>
                                          </p:stCondLst>
                                        </p:cTn>
                                        <p:tgtEl>
                                          <p:spTgt spid="30"/>
                                        </p:tgtEl>
                                      </p:cBhvr>
                                      <p:to x="100000" y="100000"/>
                                    </p:animScale>
                                    <p:animScale>
                                      <p:cBhvr>
                                        <p:cTn id="112" dur="26">
                                          <p:stCondLst>
                                            <p:cond delay="1642"/>
                                          </p:stCondLst>
                                        </p:cTn>
                                        <p:tgtEl>
                                          <p:spTgt spid="30"/>
                                        </p:tgtEl>
                                      </p:cBhvr>
                                      <p:to x="100000" y="90000"/>
                                    </p:animScale>
                                    <p:animScale>
                                      <p:cBhvr>
                                        <p:cTn id="113" dur="166" decel="50000">
                                          <p:stCondLst>
                                            <p:cond delay="1668"/>
                                          </p:stCondLst>
                                        </p:cTn>
                                        <p:tgtEl>
                                          <p:spTgt spid="30"/>
                                        </p:tgtEl>
                                      </p:cBhvr>
                                      <p:to x="100000" y="100000"/>
                                    </p:animScale>
                                    <p:animScale>
                                      <p:cBhvr>
                                        <p:cTn id="114" dur="26">
                                          <p:stCondLst>
                                            <p:cond delay="1808"/>
                                          </p:stCondLst>
                                        </p:cTn>
                                        <p:tgtEl>
                                          <p:spTgt spid="30"/>
                                        </p:tgtEl>
                                      </p:cBhvr>
                                      <p:to x="100000" y="95000"/>
                                    </p:animScale>
                                    <p:animScale>
                                      <p:cBhvr>
                                        <p:cTn id="115" dur="166" decel="50000">
                                          <p:stCondLst>
                                            <p:cond delay="1834"/>
                                          </p:stCondLst>
                                        </p:cTn>
                                        <p:tgtEl>
                                          <p:spTgt spid="30"/>
                                        </p:tgtEl>
                                      </p:cBhvr>
                                      <p:to x="100000" y="100000"/>
                                    </p:animScale>
                                  </p:childTnLst>
                                </p:cTn>
                              </p:par>
                            </p:childTnLst>
                          </p:cTn>
                        </p:par>
                      </p:childTnLst>
                    </p:cTn>
                  </p:par>
                  <p:par>
                    <p:cTn id="116" fill="hold" nodeType="clickPar">
                      <p:stCondLst>
                        <p:cond delay="indefinite"/>
                      </p:stCondLst>
                      <p:childTnLst>
                        <p:par>
                          <p:cTn id="117" fill="hold" nodeType="afterGroup">
                            <p:stCondLst>
                              <p:cond delay="0"/>
                            </p:stCondLst>
                            <p:childTnLst>
                              <p:par>
                                <p:cTn id="118" presetID="26" presetClass="entr" presetSubtype="0" fill="hold" grpId="0" nodeType="clickEffect">
                                  <p:stCondLst>
                                    <p:cond delay="0"/>
                                  </p:stCondLst>
                                  <p:childTnLst>
                                    <p:set>
                                      <p:cBhvr>
                                        <p:cTn id="119" dur="1" fill="hold">
                                          <p:stCondLst>
                                            <p:cond delay="0"/>
                                          </p:stCondLst>
                                        </p:cTn>
                                        <p:tgtEl>
                                          <p:spTgt spid="31"/>
                                        </p:tgtEl>
                                        <p:attrNameLst>
                                          <p:attrName>style.visibility</p:attrName>
                                        </p:attrNameLst>
                                      </p:cBhvr>
                                      <p:to>
                                        <p:strVal val="visible"/>
                                      </p:to>
                                    </p:set>
                                    <p:animEffect transition="in" filter="wipe(down)">
                                      <p:cBhvr>
                                        <p:cTn id="120" dur="580">
                                          <p:stCondLst>
                                            <p:cond delay="0"/>
                                          </p:stCondLst>
                                        </p:cTn>
                                        <p:tgtEl>
                                          <p:spTgt spid="31"/>
                                        </p:tgtEl>
                                      </p:cBhvr>
                                    </p:animEffect>
                                    <p:anim calcmode="lin" valueType="num">
                                      <p:cBhvr>
                                        <p:cTn id="121" dur="1822" tmFilter="0,0; 0.14,0.36; 0.43,0.73; 0.71,0.91; 1.0,1.0">
                                          <p:stCondLst>
                                            <p:cond delay="0"/>
                                          </p:stCondLst>
                                        </p:cTn>
                                        <p:tgtEl>
                                          <p:spTgt spid="31"/>
                                        </p:tgtEl>
                                        <p:attrNameLst>
                                          <p:attrName>ppt_x</p:attrName>
                                        </p:attrNameLst>
                                      </p:cBhvr>
                                      <p:tavLst>
                                        <p:tav tm="0">
                                          <p:val>
                                            <p:strVal val="#ppt_x-0.25"/>
                                          </p:val>
                                        </p:tav>
                                        <p:tav tm="100000">
                                          <p:val>
                                            <p:strVal val="#ppt_x"/>
                                          </p:val>
                                        </p:tav>
                                      </p:tavLst>
                                    </p:anim>
                                    <p:anim calcmode="lin" valueType="num">
                                      <p:cBhvr>
                                        <p:cTn id="122" dur="664" tmFilter="0.0,0.0; 0.25,0.07; 0.50,0.2; 0.75,0.467; 1.0,1.0">
                                          <p:stCondLst>
                                            <p:cond delay="0"/>
                                          </p:stCondLst>
                                        </p:cTn>
                                        <p:tgtEl>
                                          <p:spTgt spid="31"/>
                                        </p:tgtEl>
                                        <p:attrNameLst>
                                          <p:attrName>ppt_y</p:attrName>
                                        </p:attrNameLst>
                                      </p:cBhvr>
                                      <p:tavLst>
                                        <p:tav tm="0" fmla="#ppt_y-sin(pi*$)/3">
                                          <p:val>
                                            <p:fltVal val="0.5"/>
                                          </p:val>
                                        </p:tav>
                                        <p:tav tm="100000">
                                          <p:val>
                                            <p:fltVal val="1"/>
                                          </p:val>
                                        </p:tav>
                                      </p:tavLst>
                                    </p:anim>
                                    <p:anim calcmode="lin" valueType="num">
                                      <p:cBhvr>
                                        <p:cTn id="123" dur="664" tmFilter="0, 0; 0.125,0.2665; 0.25,0.4; 0.375,0.465; 0.5,0.5;  0.625,0.535; 0.75,0.6; 0.875,0.7335; 1,1">
                                          <p:stCondLst>
                                            <p:cond delay="664"/>
                                          </p:stCondLst>
                                        </p:cTn>
                                        <p:tgtEl>
                                          <p:spTgt spid="31"/>
                                        </p:tgtEl>
                                        <p:attrNameLst>
                                          <p:attrName>ppt_y</p:attrName>
                                        </p:attrNameLst>
                                      </p:cBhvr>
                                      <p:tavLst>
                                        <p:tav tm="0" fmla="#ppt_y-sin(pi*$)/9">
                                          <p:val>
                                            <p:fltVal val="0"/>
                                          </p:val>
                                        </p:tav>
                                        <p:tav tm="100000">
                                          <p:val>
                                            <p:fltVal val="1"/>
                                          </p:val>
                                        </p:tav>
                                      </p:tavLst>
                                    </p:anim>
                                    <p:anim calcmode="lin" valueType="num">
                                      <p:cBhvr>
                                        <p:cTn id="124" dur="332" tmFilter="0, 0; 0.125,0.2665; 0.25,0.4; 0.375,0.465; 0.5,0.5;  0.625,0.535; 0.75,0.6; 0.875,0.7335; 1,1">
                                          <p:stCondLst>
                                            <p:cond delay="1324"/>
                                          </p:stCondLst>
                                        </p:cTn>
                                        <p:tgtEl>
                                          <p:spTgt spid="31"/>
                                        </p:tgtEl>
                                        <p:attrNameLst>
                                          <p:attrName>ppt_y</p:attrName>
                                        </p:attrNameLst>
                                      </p:cBhvr>
                                      <p:tavLst>
                                        <p:tav tm="0" fmla="#ppt_y-sin(pi*$)/27">
                                          <p:val>
                                            <p:fltVal val="0"/>
                                          </p:val>
                                        </p:tav>
                                        <p:tav tm="100000">
                                          <p:val>
                                            <p:fltVal val="1"/>
                                          </p:val>
                                        </p:tav>
                                      </p:tavLst>
                                    </p:anim>
                                    <p:anim calcmode="lin" valueType="num">
                                      <p:cBhvr>
                                        <p:cTn id="125" dur="164" tmFilter="0, 0; 0.125,0.2665; 0.25,0.4; 0.375,0.465; 0.5,0.5;  0.625,0.535; 0.75,0.6; 0.875,0.7335; 1,1">
                                          <p:stCondLst>
                                            <p:cond delay="1656"/>
                                          </p:stCondLst>
                                        </p:cTn>
                                        <p:tgtEl>
                                          <p:spTgt spid="31"/>
                                        </p:tgtEl>
                                        <p:attrNameLst>
                                          <p:attrName>ppt_y</p:attrName>
                                        </p:attrNameLst>
                                      </p:cBhvr>
                                      <p:tavLst>
                                        <p:tav tm="0" fmla="#ppt_y-sin(pi*$)/81">
                                          <p:val>
                                            <p:fltVal val="0"/>
                                          </p:val>
                                        </p:tav>
                                        <p:tav tm="100000">
                                          <p:val>
                                            <p:fltVal val="1"/>
                                          </p:val>
                                        </p:tav>
                                      </p:tavLst>
                                    </p:anim>
                                    <p:animScale>
                                      <p:cBhvr>
                                        <p:cTn id="126" dur="26">
                                          <p:stCondLst>
                                            <p:cond delay="650"/>
                                          </p:stCondLst>
                                        </p:cTn>
                                        <p:tgtEl>
                                          <p:spTgt spid="31"/>
                                        </p:tgtEl>
                                      </p:cBhvr>
                                      <p:to x="100000" y="60000"/>
                                    </p:animScale>
                                    <p:animScale>
                                      <p:cBhvr>
                                        <p:cTn id="127" dur="166" decel="50000">
                                          <p:stCondLst>
                                            <p:cond delay="676"/>
                                          </p:stCondLst>
                                        </p:cTn>
                                        <p:tgtEl>
                                          <p:spTgt spid="31"/>
                                        </p:tgtEl>
                                      </p:cBhvr>
                                      <p:to x="100000" y="100000"/>
                                    </p:animScale>
                                    <p:animScale>
                                      <p:cBhvr>
                                        <p:cTn id="128" dur="26">
                                          <p:stCondLst>
                                            <p:cond delay="1312"/>
                                          </p:stCondLst>
                                        </p:cTn>
                                        <p:tgtEl>
                                          <p:spTgt spid="31"/>
                                        </p:tgtEl>
                                      </p:cBhvr>
                                      <p:to x="100000" y="80000"/>
                                    </p:animScale>
                                    <p:animScale>
                                      <p:cBhvr>
                                        <p:cTn id="129" dur="166" decel="50000">
                                          <p:stCondLst>
                                            <p:cond delay="1338"/>
                                          </p:stCondLst>
                                        </p:cTn>
                                        <p:tgtEl>
                                          <p:spTgt spid="31"/>
                                        </p:tgtEl>
                                      </p:cBhvr>
                                      <p:to x="100000" y="100000"/>
                                    </p:animScale>
                                    <p:animScale>
                                      <p:cBhvr>
                                        <p:cTn id="130" dur="26">
                                          <p:stCondLst>
                                            <p:cond delay="1642"/>
                                          </p:stCondLst>
                                        </p:cTn>
                                        <p:tgtEl>
                                          <p:spTgt spid="31"/>
                                        </p:tgtEl>
                                      </p:cBhvr>
                                      <p:to x="100000" y="90000"/>
                                    </p:animScale>
                                    <p:animScale>
                                      <p:cBhvr>
                                        <p:cTn id="131" dur="166" decel="50000">
                                          <p:stCondLst>
                                            <p:cond delay="1668"/>
                                          </p:stCondLst>
                                        </p:cTn>
                                        <p:tgtEl>
                                          <p:spTgt spid="31"/>
                                        </p:tgtEl>
                                      </p:cBhvr>
                                      <p:to x="100000" y="100000"/>
                                    </p:animScale>
                                    <p:animScale>
                                      <p:cBhvr>
                                        <p:cTn id="132" dur="26">
                                          <p:stCondLst>
                                            <p:cond delay="1808"/>
                                          </p:stCondLst>
                                        </p:cTn>
                                        <p:tgtEl>
                                          <p:spTgt spid="31"/>
                                        </p:tgtEl>
                                      </p:cBhvr>
                                      <p:to x="100000" y="95000"/>
                                    </p:animScale>
                                    <p:animScale>
                                      <p:cBhvr>
                                        <p:cTn id="133" dur="166" decel="50000">
                                          <p:stCondLst>
                                            <p:cond delay="1834"/>
                                          </p:stCondLst>
                                        </p:cTn>
                                        <p:tgtEl>
                                          <p:spTgt spid="31"/>
                                        </p:tgtEl>
                                      </p:cBhvr>
                                      <p:to x="100000" y="100000"/>
                                    </p:animScale>
                                  </p:childTnLst>
                                </p:cTn>
                              </p:par>
                            </p:childTnLst>
                          </p:cTn>
                        </p:par>
                      </p:childTnLst>
                    </p:cTn>
                  </p:par>
                  <p:par>
                    <p:cTn id="134" fill="hold" nodeType="clickPar">
                      <p:stCondLst>
                        <p:cond delay="indefinite"/>
                      </p:stCondLst>
                      <p:childTnLst>
                        <p:par>
                          <p:cTn id="135" fill="hold" nodeType="afterGroup">
                            <p:stCondLst>
                              <p:cond delay="0"/>
                            </p:stCondLst>
                            <p:childTnLst>
                              <p:par>
                                <p:cTn id="136" presetID="26" presetClass="entr" presetSubtype="0" fill="hold" grpId="0" nodeType="clickEffect">
                                  <p:stCondLst>
                                    <p:cond delay="0"/>
                                  </p:stCondLst>
                                  <p:childTnLst>
                                    <p:set>
                                      <p:cBhvr>
                                        <p:cTn id="137" dur="1" fill="hold">
                                          <p:stCondLst>
                                            <p:cond delay="0"/>
                                          </p:stCondLst>
                                        </p:cTn>
                                        <p:tgtEl>
                                          <p:spTgt spid="32"/>
                                        </p:tgtEl>
                                        <p:attrNameLst>
                                          <p:attrName>style.visibility</p:attrName>
                                        </p:attrNameLst>
                                      </p:cBhvr>
                                      <p:to>
                                        <p:strVal val="visible"/>
                                      </p:to>
                                    </p:set>
                                    <p:animEffect transition="in" filter="wipe(down)">
                                      <p:cBhvr>
                                        <p:cTn id="138" dur="580">
                                          <p:stCondLst>
                                            <p:cond delay="0"/>
                                          </p:stCondLst>
                                        </p:cTn>
                                        <p:tgtEl>
                                          <p:spTgt spid="32"/>
                                        </p:tgtEl>
                                      </p:cBhvr>
                                    </p:animEffect>
                                    <p:anim calcmode="lin" valueType="num">
                                      <p:cBhvr>
                                        <p:cTn id="139" dur="1822" tmFilter="0,0; 0.14,0.36; 0.43,0.73; 0.71,0.91; 1.0,1.0">
                                          <p:stCondLst>
                                            <p:cond delay="0"/>
                                          </p:stCondLst>
                                        </p:cTn>
                                        <p:tgtEl>
                                          <p:spTgt spid="32"/>
                                        </p:tgtEl>
                                        <p:attrNameLst>
                                          <p:attrName>ppt_x</p:attrName>
                                        </p:attrNameLst>
                                      </p:cBhvr>
                                      <p:tavLst>
                                        <p:tav tm="0">
                                          <p:val>
                                            <p:strVal val="#ppt_x-0.25"/>
                                          </p:val>
                                        </p:tav>
                                        <p:tav tm="100000">
                                          <p:val>
                                            <p:strVal val="#ppt_x"/>
                                          </p:val>
                                        </p:tav>
                                      </p:tavLst>
                                    </p:anim>
                                    <p:anim calcmode="lin" valueType="num">
                                      <p:cBhvr>
                                        <p:cTn id="140" dur="664" tmFilter="0.0,0.0; 0.25,0.07; 0.50,0.2; 0.75,0.467; 1.0,1.0">
                                          <p:stCondLst>
                                            <p:cond delay="0"/>
                                          </p:stCondLst>
                                        </p:cTn>
                                        <p:tgtEl>
                                          <p:spTgt spid="32"/>
                                        </p:tgtEl>
                                        <p:attrNameLst>
                                          <p:attrName>ppt_y</p:attrName>
                                        </p:attrNameLst>
                                      </p:cBhvr>
                                      <p:tavLst>
                                        <p:tav tm="0" fmla="#ppt_y-sin(pi*$)/3">
                                          <p:val>
                                            <p:fltVal val="0.5"/>
                                          </p:val>
                                        </p:tav>
                                        <p:tav tm="100000">
                                          <p:val>
                                            <p:fltVal val="1"/>
                                          </p:val>
                                        </p:tav>
                                      </p:tavLst>
                                    </p:anim>
                                    <p:anim calcmode="lin" valueType="num">
                                      <p:cBhvr>
                                        <p:cTn id="141" dur="664" tmFilter="0, 0; 0.125,0.2665; 0.25,0.4; 0.375,0.465; 0.5,0.5;  0.625,0.535; 0.75,0.6; 0.875,0.7335; 1,1">
                                          <p:stCondLst>
                                            <p:cond delay="664"/>
                                          </p:stCondLst>
                                        </p:cTn>
                                        <p:tgtEl>
                                          <p:spTgt spid="32"/>
                                        </p:tgtEl>
                                        <p:attrNameLst>
                                          <p:attrName>ppt_y</p:attrName>
                                        </p:attrNameLst>
                                      </p:cBhvr>
                                      <p:tavLst>
                                        <p:tav tm="0" fmla="#ppt_y-sin(pi*$)/9">
                                          <p:val>
                                            <p:fltVal val="0"/>
                                          </p:val>
                                        </p:tav>
                                        <p:tav tm="100000">
                                          <p:val>
                                            <p:fltVal val="1"/>
                                          </p:val>
                                        </p:tav>
                                      </p:tavLst>
                                    </p:anim>
                                    <p:anim calcmode="lin" valueType="num">
                                      <p:cBhvr>
                                        <p:cTn id="142" dur="332" tmFilter="0, 0; 0.125,0.2665; 0.25,0.4; 0.375,0.465; 0.5,0.5;  0.625,0.535; 0.75,0.6; 0.875,0.7335; 1,1">
                                          <p:stCondLst>
                                            <p:cond delay="1324"/>
                                          </p:stCondLst>
                                        </p:cTn>
                                        <p:tgtEl>
                                          <p:spTgt spid="32"/>
                                        </p:tgtEl>
                                        <p:attrNameLst>
                                          <p:attrName>ppt_y</p:attrName>
                                        </p:attrNameLst>
                                      </p:cBhvr>
                                      <p:tavLst>
                                        <p:tav tm="0" fmla="#ppt_y-sin(pi*$)/27">
                                          <p:val>
                                            <p:fltVal val="0"/>
                                          </p:val>
                                        </p:tav>
                                        <p:tav tm="100000">
                                          <p:val>
                                            <p:fltVal val="1"/>
                                          </p:val>
                                        </p:tav>
                                      </p:tavLst>
                                    </p:anim>
                                    <p:anim calcmode="lin" valueType="num">
                                      <p:cBhvr>
                                        <p:cTn id="143" dur="164" tmFilter="0, 0; 0.125,0.2665; 0.25,0.4; 0.375,0.465; 0.5,0.5;  0.625,0.535; 0.75,0.6; 0.875,0.7335; 1,1">
                                          <p:stCondLst>
                                            <p:cond delay="1656"/>
                                          </p:stCondLst>
                                        </p:cTn>
                                        <p:tgtEl>
                                          <p:spTgt spid="32"/>
                                        </p:tgtEl>
                                        <p:attrNameLst>
                                          <p:attrName>ppt_y</p:attrName>
                                        </p:attrNameLst>
                                      </p:cBhvr>
                                      <p:tavLst>
                                        <p:tav tm="0" fmla="#ppt_y-sin(pi*$)/81">
                                          <p:val>
                                            <p:fltVal val="0"/>
                                          </p:val>
                                        </p:tav>
                                        <p:tav tm="100000">
                                          <p:val>
                                            <p:fltVal val="1"/>
                                          </p:val>
                                        </p:tav>
                                      </p:tavLst>
                                    </p:anim>
                                    <p:animScale>
                                      <p:cBhvr>
                                        <p:cTn id="144" dur="26">
                                          <p:stCondLst>
                                            <p:cond delay="650"/>
                                          </p:stCondLst>
                                        </p:cTn>
                                        <p:tgtEl>
                                          <p:spTgt spid="32"/>
                                        </p:tgtEl>
                                      </p:cBhvr>
                                      <p:to x="100000" y="60000"/>
                                    </p:animScale>
                                    <p:animScale>
                                      <p:cBhvr>
                                        <p:cTn id="145" dur="166" decel="50000">
                                          <p:stCondLst>
                                            <p:cond delay="676"/>
                                          </p:stCondLst>
                                        </p:cTn>
                                        <p:tgtEl>
                                          <p:spTgt spid="32"/>
                                        </p:tgtEl>
                                      </p:cBhvr>
                                      <p:to x="100000" y="100000"/>
                                    </p:animScale>
                                    <p:animScale>
                                      <p:cBhvr>
                                        <p:cTn id="146" dur="26">
                                          <p:stCondLst>
                                            <p:cond delay="1312"/>
                                          </p:stCondLst>
                                        </p:cTn>
                                        <p:tgtEl>
                                          <p:spTgt spid="32"/>
                                        </p:tgtEl>
                                      </p:cBhvr>
                                      <p:to x="100000" y="80000"/>
                                    </p:animScale>
                                    <p:animScale>
                                      <p:cBhvr>
                                        <p:cTn id="147" dur="166" decel="50000">
                                          <p:stCondLst>
                                            <p:cond delay="1338"/>
                                          </p:stCondLst>
                                        </p:cTn>
                                        <p:tgtEl>
                                          <p:spTgt spid="32"/>
                                        </p:tgtEl>
                                      </p:cBhvr>
                                      <p:to x="100000" y="100000"/>
                                    </p:animScale>
                                    <p:animScale>
                                      <p:cBhvr>
                                        <p:cTn id="148" dur="26">
                                          <p:stCondLst>
                                            <p:cond delay="1642"/>
                                          </p:stCondLst>
                                        </p:cTn>
                                        <p:tgtEl>
                                          <p:spTgt spid="32"/>
                                        </p:tgtEl>
                                      </p:cBhvr>
                                      <p:to x="100000" y="90000"/>
                                    </p:animScale>
                                    <p:animScale>
                                      <p:cBhvr>
                                        <p:cTn id="149" dur="166" decel="50000">
                                          <p:stCondLst>
                                            <p:cond delay="1668"/>
                                          </p:stCondLst>
                                        </p:cTn>
                                        <p:tgtEl>
                                          <p:spTgt spid="32"/>
                                        </p:tgtEl>
                                      </p:cBhvr>
                                      <p:to x="100000" y="100000"/>
                                    </p:animScale>
                                    <p:animScale>
                                      <p:cBhvr>
                                        <p:cTn id="150" dur="26">
                                          <p:stCondLst>
                                            <p:cond delay="1808"/>
                                          </p:stCondLst>
                                        </p:cTn>
                                        <p:tgtEl>
                                          <p:spTgt spid="32"/>
                                        </p:tgtEl>
                                      </p:cBhvr>
                                      <p:to x="100000" y="95000"/>
                                    </p:animScale>
                                    <p:animScale>
                                      <p:cBhvr>
                                        <p:cTn id="151" dur="166" decel="50000">
                                          <p:stCondLst>
                                            <p:cond delay="1834"/>
                                          </p:stCondLst>
                                        </p:cTn>
                                        <p:tgtEl>
                                          <p:spTgt spid="32"/>
                                        </p:tgtEl>
                                      </p:cBhvr>
                                      <p:to x="100000" y="100000"/>
                                    </p:animScale>
                                  </p:childTnLst>
                                </p:cTn>
                              </p:par>
                            </p:childTnLst>
                          </p:cTn>
                        </p:par>
                      </p:childTnLst>
                    </p:cTn>
                  </p:par>
                  <p:par>
                    <p:cTn id="152" fill="hold" nodeType="clickPar">
                      <p:stCondLst>
                        <p:cond delay="indefinite"/>
                      </p:stCondLst>
                      <p:childTnLst>
                        <p:par>
                          <p:cTn id="153" fill="hold" nodeType="afterGroup">
                            <p:stCondLst>
                              <p:cond delay="0"/>
                            </p:stCondLst>
                            <p:childTnLst>
                              <p:par>
                                <p:cTn id="154" presetID="26" presetClass="entr" presetSubtype="0" fill="hold" grpId="0" nodeType="clickEffect">
                                  <p:stCondLst>
                                    <p:cond delay="0"/>
                                  </p:stCondLst>
                                  <p:childTnLst>
                                    <p:set>
                                      <p:cBhvr>
                                        <p:cTn id="155" dur="1" fill="hold">
                                          <p:stCondLst>
                                            <p:cond delay="0"/>
                                          </p:stCondLst>
                                        </p:cTn>
                                        <p:tgtEl>
                                          <p:spTgt spid="33"/>
                                        </p:tgtEl>
                                        <p:attrNameLst>
                                          <p:attrName>style.visibility</p:attrName>
                                        </p:attrNameLst>
                                      </p:cBhvr>
                                      <p:to>
                                        <p:strVal val="visible"/>
                                      </p:to>
                                    </p:set>
                                    <p:animEffect transition="in" filter="wipe(down)">
                                      <p:cBhvr>
                                        <p:cTn id="156" dur="580">
                                          <p:stCondLst>
                                            <p:cond delay="0"/>
                                          </p:stCondLst>
                                        </p:cTn>
                                        <p:tgtEl>
                                          <p:spTgt spid="33"/>
                                        </p:tgtEl>
                                      </p:cBhvr>
                                    </p:animEffect>
                                    <p:anim calcmode="lin" valueType="num">
                                      <p:cBhvr>
                                        <p:cTn id="157" dur="1822" tmFilter="0,0; 0.14,0.36; 0.43,0.73; 0.71,0.91; 1.0,1.0">
                                          <p:stCondLst>
                                            <p:cond delay="0"/>
                                          </p:stCondLst>
                                        </p:cTn>
                                        <p:tgtEl>
                                          <p:spTgt spid="33"/>
                                        </p:tgtEl>
                                        <p:attrNameLst>
                                          <p:attrName>ppt_x</p:attrName>
                                        </p:attrNameLst>
                                      </p:cBhvr>
                                      <p:tavLst>
                                        <p:tav tm="0">
                                          <p:val>
                                            <p:strVal val="#ppt_x-0.25"/>
                                          </p:val>
                                        </p:tav>
                                        <p:tav tm="100000">
                                          <p:val>
                                            <p:strVal val="#ppt_x"/>
                                          </p:val>
                                        </p:tav>
                                      </p:tavLst>
                                    </p:anim>
                                    <p:anim calcmode="lin" valueType="num">
                                      <p:cBhvr>
                                        <p:cTn id="158" dur="664" tmFilter="0.0,0.0; 0.25,0.07; 0.50,0.2; 0.75,0.467; 1.0,1.0">
                                          <p:stCondLst>
                                            <p:cond delay="0"/>
                                          </p:stCondLst>
                                        </p:cTn>
                                        <p:tgtEl>
                                          <p:spTgt spid="33"/>
                                        </p:tgtEl>
                                        <p:attrNameLst>
                                          <p:attrName>ppt_y</p:attrName>
                                        </p:attrNameLst>
                                      </p:cBhvr>
                                      <p:tavLst>
                                        <p:tav tm="0" fmla="#ppt_y-sin(pi*$)/3">
                                          <p:val>
                                            <p:fltVal val="0.5"/>
                                          </p:val>
                                        </p:tav>
                                        <p:tav tm="100000">
                                          <p:val>
                                            <p:fltVal val="1"/>
                                          </p:val>
                                        </p:tav>
                                      </p:tavLst>
                                    </p:anim>
                                    <p:anim calcmode="lin" valueType="num">
                                      <p:cBhvr>
                                        <p:cTn id="159" dur="664" tmFilter="0, 0; 0.125,0.2665; 0.25,0.4; 0.375,0.465; 0.5,0.5;  0.625,0.535; 0.75,0.6; 0.875,0.7335; 1,1">
                                          <p:stCondLst>
                                            <p:cond delay="664"/>
                                          </p:stCondLst>
                                        </p:cTn>
                                        <p:tgtEl>
                                          <p:spTgt spid="33"/>
                                        </p:tgtEl>
                                        <p:attrNameLst>
                                          <p:attrName>ppt_y</p:attrName>
                                        </p:attrNameLst>
                                      </p:cBhvr>
                                      <p:tavLst>
                                        <p:tav tm="0" fmla="#ppt_y-sin(pi*$)/9">
                                          <p:val>
                                            <p:fltVal val="0"/>
                                          </p:val>
                                        </p:tav>
                                        <p:tav tm="100000">
                                          <p:val>
                                            <p:fltVal val="1"/>
                                          </p:val>
                                        </p:tav>
                                      </p:tavLst>
                                    </p:anim>
                                    <p:anim calcmode="lin" valueType="num">
                                      <p:cBhvr>
                                        <p:cTn id="160" dur="332" tmFilter="0, 0; 0.125,0.2665; 0.25,0.4; 0.375,0.465; 0.5,0.5;  0.625,0.535; 0.75,0.6; 0.875,0.7335; 1,1">
                                          <p:stCondLst>
                                            <p:cond delay="1324"/>
                                          </p:stCondLst>
                                        </p:cTn>
                                        <p:tgtEl>
                                          <p:spTgt spid="33"/>
                                        </p:tgtEl>
                                        <p:attrNameLst>
                                          <p:attrName>ppt_y</p:attrName>
                                        </p:attrNameLst>
                                      </p:cBhvr>
                                      <p:tavLst>
                                        <p:tav tm="0" fmla="#ppt_y-sin(pi*$)/27">
                                          <p:val>
                                            <p:fltVal val="0"/>
                                          </p:val>
                                        </p:tav>
                                        <p:tav tm="100000">
                                          <p:val>
                                            <p:fltVal val="1"/>
                                          </p:val>
                                        </p:tav>
                                      </p:tavLst>
                                    </p:anim>
                                    <p:anim calcmode="lin" valueType="num">
                                      <p:cBhvr>
                                        <p:cTn id="161" dur="164" tmFilter="0, 0; 0.125,0.2665; 0.25,0.4; 0.375,0.465; 0.5,0.5;  0.625,0.535; 0.75,0.6; 0.875,0.7335; 1,1">
                                          <p:stCondLst>
                                            <p:cond delay="1656"/>
                                          </p:stCondLst>
                                        </p:cTn>
                                        <p:tgtEl>
                                          <p:spTgt spid="33"/>
                                        </p:tgtEl>
                                        <p:attrNameLst>
                                          <p:attrName>ppt_y</p:attrName>
                                        </p:attrNameLst>
                                      </p:cBhvr>
                                      <p:tavLst>
                                        <p:tav tm="0" fmla="#ppt_y-sin(pi*$)/81">
                                          <p:val>
                                            <p:fltVal val="0"/>
                                          </p:val>
                                        </p:tav>
                                        <p:tav tm="100000">
                                          <p:val>
                                            <p:fltVal val="1"/>
                                          </p:val>
                                        </p:tav>
                                      </p:tavLst>
                                    </p:anim>
                                    <p:animScale>
                                      <p:cBhvr>
                                        <p:cTn id="162" dur="26">
                                          <p:stCondLst>
                                            <p:cond delay="650"/>
                                          </p:stCondLst>
                                        </p:cTn>
                                        <p:tgtEl>
                                          <p:spTgt spid="33"/>
                                        </p:tgtEl>
                                      </p:cBhvr>
                                      <p:to x="100000" y="60000"/>
                                    </p:animScale>
                                    <p:animScale>
                                      <p:cBhvr>
                                        <p:cTn id="163" dur="166" decel="50000">
                                          <p:stCondLst>
                                            <p:cond delay="676"/>
                                          </p:stCondLst>
                                        </p:cTn>
                                        <p:tgtEl>
                                          <p:spTgt spid="33"/>
                                        </p:tgtEl>
                                      </p:cBhvr>
                                      <p:to x="100000" y="100000"/>
                                    </p:animScale>
                                    <p:animScale>
                                      <p:cBhvr>
                                        <p:cTn id="164" dur="26">
                                          <p:stCondLst>
                                            <p:cond delay="1312"/>
                                          </p:stCondLst>
                                        </p:cTn>
                                        <p:tgtEl>
                                          <p:spTgt spid="33"/>
                                        </p:tgtEl>
                                      </p:cBhvr>
                                      <p:to x="100000" y="80000"/>
                                    </p:animScale>
                                    <p:animScale>
                                      <p:cBhvr>
                                        <p:cTn id="165" dur="166" decel="50000">
                                          <p:stCondLst>
                                            <p:cond delay="1338"/>
                                          </p:stCondLst>
                                        </p:cTn>
                                        <p:tgtEl>
                                          <p:spTgt spid="33"/>
                                        </p:tgtEl>
                                      </p:cBhvr>
                                      <p:to x="100000" y="100000"/>
                                    </p:animScale>
                                    <p:animScale>
                                      <p:cBhvr>
                                        <p:cTn id="166" dur="26">
                                          <p:stCondLst>
                                            <p:cond delay="1642"/>
                                          </p:stCondLst>
                                        </p:cTn>
                                        <p:tgtEl>
                                          <p:spTgt spid="33"/>
                                        </p:tgtEl>
                                      </p:cBhvr>
                                      <p:to x="100000" y="90000"/>
                                    </p:animScale>
                                    <p:animScale>
                                      <p:cBhvr>
                                        <p:cTn id="167" dur="166" decel="50000">
                                          <p:stCondLst>
                                            <p:cond delay="1668"/>
                                          </p:stCondLst>
                                        </p:cTn>
                                        <p:tgtEl>
                                          <p:spTgt spid="33"/>
                                        </p:tgtEl>
                                      </p:cBhvr>
                                      <p:to x="100000" y="100000"/>
                                    </p:animScale>
                                    <p:animScale>
                                      <p:cBhvr>
                                        <p:cTn id="168" dur="26">
                                          <p:stCondLst>
                                            <p:cond delay="1808"/>
                                          </p:stCondLst>
                                        </p:cTn>
                                        <p:tgtEl>
                                          <p:spTgt spid="33"/>
                                        </p:tgtEl>
                                      </p:cBhvr>
                                      <p:to x="100000" y="95000"/>
                                    </p:animScale>
                                    <p:animScale>
                                      <p:cBhvr>
                                        <p:cTn id="169" dur="166" decel="50000">
                                          <p:stCondLst>
                                            <p:cond delay="1834"/>
                                          </p:stCondLst>
                                        </p:cTn>
                                        <p:tgtEl>
                                          <p:spTgt spid="33"/>
                                        </p:tgtEl>
                                      </p:cBhvr>
                                      <p:to x="100000" y="100000"/>
                                    </p:animScale>
                                  </p:childTnLst>
                                </p:cTn>
                              </p:par>
                            </p:childTnLst>
                          </p:cTn>
                        </p:par>
                      </p:childTnLst>
                    </p:cTn>
                  </p:par>
                  <p:par>
                    <p:cTn id="170" fill="hold" nodeType="clickPar">
                      <p:stCondLst>
                        <p:cond delay="indefinite"/>
                      </p:stCondLst>
                      <p:childTnLst>
                        <p:par>
                          <p:cTn id="171" fill="hold" nodeType="afterGroup">
                            <p:stCondLst>
                              <p:cond delay="0"/>
                            </p:stCondLst>
                            <p:childTnLst>
                              <p:par>
                                <p:cTn id="172" presetID="26" presetClass="entr" presetSubtype="0" fill="hold" grpId="0" nodeType="clickEffect">
                                  <p:stCondLst>
                                    <p:cond delay="0"/>
                                  </p:stCondLst>
                                  <p:childTnLst>
                                    <p:set>
                                      <p:cBhvr>
                                        <p:cTn id="173" dur="1" fill="hold">
                                          <p:stCondLst>
                                            <p:cond delay="0"/>
                                          </p:stCondLst>
                                        </p:cTn>
                                        <p:tgtEl>
                                          <p:spTgt spid="34"/>
                                        </p:tgtEl>
                                        <p:attrNameLst>
                                          <p:attrName>style.visibility</p:attrName>
                                        </p:attrNameLst>
                                      </p:cBhvr>
                                      <p:to>
                                        <p:strVal val="visible"/>
                                      </p:to>
                                    </p:set>
                                    <p:animEffect transition="in" filter="wipe(down)">
                                      <p:cBhvr>
                                        <p:cTn id="174" dur="580">
                                          <p:stCondLst>
                                            <p:cond delay="0"/>
                                          </p:stCondLst>
                                        </p:cTn>
                                        <p:tgtEl>
                                          <p:spTgt spid="34"/>
                                        </p:tgtEl>
                                      </p:cBhvr>
                                    </p:animEffect>
                                    <p:anim calcmode="lin" valueType="num">
                                      <p:cBhvr>
                                        <p:cTn id="175" dur="1822" tmFilter="0,0; 0.14,0.36; 0.43,0.73; 0.71,0.91; 1.0,1.0">
                                          <p:stCondLst>
                                            <p:cond delay="0"/>
                                          </p:stCondLst>
                                        </p:cTn>
                                        <p:tgtEl>
                                          <p:spTgt spid="34"/>
                                        </p:tgtEl>
                                        <p:attrNameLst>
                                          <p:attrName>ppt_x</p:attrName>
                                        </p:attrNameLst>
                                      </p:cBhvr>
                                      <p:tavLst>
                                        <p:tav tm="0">
                                          <p:val>
                                            <p:strVal val="#ppt_x-0.25"/>
                                          </p:val>
                                        </p:tav>
                                        <p:tav tm="100000">
                                          <p:val>
                                            <p:strVal val="#ppt_x"/>
                                          </p:val>
                                        </p:tav>
                                      </p:tavLst>
                                    </p:anim>
                                    <p:anim calcmode="lin" valueType="num">
                                      <p:cBhvr>
                                        <p:cTn id="176" dur="664" tmFilter="0.0,0.0; 0.25,0.07; 0.50,0.2; 0.75,0.467; 1.0,1.0">
                                          <p:stCondLst>
                                            <p:cond delay="0"/>
                                          </p:stCondLst>
                                        </p:cTn>
                                        <p:tgtEl>
                                          <p:spTgt spid="34"/>
                                        </p:tgtEl>
                                        <p:attrNameLst>
                                          <p:attrName>ppt_y</p:attrName>
                                        </p:attrNameLst>
                                      </p:cBhvr>
                                      <p:tavLst>
                                        <p:tav tm="0" fmla="#ppt_y-sin(pi*$)/3">
                                          <p:val>
                                            <p:fltVal val="0.5"/>
                                          </p:val>
                                        </p:tav>
                                        <p:tav tm="100000">
                                          <p:val>
                                            <p:fltVal val="1"/>
                                          </p:val>
                                        </p:tav>
                                      </p:tavLst>
                                    </p:anim>
                                    <p:anim calcmode="lin" valueType="num">
                                      <p:cBhvr>
                                        <p:cTn id="177" dur="664" tmFilter="0, 0; 0.125,0.2665; 0.25,0.4; 0.375,0.465; 0.5,0.5;  0.625,0.535; 0.75,0.6; 0.875,0.7335; 1,1">
                                          <p:stCondLst>
                                            <p:cond delay="664"/>
                                          </p:stCondLst>
                                        </p:cTn>
                                        <p:tgtEl>
                                          <p:spTgt spid="34"/>
                                        </p:tgtEl>
                                        <p:attrNameLst>
                                          <p:attrName>ppt_y</p:attrName>
                                        </p:attrNameLst>
                                      </p:cBhvr>
                                      <p:tavLst>
                                        <p:tav tm="0" fmla="#ppt_y-sin(pi*$)/9">
                                          <p:val>
                                            <p:fltVal val="0"/>
                                          </p:val>
                                        </p:tav>
                                        <p:tav tm="100000">
                                          <p:val>
                                            <p:fltVal val="1"/>
                                          </p:val>
                                        </p:tav>
                                      </p:tavLst>
                                    </p:anim>
                                    <p:anim calcmode="lin" valueType="num">
                                      <p:cBhvr>
                                        <p:cTn id="178" dur="332" tmFilter="0, 0; 0.125,0.2665; 0.25,0.4; 0.375,0.465; 0.5,0.5;  0.625,0.535; 0.75,0.6; 0.875,0.7335; 1,1">
                                          <p:stCondLst>
                                            <p:cond delay="1324"/>
                                          </p:stCondLst>
                                        </p:cTn>
                                        <p:tgtEl>
                                          <p:spTgt spid="34"/>
                                        </p:tgtEl>
                                        <p:attrNameLst>
                                          <p:attrName>ppt_y</p:attrName>
                                        </p:attrNameLst>
                                      </p:cBhvr>
                                      <p:tavLst>
                                        <p:tav tm="0" fmla="#ppt_y-sin(pi*$)/27">
                                          <p:val>
                                            <p:fltVal val="0"/>
                                          </p:val>
                                        </p:tav>
                                        <p:tav tm="100000">
                                          <p:val>
                                            <p:fltVal val="1"/>
                                          </p:val>
                                        </p:tav>
                                      </p:tavLst>
                                    </p:anim>
                                    <p:anim calcmode="lin" valueType="num">
                                      <p:cBhvr>
                                        <p:cTn id="179" dur="164" tmFilter="0, 0; 0.125,0.2665; 0.25,0.4; 0.375,0.465; 0.5,0.5;  0.625,0.535; 0.75,0.6; 0.875,0.7335; 1,1">
                                          <p:stCondLst>
                                            <p:cond delay="1656"/>
                                          </p:stCondLst>
                                        </p:cTn>
                                        <p:tgtEl>
                                          <p:spTgt spid="34"/>
                                        </p:tgtEl>
                                        <p:attrNameLst>
                                          <p:attrName>ppt_y</p:attrName>
                                        </p:attrNameLst>
                                      </p:cBhvr>
                                      <p:tavLst>
                                        <p:tav tm="0" fmla="#ppt_y-sin(pi*$)/81">
                                          <p:val>
                                            <p:fltVal val="0"/>
                                          </p:val>
                                        </p:tav>
                                        <p:tav tm="100000">
                                          <p:val>
                                            <p:fltVal val="1"/>
                                          </p:val>
                                        </p:tav>
                                      </p:tavLst>
                                    </p:anim>
                                    <p:animScale>
                                      <p:cBhvr>
                                        <p:cTn id="180" dur="26">
                                          <p:stCondLst>
                                            <p:cond delay="650"/>
                                          </p:stCondLst>
                                        </p:cTn>
                                        <p:tgtEl>
                                          <p:spTgt spid="34"/>
                                        </p:tgtEl>
                                      </p:cBhvr>
                                      <p:to x="100000" y="60000"/>
                                    </p:animScale>
                                    <p:animScale>
                                      <p:cBhvr>
                                        <p:cTn id="181" dur="166" decel="50000">
                                          <p:stCondLst>
                                            <p:cond delay="676"/>
                                          </p:stCondLst>
                                        </p:cTn>
                                        <p:tgtEl>
                                          <p:spTgt spid="34"/>
                                        </p:tgtEl>
                                      </p:cBhvr>
                                      <p:to x="100000" y="100000"/>
                                    </p:animScale>
                                    <p:animScale>
                                      <p:cBhvr>
                                        <p:cTn id="182" dur="26">
                                          <p:stCondLst>
                                            <p:cond delay="1312"/>
                                          </p:stCondLst>
                                        </p:cTn>
                                        <p:tgtEl>
                                          <p:spTgt spid="34"/>
                                        </p:tgtEl>
                                      </p:cBhvr>
                                      <p:to x="100000" y="80000"/>
                                    </p:animScale>
                                    <p:animScale>
                                      <p:cBhvr>
                                        <p:cTn id="183" dur="166" decel="50000">
                                          <p:stCondLst>
                                            <p:cond delay="1338"/>
                                          </p:stCondLst>
                                        </p:cTn>
                                        <p:tgtEl>
                                          <p:spTgt spid="34"/>
                                        </p:tgtEl>
                                      </p:cBhvr>
                                      <p:to x="100000" y="100000"/>
                                    </p:animScale>
                                    <p:animScale>
                                      <p:cBhvr>
                                        <p:cTn id="184" dur="26">
                                          <p:stCondLst>
                                            <p:cond delay="1642"/>
                                          </p:stCondLst>
                                        </p:cTn>
                                        <p:tgtEl>
                                          <p:spTgt spid="34"/>
                                        </p:tgtEl>
                                      </p:cBhvr>
                                      <p:to x="100000" y="90000"/>
                                    </p:animScale>
                                    <p:animScale>
                                      <p:cBhvr>
                                        <p:cTn id="185" dur="166" decel="50000">
                                          <p:stCondLst>
                                            <p:cond delay="1668"/>
                                          </p:stCondLst>
                                        </p:cTn>
                                        <p:tgtEl>
                                          <p:spTgt spid="34"/>
                                        </p:tgtEl>
                                      </p:cBhvr>
                                      <p:to x="100000" y="100000"/>
                                    </p:animScale>
                                    <p:animScale>
                                      <p:cBhvr>
                                        <p:cTn id="186" dur="26">
                                          <p:stCondLst>
                                            <p:cond delay="1808"/>
                                          </p:stCondLst>
                                        </p:cTn>
                                        <p:tgtEl>
                                          <p:spTgt spid="34"/>
                                        </p:tgtEl>
                                      </p:cBhvr>
                                      <p:to x="100000" y="95000"/>
                                    </p:animScale>
                                    <p:animScale>
                                      <p:cBhvr>
                                        <p:cTn id="187" dur="166" decel="50000">
                                          <p:stCondLst>
                                            <p:cond delay="1834"/>
                                          </p:stCondLst>
                                        </p:cTn>
                                        <p:tgtEl>
                                          <p:spTgt spid="34"/>
                                        </p:tgtEl>
                                      </p:cBhvr>
                                      <p:to x="100000" y="100000"/>
                                    </p:animScale>
                                  </p:childTnLst>
                                </p:cTn>
                              </p:par>
                            </p:childTnLst>
                          </p:cTn>
                        </p:par>
                      </p:childTnLst>
                    </p:cTn>
                  </p:par>
                  <p:par>
                    <p:cTn id="188" fill="hold" nodeType="clickPar">
                      <p:stCondLst>
                        <p:cond delay="indefinite"/>
                      </p:stCondLst>
                      <p:childTnLst>
                        <p:par>
                          <p:cTn id="189" fill="hold" nodeType="afterGroup">
                            <p:stCondLst>
                              <p:cond delay="0"/>
                            </p:stCondLst>
                            <p:childTnLst>
                              <p:par>
                                <p:cTn id="190" presetID="26" presetClass="entr" presetSubtype="0" fill="hold" grpId="0" nodeType="clickEffect">
                                  <p:stCondLst>
                                    <p:cond delay="0"/>
                                  </p:stCondLst>
                                  <p:childTnLst>
                                    <p:set>
                                      <p:cBhvr>
                                        <p:cTn id="191" dur="1" fill="hold">
                                          <p:stCondLst>
                                            <p:cond delay="0"/>
                                          </p:stCondLst>
                                        </p:cTn>
                                        <p:tgtEl>
                                          <p:spTgt spid="35"/>
                                        </p:tgtEl>
                                        <p:attrNameLst>
                                          <p:attrName>style.visibility</p:attrName>
                                        </p:attrNameLst>
                                      </p:cBhvr>
                                      <p:to>
                                        <p:strVal val="visible"/>
                                      </p:to>
                                    </p:set>
                                    <p:animEffect transition="in" filter="wipe(down)">
                                      <p:cBhvr>
                                        <p:cTn id="192" dur="580">
                                          <p:stCondLst>
                                            <p:cond delay="0"/>
                                          </p:stCondLst>
                                        </p:cTn>
                                        <p:tgtEl>
                                          <p:spTgt spid="35"/>
                                        </p:tgtEl>
                                      </p:cBhvr>
                                    </p:animEffect>
                                    <p:anim calcmode="lin" valueType="num">
                                      <p:cBhvr>
                                        <p:cTn id="193" dur="1822" tmFilter="0,0; 0.14,0.36; 0.43,0.73; 0.71,0.91; 1.0,1.0">
                                          <p:stCondLst>
                                            <p:cond delay="0"/>
                                          </p:stCondLst>
                                        </p:cTn>
                                        <p:tgtEl>
                                          <p:spTgt spid="35"/>
                                        </p:tgtEl>
                                        <p:attrNameLst>
                                          <p:attrName>ppt_x</p:attrName>
                                        </p:attrNameLst>
                                      </p:cBhvr>
                                      <p:tavLst>
                                        <p:tav tm="0">
                                          <p:val>
                                            <p:strVal val="#ppt_x-0.25"/>
                                          </p:val>
                                        </p:tav>
                                        <p:tav tm="100000">
                                          <p:val>
                                            <p:strVal val="#ppt_x"/>
                                          </p:val>
                                        </p:tav>
                                      </p:tavLst>
                                    </p:anim>
                                    <p:anim calcmode="lin" valueType="num">
                                      <p:cBhvr>
                                        <p:cTn id="194" dur="664" tmFilter="0.0,0.0; 0.25,0.07; 0.50,0.2; 0.75,0.467; 1.0,1.0">
                                          <p:stCondLst>
                                            <p:cond delay="0"/>
                                          </p:stCondLst>
                                        </p:cTn>
                                        <p:tgtEl>
                                          <p:spTgt spid="35"/>
                                        </p:tgtEl>
                                        <p:attrNameLst>
                                          <p:attrName>ppt_y</p:attrName>
                                        </p:attrNameLst>
                                      </p:cBhvr>
                                      <p:tavLst>
                                        <p:tav tm="0" fmla="#ppt_y-sin(pi*$)/3">
                                          <p:val>
                                            <p:fltVal val="0.5"/>
                                          </p:val>
                                        </p:tav>
                                        <p:tav tm="100000">
                                          <p:val>
                                            <p:fltVal val="1"/>
                                          </p:val>
                                        </p:tav>
                                      </p:tavLst>
                                    </p:anim>
                                    <p:anim calcmode="lin" valueType="num">
                                      <p:cBhvr>
                                        <p:cTn id="195" dur="664" tmFilter="0, 0; 0.125,0.2665; 0.25,0.4; 0.375,0.465; 0.5,0.5;  0.625,0.535; 0.75,0.6; 0.875,0.7335; 1,1">
                                          <p:stCondLst>
                                            <p:cond delay="664"/>
                                          </p:stCondLst>
                                        </p:cTn>
                                        <p:tgtEl>
                                          <p:spTgt spid="35"/>
                                        </p:tgtEl>
                                        <p:attrNameLst>
                                          <p:attrName>ppt_y</p:attrName>
                                        </p:attrNameLst>
                                      </p:cBhvr>
                                      <p:tavLst>
                                        <p:tav tm="0" fmla="#ppt_y-sin(pi*$)/9">
                                          <p:val>
                                            <p:fltVal val="0"/>
                                          </p:val>
                                        </p:tav>
                                        <p:tav tm="100000">
                                          <p:val>
                                            <p:fltVal val="1"/>
                                          </p:val>
                                        </p:tav>
                                      </p:tavLst>
                                    </p:anim>
                                    <p:anim calcmode="lin" valueType="num">
                                      <p:cBhvr>
                                        <p:cTn id="196" dur="332" tmFilter="0, 0; 0.125,0.2665; 0.25,0.4; 0.375,0.465; 0.5,0.5;  0.625,0.535; 0.75,0.6; 0.875,0.7335; 1,1">
                                          <p:stCondLst>
                                            <p:cond delay="1324"/>
                                          </p:stCondLst>
                                        </p:cTn>
                                        <p:tgtEl>
                                          <p:spTgt spid="35"/>
                                        </p:tgtEl>
                                        <p:attrNameLst>
                                          <p:attrName>ppt_y</p:attrName>
                                        </p:attrNameLst>
                                      </p:cBhvr>
                                      <p:tavLst>
                                        <p:tav tm="0" fmla="#ppt_y-sin(pi*$)/27">
                                          <p:val>
                                            <p:fltVal val="0"/>
                                          </p:val>
                                        </p:tav>
                                        <p:tav tm="100000">
                                          <p:val>
                                            <p:fltVal val="1"/>
                                          </p:val>
                                        </p:tav>
                                      </p:tavLst>
                                    </p:anim>
                                    <p:anim calcmode="lin" valueType="num">
                                      <p:cBhvr>
                                        <p:cTn id="197" dur="164" tmFilter="0, 0; 0.125,0.2665; 0.25,0.4; 0.375,0.465; 0.5,0.5;  0.625,0.535; 0.75,0.6; 0.875,0.7335; 1,1">
                                          <p:stCondLst>
                                            <p:cond delay="1656"/>
                                          </p:stCondLst>
                                        </p:cTn>
                                        <p:tgtEl>
                                          <p:spTgt spid="35"/>
                                        </p:tgtEl>
                                        <p:attrNameLst>
                                          <p:attrName>ppt_y</p:attrName>
                                        </p:attrNameLst>
                                      </p:cBhvr>
                                      <p:tavLst>
                                        <p:tav tm="0" fmla="#ppt_y-sin(pi*$)/81">
                                          <p:val>
                                            <p:fltVal val="0"/>
                                          </p:val>
                                        </p:tav>
                                        <p:tav tm="100000">
                                          <p:val>
                                            <p:fltVal val="1"/>
                                          </p:val>
                                        </p:tav>
                                      </p:tavLst>
                                    </p:anim>
                                    <p:animScale>
                                      <p:cBhvr>
                                        <p:cTn id="198" dur="26">
                                          <p:stCondLst>
                                            <p:cond delay="650"/>
                                          </p:stCondLst>
                                        </p:cTn>
                                        <p:tgtEl>
                                          <p:spTgt spid="35"/>
                                        </p:tgtEl>
                                      </p:cBhvr>
                                      <p:to x="100000" y="60000"/>
                                    </p:animScale>
                                    <p:animScale>
                                      <p:cBhvr>
                                        <p:cTn id="199" dur="166" decel="50000">
                                          <p:stCondLst>
                                            <p:cond delay="676"/>
                                          </p:stCondLst>
                                        </p:cTn>
                                        <p:tgtEl>
                                          <p:spTgt spid="35"/>
                                        </p:tgtEl>
                                      </p:cBhvr>
                                      <p:to x="100000" y="100000"/>
                                    </p:animScale>
                                    <p:animScale>
                                      <p:cBhvr>
                                        <p:cTn id="200" dur="26">
                                          <p:stCondLst>
                                            <p:cond delay="1312"/>
                                          </p:stCondLst>
                                        </p:cTn>
                                        <p:tgtEl>
                                          <p:spTgt spid="35"/>
                                        </p:tgtEl>
                                      </p:cBhvr>
                                      <p:to x="100000" y="80000"/>
                                    </p:animScale>
                                    <p:animScale>
                                      <p:cBhvr>
                                        <p:cTn id="201" dur="166" decel="50000">
                                          <p:stCondLst>
                                            <p:cond delay="1338"/>
                                          </p:stCondLst>
                                        </p:cTn>
                                        <p:tgtEl>
                                          <p:spTgt spid="35"/>
                                        </p:tgtEl>
                                      </p:cBhvr>
                                      <p:to x="100000" y="100000"/>
                                    </p:animScale>
                                    <p:animScale>
                                      <p:cBhvr>
                                        <p:cTn id="202" dur="26">
                                          <p:stCondLst>
                                            <p:cond delay="1642"/>
                                          </p:stCondLst>
                                        </p:cTn>
                                        <p:tgtEl>
                                          <p:spTgt spid="35"/>
                                        </p:tgtEl>
                                      </p:cBhvr>
                                      <p:to x="100000" y="90000"/>
                                    </p:animScale>
                                    <p:animScale>
                                      <p:cBhvr>
                                        <p:cTn id="203" dur="166" decel="50000">
                                          <p:stCondLst>
                                            <p:cond delay="1668"/>
                                          </p:stCondLst>
                                        </p:cTn>
                                        <p:tgtEl>
                                          <p:spTgt spid="35"/>
                                        </p:tgtEl>
                                      </p:cBhvr>
                                      <p:to x="100000" y="100000"/>
                                    </p:animScale>
                                    <p:animScale>
                                      <p:cBhvr>
                                        <p:cTn id="204" dur="26">
                                          <p:stCondLst>
                                            <p:cond delay="1808"/>
                                          </p:stCondLst>
                                        </p:cTn>
                                        <p:tgtEl>
                                          <p:spTgt spid="35"/>
                                        </p:tgtEl>
                                      </p:cBhvr>
                                      <p:to x="100000" y="95000"/>
                                    </p:animScale>
                                    <p:animScale>
                                      <p:cBhvr>
                                        <p:cTn id="205" dur="166" decel="50000">
                                          <p:stCondLst>
                                            <p:cond delay="1834"/>
                                          </p:stCondLst>
                                        </p:cTn>
                                        <p:tgtEl>
                                          <p:spTgt spid="35"/>
                                        </p:tgtEl>
                                      </p:cBhvr>
                                      <p:to x="100000" y="100000"/>
                                    </p:animScale>
                                  </p:childTnLst>
                                </p:cTn>
                              </p:par>
                            </p:childTnLst>
                          </p:cTn>
                        </p:par>
                      </p:childTnLst>
                    </p:cTn>
                  </p:par>
                  <p:par>
                    <p:cTn id="206" fill="hold" nodeType="clickPar">
                      <p:stCondLst>
                        <p:cond delay="indefinite"/>
                      </p:stCondLst>
                      <p:childTnLst>
                        <p:par>
                          <p:cTn id="207" fill="hold" nodeType="afterGroup">
                            <p:stCondLst>
                              <p:cond delay="0"/>
                            </p:stCondLst>
                            <p:childTnLst>
                              <p:par>
                                <p:cTn id="208" presetID="26" presetClass="entr" presetSubtype="0" fill="hold" grpId="0" nodeType="clickEffect">
                                  <p:stCondLst>
                                    <p:cond delay="0"/>
                                  </p:stCondLst>
                                  <p:childTnLst>
                                    <p:set>
                                      <p:cBhvr>
                                        <p:cTn id="209" dur="1" fill="hold">
                                          <p:stCondLst>
                                            <p:cond delay="0"/>
                                          </p:stCondLst>
                                        </p:cTn>
                                        <p:tgtEl>
                                          <p:spTgt spid="36"/>
                                        </p:tgtEl>
                                        <p:attrNameLst>
                                          <p:attrName>style.visibility</p:attrName>
                                        </p:attrNameLst>
                                      </p:cBhvr>
                                      <p:to>
                                        <p:strVal val="visible"/>
                                      </p:to>
                                    </p:set>
                                    <p:animEffect transition="in" filter="wipe(down)">
                                      <p:cBhvr>
                                        <p:cTn id="210" dur="580">
                                          <p:stCondLst>
                                            <p:cond delay="0"/>
                                          </p:stCondLst>
                                        </p:cTn>
                                        <p:tgtEl>
                                          <p:spTgt spid="36"/>
                                        </p:tgtEl>
                                      </p:cBhvr>
                                    </p:animEffect>
                                    <p:anim calcmode="lin" valueType="num">
                                      <p:cBhvr>
                                        <p:cTn id="211" dur="1822" tmFilter="0,0; 0.14,0.36; 0.43,0.73; 0.71,0.91; 1.0,1.0">
                                          <p:stCondLst>
                                            <p:cond delay="0"/>
                                          </p:stCondLst>
                                        </p:cTn>
                                        <p:tgtEl>
                                          <p:spTgt spid="36"/>
                                        </p:tgtEl>
                                        <p:attrNameLst>
                                          <p:attrName>ppt_x</p:attrName>
                                        </p:attrNameLst>
                                      </p:cBhvr>
                                      <p:tavLst>
                                        <p:tav tm="0">
                                          <p:val>
                                            <p:strVal val="#ppt_x-0.25"/>
                                          </p:val>
                                        </p:tav>
                                        <p:tav tm="100000">
                                          <p:val>
                                            <p:strVal val="#ppt_x"/>
                                          </p:val>
                                        </p:tav>
                                      </p:tavLst>
                                    </p:anim>
                                    <p:anim calcmode="lin" valueType="num">
                                      <p:cBhvr>
                                        <p:cTn id="212" dur="664" tmFilter="0.0,0.0; 0.25,0.07; 0.50,0.2; 0.75,0.467; 1.0,1.0">
                                          <p:stCondLst>
                                            <p:cond delay="0"/>
                                          </p:stCondLst>
                                        </p:cTn>
                                        <p:tgtEl>
                                          <p:spTgt spid="36"/>
                                        </p:tgtEl>
                                        <p:attrNameLst>
                                          <p:attrName>ppt_y</p:attrName>
                                        </p:attrNameLst>
                                      </p:cBhvr>
                                      <p:tavLst>
                                        <p:tav tm="0" fmla="#ppt_y-sin(pi*$)/3">
                                          <p:val>
                                            <p:fltVal val="0.5"/>
                                          </p:val>
                                        </p:tav>
                                        <p:tav tm="100000">
                                          <p:val>
                                            <p:fltVal val="1"/>
                                          </p:val>
                                        </p:tav>
                                      </p:tavLst>
                                    </p:anim>
                                    <p:anim calcmode="lin" valueType="num">
                                      <p:cBhvr>
                                        <p:cTn id="213" dur="664" tmFilter="0, 0; 0.125,0.2665; 0.25,0.4; 0.375,0.465; 0.5,0.5;  0.625,0.535; 0.75,0.6; 0.875,0.7335; 1,1">
                                          <p:stCondLst>
                                            <p:cond delay="664"/>
                                          </p:stCondLst>
                                        </p:cTn>
                                        <p:tgtEl>
                                          <p:spTgt spid="36"/>
                                        </p:tgtEl>
                                        <p:attrNameLst>
                                          <p:attrName>ppt_y</p:attrName>
                                        </p:attrNameLst>
                                      </p:cBhvr>
                                      <p:tavLst>
                                        <p:tav tm="0" fmla="#ppt_y-sin(pi*$)/9">
                                          <p:val>
                                            <p:fltVal val="0"/>
                                          </p:val>
                                        </p:tav>
                                        <p:tav tm="100000">
                                          <p:val>
                                            <p:fltVal val="1"/>
                                          </p:val>
                                        </p:tav>
                                      </p:tavLst>
                                    </p:anim>
                                    <p:anim calcmode="lin" valueType="num">
                                      <p:cBhvr>
                                        <p:cTn id="214" dur="332" tmFilter="0, 0; 0.125,0.2665; 0.25,0.4; 0.375,0.465; 0.5,0.5;  0.625,0.535; 0.75,0.6; 0.875,0.7335; 1,1">
                                          <p:stCondLst>
                                            <p:cond delay="1324"/>
                                          </p:stCondLst>
                                        </p:cTn>
                                        <p:tgtEl>
                                          <p:spTgt spid="36"/>
                                        </p:tgtEl>
                                        <p:attrNameLst>
                                          <p:attrName>ppt_y</p:attrName>
                                        </p:attrNameLst>
                                      </p:cBhvr>
                                      <p:tavLst>
                                        <p:tav tm="0" fmla="#ppt_y-sin(pi*$)/27">
                                          <p:val>
                                            <p:fltVal val="0"/>
                                          </p:val>
                                        </p:tav>
                                        <p:tav tm="100000">
                                          <p:val>
                                            <p:fltVal val="1"/>
                                          </p:val>
                                        </p:tav>
                                      </p:tavLst>
                                    </p:anim>
                                    <p:anim calcmode="lin" valueType="num">
                                      <p:cBhvr>
                                        <p:cTn id="215" dur="164" tmFilter="0, 0; 0.125,0.2665; 0.25,0.4; 0.375,0.465; 0.5,0.5;  0.625,0.535; 0.75,0.6; 0.875,0.7335; 1,1">
                                          <p:stCondLst>
                                            <p:cond delay="1656"/>
                                          </p:stCondLst>
                                        </p:cTn>
                                        <p:tgtEl>
                                          <p:spTgt spid="36"/>
                                        </p:tgtEl>
                                        <p:attrNameLst>
                                          <p:attrName>ppt_y</p:attrName>
                                        </p:attrNameLst>
                                      </p:cBhvr>
                                      <p:tavLst>
                                        <p:tav tm="0" fmla="#ppt_y-sin(pi*$)/81">
                                          <p:val>
                                            <p:fltVal val="0"/>
                                          </p:val>
                                        </p:tav>
                                        <p:tav tm="100000">
                                          <p:val>
                                            <p:fltVal val="1"/>
                                          </p:val>
                                        </p:tav>
                                      </p:tavLst>
                                    </p:anim>
                                    <p:animScale>
                                      <p:cBhvr>
                                        <p:cTn id="216" dur="26">
                                          <p:stCondLst>
                                            <p:cond delay="650"/>
                                          </p:stCondLst>
                                        </p:cTn>
                                        <p:tgtEl>
                                          <p:spTgt spid="36"/>
                                        </p:tgtEl>
                                      </p:cBhvr>
                                      <p:to x="100000" y="60000"/>
                                    </p:animScale>
                                    <p:animScale>
                                      <p:cBhvr>
                                        <p:cTn id="217" dur="166" decel="50000">
                                          <p:stCondLst>
                                            <p:cond delay="676"/>
                                          </p:stCondLst>
                                        </p:cTn>
                                        <p:tgtEl>
                                          <p:spTgt spid="36"/>
                                        </p:tgtEl>
                                      </p:cBhvr>
                                      <p:to x="100000" y="100000"/>
                                    </p:animScale>
                                    <p:animScale>
                                      <p:cBhvr>
                                        <p:cTn id="218" dur="26">
                                          <p:stCondLst>
                                            <p:cond delay="1312"/>
                                          </p:stCondLst>
                                        </p:cTn>
                                        <p:tgtEl>
                                          <p:spTgt spid="36"/>
                                        </p:tgtEl>
                                      </p:cBhvr>
                                      <p:to x="100000" y="80000"/>
                                    </p:animScale>
                                    <p:animScale>
                                      <p:cBhvr>
                                        <p:cTn id="219" dur="166" decel="50000">
                                          <p:stCondLst>
                                            <p:cond delay="1338"/>
                                          </p:stCondLst>
                                        </p:cTn>
                                        <p:tgtEl>
                                          <p:spTgt spid="36"/>
                                        </p:tgtEl>
                                      </p:cBhvr>
                                      <p:to x="100000" y="100000"/>
                                    </p:animScale>
                                    <p:animScale>
                                      <p:cBhvr>
                                        <p:cTn id="220" dur="26">
                                          <p:stCondLst>
                                            <p:cond delay="1642"/>
                                          </p:stCondLst>
                                        </p:cTn>
                                        <p:tgtEl>
                                          <p:spTgt spid="36"/>
                                        </p:tgtEl>
                                      </p:cBhvr>
                                      <p:to x="100000" y="90000"/>
                                    </p:animScale>
                                    <p:animScale>
                                      <p:cBhvr>
                                        <p:cTn id="221" dur="166" decel="50000">
                                          <p:stCondLst>
                                            <p:cond delay="1668"/>
                                          </p:stCondLst>
                                        </p:cTn>
                                        <p:tgtEl>
                                          <p:spTgt spid="36"/>
                                        </p:tgtEl>
                                      </p:cBhvr>
                                      <p:to x="100000" y="100000"/>
                                    </p:animScale>
                                    <p:animScale>
                                      <p:cBhvr>
                                        <p:cTn id="222" dur="26">
                                          <p:stCondLst>
                                            <p:cond delay="1808"/>
                                          </p:stCondLst>
                                        </p:cTn>
                                        <p:tgtEl>
                                          <p:spTgt spid="36"/>
                                        </p:tgtEl>
                                      </p:cBhvr>
                                      <p:to x="100000" y="95000"/>
                                    </p:animScale>
                                    <p:animScale>
                                      <p:cBhvr>
                                        <p:cTn id="223" dur="166" decel="50000">
                                          <p:stCondLst>
                                            <p:cond delay="1834"/>
                                          </p:stCondLst>
                                        </p:cTn>
                                        <p:tgtEl>
                                          <p:spTgt spid="36"/>
                                        </p:tgtEl>
                                      </p:cBhvr>
                                      <p:to x="100000" y="100000"/>
                                    </p:animScale>
                                  </p:childTnLst>
                                </p:cTn>
                              </p:par>
                            </p:childTnLst>
                          </p:cTn>
                        </p:par>
                      </p:childTnLst>
                    </p:cTn>
                  </p:par>
                  <p:par>
                    <p:cTn id="224" fill="hold" nodeType="clickPar">
                      <p:stCondLst>
                        <p:cond delay="indefinite"/>
                      </p:stCondLst>
                      <p:childTnLst>
                        <p:par>
                          <p:cTn id="225" fill="hold" nodeType="afterGroup">
                            <p:stCondLst>
                              <p:cond delay="0"/>
                            </p:stCondLst>
                            <p:childTnLst>
                              <p:par>
                                <p:cTn id="226" presetID="26" presetClass="entr" presetSubtype="0" fill="hold" grpId="0" nodeType="clickEffect">
                                  <p:stCondLst>
                                    <p:cond delay="0"/>
                                  </p:stCondLst>
                                  <p:childTnLst>
                                    <p:set>
                                      <p:cBhvr>
                                        <p:cTn id="227" dur="1" fill="hold">
                                          <p:stCondLst>
                                            <p:cond delay="0"/>
                                          </p:stCondLst>
                                        </p:cTn>
                                        <p:tgtEl>
                                          <p:spTgt spid="37"/>
                                        </p:tgtEl>
                                        <p:attrNameLst>
                                          <p:attrName>style.visibility</p:attrName>
                                        </p:attrNameLst>
                                      </p:cBhvr>
                                      <p:to>
                                        <p:strVal val="visible"/>
                                      </p:to>
                                    </p:set>
                                    <p:animEffect transition="in" filter="wipe(down)">
                                      <p:cBhvr>
                                        <p:cTn id="228" dur="580">
                                          <p:stCondLst>
                                            <p:cond delay="0"/>
                                          </p:stCondLst>
                                        </p:cTn>
                                        <p:tgtEl>
                                          <p:spTgt spid="37"/>
                                        </p:tgtEl>
                                      </p:cBhvr>
                                    </p:animEffect>
                                    <p:anim calcmode="lin" valueType="num">
                                      <p:cBhvr>
                                        <p:cTn id="229" dur="1822" tmFilter="0,0; 0.14,0.36; 0.43,0.73; 0.71,0.91; 1.0,1.0">
                                          <p:stCondLst>
                                            <p:cond delay="0"/>
                                          </p:stCondLst>
                                        </p:cTn>
                                        <p:tgtEl>
                                          <p:spTgt spid="37"/>
                                        </p:tgtEl>
                                        <p:attrNameLst>
                                          <p:attrName>ppt_x</p:attrName>
                                        </p:attrNameLst>
                                      </p:cBhvr>
                                      <p:tavLst>
                                        <p:tav tm="0">
                                          <p:val>
                                            <p:strVal val="#ppt_x-0.25"/>
                                          </p:val>
                                        </p:tav>
                                        <p:tav tm="100000">
                                          <p:val>
                                            <p:strVal val="#ppt_x"/>
                                          </p:val>
                                        </p:tav>
                                      </p:tavLst>
                                    </p:anim>
                                    <p:anim calcmode="lin" valueType="num">
                                      <p:cBhvr>
                                        <p:cTn id="230" dur="664" tmFilter="0.0,0.0; 0.25,0.07; 0.50,0.2; 0.75,0.467; 1.0,1.0">
                                          <p:stCondLst>
                                            <p:cond delay="0"/>
                                          </p:stCondLst>
                                        </p:cTn>
                                        <p:tgtEl>
                                          <p:spTgt spid="37"/>
                                        </p:tgtEl>
                                        <p:attrNameLst>
                                          <p:attrName>ppt_y</p:attrName>
                                        </p:attrNameLst>
                                      </p:cBhvr>
                                      <p:tavLst>
                                        <p:tav tm="0" fmla="#ppt_y-sin(pi*$)/3">
                                          <p:val>
                                            <p:fltVal val="0.5"/>
                                          </p:val>
                                        </p:tav>
                                        <p:tav tm="100000">
                                          <p:val>
                                            <p:fltVal val="1"/>
                                          </p:val>
                                        </p:tav>
                                      </p:tavLst>
                                    </p:anim>
                                    <p:anim calcmode="lin" valueType="num">
                                      <p:cBhvr>
                                        <p:cTn id="231" dur="664" tmFilter="0, 0; 0.125,0.2665; 0.25,0.4; 0.375,0.465; 0.5,0.5;  0.625,0.535; 0.75,0.6; 0.875,0.7335; 1,1">
                                          <p:stCondLst>
                                            <p:cond delay="664"/>
                                          </p:stCondLst>
                                        </p:cTn>
                                        <p:tgtEl>
                                          <p:spTgt spid="37"/>
                                        </p:tgtEl>
                                        <p:attrNameLst>
                                          <p:attrName>ppt_y</p:attrName>
                                        </p:attrNameLst>
                                      </p:cBhvr>
                                      <p:tavLst>
                                        <p:tav tm="0" fmla="#ppt_y-sin(pi*$)/9">
                                          <p:val>
                                            <p:fltVal val="0"/>
                                          </p:val>
                                        </p:tav>
                                        <p:tav tm="100000">
                                          <p:val>
                                            <p:fltVal val="1"/>
                                          </p:val>
                                        </p:tav>
                                      </p:tavLst>
                                    </p:anim>
                                    <p:anim calcmode="lin" valueType="num">
                                      <p:cBhvr>
                                        <p:cTn id="232" dur="332" tmFilter="0, 0; 0.125,0.2665; 0.25,0.4; 0.375,0.465; 0.5,0.5;  0.625,0.535; 0.75,0.6; 0.875,0.7335; 1,1">
                                          <p:stCondLst>
                                            <p:cond delay="1324"/>
                                          </p:stCondLst>
                                        </p:cTn>
                                        <p:tgtEl>
                                          <p:spTgt spid="37"/>
                                        </p:tgtEl>
                                        <p:attrNameLst>
                                          <p:attrName>ppt_y</p:attrName>
                                        </p:attrNameLst>
                                      </p:cBhvr>
                                      <p:tavLst>
                                        <p:tav tm="0" fmla="#ppt_y-sin(pi*$)/27">
                                          <p:val>
                                            <p:fltVal val="0"/>
                                          </p:val>
                                        </p:tav>
                                        <p:tav tm="100000">
                                          <p:val>
                                            <p:fltVal val="1"/>
                                          </p:val>
                                        </p:tav>
                                      </p:tavLst>
                                    </p:anim>
                                    <p:anim calcmode="lin" valueType="num">
                                      <p:cBhvr>
                                        <p:cTn id="233" dur="164" tmFilter="0, 0; 0.125,0.2665; 0.25,0.4; 0.375,0.465; 0.5,0.5;  0.625,0.535; 0.75,0.6; 0.875,0.7335; 1,1">
                                          <p:stCondLst>
                                            <p:cond delay="1656"/>
                                          </p:stCondLst>
                                        </p:cTn>
                                        <p:tgtEl>
                                          <p:spTgt spid="37"/>
                                        </p:tgtEl>
                                        <p:attrNameLst>
                                          <p:attrName>ppt_y</p:attrName>
                                        </p:attrNameLst>
                                      </p:cBhvr>
                                      <p:tavLst>
                                        <p:tav tm="0" fmla="#ppt_y-sin(pi*$)/81">
                                          <p:val>
                                            <p:fltVal val="0"/>
                                          </p:val>
                                        </p:tav>
                                        <p:tav tm="100000">
                                          <p:val>
                                            <p:fltVal val="1"/>
                                          </p:val>
                                        </p:tav>
                                      </p:tavLst>
                                    </p:anim>
                                    <p:animScale>
                                      <p:cBhvr>
                                        <p:cTn id="234" dur="26">
                                          <p:stCondLst>
                                            <p:cond delay="650"/>
                                          </p:stCondLst>
                                        </p:cTn>
                                        <p:tgtEl>
                                          <p:spTgt spid="37"/>
                                        </p:tgtEl>
                                      </p:cBhvr>
                                      <p:to x="100000" y="60000"/>
                                    </p:animScale>
                                    <p:animScale>
                                      <p:cBhvr>
                                        <p:cTn id="235" dur="166" decel="50000">
                                          <p:stCondLst>
                                            <p:cond delay="676"/>
                                          </p:stCondLst>
                                        </p:cTn>
                                        <p:tgtEl>
                                          <p:spTgt spid="37"/>
                                        </p:tgtEl>
                                      </p:cBhvr>
                                      <p:to x="100000" y="100000"/>
                                    </p:animScale>
                                    <p:animScale>
                                      <p:cBhvr>
                                        <p:cTn id="236" dur="26">
                                          <p:stCondLst>
                                            <p:cond delay="1312"/>
                                          </p:stCondLst>
                                        </p:cTn>
                                        <p:tgtEl>
                                          <p:spTgt spid="37"/>
                                        </p:tgtEl>
                                      </p:cBhvr>
                                      <p:to x="100000" y="80000"/>
                                    </p:animScale>
                                    <p:animScale>
                                      <p:cBhvr>
                                        <p:cTn id="237" dur="166" decel="50000">
                                          <p:stCondLst>
                                            <p:cond delay="1338"/>
                                          </p:stCondLst>
                                        </p:cTn>
                                        <p:tgtEl>
                                          <p:spTgt spid="37"/>
                                        </p:tgtEl>
                                      </p:cBhvr>
                                      <p:to x="100000" y="100000"/>
                                    </p:animScale>
                                    <p:animScale>
                                      <p:cBhvr>
                                        <p:cTn id="238" dur="26">
                                          <p:stCondLst>
                                            <p:cond delay="1642"/>
                                          </p:stCondLst>
                                        </p:cTn>
                                        <p:tgtEl>
                                          <p:spTgt spid="37"/>
                                        </p:tgtEl>
                                      </p:cBhvr>
                                      <p:to x="100000" y="90000"/>
                                    </p:animScale>
                                    <p:animScale>
                                      <p:cBhvr>
                                        <p:cTn id="239" dur="166" decel="50000">
                                          <p:stCondLst>
                                            <p:cond delay="1668"/>
                                          </p:stCondLst>
                                        </p:cTn>
                                        <p:tgtEl>
                                          <p:spTgt spid="37"/>
                                        </p:tgtEl>
                                      </p:cBhvr>
                                      <p:to x="100000" y="100000"/>
                                    </p:animScale>
                                    <p:animScale>
                                      <p:cBhvr>
                                        <p:cTn id="240" dur="26">
                                          <p:stCondLst>
                                            <p:cond delay="1808"/>
                                          </p:stCondLst>
                                        </p:cTn>
                                        <p:tgtEl>
                                          <p:spTgt spid="37"/>
                                        </p:tgtEl>
                                      </p:cBhvr>
                                      <p:to x="100000" y="95000"/>
                                    </p:animScale>
                                    <p:animScale>
                                      <p:cBhvr>
                                        <p:cTn id="241" dur="166" decel="50000">
                                          <p:stCondLst>
                                            <p:cond delay="1834"/>
                                          </p:stCondLst>
                                        </p:cTn>
                                        <p:tgtEl>
                                          <p:spTgt spid="37"/>
                                        </p:tgtEl>
                                      </p:cBhvr>
                                      <p:to x="100000" y="100000"/>
                                    </p:animScale>
                                  </p:childTnLst>
                                </p:cTn>
                              </p:par>
                            </p:childTnLst>
                          </p:cTn>
                        </p:par>
                      </p:childTnLst>
                    </p:cTn>
                  </p:par>
                  <p:par>
                    <p:cTn id="242" fill="hold" nodeType="clickPar">
                      <p:stCondLst>
                        <p:cond delay="indefinite"/>
                      </p:stCondLst>
                      <p:childTnLst>
                        <p:par>
                          <p:cTn id="243" fill="hold" nodeType="afterGroup">
                            <p:stCondLst>
                              <p:cond delay="0"/>
                            </p:stCondLst>
                            <p:childTnLst>
                              <p:par>
                                <p:cTn id="244" presetID="26" presetClass="entr" presetSubtype="0" fill="hold" grpId="0" nodeType="clickEffect">
                                  <p:stCondLst>
                                    <p:cond delay="0"/>
                                  </p:stCondLst>
                                  <p:childTnLst>
                                    <p:set>
                                      <p:cBhvr>
                                        <p:cTn id="245" dur="1" fill="hold">
                                          <p:stCondLst>
                                            <p:cond delay="0"/>
                                          </p:stCondLst>
                                        </p:cTn>
                                        <p:tgtEl>
                                          <p:spTgt spid="38"/>
                                        </p:tgtEl>
                                        <p:attrNameLst>
                                          <p:attrName>style.visibility</p:attrName>
                                        </p:attrNameLst>
                                      </p:cBhvr>
                                      <p:to>
                                        <p:strVal val="visible"/>
                                      </p:to>
                                    </p:set>
                                    <p:animEffect transition="in" filter="wipe(down)">
                                      <p:cBhvr>
                                        <p:cTn id="246" dur="580">
                                          <p:stCondLst>
                                            <p:cond delay="0"/>
                                          </p:stCondLst>
                                        </p:cTn>
                                        <p:tgtEl>
                                          <p:spTgt spid="38"/>
                                        </p:tgtEl>
                                      </p:cBhvr>
                                    </p:animEffect>
                                    <p:anim calcmode="lin" valueType="num">
                                      <p:cBhvr>
                                        <p:cTn id="247" dur="1822" tmFilter="0,0; 0.14,0.36; 0.43,0.73; 0.71,0.91; 1.0,1.0">
                                          <p:stCondLst>
                                            <p:cond delay="0"/>
                                          </p:stCondLst>
                                        </p:cTn>
                                        <p:tgtEl>
                                          <p:spTgt spid="38"/>
                                        </p:tgtEl>
                                        <p:attrNameLst>
                                          <p:attrName>ppt_x</p:attrName>
                                        </p:attrNameLst>
                                      </p:cBhvr>
                                      <p:tavLst>
                                        <p:tav tm="0">
                                          <p:val>
                                            <p:strVal val="#ppt_x-0.25"/>
                                          </p:val>
                                        </p:tav>
                                        <p:tav tm="100000">
                                          <p:val>
                                            <p:strVal val="#ppt_x"/>
                                          </p:val>
                                        </p:tav>
                                      </p:tavLst>
                                    </p:anim>
                                    <p:anim calcmode="lin" valueType="num">
                                      <p:cBhvr>
                                        <p:cTn id="248" dur="664" tmFilter="0.0,0.0; 0.25,0.07; 0.50,0.2; 0.75,0.467; 1.0,1.0">
                                          <p:stCondLst>
                                            <p:cond delay="0"/>
                                          </p:stCondLst>
                                        </p:cTn>
                                        <p:tgtEl>
                                          <p:spTgt spid="38"/>
                                        </p:tgtEl>
                                        <p:attrNameLst>
                                          <p:attrName>ppt_y</p:attrName>
                                        </p:attrNameLst>
                                      </p:cBhvr>
                                      <p:tavLst>
                                        <p:tav tm="0" fmla="#ppt_y-sin(pi*$)/3">
                                          <p:val>
                                            <p:fltVal val="0.5"/>
                                          </p:val>
                                        </p:tav>
                                        <p:tav tm="100000">
                                          <p:val>
                                            <p:fltVal val="1"/>
                                          </p:val>
                                        </p:tav>
                                      </p:tavLst>
                                    </p:anim>
                                    <p:anim calcmode="lin" valueType="num">
                                      <p:cBhvr>
                                        <p:cTn id="249" dur="664" tmFilter="0, 0; 0.125,0.2665; 0.25,0.4; 0.375,0.465; 0.5,0.5;  0.625,0.535; 0.75,0.6; 0.875,0.7335; 1,1">
                                          <p:stCondLst>
                                            <p:cond delay="664"/>
                                          </p:stCondLst>
                                        </p:cTn>
                                        <p:tgtEl>
                                          <p:spTgt spid="38"/>
                                        </p:tgtEl>
                                        <p:attrNameLst>
                                          <p:attrName>ppt_y</p:attrName>
                                        </p:attrNameLst>
                                      </p:cBhvr>
                                      <p:tavLst>
                                        <p:tav tm="0" fmla="#ppt_y-sin(pi*$)/9">
                                          <p:val>
                                            <p:fltVal val="0"/>
                                          </p:val>
                                        </p:tav>
                                        <p:tav tm="100000">
                                          <p:val>
                                            <p:fltVal val="1"/>
                                          </p:val>
                                        </p:tav>
                                      </p:tavLst>
                                    </p:anim>
                                    <p:anim calcmode="lin" valueType="num">
                                      <p:cBhvr>
                                        <p:cTn id="250" dur="332" tmFilter="0, 0; 0.125,0.2665; 0.25,0.4; 0.375,0.465; 0.5,0.5;  0.625,0.535; 0.75,0.6; 0.875,0.7335; 1,1">
                                          <p:stCondLst>
                                            <p:cond delay="1324"/>
                                          </p:stCondLst>
                                        </p:cTn>
                                        <p:tgtEl>
                                          <p:spTgt spid="38"/>
                                        </p:tgtEl>
                                        <p:attrNameLst>
                                          <p:attrName>ppt_y</p:attrName>
                                        </p:attrNameLst>
                                      </p:cBhvr>
                                      <p:tavLst>
                                        <p:tav tm="0" fmla="#ppt_y-sin(pi*$)/27">
                                          <p:val>
                                            <p:fltVal val="0"/>
                                          </p:val>
                                        </p:tav>
                                        <p:tav tm="100000">
                                          <p:val>
                                            <p:fltVal val="1"/>
                                          </p:val>
                                        </p:tav>
                                      </p:tavLst>
                                    </p:anim>
                                    <p:anim calcmode="lin" valueType="num">
                                      <p:cBhvr>
                                        <p:cTn id="251" dur="164" tmFilter="0, 0; 0.125,0.2665; 0.25,0.4; 0.375,0.465; 0.5,0.5;  0.625,0.535; 0.75,0.6; 0.875,0.7335; 1,1">
                                          <p:stCondLst>
                                            <p:cond delay="1656"/>
                                          </p:stCondLst>
                                        </p:cTn>
                                        <p:tgtEl>
                                          <p:spTgt spid="38"/>
                                        </p:tgtEl>
                                        <p:attrNameLst>
                                          <p:attrName>ppt_y</p:attrName>
                                        </p:attrNameLst>
                                      </p:cBhvr>
                                      <p:tavLst>
                                        <p:tav tm="0" fmla="#ppt_y-sin(pi*$)/81">
                                          <p:val>
                                            <p:fltVal val="0"/>
                                          </p:val>
                                        </p:tav>
                                        <p:tav tm="100000">
                                          <p:val>
                                            <p:fltVal val="1"/>
                                          </p:val>
                                        </p:tav>
                                      </p:tavLst>
                                    </p:anim>
                                    <p:animScale>
                                      <p:cBhvr>
                                        <p:cTn id="252" dur="26">
                                          <p:stCondLst>
                                            <p:cond delay="650"/>
                                          </p:stCondLst>
                                        </p:cTn>
                                        <p:tgtEl>
                                          <p:spTgt spid="38"/>
                                        </p:tgtEl>
                                      </p:cBhvr>
                                      <p:to x="100000" y="60000"/>
                                    </p:animScale>
                                    <p:animScale>
                                      <p:cBhvr>
                                        <p:cTn id="253" dur="166" decel="50000">
                                          <p:stCondLst>
                                            <p:cond delay="676"/>
                                          </p:stCondLst>
                                        </p:cTn>
                                        <p:tgtEl>
                                          <p:spTgt spid="38"/>
                                        </p:tgtEl>
                                      </p:cBhvr>
                                      <p:to x="100000" y="100000"/>
                                    </p:animScale>
                                    <p:animScale>
                                      <p:cBhvr>
                                        <p:cTn id="254" dur="26">
                                          <p:stCondLst>
                                            <p:cond delay="1312"/>
                                          </p:stCondLst>
                                        </p:cTn>
                                        <p:tgtEl>
                                          <p:spTgt spid="38"/>
                                        </p:tgtEl>
                                      </p:cBhvr>
                                      <p:to x="100000" y="80000"/>
                                    </p:animScale>
                                    <p:animScale>
                                      <p:cBhvr>
                                        <p:cTn id="255" dur="166" decel="50000">
                                          <p:stCondLst>
                                            <p:cond delay="1338"/>
                                          </p:stCondLst>
                                        </p:cTn>
                                        <p:tgtEl>
                                          <p:spTgt spid="38"/>
                                        </p:tgtEl>
                                      </p:cBhvr>
                                      <p:to x="100000" y="100000"/>
                                    </p:animScale>
                                    <p:animScale>
                                      <p:cBhvr>
                                        <p:cTn id="256" dur="26">
                                          <p:stCondLst>
                                            <p:cond delay="1642"/>
                                          </p:stCondLst>
                                        </p:cTn>
                                        <p:tgtEl>
                                          <p:spTgt spid="38"/>
                                        </p:tgtEl>
                                      </p:cBhvr>
                                      <p:to x="100000" y="90000"/>
                                    </p:animScale>
                                    <p:animScale>
                                      <p:cBhvr>
                                        <p:cTn id="257" dur="166" decel="50000">
                                          <p:stCondLst>
                                            <p:cond delay="1668"/>
                                          </p:stCondLst>
                                        </p:cTn>
                                        <p:tgtEl>
                                          <p:spTgt spid="38"/>
                                        </p:tgtEl>
                                      </p:cBhvr>
                                      <p:to x="100000" y="100000"/>
                                    </p:animScale>
                                    <p:animScale>
                                      <p:cBhvr>
                                        <p:cTn id="258" dur="26">
                                          <p:stCondLst>
                                            <p:cond delay="1808"/>
                                          </p:stCondLst>
                                        </p:cTn>
                                        <p:tgtEl>
                                          <p:spTgt spid="38"/>
                                        </p:tgtEl>
                                      </p:cBhvr>
                                      <p:to x="100000" y="95000"/>
                                    </p:animScale>
                                    <p:animScale>
                                      <p:cBhvr>
                                        <p:cTn id="259" dur="166" decel="50000">
                                          <p:stCondLst>
                                            <p:cond delay="1834"/>
                                          </p:stCondLst>
                                        </p:cTn>
                                        <p:tgtEl>
                                          <p:spTgt spid="38"/>
                                        </p:tgtEl>
                                      </p:cBhvr>
                                      <p:to x="100000" y="100000"/>
                                    </p:animScale>
                                  </p:childTnLst>
                                </p:cTn>
                              </p:par>
                            </p:childTnLst>
                          </p:cTn>
                        </p:par>
                      </p:childTnLst>
                    </p:cTn>
                  </p:par>
                  <p:par>
                    <p:cTn id="260" fill="hold" nodeType="clickPar">
                      <p:stCondLst>
                        <p:cond delay="indefinite"/>
                      </p:stCondLst>
                      <p:childTnLst>
                        <p:par>
                          <p:cTn id="261" fill="hold" nodeType="afterGroup">
                            <p:stCondLst>
                              <p:cond delay="0"/>
                            </p:stCondLst>
                            <p:childTnLst>
                              <p:par>
                                <p:cTn id="262" presetID="26" presetClass="entr" presetSubtype="0" fill="hold" grpId="0" nodeType="clickEffect">
                                  <p:stCondLst>
                                    <p:cond delay="0"/>
                                  </p:stCondLst>
                                  <p:childTnLst>
                                    <p:set>
                                      <p:cBhvr>
                                        <p:cTn id="263" dur="1" fill="hold">
                                          <p:stCondLst>
                                            <p:cond delay="0"/>
                                          </p:stCondLst>
                                        </p:cTn>
                                        <p:tgtEl>
                                          <p:spTgt spid="39"/>
                                        </p:tgtEl>
                                        <p:attrNameLst>
                                          <p:attrName>style.visibility</p:attrName>
                                        </p:attrNameLst>
                                      </p:cBhvr>
                                      <p:to>
                                        <p:strVal val="visible"/>
                                      </p:to>
                                    </p:set>
                                    <p:animEffect transition="in" filter="wipe(down)">
                                      <p:cBhvr>
                                        <p:cTn id="264" dur="580">
                                          <p:stCondLst>
                                            <p:cond delay="0"/>
                                          </p:stCondLst>
                                        </p:cTn>
                                        <p:tgtEl>
                                          <p:spTgt spid="39"/>
                                        </p:tgtEl>
                                      </p:cBhvr>
                                    </p:animEffect>
                                    <p:anim calcmode="lin" valueType="num">
                                      <p:cBhvr>
                                        <p:cTn id="265" dur="1822" tmFilter="0,0; 0.14,0.36; 0.43,0.73; 0.71,0.91; 1.0,1.0">
                                          <p:stCondLst>
                                            <p:cond delay="0"/>
                                          </p:stCondLst>
                                        </p:cTn>
                                        <p:tgtEl>
                                          <p:spTgt spid="39"/>
                                        </p:tgtEl>
                                        <p:attrNameLst>
                                          <p:attrName>ppt_x</p:attrName>
                                        </p:attrNameLst>
                                      </p:cBhvr>
                                      <p:tavLst>
                                        <p:tav tm="0">
                                          <p:val>
                                            <p:strVal val="#ppt_x-0.25"/>
                                          </p:val>
                                        </p:tav>
                                        <p:tav tm="100000">
                                          <p:val>
                                            <p:strVal val="#ppt_x"/>
                                          </p:val>
                                        </p:tav>
                                      </p:tavLst>
                                    </p:anim>
                                    <p:anim calcmode="lin" valueType="num">
                                      <p:cBhvr>
                                        <p:cTn id="266" dur="664" tmFilter="0.0,0.0; 0.25,0.07; 0.50,0.2; 0.75,0.467; 1.0,1.0">
                                          <p:stCondLst>
                                            <p:cond delay="0"/>
                                          </p:stCondLst>
                                        </p:cTn>
                                        <p:tgtEl>
                                          <p:spTgt spid="39"/>
                                        </p:tgtEl>
                                        <p:attrNameLst>
                                          <p:attrName>ppt_y</p:attrName>
                                        </p:attrNameLst>
                                      </p:cBhvr>
                                      <p:tavLst>
                                        <p:tav tm="0" fmla="#ppt_y-sin(pi*$)/3">
                                          <p:val>
                                            <p:fltVal val="0.5"/>
                                          </p:val>
                                        </p:tav>
                                        <p:tav tm="100000">
                                          <p:val>
                                            <p:fltVal val="1"/>
                                          </p:val>
                                        </p:tav>
                                      </p:tavLst>
                                    </p:anim>
                                    <p:anim calcmode="lin" valueType="num">
                                      <p:cBhvr>
                                        <p:cTn id="267" dur="664" tmFilter="0, 0; 0.125,0.2665; 0.25,0.4; 0.375,0.465; 0.5,0.5;  0.625,0.535; 0.75,0.6; 0.875,0.7335; 1,1">
                                          <p:stCondLst>
                                            <p:cond delay="664"/>
                                          </p:stCondLst>
                                        </p:cTn>
                                        <p:tgtEl>
                                          <p:spTgt spid="39"/>
                                        </p:tgtEl>
                                        <p:attrNameLst>
                                          <p:attrName>ppt_y</p:attrName>
                                        </p:attrNameLst>
                                      </p:cBhvr>
                                      <p:tavLst>
                                        <p:tav tm="0" fmla="#ppt_y-sin(pi*$)/9">
                                          <p:val>
                                            <p:fltVal val="0"/>
                                          </p:val>
                                        </p:tav>
                                        <p:tav tm="100000">
                                          <p:val>
                                            <p:fltVal val="1"/>
                                          </p:val>
                                        </p:tav>
                                      </p:tavLst>
                                    </p:anim>
                                    <p:anim calcmode="lin" valueType="num">
                                      <p:cBhvr>
                                        <p:cTn id="268" dur="332" tmFilter="0, 0; 0.125,0.2665; 0.25,0.4; 0.375,0.465; 0.5,0.5;  0.625,0.535; 0.75,0.6; 0.875,0.7335; 1,1">
                                          <p:stCondLst>
                                            <p:cond delay="1324"/>
                                          </p:stCondLst>
                                        </p:cTn>
                                        <p:tgtEl>
                                          <p:spTgt spid="39"/>
                                        </p:tgtEl>
                                        <p:attrNameLst>
                                          <p:attrName>ppt_y</p:attrName>
                                        </p:attrNameLst>
                                      </p:cBhvr>
                                      <p:tavLst>
                                        <p:tav tm="0" fmla="#ppt_y-sin(pi*$)/27">
                                          <p:val>
                                            <p:fltVal val="0"/>
                                          </p:val>
                                        </p:tav>
                                        <p:tav tm="100000">
                                          <p:val>
                                            <p:fltVal val="1"/>
                                          </p:val>
                                        </p:tav>
                                      </p:tavLst>
                                    </p:anim>
                                    <p:anim calcmode="lin" valueType="num">
                                      <p:cBhvr>
                                        <p:cTn id="269" dur="164" tmFilter="0, 0; 0.125,0.2665; 0.25,0.4; 0.375,0.465; 0.5,0.5;  0.625,0.535; 0.75,0.6; 0.875,0.7335; 1,1">
                                          <p:stCondLst>
                                            <p:cond delay="1656"/>
                                          </p:stCondLst>
                                        </p:cTn>
                                        <p:tgtEl>
                                          <p:spTgt spid="39"/>
                                        </p:tgtEl>
                                        <p:attrNameLst>
                                          <p:attrName>ppt_y</p:attrName>
                                        </p:attrNameLst>
                                      </p:cBhvr>
                                      <p:tavLst>
                                        <p:tav tm="0" fmla="#ppt_y-sin(pi*$)/81">
                                          <p:val>
                                            <p:fltVal val="0"/>
                                          </p:val>
                                        </p:tav>
                                        <p:tav tm="100000">
                                          <p:val>
                                            <p:fltVal val="1"/>
                                          </p:val>
                                        </p:tav>
                                      </p:tavLst>
                                    </p:anim>
                                    <p:animScale>
                                      <p:cBhvr>
                                        <p:cTn id="270" dur="26">
                                          <p:stCondLst>
                                            <p:cond delay="650"/>
                                          </p:stCondLst>
                                        </p:cTn>
                                        <p:tgtEl>
                                          <p:spTgt spid="39"/>
                                        </p:tgtEl>
                                      </p:cBhvr>
                                      <p:to x="100000" y="60000"/>
                                    </p:animScale>
                                    <p:animScale>
                                      <p:cBhvr>
                                        <p:cTn id="271" dur="166" decel="50000">
                                          <p:stCondLst>
                                            <p:cond delay="676"/>
                                          </p:stCondLst>
                                        </p:cTn>
                                        <p:tgtEl>
                                          <p:spTgt spid="39"/>
                                        </p:tgtEl>
                                      </p:cBhvr>
                                      <p:to x="100000" y="100000"/>
                                    </p:animScale>
                                    <p:animScale>
                                      <p:cBhvr>
                                        <p:cTn id="272" dur="26">
                                          <p:stCondLst>
                                            <p:cond delay="1312"/>
                                          </p:stCondLst>
                                        </p:cTn>
                                        <p:tgtEl>
                                          <p:spTgt spid="39"/>
                                        </p:tgtEl>
                                      </p:cBhvr>
                                      <p:to x="100000" y="80000"/>
                                    </p:animScale>
                                    <p:animScale>
                                      <p:cBhvr>
                                        <p:cTn id="273" dur="166" decel="50000">
                                          <p:stCondLst>
                                            <p:cond delay="1338"/>
                                          </p:stCondLst>
                                        </p:cTn>
                                        <p:tgtEl>
                                          <p:spTgt spid="39"/>
                                        </p:tgtEl>
                                      </p:cBhvr>
                                      <p:to x="100000" y="100000"/>
                                    </p:animScale>
                                    <p:animScale>
                                      <p:cBhvr>
                                        <p:cTn id="274" dur="26">
                                          <p:stCondLst>
                                            <p:cond delay="1642"/>
                                          </p:stCondLst>
                                        </p:cTn>
                                        <p:tgtEl>
                                          <p:spTgt spid="39"/>
                                        </p:tgtEl>
                                      </p:cBhvr>
                                      <p:to x="100000" y="90000"/>
                                    </p:animScale>
                                    <p:animScale>
                                      <p:cBhvr>
                                        <p:cTn id="275" dur="166" decel="50000">
                                          <p:stCondLst>
                                            <p:cond delay="1668"/>
                                          </p:stCondLst>
                                        </p:cTn>
                                        <p:tgtEl>
                                          <p:spTgt spid="39"/>
                                        </p:tgtEl>
                                      </p:cBhvr>
                                      <p:to x="100000" y="100000"/>
                                    </p:animScale>
                                    <p:animScale>
                                      <p:cBhvr>
                                        <p:cTn id="276" dur="26">
                                          <p:stCondLst>
                                            <p:cond delay="1808"/>
                                          </p:stCondLst>
                                        </p:cTn>
                                        <p:tgtEl>
                                          <p:spTgt spid="39"/>
                                        </p:tgtEl>
                                      </p:cBhvr>
                                      <p:to x="100000" y="95000"/>
                                    </p:animScale>
                                    <p:animScale>
                                      <p:cBhvr>
                                        <p:cTn id="277" dur="166" decel="50000">
                                          <p:stCondLst>
                                            <p:cond delay="1834"/>
                                          </p:stCondLst>
                                        </p:cTn>
                                        <p:tgtEl>
                                          <p:spTgt spid="39"/>
                                        </p:tgtEl>
                                      </p:cBhvr>
                                      <p:to x="100000" y="100000"/>
                                    </p:animScale>
                                  </p:childTnLst>
                                </p:cTn>
                              </p:par>
                            </p:childTnLst>
                          </p:cTn>
                        </p:par>
                      </p:childTnLst>
                    </p:cTn>
                  </p:par>
                  <p:par>
                    <p:cTn id="278" fill="hold" nodeType="clickPar">
                      <p:stCondLst>
                        <p:cond delay="indefinite"/>
                      </p:stCondLst>
                      <p:childTnLst>
                        <p:par>
                          <p:cTn id="279" fill="hold" nodeType="afterGroup">
                            <p:stCondLst>
                              <p:cond delay="0"/>
                            </p:stCondLst>
                            <p:childTnLst>
                              <p:par>
                                <p:cTn id="280" presetID="26" presetClass="entr" presetSubtype="0" fill="hold" grpId="0" nodeType="clickEffect">
                                  <p:stCondLst>
                                    <p:cond delay="0"/>
                                  </p:stCondLst>
                                  <p:childTnLst>
                                    <p:set>
                                      <p:cBhvr>
                                        <p:cTn id="281" dur="1" fill="hold">
                                          <p:stCondLst>
                                            <p:cond delay="0"/>
                                          </p:stCondLst>
                                        </p:cTn>
                                        <p:tgtEl>
                                          <p:spTgt spid="40"/>
                                        </p:tgtEl>
                                        <p:attrNameLst>
                                          <p:attrName>style.visibility</p:attrName>
                                        </p:attrNameLst>
                                      </p:cBhvr>
                                      <p:to>
                                        <p:strVal val="visible"/>
                                      </p:to>
                                    </p:set>
                                    <p:animEffect transition="in" filter="wipe(down)">
                                      <p:cBhvr>
                                        <p:cTn id="282" dur="580">
                                          <p:stCondLst>
                                            <p:cond delay="0"/>
                                          </p:stCondLst>
                                        </p:cTn>
                                        <p:tgtEl>
                                          <p:spTgt spid="40"/>
                                        </p:tgtEl>
                                      </p:cBhvr>
                                    </p:animEffect>
                                    <p:anim calcmode="lin" valueType="num">
                                      <p:cBhvr>
                                        <p:cTn id="283" dur="1822" tmFilter="0,0; 0.14,0.36; 0.43,0.73; 0.71,0.91; 1.0,1.0">
                                          <p:stCondLst>
                                            <p:cond delay="0"/>
                                          </p:stCondLst>
                                        </p:cTn>
                                        <p:tgtEl>
                                          <p:spTgt spid="40"/>
                                        </p:tgtEl>
                                        <p:attrNameLst>
                                          <p:attrName>ppt_x</p:attrName>
                                        </p:attrNameLst>
                                      </p:cBhvr>
                                      <p:tavLst>
                                        <p:tav tm="0">
                                          <p:val>
                                            <p:strVal val="#ppt_x-0.25"/>
                                          </p:val>
                                        </p:tav>
                                        <p:tav tm="100000">
                                          <p:val>
                                            <p:strVal val="#ppt_x"/>
                                          </p:val>
                                        </p:tav>
                                      </p:tavLst>
                                    </p:anim>
                                    <p:anim calcmode="lin" valueType="num">
                                      <p:cBhvr>
                                        <p:cTn id="284" dur="664" tmFilter="0.0,0.0; 0.25,0.07; 0.50,0.2; 0.75,0.467; 1.0,1.0">
                                          <p:stCondLst>
                                            <p:cond delay="0"/>
                                          </p:stCondLst>
                                        </p:cTn>
                                        <p:tgtEl>
                                          <p:spTgt spid="40"/>
                                        </p:tgtEl>
                                        <p:attrNameLst>
                                          <p:attrName>ppt_y</p:attrName>
                                        </p:attrNameLst>
                                      </p:cBhvr>
                                      <p:tavLst>
                                        <p:tav tm="0" fmla="#ppt_y-sin(pi*$)/3">
                                          <p:val>
                                            <p:fltVal val="0.5"/>
                                          </p:val>
                                        </p:tav>
                                        <p:tav tm="100000">
                                          <p:val>
                                            <p:fltVal val="1"/>
                                          </p:val>
                                        </p:tav>
                                      </p:tavLst>
                                    </p:anim>
                                    <p:anim calcmode="lin" valueType="num">
                                      <p:cBhvr>
                                        <p:cTn id="285" dur="664" tmFilter="0, 0; 0.125,0.2665; 0.25,0.4; 0.375,0.465; 0.5,0.5;  0.625,0.535; 0.75,0.6; 0.875,0.7335; 1,1">
                                          <p:stCondLst>
                                            <p:cond delay="664"/>
                                          </p:stCondLst>
                                        </p:cTn>
                                        <p:tgtEl>
                                          <p:spTgt spid="40"/>
                                        </p:tgtEl>
                                        <p:attrNameLst>
                                          <p:attrName>ppt_y</p:attrName>
                                        </p:attrNameLst>
                                      </p:cBhvr>
                                      <p:tavLst>
                                        <p:tav tm="0" fmla="#ppt_y-sin(pi*$)/9">
                                          <p:val>
                                            <p:fltVal val="0"/>
                                          </p:val>
                                        </p:tav>
                                        <p:tav tm="100000">
                                          <p:val>
                                            <p:fltVal val="1"/>
                                          </p:val>
                                        </p:tav>
                                      </p:tavLst>
                                    </p:anim>
                                    <p:anim calcmode="lin" valueType="num">
                                      <p:cBhvr>
                                        <p:cTn id="286" dur="332" tmFilter="0, 0; 0.125,0.2665; 0.25,0.4; 0.375,0.465; 0.5,0.5;  0.625,0.535; 0.75,0.6; 0.875,0.7335; 1,1">
                                          <p:stCondLst>
                                            <p:cond delay="1324"/>
                                          </p:stCondLst>
                                        </p:cTn>
                                        <p:tgtEl>
                                          <p:spTgt spid="40"/>
                                        </p:tgtEl>
                                        <p:attrNameLst>
                                          <p:attrName>ppt_y</p:attrName>
                                        </p:attrNameLst>
                                      </p:cBhvr>
                                      <p:tavLst>
                                        <p:tav tm="0" fmla="#ppt_y-sin(pi*$)/27">
                                          <p:val>
                                            <p:fltVal val="0"/>
                                          </p:val>
                                        </p:tav>
                                        <p:tav tm="100000">
                                          <p:val>
                                            <p:fltVal val="1"/>
                                          </p:val>
                                        </p:tav>
                                      </p:tavLst>
                                    </p:anim>
                                    <p:anim calcmode="lin" valueType="num">
                                      <p:cBhvr>
                                        <p:cTn id="287" dur="164" tmFilter="0, 0; 0.125,0.2665; 0.25,0.4; 0.375,0.465; 0.5,0.5;  0.625,0.535; 0.75,0.6; 0.875,0.7335; 1,1">
                                          <p:stCondLst>
                                            <p:cond delay="1656"/>
                                          </p:stCondLst>
                                        </p:cTn>
                                        <p:tgtEl>
                                          <p:spTgt spid="40"/>
                                        </p:tgtEl>
                                        <p:attrNameLst>
                                          <p:attrName>ppt_y</p:attrName>
                                        </p:attrNameLst>
                                      </p:cBhvr>
                                      <p:tavLst>
                                        <p:tav tm="0" fmla="#ppt_y-sin(pi*$)/81">
                                          <p:val>
                                            <p:fltVal val="0"/>
                                          </p:val>
                                        </p:tav>
                                        <p:tav tm="100000">
                                          <p:val>
                                            <p:fltVal val="1"/>
                                          </p:val>
                                        </p:tav>
                                      </p:tavLst>
                                    </p:anim>
                                    <p:animScale>
                                      <p:cBhvr>
                                        <p:cTn id="288" dur="26">
                                          <p:stCondLst>
                                            <p:cond delay="650"/>
                                          </p:stCondLst>
                                        </p:cTn>
                                        <p:tgtEl>
                                          <p:spTgt spid="40"/>
                                        </p:tgtEl>
                                      </p:cBhvr>
                                      <p:to x="100000" y="60000"/>
                                    </p:animScale>
                                    <p:animScale>
                                      <p:cBhvr>
                                        <p:cTn id="289" dur="166" decel="50000">
                                          <p:stCondLst>
                                            <p:cond delay="676"/>
                                          </p:stCondLst>
                                        </p:cTn>
                                        <p:tgtEl>
                                          <p:spTgt spid="40"/>
                                        </p:tgtEl>
                                      </p:cBhvr>
                                      <p:to x="100000" y="100000"/>
                                    </p:animScale>
                                    <p:animScale>
                                      <p:cBhvr>
                                        <p:cTn id="290" dur="26">
                                          <p:stCondLst>
                                            <p:cond delay="1312"/>
                                          </p:stCondLst>
                                        </p:cTn>
                                        <p:tgtEl>
                                          <p:spTgt spid="40"/>
                                        </p:tgtEl>
                                      </p:cBhvr>
                                      <p:to x="100000" y="80000"/>
                                    </p:animScale>
                                    <p:animScale>
                                      <p:cBhvr>
                                        <p:cTn id="291" dur="166" decel="50000">
                                          <p:stCondLst>
                                            <p:cond delay="1338"/>
                                          </p:stCondLst>
                                        </p:cTn>
                                        <p:tgtEl>
                                          <p:spTgt spid="40"/>
                                        </p:tgtEl>
                                      </p:cBhvr>
                                      <p:to x="100000" y="100000"/>
                                    </p:animScale>
                                    <p:animScale>
                                      <p:cBhvr>
                                        <p:cTn id="292" dur="26">
                                          <p:stCondLst>
                                            <p:cond delay="1642"/>
                                          </p:stCondLst>
                                        </p:cTn>
                                        <p:tgtEl>
                                          <p:spTgt spid="40"/>
                                        </p:tgtEl>
                                      </p:cBhvr>
                                      <p:to x="100000" y="90000"/>
                                    </p:animScale>
                                    <p:animScale>
                                      <p:cBhvr>
                                        <p:cTn id="293" dur="166" decel="50000">
                                          <p:stCondLst>
                                            <p:cond delay="1668"/>
                                          </p:stCondLst>
                                        </p:cTn>
                                        <p:tgtEl>
                                          <p:spTgt spid="40"/>
                                        </p:tgtEl>
                                      </p:cBhvr>
                                      <p:to x="100000" y="100000"/>
                                    </p:animScale>
                                    <p:animScale>
                                      <p:cBhvr>
                                        <p:cTn id="294" dur="26">
                                          <p:stCondLst>
                                            <p:cond delay="1808"/>
                                          </p:stCondLst>
                                        </p:cTn>
                                        <p:tgtEl>
                                          <p:spTgt spid="40"/>
                                        </p:tgtEl>
                                      </p:cBhvr>
                                      <p:to x="100000" y="95000"/>
                                    </p:animScale>
                                    <p:animScale>
                                      <p:cBhvr>
                                        <p:cTn id="295" dur="166" decel="50000">
                                          <p:stCondLst>
                                            <p:cond delay="1834"/>
                                          </p:stCondLst>
                                        </p:cTn>
                                        <p:tgtEl>
                                          <p:spTgt spid="40"/>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P spid="27" grpId="0"/>
      <p:bldP spid="28" grpId="0"/>
      <p:bldP spid="29" grpId="0"/>
      <p:bldP spid="30" grpId="0"/>
      <p:bldP spid="31" grpId="0"/>
      <p:bldP spid="32" grpId="0"/>
      <p:bldP spid="33" grpId="0"/>
      <p:bldP spid="34" grpId="0"/>
      <p:bldP spid="35" grpId="0"/>
      <p:bldP spid="36" grpId="0"/>
      <p:bldP spid="37" grpId="0"/>
      <p:bldP spid="38" grpId="0"/>
      <p:bldP spid="39" grpId="0"/>
      <p:bldP spid="40" grpId="0"/>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1266" name="图片 1" descr="组48325同意"/>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406400" y="658813"/>
            <a:ext cx="2389188"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68" name="文本框 7"/>
          <p:cNvSpPr txBox="1">
            <a:spLocks noChangeArrowheads="1"/>
          </p:cNvSpPr>
          <p:nvPr/>
        </p:nvSpPr>
        <p:spPr bwMode="auto">
          <a:xfrm>
            <a:off x="1060450" y="752475"/>
            <a:ext cx="14160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a:ea typeface="宋体" panose="02010600030101010101" pitchFamily="2" charset="-122"/>
              </a:defRPr>
            </a:lvl1pPr>
            <a:lvl2pPr marL="742950" indent="-285750">
              <a:defRPr>
                <a:solidFill>
                  <a:schemeClr val="tx1"/>
                </a:solidFill>
                <a:latin typeface="Calibri"/>
                <a:ea typeface="宋体" panose="02010600030101010101" pitchFamily="2" charset="-122"/>
              </a:defRPr>
            </a:lvl2pPr>
            <a:lvl3pPr marL="1143000" indent="-228600">
              <a:defRPr>
                <a:solidFill>
                  <a:schemeClr val="tx1"/>
                </a:solidFill>
                <a:latin typeface="Calibri"/>
                <a:ea typeface="宋体" panose="02010600030101010101" pitchFamily="2" charset="-122"/>
              </a:defRPr>
            </a:lvl3pPr>
            <a:lvl4pPr marL="1600200" indent="-228600">
              <a:defRPr>
                <a:solidFill>
                  <a:schemeClr val="tx1"/>
                </a:solidFill>
                <a:latin typeface="Calibri"/>
                <a:ea typeface="宋体" panose="02010600030101010101" pitchFamily="2" charset="-122"/>
              </a:defRPr>
            </a:lvl4pPr>
            <a:lvl5pPr marL="2057400" indent="-228600">
              <a:defRPr>
                <a:solidFill>
                  <a:schemeClr val="tx1"/>
                </a:solidFill>
                <a:latin typeface="Calibri"/>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a:ea typeface="宋体" panose="02010600030101010101" pitchFamily="2" charset="-122"/>
              </a:defRPr>
            </a:lvl9pPr>
          </a:lstStyle>
          <a:p>
            <a:pPr>
              <a:buFont typeface="Arial" panose="020b0604020202020204" pitchFamily="34" charset="0"/>
              <a:buNone/>
            </a:pPr>
            <a:r>
              <a:rPr lang="zh-CN" altLang="en-US" sz="2400" b="1">
                <a:solidFill>
                  <a:srgbClr val="EF7509"/>
                </a:solidFill>
                <a:latin typeface="思源黑体 CN Heavy" panose="020b0a00000000000000" pitchFamily="34" charset="-122"/>
                <a:ea typeface="思源黑体 CN Heavy" panose="020b0a00000000000000" pitchFamily="34" charset="-122"/>
              </a:rPr>
              <a:t>作者介绍</a:t>
            </a:r>
          </a:p>
        </p:txBody>
      </p:sp>
      <p:pic>
        <p:nvPicPr>
          <p:cNvPr id="7" name="图片 6" descr="5160cc1f7af02abfeb7d00ba0270fe5b_163133481_12_20190608013827143"/>
          <p:cNvPicPr>
            <a:picLocks noChangeAspect="1"/>
          </p:cNvPicPr>
          <p:nvPr/>
        </p:nvPicPr>
        <p:blipFill>
          <a:blip r:embed="rId3"/>
          <a:stretch>
            <a:fillRect/>
          </a:stretch>
        </p:blipFill>
        <p:spPr>
          <a:xfrm>
            <a:off x="212725" y="1266825"/>
            <a:ext cx="4093173" cy="5260494"/>
          </a:xfrm>
          <a:prstGeom prst="rect">
            <a:avLst/>
          </a:prstGeom>
        </p:spPr>
      </p:pic>
      <p:sp>
        <p:nvSpPr>
          <p:cNvPr id="3" name="矩形 2"/>
          <p:cNvSpPr/>
          <p:nvPr/>
        </p:nvSpPr>
        <p:spPr>
          <a:xfrm>
            <a:off x="4687330" y="2004246"/>
            <a:ext cx="6952735" cy="3416320"/>
          </a:xfrm>
          <a:prstGeom prst="rect">
            <a:avLst/>
          </a:prstGeom>
        </p:spPr>
        <p:txBody>
          <a:bodyPr wrap="square">
            <a:spAutoFit/>
          </a:bodyPr>
          <a:lstStyle/>
          <a:p>
            <a:r>
              <a:rPr lang="zh-CN" altLang="en-US" sz="2400" b="1" smtClean="0">
                <a:solidFill>
                  <a:srgbClr val="000000"/>
                </a:solidFill>
                <a:latin typeface="微软雅黑" panose="020b0503020204020204" pitchFamily="34" charset="-122"/>
                <a:ea typeface="微软雅黑" panose="020b0503020204020204" pitchFamily="34" charset="-122"/>
              </a:rPr>
              <a:t>       鲁迅</a:t>
            </a:r>
            <a:r>
              <a:rPr lang="zh-CN" altLang="en-US" sz="2400" b="1">
                <a:solidFill>
                  <a:srgbClr val="000000"/>
                </a:solidFill>
                <a:latin typeface="微软雅黑" panose="020b0503020204020204" pitchFamily="34" charset="-122"/>
                <a:ea typeface="微软雅黑" panose="020b0503020204020204" pitchFamily="34" charset="-122"/>
              </a:rPr>
              <a:t>（</a:t>
            </a:r>
            <a:r>
              <a:rPr lang="en-US" altLang="zh-CN" sz="2400" b="1">
                <a:solidFill>
                  <a:srgbClr val="000000"/>
                </a:solidFill>
                <a:latin typeface="微软雅黑" panose="020b0503020204020204" pitchFamily="34" charset="-122"/>
                <a:ea typeface="微软雅黑" panose="020b0503020204020204" pitchFamily="34" charset="-122"/>
              </a:rPr>
              <a:t>1881</a:t>
            </a:r>
            <a:r>
              <a:rPr lang="zh-CN" altLang="en-US" sz="2400" b="1">
                <a:solidFill>
                  <a:srgbClr val="000000"/>
                </a:solidFill>
                <a:latin typeface="微软雅黑" panose="020b0503020204020204" pitchFamily="34" charset="-122"/>
                <a:ea typeface="微软雅黑" panose="020b0503020204020204" pitchFamily="34" charset="-122"/>
              </a:rPr>
              <a:t>年</a:t>
            </a:r>
            <a:r>
              <a:rPr lang="en-US" altLang="zh-CN" sz="2400" b="1">
                <a:solidFill>
                  <a:srgbClr val="000000"/>
                </a:solidFill>
                <a:latin typeface="微软雅黑" panose="020b0503020204020204" pitchFamily="34" charset="-122"/>
                <a:ea typeface="微软雅黑" panose="020b0503020204020204" pitchFamily="34" charset="-122"/>
              </a:rPr>
              <a:t>9</a:t>
            </a:r>
            <a:r>
              <a:rPr lang="zh-CN" altLang="en-US" sz="2400" b="1">
                <a:solidFill>
                  <a:srgbClr val="000000"/>
                </a:solidFill>
                <a:latin typeface="微软雅黑" panose="020b0503020204020204" pitchFamily="34" charset="-122"/>
                <a:ea typeface="微软雅黑" panose="020b0503020204020204" pitchFamily="34" charset="-122"/>
              </a:rPr>
              <a:t>月</a:t>
            </a:r>
            <a:r>
              <a:rPr lang="en-US" altLang="zh-CN" sz="2400" b="1">
                <a:solidFill>
                  <a:srgbClr val="000000"/>
                </a:solidFill>
                <a:latin typeface="微软雅黑" panose="020b0503020204020204" pitchFamily="34" charset="-122"/>
                <a:ea typeface="微软雅黑" panose="020b0503020204020204" pitchFamily="34" charset="-122"/>
              </a:rPr>
              <a:t>25</a:t>
            </a:r>
            <a:r>
              <a:rPr lang="zh-CN" altLang="en-US" sz="2400" b="1">
                <a:solidFill>
                  <a:srgbClr val="000000"/>
                </a:solidFill>
                <a:latin typeface="微软雅黑" panose="020b0503020204020204" pitchFamily="34" charset="-122"/>
                <a:ea typeface="微软雅黑" panose="020b0503020204020204" pitchFamily="34" charset="-122"/>
              </a:rPr>
              <a:t>日－</a:t>
            </a:r>
            <a:r>
              <a:rPr lang="en-US" altLang="zh-CN" sz="2400" b="1">
                <a:solidFill>
                  <a:srgbClr val="000000"/>
                </a:solidFill>
                <a:latin typeface="微软雅黑" panose="020b0503020204020204" pitchFamily="34" charset="-122"/>
                <a:ea typeface="微软雅黑" panose="020b0503020204020204" pitchFamily="34" charset="-122"/>
              </a:rPr>
              <a:t>1936</a:t>
            </a:r>
            <a:r>
              <a:rPr lang="zh-CN" altLang="en-US" sz="2400" b="1">
                <a:solidFill>
                  <a:srgbClr val="000000"/>
                </a:solidFill>
                <a:latin typeface="微软雅黑" panose="020b0503020204020204" pitchFamily="34" charset="-122"/>
                <a:ea typeface="微软雅黑" panose="020b0503020204020204" pitchFamily="34" charset="-122"/>
              </a:rPr>
              <a:t>年</a:t>
            </a:r>
            <a:r>
              <a:rPr lang="en-US" altLang="zh-CN" sz="2400" b="1">
                <a:solidFill>
                  <a:srgbClr val="000000"/>
                </a:solidFill>
                <a:latin typeface="微软雅黑" panose="020b0503020204020204" pitchFamily="34" charset="-122"/>
                <a:ea typeface="微软雅黑" panose="020b0503020204020204" pitchFamily="34" charset="-122"/>
              </a:rPr>
              <a:t>10</a:t>
            </a:r>
            <a:r>
              <a:rPr lang="zh-CN" altLang="en-US" sz="2400" b="1">
                <a:solidFill>
                  <a:srgbClr val="000000"/>
                </a:solidFill>
                <a:latin typeface="微软雅黑" panose="020b0503020204020204" pitchFamily="34" charset="-122"/>
                <a:ea typeface="微软雅黑" panose="020b0503020204020204" pitchFamily="34" charset="-122"/>
              </a:rPr>
              <a:t>月</a:t>
            </a:r>
            <a:r>
              <a:rPr lang="en-US" altLang="zh-CN" sz="2400" b="1">
                <a:solidFill>
                  <a:srgbClr val="000000"/>
                </a:solidFill>
                <a:latin typeface="微软雅黑" panose="020b0503020204020204" pitchFamily="34" charset="-122"/>
                <a:ea typeface="微软雅黑" panose="020b0503020204020204" pitchFamily="34" charset="-122"/>
              </a:rPr>
              <a:t>19</a:t>
            </a:r>
            <a:r>
              <a:rPr lang="zh-CN" altLang="en-US" sz="2400" b="1">
                <a:solidFill>
                  <a:srgbClr val="000000"/>
                </a:solidFill>
                <a:latin typeface="微软雅黑" panose="020b0503020204020204" pitchFamily="34" charset="-122"/>
                <a:ea typeface="微软雅黑" panose="020b0503020204020204" pitchFamily="34" charset="-122"/>
              </a:rPr>
              <a:t>日），曾用名周樟寿，后改名周树人，字豫山，后改豫才，曾留学日本仙台医科专门学校（肄业）。“鲁迅”是他</a:t>
            </a:r>
            <a:r>
              <a:rPr lang="en-US" altLang="zh-CN" sz="2400" b="1">
                <a:solidFill>
                  <a:srgbClr val="000000"/>
                </a:solidFill>
                <a:latin typeface="微软雅黑" panose="020b0503020204020204" pitchFamily="34" charset="-122"/>
                <a:ea typeface="微软雅黑" panose="020b0503020204020204" pitchFamily="34" charset="-122"/>
              </a:rPr>
              <a:t>1918</a:t>
            </a:r>
            <a:r>
              <a:rPr lang="zh-CN" altLang="en-US" sz="2400" b="1">
                <a:solidFill>
                  <a:srgbClr val="000000"/>
                </a:solidFill>
                <a:latin typeface="微软雅黑" panose="020b0503020204020204" pitchFamily="34" charset="-122"/>
                <a:ea typeface="微软雅黑" panose="020b0503020204020204" pitchFamily="34" charset="-122"/>
              </a:rPr>
              <a:t>年发表</a:t>
            </a:r>
            <a:r>
              <a:rPr lang="en-US" altLang="zh-CN" sz="2400" b="1">
                <a:solidFill>
                  <a:srgbClr val="000000"/>
                </a:solidFill>
                <a:latin typeface="微软雅黑" panose="020b0503020204020204" pitchFamily="34" charset="-122"/>
                <a:ea typeface="微软雅黑" panose="020b0503020204020204" pitchFamily="34" charset="-122"/>
              </a:rPr>
              <a:t>《</a:t>
            </a:r>
            <a:r>
              <a:rPr lang="zh-CN" altLang="en-US" sz="2400" b="1">
                <a:solidFill>
                  <a:srgbClr val="000000"/>
                </a:solidFill>
                <a:latin typeface="微软雅黑" panose="020b0503020204020204" pitchFamily="34" charset="-122"/>
                <a:ea typeface="微软雅黑" panose="020b0503020204020204" pitchFamily="34" charset="-122"/>
              </a:rPr>
              <a:t>狂人日记</a:t>
            </a:r>
            <a:r>
              <a:rPr lang="en-US" altLang="zh-CN" sz="2400" b="1">
                <a:solidFill>
                  <a:srgbClr val="000000"/>
                </a:solidFill>
                <a:latin typeface="微软雅黑" panose="020b0503020204020204" pitchFamily="34" charset="-122"/>
                <a:ea typeface="微软雅黑" panose="020b0503020204020204" pitchFamily="34" charset="-122"/>
              </a:rPr>
              <a:t>》</a:t>
            </a:r>
            <a:r>
              <a:rPr lang="zh-CN" altLang="en-US" sz="2400" b="1">
                <a:solidFill>
                  <a:srgbClr val="000000"/>
                </a:solidFill>
                <a:latin typeface="微软雅黑" panose="020b0503020204020204" pitchFamily="34" charset="-122"/>
                <a:ea typeface="微软雅黑" panose="020b0503020204020204" pitchFamily="34" charset="-122"/>
              </a:rPr>
              <a:t>时所用的笔名，也是他影响最为广泛的笔名，浙江绍兴人。著名文学家、思想家、民主战士，五四新文化运动的重要参与者，中国现代文学的奠基人</a:t>
            </a:r>
            <a:r>
              <a:rPr lang="zh-CN" altLang="en-US" sz="2400" b="1" smtClean="0">
                <a:solidFill>
                  <a:srgbClr val="000000"/>
                </a:solidFill>
                <a:latin typeface="微软雅黑" panose="020b0503020204020204" pitchFamily="34" charset="-122"/>
                <a:ea typeface="微软雅黑" panose="020b0503020204020204" pitchFamily="34" charset="-122"/>
              </a:rPr>
              <a:t>。</a:t>
            </a:r>
            <a:endParaRPr lang="en-US" altLang="zh-CN" sz="2400" b="1" smtClean="0">
              <a:solidFill>
                <a:srgbClr val="000000"/>
              </a:solidFill>
              <a:latin typeface="微软雅黑" panose="020b0503020204020204" pitchFamily="34" charset="-122"/>
              <a:ea typeface="微软雅黑" panose="020b0503020204020204" pitchFamily="34" charset="-122"/>
            </a:endParaRPr>
          </a:p>
          <a:p>
            <a:r>
              <a:rPr lang="en-US" altLang="zh-CN" sz="2400" b="1">
                <a:solidFill>
                  <a:srgbClr val="000000"/>
                </a:solidFill>
                <a:latin typeface="微软雅黑" panose="020b0503020204020204" pitchFamily="34" charset="-122"/>
                <a:ea typeface="微软雅黑" panose="020b0503020204020204" pitchFamily="34" charset="-122"/>
              </a:rPr>
              <a:t> </a:t>
            </a:r>
            <a:r>
              <a:rPr lang="en-US" altLang="zh-CN" sz="2400" b="1" smtClean="0">
                <a:solidFill>
                  <a:srgbClr val="000000"/>
                </a:solidFill>
                <a:latin typeface="微软雅黑" panose="020b0503020204020204" pitchFamily="34" charset="-122"/>
                <a:ea typeface="微软雅黑" panose="020b0503020204020204" pitchFamily="34" charset="-122"/>
              </a:rPr>
              <a:t>      </a:t>
            </a:r>
            <a:r>
              <a:rPr lang="zh-CN" altLang="en-US" sz="2400" b="1" smtClean="0">
                <a:solidFill>
                  <a:srgbClr val="000000"/>
                </a:solidFill>
                <a:latin typeface="微软雅黑" panose="020b0503020204020204" pitchFamily="34" charset="-122"/>
                <a:ea typeface="微软雅黑" panose="020b0503020204020204" pitchFamily="34" charset="-122"/>
              </a:rPr>
              <a:t>毛泽东</a:t>
            </a:r>
            <a:r>
              <a:rPr lang="zh-CN" altLang="en-US" sz="2400" b="1">
                <a:solidFill>
                  <a:srgbClr val="000000"/>
                </a:solidFill>
                <a:latin typeface="微软雅黑" panose="020b0503020204020204" pitchFamily="34" charset="-122"/>
                <a:ea typeface="微软雅黑" panose="020b0503020204020204" pitchFamily="34" charset="-122"/>
              </a:rPr>
              <a:t>曾评价：“鲁迅的方向，就是中华民族新文化的方向。”</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1266" name="图片 1" descr="组48325同意"/>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406400" y="658813"/>
            <a:ext cx="2389188"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68" name="文本框 7"/>
          <p:cNvSpPr txBox="1">
            <a:spLocks noChangeArrowheads="1"/>
          </p:cNvSpPr>
          <p:nvPr/>
        </p:nvSpPr>
        <p:spPr bwMode="auto">
          <a:xfrm>
            <a:off x="1060450" y="752475"/>
            <a:ext cx="14160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a:ea typeface="宋体" panose="02010600030101010101" pitchFamily="2" charset="-122"/>
              </a:defRPr>
            </a:lvl1pPr>
            <a:lvl2pPr marL="742950" indent="-285750">
              <a:defRPr>
                <a:solidFill>
                  <a:schemeClr val="tx1"/>
                </a:solidFill>
                <a:latin typeface="Calibri"/>
                <a:ea typeface="宋体" panose="02010600030101010101" pitchFamily="2" charset="-122"/>
              </a:defRPr>
            </a:lvl2pPr>
            <a:lvl3pPr marL="1143000" indent="-228600">
              <a:defRPr>
                <a:solidFill>
                  <a:schemeClr val="tx1"/>
                </a:solidFill>
                <a:latin typeface="Calibri"/>
                <a:ea typeface="宋体" panose="02010600030101010101" pitchFamily="2" charset="-122"/>
              </a:defRPr>
            </a:lvl3pPr>
            <a:lvl4pPr marL="1600200" indent="-228600">
              <a:defRPr>
                <a:solidFill>
                  <a:schemeClr val="tx1"/>
                </a:solidFill>
                <a:latin typeface="Calibri"/>
                <a:ea typeface="宋体" panose="02010600030101010101" pitchFamily="2" charset="-122"/>
              </a:defRPr>
            </a:lvl4pPr>
            <a:lvl5pPr marL="2057400" indent="-228600">
              <a:defRPr>
                <a:solidFill>
                  <a:schemeClr val="tx1"/>
                </a:solidFill>
                <a:latin typeface="Calibri"/>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a:ea typeface="宋体" panose="02010600030101010101" pitchFamily="2" charset="-122"/>
              </a:defRPr>
            </a:lvl9pPr>
          </a:lstStyle>
          <a:p>
            <a:pPr>
              <a:buFont typeface="Arial" panose="020b0604020202020204" pitchFamily="34" charset="0"/>
              <a:buNone/>
            </a:pPr>
            <a:r>
              <a:rPr lang="zh-CN" altLang="en-US" sz="2400" b="1">
                <a:solidFill>
                  <a:srgbClr val="EF7509"/>
                </a:solidFill>
                <a:latin typeface="思源黑体 CN Heavy" panose="020b0a00000000000000" pitchFamily="34" charset="-122"/>
                <a:ea typeface="思源黑体 CN Heavy" panose="020b0a00000000000000" pitchFamily="34" charset="-122"/>
              </a:rPr>
              <a:t>作者介绍</a:t>
            </a:r>
          </a:p>
        </p:txBody>
      </p:sp>
      <p:sp>
        <p:nvSpPr>
          <p:cNvPr id="2" name="矩形 1"/>
          <p:cNvSpPr/>
          <p:nvPr/>
        </p:nvSpPr>
        <p:spPr>
          <a:xfrm>
            <a:off x="4514334" y="1927485"/>
            <a:ext cx="7463481" cy="3046988"/>
          </a:xfrm>
          <a:prstGeom prst="rect">
            <a:avLst/>
          </a:prstGeom>
        </p:spPr>
        <p:txBody>
          <a:bodyPr wrap="square">
            <a:spAutoFit/>
          </a:bodyPr>
          <a:lstStyle/>
          <a:p>
            <a:r>
              <a:rPr lang="zh-CN" altLang="en-US" sz="2400" b="1">
                <a:solidFill>
                  <a:srgbClr val="000000"/>
                </a:solidFill>
                <a:latin typeface="微软雅黑" panose="020b0503020204020204" pitchFamily="34" charset="-122"/>
                <a:ea typeface="微软雅黑" panose="020b0503020204020204" pitchFamily="34" charset="-122"/>
              </a:rPr>
              <a:t>鲁迅的作品主要以小说、杂文为主，代表作有：小说集</a:t>
            </a:r>
            <a:r>
              <a:rPr lang="en-US" altLang="zh-CN" sz="2400" b="1">
                <a:solidFill>
                  <a:srgbClr val="000000"/>
                </a:solidFill>
                <a:latin typeface="微软雅黑" panose="020b0503020204020204" pitchFamily="34" charset="-122"/>
                <a:ea typeface="微软雅黑" panose="020b0503020204020204" pitchFamily="34" charset="-122"/>
              </a:rPr>
              <a:t>《</a:t>
            </a:r>
            <a:r>
              <a:rPr lang="zh-CN" altLang="en-US" sz="2400" b="1">
                <a:solidFill>
                  <a:srgbClr val="000000"/>
                </a:solidFill>
                <a:latin typeface="微软雅黑" panose="020b0503020204020204" pitchFamily="34" charset="-122"/>
                <a:ea typeface="微软雅黑" panose="020b0503020204020204" pitchFamily="34" charset="-122"/>
              </a:rPr>
              <a:t>呐喊</a:t>
            </a:r>
            <a:r>
              <a:rPr lang="en-US" altLang="zh-CN" sz="2400" b="1">
                <a:solidFill>
                  <a:srgbClr val="000000"/>
                </a:solidFill>
                <a:latin typeface="微软雅黑" panose="020b0503020204020204" pitchFamily="34" charset="-122"/>
                <a:ea typeface="微软雅黑" panose="020b0503020204020204" pitchFamily="34" charset="-122"/>
              </a:rPr>
              <a:t>》《</a:t>
            </a:r>
            <a:r>
              <a:rPr lang="zh-CN" altLang="en-US" sz="2400" b="1">
                <a:solidFill>
                  <a:srgbClr val="000000"/>
                </a:solidFill>
                <a:latin typeface="微软雅黑" panose="020b0503020204020204" pitchFamily="34" charset="-122"/>
                <a:ea typeface="微软雅黑" panose="020b0503020204020204" pitchFamily="34" charset="-122"/>
              </a:rPr>
              <a:t>彷徨</a:t>
            </a:r>
            <a:r>
              <a:rPr lang="en-US" altLang="zh-CN" sz="2400" b="1">
                <a:solidFill>
                  <a:srgbClr val="000000"/>
                </a:solidFill>
                <a:latin typeface="微软雅黑" panose="020b0503020204020204" pitchFamily="34" charset="-122"/>
                <a:ea typeface="微软雅黑" panose="020b0503020204020204" pitchFamily="34" charset="-122"/>
              </a:rPr>
              <a:t>》《</a:t>
            </a:r>
            <a:r>
              <a:rPr lang="zh-CN" altLang="en-US" sz="2400" b="1">
                <a:solidFill>
                  <a:srgbClr val="000000"/>
                </a:solidFill>
                <a:latin typeface="微软雅黑" panose="020b0503020204020204" pitchFamily="34" charset="-122"/>
                <a:ea typeface="微软雅黑" panose="020b0503020204020204" pitchFamily="34" charset="-122"/>
              </a:rPr>
              <a:t>故事新编</a:t>
            </a:r>
            <a:r>
              <a:rPr lang="en-US" altLang="zh-CN" sz="2400" b="1">
                <a:solidFill>
                  <a:srgbClr val="000000"/>
                </a:solidFill>
                <a:latin typeface="微软雅黑" panose="020b0503020204020204" pitchFamily="34" charset="-122"/>
                <a:ea typeface="微软雅黑" panose="020b0503020204020204" pitchFamily="34" charset="-122"/>
              </a:rPr>
              <a:t>》</a:t>
            </a:r>
            <a:r>
              <a:rPr lang="zh-CN" altLang="en-US" sz="2400" b="1">
                <a:solidFill>
                  <a:srgbClr val="000000"/>
                </a:solidFill>
                <a:latin typeface="微软雅黑" panose="020b0503020204020204" pitchFamily="34" charset="-122"/>
                <a:ea typeface="微软雅黑" panose="020b0503020204020204" pitchFamily="34" charset="-122"/>
              </a:rPr>
              <a:t>等 ；散文集</a:t>
            </a:r>
            <a:r>
              <a:rPr lang="en-US" altLang="zh-CN" sz="2400" b="1">
                <a:solidFill>
                  <a:srgbClr val="000000"/>
                </a:solidFill>
                <a:latin typeface="微软雅黑" panose="020b0503020204020204" pitchFamily="34" charset="-122"/>
                <a:ea typeface="微软雅黑" panose="020b0503020204020204" pitchFamily="34" charset="-122"/>
              </a:rPr>
              <a:t>《</a:t>
            </a:r>
            <a:r>
              <a:rPr lang="zh-CN" altLang="en-US" sz="2400" b="1">
                <a:solidFill>
                  <a:srgbClr val="000000"/>
                </a:solidFill>
                <a:latin typeface="微软雅黑" panose="020b0503020204020204" pitchFamily="34" charset="-122"/>
                <a:ea typeface="微软雅黑" panose="020b0503020204020204" pitchFamily="34" charset="-122"/>
              </a:rPr>
              <a:t>朝花夕拾</a:t>
            </a:r>
            <a:r>
              <a:rPr lang="en-US" altLang="zh-CN" sz="2400" b="1">
                <a:solidFill>
                  <a:srgbClr val="000000"/>
                </a:solidFill>
                <a:latin typeface="微软雅黑" panose="020b0503020204020204" pitchFamily="34" charset="-122"/>
                <a:ea typeface="微软雅黑" panose="020b0503020204020204" pitchFamily="34" charset="-122"/>
              </a:rPr>
              <a:t>》</a:t>
            </a:r>
            <a:r>
              <a:rPr lang="zh-CN" altLang="en-US" sz="2400" b="1">
                <a:solidFill>
                  <a:srgbClr val="000000"/>
                </a:solidFill>
                <a:latin typeface="微软雅黑" panose="020b0503020204020204" pitchFamily="34" charset="-122"/>
                <a:ea typeface="微软雅黑" panose="020b0503020204020204" pitchFamily="34" charset="-122"/>
              </a:rPr>
              <a:t>；散文诗集</a:t>
            </a:r>
            <a:r>
              <a:rPr lang="en-US" altLang="zh-CN" sz="2400" b="1">
                <a:solidFill>
                  <a:srgbClr val="000000"/>
                </a:solidFill>
                <a:latin typeface="微软雅黑" panose="020b0503020204020204" pitchFamily="34" charset="-122"/>
                <a:ea typeface="微软雅黑" panose="020b0503020204020204" pitchFamily="34" charset="-122"/>
              </a:rPr>
              <a:t>《</a:t>
            </a:r>
            <a:r>
              <a:rPr lang="zh-CN" altLang="en-US" sz="2400" b="1">
                <a:solidFill>
                  <a:srgbClr val="000000"/>
                </a:solidFill>
                <a:latin typeface="微软雅黑" panose="020b0503020204020204" pitchFamily="34" charset="-122"/>
                <a:ea typeface="微软雅黑" panose="020b0503020204020204" pitchFamily="34" charset="-122"/>
              </a:rPr>
              <a:t>野草</a:t>
            </a:r>
            <a:r>
              <a:rPr lang="en-US" altLang="zh-CN" sz="2400" b="1">
                <a:solidFill>
                  <a:srgbClr val="000000"/>
                </a:solidFill>
                <a:latin typeface="微软雅黑" panose="020b0503020204020204" pitchFamily="34" charset="-122"/>
                <a:ea typeface="微软雅黑" panose="020b0503020204020204" pitchFamily="34" charset="-122"/>
              </a:rPr>
              <a:t>》</a:t>
            </a:r>
            <a:r>
              <a:rPr lang="zh-CN" altLang="en-US" sz="2400" b="1">
                <a:solidFill>
                  <a:srgbClr val="000000"/>
                </a:solidFill>
                <a:latin typeface="微软雅黑" panose="020b0503020204020204" pitchFamily="34" charset="-122"/>
                <a:ea typeface="微软雅黑" panose="020b0503020204020204" pitchFamily="34" charset="-122"/>
              </a:rPr>
              <a:t>；杂文集</a:t>
            </a:r>
            <a:r>
              <a:rPr lang="en-US" altLang="zh-CN" sz="2400" b="1">
                <a:solidFill>
                  <a:srgbClr val="000000"/>
                </a:solidFill>
                <a:latin typeface="微软雅黑" panose="020b0503020204020204" pitchFamily="34" charset="-122"/>
                <a:ea typeface="微软雅黑" panose="020b0503020204020204" pitchFamily="34" charset="-122"/>
              </a:rPr>
              <a:t>《</a:t>
            </a:r>
            <a:r>
              <a:rPr lang="zh-CN" altLang="en-US" sz="2400" b="1">
                <a:solidFill>
                  <a:srgbClr val="000000"/>
                </a:solidFill>
                <a:latin typeface="微软雅黑" panose="020b0503020204020204" pitchFamily="34" charset="-122"/>
                <a:ea typeface="微软雅黑" panose="020b0503020204020204" pitchFamily="34" charset="-122"/>
              </a:rPr>
              <a:t>坟</a:t>
            </a:r>
            <a:r>
              <a:rPr lang="en-US" altLang="zh-CN" sz="2400" b="1">
                <a:solidFill>
                  <a:srgbClr val="000000"/>
                </a:solidFill>
                <a:latin typeface="微软雅黑" panose="020b0503020204020204" pitchFamily="34" charset="-122"/>
                <a:ea typeface="微软雅黑" panose="020b0503020204020204" pitchFamily="34" charset="-122"/>
              </a:rPr>
              <a:t>》《</a:t>
            </a:r>
            <a:r>
              <a:rPr lang="zh-CN" altLang="en-US" sz="2400" b="1">
                <a:solidFill>
                  <a:srgbClr val="000000"/>
                </a:solidFill>
                <a:latin typeface="微软雅黑" panose="020b0503020204020204" pitchFamily="34" charset="-122"/>
                <a:ea typeface="微软雅黑" panose="020b0503020204020204" pitchFamily="34" charset="-122"/>
              </a:rPr>
              <a:t>热风</a:t>
            </a:r>
            <a:r>
              <a:rPr lang="en-US" altLang="zh-CN" sz="2400" b="1">
                <a:solidFill>
                  <a:srgbClr val="000000"/>
                </a:solidFill>
                <a:latin typeface="微软雅黑" panose="020b0503020204020204" pitchFamily="34" charset="-122"/>
                <a:ea typeface="微软雅黑" panose="020b0503020204020204" pitchFamily="34" charset="-122"/>
              </a:rPr>
              <a:t>》《</a:t>
            </a:r>
            <a:r>
              <a:rPr lang="zh-CN" altLang="en-US" sz="2400" b="1">
                <a:solidFill>
                  <a:srgbClr val="000000"/>
                </a:solidFill>
                <a:latin typeface="微软雅黑" panose="020b0503020204020204" pitchFamily="34" charset="-122"/>
                <a:ea typeface="微软雅黑" panose="020b0503020204020204" pitchFamily="34" charset="-122"/>
              </a:rPr>
              <a:t>华盖集</a:t>
            </a:r>
            <a:r>
              <a:rPr lang="en-US" altLang="zh-CN" sz="2400" b="1">
                <a:solidFill>
                  <a:srgbClr val="000000"/>
                </a:solidFill>
                <a:latin typeface="微软雅黑" panose="020b0503020204020204" pitchFamily="34" charset="-122"/>
                <a:ea typeface="微软雅黑" panose="020b0503020204020204" pitchFamily="34" charset="-122"/>
              </a:rPr>
              <a:t>》《</a:t>
            </a:r>
            <a:r>
              <a:rPr lang="zh-CN" altLang="en-US" sz="2400" b="1">
                <a:solidFill>
                  <a:srgbClr val="000000"/>
                </a:solidFill>
                <a:latin typeface="微软雅黑" panose="020b0503020204020204" pitchFamily="34" charset="-122"/>
                <a:ea typeface="微软雅黑" panose="020b0503020204020204" pitchFamily="34" charset="-122"/>
              </a:rPr>
              <a:t>华盖集续编</a:t>
            </a:r>
            <a:r>
              <a:rPr lang="en-US" altLang="zh-CN" sz="2400" b="1">
                <a:solidFill>
                  <a:srgbClr val="000000"/>
                </a:solidFill>
                <a:latin typeface="微软雅黑" panose="020b0503020204020204" pitchFamily="34" charset="-122"/>
                <a:ea typeface="微软雅黑" panose="020b0503020204020204" pitchFamily="34" charset="-122"/>
              </a:rPr>
              <a:t>》《</a:t>
            </a:r>
            <a:r>
              <a:rPr lang="zh-CN" altLang="en-US" sz="2400" b="1">
                <a:solidFill>
                  <a:srgbClr val="000000"/>
                </a:solidFill>
                <a:latin typeface="微软雅黑" panose="020b0503020204020204" pitchFamily="34" charset="-122"/>
                <a:ea typeface="微软雅黑" panose="020b0503020204020204" pitchFamily="34" charset="-122"/>
              </a:rPr>
              <a:t>南腔北调集</a:t>
            </a:r>
            <a:r>
              <a:rPr lang="en-US" altLang="zh-CN" sz="2400" b="1">
                <a:solidFill>
                  <a:srgbClr val="000000"/>
                </a:solidFill>
                <a:latin typeface="微软雅黑" panose="020b0503020204020204" pitchFamily="34" charset="-122"/>
                <a:ea typeface="微软雅黑" panose="020b0503020204020204" pitchFamily="34" charset="-122"/>
              </a:rPr>
              <a:t>》《</a:t>
            </a:r>
            <a:r>
              <a:rPr lang="zh-CN" altLang="en-US" sz="2400" b="1">
                <a:solidFill>
                  <a:srgbClr val="000000"/>
                </a:solidFill>
                <a:latin typeface="微软雅黑" panose="020b0503020204020204" pitchFamily="34" charset="-122"/>
                <a:ea typeface="微软雅黑" panose="020b0503020204020204" pitchFamily="34" charset="-122"/>
              </a:rPr>
              <a:t>三闲集</a:t>
            </a:r>
            <a:r>
              <a:rPr lang="en-US" altLang="zh-CN" sz="2400" b="1">
                <a:solidFill>
                  <a:srgbClr val="000000"/>
                </a:solidFill>
                <a:latin typeface="微软雅黑" panose="020b0503020204020204" pitchFamily="34" charset="-122"/>
                <a:ea typeface="微软雅黑" panose="020b0503020204020204" pitchFamily="34" charset="-122"/>
              </a:rPr>
              <a:t>》《</a:t>
            </a:r>
            <a:r>
              <a:rPr lang="zh-CN" altLang="en-US" sz="2400" b="1">
                <a:solidFill>
                  <a:srgbClr val="000000"/>
                </a:solidFill>
                <a:latin typeface="微软雅黑" panose="020b0503020204020204" pitchFamily="34" charset="-122"/>
                <a:ea typeface="微软雅黑" panose="020b0503020204020204" pitchFamily="34" charset="-122"/>
              </a:rPr>
              <a:t>二心集</a:t>
            </a:r>
            <a:r>
              <a:rPr lang="en-US" altLang="zh-CN" sz="2400" b="1">
                <a:solidFill>
                  <a:srgbClr val="000000"/>
                </a:solidFill>
                <a:latin typeface="微软雅黑" panose="020b0503020204020204" pitchFamily="34" charset="-122"/>
                <a:ea typeface="微软雅黑" panose="020b0503020204020204" pitchFamily="34" charset="-122"/>
              </a:rPr>
              <a:t>》《</a:t>
            </a:r>
            <a:r>
              <a:rPr lang="zh-CN" altLang="en-US" sz="2400" b="1">
                <a:solidFill>
                  <a:srgbClr val="000000"/>
                </a:solidFill>
                <a:latin typeface="微软雅黑" panose="020b0503020204020204" pitchFamily="34" charset="-122"/>
                <a:ea typeface="微软雅黑" panose="020b0503020204020204" pitchFamily="34" charset="-122"/>
              </a:rPr>
              <a:t>而已集</a:t>
            </a:r>
            <a:r>
              <a:rPr lang="en-US" altLang="zh-CN" sz="2400" b="1">
                <a:solidFill>
                  <a:srgbClr val="000000"/>
                </a:solidFill>
                <a:latin typeface="微软雅黑" panose="020b0503020204020204" pitchFamily="34" charset="-122"/>
                <a:ea typeface="微软雅黑" panose="020b0503020204020204" pitchFamily="34" charset="-122"/>
              </a:rPr>
              <a:t>》《</a:t>
            </a:r>
            <a:r>
              <a:rPr lang="zh-CN" altLang="en-US" sz="2400" b="1">
                <a:solidFill>
                  <a:srgbClr val="000000"/>
                </a:solidFill>
                <a:latin typeface="微软雅黑" panose="020b0503020204020204" pitchFamily="34" charset="-122"/>
                <a:ea typeface="微软雅黑" panose="020b0503020204020204" pitchFamily="34" charset="-122"/>
              </a:rPr>
              <a:t>且介亭杂文</a:t>
            </a:r>
            <a:r>
              <a:rPr lang="en-US" altLang="zh-CN" sz="2400" b="1">
                <a:solidFill>
                  <a:srgbClr val="000000"/>
                </a:solidFill>
                <a:latin typeface="微软雅黑" panose="020b0503020204020204" pitchFamily="34" charset="-122"/>
                <a:ea typeface="微软雅黑" panose="020b0503020204020204" pitchFamily="34" charset="-122"/>
              </a:rPr>
              <a:t>》</a:t>
            </a:r>
            <a:r>
              <a:rPr lang="zh-CN" altLang="en-US" sz="2400" b="1">
                <a:solidFill>
                  <a:srgbClr val="000000"/>
                </a:solidFill>
                <a:latin typeface="微软雅黑" panose="020b0503020204020204" pitchFamily="34" charset="-122"/>
                <a:ea typeface="微软雅黑" panose="020b0503020204020204" pitchFamily="34" charset="-122"/>
              </a:rPr>
              <a:t>等。他的作品有数十篇被选入中、小学语文课本，并有多部小说被先后改编成电影。其作品对于五四运动以后的中国文学产生了深刻的影响。</a:t>
            </a:r>
          </a:p>
        </p:txBody>
      </p:sp>
      <p:pic>
        <p:nvPicPr>
          <p:cNvPr id="4" name="图片 3"/>
          <p:cNvPicPr>
            <a:picLocks noChangeAspect="1"/>
          </p:cNvPicPr>
          <p:nvPr/>
        </p:nvPicPr>
        <p:blipFill>
          <a:blip r:embed="rId3"/>
          <a:stretch>
            <a:fillRect/>
          </a:stretch>
        </p:blipFill>
        <p:spPr>
          <a:xfrm>
            <a:off x="406400" y="1729597"/>
            <a:ext cx="3844324" cy="453134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4338" name="图片 1" descr="组48325同意"/>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406400" y="658813"/>
            <a:ext cx="2389188"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0" name="文本框 7"/>
          <p:cNvSpPr txBox="1">
            <a:spLocks noChangeArrowheads="1"/>
          </p:cNvSpPr>
          <p:nvPr/>
        </p:nvSpPr>
        <p:spPr bwMode="auto">
          <a:xfrm>
            <a:off x="1060450" y="752475"/>
            <a:ext cx="14160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a:ea typeface="宋体" panose="02010600030101010101" pitchFamily="2" charset="-122"/>
              </a:defRPr>
            </a:lvl1pPr>
            <a:lvl2pPr marL="742950" indent="-285750">
              <a:defRPr>
                <a:solidFill>
                  <a:schemeClr val="tx1"/>
                </a:solidFill>
                <a:latin typeface="Calibri"/>
                <a:ea typeface="宋体" panose="02010600030101010101" pitchFamily="2" charset="-122"/>
              </a:defRPr>
            </a:lvl2pPr>
            <a:lvl3pPr marL="1143000" indent="-228600">
              <a:defRPr>
                <a:solidFill>
                  <a:schemeClr val="tx1"/>
                </a:solidFill>
                <a:latin typeface="Calibri"/>
                <a:ea typeface="宋体" panose="02010600030101010101" pitchFamily="2" charset="-122"/>
              </a:defRPr>
            </a:lvl3pPr>
            <a:lvl4pPr marL="1600200" indent="-228600">
              <a:defRPr>
                <a:solidFill>
                  <a:schemeClr val="tx1"/>
                </a:solidFill>
                <a:latin typeface="Calibri"/>
                <a:ea typeface="宋体" panose="02010600030101010101" pitchFamily="2" charset="-122"/>
              </a:defRPr>
            </a:lvl4pPr>
            <a:lvl5pPr marL="2057400" indent="-228600">
              <a:defRPr>
                <a:solidFill>
                  <a:schemeClr val="tx1"/>
                </a:solidFill>
                <a:latin typeface="Calibri"/>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a:ea typeface="宋体" panose="02010600030101010101" pitchFamily="2" charset="-122"/>
              </a:defRPr>
            </a:lvl9pPr>
          </a:lstStyle>
          <a:p>
            <a:pPr>
              <a:buFont typeface="Arial" panose="020b0604020202020204" pitchFamily="34" charset="0"/>
              <a:buNone/>
            </a:pPr>
            <a:r>
              <a:rPr lang="zh-CN" altLang="en-US" sz="2400" b="1">
                <a:solidFill>
                  <a:srgbClr val="EF7509"/>
                </a:solidFill>
                <a:latin typeface="思源黑体 CN Heavy" panose="020b0a00000000000000" pitchFamily="34" charset="-122"/>
                <a:ea typeface="思源黑体 CN Heavy" panose="020b0a00000000000000" pitchFamily="34" charset="-122"/>
              </a:rPr>
              <a:t>写作背景</a:t>
            </a:r>
          </a:p>
        </p:txBody>
      </p:sp>
      <p:pic>
        <p:nvPicPr>
          <p:cNvPr id="3" name="图片 2"/>
          <p:cNvPicPr>
            <a:picLocks noChangeAspect="1"/>
          </p:cNvPicPr>
          <p:nvPr/>
        </p:nvPicPr>
        <p:blipFill>
          <a:blip r:embed="rId3"/>
          <a:stretch>
            <a:fillRect/>
          </a:stretch>
        </p:blipFill>
        <p:spPr>
          <a:xfrm>
            <a:off x="406400" y="1510512"/>
            <a:ext cx="3529027" cy="4585487"/>
          </a:xfrm>
          <a:prstGeom prst="rect">
            <a:avLst/>
          </a:prstGeom>
        </p:spPr>
      </p:pic>
      <p:sp>
        <p:nvSpPr>
          <p:cNvPr id="4" name="矩形 3"/>
          <p:cNvSpPr/>
          <p:nvPr/>
        </p:nvSpPr>
        <p:spPr>
          <a:xfrm>
            <a:off x="4621428" y="1214438"/>
            <a:ext cx="7166918" cy="5013039"/>
          </a:xfrm>
          <a:prstGeom prst="rect">
            <a:avLst/>
          </a:prstGeom>
        </p:spPr>
        <p:txBody>
          <a:bodyPr wrap="square">
            <a:spAutoFit/>
          </a:bodyPr>
          <a:lstStyle/>
          <a:p>
            <a:pPr>
              <a:lnSpc>
                <a:spcPct val="150000"/>
              </a:lnSpc>
            </a:pPr>
            <a:r>
              <a:rPr lang="zh-CN" altLang="en-US" sz="2400" b="1">
                <a:solidFill>
                  <a:srgbClr val="000000"/>
                </a:solidFill>
                <a:latin typeface="微软雅黑" panose="020b0503020204020204" pitchFamily="34" charset="-122"/>
                <a:ea typeface="微软雅黑" panose="020b0503020204020204" pitchFamily="34" charset="-122"/>
              </a:rPr>
              <a:t>1931年1月11日,柔石、白莽</a:t>
            </a:r>
            <a:r>
              <a:rPr lang="zh-CN" altLang="en-US" sz="2400" b="1" smtClean="0">
                <a:solidFill>
                  <a:srgbClr val="000000"/>
                </a:solidFill>
                <a:latin typeface="微软雅黑" panose="020b0503020204020204" pitchFamily="34" charset="-122"/>
                <a:ea typeface="微软雅黑" panose="020b0503020204020204" pitchFamily="34" charset="-122"/>
              </a:rPr>
              <a:t>等左联</a:t>
            </a:r>
            <a:r>
              <a:rPr lang="zh-CN" altLang="en-US" sz="2400" b="1">
                <a:solidFill>
                  <a:srgbClr val="000000"/>
                </a:solidFill>
                <a:latin typeface="微软雅黑" panose="020b0503020204020204" pitchFamily="34" charset="-122"/>
                <a:ea typeface="微软雅黑" panose="020b0503020204020204" pitchFamily="34" charset="-122"/>
              </a:rPr>
              <a:t>的五</a:t>
            </a:r>
            <a:r>
              <a:rPr lang="zh-CN" altLang="en-US" sz="2400" b="1" smtClean="0">
                <a:solidFill>
                  <a:srgbClr val="000000"/>
                </a:solidFill>
                <a:latin typeface="微软雅黑" panose="020b0503020204020204" pitchFamily="34" charset="-122"/>
                <a:ea typeface="微软雅黑" panose="020b0503020204020204" pitchFamily="34" charset="-122"/>
              </a:rPr>
              <a:t>位青年</a:t>
            </a:r>
            <a:r>
              <a:rPr lang="zh-CN" altLang="en-US" sz="2400" b="1">
                <a:solidFill>
                  <a:srgbClr val="000000"/>
                </a:solidFill>
                <a:latin typeface="微软雅黑" panose="020b0503020204020204" pitchFamily="34" charset="-122"/>
                <a:ea typeface="微软雅黑" panose="020b0503020204020204" pitchFamily="34" charset="-122"/>
              </a:rPr>
              <a:t>作家被捕。同年</a:t>
            </a:r>
            <a:r>
              <a:rPr lang="zh-CN" altLang="en-US" sz="2400" b="1" smtClean="0">
                <a:solidFill>
                  <a:srgbClr val="000000"/>
                </a:solidFill>
                <a:latin typeface="微软雅黑" panose="020b0503020204020204" pitchFamily="34" charset="-122"/>
                <a:ea typeface="微软雅黑" panose="020b0503020204020204" pitchFamily="34" charset="-122"/>
              </a:rPr>
              <a:t>2月7日</a:t>
            </a:r>
            <a:r>
              <a:rPr lang="zh-CN" altLang="en-US" sz="2400" b="1">
                <a:solidFill>
                  <a:srgbClr val="000000"/>
                </a:solidFill>
                <a:latin typeface="微软雅黑" panose="020b0503020204020204" pitchFamily="34" charset="-122"/>
                <a:ea typeface="微软雅黑" panose="020b0503020204020204" pitchFamily="34" charset="-122"/>
              </a:rPr>
              <a:t>被秘密枪杀于</a:t>
            </a:r>
            <a:r>
              <a:rPr lang="zh-CN" altLang="en-US" sz="2400" b="1" smtClean="0">
                <a:solidFill>
                  <a:srgbClr val="000000"/>
                </a:solidFill>
                <a:latin typeface="微软雅黑" panose="020b0503020204020204" pitchFamily="34" charset="-122"/>
                <a:ea typeface="微软雅黑" panose="020b0503020204020204" pitchFamily="34" charset="-122"/>
              </a:rPr>
              <a:t>上海龙华</a:t>
            </a:r>
            <a:r>
              <a:rPr lang="zh-CN" altLang="en-US" sz="2400" b="1">
                <a:solidFill>
                  <a:srgbClr val="000000"/>
                </a:solidFill>
                <a:latin typeface="微软雅黑" panose="020b0503020204020204" pitchFamily="34" charset="-122"/>
                <a:ea typeface="微软雅黑" panose="020b0503020204020204" pitchFamily="34" charset="-122"/>
              </a:rPr>
              <a:t>，大批左zhuan联作家被通缉，</a:t>
            </a:r>
            <a:r>
              <a:rPr lang="zh-CN" altLang="en-US" sz="2400" b="1" smtClean="0">
                <a:solidFill>
                  <a:srgbClr val="000000"/>
                </a:solidFill>
                <a:latin typeface="微软雅黑" panose="020b0503020204020204" pitchFamily="34" charset="-122"/>
                <a:ea typeface="微软雅黑" panose="020b0503020204020204" pitchFamily="34" charset="-122"/>
              </a:rPr>
              <a:t>鲁迅</a:t>
            </a:r>
            <a:r>
              <a:rPr lang="zh-CN" altLang="en-US" sz="2400" b="1">
                <a:solidFill>
                  <a:srgbClr val="000000"/>
                </a:solidFill>
                <a:latin typeface="微软雅黑" panose="020b0503020204020204" pitchFamily="34" charset="-122"/>
                <a:ea typeface="微软雅黑" panose="020b0503020204020204" pitchFamily="34" charset="-122"/>
              </a:rPr>
              <a:t>先生也时刻面临被捕的危险境地。鲁迅先生丝毫不畏反动派的屠刀和淫威。在闻知柔石、白莽等左联的五位青年遇难的消息后</a:t>
            </a:r>
            <a:r>
              <a:rPr lang="zh-CN" altLang="en-US" sz="2400" b="1" smtClean="0">
                <a:solidFill>
                  <a:srgbClr val="000000"/>
                </a:solidFill>
                <a:latin typeface="微软雅黑" panose="020b0503020204020204" pitchFamily="34" charset="-122"/>
                <a:ea typeface="微软雅黑" panose="020b0503020204020204" pitchFamily="34" charset="-122"/>
              </a:rPr>
              <a:t>发表</a:t>
            </a:r>
            <a:r>
              <a:rPr lang="en-US" altLang="zh-CN" sz="2400" b="1" smtClean="0">
                <a:solidFill>
                  <a:srgbClr val="000000"/>
                </a:solidFill>
                <a:latin typeface="微软雅黑" panose="020b0503020204020204" pitchFamily="34" charset="-122"/>
                <a:ea typeface="微软雅黑" panose="020b0503020204020204" pitchFamily="34" charset="-122"/>
              </a:rPr>
              <a:t>《</a:t>
            </a:r>
            <a:r>
              <a:rPr lang="zh-CN" altLang="en-US" sz="2400" b="1">
                <a:solidFill>
                  <a:srgbClr val="000000"/>
                </a:solidFill>
                <a:latin typeface="微软雅黑" panose="020b0503020204020204" pitchFamily="34" charset="-122"/>
                <a:ea typeface="微软雅黑" panose="020b0503020204020204" pitchFamily="34" charset="-122"/>
              </a:rPr>
              <a:t>中国无产阶级革命文学和前驱的血</a:t>
            </a:r>
            <a:r>
              <a:rPr lang="en-US" altLang="zh-CN" sz="2400" b="1" smtClean="0">
                <a:solidFill>
                  <a:srgbClr val="000000"/>
                </a:solidFill>
                <a:latin typeface="微软雅黑" panose="020b0503020204020204" pitchFamily="34" charset="-122"/>
                <a:ea typeface="微软雅黑" panose="020b0503020204020204" pitchFamily="34" charset="-122"/>
              </a:rPr>
              <a:t>》《</a:t>
            </a:r>
            <a:r>
              <a:rPr lang="zh-CN" altLang="en-US" sz="2400" b="1">
                <a:solidFill>
                  <a:srgbClr val="000000"/>
                </a:solidFill>
                <a:latin typeface="微软雅黑" panose="020b0503020204020204" pitchFamily="34" charset="-122"/>
                <a:ea typeface="微软雅黑" panose="020b0503020204020204" pitchFamily="34" charset="-122"/>
              </a:rPr>
              <a:t>黑暗中国的文艺界的现状</a:t>
            </a:r>
            <a:r>
              <a:rPr lang="en-US" altLang="zh-CN" sz="2400" b="1" smtClean="0">
                <a:solidFill>
                  <a:srgbClr val="000000"/>
                </a:solidFill>
                <a:latin typeface="微软雅黑" panose="020b0503020204020204" pitchFamily="34" charset="-122"/>
                <a:ea typeface="微软雅黑" panose="020b0503020204020204" pitchFamily="34" charset="-122"/>
              </a:rPr>
              <a:t>》</a:t>
            </a:r>
            <a:r>
              <a:rPr lang="zh-CN" altLang="en-US" sz="2400" b="1" smtClean="0">
                <a:solidFill>
                  <a:srgbClr val="000000"/>
                </a:solidFill>
                <a:latin typeface="微软雅黑" panose="020b0503020204020204" pitchFamily="34" charset="-122"/>
                <a:ea typeface="微软雅黑" panose="020b0503020204020204" pitchFamily="34" charset="-122"/>
              </a:rPr>
              <a:t>等</a:t>
            </a:r>
            <a:r>
              <a:rPr lang="zh-CN" altLang="en-US" sz="2400" b="1">
                <a:solidFill>
                  <a:srgbClr val="000000"/>
                </a:solidFill>
                <a:latin typeface="微软雅黑" panose="020b0503020204020204" pitchFamily="34" charset="-122"/>
                <a:ea typeface="微软雅黑" panose="020b0503020204020204" pitchFamily="34" charset="-122"/>
              </a:rPr>
              <a:t>强烈抗议和揭露反动派的罪行。在烈士遇难两周年的日子，即1933年2月8日，先生带着无限的悲愤写</a:t>
            </a:r>
            <a:r>
              <a:rPr lang="zh-CN" altLang="en-US" sz="2400" b="1" smtClean="0">
                <a:solidFill>
                  <a:srgbClr val="000000"/>
                </a:solidFill>
                <a:latin typeface="微软雅黑" panose="020b0503020204020204" pitchFamily="34" charset="-122"/>
                <a:ea typeface="微软雅黑" panose="020b0503020204020204" pitchFamily="34" charset="-122"/>
              </a:rPr>
              <a:t>下</a:t>
            </a:r>
            <a:r>
              <a:rPr lang="en-US" altLang="zh-CN" sz="2400" b="1" smtClean="0">
                <a:solidFill>
                  <a:srgbClr val="000000"/>
                </a:solidFill>
                <a:latin typeface="微软雅黑" panose="020b0503020204020204" pitchFamily="34" charset="-122"/>
                <a:ea typeface="微软雅黑" panose="020b0503020204020204" pitchFamily="34" charset="-122"/>
              </a:rPr>
              <a:t>《</a:t>
            </a:r>
            <a:r>
              <a:rPr lang="zh-CN" altLang="en-US" sz="2400" b="1">
                <a:solidFill>
                  <a:srgbClr val="000000"/>
                </a:solidFill>
                <a:latin typeface="微软雅黑" panose="020b0503020204020204" pitchFamily="34" charset="-122"/>
                <a:ea typeface="微软雅黑" panose="020b0503020204020204" pitchFamily="34" charset="-122"/>
              </a:rPr>
              <a:t>为了忘却的纪念</a:t>
            </a:r>
            <a:r>
              <a:rPr lang="en-US" altLang="zh-CN" sz="2400" b="1" smtClean="0">
                <a:solidFill>
                  <a:srgbClr val="000000"/>
                </a:solidFill>
                <a:latin typeface="微软雅黑" panose="020b0503020204020204" pitchFamily="34" charset="-122"/>
                <a:ea typeface="微软雅黑" panose="020b0503020204020204" pitchFamily="34" charset="-122"/>
              </a:rPr>
              <a:t>》</a:t>
            </a:r>
            <a:r>
              <a:rPr lang="zh-CN" altLang="en-US" sz="2400" b="1" smtClean="0">
                <a:solidFill>
                  <a:srgbClr val="000000"/>
                </a:solidFill>
                <a:latin typeface="微软雅黑" panose="020b0503020204020204" pitchFamily="34" charset="-122"/>
                <a:ea typeface="微软雅黑" panose="020b0503020204020204" pitchFamily="34" charset="-122"/>
              </a:rPr>
              <a:t>。</a:t>
            </a:r>
            <a:endParaRPr lang="zh-CN" altLang="en-US" sz="2400" b="1">
              <a:solidFill>
                <a:srgbClr val="000000"/>
              </a:solidFill>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矩形 3"/>
          <p:cNvSpPr/>
          <p:nvPr/>
        </p:nvSpPr>
        <p:spPr>
          <a:xfrm>
            <a:off x="469557" y="670004"/>
            <a:ext cx="7702379" cy="5632311"/>
          </a:xfrm>
          <a:prstGeom prst="rect">
            <a:avLst/>
          </a:prstGeom>
        </p:spPr>
        <p:txBody>
          <a:bodyPr wrap="square">
            <a:spAutoFit/>
          </a:bodyPr>
          <a:lstStyle/>
          <a:p>
            <a:pPr>
              <a:lnSpc>
                <a:spcPct val="150000"/>
              </a:lnSpc>
            </a:pPr>
            <a:r>
              <a:rPr lang="zh-CN" altLang="en-US" sz="2400" b="1">
                <a:solidFill>
                  <a:srgbClr val="C00000"/>
                </a:solidFill>
                <a:latin typeface="微软雅黑" panose="020b0503020204020204" pitchFamily="34" charset="-122"/>
                <a:ea typeface="微软雅黑" panose="020b0503020204020204" pitchFamily="34" charset="-122"/>
              </a:rPr>
              <a:t>左联:</a:t>
            </a:r>
            <a:r>
              <a:rPr lang="zh-CN" altLang="en-US" sz="2400" b="1">
                <a:solidFill>
                  <a:srgbClr val="000000"/>
                </a:solidFill>
                <a:latin typeface="微软雅黑" panose="020b0503020204020204" pitchFamily="34" charset="-122"/>
                <a:ea typeface="微软雅黑" panose="020b0503020204020204" pitchFamily="34" charset="-122"/>
              </a:rPr>
              <a:t>是中国左翼作家联盟的简称，1930年3月2日在上海成立，主要发起人有鲁迅、沈端先、冯乃超等，鲁迅在成立大会上作了著名的《对于左翼作家联盟的意见》的演讲，是其纲领。"左联"的成立，实际上形成了比较广泛的革命文学统一战线，推动了左翼文艺运动迅猛发展。左翼文学粉碎了国民党的文化"围剿"。左联十分重视理论批评。开展马克思主义文艺理论的传播。开展了文艺大众化运动。文学创作十分繁荣，左联还重视培养青年文学作者。代表作家有:蒋光慈、柔石、殷夫、叶紫等。</a:t>
            </a:r>
          </a:p>
        </p:txBody>
      </p:sp>
      <p:pic>
        <p:nvPicPr>
          <p:cNvPr id="5" name="图片 4"/>
          <p:cNvPicPr>
            <a:picLocks noChangeAspect="1"/>
          </p:cNvPicPr>
          <p:nvPr/>
        </p:nvPicPr>
        <p:blipFill>
          <a:blip r:embed="rId2"/>
          <a:stretch>
            <a:fillRect/>
          </a:stretch>
        </p:blipFill>
        <p:spPr>
          <a:xfrm>
            <a:off x="8463239" y="923210"/>
            <a:ext cx="2432487" cy="3162758"/>
          </a:xfrm>
          <a:prstGeom prst="rect">
            <a:avLst/>
          </a:prstGeom>
        </p:spPr>
      </p:pic>
      <p:pic>
        <p:nvPicPr>
          <p:cNvPr id="6" name="图片 5"/>
          <p:cNvPicPr>
            <a:picLocks noChangeAspect="1"/>
          </p:cNvPicPr>
          <p:nvPr/>
        </p:nvPicPr>
        <p:blipFill>
          <a:blip r:embed="rId3"/>
          <a:stretch>
            <a:fillRect/>
          </a:stretch>
        </p:blipFill>
        <p:spPr>
          <a:xfrm>
            <a:off x="9341709" y="3286897"/>
            <a:ext cx="2365936" cy="310129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tags/tag1.xml><?xml version="1.0" encoding="utf-8"?>
<p:tagLst xmlns:p="http://schemas.openxmlformats.org/presentationml/2006/main">
  <p:tag name="KSO_WM_UNIT_TABLE_BEAUTIFY" val="smartTable{14aa854e-b075-4e6b-9cf5-c5bbbb9a13cc}"/>
  <p:tag name="TABLE_COLORIDX" val="l"/>
  <p:tag name="TABLE_EMPHASIZE_COLOR" val="6579300"/>
  <p:tag name="TABLE_ONEKEY_SKIN_IDX" val="0"/>
  <p:tag name="TABLE_RECT" val="63.2*148.75*833.6*242.5"/>
  <p:tag name="TABLE_SKINIDX" val="-1"/>
</p:tagLst>
</file>

<file path=ppt/tags/tag10.xml><?xml version="1.0" encoding="utf-8"?>
<p:tagLst xmlns:p="http://schemas.openxmlformats.org/presentationml/2006/main">
  <p:tag name="KSO_WM_ASSEMBLE_CHIP_INDEX" val="7c24c5bd505f467f9d7b26ddf5c68e4a"/>
  <p:tag name="KSO_WM_BEAUTIFY_FLAG" val="#wm#"/>
  <p:tag name="KSO_WM_CHIP_GROUPID" val="5f1a83ab355d9fc941c01e25"/>
  <p:tag name="KSO_WM_CHIP_XID" val="5f1a83ab355d9fc941c01e26"/>
  <p:tag name="KSO_WM_DIAGRAM_GROUP_CODE" val="l1-1"/>
  <p:tag name="KSO_WM_TAG_VERSION" val="1.0"/>
  <p:tag name="KSO_WM_TEMPLATE_CATEGORY" val="diagram"/>
  <p:tag name="KSO_WM_TEMPLATE_INDEX" val="20210131"/>
  <p:tag name="KSO_WM_UNIT_BLOCK" val="0"/>
  <p:tag name="KSO_WM_UNIT_COMPATIBLE" val="0"/>
  <p:tag name="KSO_WM_UNIT_DEC_AREA_ID" val="b58f08055e4a4eb19f6fa789b7886804"/>
  <p:tag name="KSO_WM_UNIT_DECORATE_INFO" val="{&quot;DecorateInfoH&quot;:{&quot;IsAbs&quot;:true},&quot;DecorateInfoW&quot;:{&quot;IsAbs&quot;:true},&quot;DecorateInfoX&quot;:{&quot;IsAbs&quot;:true,&quot;Pos&quot;:0},&quot;DecorateInfoY&quot;:{&quot;IsAbs&quot;:true,&quot;Pos&quot;:0},&quot;ReferentInfo&quot;:{&quot;Id&quot;:&quot;ecce10958f9c49d59803ac916e1a5145&quot;,&quot;X&quot;:{&quot;Pos&quot;:0},&quot;Y&quot;:{&quot;Pos&quot;:0}},&quot;whChangeMode&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0131_1*l_h_i*1_1_2"/>
  <p:tag name="KSO_WM_UNIT_INDEX" val="1_1_2"/>
  <p:tag name="KSO_WM_UNIT_LAYERLEVEL" val="1_1_1"/>
  <p:tag name="KSO_WM_UNIT_SM_LIMIT_TYPE" val="0"/>
  <p:tag name="KSO_WM_UNIT_TEXT_FILL_FORE_SCHEMECOLOR_INDEX" val="2"/>
  <p:tag name="KSO_WM_UNIT_TEXT_FILL_FORE_SCHEMECOLOR_INDEX_BRIGHTNESS" val="0"/>
  <p:tag name="KSO_WM_UNIT_TEXT_FILL_TYPE" val="1"/>
  <p:tag name="KSO_WM_UNIT_TYPE" val="l_h_i"/>
  <p:tag name="KSO_WM_UNIT_USESOURCEFORMAT_APPLY" val="1"/>
  <p:tag name="KSO_WM_UNIT_VALUE" val="2"/>
</p:tagLst>
</file>

<file path=ppt/tags/tag11.xml><?xml version="1.0" encoding="utf-8"?>
<p:tagLst xmlns:p="http://schemas.openxmlformats.org/presentationml/2006/main">
  <p:tag name="KSO_WM_ASSEMBLE_CHIP_INDEX" val="7c24c5bd505f467f9d7b26ddf5c68e4a"/>
  <p:tag name="KSO_WM_BEAUTIFY_FLAG" val="#wm#"/>
  <p:tag name="KSO_WM_CHIP_GROUPID" val="5f1a83ab355d9fc941c01e25"/>
  <p:tag name="KSO_WM_CHIP_XID" val="5f1a83ab355d9fc941c01e26"/>
  <p:tag name="KSO_WM_DIAGRAM_GROUP_CODE" val="l1-1"/>
  <p:tag name="KSO_WM_TAG_VERSION" val="1.0"/>
  <p:tag name="KSO_WM_TEMPLATE_CATEGORY" val="diagram"/>
  <p:tag name="KSO_WM_TEMPLATE_INDEX" val="20210131"/>
  <p:tag name="KSO_WM_UNIT_BLOCK" val="0"/>
  <p:tag name="KSO_WM_UNIT_COMPATIBLE" val="0"/>
  <p:tag name="KSO_WM_UNIT_DEC_AREA_ID" val="ad8595ad32014c6ea4c3eb5a3bf299d1"/>
  <p:tag name="KSO_WM_UNIT_DECORATE_INFO" val="{&quot;DecorateInfoH&quot;:{&quot;IsAbs&quot;:true},&quot;DecorateInfoW&quot;:{&quot;IsAbs&quot;:true},&quot;DecorateInfoX&quot;:{&quot;IsAbs&quot;:true,&quot;Pos&quot;:0},&quot;DecorateInfoY&quot;:{&quot;IsAbs&quot;:true,&quot;Pos&quot;:0},&quot;ReferentInfo&quot;:{&quot;Id&quot;:&quot;b58f08055e4a4eb19f6fa789b7886804&quot;,&quot;X&quot;:{&quot;Pos&quot;:2},&quot;Y&quot;:{&quot;Pos&quot;:0}},&quot;whChangeMode&quot;:0}"/>
  <p:tag name="KSO_WM_UNIT_DIAGRAM_ISNUMVISUAL" val="0"/>
  <p:tag name="KSO_WM_UNIT_DIAGRAM_ISREFERUNIT" val="0"/>
  <p:tag name="KSO_WM_UNIT_FILL_FORE_SCHEMECOLOR_INDEX" val="5"/>
  <p:tag name="KSO_WM_UNIT_FILL_FORE_SCHEMECOLOR_INDEX_BRIGHTNESS" val="-0.25"/>
  <p:tag name="KSO_WM_UNIT_FILL_TYPE" val="1"/>
  <p:tag name="KSO_WM_UNIT_HIGHLIGHT" val="0"/>
  <p:tag name="KSO_WM_UNIT_ID" val="diagram20210131_1*l_h_i*1_1_3"/>
  <p:tag name="KSO_WM_UNIT_INDEX" val="1_1_3"/>
  <p:tag name="KSO_WM_UNIT_LAYERLEVEL" val="1_1_1"/>
  <p:tag name="KSO_WM_UNIT_SM_LIMIT_TYPE" val="0"/>
  <p:tag name="KSO_WM_UNIT_TEXT_FILL_FORE_SCHEMECOLOR_INDEX" val="2"/>
  <p:tag name="KSO_WM_UNIT_TEXT_FILL_FORE_SCHEMECOLOR_INDEX_BRIGHTNESS" val="0"/>
  <p:tag name="KSO_WM_UNIT_TEXT_FILL_TYPE" val="1"/>
  <p:tag name="KSO_WM_UNIT_TYPE" val="l_h_i"/>
  <p:tag name="KSO_WM_UNIT_USESOURCEFORMAT_APPLY" val="1"/>
  <p:tag name="KSO_WM_UNIT_VALUE" val="0"/>
</p:tagLst>
</file>

<file path=ppt/tags/tag12.xml><?xml version="1.0" encoding="utf-8"?>
<p:tagLst xmlns:p="http://schemas.openxmlformats.org/presentationml/2006/main">
  <p:tag name="KSO_WM_ASSEMBLE_CHIP_INDEX" val="7c24c5bd505f467f9d7b26ddf5c68e4a"/>
  <p:tag name="KSO_WM_BEAUTIFY_FLAG" val="#wm#"/>
  <p:tag name="KSO_WM_CHIP_GROUPID" val="5f1a83ab355d9fc941c01e25"/>
  <p:tag name="KSO_WM_CHIP_XID" val="5f1a83ab355d9fc941c01e26"/>
  <p:tag name="KSO_WM_DIAGRAM_GROUP_CODE" val="l1-1"/>
  <p:tag name="KSO_WM_TAG_VERSION" val="1.0"/>
  <p:tag name="KSO_WM_TEMPLATE_CATEGORY" val="diagram"/>
  <p:tag name="KSO_WM_TEMPLATE_INDEX" val="20210131"/>
  <p:tag name="KSO_WM_UNIT_BLOCK" val="0"/>
  <p:tag name="KSO_WM_UNIT_COMPATIBLE" val="0"/>
  <p:tag name="KSO_WM_UNIT_DEC_AREA_ID" val="ecce10958f9c49d59803ac916e1a5145"/>
  <p:tag name="KSO_WM_UNIT_DECORATE_INFO" val="{&quot;DecorateInfoH&quot;:{&quot;IsAbs&quot;:true},&quot;DecorateInfoW&quot;:{&quot;IsAbs&quot;:true},&quot;DecorateInfoX&quot;:{&quot;IsAbs&quot;:true,&quot;Pos&quot;:2},&quot;DecorateInfoY&quot;:{&quot;IsAbs&quot;:true,&quot;Pos&quot;:1},&quot;ReferentInfo&quot;:{&quot;Id&quot;:&quot;b4b924867ffd471481d69021c259a72a;d61cf1e8545d4e2282e5733fcede9f11&quot;,&quot;X&quot;:{&quot;Pos&quot;:0},&quot;Y&quot;:{&quot;Pos&quot;:1}},&quot;whChangeMode&quot;:0}"/>
  <p:tag name="KSO_WM_UNIT_DEFAULT_FONT" val="18;36;2"/>
  <p:tag name="KSO_WM_UNIT_DIAGRAM_ISNUMVISUAL" val="0"/>
  <p:tag name="KSO_WM_UNIT_DIAGRAM_ISREFERUNIT" val="0"/>
  <p:tag name="KSO_WM_UNIT_HIGHLIGHT" val="0"/>
  <p:tag name="KSO_WM_UNIT_ID" val="diagram20210131_1*l_h_i*1_1_4"/>
  <p:tag name="KSO_WM_UNIT_INDEX" val="1_1_4"/>
  <p:tag name="KSO_WM_UNIT_ISCONTENTSTITLE" val="0"/>
  <p:tag name="KSO_WM_UNIT_ISNUMDGMTITLE" val="0"/>
  <p:tag name="KSO_WM_UNIT_LAYERLEVEL" val="1_1_1"/>
  <p:tag name="KSO_WM_UNIT_NOCLEAR" val="0"/>
  <p:tag name="KSO_WM_UNIT_SM_LIMIT_TYPE" val="0"/>
  <p:tag name="KSO_WM_UNIT_SUBTYPE" val="d"/>
  <p:tag name="KSO_WM_UNIT_TEXT_FILL_FORE_SCHEMECOLOR_INDEX" val="14"/>
  <p:tag name="KSO_WM_UNIT_TEXT_FILL_FORE_SCHEMECOLOR_INDEX_BRIGHTNESS" val="0"/>
  <p:tag name="KSO_WM_UNIT_TEXT_FILL_TYPE" val="1"/>
  <p:tag name="KSO_WM_UNIT_TYPE" val="l_h_i"/>
  <p:tag name="KSO_WM_UNIT_USESOURCEFORMAT_APPLY" val="1"/>
  <p:tag name="KSO_WM_UNIT_VALUE" val="1"/>
</p:tagLst>
</file>

<file path=ppt/tags/tag13.xml><?xml version="1.0" encoding="utf-8"?>
<p:tagLst xmlns:p="http://schemas.openxmlformats.org/presentationml/2006/main">
  <p:tag name="KSO_WM_ASSEMBLE_CHIP_INDEX" val="7c24c5bd505f467f9d7b26ddf5c68e4a"/>
  <p:tag name="KSO_WM_BEAUTIFY_FLAG" val="#wm#"/>
  <p:tag name="KSO_WM_CHIP_GROUPID" val="5f1a83ab355d9fc941c01e25"/>
  <p:tag name="KSO_WM_CHIP_XID" val="5f1a83ab355d9fc941c01e26"/>
  <p:tag name="KSO_WM_DIAGRAM_GROUP_CODE" val="l1-1"/>
  <p:tag name="KSO_WM_TAG_VERSION" val="1.0"/>
  <p:tag name="KSO_WM_TEMPLATE_CATEGORY" val="diagram"/>
  <p:tag name="KSO_WM_TEMPLATE_INDEX" val="20210131"/>
  <p:tag name="KSO_WM_UNIT_BLOCK" val="0"/>
  <p:tag name="KSO_WM_UNIT_COMPATIBLE" val="0"/>
  <p:tag name="KSO_WM_UNIT_DEC_AREA_ID" val="39fb1bb117ed46f88fb31533479893e2"/>
  <p:tag name="KSO_WM_UNIT_DECORATE_INFO" val="{&quot;DecorateInfoH&quot;:{&quot;IsAbs&quot;:true},&quot;DecorateInfoW&quot;:{&quot;IsAbs&quot;:true},&quot;DecorateInfoX&quot;:{&quot;IsAbs&quot;:true,&quot;Pos&quot;:1},&quot;DecorateInfoY&quot;:{&quot;IsAbs&quot;:true,&quot;Pos&quot;:1},&quot;ReferentInfo&quot;:{&quot;Id&quot;:&quot;4e0edc1034d54c14a4f1d5a4a2e83889;d61cf1e8545d4e2282e5733fcede9f11&quot;,&quot;X&quot;:{&quot;Pos&quot;:1},&quot;Y&quot;:{&quot;Pos&quot;:1}},&quot;whChangeMode&quot;:0}"/>
  <p:tag name="KSO_WM_UNIT_DIAGRAM_ISNUMVISUAL" val="0"/>
  <p:tag name="KSO_WM_UNIT_DIAGRAM_ISREFERUNIT" val="0"/>
  <p:tag name="KSO_WM_UNIT_FILL_FORE_SCHEMECOLOR_INDEX" val="5"/>
  <p:tag name="KSO_WM_UNIT_FILL_FORE_SCHEMECOLOR_INDEX_BRIGHTNESS" val="0.8"/>
  <p:tag name="KSO_WM_UNIT_FILL_TYPE" val="1"/>
  <p:tag name="KSO_WM_UNIT_HIGHLIGHT" val="0"/>
  <p:tag name="KSO_WM_UNIT_ID" val="diagram20210131_1*l_h_i*1_2_1"/>
  <p:tag name="KSO_WM_UNIT_INDEX" val="1_2_1"/>
  <p:tag name="KSO_WM_UNIT_LAYERLEVEL" val="1_1_1"/>
  <p:tag name="KSO_WM_UNIT_SM_LIMIT_TYPE" val="2"/>
  <p:tag name="KSO_WM_UNIT_TEXT_FILL_FORE_SCHEMECOLOR_INDEX" val="2"/>
  <p:tag name="KSO_WM_UNIT_TEXT_FILL_FORE_SCHEMECOLOR_INDEX_BRIGHTNESS" val="0"/>
  <p:tag name="KSO_WM_UNIT_TEXT_FILL_TYPE" val="1"/>
  <p:tag name="KSO_WM_UNIT_TYPE" val="l_h_i"/>
  <p:tag name="KSO_WM_UNIT_USESOURCEFORMAT_APPLY" val="1"/>
  <p:tag name="KSO_WM_UNIT_VALUE" val="162"/>
</p:tagLst>
</file>

<file path=ppt/tags/tag14.xml><?xml version="1.0" encoding="utf-8"?>
<p:tagLst xmlns:p="http://schemas.openxmlformats.org/presentationml/2006/main">
  <p:tag name="KSO_WM_ASSEMBLE_CHIP_INDEX" val="7c24c5bd505f467f9d7b26ddf5c68e4a"/>
  <p:tag name="KSO_WM_BEAUTIFY_FLAG" val="#wm#"/>
  <p:tag name="KSO_WM_CHIP_GROUPID" val="5f1a83ab355d9fc941c01e25"/>
  <p:tag name="KSO_WM_CHIP_XID" val="5f1a83ab355d9fc941c01e26"/>
  <p:tag name="KSO_WM_DIAGRAM_GROUP_CODE" val="l1-1"/>
  <p:tag name="KSO_WM_TAG_VERSION" val="1.0"/>
  <p:tag name="KSO_WM_TEMPLATE_CATEGORY" val="diagram"/>
  <p:tag name="KSO_WM_TEMPLATE_INDEX" val="20210131"/>
  <p:tag name="KSO_WM_UNIT_BLOCK" val="0"/>
  <p:tag name="KSO_WM_UNIT_COMPATIBLE" val="0"/>
  <p:tag name="KSO_WM_UNIT_DEC_AREA_ID" val="32928d6167cf48579075f3ba313d04b7"/>
  <p:tag name="KSO_WM_UNIT_DECORATE_INFO" val="{&quot;DecorateInfoH&quot;:{&quot;IsAbs&quot;:true},&quot;DecorateInfoW&quot;:{&quot;IsAbs&quot;:true},&quot;DecorateInfoX&quot;:{&quot;IsAbs&quot;:true,&quot;Pos&quot;:0},&quot;DecorateInfoY&quot;:{&quot;IsAbs&quot;:true,&quot;Pos&quot;:0},&quot;ReferentInfo&quot;:{&quot;Id&quot;:&quot;6fc1aa6162134ce693961b352b491070&quot;,&quot;X&quot;:{&quot;Pos&quot;:0},&quot;Y&quot;:{&quot;Pos&quot;:0}},&quot;whChangeMode&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0131_1*l_h_i*1_2_2"/>
  <p:tag name="KSO_WM_UNIT_INDEX" val="1_2_2"/>
  <p:tag name="KSO_WM_UNIT_LAYERLEVEL" val="1_1_1"/>
  <p:tag name="KSO_WM_UNIT_SM_LIMIT_TYPE" val="0"/>
  <p:tag name="KSO_WM_UNIT_TEXT_FILL_FORE_SCHEMECOLOR_INDEX" val="2"/>
  <p:tag name="KSO_WM_UNIT_TEXT_FILL_FORE_SCHEMECOLOR_INDEX_BRIGHTNESS" val="0"/>
  <p:tag name="KSO_WM_UNIT_TEXT_FILL_TYPE" val="1"/>
  <p:tag name="KSO_WM_UNIT_TYPE" val="l_h_i"/>
  <p:tag name="KSO_WM_UNIT_USESOURCEFORMAT_APPLY" val="1"/>
  <p:tag name="KSO_WM_UNIT_VALUE" val="2"/>
</p:tagLst>
</file>

<file path=ppt/tags/tag15.xml><?xml version="1.0" encoding="utf-8"?>
<p:tagLst xmlns:p="http://schemas.openxmlformats.org/presentationml/2006/main">
  <p:tag name="KSO_WM_ASSEMBLE_CHIP_INDEX" val="7c24c5bd505f467f9d7b26ddf5c68e4a"/>
  <p:tag name="KSO_WM_BEAUTIFY_FLAG" val="#wm#"/>
  <p:tag name="KSO_WM_CHIP_GROUPID" val="5f1a83ab355d9fc941c01e25"/>
  <p:tag name="KSO_WM_CHIP_XID" val="5f1a83ab355d9fc941c01e26"/>
  <p:tag name="KSO_WM_DIAGRAM_GROUP_CODE" val="l1-1"/>
  <p:tag name="KSO_WM_TAG_VERSION" val="1.0"/>
  <p:tag name="KSO_WM_TEMPLATE_CATEGORY" val="diagram"/>
  <p:tag name="KSO_WM_TEMPLATE_INDEX" val="20210131"/>
  <p:tag name="KSO_WM_UNIT_BLOCK" val="0"/>
  <p:tag name="KSO_WM_UNIT_COMPATIBLE" val="0"/>
  <p:tag name="KSO_WM_UNIT_DEC_AREA_ID" val="6fc1aa6162134ce693961b352b491070"/>
  <p:tag name="KSO_WM_UNIT_DECORATE_INFO" val="{&quot;DecorateInfoH&quot;:{&quot;IsAbs&quot;:true},&quot;DecorateInfoW&quot;:{&quot;IsAbs&quot;:true},&quot;DecorateInfoX&quot;:{&quot;IsAbs&quot;:true,&quot;Pos&quot;:2},&quot;DecorateInfoY&quot;:{&quot;IsAbs&quot;:true,&quot;Pos&quot;:1},&quot;ReferentInfo&quot;:{&quot;Id&quot;:&quot;4e0edc1034d54c14a4f1d5a4a2e83889;d61cf1e8545d4e2282e5733fcede9f11&quot;,&quot;X&quot;:{&quot;Pos&quot;:0},&quot;Y&quot;:{&quot;Pos&quot;:1}},&quot;whChangeMode&quot;:0}"/>
  <p:tag name="KSO_WM_UNIT_DEFAULT_FONT" val="18;36;2"/>
  <p:tag name="KSO_WM_UNIT_DIAGRAM_ISNUMVISUAL" val="0"/>
  <p:tag name="KSO_WM_UNIT_DIAGRAM_ISREFERUNIT" val="0"/>
  <p:tag name="KSO_WM_UNIT_HIGHLIGHT" val="0"/>
  <p:tag name="KSO_WM_UNIT_ID" val="diagram20210131_1*l_h_i*1_2_4"/>
  <p:tag name="KSO_WM_UNIT_INDEX" val="1_2_4"/>
  <p:tag name="KSO_WM_UNIT_ISCONTENTSTITLE" val="0"/>
  <p:tag name="KSO_WM_UNIT_ISNUMDGMTITLE" val="0"/>
  <p:tag name="KSO_WM_UNIT_LAYERLEVEL" val="1_1_1"/>
  <p:tag name="KSO_WM_UNIT_NOCLEAR" val="0"/>
  <p:tag name="KSO_WM_UNIT_SM_LIMIT_TYPE" val="0"/>
  <p:tag name="KSO_WM_UNIT_SUBTYPE" val="d"/>
  <p:tag name="KSO_WM_UNIT_TEXT_FILL_FORE_SCHEMECOLOR_INDEX" val="14"/>
  <p:tag name="KSO_WM_UNIT_TEXT_FILL_FORE_SCHEMECOLOR_INDEX_BRIGHTNESS" val="0"/>
  <p:tag name="KSO_WM_UNIT_TEXT_FILL_TYPE" val="1"/>
  <p:tag name="KSO_WM_UNIT_TYPE" val="l_h_i"/>
  <p:tag name="KSO_WM_UNIT_USESOURCEFORMAT_APPLY" val="1"/>
  <p:tag name="KSO_WM_UNIT_VALUE" val="1"/>
</p:tagLst>
</file>

<file path=ppt/tags/tag16.xml><?xml version="1.0" encoding="utf-8"?>
<p:tagLst xmlns:p="http://schemas.openxmlformats.org/presentationml/2006/main">
  <p:tag name="KSO_WM_ASSEMBLE_CHIP_INDEX" val="7c24c5bd505f467f9d7b26ddf5c68e4a"/>
  <p:tag name="KSO_WM_BEAUTIFY_FLAG" val="#wm#"/>
  <p:tag name="KSO_WM_CHIP_GROUPID" val="5f1a83ab355d9fc941c01e25"/>
  <p:tag name="KSO_WM_CHIP_XID" val="5f1a83ab355d9fc941c01e26"/>
  <p:tag name="KSO_WM_DIAGRAM_GROUP_CODE" val="l1-1"/>
  <p:tag name="KSO_WM_TAG_BACKGROUP_ID" val=""/>
  <p:tag name="KSO_WM_TAG_BACKGROUP_SIZE" val=""/>
  <p:tag name="KSO_WM_TAG_FRONT_SIZE" val=""/>
  <p:tag name="KSO_WM_TAG_VERSION" val="1.0"/>
  <p:tag name="KSO_WM_TAG_ZODER_POSITION" val=""/>
  <p:tag name="KSO_WM_TEMPLATE_CATEGORY" val="diagram"/>
  <p:tag name="KSO_WM_TEMPLATE_INDEX" val="20210131"/>
  <p:tag name="KSO_WM_UNIT_BLOCK" val="0"/>
  <p:tag name="KSO_WM_UNIT_COMPATIBLE" val="0"/>
  <p:tag name="KSO_WM_UNIT_DEC_AREA_ID" val="4e0edc1034d54c14a4f1d5a4a2e83889"/>
  <p:tag name="KSO_WM_UNIT_DEFAULT_FONT" val="14;20;2"/>
  <p:tag name="KSO_WM_UNIT_DIAGRAM_ISNUMVISUAL" val="0"/>
  <p:tag name="KSO_WM_UNIT_DIAGRAM_ISREFERUNIT" val="0"/>
  <p:tag name="KSO_WM_UNIT_HIGHLIGHT" val="0"/>
  <p:tag name="KSO_WM_UNIT_ID" val="diagram20210131_1*l_h_f*1_2_1"/>
  <p:tag name="KSO_WM_UNIT_INDEX" val="1_2_1"/>
  <p:tag name="KSO_WM_UNIT_LAYERLEVEL" val="1_1_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
  <p:tag name="KSO_WM_UNIT_SUBTYPE" val="a"/>
  <p:tag name="KSO_WM_UNIT_TEXT_FILL_FORE_SCHEMECOLOR_INDEX" val="13"/>
  <p:tag name="KSO_WM_UNIT_TEXT_FILL_FORE_SCHEMECOLOR_INDEX_BRIGHTNESS" val="0.25"/>
  <p:tag name="KSO_WM_UNIT_TEXT_FILL_TYPE" val="1"/>
  <p:tag name="KSO_WM_UNIT_TYPE" val="l_h_f"/>
  <p:tag name="KSO_WM_UNIT_USESOURCEFORMAT_APPLY" val="1"/>
  <p:tag name="KSO_WM_UNIT_VALUE" val="180"/>
</p:tagLst>
</file>

<file path=ppt/tags/tag17.xml><?xml version="1.0" encoding="utf-8"?>
<p:tagLst xmlns:p="http://schemas.openxmlformats.org/presentationml/2006/main">
  <p:tag name="KSO_WM_ASSEMBLE_CHIP_INDEX" val="7c24c5bd505f467f9d7b26ddf5c68e4a"/>
  <p:tag name="KSO_WM_BEAUTIFY_FLAG" val="#wm#"/>
  <p:tag name="KSO_WM_CHIP_GROUPID" val="5f180817355d9fc941c01cd6"/>
  <p:tag name="KSO_WM_CHIP_XID" val="5f180817355d9fc941c01cd7"/>
  <p:tag name="KSO_WM_DIAGRAM_GROUP_CODE" val="l1-1"/>
  <p:tag name="KSO_WM_TAG_VERSION" val="1.0"/>
  <p:tag name="KSO_WM_TEMPLATE_CATEGORY" val="diagram"/>
  <p:tag name="KSO_WM_TEMPLATE_INDEX" val="20210131"/>
  <p:tag name="KSO_WM_UNIT_BLOCK" val="0"/>
  <p:tag name="KSO_WM_UNIT_COMPATIBLE" val="0"/>
  <p:tag name="KSO_WM_UNIT_DEC_AREA_ID" val="74972112e01b4a57819b9290aed5422a"/>
  <p:tag name="KSO_WM_UNIT_DECORATE_INFO" val="{&quot;DecorateInfoH&quot;:{&quot;IsAbs&quot;:false},&quot;DecorateInfoW&quot;:{&quot;IsAbs&quot;:true},&quot;DecorateInfoX&quot;:{&quot;IsAbs&quot;:true,&quot;Pos&quot;:0},&quot;DecorateInfoY&quot;:{&quot;IsAbs&quot;:true,&quot;Pos&quot;:0},&quot;ReferentInfo&quot;:{&quot;Id&quot;:&quot;679641512c764d0d8370094109c94707;b58f08055e4a4eb19f6fa789b7886804;ad8595ad32014c6ea4c3eb5a3bf299d1;ecce10958f9c49d59803ac916e1a5145;b4b924867ffd471481d69021c259a72a&quot;,&quot;X&quot;:{&quot;Pos&quot;:0},&quot;Y&quot;:{&quot;Pos&quot;:0}}}"/>
  <p:tag name="KSO_WM_UNIT_DIAGRAM_ISNUMVISUAL" val="0"/>
  <p:tag name="KSO_WM_UNIT_DIAGRAM_ISREFERUNIT" val="0"/>
  <p:tag name="KSO_WM_UNIT_HIGHLIGHT" val="0"/>
  <p:tag name="KSO_WM_UNIT_ID" val="diagram20210131_1*l_i*1_1"/>
  <p:tag name="KSO_WM_UNIT_INDEX" val="1_1"/>
  <p:tag name="KSO_WM_UNIT_LAYERLEVEL" val="1_1"/>
  <p:tag name="KSO_WM_UNIT_LINE_FILL_TYPE" val="2"/>
  <p:tag name="KSO_WM_UNIT_LINE_FORE_SCHEMECOLOR_INDEX" val="5"/>
  <p:tag name="KSO_WM_UNIT_LINE_FORE_SCHEMECOLOR_INDEX_BRIGHTNESS" val="0"/>
  <p:tag name="KSO_WM_UNIT_SM_LIMIT_TYPE" val="4"/>
  <p:tag name="KSO_WM_UNIT_TYPE" val="l_i"/>
  <p:tag name="KSO_WM_UNIT_USESOURCEFORMAT_APPLY" val="1"/>
</p:tagLst>
</file>

<file path=ppt/tags/tag18.xml><?xml version="1.0" encoding="utf-8"?>
<p:tagLst xmlns:p="http://schemas.openxmlformats.org/presentationml/2006/main">
  <p:tag name="KSO_WM_ASSEMBLE_CHIP_INDEX" val="7c24c5bd505f467f9d7b26ddf5c68e4a"/>
  <p:tag name="KSO_WM_BEAUTIFY_FLAG" val="#wm#"/>
  <p:tag name="KSO_WM_CHIP_GROUPID" val="5f1a83ab355d9fc941c01e25"/>
  <p:tag name="KSO_WM_CHIP_XID" val="5f1a83ab355d9fc941c01e26"/>
  <p:tag name="KSO_WM_DIAGRAM_GROUP_CODE" val="l1-1"/>
  <p:tag name="KSO_WM_TAG_BACKGROUP_ID" val=""/>
  <p:tag name="KSO_WM_TAG_BACKGROUP_SIZE" val=""/>
  <p:tag name="KSO_WM_TAG_FRONT_SIZE" val=""/>
  <p:tag name="KSO_WM_TAG_VERSION" val="1.0"/>
  <p:tag name="KSO_WM_TAG_ZODER_POSITION" val=""/>
  <p:tag name="KSO_WM_TEMPLATE_CATEGORY" val="diagram"/>
  <p:tag name="KSO_WM_TEMPLATE_INDEX" val="20210131"/>
  <p:tag name="KSO_WM_UNIT_BLOCK" val="0"/>
  <p:tag name="KSO_WM_UNIT_COMPATIBLE" val="0"/>
  <p:tag name="KSO_WM_UNIT_DEC_AREA_ID" val="b4b924867ffd471481d69021c259a72a"/>
  <p:tag name="KSO_WM_UNIT_DEFAULT_FONT" val="14;20;2"/>
  <p:tag name="KSO_WM_UNIT_DIAGRAM_ISNUMVISUAL" val="0"/>
  <p:tag name="KSO_WM_UNIT_DIAGRAM_ISREFERUNIT" val="0"/>
  <p:tag name="KSO_WM_UNIT_HIGHLIGHT" val="0"/>
  <p:tag name="KSO_WM_UNIT_ID" val="diagram20210131_1*l_h_f*1_1_1"/>
  <p:tag name="KSO_WM_UNIT_INDEX" val="1_1_1"/>
  <p:tag name="KSO_WM_UNIT_LAYERLEVEL" val="1_1_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
  <p:tag name="KSO_WM_UNIT_SUBTYPE" val="a"/>
  <p:tag name="KSO_WM_UNIT_TEXT_FILL_FORE_SCHEMECOLOR_INDEX" val="13"/>
  <p:tag name="KSO_WM_UNIT_TEXT_FILL_FORE_SCHEMECOLOR_INDEX_BRIGHTNESS" val="0.25"/>
  <p:tag name="KSO_WM_UNIT_TEXT_FILL_TYPE" val="1"/>
  <p:tag name="KSO_WM_UNIT_TYPE" val="l_h_f"/>
  <p:tag name="KSO_WM_UNIT_USESOURCEFORMAT_APPLY" val="1"/>
  <p:tag name="KSO_WM_UNIT_VALUE" val="180"/>
</p:tagLst>
</file>

<file path=ppt/tags/tag19.xml><?xml version="1.0" encoding="utf-8"?>
<p:tagLst xmlns:p="http://schemas.openxmlformats.org/presentationml/2006/main">
  <p:tag name="KSO_WM_ASSEMBLE_CHIP_INDEX" val="1aead820e5394fd3b805a88abf46aba5"/>
  <p:tag name="KSO_WM_BEAUTIFY_FLAG" val="#wm#"/>
  <p:tag name="KSO_WM_CHIP_FILLAREA_FILL_RULE" val="{&quot;fill_align&quot;:&quot;lm&quot;,&quot;fill_mode&quot;:&quot;full&quot;,&quot;sacle_strategy&quot;:&quot;smart&quot;}"/>
  <p:tag name="KSO_WM_CHIP_GROUPID" val="5e7310da9a230a26b9e88a19"/>
  <p:tag name="KSO_WM_CHIP_XID" val="5e7310da9a230a26b9e88a1a"/>
  <p:tag name="KSO_WM_TAG_BACKGROUP_ID" val=""/>
  <p:tag name="KSO_WM_TAG_BACKGROUP_SIZE" val=""/>
  <p:tag name="KSO_WM_TAG_FRONT_SIZE" val=""/>
  <p:tag name="KSO_WM_TAG_VERSION" val="1.0"/>
  <p:tag name="KSO_WM_TAG_ZODER_POSITION" val=""/>
  <p:tag name="KSO_WM_TEMPLATE_ASSEMBLE_GROUPID" val="5f819515f25c3ae3b362c585"/>
  <p:tag name="KSO_WM_TEMPLATE_ASSEMBLE_XID" val="5f819515f25c3ae3b362c585"/>
  <p:tag name="KSO_WM_TEMPLATE_CATEGORY" val="diagram"/>
  <p:tag name="KSO_WM_TEMPLATE_INDEX" val="20212445"/>
  <p:tag name="KSO_WM_UNIT_COMPATIBLE" val="0"/>
  <p:tag name="KSO_WM_UNIT_DEC_AREA_ID" val="e61a5c40ebe5442bb92b50816044f701"/>
  <p:tag name="KSO_WM_UNIT_DECORATE_INFO" val=""/>
  <p:tag name="KSO_WM_UNIT_DIAGRAM_ISNUMVISUAL" val="0"/>
  <p:tag name="KSO_WM_UNIT_DIAGRAM_ISREFERUNIT" val="0"/>
  <p:tag name="KSO_WM_UNIT_HIGHLIGHT" val="0"/>
  <p:tag name="KSO_WM_UNIT_ID" val="diagram20212445_1*d*1"/>
  <p:tag name="KSO_WM_UNIT_INDEX" val="1"/>
  <p:tag name="KSO_WM_UNIT_LAYERLEVEL" val="1"/>
  <p:tag name="KSO_WM_UNIT_PLACING_PICTURE" val="1aead820e5394fd3b805a88abf46aba5"/>
  <p:tag name="KSO_WM_UNIT_PLACING_PICTURE_COLLAGE_VIEWPORT" val="{&quot;height&quot;:3734.4006376198909,&quot;width&quot;:5196.1118110236239}"/>
  <p:tag name="KSO_WM_UNIT_PLACING_PICTURE_INFO" val="{&quot;code&quot;:&quot;&quot;,&quot;full_picture&quot;:false,&quot;scheme&quot;:&quot;&quot;,&quot;spacing&quot;:5}"/>
  <p:tag name="KSO_WM_UNIT_SM_LIMIT_TYPE" val=""/>
  <p:tag name="KSO_WM_UNIT_SUPPORT_UNIT_TYPE" val="[&quot;d&quot;,&quot;α&quot;,&quot;β&quot;]"/>
  <p:tag name="KSO_WM_UNIT_TYPE" val="d"/>
  <p:tag name="KSO_WM_UNIT_VALUE" val="550*1227"/>
</p:tagLst>
</file>

<file path=ppt/tags/tag2.xml><?xml version="1.0" encoding="utf-8"?>
<p:tagLst xmlns:p="http://schemas.openxmlformats.org/presentationml/2006/main">
  <p:tag name="KSO_WM_ASSEMBLE_CHIP_INDEX" val="526f7403f84a43e7a2335d5e153cb281"/>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f6ac759c62b13c0b940a933"/>
  <p:tag name="KSO_WM_TEMPLATE_ASSEMBLE_XID" val="5f6ac759c62b13c0b940a933"/>
  <p:tag name="KSO_WM_TEMPLATE_CATEGORY" val="diagram"/>
  <p:tag name="KSO_WM_TEMPLATE_INDEX" val="20211214"/>
  <p:tag name="KSO_WM_UNIT_BLOCK" val="0"/>
  <p:tag name="KSO_WM_UNIT_COMPATIBLE" val="0"/>
  <p:tag name="KSO_WM_UNIT_DEC_AREA_ID" val="7208e671292c421a90653048641d8594"/>
  <p:tag name="KSO_WM_UNIT_DECORATE_INFO" val=""/>
  <p:tag name="KSO_WM_UNIT_DEFAULT_FONT" val="14;20;2"/>
  <p:tag name="KSO_WM_UNIT_DIAGRAM_ISNUMVISUAL" val="0"/>
  <p:tag name="KSO_WM_UNIT_DIAGRAM_ISREFERUNIT" val="0"/>
  <p:tag name="KSO_WM_UNIT_HIGHLIGHT" val="0"/>
  <p:tag name="KSO_WM_UNIT_ID" val="diagram20211214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
  <p:tag name="KSO_WM_UNIT_SHOW_EDIT_AREA_INDICATION" val="1"/>
  <p:tag name="KSO_WM_UNIT_SM_LIMIT_TYPE"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135"/>
</p:tagLst>
</file>

<file path=ppt/tags/tag20.xml><?xml version="1.0" encoding="utf-8"?>
<p:tagLst xmlns:p="http://schemas.openxmlformats.org/presentationml/2006/main">
  <p:tag name="KSO_WM_BEAUTIFY_FLAG" val="#wm#"/>
  <p:tag name="KSO_WM_TAG_BACKGROUP_ID" val=""/>
  <p:tag name="KSO_WM_TAG_BACKGROUP_SIZE" val=""/>
  <p:tag name="KSO_WM_TAG_FRONT_SIZE" val=""/>
  <p:tag name="KSO_WM_TAG_VERSION" val="1.0"/>
  <p:tag name="KSO_WM_TAG_ZODER_POSITION" val=""/>
  <p:tag name="KSO_WM_TEMPLATE_CATEGORY" val="diagram"/>
  <p:tag name="KSO_WM_TEMPLATE_INDEX" val="20203747"/>
  <p:tag name="KSO_WM_UNIT_COMPATIBLE" val="0"/>
  <p:tag name="KSO_WM_UNIT_DIAGRAM_ISNUMVISUAL" val="0"/>
  <p:tag name="KSO_WM_UNIT_DIAGRAM_ISREFERUNIT" val="0"/>
  <p:tag name="KSO_WM_UNIT_HIGHLIGHT" val="0"/>
  <p:tag name="KSO_WM_UNIT_ID" val="diagram20203747_1*f*2"/>
  <p:tag name="KSO_WM_UNIT_INDEX" val="2"/>
  <p:tag name="KSO_WM_UNIT_LAYERLEVEL" val="1"/>
  <p:tag name="KSO_WM_UNIT_NOCLEAR" val="0"/>
  <p:tag name="KSO_WM_UNIT_PRESET_TEXT" val="单击此处添加文本具体内容，简明扼要的阐述您的观点。根据需要可酌情增减文字，以便观者准确的理解您传达的思想。"/>
  <p:tag name="KSO_WM_UNIT_SUBTYPE" val="a"/>
  <p:tag name="KSO_WM_UNIT_TEXT_FILL_FORE_SCHEMECOLOR_INDEX" val="13"/>
  <p:tag name="KSO_WM_UNIT_TEXT_FILL_FORE_SCHEMECOLOR_INDEX_BRIGHTNESS" val="0.25"/>
  <p:tag name="KSO_WM_UNIT_TEXT_FILL_TYPE" val="1"/>
  <p:tag name="KSO_WM_UNIT_TYPE" val="f"/>
  <p:tag name="KSO_WM_UNIT_VALUE" val="58"/>
</p:tagLst>
</file>

<file path=ppt/tags/tag21.xml><?xml version="1.0" encoding="utf-8"?>
<p:tagLst xmlns:p="http://schemas.openxmlformats.org/presentationml/2006/main">
  <p:tag name="KSO_WM_BEAUTIFY_FLAG" val="#wm#"/>
  <p:tag name="KSO_WM_TAG_BACKGROUP_ID" val=""/>
  <p:tag name="KSO_WM_TAG_BACKGROUP_SIZE" val=""/>
  <p:tag name="KSO_WM_TAG_FRONT_SIZE" val=""/>
  <p:tag name="KSO_WM_TAG_VERSION" val="1.0"/>
  <p:tag name="KSO_WM_TAG_ZODER_POSITION" val=""/>
  <p:tag name="KSO_WM_TEMPLATE_CATEGORY" val="diagram"/>
  <p:tag name="KSO_WM_TEMPLATE_INDEX" val="20203747"/>
  <p:tag name="KSO_WM_UNIT_COMPATIBLE" val="0"/>
  <p:tag name="KSO_WM_UNIT_DIAGRAM_ISNUMVISUAL" val="0"/>
  <p:tag name="KSO_WM_UNIT_DIAGRAM_ISREFERUNIT" val="0"/>
  <p:tag name="KSO_WM_UNIT_HIGHLIGHT" val="0"/>
  <p:tag name="KSO_WM_UNIT_ID" val="diagram20203747_1*f*2"/>
  <p:tag name="KSO_WM_UNIT_INDEX" val="2"/>
  <p:tag name="KSO_WM_UNIT_LAYERLEVEL" val="1"/>
  <p:tag name="KSO_WM_UNIT_NOCLEAR" val="0"/>
  <p:tag name="KSO_WM_UNIT_PRESET_TEXT" val="单击此处添加文本具体内容，简明扼要的阐述您的观点。根据需要可酌情增减文字，以便观者准确的理解您传达的思想。"/>
  <p:tag name="KSO_WM_UNIT_SUBTYPE" val="a"/>
  <p:tag name="KSO_WM_UNIT_TEXT_FILL_FORE_SCHEMECOLOR_INDEX" val="13"/>
  <p:tag name="KSO_WM_UNIT_TEXT_FILL_FORE_SCHEMECOLOR_INDEX_BRIGHTNESS" val="0.25"/>
  <p:tag name="KSO_WM_UNIT_TEXT_FILL_TYPE" val="1"/>
  <p:tag name="KSO_WM_UNIT_TYPE" val="f"/>
  <p:tag name="KSO_WM_UNIT_VALUE" val="58"/>
</p:tagLst>
</file>

<file path=ppt/tags/tag22.xml><?xml version="1.0" encoding="utf-8"?>
<p:tagLst xmlns:p="http://schemas.openxmlformats.org/presentationml/2006/main">
  <p:tag name="KSO_WM_BEAUTIFY_FLAG" val="#wm#"/>
  <p:tag name="KSO_WM_TAG_BACKGROUP_ID" val=""/>
  <p:tag name="KSO_WM_TAG_BACKGROUP_SIZE" val=""/>
  <p:tag name="KSO_WM_TAG_FRONT_SIZE" val=""/>
  <p:tag name="KSO_WM_TAG_VERSION" val="1.0"/>
  <p:tag name="KSO_WM_TAG_ZODER_POSITION" val=""/>
  <p:tag name="KSO_WM_TEMPLATE_CATEGORY" val="diagram"/>
  <p:tag name="KSO_WM_TEMPLATE_INDEX" val="20203747"/>
  <p:tag name="KSO_WM_UNIT_COMPATIBLE" val="0"/>
  <p:tag name="KSO_WM_UNIT_DIAGRAM_ISNUMVISUAL" val="0"/>
  <p:tag name="KSO_WM_UNIT_DIAGRAM_ISREFERUNIT" val="0"/>
  <p:tag name="KSO_WM_UNIT_HIGHLIGHT" val="0"/>
  <p:tag name="KSO_WM_UNIT_ID" val="diagram20203747_1*f*2"/>
  <p:tag name="KSO_WM_UNIT_INDEX" val="2"/>
  <p:tag name="KSO_WM_UNIT_LAYERLEVEL" val="1"/>
  <p:tag name="KSO_WM_UNIT_NOCLEAR" val="0"/>
  <p:tag name="KSO_WM_UNIT_PRESET_TEXT" val="单击此处添加文本具体内容，简明扼要的阐述您的观点。根据需要可酌情增减文字，以便观者准确的理解您传达的思想。"/>
  <p:tag name="KSO_WM_UNIT_SUBTYPE" val="a"/>
  <p:tag name="KSO_WM_UNIT_TEXT_FILL_FORE_SCHEMECOLOR_INDEX" val="13"/>
  <p:tag name="KSO_WM_UNIT_TEXT_FILL_FORE_SCHEMECOLOR_INDEX_BRIGHTNESS" val="0.25"/>
  <p:tag name="KSO_WM_UNIT_TEXT_FILL_TYPE" val="1"/>
  <p:tag name="KSO_WM_UNIT_TYPE" val="f"/>
  <p:tag name="KSO_WM_UNIT_VALUE" val="58"/>
</p:tagLst>
</file>

<file path=ppt/tags/tag23.xml><?xml version="1.0" encoding="utf-8"?>
<p:tagLst xmlns:p="http://schemas.openxmlformats.org/presentationml/2006/main">
  <p:tag name="KSO_WM_BEAUTIFY_FLAG" val="#wm#"/>
  <p:tag name="KSO_WM_TAG_BACKGROUP_ID" val=""/>
  <p:tag name="KSO_WM_TAG_BACKGROUP_SIZE" val=""/>
  <p:tag name="KSO_WM_TAG_FRONT_SIZE" val=""/>
  <p:tag name="KSO_WM_TAG_VERSION" val="1.0"/>
  <p:tag name="KSO_WM_TAG_ZODER_POSITION" val=""/>
  <p:tag name="KSO_WM_TEMPLATE_CATEGORY" val="diagram"/>
  <p:tag name="KSO_WM_TEMPLATE_INDEX" val="20203747"/>
  <p:tag name="KSO_WM_UNIT_COMPATIBLE" val="0"/>
  <p:tag name="KSO_WM_UNIT_DIAGRAM_ISNUMVISUAL" val="0"/>
  <p:tag name="KSO_WM_UNIT_DIAGRAM_ISREFERUNIT" val="0"/>
  <p:tag name="KSO_WM_UNIT_HIGHLIGHT" val="0"/>
  <p:tag name="KSO_WM_UNIT_ID" val="diagram20203747_1*f*2"/>
  <p:tag name="KSO_WM_UNIT_INDEX" val="2"/>
  <p:tag name="KSO_WM_UNIT_LAYERLEVEL" val="1"/>
  <p:tag name="KSO_WM_UNIT_NOCLEAR" val="0"/>
  <p:tag name="KSO_WM_UNIT_PRESET_TEXT" val="单击此处添加文本具体内容，简明扼要的阐述您的观点。根据需要可酌情增减文字，以便观者准确的理解您传达的思想。"/>
  <p:tag name="KSO_WM_UNIT_SUBTYPE" val="a"/>
  <p:tag name="KSO_WM_UNIT_TEXT_FILL_FORE_SCHEMECOLOR_INDEX" val="13"/>
  <p:tag name="KSO_WM_UNIT_TEXT_FILL_FORE_SCHEMECOLOR_INDEX_BRIGHTNESS" val="0.25"/>
  <p:tag name="KSO_WM_UNIT_TEXT_FILL_TYPE" val="1"/>
  <p:tag name="KSO_WM_UNIT_TYPE" val="f"/>
  <p:tag name="KSO_WM_UNIT_VALUE" val="58"/>
</p:tagLst>
</file>

<file path=ppt/tags/tag24.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FILL_FORE_SCHEMECOLOR_INDEX_1" val="16"/>
  <p:tag name="KSO_WM_UNIT_FILL_FORE_SCHEMECOLOR_INDEX_1_BRIGHTNESS" val="0"/>
  <p:tag name="KSO_WM_UNIT_FILL_FORE_SCHEMECOLOR_INDEX_1_POS" val="0"/>
  <p:tag name="KSO_WM_UNIT_FILL_FORE_SCHEMECOLOR_INDEX_1_TRANS" val="0.9"/>
  <p:tag name="KSO_WM_UNIT_FILL_FORE_SCHEMECOLOR_INDEX_2" val="15"/>
  <p:tag name="KSO_WM_UNIT_FILL_FORE_SCHEMECOLOR_INDEX_2_BRIGHTNESS" val="-0.1"/>
  <p:tag name="KSO_WM_UNIT_FILL_FORE_SCHEMECOLOR_INDEX_2_POS" val="1"/>
  <p:tag name="KSO_WM_UNIT_FILL_FORE_SCHEMECOLOR_INDEX_2_TRANS" val="0.76"/>
  <p:tag name="KSO_WM_UNIT_FILL_GRADIENT_ANGLE" val="90"/>
  <p:tag name="KSO_WM_UNIT_FILL_GRADIENT_DIRECTION" val="1"/>
  <p:tag name="KSO_WM_UNIT_FILL_GRADIENT_TYPE" val="0"/>
  <p:tag name="KSO_WM_UNIT_FILL_TYPE" val="3"/>
  <p:tag name="KSO_WM_UNIT_HIGHLIGHT" val="0"/>
  <p:tag name="KSO_WM_UNIT_ID" val="_12**"/>
  <p:tag name="KSO_WM_UNIT_LAYERLEVEL" val="1"/>
  <p:tag name="KSO_WM_UNIT_TEXT_FILL_FORE_SCHEMECOLOR_INDEX" val="2"/>
  <p:tag name="KSO_WM_UNIT_TEXT_FILL_FORE_SCHEMECOLOR_INDEX_BRIGHTNESS" val="0"/>
  <p:tag name="KSO_WM_UNIT_TEXT_FILL_TYPE" val="1"/>
  <p:tag name="KSO_WM_UNIT_TYPE" val="i"/>
</p:tagLst>
</file>

<file path=ppt/tags/tag25.xml><?xml version="1.0" encoding="utf-8"?>
<p:tagLst xmlns:p="http://schemas.openxmlformats.org/presentationml/2006/main">
  <p:tag name="KSO_WM_BEAUTIFY_FLAG" val="#wm#"/>
  <p:tag name="KSO_WM_CHIP_GROUPID" val="5ef1707e5bb2a422ac9a2b53"/>
  <p:tag name="KSO_WM_CHIP_XID" val="5ef1707e5bb2a422ac9a2b54"/>
  <p:tag name="KSO_WM_TAG_VERSION" val="1.0"/>
  <p:tag name="KSO_WM_TEMPLATE_ASSEMBLE_GROUPID" val="5f69c07bb22fc7aed70b6168"/>
  <p:tag name="KSO_WM_TEMPLATE_ASSEMBLE_XID" val="5f69c07bb22fc7aed70b6168"/>
  <p:tag name="KSO_WM_TEMPLATE_CATEGORY" val="diagram"/>
  <p:tag name="KSO_WM_TEMPLATE_INDEX" val="20208717"/>
  <p:tag name="KSO_WM_UNIT_BLOCK" val="0"/>
  <p:tag name="KSO_WM_UNIT_COMPATIBLE" val="0"/>
  <p:tag name="KSO_WM_UNIT_DEC_AREA_ID" val="19afcdda73e542af907d5d0e404ad461"/>
  <p:tag name="KSO_WM_UNIT_DECORATE_INFO" val="{&quot;DecorateInfoH&quot;:{&quot;IsAbs&quot;:true},&quot;DecorateInfoW&quot;:{&quot;IsAbs&quot;:true},&quot;DecorateInfoX&quot;:{&quot;IsAbs&quot;:true,&quot;Pos&quot;:1},&quot;DecorateInfoY&quot;:{&quot;IsAbs&quot;:true,&quot;Pos&quot;:1},&quot;ReferentInfo&quot;:{&quot;Id&quot;:&quot;56f08f4edb9a497facd3ade331f707c9&quot;,&quot;X&quot;:{&quot;Pos&quot;:1},&quot;Y&quot;:{&quot;Pos&quot;:1}},&quot;whChangeMode&quot;:0}"/>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diagram20208717_1*i*10"/>
  <p:tag name="KSO_WM_UNIT_INDEX" val="10"/>
  <p:tag name="KSO_WM_UNIT_LAYERLEVEL" val="1"/>
  <p:tag name="KSO_WM_UNIT_LINE_FILL_TYPE" val="2"/>
  <p:tag name="KSO_WM_UNIT_LINE_FORE_SCHEMECOLOR_INDEX" val="5"/>
  <p:tag name="KSO_WM_UNIT_LINE_FORE_SCHEMECOLOR_INDEX_BRIGHTNESS" val="0"/>
  <p:tag name="KSO_WM_UNIT_SM_LIMIT_TYPE" val="2"/>
  <p:tag name="KSO_WM_UNIT_TEXT_FILL_FORE_SCHEMECOLOR_INDEX" val="2"/>
  <p:tag name="KSO_WM_UNIT_TEXT_FILL_FORE_SCHEMECOLOR_INDEX_BRIGHTNESS" val="0"/>
  <p:tag name="KSO_WM_UNIT_TEXT_FILL_TYPE" val="1"/>
  <p:tag name="KSO_WM_UNIT_TYPE" val="i"/>
  <p:tag name="KSO_WM_UNIT_VALUE" val="720"/>
</p:tagLst>
</file>

<file path=ppt/tags/tag26.xml><?xml version="1.0" encoding="utf-8"?>
<p:tagLst xmlns:p="http://schemas.openxmlformats.org/presentationml/2006/main">
  <p:tag name="KSO_WM_ASSEMBLE_CHIP_INDEX" val="7adc9b8cab4f40038397425c9a6464fc"/>
  <p:tag name="KSO_WM_BEAUTIFY_FLAG" val="#wm#"/>
  <p:tag name="KSO_WM_CHIP_FILLAREA_FILL_RULE" val="{&quot;fill_align&quot;:&quot;lm&quot;,&quot;fill_mode&quot;:&quot;full&quot;}"/>
  <p:tag name="KSO_WM_CHIP_GROUPID" val="5e7881253197e252a37019b5"/>
  <p:tag name="KSO_WM_CHIP_XID" val="5e7881253197e252a37019b6"/>
  <p:tag name="KSO_WM_TAG_BACKGROUP_ID" val=""/>
  <p:tag name="KSO_WM_TAG_BACKGROUP_SIZE" val=""/>
  <p:tag name="KSO_WM_TAG_FRONT_SIZE" val=""/>
  <p:tag name="KSO_WM_TAG_VERSION" val="1.0"/>
  <p:tag name="KSO_WM_TAG_ZODER_POSITION" val=""/>
  <p:tag name="KSO_WM_TEMPLATE_ASSEMBLE_GROUPID" val="5f69c07bb22fc7aed70b6168"/>
  <p:tag name="KSO_WM_TEMPLATE_ASSEMBLE_XID" val="5f69c07bb22fc7aed70b6168"/>
  <p:tag name="KSO_WM_TEMPLATE_CATEGORY" val="diagram"/>
  <p:tag name="KSO_WM_TEMPLATE_INDEX" val="20208717"/>
  <p:tag name="KSO_WM_UNIT_BLOCK" val="0"/>
  <p:tag name="KSO_WM_UNIT_COMPATIBLE" val="0"/>
  <p:tag name="KSO_WM_UNIT_DEC_AREA_ID" val="9180fb421a8c46979d4321862f7d3c30"/>
  <p:tag name="KSO_WM_UNIT_DEFAULT_FONT" val="24;44;4"/>
  <p:tag name="KSO_WM_UNIT_DIAGRAM_ISNUMVISUAL" val="0"/>
  <p:tag name="KSO_WM_UNIT_DIAGRAM_ISREFERUNIT" val="0"/>
  <p:tag name="KSO_WM_UNIT_HIGHLIGHT" val="0"/>
  <p:tag name="KSO_WM_UNIT_ID" val="diagram20208717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ARTLAYOUT_COMPRESS_INFO" val="{&#10;    &quot;id&quot;: &quot;2020-09-22T17:14:35&quot;,&#10;    &quot;max&quot;: 8.3088976377952761,&#10;    &quot;topChanged&quot;: 8.1574457982858295&#10;}&#10;"/>
  <p:tag name="KSO_WM_UNIT_TEXT_FILL_FORE_SCHEMECOLOR_INDEX" val="13"/>
  <p:tag name="KSO_WM_UNIT_TEXT_FILL_FORE_SCHEMECOLOR_INDEX_BRIGHTNESS" val="0"/>
  <p:tag name="KSO_WM_UNIT_TEXT_FILL_TYPE" val="1"/>
  <p:tag name="KSO_WM_UNIT_TYPE" val="a"/>
  <p:tag name="KSO_WM_UNIT_VALUE" val="19"/>
</p:tagLst>
</file>

<file path=ppt/tags/tag27.xml><?xml version="1.0" encoding="utf-8"?>
<p:tagLst xmlns:p="http://schemas.openxmlformats.org/presentationml/2006/main">
  <p:tag name="KSO_WM_ASSEMBLE_CHIP_INDEX" val="032a7044c8e74bfbafa6c6b420f3ab82"/>
  <p:tag name="KSO_WM_BEAUTIFY_FLAG" val="#wm#"/>
  <p:tag name="KSO_WM_CHIP_FILLAREA_FILL_RULE" val="{&quot;fill_align&quot;:&quot;cm&quot;,&quot;fill_mode&quot;:&quot;full&quot;}"/>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f69c07bb22fc7aed70b6168"/>
  <p:tag name="KSO_WM_TEMPLATE_ASSEMBLE_XID" val="5f69c07bb22fc7aed70b6168"/>
  <p:tag name="KSO_WM_TEMPLATE_CATEGORY" val="diagram"/>
  <p:tag name="KSO_WM_TEMPLATE_INDEX" val="20208717"/>
  <p:tag name="KSO_WM_UNIT_BLOCK" val="0"/>
  <p:tag name="KSO_WM_UNIT_COMPATIBLE" val="0"/>
  <p:tag name="KSO_WM_UNIT_DEC_AREA_ID" val="56f08f4edb9a497facd3ade331f707c9"/>
  <p:tag name="KSO_WM_UNIT_DEFAULT_FONT" val="14;20;2"/>
  <p:tag name="KSO_WM_UNIT_DIAGRAM_ISNUMVISUAL" val="0"/>
  <p:tag name="KSO_WM_UNIT_DIAGRAM_ISREFERUNIT" val="0"/>
  <p:tag name="KSO_WM_UNIT_HIGHLIGHT" val="0"/>
  <p:tag name="KSO_WM_UNIT_ID" val="diagram20208717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342"/>
</p:tagLst>
</file>

<file path=ppt/tags/tag28.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FILL_FORE_SCHEMECOLOR_INDEX_1" val="16"/>
  <p:tag name="KSO_WM_UNIT_FILL_FORE_SCHEMECOLOR_INDEX_1_BRIGHTNESS" val="0"/>
  <p:tag name="KSO_WM_UNIT_FILL_FORE_SCHEMECOLOR_INDEX_1_POS" val="0"/>
  <p:tag name="KSO_WM_UNIT_FILL_FORE_SCHEMECOLOR_INDEX_1_TRANS" val="0.9"/>
  <p:tag name="KSO_WM_UNIT_FILL_FORE_SCHEMECOLOR_INDEX_2" val="15"/>
  <p:tag name="KSO_WM_UNIT_FILL_FORE_SCHEMECOLOR_INDEX_2_BRIGHTNESS" val="-0.1"/>
  <p:tag name="KSO_WM_UNIT_FILL_FORE_SCHEMECOLOR_INDEX_2_POS" val="1"/>
  <p:tag name="KSO_WM_UNIT_FILL_FORE_SCHEMECOLOR_INDEX_2_TRANS" val="0.76"/>
  <p:tag name="KSO_WM_UNIT_FILL_GRADIENT_ANGLE" val="90"/>
  <p:tag name="KSO_WM_UNIT_FILL_GRADIENT_DIRECTION" val="1"/>
  <p:tag name="KSO_WM_UNIT_FILL_GRADIENT_TYPE" val="0"/>
  <p:tag name="KSO_WM_UNIT_FILL_TYPE" val="3"/>
  <p:tag name="KSO_WM_UNIT_HIGHLIGHT" val="0"/>
  <p:tag name="KSO_WM_UNIT_ID" val="_12**"/>
  <p:tag name="KSO_WM_UNIT_LAYERLEVEL" val="1"/>
  <p:tag name="KSO_WM_UNIT_TEXT_FILL_FORE_SCHEMECOLOR_INDEX" val="2"/>
  <p:tag name="KSO_WM_UNIT_TEXT_FILL_FORE_SCHEMECOLOR_INDEX_BRIGHTNESS" val="0"/>
  <p:tag name="KSO_WM_UNIT_TEXT_FILL_TYPE" val="1"/>
  <p:tag name="KSO_WM_UNIT_TYPE" val="i"/>
</p:tagLst>
</file>

<file path=ppt/tags/tag29.xml><?xml version="1.0" encoding="utf-8"?>
<p:tagLst xmlns:p="http://schemas.openxmlformats.org/presentationml/2006/main">
  <p:tag name="KSO_WM_BEAUTIFY_FLAG" val="#wm#"/>
  <p:tag name="KSO_WM_CHIP_GROUPID" val="5ef1707e5bb2a422ac9a2b53"/>
  <p:tag name="KSO_WM_CHIP_XID" val="5ef1707e5bb2a422ac9a2b54"/>
  <p:tag name="KSO_WM_TAG_VERSION" val="1.0"/>
  <p:tag name="KSO_WM_TEMPLATE_ASSEMBLE_GROUPID" val="5f69c07bb22fc7aed70b6168"/>
  <p:tag name="KSO_WM_TEMPLATE_ASSEMBLE_XID" val="5f69c07bb22fc7aed70b6168"/>
  <p:tag name="KSO_WM_TEMPLATE_CATEGORY" val="diagram"/>
  <p:tag name="KSO_WM_TEMPLATE_INDEX" val="20208717"/>
  <p:tag name="KSO_WM_UNIT_BLOCK" val="0"/>
  <p:tag name="KSO_WM_UNIT_COMPATIBLE" val="0"/>
  <p:tag name="KSO_WM_UNIT_DEC_AREA_ID" val="19afcdda73e542af907d5d0e404ad461"/>
  <p:tag name="KSO_WM_UNIT_DECORATE_INFO" val="{&quot;DecorateInfoH&quot;:{&quot;IsAbs&quot;:true},&quot;DecorateInfoW&quot;:{&quot;IsAbs&quot;:true},&quot;DecorateInfoX&quot;:{&quot;IsAbs&quot;:true,&quot;Pos&quot;:1},&quot;DecorateInfoY&quot;:{&quot;IsAbs&quot;:true,&quot;Pos&quot;:1},&quot;ReferentInfo&quot;:{&quot;Id&quot;:&quot;56f08f4edb9a497facd3ade331f707c9&quot;,&quot;X&quot;:{&quot;Pos&quot;:1},&quot;Y&quot;:{&quot;Pos&quot;:1}},&quot;whChangeMode&quot;:0}"/>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diagram20208717_1*i*10"/>
  <p:tag name="KSO_WM_UNIT_INDEX" val="10"/>
  <p:tag name="KSO_WM_UNIT_LAYERLEVEL" val="1"/>
  <p:tag name="KSO_WM_UNIT_LINE_FILL_TYPE" val="2"/>
  <p:tag name="KSO_WM_UNIT_LINE_FORE_SCHEMECOLOR_INDEX" val="5"/>
  <p:tag name="KSO_WM_UNIT_LINE_FORE_SCHEMECOLOR_INDEX_BRIGHTNESS" val="0"/>
  <p:tag name="KSO_WM_UNIT_SM_LIMIT_TYPE" val="2"/>
  <p:tag name="KSO_WM_UNIT_TEXT_FILL_FORE_SCHEMECOLOR_INDEX" val="2"/>
  <p:tag name="KSO_WM_UNIT_TEXT_FILL_FORE_SCHEMECOLOR_INDEX_BRIGHTNESS" val="0"/>
  <p:tag name="KSO_WM_UNIT_TEXT_FILL_TYPE" val="1"/>
  <p:tag name="KSO_WM_UNIT_TYPE" val="i"/>
  <p:tag name="KSO_WM_UNIT_VALUE" val="720"/>
</p:tagLst>
</file>

<file path=ppt/tags/tag3.xml><?xml version="1.0" encoding="utf-8"?>
<p:tagLst xmlns:p="http://schemas.openxmlformats.org/presentationml/2006/main">
  <p:tag name="KSO_WM_ASSEMBLE_CHIP_INDEX" val="526f7403f84a43e7a2335d5e153cb281"/>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f6ac759c62b13c0b940a933"/>
  <p:tag name="KSO_WM_TEMPLATE_ASSEMBLE_XID" val="5f6ac759c62b13c0b940a933"/>
  <p:tag name="KSO_WM_TEMPLATE_CATEGORY" val="diagram"/>
  <p:tag name="KSO_WM_TEMPLATE_INDEX" val="20211214"/>
  <p:tag name="KSO_WM_UNIT_BLOCK" val="0"/>
  <p:tag name="KSO_WM_UNIT_COMPATIBLE" val="0"/>
  <p:tag name="KSO_WM_UNIT_DEC_AREA_ID" val="7208e671292c421a90653048641d8594"/>
  <p:tag name="KSO_WM_UNIT_DECORATE_INFO" val=""/>
  <p:tag name="KSO_WM_UNIT_DEFAULT_FONT" val="14;20;2"/>
  <p:tag name="KSO_WM_UNIT_DIAGRAM_ISNUMVISUAL" val="0"/>
  <p:tag name="KSO_WM_UNIT_DIAGRAM_ISREFERUNIT" val="0"/>
  <p:tag name="KSO_WM_UNIT_HIGHLIGHT" val="0"/>
  <p:tag name="KSO_WM_UNIT_ID" val="diagram20211214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
  <p:tag name="KSO_WM_UNIT_SHOW_EDIT_AREA_INDICATION" val="1"/>
  <p:tag name="KSO_WM_UNIT_SM_LIMIT_TYPE"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135"/>
</p:tagLst>
</file>

<file path=ppt/tags/tag30.xml><?xml version="1.0" encoding="utf-8"?>
<p:tagLst xmlns:p="http://schemas.openxmlformats.org/presentationml/2006/main">
  <p:tag name="KSO_WM_ASSEMBLE_CHIP_INDEX" val="7adc9b8cab4f40038397425c9a6464fc"/>
  <p:tag name="KSO_WM_BEAUTIFY_FLAG" val="#wm#"/>
  <p:tag name="KSO_WM_CHIP_FILLAREA_FILL_RULE" val="{&quot;fill_align&quot;:&quot;lm&quot;,&quot;fill_mode&quot;:&quot;full&quot;}"/>
  <p:tag name="KSO_WM_CHIP_GROUPID" val="5e7881253197e252a37019b5"/>
  <p:tag name="KSO_WM_CHIP_XID" val="5e7881253197e252a37019b6"/>
  <p:tag name="KSO_WM_TAG_BACKGROUP_ID" val=""/>
  <p:tag name="KSO_WM_TAG_BACKGROUP_SIZE" val=""/>
  <p:tag name="KSO_WM_TAG_FRONT_SIZE" val=""/>
  <p:tag name="KSO_WM_TAG_VERSION" val="1.0"/>
  <p:tag name="KSO_WM_TAG_ZODER_POSITION" val=""/>
  <p:tag name="KSO_WM_TEMPLATE_ASSEMBLE_GROUPID" val="5f69c07bb22fc7aed70b6168"/>
  <p:tag name="KSO_WM_TEMPLATE_ASSEMBLE_XID" val="5f69c07bb22fc7aed70b6168"/>
  <p:tag name="KSO_WM_TEMPLATE_CATEGORY" val="diagram"/>
  <p:tag name="KSO_WM_TEMPLATE_INDEX" val="20208717"/>
  <p:tag name="KSO_WM_UNIT_BLOCK" val="0"/>
  <p:tag name="KSO_WM_UNIT_COMPATIBLE" val="0"/>
  <p:tag name="KSO_WM_UNIT_DEC_AREA_ID" val="9180fb421a8c46979d4321862f7d3c30"/>
  <p:tag name="KSO_WM_UNIT_DEFAULT_FONT" val="24;44;4"/>
  <p:tag name="KSO_WM_UNIT_DIAGRAM_ISNUMVISUAL" val="0"/>
  <p:tag name="KSO_WM_UNIT_DIAGRAM_ISREFERUNIT" val="0"/>
  <p:tag name="KSO_WM_UNIT_HIGHLIGHT" val="0"/>
  <p:tag name="KSO_WM_UNIT_ID" val="diagram20208717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ARTLAYOUT_COMPRESS_INFO" val="{&#10;    &quot;id&quot;: &quot;2020-09-22T17:14:35&quot;,&#10;    &quot;max&quot;: 8.3088976377952761,&#10;    &quot;topChanged&quot;: 8.1574457982858295&#10;}&#10;"/>
  <p:tag name="KSO_WM_UNIT_TEXT_FILL_FORE_SCHEMECOLOR_INDEX" val="13"/>
  <p:tag name="KSO_WM_UNIT_TEXT_FILL_FORE_SCHEMECOLOR_INDEX_BRIGHTNESS" val="0"/>
  <p:tag name="KSO_WM_UNIT_TEXT_FILL_TYPE" val="1"/>
  <p:tag name="KSO_WM_UNIT_TYPE" val="a"/>
  <p:tag name="KSO_WM_UNIT_VALUE" val="19"/>
</p:tagLst>
</file>

<file path=ppt/tags/tag31.xml><?xml version="1.0" encoding="utf-8"?>
<p:tagLst xmlns:p="http://schemas.openxmlformats.org/presentationml/2006/main">
  <p:tag name="AS_OS" val="Unix 3.10 unknown"/>
  <p:tag name="AS_RELEASE_DATE" val="2020.11.30"/>
  <p:tag name="AS_TITLE" val="Aspose.Slides for Java"/>
  <p:tag name="AS_VERSION" val="20.11"/>
</p:tagLst>
</file>

<file path=ppt/tags/tag4.xml><?xml version="1.0" encoding="utf-8"?>
<p:tagLst xmlns:p="http://schemas.openxmlformats.org/presentationml/2006/main">
  <p:tag name="KSO_WM_ASSEMBLE_CHIP_INDEX" val="526f7403f84a43e7a2335d5e153cb281"/>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f6ac759c62b13c0b940a933"/>
  <p:tag name="KSO_WM_TEMPLATE_ASSEMBLE_XID" val="5f6ac759c62b13c0b940a933"/>
  <p:tag name="KSO_WM_TEMPLATE_CATEGORY" val="diagram"/>
  <p:tag name="KSO_WM_TEMPLATE_INDEX" val="20211214"/>
  <p:tag name="KSO_WM_UNIT_BLOCK" val="0"/>
  <p:tag name="KSO_WM_UNIT_COMPATIBLE" val="0"/>
  <p:tag name="KSO_WM_UNIT_DEC_AREA_ID" val="7208e671292c421a90653048641d8594"/>
  <p:tag name="KSO_WM_UNIT_DECORATE_INFO" val=""/>
  <p:tag name="KSO_WM_UNIT_DEFAULT_FONT" val="14;20;2"/>
  <p:tag name="KSO_WM_UNIT_DIAGRAM_ISNUMVISUAL" val="0"/>
  <p:tag name="KSO_WM_UNIT_DIAGRAM_ISREFERUNIT" val="0"/>
  <p:tag name="KSO_WM_UNIT_HIGHLIGHT" val="0"/>
  <p:tag name="KSO_WM_UNIT_ID" val="diagram20211214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
  <p:tag name="KSO_WM_UNIT_SHOW_EDIT_AREA_INDICATION" val="1"/>
  <p:tag name="KSO_WM_UNIT_SM_LIMIT_TYPE"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135"/>
</p:tagLst>
</file>

<file path=ppt/tags/tag5.xml><?xml version="1.0" encoding="utf-8"?>
<p:tagLst xmlns:p="http://schemas.openxmlformats.org/presentationml/2006/main">
  <p:tag name="KSO_WM_ASSEMBLE_CHIP_INDEX" val="526f7403f84a43e7a2335d5e153cb281"/>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f6ac759c62b13c0b940a933"/>
  <p:tag name="KSO_WM_TEMPLATE_ASSEMBLE_XID" val="5f6ac759c62b13c0b940a933"/>
  <p:tag name="KSO_WM_TEMPLATE_CATEGORY" val="diagram"/>
  <p:tag name="KSO_WM_TEMPLATE_INDEX" val="20211214"/>
  <p:tag name="KSO_WM_UNIT_BLOCK" val="0"/>
  <p:tag name="KSO_WM_UNIT_COMPATIBLE" val="0"/>
  <p:tag name="KSO_WM_UNIT_DEC_AREA_ID" val="7208e671292c421a90653048641d8594"/>
  <p:tag name="KSO_WM_UNIT_DECORATE_INFO" val=""/>
  <p:tag name="KSO_WM_UNIT_DEFAULT_FONT" val="14;20;2"/>
  <p:tag name="KSO_WM_UNIT_DIAGRAM_ISNUMVISUAL" val="0"/>
  <p:tag name="KSO_WM_UNIT_DIAGRAM_ISREFERUNIT" val="0"/>
  <p:tag name="KSO_WM_UNIT_HIGHLIGHT" val="0"/>
  <p:tag name="KSO_WM_UNIT_ID" val="diagram20211214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
  <p:tag name="KSO_WM_UNIT_SHOW_EDIT_AREA_INDICATION" val="1"/>
  <p:tag name="KSO_WM_UNIT_SM_LIMIT_TYPE"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135"/>
</p:tagLst>
</file>

<file path=ppt/tags/tag6.xml><?xml version="1.0" encoding="utf-8"?>
<p:tagLst xmlns:p="http://schemas.openxmlformats.org/presentationml/2006/main">
  <p:tag name="KSO_WM_UNIT_TABLE_BEAUTIFY" val="smartTable{72736171-9ac9-4a96-89b9-afb2d33ba422}"/>
</p:tagLst>
</file>

<file path=ppt/tags/tag7.xml><?xml version="1.0" encoding="utf-8"?>
<p:tagLst xmlns:p="http://schemas.openxmlformats.org/presentationml/2006/main">
  <p:tag name="KSO_WM_UNIT_TABLE_BEAUTIFY" val="smartTable{72736171-9ac9-4a96-89b9-afb2d33ba422}"/>
</p:tagLst>
</file>

<file path=ppt/tags/tag8.xml><?xml version="1.0" encoding="utf-8"?>
<p:tagLst xmlns:p="http://schemas.openxmlformats.org/presentationml/2006/main">
  <p:tag name="KSO_WM_BEAUTIFY_FLAG" val="#wm#"/>
  <p:tag name="KSO_WM_CHIP_GROUPID" val="5ef1707e5bb2a422ac9a2b53"/>
  <p:tag name="KSO_WM_CHIP_XID" val="5ef1707e5bb2a422ac9a2b54"/>
  <p:tag name="KSO_WM_TAG_VERSION" val="1.0"/>
  <p:tag name="KSO_WM_TEMPLATE_ASSEMBLE_GROUPID" val="5f69c07bb22fc7aed70b616a"/>
  <p:tag name="KSO_WM_TEMPLATE_ASSEMBLE_XID" val="5f69c07bb22fc7aed70b616a"/>
  <p:tag name="KSO_WM_TEMPLATE_CATEGORY" val="diagram"/>
  <p:tag name="KSO_WM_TEMPLATE_INDEX" val="20208720"/>
  <p:tag name="KSO_WM_UNIT_BLOCK" val="0"/>
  <p:tag name="KSO_WM_UNIT_COMPATIBLE" val="0"/>
  <p:tag name="KSO_WM_UNIT_DEC_AREA_ID" val="76e156d1a3b54ff794478b6318fc678b"/>
  <p:tag name="KSO_WM_UNIT_DECORATE_INFO" val="{&quot;DecorateInfoH&quot;:{&quot;IsAbs&quot;:true},&quot;DecorateInfoW&quot;:{&quot;IsAbs&quot;:true},&quot;DecorateInfoX&quot;:{&quot;IsAbs&quot;:true,&quot;Pos&quot;:1},&quot;DecorateInfoY&quot;:{&quot;IsAbs&quot;:true,&quot;Pos&quot;:1},&quot;ReferentInfo&quot;:{&quot;Id&quot;:&quot;c1eeef1b0e4c49c284a5e8d83569d2cd&quot;,&quot;X&quot;:{&quot;Pos&quot;:1},&quot;Y&quot;:{&quot;Pos&quot;:1}},&quot;whChangeMode&quot;:0}"/>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diagram20208720_1*i*10"/>
  <p:tag name="KSO_WM_UNIT_INDEX" val="10"/>
  <p:tag name="KSO_WM_UNIT_LAYERLEVEL" val="1"/>
  <p:tag name="KSO_WM_UNIT_LINE_FILL_TYPE" val="2"/>
  <p:tag name="KSO_WM_UNIT_LINE_FORE_SCHEMECOLOR_INDEX" val="5"/>
  <p:tag name="KSO_WM_UNIT_LINE_FORE_SCHEMECOLOR_INDEX_BRIGHTNESS" val="0"/>
  <p:tag name="KSO_WM_UNIT_SM_LIMIT_TYPE" val="2"/>
  <p:tag name="KSO_WM_UNIT_TEXT_FILL_FORE_SCHEMECOLOR_INDEX" val="2"/>
  <p:tag name="KSO_WM_UNIT_TEXT_FILL_FORE_SCHEMECOLOR_INDEX_BRIGHTNESS" val="0"/>
  <p:tag name="KSO_WM_UNIT_TEXT_FILL_TYPE" val="1"/>
  <p:tag name="KSO_WM_UNIT_TYPE" val="i"/>
  <p:tag name="KSO_WM_UNIT_VALUE" val="720"/>
</p:tagLst>
</file>

<file path=ppt/tags/tag9.xml><?xml version="1.0" encoding="utf-8"?>
<p:tagLst xmlns:p="http://schemas.openxmlformats.org/presentationml/2006/main">
  <p:tag name="KSO_WM_ASSEMBLE_CHIP_INDEX" val="7c24c5bd505f467f9d7b26ddf5c68e4a"/>
  <p:tag name="KSO_WM_BEAUTIFY_FLAG" val="#wm#"/>
  <p:tag name="KSO_WM_CHIP_GROUPID" val="5f1a83ab355d9fc941c01e25"/>
  <p:tag name="KSO_WM_CHIP_XID" val="5f1a83ab355d9fc941c01e26"/>
  <p:tag name="KSO_WM_DIAGRAM_GROUP_CODE" val="l1-1"/>
  <p:tag name="KSO_WM_TAG_VERSION" val="1.0"/>
  <p:tag name="KSO_WM_TEMPLATE_CATEGORY" val="diagram"/>
  <p:tag name="KSO_WM_TEMPLATE_INDEX" val="20210131"/>
  <p:tag name="KSO_WM_UNIT_BLOCK" val="0"/>
  <p:tag name="KSO_WM_UNIT_COMPATIBLE" val="0"/>
  <p:tag name="KSO_WM_UNIT_DEC_AREA_ID" val="679641512c764d0d8370094109c94707"/>
  <p:tag name="KSO_WM_UNIT_DECORATE_INFO" val="{&quot;DecorateInfoH&quot;:{&quot;IsAbs&quot;:true},&quot;DecorateInfoW&quot;:{&quot;IsAbs&quot;:true},&quot;DecorateInfoX&quot;:{&quot;IsAbs&quot;:true,&quot;Pos&quot;:1},&quot;DecorateInfoY&quot;:{&quot;IsAbs&quot;:true,&quot;Pos&quot;:1},&quot;ReferentInfo&quot;:{&quot;Id&quot;:&quot;b4b924867ffd471481d69021c259a72a;d61cf1e8545d4e2282e5733fcede9f11&quot;,&quot;X&quot;:{&quot;Pos&quot;:1},&quot;Y&quot;:{&quot;Pos&quot;:1}},&quot;whChangeMode&quot;:0}"/>
  <p:tag name="KSO_WM_UNIT_DIAGRAM_ISNUMVISUAL" val="0"/>
  <p:tag name="KSO_WM_UNIT_DIAGRAM_ISREFERUNIT" val="0"/>
  <p:tag name="KSO_WM_UNIT_FILL_FORE_SCHEMECOLOR_INDEX" val="5"/>
  <p:tag name="KSO_WM_UNIT_FILL_FORE_SCHEMECOLOR_INDEX_BRIGHTNESS" val="0.8"/>
  <p:tag name="KSO_WM_UNIT_FILL_TYPE" val="1"/>
  <p:tag name="KSO_WM_UNIT_HIGHLIGHT" val="0"/>
  <p:tag name="KSO_WM_UNIT_ID" val="diagram20210131_1*l_h_i*1_1_1"/>
  <p:tag name="KSO_WM_UNIT_INDEX" val="1_1_1"/>
  <p:tag name="KSO_WM_UNIT_LAYERLEVEL" val="1_1_1"/>
  <p:tag name="KSO_WM_UNIT_SM_LIMIT_TYPE" val="2"/>
  <p:tag name="KSO_WM_UNIT_TEXT_FILL_FORE_SCHEMECOLOR_INDEX" val="2"/>
  <p:tag name="KSO_WM_UNIT_TEXT_FILL_FORE_SCHEMECOLOR_INDEX_BRIGHTNESS" val="0"/>
  <p:tag name="KSO_WM_UNIT_TEXT_FILL_TYPE" val="1"/>
  <p:tag name="KSO_WM_UNIT_TYPE" val="l_h_i"/>
  <p:tag name="KSO_WM_UNIT_USESOURCEFORMAT_APPLY" val="1"/>
  <p:tag name="KSO_WM_UNIT_VALUE" val="162"/>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Arial"/>
        <a:cs typeface="Arial"/>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1_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223</Paragraphs>
  <Slides>48</Slides>
  <Notes>0</Notes>
  <TotalTime>0</TotalTime>
  <HiddenSlides>0</HiddenSlides>
  <MMClips>0</MMClips>
  <ScaleCrop>0</ScaleCrop>
  <HeadingPairs>
    <vt:vector baseType="variant" size="6">
      <vt:variant>
        <vt:lpstr>Fonts used</vt:lpstr>
      </vt:variant>
      <vt:variant>
        <vt:i4>10</vt:i4>
      </vt:variant>
      <vt:variant>
        <vt:lpstr>Theme</vt:lpstr>
      </vt:variant>
      <vt:variant>
        <vt:i4>1</vt:i4>
      </vt:variant>
      <vt:variant>
        <vt:lpstr>Slide Titles</vt:lpstr>
      </vt:variant>
      <vt:variant>
        <vt:i4>48</vt:i4>
      </vt:variant>
    </vt:vector>
  </HeadingPairs>
  <TitlesOfParts>
    <vt:vector baseType="lpstr" size="59">
      <vt:lpstr>Arial</vt:lpstr>
      <vt:lpstr>Calibri</vt:lpstr>
      <vt:lpstr>宋体</vt:lpstr>
      <vt:lpstr>Calibri Light</vt:lpstr>
      <vt:lpstr>思源黑体 CN Bold</vt:lpstr>
      <vt:lpstr>微软雅黑</vt:lpstr>
      <vt:lpstr>思源黑体 CN Heavy</vt:lpstr>
      <vt:lpstr>Segoe UI</vt:lpstr>
      <vt:lpstr>Times New Roman</vt:lpstr>
      <vt:lpstr>Wingdings</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2021-02-27T11:55:55.962</cp:lastPrinted>
  <dcterms:created xsi:type="dcterms:W3CDTF">2021-02-27T11:55:55Z</dcterms:created>
  <dcterms:modified xsi:type="dcterms:W3CDTF">2021-02-27T03:55:56Z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