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6" r:id="rId3"/>
    <p:sldId id="257" r:id="rId4"/>
    <p:sldId id="348" r:id="rId5"/>
    <p:sldId id="349" r:id="rId6"/>
    <p:sldId id="323" r:id="rId7"/>
    <p:sldId id="324" r:id="rId8"/>
    <p:sldId id="338" r:id="rId9"/>
    <p:sldId id="325" r:id="rId10"/>
    <p:sldId id="326" r:id="rId11"/>
    <p:sldId id="350" r:id="rId12"/>
    <p:sldId id="346" r:id="rId13"/>
    <p:sldId id="351" r:id="rId14"/>
    <p:sldId id="327" r:id="rId15"/>
    <p:sldId id="339" r:id="rId16"/>
    <p:sldId id="340" r:id="rId17"/>
    <p:sldId id="341" r:id="rId18"/>
    <p:sldId id="342" r:id="rId19"/>
    <p:sldId id="343" r:id="rId20"/>
    <p:sldId id="345" r:id="rId21"/>
  </p:sldIdLst>
  <p:sldSz cx="9144000" cy="6858000" type="screen4x3"/>
  <p:notesSz cx="6858000" cy="9144000"/>
  <p:custDataLst>
    <p:tags r:id="rId22"/>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368" y="-84"/>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tags" Target="tags/tag1.xml" /><Relationship Id="rId23" Type="http://schemas.openxmlformats.org/officeDocument/2006/relationships/presProps" Target="presProps.xml" /><Relationship Id="rId24" Type="http://schemas.openxmlformats.org/officeDocument/2006/relationships/viewProps" Target="viewProps.xml" /><Relationship Id="rId25" Type="http://schemas.openxmlformats.org/officeDocument/2006/relationships/theme" Target="theme/theme1.xml" /><Relationship Id="rId26"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5D857F0-C18A-4D40-A317-A26D82E7BEC0}"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257241C-3E33-47E8-880E-E86640E6696D}" type="slidenum">
              <a:rPr lang="zh-CN" altLang="en-US"/>
              <a:t/>
            </a:fld>
            <a:endParaRPr lang="zh-CN" altLang="en-US"/>
          </a:p>
        </p:txBody>
      </p:sp>
    </p:spTree>
  </p:cSld>
  <p:clrMapOvr>
    <a:masterClrMapping/>
  </p:clrMapOvr>
  <p:transition>
    <p:split orient="vert"/>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FB775C5-15F7-4864-9C4B-5F476E17ED98}"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8CFFBDC-C732-43AE-A57A-EC6F11B7887A}" type="slidenum">
              <a:rPr lang="zh-CN" altLang="en-US"/>
              <a:t/>
            </a:fld>
            <a:endParaRPr lang="zh-CN" altLang="en-US"/>
          </a:p>
        </p:txBody>
      </p:sp>
    </p:spTree>
  </p:cSld>
  <p:clrMapOvr>
    <a:masterClrMapping/>
  </p:clrMapOvr>
  <p:transition>
    <p:split orient="ver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7B5C2C1-CFE7-4F65-8AB0-4E5AA116AAD9}"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79FCDC0-73AA-437E-A1CA-9C931FC81254}" type="slidenum">
              <a:rPr lang="zh-CN" altLang="en-US"/>
              <a:t/>
            </a:fld>
            <a:endParaRPr lang="zh-CN" altLang="en-US"/>
          </a:p>
        </p:txBody>
      </p:sp>
    </p:spTree>
  </p:cSld>
  <p:clrMapOvr>
    <a:masterClrMapping/>
  </p:clrMapOvr>
  <p:transition>
    <p:split orient="vert"/>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fontAlgn="auto">
              <a:spcBef>
                <a:spcPct val="0"/>
              </a:spcBef>
              <a:spcAft>
                <a:spcPct val="0"/>
              </a:spcAft>
              <a:defRPr/>
            </a:lvl1pPr>
          </a:lstStyle>
          <a:p>
            <a:pPr>
              <a:defRPr/>
            </a:pPr>
            <a:endParaRPr lang="en-US" altLang="zh-CN"/>
          </a:p>
        </p:txBody>
      </p:sp>
      <p:sp>
        <p:nvSpPr>
          <p:cNvPr id="5" name="Rectangle 5"/>
          <p:cNvSpPr>
            <a:spLocks noGrp="1" noChangeArrowheads="1"/>
          </p:cNvSpPr>
          <p:nvPr>
            <p:ph type="ftr" sz="quarter" idx="11"/>
          </p:nvPr>
        </p:nvSpPr>
        <p:spPr/>
        <p:txBody>
          <a:bodyPr/>
          <a:lstStyle>
            <a:lvl1pPr fontAlgn="auto">
              <a:spcBef>
                <a:spcPct val="0"/>
              </a:spcBef>
              <a:spcAft>
                <a:spcPct val="0"/>
              </a:spcAft>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fontAlgn="auto">
              <a:spcBef>
                <a:spcPct val="0"/>
              </a:spcBef>
              <a:spcAft>
                <a:spcPct val="0"/>
              </a:spcAft>
              <a:defRPr/>
            </a:lvl1pPr>
          </a:lstStyle>
          <a:p>
            <a:pPr>
              <a:defRPr/>
            </a:pPr>
            <a:fld id="{D2CE13A8-0C1E-484C-839A-763F00F70396}" type="slidenum">
              <a:rPr lang="en-US" altLang="zh-CN"/>
              <a:t/>
            </a:fld>
            <a:endParaRPr lang="en-US" altLang="zh-CN"/>
          </a:p>
        </p:txBody>
      </p:sp>
    </p:spTree>
  </p:cSld>
  <p:clrMapOvr>
    <a:masterClrMapping/>
  </p:clrMapOvr>
  <p:transition>
    <p:split orient="vert"/>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ct val="0"/>
              </a:spcBef>
              <a:spcAft>
                <a:spcPct val="0"/>
              </a:spcAft>
              <a:defRPr/>
            </a:lvl1pPr>
          </a:lstStyle>
          <a:p>
            <a:pPr>
              <a:defRPr/>
            </a:pPr>
            <a:endParaRPr lang="en-US" altLang="zh-CN"/>
          </a:p>
        </p:txBody>
      </p:sp>
      <p:sp>
        <p:nvSpPr>
          <p:cNvPr id="5" name="Rectangle 5"/>
          <p:cNvSpPr>
            <a:spLocks noGrp="1" noChangeArrowheads="1"/>
          </p:cNvSpPr>
          <p:nvPr>
            <p:ph type="ftr" sz="quarter" idx="11"/>
          </p:nvPr>
        </p:nvSpPr>
        <p:spPr/>
        <p:txBody>
          <a:bodyPr/>
          <a:lstStyle>
            <a:lvl1pPr fontAlgn="auto">
              <a:spcBef>
                <a:spcPct val="0"/>
              </a:spcBef>
              <a:spcAft>
                <a:spcPct val="0"/>
              </a:spcAft>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fontAlgn="auto">
              <a:spcBef>
                <a:spcPct val="0"/>
              </a:spcBef>
              <a:spcAft>
                <a:spcPct val="0"/>
              </a:spcAft>
              <a:defRPr/>
            </a:lvl1pPr>
          </a:lstStyle>
          <a:p>
            <a:pPr>
              <a:defRPr/>
            </a:pPr>
            <a:fld id="{DD3A1FC9-6C3D-49BD-9FC2-CB73BB72CF60}" type="slidenum">
              <a:rPr lang="en-US" altLang="zh-CN"/>
              <a:t/>
            </a:fld>
            <a:endParaRPr lang="en-US" altLang="zh-CN"/>
          </a:p>
        </p:txBody>
      </p:sp>
    </p:spTree>
  </p:cSld>
  <p:clrMapOvr>
    <a:masterClrMapping/>
  </p:clrMapOvr>
  <p:transition>
    <p:split orient="vert"/>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fontAlgn="auto">
              <a:spcBef>
                <a:spcPct val="0"/>
              </a:spcBef>
              <a:spcAft>
                <a:spcPct val="0"/>
              </a:spcAft>
              <a:defRPr/>
            </a:lvl1pPr>
          </a:lstStyle>
          <a:p>
            <a:pPr>
              <a:defRPr/>
            </a:pPr>
            <a:endParaRPr lang="en-US" altLang="zh-CN"/>
          </a:p>
        </p:txBody>
      </p:sp>
      <p:sp>
        <p:nvSpPr>
          <p:cNvPr id="5" name="Rectangle 5"/>
          <p:cNvSpPr>
            <a:spLocks noGrp="1" noChangeArrowheads="1"/>
          </p:cNvSpPr>
          <p:nvPr>
            <p:ph type="ftr" sz="quarter" idx="11"/>
          </p:nvPr>
        </p:nvSpPr>
        <p:spPr/>
        <p:txBody>
          <a:bodyPr/>
          <a:lstStyle>
            <a:lvl1pPr fontAlgn="auto">
              <a:spcBef>
                <a:spcPct val="0"/>
              </a:spcBef>
              <a:spcAft>
                <a:spcPct val="0"/>
              </a:spcAft>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fontAlgn="auto">
              <a:spcBef>
                <a:spcPct val="0"/>
              </a:spcBef>
              <a:spcAft>
                <a:spcPct val="0"/>
              </a:spcAft>
              <a:defRPr/>
            </a:lvl1pPr>
          </a:lstStyle>
          <a:p>
            <a:pPr>
              <a:defRPr/>
            </a:pPr>
            <a:fld id="{5EA74C49-414F-48D8-B3CB-79E3DDDC24FE}" type="slidenum">
              <a:rPr lang="en-US" altLang="zh-CN"/>
              <a:t/>
            </a:fld>
            <a:endParaRPr lang="en-US" altLang="zh-CN"/>
          </a:p>
        </p:txBody>
      </p:sp>
    </p:spTree>
  </p:cSld>
  <p:clrMapOvr>
    <a:masterClrMapping/>
  </p:clrMapOvr>
  <p:transition>
    <p:split orient="vert"/>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fontAlgn="auto">
              <a:spcBef>
                <a:spcPct val="0"/>
              </a:spcBef>
              <a:spcAft>
                <a:spcPct val="0"/>
              </a:spcAft>
              <a:defRPr/>
            </a:lvl1pPr>
          </a:lstStyle>
          <a:p>
            <a:pPr>
              <a:defRPr/>
            </a:pPr>
            <a:endParaRPr lang="en-US" altLang="zh-CN"/>
          </a:p>
        </p:txBody>
      </p:sp>
      <p:sp>
        <p:nvSpPr>
          <p:cNvPr id="6" name="Rectangle 5"/>
          <p:cNvSpPr>
            <a:spLocks noGrp="1" noChangeArrowheads="1"/>
          </p:cNvSpPr>
          <p:nvPr>
            <p:ph type="ftr" sz="quarter" idx="11"/>
          </p:nvPr>
        </p:nvSpPr>
        <p:spPr/>
        <p:txBody>
          <a:bodyPr/>
          <a:lstStyle>
            <a:lvl1pPr fontAlgn="auto">
              <a:spcBef>
                <a:spcPct val="0"/>
              </a:spcBef>
              <a:spcAft>
                <a:spcPct val="0"/>
              </a:spcAft>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fontAlgn="auto">
              <a:spcBef>
                <a:spcPct val="0"/>
              </a:spcBef>
              <a:spcAft>
                <a:spcPct val="0"/>
              </a:spcAft>
              <a:defRPr/>
            </a:lvl1pPr>
          </a:lstStyle>
          <a:p>
            <a:pPr>
              <a:defRPr/>
            </a:pPr>
            <a:fld id="{7E6A535F-0CF0-43D4-B745-8304EF79096A}" type="slidenum">
              <a:rPr lang="en-US" altLang="zh-CN"/>
              <a:t/>
            </a:fld>
            <a:endParaRPr lang="en-US" altLang="zh-CN"/>
          </a:p>
        </p:txBody>
      </p:sp>
    </p:spTree>
  </p:cSld>
  <p:clrMapOvr>
    <a:masterClrMapping/>
  </p:clrMapOvr>
  <p:transition>
    <p:split orient="vert"/>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fontAlgn="auto">
              <a:spcBef>
                <a:spcPct val="0"/>
              </a:spcBef>
              <a:spcAft>
                <a:spcPct val="0"/>
              </a:spcAft>
              <a:defRPr/>
            </a:lvl1pPr>
          </a:lstStyle>
          <a:p>
            <a:pPr>
              <a:defRPr/>
            </a:pPr>
            <a:endParaRPr lang="en-US" altLang="zh-CN"/>
          </a:p>
        </p:txBody>
      </p:sp>
      <p:sp>
        <p:nvSpPr>
          <p:cNvPr id="8" name="Rectangle 5"/>
          <p:cNvSpPr>
            <a:spLocks noGrp="1" noChangeArrowheads="1"/>
          </p:cNvSpPr>
          <p:nvPr>
            <p:ph type="ftr" sz="quarter" idx="11"/>
          </p:nvPr>
        </p:nvSpPr>
        <p:spPr/>
        <p:txBody>
          <a:bodyPr/>
          <a:lstStyle>
            <a:lvl1pPr fontAlgn="auto">
              <a:spcBef>
                <a:spcPct val="0"/>
              </a:spcBef>
              <a:spcAft>
                <a:spcPct val="0"/>
              </a:spcAft>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fontAlgn="auto">
              <a:spcBef>
                <a:spcPct val="0"/>
              </a:spcBef>
              <a:spcAft>
                <a:spcPct val="0"/>
              </a:spcAft>
              <a:defRPr/>
            </a:lvl1pPr>
          </a:lstStyle>
          <a:p>
            <a:pPr>
              <a:defRPr/>
            </a:pPr>
            <a:fld id="{9F11C87B-A503-4F2F-A40B-10D27DFE595E}" type="slidenum">
              <a:rPr lang="en-US" altLang="zh-CN"/>
              <a:t/>
            </a:fld>
            <a:endParaRPr lang="en-US" altLang="zh-CN"/>
          </a:p>
        </p:txBody>
      </p:sp>
    </p:spTree>
  </p:cSld>
  <p:clrMapOvr>
    <a:masterClrMapping/>
  </p:clrMapOvr>
  <p:transition>
    <p:split orient="vert"/>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fontAlgn="auto">
              <a:spcBef>
                <a:spcPct val="0"/>
              </a:spcBef>
              <a:spcAft>
                <a:spcPct val="0"/>
              </a:spcAft>
              <a:defRPr/>
            </a:lvl1pPr>
          </a:lstStyle>
          <a:p>
            <a:pPr>
              <a:defRPr/>
            </a:pPr>
            <a:endParaRPr lang="en-US" altLang="zh-CN"/>
          </a:p>
        </p:txBody>
      </p:sp>
      <p:sp>
        <p:nvSpPr>
          <p:cNvPr id="4" name="Rectangle 5"/>
          <p:cNvSpPr>
            <a:spLocks noGrp="1" noChangeArrowheads="1"/>
          </p:cNvSpPr>
          <p:nvPr>
            <p:ph type="ftr" sz="quarter" idx="11"/>
          </p:nvPr>
        </p:nvSpPr>
        <p:spPr/>
        <p:txBody>
          <a:bodyPr/>
          <a:lstStyle>
            <a:lvl1pPr fontAlgn="auto">
              <a:spcBef>
                <a:spcPct val="0"/>
              </a:spcBef>
              <a:spcAft>
                <a:spcPct val="0"/>
              </a:spcAft>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fontAlgn="auto">
              <a:spcBef>
                <a:spcPct val="0"/>
              </a:spcBef>
              <a:spcAft>
                <a:spcPct val="0"/>
              </a:spcAft>
              <a:defRPr/>
            </a:lvl1pPr>
          </a:lstStyle>
          <a:p>
            <a:pPr>
              <a:defRPr/>
            </a:pPr>
            <a:fld id="{DB4FCA01-9AD9-4221-A9D6-DBC749EF15BF}" type="slidenum">
              <a:rPr lang="en-US" altLang="zh-CN"/>
              <a:t/>
            </a:fld>
            <a:endParaRPr lang="en-US" altLang="zh-CN"/>
          </a:p>
        </p:txBody>
      </p:sp>
    </p:spTree>
  </p:cSld>
  <p:clrMapOvr>
    <a:masterClrMapping/>
  </p:clrMapOvr>
  <p:transition>
    <p:split orient="vert"/>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fontAlgn="auto">
              <a:spcBef>
                <a:spcPct val="0"/>
              </a:spcBef>
              <a:spcAft>
                <a:spcPct val="0"/>
              </a:spcAft>
              <a:defRPr/>
            </a:lvl1pPr>
          </a:lstStyle>
          <a:p>
            <a:pPr>
              <a:defRPr/>
            </a:pPr>
            <a:endParaRPr lang="en-US" altLang="zh-CN"/>
          </a:p>
        </p:txBody>
      </p:sp>
      <p:sp>
        <p:nvSpPr>
          <p:cNvPr id="3" name="Rectangle 5"/>
          <p:cNvSpPr>
            <a:spLocks noGrp="1" noChangeArrowheads="1"/>
          </p:cNvSpPr>
          <p:nvPr>
            <p:ph type="ftr" sz="quarter" idx="11"/>
          </p:nvPr>
        </p:nvSpPr>
        <p:spPr/>
        <p:txBody>
          <a:bodyPr/>
          <a:lstStyle>
            <a:lvl1pPr fontAlgn="auto">
              <a:spcBef>
                <a:spcPct val="0"/>
              </a:spcBef>
              <a:spcAft>
                <a:spcPct val="0"/>
              </a:spcAft>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fontAlgn="auto">
              <a:spcBef>
                <a:spcPct val="0"/>
              </a:spcBef>
              <a:spcAft>
                <a:spcPct val="0"/>
              </a:spcAft>
              <a:defRPr/>
            </a:lvl1pPr>
          </a:lstStyle>
          <a:p>
            <a:pPr>
              <a:defRPr/>
            </a:pPr>
            <a:fld id="{8BC057E4-3DC5-494A-9E82-7266EF8217A8}" type="slidenum">
              <a:rPr lang="en-US" altLang="zh-CN"/>
              <a:t/>
            </a:fld>
            <a:endParaRPr lang="en-US" altLang="zh-CN"/>
          </a:p>
        </p:txBody>
      </p:sp>
    </p:spTree>
  </p:cSld>
  <p:clrMapOvr>
    <a:masterClrMapping/>
  </p:clrMapOvr>
  <p:transition>
    <p:split orient="vert"/>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fontAlgn="auto">
              <a:spcBef>
                <a:spcPct val="0"/>
              </a:spcBef>
              <a:spcAft>
                <a:spcPct val="0"/>
              </a:spcAft>
              <a:defRPr/>
            </a:lvl1pPr>
          </a:lstStyle>
          <a:p>
            <a:pPr>
              <a:defRPr/>
            </a:pPr>
            <a:endParaRPr lang="en-US" altLang="zh-CN"/>
          </a:p>
        </p:txBody>
      </p:sp>
      <p:sp>
        <p:nvSpPr>
          <p:cNvPr id="6" name="Rectangle 5"/>
          <p:cNvSpPr>
            <a:spLocks noGrp="1" noChangeArrowheads="1"/>
          </p:cNvSpPr>
          <p:nvPr>
            <p:ph type="ftr" sz="quarter" idx="11"/>
          </p:nvPr>
        </p:nvSpPr>
        <p:spPr/>
        <p:txBody>
          <a:bodyPr/>
          <a:lstStyle>
            <a:lvl1pPr fontAlgn="auto">
              <a:spcBef>
                <a:spcPct val="0"/>
              </a:spcBef>
              <a:spcAft>
                <a:spcPct val="0"/>
              </a:spcAft>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fontAlgn="auto">
              <a:spcBef>
                <a:spcPct val="0"/>
              </a:spcBef>
              <a:spcAft>
                <a:spcPct val="0"/>
              </a:spcAft>
              <a:defRPr/>
            </a:lvl1pPr>
          </a:lstStyle>
          <a:p>
            <a:pPr>
              <a:defRPr/>
            </a:pPr>
            <a:fld id="{2672412D-DDD1-42CE-824D-9D6352731891}" type="slidenum">
              <a:rPr lang="en-US" altLang="zh-CN"/>
              <a:t/>
            </a:fld>
            <a:endParaRPr lang="en-US" altLang="zh-CN"/>
          </a:p>
        </p:txBody>
      </p:sp>
    </p:spTree>
  </p:cSld>
  <p:clrMapOvr>
    <a:masterClrMapping/>
  </p:clrMapOvr>
  <p:transition>
    <p:split orient="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8C802F1-B3D3-4721-A823-B01FCB06332E}"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1C13E12-A568-49B0-A9F7-9DD3ADD40D70}" type="slidenum">
              <a:rPr lang="zh-CN" altLang="en-US"/>
              <a:t/>
            </a:fld>
            <a:endParaRPr lang="zh-CN" altLang="en-US"/>
          </a:p>
        </p:txBody>
      </p:sp>
    </p:spTree>
  </p:cSld>
  <p:clrMapOvr>
    <a:masterClrMapping/>
  </p:clrMapOvr>
  <p:transition>
    <p:split orient="vert"/>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fontAlgn="auto">
              <a:spcBef>
                <a:spcPct val="0"/>
              </a:spcBef>
              <a:spcAft>
                <a:spcPct val="0"/>
              </a:spcAft>
              <a:defRPr/>
            </a:lvl1pPr>
          </a:lstStyle>
          <a:p>
            <a:pPr>
              <a:defRPr/>
            </a:pPr>
            <a:endParaRPr lang="en-US" altLang="zh-CN"/>
          </a:p>
        </p:txBody>
      </p:sp>
      <p:sp>
        <p:nvSpPr>
          <p:cNvPr id="6" name="Rectangle 5"/>
          <p:cNvSpPr>
            <a:spLocks noGrp="1" noChangeArrowheads="1"/>
          </p:cNvSpPr>
          <p:nvPr>
            <p:ph type="ftr" sz="quarter" idx="11"/>
          </p:nvPr>
        </p:nvSpPr>
        <p:spPr/>
        <p:txBody>
          <a:bodyPr/>
          <a:lstStyle>
            <a:lvl1pPr fontAlgn="auto">
              <a:spcBef>
                <a:spcPct val="0"/>
              </a:spcBef>
              <a:spcAft>
                <a:spcPct val="0"/>
              </a:spcAft>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fontAlgn="auto">
              <a:spcBef>
                <a:spcPct val="0"/>
              </a:spcBef>
              <a:spcAft>
                <a:spcPct val="0"/>
              </a:spcAft>
              <a:defRPr/>
            </a:lvl1pPr>
          </a:lstStyle>
          <a:p>
            <a:pPr>
              <a:defRPr/>
            </a:pPr>
            <a:fld id="{055AAC5F-702F-421B-AA62-A5B051455314}" type="slidenum">
              <a:rPr lang="en-US" altLang="zh-CN"/>
              <a:t/>
            </a:fld>
            <a:endParaRPr lang="en-US" altLang="zh-CN"/>
          </a:p>
        </p:txBody>
      </p:sp>
    </p:spTree>
  </p:cSld>
  <p:clrMapOvr>
    <a:masterClrMapping/>
  </p:clrMapOvr>
  <p:transition>
    <p:split orient="vert"/>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ct val="0"/>
              </a:spcBef>
              <a:spcAft>
                <a:spcPct val="0"/>
              </a:spcAft>
              <a:defRPr/>
            </a:lvl1pPr>
          </a:lstStyle>
          <a:p>
            <a:pPr>
              <a:defRPr/>
            </a:pPr>
            <a:endParaRPr lang="en-US" altLang="zh-CN"/>
          </a:p>
        </p:txBody>
      </p:sp>
      <p:sp>
        <p:nvSpPr>
          <p:cNvPr id="5" name="Rectangle 5"/>
          <p:cNvSpPr>
            <a:spLocks noGrp="1" noChangeArrowheads="1"/>
          </p:cNvSpPr>
          <p:nvPr>
            <p:ph type="ftr" sz="quarter" idx="11"/>
          </p:nvPr>
        </p:nvSpPr>
        <p:spPr/>
        <p:txBody>
          <a:bodyPr/>
          <a:lstStyle>
            <a:lvl1pPr fontAlgn="auto">
              <a:spcBef>
                <a:spcPct val="0"/>
              </a:spcBef>
              <a:spcAft>
                <a:spcPct val="0"/>
              </a:spcAft>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fontAlgn="auto">
              <a:spcBef>
                <a:spcPct val="0"/>
              </a:spcBef>
              <a:spcAft>
                <a:spcPct val="0"/>
              </a:spcAft>
              <a:defRPr/>
            </a:lvl1pPr>
          </a:lstStyle>
          <a:p>
            <a:pPr>
              <a:defRPr/>
            </a:pPr>
            <a:fld id="{A45E9B47-6328-42BB-BFDD-CCA419A9D4CB}" type="slidenum">
              <a:rPr lang="en-US" altLang="zh-CN"/>
              <a:t/>
            </a:fld>
            <a:endParaRPr lang="en-US" altLang="zh-CN"/>
          </a:p>
        </p:txBody>
      </p:sp>
    </p:spTree>
  </p:cSld>
  <p:clrMapOvr>
    <a:masterClrMapping/>
  </p:clrMapOvr>
  <p:transition>
    <p:split orient="vert"/>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ct val="0"/>
              </a:spcBef>
              <a:spcAft>
                <a:spcPct val="0"/>
              </a:spcAft>
              <a:defRPr/>
            </a:lvl1pPr>
          </a:lstStyle>
          <a:p>
            <a:pPr>
              <a:defRPr/>
            </a:pPr>
            <a:endParaRPr lang="en-US" altLang="zh-CN"/>
          </a:p>
        </p:txBody>
      </p:sp>
      <p:sp>
        <p:nvSpPr>
          <p:cNvPr id="5" name="Rectangle 5"/>
          <p:cNvSpPr>
            <a:spLocks noGrp="1" noChangeArrowheads="1"/>
          </p:cNvSpPr>
          <p:nvPr>
            <p:ph type="ftr" sz="quarter" idx="11"/>
          </p:nvPr>
        </p:nvSpPr>
        <p:spPr/>
        <p:txBody>
          <a:bodyPr/>
          <a:lstStyle>
            <a:lvl1pPr fontAlgn="auto">
              <a:spcBef>
                <a:spcPct val="0"/>
              </a:spcBef>
              <a:spcAft>
                <a:spcPct val="0"/>
              </a:spcAft>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fontAlgn="auto">
              <a:spcBef>
                <a:spcPct val="0"/>
              </a:spcBef>
              <a:spcAft>
                <a:spcPct val="0"/>
              </a:spcAft>
              <a:defRPr/>
            </a:lvl1pPr>
          </a:lstStyle>
          <a:p>
            <a:pPr>
              <a:defRPr/>
            </a:pPr>
            <a:fld id="{38DE046A-24E6-45CB-9BA5-4F9512DAAC83}" type="slidenum">
              <a:rPr lang="en-US" altLang="zh-CN"/>
              <a:t/>
            </a:fld>
            <a:endParaRPr lang="en-US" altLang="zh-CN"/>
          </a:p>
        </p:txBody>
      </p:sp>
    </p:spTree>
  </p:cSld>
  <p:clrMapOvr>
    <a:masterClrMapping/>
  </p:clrMapOvr>
  <p:transition>
    <p:split orient="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9EEEB3C9-E0BD-4CD3-8E5C-8A3A15DF01B0}"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3F439D0-8E32-4A28-A8A6-2BE6FC8DC8B8}" type="slidenum">
              <a:rPr lang="zh-CN" altLang="en-US"/>
              <a:t/>
            </a:fld>
            <a:endParaRPr lang="zh-CN" altLang="en-US"/>
          </a:p>
        </p:txBody>
      </p:sp>
    </p:spTree>
  </p:cSld>
  <p:clrMapOvr>
    <a:masterClrMapping/>
  </p:clrMapOvr>
  <p:transition>
    <p:split orient="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43BEB962-7923-4C57-A585-1BD1D4A6E1CF}" type="datetimeFigureOut">
              <a:rPr lang="zh-CN" altLang="en-US"/>
              <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563EE72-D036-4C4F-A5D8-2DE1B397E466}" type="slidenum">
              <a:rPr lang="zh-CN" altLang="en-US"/>
              <a:t/>
            </a:fld>
            <a:endParaRPr lang="zh-CN" altLang="en-US"/>
          </a:p>
        </p:txBody>
      </p:sp>
    </p:spTree>
  </p:cSld>
  <p:clrMapOvr>
    <a:masterClrMapping/>
  </p:clrMapOvr>
  <p:transition>
    <p:split orient="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EACB839-5039-4C4C-907D-9068AECB0898}" type="datetimeFigureOut">
              <a:rPr lang="zh-CN" altLang="en-US"/>
              <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5DA75BFF-75F6-407A-B63A-9D9808643507}" type="slidenum">
              <a:rPr lang="zh-CN" altLang="en-US"/>
              <a:t/>
            </a:fld>
            <a:endParaRPr lang="zh-CN" altLang="en-US"/>
          </a:p>
        </p:txBody>
      </p:sp>
    </p:spTree>
  </p:cSld>
  <p:clrMapOvr>
    <a:masterClrMapping/>
  </p:clrMapOvr>
  <p:transition>
    <p:split orient="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D1ACF25-9B84-4A54-A614-A468AB306DFF}" type="datetimeFigureOut">
              <a:rPr lang="zh-CN" altLang="en-US"/>
              <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92AE2E8-A8E0-4784-BC9E-56C532006518}" type="slidenum">
              <a:rPr lang="zh-CN" altLang="en-US"/>
              <a:t/>
            </a:fld>
            <a:endParaRPr lang="zh-CN" altLang="en-US"/>
          </a:p>
        </p:txBody>
      </p:sp>
    </p:spTree>
  </p:cSld>
  <p:clrMapOvr>
    <a:masterClrMapping/>
  </p:clrMapOvr>
  <p:transition>
    <p:split orient="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a:spLocks noGrp="1"/>
          </p:cNvSpPr>
          <p:nvPr>
            <p:ph type="dt" sz="half" idx="10"/>
          </p:nvPr>
        </p:nvSpPr>
        <p:spPr/>
        <p:txBody>
          <a:bodyPr/>
          <a:lstStyle>
            <a:lvl1pPr>
              <a:defRPr/>
            </a:lvl1pPr>
          </a:lstStyle>
          <a:p>
            <a:pPr>
              <a:defRPr/>
            </a:pPr>
            <a:fld id="{A2A828FB-160E-4737-AD42-0A42FB04747C}" type="datetimeFigureOut">
              <a:rPr lang="zh-CN" altLang="en-US"/>
              <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610D6C28-DD6E-430D-BF35-40B2321C7BB9}" type="slidenum">
              <a:rPr lang="zh-CN" altLang="en-US"/>
              <a:t/>
            </a:fld>
            <a:endParaRPr lang="zh-CN" altLang="en-US"/>
          </a:p>
        </p:txBody>
      </p:sp>
    </p:spTree>
  </p:cSld>
  <p:clrMapOvr>
    <a:masterClrMapping/>
  </p:clrMapOvr>
  <p:transition>
    <p:split orient="ver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679F0DE0-0F1B-46B6-B178-E0A5860A5DDA}" type="datetimeFigureOut">
              <a:rPr lang="zh-CN" altLang="en-US"/>
              <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4058F29-C4C9-42C6-B3EA-A010F2749155}" type="slidenum">
              <a:rPr lang="zh-CN" altLang="en-US"/>
              <a:t/>
            </a:fld>
            <a:endParaRPr lang="zh-CN" altLang="en-US"/>
          </a:p>
        </p:txBody>
      </p:sp>
    </p:spTree>
  </p:cSld>
  <p:clrMapOvr>
    <a:masterClrMapping/>
  </p:clrMapOvr>
  <p:transition>
    <p:split orient="ver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2D2452FA-5169-4938-A34E-F96EB305F05F}" type="datetimeFigureOut">
              <a:rPr lang="zh-CN" altLang="en-US"/>
              <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F922C55-A96B-4B62-AEF1-6B64BA83C199}" type="slidenum">
              <a:rPr lang="zh-CN" altLang="en-US"/>
              <a:t/>
            </a:fld>
            <a:endParaRPr lang="zh-CN" altLang="en-US"/>
          </a:p>
        </p:txBody>
      </p:sp>
    </p:spTree>
  </p:cSld>
  <p:clrMapOvr>
    <a:masterClrMapping/>
  </p:clrMapOvr>
  <p:transition>
    <p:split orient="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EE13363A-59D1-420E-A8BA-AB1FCF6F26A2}" type="datetimeFigureOut">
              <a:rPr lang="zh-CN" altLang="en-US"/>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ct val="0"/>
              </a:spcBef>
              <a:spcAft>
                <a:spcPct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ct val="0"/>
              </a:spcBef>
              <a:spcAft>
                <a:spcPct val="0"/>
              </a:spcAft>
              <a:defRPr sz="1200" smtClean="0">
                <a:solidFill>
                  <a:schemeClr val="tx1">
                    <a:tint val="75000"/>
                  </a:schemeClr>
                </a:solidFill>
                <a:latin typeface="+mn-lt"/>
                <a:ea typeface="+mn-ea"/>
              </a:defRPr>
            </a:lvl1pPr>
          </a:lstStyle>
          <a:p>
            <a:pPr>
              <a:defRPr/>
            </a:pPr>
            <a:fld id="{62668EBC-B87F-4A72-97D7-7708ECF5D9F4}" type="slidenum">
              <a:rPr lang="zh-CN" altLang="en-US"/>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plit orient="vert"/>
  </p:transition>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solidFill>
                  <a:srgbClr val="000000"/>
                </a:solidFill>
                <a:latin typeface="Arial" panose="020b0604020202020204" pitchFamily="34" charset="0"/>
                <a:ea typeface="+mn-ea"/>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solidFill>
                  <a:srgbClr val="000000"/>
                </a:solidFill>
                <a:latin typeface="Arial" panose="020b0604020202020204" pitchFamily="34" charset="0"/>
                <a:ea typeface="+mn-ea"/>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solidFill>
                  <a:srgbClr val="000000"/>
                </a:solidFill>
                <a:latin typeface="Arial" panose="020b0604020202020204" pitchFamily="34" charset="0"/>
                <a:ea typeface="+mn-ea"/>
              </a:defRPr>
            </a:lvl1pPr>
          </a:lstStyle>
          <a:p>
            <a:pPr>
              <a:defRPr/>
            </a:pPr>
            <a:fld id="{C4EA5EDA-D0A8-4DE6-AA3B-7AAEA30C9C54}" type="slidenum">
              <a:rPr lang="en-US" altLang="zh-CN"/>
              <a:t/>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plit orient="ver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1" name="Text Box 3"/>
          <p:cNvSpPr txBox="1">
            <a:spLocks noChangeArrowheads="1"/>
          </p:cNvSpPr>
          <p:nvPr/>
        </p:nvSpPr>
        <p:spPr bwMode="auto">
          <a:xfrm>
            <a:off x="1455738" y="1555750"/>
            <a:ext cx="5421312" cy="365760"/>
          </a:xfrm>
          <a:prstGeom prst="rect">
            <a:avLst/>
          </a:prstGeom>
          <a:noFill/>
          <a:ln w="9525">
            <a:noFill/>
            <a:miter lim="800000"/>
          </a:ln>
        </p:spPr>
        <p:txBody>
          <a:bodyPr>
            <a:spAutoFit/>
          </a:bodyPr>
          <a:lstStyle/>
          <a:p>
            <a:endParaRPr lang="zh-CN" altLang="en-US">
              <a:solidFill>
                <a:srgbClr val="000000"/>
              </a:solidFill>
            </a:endParaRPr>
          </a:p>
        </p:txBody>
      </p:sp>
      <p:sp>
        <p:nvSpPr>
          <p:cNvPr id="7173" name="Text Box 5"/>
          <p:cNvSpPr txBox="1">
            <a:spLocks noChangeArrowheads="1"/>
          </p:cNvSpPr>
          <p:nvPr/>
        </p:nvSpPr>
        <p:spPr bwMode="auto">
          <a:xfrm>
            <a:off x="193675" y="1385888"/>
            <a:ext cx="8659813" cy="2560320"/>
          </a:xfrm>
          <a:prstGeom prst="rect">
            <a:avLst/>
          </a:prstGeom>
          <a:noFill/>
          <a:ln w="9525">
            <a:noFill/>
            <a:miter lim="800000"/>
          </a:ln>
        </p:spPr>
        <p:txBody>
          <a:bodyPr>
            <a:spAutoFit/>
          </a:bodyPr>
          <a:lstStyle/>
          <a:p>
            <a:r>
              <a:rPr lang="en-US" altLang="zh-CN" sz="5400" b="1">
                <a:solidFill>
                  <a:srgbClr val="FF0000"/>
                </a:solidFill>
              </a:rPr>
              <a:t>      </a:t>
            </a:r>
          </a:p>
          <a:p>
            <a:r>
              <a:rPr lang="en-US" altLang="zh-CN" sz="5400" b="1">
                <a:solidFill>
                  <a:srgbClr val="FF0000"/>
                </a:solidFill>
              </a:rPr>
              <a:t>         《谏太宗十思疏》</a:t>
            </a:r>
          </a:p>
          <a:p>
            <a:r>
              <a:rPr lang="en-US" altLang="zh-CN" sz="5400" b="1">
                <a:solidFill>
                  <a:srgbClr val="FF0000"/>
                </a:solidFill>
              </a:rPr>
              <a:t>         </a:t>
            </a:r>
          </a:p>
        </p:txBody>
      </p:sp>
      <p:pic>
        <p:nvPicPr>
          <p:cNvPr id="2" name="Picture 2"/>
          <p:cNvPicPr>
            <a:picLocks noChangeAspect="1"/>
          </p:cNvPicPr>
          <p:nvPr/>
        </p:nvPicPr>
        <p:blipFill>
          <a:blip r:embed="rId2"/>
          <a:stretch>
            <a:fillRect/>
          </a:stretch>
        </p:blipFill>
        <p:spPr>
          <a:xfrm flipH="1">
            <a:off x="12598400" y="10210800"/>
            <a:ext cx="0" cy="0"/>
          </a:xfrm>
          <a:prstGeom prst="rect">
            <a:avLst/>
          </a:prstGeom>
          <a:ln>
            <a:noFill/>
          </a:ln>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7" name="矩形 2"/>
          <p:cNvSpPr>
            <a:spLocks noChangeArrowheads="1"/>
          </p:cNvSpPr>
          <p:nvPr/>
        </p:nvSpPr>
        <p:spPr bwMode="auto">
          <a:xfrm>
            <a:off x="0" y="0"/>
            <a:ext cx="9144000" cy="5212081"/>
          </a:xfrm>
          <a:prstGeom prst="rect">
            <a:avLst/>
          </a:prstGeom>
          <a:noFill/>
          <a:ln w="9525">
            <a:noFill/>
            <a:miter lim="800000"/>
          </a:ln>
        </p:spPr>
        <p:txBody>
          <a:bodyPr>
            <a:spAutoFit/>
          </a:bodyPr>
          <a:lstStyle/>
          <a:p>
            <a:r>
              <a:rPr lang="en-US" altLang="zh-CN" sz="2800" b="1"/>
              <a:t>3、不念居安思危，（戒奢）以俭，德不处其厚，情不胜其欲，斯亦伐根以求（木茂），塞源而欲（流者也。</a:t>
            </a:r>
          </a:p>
          <a:p>
            <a:r>
              <a:rPr lang="en-US" altLang="zh-CN" sz="2800" b="1"/>
              <a:t>如果不在安逸的环境中想着危难，戒奢侈而行节俭，道德不能保持宽厚，性情不能克服欲望，这也如同挖断树根却想要树木长得茂盛，堵塞源泉却想要泉水流得远一样啊！</a:t>
            </a:r>
          </a:p>
          <a:p>
            <a:r>
              <a:rPr lang="en-US" altLang="zh-CN" sz="2800" b="1"/>
              <a:t>4、有善始者实（繁），能克终者盖（寡）。岂取之易而守之难乎？</a:t>
            </a:r>
          </a:p>
          <a:p>
            <a:r>
              <a:rPr lang="en-US" altLang="zh-CN" sz="2800" b="1"/>
              <a:t>国君开头做得好的实在很多，能够坚持到底的大概很少。难道是取得天下容易守住天下困难吗？</a:t>
            </a:r>
          </a:p>
          <a:p>
            <a:r>
              <a:rPr lang="en-US" altLang="zh-CN" sz="2800" b="1"/>
              <a:t>5、夫在（殷）忧，必竭诚以待下；既得志，则纵情以傲（物）。因为处在深重的忧虑之中，一定能竭尽诚心来对待臣民。成功之后，就放纵自己的性情来傲视别人。</a:t>
            </a:r>
          </a:p>
        </p:txBody>
      </p:sp>
    </p:spTree>
  </p:cSld>
  <p:clrMapOvr>
    <a:masterClrMapping/>
  </p:clrMapOvr>
  <p:transition>
    <p:split orient="vert"/>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1" name="矩形 2"/>
          <p:cNvSpPr>
            <a:spLocks noChangeArrowheads="1"/>
          </p:cNvSpPr>
          <p:nvPr/>
        </p:nvSpPr>
        <p:spPr bwMode="auto">
          <a:xfrm>
            <a:off x="0" y="0"/>
            <a:ext cx="9036050" cy="6065521"/>
          </a:xfrm>
          <a:prstGeom prst="rect">
            <a:avLst/>
          </a:prstGeom>
          <a:noFill/>
          <a:ln w="9525">
            <a:noFill/>
            <a:miter lim="800000"/>
          </a:ln>
        </p:spPr>
        <p:txBody>
          <a:bodyPr>
            <a:spAutoFit/>
          </a:bodyPr>
          <a:lstStyle/>
          <a:p>
            <a:r>
              <a:rPr lang="en-US" altLang="zh-CN" sz="2800" b="1"/>
              <a:t>6、竭诚则吴越为一体，傲物则骨肉为行路。虽（董）之以严刑，（振）之以威怒，终（苟）免而不怀仁，貌恭而不心服。</a:t>
            </a:r>
          </a:p>
          <a:p>
            <a:r>
              <a:rPr lang="en-US" altLang="zh-CN" sz="2800" b="1"/>
              <a:t>竭尽诚心，就会使敌对的势力和自己联合；傲视别人，就会使亲人成为陌路之人。即使用严酷的刑罚来督责（人们），用威风怒气来吓唬（人们），人们最终只求苟且免于刑罚而不怀念感激国君的仁德，表面上恭敬但在心里不服气。</a:t>
            </a:r>
          </a:p>
          <a:p>
            <a:r>
              <a:rPr lang="en-US" altLang="zh-CN" sz="2800" b="1"/>
              <a:t>7、怨不在大，可畏（惟）人；载舟覆舟，所宜深慎；奔车朽（索），其可忽乎！</a:t>
            </a:r>
          </a:p>
          <a:p>
            <a:r>
              <a:rPr lang="en-US" altLang="zh-CN" sz="2800" b="1"/>
              <a:t>（臣民）对国君的怨恨不在大小，可怕的只是百姓的力量；（他们像水一样）能够负载船只，也能颠覆船只，这是应当深切谨慎的。用腐烂的绳索驾驭疾驰的马车，这样可以忽视不理吗？</a:t>
            </a:r>
          </a:p>
        </p:txBody>
      </p:sp>
      <p:pic>
        <p:nvPicPr>
          <p:cNvPr id="2" name="Picture 2"/>
          <p:cNvPicPr>
            <a:picLocks noChangeAspect="1"/>
          </p:cNvPicPr>
          <p:nvPr/>
        </p:nvPicPr>
        <p:blipFill>
          <a:blip r:embed="rId2"/>
          <a:stretch>
            <a:fillRect/>
          </a:stretch>
        </p:blipFill>
        <p:spPr>
          <a:xfrm flipH="1">
            <a:off x="12357100" y="11493500"/>
            <a:ext cx="0" cy="0"/>
          </a:xfrm>
          <a:prstGeom prst="rect">
            <a:avLst/>
          </a:prstGeom>
          <a:ln>
            <a:noFill/>
          </a:ln>
        </p:spPr>
      </p:pic>
    </p:spTree>
  </p:cSld>
  <p:clrMapOvr>
    <a:masterClrMapping/>
  </p:clrMapOvr>
  <p:transition>
    <p:split orient="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5" name="矩形 2"/>
          <p:cNvSpPr>
            <a:spLocks noChangeArrowheads="1"/>
          </p:cNvSpPr>
          <p:nvPr/>
        </p:nvSpPr>
        <p:spPr bwMode="auto">
          <a:xfrm>
            <a:off x="0" y="0"/>
            <a:ext cx="9144000" cy="6431281"/>
          </a:xfrm>
          <a:prstGeom prst="rect">
            <a:avLst/>
          </a:prstGeom>
          <a:noFill/>
          <a:ln w="9525">
            <a:noFill/>
            <a:miter lim="800000"/>
          </a:ln>
        </p:spPr>
        <p:txBody>
          <a:bodyPr>
            <a:spAutoFit/>
          </a:bodyPr>
          <a:lstStyle/>
          <a:p>
            <a:r>
              <a:rPr lang="en-US" altLang="zh-CN" sz="2600" b="1"/>
              <a:t>8、总此十思，（弘）（兹）九德，（简）能而任之，（择）善而从之，则（智）者尽其谋，（勇）者竭其力，仁者播其（惠），（信）者效其忠。</a:t>
            </a:r>
          </a:p>
          <a:p>
            <a:r>
              <a:rPr lang="en-US" altLang="zh-CN" sz="2600" b="1"/>
              <a:t>全面做到这十件应该深思的事，弘扬这九种美德，选拔有才能的人而任用他，挑选好的意见而听从它。那么有智慧的人就能充分献出他的谋略，勇敢的人就能完全使出他的力量，仁爱的人就能散播他的恩惠，诚信的人就能献出他的忠诚。</a:t>
            </a:r>
          </a:p>
          <a:p>
            <a:r>
              <a:rPr lang="en-US" altLang="zh-CN" sz="2600" b="1"/>
              <a:t>9、文武争（驰），在君无事，可以尽豫游之乐，可以养松、乔之寿，鸣琴（垂拱），不言而化。何必劳神苦思，代下司职，役聪明之耳目，亏无为之大道哉！</a:t>
            </a:r>
          </a:p>
          <a:p>
            <a:r>
              <a:rPr lang="en-US" altLang="zh-CN" sz="2600" b="1"/>
              <a:t>文臣武将争先恐后前来效力，国君和大臣没有大事烦扰，可以尽情享受出游的快乐，可以颐养得像赤松子与王子乔那样长寿，皇上弹着琴垂衣拱手就能治理好天下，不用再说什么，天下人就已经都有教化了。为什么一定要（自己）劳神费思，代替臣下管理职事，役使自己灵敏、明亮的耳、眼，减损顺其自然就能治理好天下的大道理呢！</a:t>
            </a:r>
          </a:p>
        </p:txBody>
      </p:sp>
    </p:spTree>
  </p:cSld>
  <p:clrMapOvr>
    <a:masterClrMapping/>
  </p:clrMapOvr>
  <p:transition>
    <p:split orient="vert"/>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89" name="矩形 2"/>
          <p:cNvSpPr>
            <a:spLocks noChangeArrowheads="1"/>
          </p:cNvSpPr>
          <p:nvPr/>
        </p:nvSpPr>
        <p:spPr bwMode="auto">
          <a:xfrm>
            <a:off x="0" y="476250"/>
            <a:ext cx="9144000" cy="4968240"/>
          </a:xfrm>
          <a:prstGeom prst="rect">
            <a:avLst/>
          </a:prstGeom>
          <a:noFill/>
          <a:ln w="9525">
            <a:noFill/>
            <a:miter lim="800000"/>
          </a:ln>
        </p:spPr>
        <p:txBody>
          <a:bodyPr>
            <a:spAutoFit/>
          </a:bodyPr>
          <a:lstStyle/>
          <a:p>
            <a:r>
              <a:rPr lang="en-US" altLang="zh-CN" sz="3200" b="1"/>
              <a:t>1. 《谏太宗十思疏》中用对比的手法来说明竭诚待人和轻视他人而带来不同结果的句子是：竭诚则吴越为一体，傲物则骨肉为行路。  </a:t>
            </a:r>
          </a:p>
          <a:p>
            <a:r>
              <a:rPr lang="en-US" altLang="zh-CN" sz="3200" b="1"/>
              <a:t> 2.《谏太宗十思疏》中，指出所谓取天下易守天下难的缘由是： 有善始者实繁，能克终者 盖寡。  </a:t>
            </a:r>
          </a:p>
          <a:p>
            <a:r>
              <a:rPr lang="en-US" altLang="zh-CN" sz="3200" b="1"/>
              <a:t> 3.《谏太宗十思疏》中，作者说“知其不可”中的“其”指代的内容是： 源不深而望流之 远，根不固而求木之长，德不厚而思国之安。  </a:t>
            </a:r>
          </a:p>
          <a:p>
            <a:r>
              <a:rPr lang="en-US" altLang="zh-CN" sz="3200" b="1"/>
              <a:t> 4.《谏太宗十思疏》中,作者用“求木”“欲流”引出“思国之安者，必积其德义 ”的结论。 </a:t>
            </a:r>
          </a:p>
        </p:txBody>
      </p:sp>
    </p:spTree>
  </p:cSld>
  <p:clrMapOvr>
    <a:masterClrMapping/>
  </p:clrMapOvr>
  <p:transition>
    <p:split orient="vert"/>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3" name="矩形 2"/>
          <p:cNvSpPr>
            <a:spLocks noChangeArrowheads="1"/>
          </p:cNvSpPr>
          <p:nvPr/>
        </p:nvSpPr>
        <p:spPr bwMode="auto">
          <a:xfrm>
            <a:off x="0" y="476250"/>
            <a:ext cx="9144000" cy="5943600"/>
          </a:xfrm>
          <a:prstGeom prst="rect">
            <a:avLst/>
          </a:prstGeom>
          <a:noFill/>
          <a:ln w="9525">
            <a:noFill/>
            <a:miter lim="800000"/>
          </a:ln>
        </p:spPr>
        <p:txBody>
          <a:bodyPr>
            <a:spAutoFit/>
          </a:bodyPr>
          <a:lstStyle/>
          <a:p>
            <a:r>
              <a:rPr lang="en-US" altLang="zh-CN" sz="3200" b="1"/>
              <a:t>5.《谏太宗十思疏》开篇作者运用了排喻的手法，首先举出“ 求木之长者，必固其根本； 欲流之远者，必浚其泉源”两组比喻，从而引出了中心论点“思国之安者，必积其德义”。  </a:t>
            </a:r>
          </a:p>
          <a:p>
            <a:r>
              <a:rPr lang="en-US" altLang="zh-CN" sz="3200" b="1"/>
              <a:t> 6.《谏太宗十思疏》中，魏征以三个“不”字的排比句从反面来说明问题，“ 源不深而望 流之远，根不固而求木之长，德不厚而思国之安”。从而进一步强调了自己的政治意图。   </a:t>
            </a:r>
          </a:p>
          <a:p>
            <a:r>
              <a:rPr lang="en-US" altLang="zh-CN" sz="3200" b="1"/>
              <a:t>7.《谏太宗十思疏》中，魏征期望达到的理想政治境界是：鸣琴垂拱，不言而化。  </a:t>
            </a:r>
          </a:p>
          <a:p>
            <a:r>
              <a:rPr lang="en-US" altLang="zh-CN" sz="3200" b="1"/>
              <a:t>8.《谏太宗十思疏》“十思”中告诫君王兴建要适可而止的两句是： 将有作，则思知止以 安人。</a:t>
            </a:r>
          </a:p>
        </p:txBody>
      </p:sp>
    </p:spTree>
  </p:cSld>
  <p:clrMapOvr>
    <a:masterClrMapping/>
  </p:clrMapOvr>
  <p:transition>
    <p:split orient="vert"/>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7" name="矩形 2"/>
          <p:cNvSpPr>
            <a:spLocks noChangeArrowheads="1"/>
          </p:cNvSpPr>
          <p:nvPr/>
        </p:nvSpPr>
        <p:spPr bwMode="auto">
          <a:xfrm>
            <a:off x="0" y="476250"/>
            <a:ext cx="9144000" cy="5943600"/>
          </a:xfrm>
          <a:prstGeom prst="rect">
            <a:avLst/>
          </a:prstGeom>
          <a:noFill/>
          <a:ln w="9525">
            <a:noFill/>
            <a:miter lim="800000"/>
          </a:ln>
        </p:spPr>
        <p:txBody>
          <a:bodyPr>
            <a:spAutoFit/>
          </a:bodyPr>
          <a:lstStyle/>
          <a:p>
            <a:r>
              <a:rPr lang="en-US" altLang="zh-CN" sz="3200" b="1"/>
              <a:t>9.《谏太宗十思疏》“十思”中告诫君王对自己喜好之物要知足的的两句是： 诚能见可欲， 则思知足以自戒。   </a:t>
            </a:r>
          </a:p>
          <a:p>
            <a:r>
              <a:rPr lang="en-US" altLang="zh-CN" sz="3200" b="1"/>
              <a:t>10.《谏太宗十思疏》“十思”中告诫君王要谦虚有修养的两句是： 念高危，则思谦冲而 自牧。   </a:t>
            </a:r>
          </a:p>
          <a:p>
            <a:r>
              <a:rPr lang="en-US" altLang="zh-CN" sz="3200" b="1"/>
              <a:t>11. 《谏太宗十思疏》“十思”中告诫君王要有海纳百川的胸襟的的两句是： 惧满溢，则 思江海下百川。   </a:t>
            </a:r>
          </a:p>
          <a:p>
            <a:r>
              <a:rPr lang="en-US" altLang="zh-CN" sz="3200" b="1"/>
              <a:t>12.《谏太宗十思疏》“十思”中告诫君王游乐要有限度的两句是： 乐盘游，则思三驱以为度。  </a:t>
            </a:r>
          </a:p>
          <a:p>
            <a:r>
              <a:rPr lang="en-US" altLang="zh-CN" sz="3200" b="1"/>
              <a:t> 13.《谏太宗十思疏》“十思”中告诫君王要慎始慎终的两句是： 忧懈怠，则思慎始而敬 终。</a:t>
            </a:r>
          </a:p>
        </p:txBody>
      </p:sp>
    </p:spTree>
  </p:cSld>
  <p:clrMapOvr>
    <a:masterClrMapping/>
  </p:clrMapOvr>
  <p:transition>
    <p:split orient="ver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1" name="矩形 2"/>
          <p:cNvSpPr>
            <a:spLocks noChangeArrowheads="1"/>
          </p:cNvSpPr>
          <p:nvPr/>
        </p:nvSpPr>
        <p:spPr bwMode="auto">
          <a:xfrm>
            <a:off x="0" y="476250"/>
            <a:ext cx="9144000" cy="6431280"/>
          </a:xfrm>
          <a:prstGeom prst="rect">
            <a:avLst/>
          </a:prstGeom>
          <a:noFill/>
          <a:ln w="9525">
            <a:noFill/>
            <a:miter lim="800000"/>
          </a:ln>
        </p:spPr>
        <p:txBody>
          <a:bodyPr>
            <a:spAutoFit/>
          </a:bodyPr>
          <a:lstStyle/>
          <a:p>
            <a:r>
              <a:rPr lang="en-US" altLang="zh-CN" sz="3200" b="1"/>
              <a:t>14.《谏太宗十思疏》“十思”中告诫君王不要因为自己的喜恶而赏罚不公的句子是： 恩 所加，则思无因喜以谬赏；罚所及，则思无以怒而滥刑。   </a:t>
            </a:r>
          </a:p>
          <a:p>
            <a:r>
              <a:rPr lang="en-US" altLang="zh-CN" sz="3200" b="1"/>
              <a:t>15.《谏太宗十思疏》“十思”中告诫君王要虚心接受他人意见的两句是： 虑壅蔽，则思 虚心以纳下。   </a:t>
            </a:r>
          </a:p>
          <a:p>
            <a:r>
              <a:rPr lang="en-US" altLang="zh-CN" sz="3200" b="1"/>
              <a:t>16.《谏太宗十思疏》“十思”中告诫君王远离奸佞小人的两句是： 惧谗邪，则思正身以 黜恶。   </a:t>
            </a:r>
          </a:p>
          <a:p>
            <a:r>
              <a:rPr lang="en-US" altLang="zh-CN" sz="3200" b="1"/>
              <a:t>17.《谏太宗十思疏》中强调取守天下不同是因为做法不同的句子是： 夫在殷忧，必竭诚 以待下；既得志，则纵情以傲物。    </a:t>
            </a:r>
          </a:p>
          <a:p>
            <a:r>
              <a:rPr lang="en-US" altLang="zh-CN" sz="3200" b="1"/>
              <a:t>18.《谏太宗十思疏》中强调刑法威吓都无法让百姓心服的句子： 虽董之以严刑，震之以 威怒，终苟免而不怀仁，貌恭而不心服。</a:t>
            </a:r>
          </a:p>
        </p:txBody>
      </p:sp>
    </p:spTree>
  </p:cSld>
  <p:clrMapOvr>
    <a:masterClrMapping/>
  </p:clrMapOvr>
  <p:transition>
    <p:split orient="vert"/>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5" name="矩形 2"/>
          <p:cNvSpPr>
            <a:spLocks noChangeArrowheads="1"/>
          </p:cNvSpPr>
          <p:nvPr/>
        </p:nvSpPr>
        <p:spPr bwMode="auto">
          <a:xfrm>
            <a:off x="0" y="476250"/>
            <a:ext cx="9144000" cy="6431280"/>
          </a:xfrm>
          <a:prstGeom prst="rect">
            <a:avLst/>
          </a:prstGeom>
          <a:noFill/>
          <a:ln w="9525">
            <a:noFill/>
            <a:miter lim="800000"/>
          </a:ln>
        </p:spPr>
        <p:txBody>
          <a:bodyPr>
            <a:spAutoFit/>
          </a:bodyPr>
          <a:lstStyle/>
          <a:p>
            <a:r>
              <a:rPr lang="en-US" altLang="zh-CN" sz="3200" b="1"/>
              <a:t>19.《谏太宗十思疏》指出帝王是承受上天使命的两句是：凡百元首，承天景命。  </a:t>
            </a:r>
          </a:p>
          <a:p>
            <a:r>
              <a:rPr lang="en-US" altLang="zh-CN" sz="3200" b="1"/>
              <a:t>20.《谏太宗十思疏》用反问语句指出帝王不必代替百官职务的两句是： 何必劳神苦思， 代下司职，役聪明之耳目，亏无为之大道哉？    </a:t>
            </a:r>
          </a:p>
          <a:p>
            <a:r>
              <a:rPr lang="en-US" altLang="zh-CN" sz="3200" b="1"/>
              <a:t>21.《谏太宗十思疏》中指出君王有重大权利和地位的两句是： 人君当神器之重，居域中 之大。   </a:t>
            </a:r>
          </a:p>
          <a:p>
            <a:r>
              <a:rPr lang="en-US" altLang="zh-CN" sz="3200" b="1"/>
              <a:t>22. 《谏太宗十思疏》用设喻来说明不居安思危、戒奢行俭，就做不到积累德义的句子： 不念居安思危，戒奢以俭，德不处其厚。   </a:t>
            </a:r>
          </a:p>
          <a:p>
            <a:r>
              <a:rPr lang="en-US" altLang="zh-CN" sz="3200" b="1"/>
              <a:t>23. 《谏太宗十思疏》中，指出君主应该选拔有才能的人，听取好的意见的两句是： 简能 而任之，择善而从之。</a:t>
            </a:r>
          </a:p>
        </p:txBody>
      </p:sp>
    </p:spTree>
  </p:cSld>
  <p:clrMapOvr>
    <a:masterClrMapping/>
  </p:clrMapOvr>
  <p:transition>
    <p:split orient="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09" name="矩形 2"/>
          <p:cNvSpPr>
            <a:spLocks noChangeArrowheads="1"/>
          </p:cNvSpPr>
          <p:nvPr/>
        </p:nvSpPr>
        <p:spPr bwMode="auto">
          <a:xfrm>
            <a:off x="0" y="476250"/>
            <a:ext cx="9144000" cy="5943600"/>
          </a:xfrm>
          <a:prstGeom prst="rect">
            <a:avLst/>
          </a:prstGeom>
          <a:noFill/>
          <a:ln w="9525">
            <a:noFill/>
            <a:miter lim="800000"/>
          </a:ln>
        </p:spPr>
        <p:txBody>
          <a:bodyPr>
            <a:spAutoFit/>
          </a:bodyPr>
          <a:lstStyle/>
          <a:p>
            <a:r>
              <a:rPr lang="en-US" altLang="zh-CN" sz="3200" b="1"/>
              <a:t>24. 《谏太宗十思疏》中，指出帝王要总结“十思”、弘扬九德的句子是： 总此十思，宏 兹九德。   25. 《谏太宗十思疏》中，作者以自谦的口吻，强调明智之人（帝王）比自己更懂得不积德义不可能安定国家的句子是：臣虽下愚，知其不可，而况于明哲乎   </a:t>
            </a:r>
          </a:p>
          <a:p>
            <a:r>
              <a:rPr lang="en-US" altLang="zh-CN" sz="3200" b="1"/>
              <a:t>26. 《谏太宗十思疏》中，概括历代帝王能创业不能守业的普遍规律的两句是： 有善始者 实繁，能克终者盖寡。   </a:t>
            </a:r>
          </a:p>
          <a:p>
            <a:r>
              <a:rPr lang="en-US" altLang="zh-CN" sz="3200" b="1"/>
              <a:t>27. 《谏太宗十思疏》中,强调道德不宽厚，不能克服欲望，就如同挖根求木茂，堵源求泉流远的句子：源不深而望流之远，根不固而求木之长。为度。</a:t>
            </a:r>
          </a:p>
        </p:txBody>
      </p:sp>
    </p:spTree>
  </p:cSld>
  <p:clrMapOvr>
    <a:masterClrMapping/>
  </p:clrMapOvr>
  <p:transition>
    <p:split orient="vert"/>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3" name="矩形 2"/>
          <p:cNvSpPr>
            <a:spLocks noChangeArrowheads="1"/>
          </p:cNvSpPr>
          <p:nvPr/>
        </p:nvSpPr>
        <p:spPr bwMode="auto">
          <a:xfrm>
            <a:off x="0" y="476250"/>
            <a:ext cx="9144000" cy="4968240"/>
          </a:xfrm>
          <a:prstGeom prst="rect">
            <a:avLst/>
          </a:prstGeom>
          <a:noFill/>
          <a:ln w="9525">
            <a:noFill/>
            <a:miter lim="800000"/>
          </a:ln>
        </p:spPr>
        <p:txBody>
          <a:bodyPr>
            <a:spAutoFit/>
          </a:bodyPr>
          <a:lstStyle/>
          <a:p>
            <a:r>
              <a:rPr lang="en-US" altLang="zh-CN" sz="3200" b="1"/>
              <a:t>28.在《谏太宗十思疏》中，魏征认为如果君王按照十思去做，人们会各尽其才的句子是： 则智者尽其谋，勇者竭其力，仁者播其惠，信者效其忠。   </a:t>
            </a:r>
          </a:p>
          <a:p>
            <a:r>
              <a:rPr lang="en-US" altLang="zh-CN" sz="3200" b="1"/>
              <a:t>29.《谏太宗十思疏》中，魏征肯定人民力量的句子是： 怨不在大，可畏惟人；载舟覆舟， 所宜深慎。   </a:t>
            </a:r>
          </a:p>
          <a:p>
            <a:r>
              <a:rPr lang="en-US" altLang="zh-CN" sz="3200" b="1"/>
              <a:t>30.《谏太宗十思疏》中用“有善始者实繁，能克终者盖寡 ”说明人们开始都能做得很好，但很少能坚持到最后。 </a:t>
            </a:r>
          </a:p>
          <a:p>
            <a:r>
              <a:rPr lang="en-US" altLang="zh-CN" sz="3200" b="1"/>
              <a:t>谏太宗十思疏：   </a:t>
            </a:r>
          </a:p>
        </p:txBody>
      </p:sp>
    </p:spTree>
  </p:cSld>
  <p:clrMapOvr>
    <a:masterClrMapping/>
  </p:clrMapOvr>
  <p:transition>
    <p:split orient="vert"/>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5" name="Text Box 2"/>
          <p:cNvSpPr txBox="1">
            <a:spLocks noChangeArrowheads="1"/>
          </p:cNvSpPr>
          <p:nvPr/>
        </p:nvSpPr>
        <p:spPr bwMode="auto">
          <a:xfrm>
            <a:off x="827088" y="1125538"/>
            <a:ext cx="7631112" cy="2773680"/>
          </a:xfrm>
          <a:prstGeom prst="rect">
            <a:avLst/>
          </a:prstGeom>
          <a:noFill/>
          <a:ln w="9525">
            <a:noFill/>
            <a:miter lim="800000"/>
          </a:ln>
        </p:spPr>
        <p:txBody>
          <a:bodyPr>
            <a:spAutoFit/>
          </a:bodyPr>
          <a:lstStyle/>
          <a:p>
            <a:pPr>
              <a:spcBef>
                <a:spcPct val="50000"/>
              </a:spcBef>
            </a:pPr>
            <a:r>
              <a:rPr lang="zh-CN" altLang="en-US" sz="4400" b="1">
                <a:solidFill>
                  <a:srgbClr val="FF0000"/>
                </a:solidFill>
                <a:ea typeface="楷体_GB2312" panose="02010609030101010101" charset="-122"/>
                <a:cs typeface="楷体_GB2312" panose="02010609030101010101" charset="-122"/>
              </a:rPr>
              <a:t>学习目标：</a:t>
            </a:r>
          </a:p>
          <a:p>
            <a:pPr>
              <a:spcBef>
                <a:spcPct val="50000"/>
              </a:spcBef>
            </a:pPr>
            <a:r>
              <a:rPr lang="zh-CN" altLang="en-US" sz="4400" b="1">
                <a:solidFill>
                  <a:srgbClr val="FF0000"/>
                </a:solidFill>
                <a:ea typeface="楷体_GB2312" panose="02010609030101010101" charset="-122"/>
                <a:cs typeface="楷体_GB2312" panose="02010609030101010101" charset="-122"/>
              </a:rPr>
              <a:t>1、背诵全文，并默写。</a:t>
            </a:r>
          </a:p>
          <a:p>
            <a:pPr>
              <a:spcBef>
                <a:spcPct val="50000"/>
              </a:spcBef>
            </a:pPr>
            <a:r>
              <a:rPr lang="zh-CN" altLang="en-US" sz="4400" b="1">
                <a:solidFill>
                  <a:srgbClr val="FF0000"/>
                </a:solidFill>
                <a:ea typeface="楷体_GB2312" panose="02010609030101010101" charset="-122"/>
                <a:cs typeface="楷体_GB2312" panose="02010609030101010101" charset="-122"/>
              </a:rPr>
              <a:t>2、理解、落实关键字句。</a:t>
            </a:r>
          </a:p>
        </p:txBody>
      </p:sp>
    </p:spTree>
  </p:cSld>
  <p:clrMapOvr>
    <a:masterClrMapping/>
  </p:clrMapOvr>
  <p:transition>
    <p:split orient="vert"/>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49" name="矩形 2"/>
          <p:cNvSpPr>
            <a:spLocks noChangeArrowheads="1"/>
          </p:cNvSpPr>
          <p:nvPr/>
        </p:nvSpPr>
        <p:spPr bwMode="auto">
          <a:xfrm>
            <a:off x="0" y="0"/>
            <a:ext cx="9144000" cy="5943600"/>
          </a:xfrm>
          <a:prstGeom prst="rect">
            <a:avLst/>
          </a:prstGeom>
          <a:noFill/>
          <a:ln w="9525">
            <a:noFill/>
            <a:miter lim="800000"/>
          </a:ln>
        </p:spPr>
        <p:txBody>
          <a:bodyPr>
            <a:spAutoFit/>
          </a:bodyPr>
          <a:lstStyle/>
          <a:p>
            <a:r>
              <a:rPr lang="zh-CN" altLang="en-US" sz="3200" b="1"/>
              <a:t>一、课前检测</a:t>
            </a:r>
          </a:p>
          <a:p>
            <a:r>
              <a:rPr lang="zh-CN" altLang="en-US" sz="3200" b="1"/>
              <a:t>1．《师说》中，士大夫之族以地位官职为借口拒绝从师学习的语句是：位卑则足羞，官盛则近谀。</a:t>
            </a:r>
          </a:p>
          <a:p>
            <a:r>
              <a:rPr lang="zh-CN" altLang="en-US" sz="3200" b="1"/>
              <a:t>2.我们经常用陶渊明《归去来兮辞》中“悟已往之不谏，知来者之可追”两句来表达过去不可挽回，未来则可把握。</a:t>
            </a:r>
          </a:p>
          <a:p>
            <a:r>
              <a:rPr lang="zh-CN" altLang="en-US" sz="3200" b="1"/>
              <a:t>3. 《阿房宫赋》中总括秦的纷奢是建立在对人民的剥削和掠夺之上的，并且还挥霍无度的语句是“奈何取之尽锱铢　用之如泥沙？”</a:t>
            </a:r>
          </a:p>
          <a:p>
            <a:r>
              <a:rPr lang="zh-CN" altLang="en-US" sz="3200" b="1"/>
              <a:t>4.苏轼在《赤壁赋》中告诉我们别人的东西虽小也不能占有的道理的句子是“苟非吾之所有　虽一毫而莫取”。 </a:t>
            </a:r>
          </a:p>
        </p:txBody>
      </p:sp>
    </p:spTree>
  </p:cSld>
  <p:clrMapOvr>
    <a:masterClrMapping/>
  </p:clrMapOvr>
  <p:transition>
    <p:split orient="vert"/>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3" name="矩形 2"/>
          <p:cNvSpPr>
            <a:spLocks noChangeArrowheads="1"/>
          </p:cNvSpPr>
          <p:nvPr/>
        </p:nvSpPr>
        <p:spPr bwMode="auto">
          <a:xfrm>
            <a:off x="0" y="228600"/>
            <a:ext cx="9144000" cy="5455920"/>
          </a:xfrm>
          <a:prstGeom prst="rect">
            <a:avLst/>
          </a:prstGeom>
          <a:noFill/>
          <a:ln w="9525">
            <a:noFill/>
            <a:miter lim="800000"/>
          </a:ln>
        </p:spPr>
        <p:txBody>
          <a:bodyPr>
            <a:spAutoFit/>
          </a:bodyPr>
          <a:lstStyle/>
          <a:p>
            <a:r>
              <a:rPr lang="en-US" altLang="zh-CN" sz="3200" b="1"/>
              <a:t>5.苏轼在《赤壁赋》中面对浩浩荡荡、奔流不息的长江，吹洞箫的客人由此发出人生短暂感慨的句子是“哀吾生之须臾  羡长江之无穷”。</a:t>
            </a:r>
          </a:p>
          <a:p>
            <a:r>
              <a:rPr lang="en-US" altLang="zh-CN" sz="3200" b="1"/>
              <a:t>6.苏轼在《赤壁赋》中写自己与友人于扁舟中举杯共饮的句子是“驾一叶之扁舟　举匏樽以相属”。</a:t>
            </a:r>
          </a:p>
          <a:p>
            <a:r>
              <a:rPr lang="en-US" altLang="zh-CN" sz="3200" b="1"/>
              <a:t>7. 孔子认为”礼”在国家治理中有重要地位。在《子路、曾皙、冉有、公西华侍坐》中他嗤笑子路是因为子路：“为国以礼  其言不让。”</a:t>
            </a:r>
          </a:p>
          <a:p>
            <a:r>
              <a:rPr lang="en-US" altLang="zh-CN" sz="3200" b="1"/>
              <a:t>8.苏轼在《赤壁赋》中“ 纵一苇之所如 凌万顷之茫然”生动表现了作者任由小船飘荡于广阔江面的潇洒惬意。</a:t>
            </a:r>
          </a:p>
        </p:txBody>
      </p:sp>
    </p:spTree>
  </p:cSld>
  <p:clrMapOvr>
    <a:masterClrMapping/>
  </p:clrMapOvr>
  <p:transition>
    <p:split orient="vert"/>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7" name="矩形 2"/>
          <p:cNvSpPr>
            <a:spLocks noChangeArrowheads="1"/>
          </p:cNvSpPr>
          <p:nvPr/>
        </p:nvSpPr>
        <p:spPr bwMode="auto">
          <a:xfrm>
            <a:off x="0" y="228600"/>
            <a:ext cx="9144000" cy="5943600"/>
          </a:xfrm>
          <a:prstGeom prst="rect">
            <a:avLst/>
          </a:prstGeom>
          <a:noFill/>
          <a:ln w="9525">
            <a:noFill/>
            <a:miter lim="800000"/>
          </a:ln>
        </p:spPr>
        <p:txBody>
          <a:bodyPr>
            <a:spAutoFit/>
          </a:bodyPr>
          <a:lstStyle/>
          <a:p>
            <a:r>
              <a:rPr lang="zh-CN" altLang="en-US" sz="3200" b="1"/>
              <a:t>二、重点实词释义，句子画线翻译</a:t>
            </a:r>
          </a:p>
          <a:p>
            <a:r>
              <a:rPr lang="zh-CN" altLang="en-US" sz="3200" b="1"/>
              <a:t>        臣闻求木之长（长得好）者，必（ 一定）固其根本；欲流之远者，必浚（疏通水道）其泉源；思国之安者，必积其德义（德行和道义）。源不深而（表转折，却）望流之远，根不固而求木之长，德不厚而思国之理，臣虽下愚（极愚昧无知的人），知其不可，而况于明哲（明智的人 ）乎！人君当（主持，掌握）神器之重，居域中之大，将崇极天之峻（高峻），永保无疆之休（喜庆，福禄 ）。不念居安思危，戒奢以（ 行 ）俭，德不处其厚，情不胜其欲，斯（ 这）亦伐根以求木茂，塞源而欲流长者也。</a:t>
            </a:r>
          </a:p>
        </p:txBody>
      </p:sp>
    </p:spTree>
  </p:cSld>
  <p:clrMapOvr>
    <a:masterClrMapping/>
  </p:clrMapOvr>
  <p:transition>
    <p:split orient="vert"/>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1" name="矩形 2"/>
          <p:cNvSpPr>
            <a:spLocks noChangeArrowheads="1"/>
          </p:cNvSpPr>
          <p:nvPr/>
        </p:nvSpPr>
        <p:spPr bwMode="auto">
          <a:xfrm>
            <a:off x="0" y="0"/>
            <a:ext cx="9144000" cy="5943600"/>
          </a:xfrm>
          <a:prstGeom prst="rect">
            <a:avLst/>
          </a:prstGeom>
          <a:noFill/>
          <a:ln w="9525">
            <a:noFill/>
            <a:miter lim="800000"/>
          </a:ln>
        </p:spPr>
        <p:txBody>
          <a:bodyPr>
            <a:spAutoFit/>
          </a:bodyPr>
          <a:lstStyle/>
          <a:p>
            <a:r>
              <a:rPr lang="zh-CN" altLang="en-US" sz="3200" b="1"/>
              <a:t>        凡百元首（ 帝王），承天景（  大）命，莫不殷（ 深）忧而道著，功成而德衰（衰减）。有善始者实繁（ 多），能克终者盖（ 表推断）寡（  少 ）。岂（难道）取之易而守之难乎？昔取之而有余，今守之而不足，何也？夫在殷忧，必竭诚以（ 连词，来）待下；既（  ……以后）得志，则纵情以傲物（ 人）。竭诚则吴越为一体，傲物则骨肉为行路。虽董（ 监督，管理 ）之以严刑，振（同震，威吓）之以威怒，终（ 最终）苟（  苟且）免而不怀仁，貌恭而不心服。怨不在大，可畏惟人；载舟覆舟，所宜深慎（戒慎 ）；奔车朽索（绳索 ），其可忽乎！</a:t>
            </a:r>
          </a:p>
        </p:txBody>
      </p:sp>
    </p:spTree>
  </p:cSld>
  <p:clrMapOvr>
    <a:masterClrMapping/>
  </p:clrMapOvr>
  <p:transition>
    <p:split orient="vert"/>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5" name="矩形 2"/>
          <p:cNvSpPr>
            <a:spLocks noChangeArrowheads="1"/>
          </p:cNvSpPr>
          <p:nvPr/>
        </p:nvSpPr>
        <p:spPr bwMode="auto">
          <a:xfrm>
            <a:off x="0" y="0"/>
            <a:ext cx="9144000" cy="5577841"/>
          </a:xfrm>
          <a:prstGeom prst="rect">
            <a:avLst/>
          </a:prstGeom>
          <a:noFill/>
          <a:ln w="9525">
            <a:noFill/>
            <a:miter lim="800000"/>
          </a:ln>
        </p:spPr>
        <p:txBody>
          <a:bodyPr>
            <a:spAutoFit/>
          </a:bodyPr>
          <a:lstStyle/>
          <a:p>
            <a:r>
              <a:rPr lang="zh-CN" altLang="en-US" sz="3600" b="1"/>
              <a:t>         君人者，诚能见可欲则思知足以自戒，将有作（ 建造 ）则思知止以安人，念高危则思谦冲（ 谦虚 ）而自牧（ 养），惧满溢（ 容器中水满而溢出 ）则思江海下（ 居于……之下）百川，乐盘（ 快乐）游则思三驱以为度（ 准则，法度  ），忧懈怠则思慎始而敬（慎）终，虑（担心 ）壅蔽则思虚心以纳下，想谗邪则思正身以黜（罢黜）恶，恩所加则思无因喜以谬（ 不恰当的 ）赏，罚所及则思无因怒而滥刑。</a:t>
            </a:r>
          </a:p>
        </p:txBody>
      </p:sp>
    </p:spTree>
  </p:cSld>
  <p:clrMapOvr>
    <a:masterClrMapping/>
  </p:clrMapOvr>
  <p:transition>
    <p:split orient="vert"/>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69" name="矩形 2"/>
          <p:cNvSpPr>
            <a:spLocks noChangeArrowheads="1"/>
          </p:cNvSpPr>
          <p:nvPr/>
        </p:nvSpPr>
        <p:spPr bwMode="auto">
          <a:xfrm>
            <a:off x="0" y="692150"/>
            <a:ext cx="9144000" cy="3931920"/>
          </a:xfrm>
          <a:prstGeom prst="rect">
            <a:avLst/>
          </a:prstGeom>
          <a:noFill/>
          <a:ln w="9525">
            <a:noFill/>
            <a:miter lim="800000"/>
          </a:ln>
        </p:spPr>
        <p:txBody>
          <a:bodyPr>
            <a:spAutoFit/>
          </a:bodyPr>
          <a:lstStyle/>
          <a:p>
            <a:r>
              <a:rPr lang="zh-CN" altLang="en-US" sz="3600" b="1"/>
              <a:t>总此十思，弘（ 光大 ）兹（  这）九德，简（选拔）能而任之，择善而从之，则智者尽其谋，勇者竭其力，仁者播其惠（ 仁爱，宽厚），信者效其忠。文武争驰，在君无事，可以尽豫游之乐，可以养松、乔之寿，鸣琴垂拱，不言而化。何必劳神苦思，代下司职，役聪明之耳目，亏无为之大道哉！</a:t>
            </a:r>
          </a:p>
        </p:txBody>
      </p:sp>
    </p:spTree>
  </p:cSld>
  <p:clrMapOvr>
    <a:masterClrMapping/>
  </p:clrMapOvr>
  <p:transition>
    <p:split orient="vert"/>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3" name="矩形 2"/>
          <p:cNvSpPr>
            <a:spLocks noChangeArrowheads="1"/>
          </p:cNvSpPr>
          <p:nvPr/>
        </p:nvSpPr>
        <p:spPr bwMode="auto">
          <a:xfrm>
            <a:off x="0" y="0"/>
            <a:ext cx="9144000" cy="6675120"/>
          </a:xfrm>
          <a:prstGeom prst="rect">
            <a:avLst/>
          </a:prstGeom>
          <a:noFill/>
          <a:ln w="9525">
            <a:noFill/>
            <a:miter lim="800000"/>
          </a:ln>
        </p:spPr>
        <p:txBody>
          <a:bodyPr>
            <a:spAutoFit/>
          </a:bodyPr>
          <a:lstStyle/>
          <a:p>
            <a:r>
              <a:rPr lang="zh-CN" altLang="en-US" sz="3600" b="1"/>
              <a:t>三、易写错的字填空并翻译句子。</a:t>
            </a:r>
          </a:p>
          <a:p>
            <a:r>
              <a:rPr lang="zh-CN" altLang="en-US" sz="3600" b="1"/>
              <a:t>1、臣闻求木之长者，必（固）其根本；欲流之远者，必浚其（泉源）；思国之安者，必积其（德义）。</a:t>
            </a:r>
          </a:p>
          <a:p>
            <a:r>
              <a:rPr lang="zh-CN" altLang="en-US" sz="3600" b="1"/>
              <a:t>我听说想要树木长得好，一定要使它的根牢固；想要泉水流得远，一定要疏通它的源泉；想要国家安定，一定要厚积道德仁义。</a:t>
            </a:r>
          </a:p>
          <a:p>
            <a:r>
              <a:rPr lang="zh-CN" altLang="en-US" sz="3600" b="1"/>
              <a:t>2、人君当神器之重，居（域）中之大，将（崇）极天之（峻），永保无疆之（休）。</a:t>
            </a:r>
          </a:p>
          <a:p>
            <a:r>
              <a:rPr lang="zh-CN" altLang="en-US" sz="3600" b="1"/>
              <a:t>国君处于皇帝的重要位置，在天地间尊大，就要推崇皇权的高峻，永远保持政权的平和美好。</a:t>
            </a:r>
          </a:p>
        </p:txBody>
      </p:sp>
    </p:spTree>
  </p:cSld>
  <p:clrMapOvr>
    <a:masterClrMapping/>
  </p:clrMapOvr>
  <p:transition>
    <p:split orient="vert"/>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68</Paragraphs>
  <Slides>19</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19</vt:i4>
      </vt:variant>
    </vt:vector>
  </HeadingPairs>
  <TitlesOfParts>
    <vt:vector baseType="lpstr" size="24">
      <vt:lpstr>Arial</vt:lpstr>
      <vt:lpstr>Calibri</vt:lpstr>
      <vt:lpstr>宋体</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2021-09-28T11:12:07.596</cp:lastPrinted>
  <dcterms:created xsi:type="dcterms:W3CDTF">2021-09-28T11:12:07Z</dcterms:created>
  <dcterms:modified xsi:type="dcterms:W3CDTF">2021-09-28T03:12:07Z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