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352" r:id="rId5"/>
    <p:sldId id="283" r:id="rId6"/>
    <p:sldId id="284" r:id="rId7"/>
    <p:sldId id="334" r:id="rId8"/>
    <p:sldId id="336" r:id="rId9"/>
    <p:sldId id="319" r:id="rId10"/>
    <p:sldId id="320" r:id="rId11"/>
    <p:sldId id="321" r:id="rId12"/>
    <p:sldId id="338" r:id="rId13"/>
    <p:sldId id="341" r:id="rId14"/>
    <p:sldId id="342" r:id="rId15"/>
    <p:sldId id="343" r:id="rId16"/>
    <p:sldId id="323" r:id="rId17"/>
    <p:sldId id="346" r:id="rId18"/>
    <p:sldId id="350" r:id="rId19"/>
    <p:sldId id="345" r:id="rId20"/>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作者" initials="作" lastIdx="0" clrIdx="1"/>
  <p:cmAuthor id="3" name="Author" initials="A" lastIdx="0" clrIdx="2"/>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089"/>
        <p:guide pos="3686"/>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tags" Target="tags/tag182.xml" /><Relationship Id="rId22" Type="http://schemas.openxmlformats.org/officeDocument/2006/relationships/presProps" Target="presProps.xml" /><Relationship Id="rId23" Type="http://schemas.openxmlformats.org/officeDocument/2006/relationships/viewProps" Target="viewProps.xml" /><Relationship Id="rId24" Type="http://schemas.openxmlformats.org/officeDocument/2006/relationships/theme" Target="theme/theme1.xml" /><Relationship Id="rId25"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
            </a:fld>
            <a:endParaRPr lang="zh-CN" altLang="en-US" smtClean="0">
              <a:latin typeface="微软雅黑" panose="020b0503020204020204" charset="-122"/>
              <a:ea typeface="微软雅黑"/>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7.xml" /><Relationship Id="rId13" Type="http://schemas.openxmlformats.org/officeDocument/2006/relationships/tags" Target="../tags/tag68.xml" /><Relationship Id="rId14" Type="http://schemas.openxmlformats.org/officeDocument/2006/relationships/tags" Target="../tags/tag69.xml" /><Relationship Id="rId15" Type="http://schemas.openxmlformats.org/officeDocument/2006/relationships/tags" Target="../tags/tag70.xml" /><Relationship Id="rId16" Type="http://schemas.openxmlformats.org/officeDocument/2006/relationships/tags" Target="../tags/tag71.xml" /><Relationship Id="rId17" Type="http://schemas.openxmlformats.org/officeDocument/2006/relationships/tags" Target="../tags/tag72.xml" /><Relationship Id="rId18" Type="http://schemas.openxmlformats.org/officeDocument/2006/relationships/tags" Target="../tags/tag73.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xml" /><Relationship Id="rId20" Type="http://schemas.openxmlformats.org/officeDocument/2006/relationships/image" Target="../media/image1.png" /><Relationship Id="rId21" Type="http://schemas.openxmlformats.org/officeDocument/2006/relationships/tags" Target="../tags/tag74.xml" /><Relationship Id="rId22" Type="http://schemas.openxmlformats.org/officeDocument/2006/relationships/image" Target="../media/image2.png"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2"/>
          <a:stretch>
            <a:fillRect/>
          </a:stretch>
        </a:blip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7.xml" /><Relationship Id="rId3" Type="http://schemas.openxmlformats.org/officeDocument/2006/relationships/tags" Target="../tags/tag8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tags" Target="../tags/tag165.xml" /><Relationship Id="rId8" Type="http://schemas.openxmlformats.org/officeDocument/2006/relationships/tags" Target="../tags/tag16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4.xml" /><Relationship Id="rId11" Type="http://schemas.openxmlformats.org/officeDocument/2006/relationships/tags" Target="../tags/tag175.xml" /><Relationship Id="rId12" Type="http://schemas.openxmlformats.org/officeDocument/2006/relationships/tags" Target="../tags/tag176.xml" /><Relationship Id="rId13" Type="http://schemas.openxmlformats.org/officeDocument/2006/relationships/tags" Target="../tags/tag177.xml" /><Relationship Id="rId14" Type="http://schemas.openxmlformats.org/officeDocument/2006/relationships/tags" Target="../tags/tag178.xml" /><Relationship Id="rId15" Type="http://schemas.openxmlformats.org/officeDocument/2006/relationships/tags" Target="../tags/tag179.xml" /><Relationship Id="rId16" Type="http://schemas.openxmlformats.org/officeDocument/2006/relationships/tags" Target="../tags/tag180.xml" /><Relationship Id="rId17" Type="http://schemas.openxmlformats.org/officeDocument/2006/relationships/image" Target="../media/image7.png" /><Relationship Id="rId18" Type="http://schemas.openxmlformats.org/officeDocument/2006/relationships/tags" Target="../tags/tag181.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tags" Target="../tags/tag169.xml"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tags" Target="../tags/tag172.xml" /><Relationship Id="rId8" Type="http://schemas.openxmlformats.org/officeDocument/2006/relationships/image" Target="../media/image6.jpeg" /><Relationship Id="rId9" Type="http://schemas.openxmlformats.org/officeDocument/2006/relationships/tags" Target="../tags/tag17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97.xml" /><Relationship Id="rId2" Type="http://schemas.openxmlformats.org/officeDocument/2006/relationships/notesSlide" Target="../notesSlides/notesSlide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image" Target="../media/image3.jpeg" /><Relationship Id="rId7" Type="http://schemas.openxmlformats.org/officeDocument/2006/relationships/tags" Target="../tags/tag95.xml" /><Relationship Id="rId8" Type="http://schemas.openxmlformats.org/officeDocument/2006/relationships/image" Target="../media/image4.jpeg" /><Relationship Id="rId9" Type="http://schemas.openxmlformats.org/officeDocument/2006/relationships/tags" Target="../tags/tag9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tags" Target="../tags/tag10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4.xml" /><Relationship Id="rId11" Type="http://schemas.openxmlformats.org/officeDocument/2006/relationships/tags" Target="../tags/tag115.xml" /><Relationship Id="rId2" Type="http://schemas.openxmlformats.org/officeDocument/2006/relationships/notesSlide" Target="../notesSlides/notesSlide2.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tags" Target="../tags/tag110.xml" /><Relationship Id="rId7" Type="http://schemas.openxmlformats.org/officeDocument/2006/relationships/tags" Target="../tags/tag111.xml" /><Relationship Id="rId8" Type="http://schemas.openxmlformats.org/officeDocument/2006/relationships/tags" Target="../tags/tag112.xml" /><Relationship Id="rId9" Type="http://schemas.openxmlformats.org/officeDocument/2006/relationships/tags" Target="../tags/tag11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1.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image" Target="../media/image5.jpeg" /><Relationship Id="rId8" Type="http://schemas.openxmlformats.org/officeDocument/2006/relationships/tags" Target="../tags/tag129.xml" /><Relationship Id="rId9" Type="http://schemas.openxmlformats.org/officeDocument/2006/relationships/tags" Target="../tags/tag13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tags" Target="../tags/tag138.xml" /><Relationship Id="rId9" Type="http://schemas.openxmlformats.org/officeDocument/2006/relationships/tags" Target="../tags/tag13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副标题 2"/>
          <p:cNvSpPr>
            <a:spLocks noGrp="1"/>
          </p:cNvSpPr>
          <p:nvPr>
            <p:ph type="subTitle" idx="1"/>
            <p:custDataLst>
              <p:tags r:id="rId3"/>
            </p:custDataLst>
          </p:nvPr>
        </p:nvSpPr>
        <p:spPr>
          <a:xfrm>
            <a:off x="669925" y="1675130"/>
            <a:ext cx="10852150" cy="2987040"/>
          </a:xfrm>
        </p:spPr>
        <p:txBody>
          <a:bodyPr/>
          <a:lstStyle/>
          <a:p>
            <a:pPr algn="l"/>
            <a:r>
              <a:rPr lang="zh-CN" altLang="en-US" sz="4000" b="1">
                <a:latin typeface="楷体" panose="02010609060101010101" pitchFamily="49" charset="-122"/>
                <a:ea typeface="楷体" panose="02010609060101010101" pitchFamily="49" charset="-122"/>
              </a:rPr>
              <a:t>文章藏匿锋芒，深化思绪于曲折的层次中，思绪在曲折的逻辑中出奇制胜地推演</a:t>
            </a:r>
            <a:r>
              <a:rPr lang="en-US" altLang="zh-CN" sz="4000" b="1">
                <a:latin typeface="楷体" panose="02010609060101010101" pitchFamily="49" charset="-122"/>
                <a:ea typeface="楷体" panose="02010609060101010101" pitchFamily="49" charset="-122"/>
              </a:rPr>
              <a:t>.</a:t>
            </a:r>
            <a:endParaRPr lang="en-US" altLang="zh-CN" sz="4400" b="1">
              <a:latin typeface="楷体" panose="02010609060101010101" pitchFamily="49" charset="-122"/>
              <a:ea typeface="楷体" panose="02010609060101010101" pitchFamily="49" charset="-122"/>
            </a:endParaRPr>
          </a:p>
          <a:p>
            <a:pPr algn="l"/>
            <a:r>
              <a:rPr lang="en-US" altLang="zh-CN" sz="4400" b="1">
                <a:latin typeface="楷体" panose="02010609060101010101" pitchFamily="49" charset="-122"/>
                <a:ea typeface="楷体" panose="02010609060101010101" pitchFamily="49" charset="-122"/>
              </a:rPr>
              <a:t>                  </a:t>
            </a:r>
            <a:r>
              <a:rPr lang="en-US" altLang="zh-CN" sz="4000" b="1">
                <a:latin typeface="楷体" panose="02010609060101010101" pitchFamily="49" charset="-122"/>
                <a:ea typeface="楷体" panose="02010609060101010101" pitchFamily="49" charset="-122"/>
                <a:cs typeface="楷体" panose="02010609060101010101" pitchFamily="49" charset="-122"/>
              </a:rPr>
              <a:t>  </a:t>
            </a:r>
            <a:r>
              <a:rPr lang="en-US" altLang="zh-CN" sz="40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孙绍振</a:t>
            </a:r>
            <a:endPar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882" y="1160345"/>
            <a:ext cx="10852237" cy="648000"/>
          </a:xfrm>
        </p:spPr>
        <p:txBody>
          <a:bodyPr/>
          <a:lstStyle/>
          <a:p>
            <a:pPr algn="ctr"/>
            <a:r>
              <a:rPr sz="3200">
                <a:sym typeface="+mn-ea"/>
              </a:rPr>
              <a:t>《为了</a:t>
            </a:r>
            <a:r>
              <a:rPr sz="3200">
                <a:solidFill>
                  <a:srgbClr val="FF0000"/>
                </a:solidFill>
                <a:sym typeface="+mn-ea"/>
              </a:rPr>
              <a:t>忘却</a:t>
            </a:r>
            <a:r>
              <a:rPr sz="3200">
                <a:sym typeface="+mn-ea"/>
              </a:rPr>
              <a:t>的</a:t>
            </a:r>
            <a:r>
              <a:rPr sz="3200">
                <a:solidFill>
                  <a:srgbClr val="FF0000"/>
                </a:solidFill>
                <a:sym typeface="+mn-ea"/>
              </a:rPr>
              <a:t>纪念</a:t>
            </a:r>
            <a:r>
              <a:rPr sz="3200">
                <a:sym typeface="+mn-ea"/>
              </a:rPr>
              <a:t>》</a:t>
            </a:r>
            <a:endParaRPr lang="zh-CN" altLang="en-US" sz="3200"/>
          </a:p>
        </p:txBody>
      </p:sp>
      <p:sp>
        <p:nvSpPr>
          <p:cNvPr id="3" name="内容占位符 2"/>
          <p:cNvSpPr>
            <a:spLocks noGrp="1"/>
          </p:cNvSpPr>
          <p:nvPr>
            <p:ph idx="1"/>
            <p:custDataLst>
              <p:tags r:id="rId4"/>
            </p:custDataLst>
          </p:nvPr>
        </p:nvSpPr>
        <p:spPr>
          <a:xfrm>
            <a:off x="747395" y="2208530"/>
            <a:ext cx="11002010" cy="5400675"/>
          </a:xfrm>
        </p:spPr>
        <p:txBody>
          <a:bodyPr/>
          <a:lstStyle/>
          <a:p>
            <a:pPr indent="0" fontAlgn="auto">
              <a:lnSpc>
                <a:spcPct val="110000"/>
              </a:lnSpc>
              <a:spcBef>
                <a:spcPct val="0"/>
              </a:spcBef>
              <a:spcAft>
                <a:spcPct val="0"/>
              </a:spcAft>
              <a:buSzTx/>
              <a:buNone/>
            </a:pPr>
            <a:r>
              <a:rPr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“忘却”</a:t>
            </a:r>
            <a:r>
              <a:rPr sz="3200" b="1">
                <a:solidFill>
                  <a:schemeClr val="dk1">
                    <a:lumMod val="75000"/>
                    <a:lumOff val="25000"/>
                  </a:schemeClr>
                </a:solidFill>
                <a:latin typeface="楷体" panose="02010609060101010101" pitchFamily="49" charset="-122"/>
                <a:ea typeface="楷体" panose="02010609060101010101" pitchFamily="49" charset="-122"/>
                <a:cs typeface="楷体" panose="02010609060101010101" pitchFamily="49" charset="-122"/>
                <a:sym typeface="+mn-ea"/>
              </a:rPr>
              <a:t>，</a:t>
            </a:r>
            <a:r>
              <a:rPr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将悲哀摆脱 ；</a:t>
            </a:r>
            <a:r>
              <a:rPr sz="3200" b="1">
                <a:solidFill>
                  <a:schemeClr val="dk1">
                    <a:lumMod val="75000"/>
                    <a:lumOff val="25000"/>
                  </a:schemeClr>
                </a:solidFill>
                <a:latin typeface="楷体" panose="02010609060101010101" pitchFamily="49" charset="-122"/>
                <a:ea typeface="楷体" panose="02010609060101010101" pitchFamily="49" charset="-122"/>
                <a:cs typeface="楷体" panose="02010609060101010101" pitchFamily="49" charset="-122"/>
                <a:sym typeface="+mn-ea"/>
              </a:rPr>
              <a:t> </a:t>
            </a:r>
            <a:endParaRPr sz="3200" b="1">
              <a:solidFill>
                <a:schemeClr val="dk1">
                  <a:lumMod val="75000"/>
                  <a:lumOff val="25000"/>
                </a:schemeClr>
              </a:solidFill>
              <a:latin typeface="楷体" panose="02010609060101010101" pitchFamily="49" charset="-122"/>
              <a:ea typeface="楷体" panose="02010609060101010101" pitchFamily="49" charset="-122"/>
              <a:cs typeface="楷体" panose="02010609060101010101" pitchFamily="49" charset="-122"/>
              <a:sym typeface="+mn-ea"/>
            </a:endParaRPr>
          </a:p>
          <a:p>
            <a:pPr indent="0" fontAlgn="auto">
              <a:lnSpc>
                <a:spcPct val="110000"/>
              </a:lnSpc>
              <a:spcBef>
                <a:spcPct val="0"/>
              </a:spcBef>
              <a:spcAft>
                <a:spcPct val="0"/>
              </a:spcAft>
              <a:buSzTx/>
              <a:buNone/>
            </a:pPr>
            <a:r>
              <a:rPr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“纪念</a:t>
            </a:r>
            <a:r>
              <a:rPr sz="3200" b="1">
                <a:solidFill>
                  <a:schemeClr val="dk1">
                    <a:lumMod val="75000"/>
                    <a:lumOff val="25000"/>
                  </a:schemeClr>
                </a:solidFill>
                <a:latin typeface="楷体" panose="02010609060101010101" pitchFamily="49" charset="-122"/>
                <a:ea typeface="楷体" panose="02010609060101010101" pitchFamily="49" charset="-122"/>
                <a:cs typeface="楷体" panose="02010609060101010101" pitchFamily="49" charset="-122"/>
                <a:sym typeface="+mn-ea"/>
              </a:rPr>
              <a:t>”，</a:t>
            </a:r>
            <a:r>
              <a:rPr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记住愤怒，不忘先烈，更好地战斗。</a:t>
            </a:r>
            <a:endParaRPr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indent="0" fontAlgn="auto">
              <a:lnSpc>
                <a:spcPct val="110000"/>
              </a:lnSpc>
              <a:spcBef>
                <a:spcPct val="0"/>
              </a:spcBef>
              <a:spcAft>
                <a:spcPct val="0"/>
              </a:spcAft>
              <a:buSzTx/>
              <a:buNone/>
            </a:pPr>
            <a:r>
              <a:rPr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与其说“记念”是“为了忘却”，倒不如说是“为了战斗”，而唯有战斗，才是对烈士最有价值的纪念。这个标题，</a:t>
            </a:r>
            <a:r>
              <a:rPr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反映了作者深切的感情，坚强的斗志和必胜的信念。</a:t>
            </a:r>
            <a:r>
              <a:rPr sz="4000" b="1">
                <a:solidFill>
                  <a:schemeClr val="dk1">
                    <a:lumMod val="75000"/>
                    <a:lumOff val="25000"/>
                  </a:schemeClr>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40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46050" y="1028700"/>
            <a:ext cx="12045950" cy="5041265"/>
          </a:xfrm>
        </p:spPr>
        <p:txBody>
          <a:bodyPr/>
          <a:lstStyle/>
          <a:p>
            <a:pPr marL="0" indent="0">
              <a:buNone/>
            </a:pPr>
            <a:r>
              <a:rPr lang="en-US" altLang="zh-CN" sz="3200">
                <a:solidFill>
                  <a:schemeClr val="tx1"/>
                </a:solidFill>
              </a:rPr>
              <a:t>  </a:t>
            </a:r>
            <a:r>
              <a:rPr lang="en-US" altLang="zh-CN" sz="3200" b="1">
                <a:solidFill>
                  <a:schemeClr val="tx1"/>
                </a:solidFill>
              </a:rPr>
              <a:t> </a:t>
            </a: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前年的今日，我</a:t>
            </a:r>
            <a:r>
              <a:rPr lang="zh-CN" altLang="en-US" sz="2400" b="1">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rPr>
              <a:t>避在客栈里</a:t>
            </a:r>
            <a:r>
              <a:rPr lang="zh-CN" altLang="en-US"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他们却是走向刑场了；去年的今日，我在炮声中</a:t>
            </a:r>
            <a:r>
              <a:rPr lang="zh-CN" altLang="en-US" sz="2400" b="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rPr>
              <a:t>逃在英租界</a:t>
            </a: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，他们则早已埋在不知那里的地下了；今年的今日，我才</a:t>
            </a:r>
            <a:r>
              <a:rPr lang="zh-CN" altLang="en-US" sz="2400" b="1">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rPr>
              <a:t>坐在旧寓里</a:t>
            </a: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，人们都睡觉了，连我的女人和孩子…                 </a:t>
            </a: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sz="2400" b="1">
                <a:solidFill>
                  <a:schemeClr val="tx1"/>
                </a:solidFill>
                <a:latin typeface="楷体" panose="02010609060101010101" pitchFamily="49" charset="-122"/>
                <a:ea typeface="楷体" panose="02010609060101010101" pitchFamily="49" charset="-122"/>
                <a:cs typeface="楷体" panose="02010609060101010101" pitchFamily="49" charset="-122"/>
              </a:rPr>
              <a:t>《为了忘却的纪念》</a:t>
            </a:r>
            <a:endParaRPr sz="24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endParaRPr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endParaRPr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endParaRPr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endParaRPr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endParaRPr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内容占位符 2"/>
          <p:cNvSpPr>
            <a:spLocks noGrp="1"/>
          </p:cNvSpPr>
          <p:nvPr>
            <p:custDataLst>
              <p:tags r:id="rId5"/>
            </p:custDataLst>
          </p:nvPr>
        </p:nvSpPr>
        <p:spPr>
          <a:xfrm>
            <a:off x="146050" y="3817620"/>
            <a:ext cx="12045950" cy="504126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a:latin typeface="楷体" panose="02010609060101010101" pitchFamily="49" charset="-122"/>
                <a:ea typeface="楷体" panose="02010609060101010101" pitchFamily="49" charset="-122"/>
                <a:cs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在四十余被害的青年之中，刘和珍君是我的学生。学生云者，我向来这样想，这样说，现在却觉得有些踌躇了，我应该对她奉献我的悲哀与尊敬。她不是</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“苟活到现在的我”</a:t>
            </a: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的学生，是为了中国而死的中国的青年。    </a:t>
            </a: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sz="2400" b="1">
                <a:solidFill>
                  <a:schemeClr val="tx1"/>
                </a:solidFill>
                <a:latin typeface="楷体" panose="02010609060101010101" pitchFamily="49" charset="-122"/>
                <a:ea typeface="楷体" panose="02010609060101010101" pitchFamily="49" charset="-122"/>
                <a:cs typeface="楷体" panose="02010609060101010101" pitchFamily="49" charset="-122"/>
              </a:rPr>
              <a:t>《记念刘和珍君 》</a:t>
            </a:r>
            <a:endParaRPr sz="24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14" name="文本框 13"/>
          <p:cNvSpPr txBox="1"/>
          <p:nvPr>
            <p:custDataLst>
              <p:tags r:id="rId6"/>
            </p:custDataLst>
          </p:nvPr>
        </p:nvSpPr>
        <p:spPr>
          <a:xfrm>
            <a:off x="3880485" y="3202305"/>
            <a:ext cx="8096885" cy="521970"/>
          </a:xfrm>
          <a:prstGeom prst="rect">
            <a:avLst/>
          </a:prstGeom>
          <a:noFill/>
        </p:spPr>
        <p:txBody>
          <a:bodyPr wrap="square" rtlCol="0">
            <a:spAutoFit/>
          </a:bodyPr>
          <a:lstStyle/>
          <a:p>
            <a:r>
              <a:rPr lang="zh-CN" altLang="en-US" sz="2800" b="1">
                <a:solidFill>
                  <a:srgbClr val="FF0000"/>
                </a:solidFill>
              </a:rPr>
              <a:t>（不安、自责）</a:t>
            </a:r>
            <a:endParaRPr lang="zh-CN" altLang="en-US" sz="2800" b="1">
              <a:solidFill>
                <a:srgbClr val="FF0000"/>
              </a:solidFill>
            </a:endParaRPr>
          </a:p>
        </p:txBody>
      </p:sp>
      <p:sp>
        <p:nvSpPr>
          <p:cNvPr id="5" name="文本框 4"/>
          <p:cNvSpPr txBox="1"/>
          <p:nvPr>
            <p:custDataLst>
              <p:tags r:id="rId7"/>
            </p:custDataLst>
          </p:nvPr>
        </p:nvSpPr>
        <p:spPr>
          <a:xfrm>
            <a:off x="3880485" y="5845810"/>
            <a:ext cx="8096885" cy="521970"/>
          </a:xfrm>
          <a:prstGeom prst="rect">
            <a:avLst/>
          </a:prstGeom>
          <a:noFill/>
        </p:spPr>
        <p:txBody>
          <a:bodyPr wrap="square" rtlCol="0">
            <a:spAutoFit/>
          </a:bodyPr>
          <a:lstStyle/>
          <a:p>
            <a:r>
              <a:rPr lang="zh-CN" altLang="en-US" sz="2800" b="1">
                <a:solidFill>
                  <a:srgbClr val="FF0000"/>
                </a:solidFill>
              </a:rPr>
              <a:t>（自责、内疚）</a:t>
            </a:r>
            <a:endParaRPr lang="zh-CN" altLang="en-US" sz="28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2964772" y="450415"/>
            <a:ext cx="10852237" cy="648000"/>
          </a:xfrm>
        </p:spPr>
        <p:txBody>
          <a:bodyPr/>
          <a:lstStyle/>
          <a:p>
            <a:br>
              <a:rPr lang="zh-CN" altLang="en-US"/>
            </a:br>
            <a:r>
              <a:rPr lang="zh-CN" altLang="en-US"/>
              <a:t>鲁迅逃避背后的情感：</a:t>
            </a:r>
            <a:br>
              <a:rPr lang="zh-CN" altLang="en-US"/>
            </a:br>
            <a:endParaRPr lang="zh-CN" altLang="en-US"/>
          </a:p>
        </p:txBody>
      </p:sp>
      <p:sp>
        <p:nvSpPr>
          <p:cNvPr id="3" name="内容占位符 2"/>
          <p:cNvSpPr>
            <a:spLocks noGrp="1"/>
          </p:cNvSpPr>
          <p:nvPr>
            <p:ph idx="1"/>
            <p:custDataLst>
              <p:tags r:id="rId4"/>
            </p:custDataLst>
          </p:nvPr>
        </p:nvSpPr>
        <p:spPr>
          <a:xfrm>
            <a:off x="259080" y="908685"/>
            <a:ext cx="11262995" cy="5041265"/>
          </a:xfrm>
        </p:spPr>
        <p:txBody>
          <a:bodyPr/>
          <a:lstStyle/>
          <a:p>
            <a:pPr marL="0" indent="0">
              <a:buNone/>
            </a:pPr>
            <a:r>
              <a:rPr lang="en-US" altLang="zh-CN" sz="2400" b="1">
                <a:solidFill>
                  <a:srgbClr val="FF0000"/>
                </a:solidFill>
              </a:rPr>
              <a:t>   </a:t>
            </a:r>
            <a:endParaRPr lang="en-US" altLang="zh-CN" sz="2400" b="1">
              <a:solidFill>
                <a:srgbClr val="FF0000"/>
              </a:solidFill>
            </a:endParaRPr>
          </a:p>
          <a:p>
            <a:pPr marL="0" indent="0">
              <a:buNone/>
            </a:pPr>
            <a:r>
              <a:rPr lang="en-US" altLang="zh-CN" sz="2400" b="1">
                <a:solidFill>
                  <a:srgbClr val="FF0000"/>
                </a:solidFill>
              </a:rPr>
              <a:t>    </a:t>
            </a:r>
            <a:r>
              <a:rPr lang="zh-CN" altLang="en-US" sz="2400" b="1">
                <a:solidFill>
                  <a:srgbClr val="FF0000"/>
                </a:solidFill>
              </a:rPr>
              <a:t>道悦和尚的故事</a:t>
            </a:r>
            <a:endParaRPr lang="zh-CN" altLang="en-US" sz="2400" b="1">
              <a:solidFill>
                <a:srgbClr val="FF0000"/>
              </a:solidFill>
            </a:endParaRPr>
          </a:p>
          <a:p>
            <a:pPr marL="0" indent="0">
              <a:buNone/>
            </a:pPr>
            <a:r>
              <a:rPr lang="zh-CN" altLang="en-US" sz="2800" b="1">
                <a:solidFill>
                  <a:srgbClr val="FF0000"/>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和尚的做法是奴隶所幻想，脱离苦海唯一的好方法。</a:t>
            </a:r>
            <a:endParaRPr lang="zh-CN" altLang="en-US" sz="2400" b="1">
              <a:solidFill>
                <a:schemeClr val="tx1"/>
              </a:solidFill>
              <a:latin typeface="楷体" panose="02010609060101010101" pitchFamily="49" charset="-122"/>
              <a:ea typeface="楷体" panose="02010609060101010101" pitchFamily="49" charset="-122"/>
            </a:endParaRPr>
          </a:p>
          <a:p>
            <a:pPr marL="0" indent="0">
              <a:buNone/>
            </a:pPr>
            <a:r>
              <a:rPr lang="zh-CN" altLang="en-US" sz="2400" b="1">
                <a:solidFill>
                  <a:schemeClr val="tx1"/>
                </a:solidFill>
                <a:latin typeface="楷体" panose="02010609060101010101" pitchFamily="49" charset="-122"/>
                <a:ea typeface="楷体" panose="02010609060101010101" pitchFamily="49" charset="-122"/>
              </a:rPr>
              <a:t>  我不是</a:t>
            </a:r>
            <a:r>
              <a:rPr lang="zh-CN" altLang="en-US" sz="2400" b="1">
                <a:solidFill>
                  <a:srgbClr val="FF0000"/>
                </a:solidFill>
                <a:latin typeface="楷体" panose="02010609060101010101" pitchFamily="49" charset="-122"/>
                <a:ea typeface="楷体" panose="02010609060101010101" pitchFamily="49" charset="-122"/>
              </a:rPr>
              <a:t>高僧</a:t>
            </a:r>
            <a:r>
              <a:rPr lang="zh-CN" altLang="en-US" sz="2400" b="1">
                <a:solidFill>
                  <a:schemeClr val="tx1"/>
                </a:solidFill>
                <a:latin typeface="楷体" panose="02010609060101010101" pitchFamily="49" charset="-122"/>
                <a:ea typeface="楷体" panose="02010609060101010101" pitchFamily="49" charset="-122"/>
              </a:rPr>
              <a:t>，没有涅槃的自由</a:t>
            </a:r>
            <a:endParaRPr lang="zh-CN" altLang="en-US" sz="2400" b="1">
              <a:solidFill>
                <a:schemeClr val="tx1"/>
              </a:solidFill>
              <a:latin typeface="楷体" panose="02010609060101010101" pitchFamily="49" charset="-122"/>
              <a:ea typeface="楷体" panose="02010609060101010101" pitchFamily="49" charset="-122"/>
            </a:endParaRPr>
          </a:p>
          <a:p>
            <a:pPr marL="0" indent="0">
              <a:buNone/>
            </a:pPr>
            <a:endParaRPr lang="zh-CN" altLang="en-US" sz="2400" b="1">
              <a:solidFill>
                <a:srgbClr val="FF0000"/>
              </a:solidFill>
              <a:latin typeface="楷体" panose="02010609060101010101" pitchFamily="49" charset="-122"/>
              <a:ea typeface="楷体" panose="02010609060101010101" pitchFamily="49" charset="-122"/>
            </a:endParaRPr>
          </a:p>
        </p:txBody>
      </p:sp>
      <p:sp>
        <p:nvSpPr>
          <p:cNvPr id="5" name="文本框 4"/>
          <p:cNvSpPr txBox="1"/>
          <p:nvPr>
            <p:custDataLst>
              <p:tags r:id="rId5"/>
            </p:custDataLst>
          </p:nvPr>
        </p:nvSpPr>
        <p:spPr>
          <a:xfrm>
            <a:off x="539750" y="2921635"/>
            <a:ext cx="10982325" cy="3621405"/>
          </a:xfrm>
          <a:prstGeom prst="rect">
            <a:avLst/>
          </a:prstGeom>
          <a:noFill/>
        </p:spPr>
        <p:txBody>
          <a:bodyPr wrap="square" rtlCol="0" anchor="t">
            <a:spAutoFit/>
          </a:bodyPr>
          <a:lstStyle/>
          <a:p>
            <a:endParaRPr lang="zh-CN" altLang="en-US" sz="3200">
              <a:latin typeface="楷体" panose="02010609060101010101" pitchFamily="49" charset="-122"/>
              <a:ea typeface="楷体" panose="02010609060101010101" pitchFamily="49" charset="-122"/>
              <a:cs typeface="楷体" panose="02010609060101010101" pitchFamily="49" charset="-122"/>
            </a:endParaRPr>
          </a:p>
          <a:p>
            <a:pPr>
              <a:lnSpc>
                <a:spcPct val="130000"/>
              </a:lnSpc>
            </a:pPr>
            <a:r>
              <a:rPr lang="zh-CN" altLang="en-US" sz="3200">
                <a:latin typeface="楷体" panose="02010609060101010101" pitchFamily="49" charset="-122"/>
                <a:ea typeface="楷体" panose="02010609060101010101" pitchFamily="49" charset="-122"/>
                <a:cs typeface="楷体" panose="02010609060101010101" pitchFamily="49" charset="-122"/>
              </a:rPr>
              <a:t> </a:t>
            </a:r>
            <a:r>
              <a:rPr lang="zh-CN" altLang="en-US" sz="3200" b="1">
                <a:latin typeface="楷体" panose="02010609060101010101" pitchFamily="49" charset="-122"/>
                <a:ea typeface="楷体" panose="02010609060101010101" pitchFamily="49" charset="-122"/>
                <a:cs typeface="楷体" panose="02010609060101010101" pitchFamily="49" charset="-122"/>
              </a:rPr>
              <a:t> </a:t>
            </a:r>
            <a:r>
              <a:rPr lang="zh-CN" altLang="en-US" sz="2400" b="1">
                <a:latin typeface="楷体" panose="02010609060101010101" pitchFamily="49" charset="-122"/>
                <a:ea typeface="楷体" panose="02010609060101010101" pitchFamily="49" charset="-122"/>
                <a:cs typeface="楷体" panose="02010609060101010101" pitchFamily="49" charset="-122"/>
              </a:rPr>
              <a:t>这并非吝惜生命，乃是不肯虚掷生命，因为战士的生命是宝贵的。在战士不多的地方，这生命就愈宝贵。所谓宝贵者，并非“珍藏于家”，乃是要以小本钱换得极大的利息，至少，也必须卖买相当。以血的洪流淹死一个敌人，以同胞的尸体填满一个缺陷，已经是陈腐的话了。从最新的战术的眼光看起来，这是多么大的损失。</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a:lnSpc>
                <a:spcPct val="13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《空谈》</a:t>
            </a:r>
            <a:endPar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scene3d>
              <a:camera prst="orthographicFront"/>
              <a:lightRig rig="soft" dir="t">
                <a:rot lat="0" lon="0" rev="15600000"/>
              </a:lightRig>
            </a:scene3d>
            <a:sp3d extrusionH="57150" prstMaterial="softEdge">
              <a:bevelT w="25400" h="38100"/>
            </a:sp3d>
          </a:bodyPr>
          <a:lstStyle/>
          <a:p>
            <a:endParaRPr lang="zh-CN" altLang="en-US">
              <a:solidFill>
                <a:schemeClr val="accent4"/>
              </a:solidFill>
              <a:effectLst/>
              <a:sym typeface="+mn-ea"/>
            </a:endParaRPr>
          </a:p>
        </p:txBody>
      </p:sp>
      <p:sp>
        <p:nvSpPr>
          <p:cNvPr id="3" name="内容占位符 2"/>
          <p:cNvSpPr>
            <a:spLocks noGrp="1"/>
          </p:cNvSpPr>
          <p:nvPr>
            <p:ph idx="1"/>
            <p:custDataLst>
              <p:tags r:id="rId4"/>
            </p:custDataLst>
          </p:nvPr>
        </p:nvSpPr>
        <p:spPr>
          <a:xfrm>
            <a:off x="488315" y="836930"/>
            <a:ext cx="11403330" cy="5041265"/>
          </a:xfrm>
        </p:spPr>
        <p:txBody>
          <a:bodyPr/>
          <a:lstStyle/>
          <a:p>
            <a:pPr marL="0" indent="0">
              <a:buNone/>
            </a:pP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苟活者在淡红的血色中，会依稀看见微茫的希望；真的猛士，将更奋然而前行。</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lang="zh-CN" altLang="en-US"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sz="2800" b="1">
                <a:solidFill>
                  <a:srgbClr val="FF0000"/>
                </a:solidFill>
                <a:latin typeface="楷体" panose="02010609060101010101" pitchFamily="49" charset="-122"/>
                <a:ea typeface="楷体" panose="02010609060101010101" pitchFamily="49" charset="-122"/>
                <a:cs typeface="楷体" panose="02010609060101010101" pitchFamily="49" charset="-122"/>
              </a:rPr>
              <a:t>《纪念刘和珍君》</a:t>
            </a:r>
            <a:endParaRPr sz="36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sz="2800" b="1">
                <a:solidFill>
                  <a:schemeClr val="tx1"/>
                </a:solidFill>
                <a:latin typeface="楷体" panose="02010609060101010101" pitchFamily="49" charset="-122"/>
                <a:ea typeface="楷体" panose="02010609060101010101" pitchFamily="49" charset="-122"/>
                <a:cs typeface="楷体" panose="02010609060101010101" pitchFamily="49" charset="-122"/>
              </a:rPr>
              <a:t>夜正长，路也正长，我不如忘却，不说的好罢。但我知道，即使不是我，将来总会有记起他们，再说他们的时候的。……</a:t>
            </a:r>
            <a:endParaRPr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sz="2800" b="1">
                <a:latin typeface="楷体" panose="02010609060101010101" pitchFamily="49" charset="-122"/>
                <a:ea typeface="楷体" panose="02010609060101010101" pitchFamily="49" charset="-122"/>
                <a:cs typeface="楷体" panose="02010609060101010101" pitchFamily="49" charset="-122"/>
              </a:rPr>
              <a:t>                      </a:t>
            </a:r>
            <a:r>
              <a:rPr lang="en-US" altLang="zh-CN" sz="2800" b="1">
                <a:latin typeface="楷体" panose="02010609060101010101" pitchFamily="49" charset="-122"/>
                <a:ea typeface="楷体" panose="02010609060101010101" pitchFamily="49" charset="-122"/>
                <a:cs typeface="楷体" panose="02010609060101010101" pitchFamily="49" charset="-122"/>
              </a:rPr>
              <a:t>   </a:t>
            </a: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sz="2800" b="1">
                <a:solidFill>
                  <a:srgbClr val="FF0000"/>
                </a:solidFill>
                <a:latin typeface="楷体" panose="02010609060101010101" pitchFamily="49" charset="-122"/>
                <a:ea typeface="楷体" panose="02010609060101010101" pitchFamily="49" charset="-122"/>
                <a:cs typeface="楷体" panose="02010609060101010101" pitchFamily="49" charset="-122"/>
              </a:rPr>
              <a:t>《为了忘却的纪念》</a:t>
            </a:r>
            <a:endParaRPr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custDataLst>
              <p:tags r:id="rId5"/>
            </p:custDataLst>
          </p:nvPr>
        </p:nvSpPr>
        <p:spPr>
          <a:xfrm>
            <a:off x="1005205" y="5339080"/>
            <a:ext cx="10610215" cy="1076325"/>
          </a:xfrm>
          <a:prstGeom prst="rect">
            <a:avLst/>
          </a:prstGeom>
          <a:noFill/>
        </p:spPr>
        <p:txBody>
          <a:bodyPr wrap="square" rtlCol="0" anchor="t">
            <a:spAutoFit/>
          </a:bodyPr>
          <a:lstStyle/>
          <a:p>
            <a:pPr marL="0" indent="0">
              <a:buNone/>
            </a:pPr>
            <a:r>
              <a:rPr lang="zh-CN" altLang="en-US" sz="3200" b="1">
                <a:solidFill>
                  <a:srgbClr val="FF0000"/>
                </a:solidFill>
                <a:latin typeface="楷体" panose="02010609060101010101" pitchFamily="49" charset="-122"/>
                <a:ea typeface="楷体" panose="02010609060101010101" pitchFamily="49" charset="-122"/>
                <a:sym typeface="+mn-ea"/>
              </a:rPr>
              <a:t>鲁迅的逃走是为了继续战斗而保存实力，</a:t>
            </a:r>
            <a:endParaRPr lang="zh-CN" altLang="en-US" sz="3200" b="1">
              <a:solidFill>
                <a:srgbClr val="FF0000"/>
              </a:solidFill>
              <a:latin typeface="楷体" panose="02010609060101010101" pitchFamily="49" charset="-122"/>
              <a:ea typeface="楷体" panose="02010609060101010101" pitchFamily="49" charset="-122"/>
              <a:sym typeface="+mn-ea"/>
            </a:endParaRPr>
          </a:p>
          <a:p>
            <a:pPr marL="0" indent="0">
              <a:buNone/>
            </a:pPr>
            <a:r>
              <a:rPr lang="zh-CN" altLang="en-US" sz="3200" b="1">
                <a:solidFill>
                  <a:srgbClr val="FF0000"/>
                </a:solidFill>
                <a:latin typeface="楷体" panose="02010609060101010101" pitchFamily="49" charset="-122"/>
                <a:ea typeface="楷体" panose="02010609060101010101" pitchFamily="49" charset="-122"/>
                <a:sym typeface="+mn-ea"/>
              </a:rPr>
              <a:t>          是为了继续反抗而姑且忍痛。</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5226642" y="222450"/>
            <a:ext cx="10852237" cy="648000"/>
          </a:xfrm>
        </p:spPr>
        <p:txBody>
          <a:bodyPr/>
          <a:lstStyle/>
          <a:p>
            <a:endParaRPr lang="zh-CN" altLang="en-US" sz="3600">
              <a:solidFill>
                <a:srgbClr val="FF0000"/>
              </a:solidFill>
            </a:endParaRPr>
          </a:p>
        </p:txBody>
      </p:sp>
      <p:sp>
        <p:nvSpPr>
          <p:cNvPr id="3" name="内容占位符 2"/>
          <p:cNvSpPr>
            <a:spLocks noGrp="1"/>
          </p:cNvSpPr>
          <p:nvPr>
            <p:ph idx="1"/>
            <p:custDataLst>
              <p:tags r:id="rId4"/>
            </p:custDataLst>
          </p:nvPr>
        </p:nvSpPr>
        <p:spPr>
          <a:xfrm>
            <a:off x="669925" y="1071245"/>
            <a:ext cx="10852150" cy="5467350"/>
          </a:xfrm>
        </p:spPr>
        <p:txBody>
          <a:bodyPr/>
          <a:lstStyle/>
          <a:p>
            <a:pPr marL="0" indent="0">
              <a:lnSpc>
                <a:spcPct val="160000"/>
              </a:lnSpc>
              <a:buNone/>
            </a:pPr>
            <a:r>
              <a:rPr lang="en-US" altLang="zh-CN" sz="2800"/>
              <a:t> </a:t>
            </a:r>
            <a:r>
              <a:rPr lang="en-US" altLang="zh-CN" sz="2800" b="1"/>
              <a:t> </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在这两篇文章中，鲁迅都表达了复杂的情感，在</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sz="2800" b="1">
                <a:solidFill>
                  <a:schemeClr val="tx1"/>
                </a:solidFill>
                <a:latin typeface="楷体" panose="02010609060101010101" pitchFamily="49" charset="-122"/>
                <a:ea typeface="楷体" panose="02010609060101010101" pitchFamily="49" charset="-122"/>
                <a:cs typeface="楷体" panose="02010609060101010101" pitchFamily="49" charset="-122"/>
              </a:rPr>
              <a:t>说</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sz="2800" b="1">
                <a:solidFill>
                  <a:schemeClr val="tx1"/>
                </a:solidFill>
                <a:latin typeface="楷体" panose="02010609060101010101" pitchFamily="49" charset="-122"/>
                <a:ea typeface="楷体" panose="02010609060101010101" pitchFamily="49" charset="-122"/>
                <a:cs typeface="楷体" panose="02010609060101010101" pitchFamily="49" charset="-122"/>
              </a:rPr>
              <a:t>与</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sz="2800" b="1">
                <a:solidFill>
                  <a:schemeClr val="tx1"/>
                </a:solidFill>
                <a:latin typeface="楷体" panose="02010609060101010101" pitchFamily="49" charset="-122"/>
                <a:ea typeface="楷体" panose="02010609060101010101" pitchFamily="49" charset="-122"/>
                <a:cs typeface="楷体" panose="02010609060101010101" pitchFamily="49" charset="-122"/>
              </a:rPr>
              <a:t>不说</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sz="2800" b="1">
                <a:solidFill>
                  <a:schemeClr val="tx1"/>
                </a:solidFill>
                <a:latin typeface="楷体" panose="02010609060101010101" pitchFamily="49" charset="-122"/>
                <a:ea typeface="楷体" panose="02010609060101010101" pitchFamily="49" charset="-122"/>
                <a:cs typeface="楷体" panose="02010609060101010101" pitchFamily="49" charset="-122"/>
              </a:rPr>
              <a:t>的矛盾中，鲁迅的情感不断聚集交织，在克制的哀痛中有深刻的铭记，在激越的悲愤中有理性的思考。在</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sz="2800" b="1">
                <a:solidFill>
                  <a:schemeClr val="tx1"/>
                </a:solidFill>
                <a:latin typeface="楷体" panose="02010609060101010101" pitchFamily="49" charset="-122"/>
                <a:ea typeface="楷体" panose="02010609060101010101" pitchFamily="49" charset="-122"/>
                <a:cs typeface="楷体" panose="02010609060101010101" pitchFamily="49" charset="-122"/>
              </a:rPr>
              <a:t>逃避</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sz="2800" b="1">
                <a:solidFill>
                  <a:schemeClr val="tx1"/>
                </a:solidFill>
                <a:latin typeface="楷体" panose="02010609060101010101" pitchFamily="49" charset="-122"/>
                <a:ea typeface="楷体" panose="02010609060101010101" pitchFamily="49" charset="-122"/>
                <a:cs typeface="楷体" panose="02010609060101010101" pitchFamily="49" charset="-122"/>
              </a:rPr>
              <a:t>与抗争的矛盾中，鲁迅不断超越个人的悲哀与激愤，表现出直面惨淡人生，正视淋漓鲜血的勇毅。他呼唤在沉默中的爆发，以不如暂时忘却，昭示人们奋起前行。</a:t>
            </a:r>
            <a:endParaRPr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94945" y="1252855"/>
            <a:ext cx="11627485" cy="2945130"/>
          </a:xfrm>
        </p:spPr>
        <p:txBody>
          <a:bodyPr/>
          <a:lstStyle/>
          <a:p>
            <a:pPr lvl="0">
              <a:buClr>
                <a:srgbClr val="F07F09"/>
              </a:buClr>
            </a:pPr>
            <a:endParaRPr b="1">
              <a:sym typeface="+mn-ea"/>
            </a:endParaRPr>
          </a:p>
          <a:p>
            <a:pPr lvl="0">
              <a:buClr>
                <a:srgbClr val="F07F09"/>
              </a:buClr>
            </a:pPr>
            <a:endParaRPr b="1">
              <a:sym typeface="+mn-ea"/>
            </a:endParaRPr>
          </a:p>
          <a:p>
            <a:pPr marL="0" lvl="0" indent="0">
              <a:buClr>
                <a:srgbClr val="F07F09"/>
              </a:buClr>
              <a:buNone/>
            </a:pPr>
            <a:r>
              <a:rPr lang="zh-CN" altLang="en-US" sz="2400" b="1">
                <a:solidFill>
                  <a:schemeClr val="tx1"/>
                </a:solidFill>
                <a:latin typeface="+mn-ea"/>
                <a:cs typeface="楷体" panose="02010609060101010101" pitchFamily="49" charset="-122"/>
                <a:sym typeface="+mn-ea"/>
              </a:rPr>
              <a:t>你可以用这种句式：</a:t>
            </a:r>
            <a:endParaRPr lang="zh-CN" altLang="en-US" sz="2400" b="1">
              <a:solidFill>
                <a:schemeClr val="tx1"/>
              </a:solidFill>
              <a:latin typeface="+mn-ea"/>
              <a:cs typeface="楷体" panose="02010609060101010101" pitchFamily="49" charset="-122"/>
              <a:sym typeface="+mn-ea"/>
            </a:endParaRPr>
          </a:p>
          <a:p>
            <a:pPr marL="0" indent="0">
              <a:buNone/>
            </a:pPr>
            <a:r>
              <a:rPr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这两篇文章可以看作</a:t>
            </a:r>
            <a:r>
              <a:rPr sz="2400" b="1">
                <a:solidFill>
                  <a:srgbClr val="CC0000"/>
                </a:solidFill>
                <a:latin typeface="楷体" panose="02010609060101010101" pitchFamily="49" charset="-122"/>
                <a:ea typeface="楷体" panose="02010609060101010101" pitchFamily="49" charset="-122"/>
                <a:cs typeface="楷体" panose="02010609060101010101" pitchFamily="49" charset="-122"/>
                <a:sym typeface="+mn-ea"/>
              </a:rPr>
              <a:t>声讨</a:t>
            </a:r>
            <a:r>
              <a:rPr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反动势力的战斗</a:t>
            </a:r>
            <a:r>
              <a:rPr sz="2400" b="1">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檄文</a:t>
            </a:r>
            <a:r>
              <a:rPr sz="2400" b="1">
                <a:latin typeface="楷体" panose="02010609060101010101" pitchFamily="49" charset="-122"/>
                <a:ea typeface="楷体" panose="02010609060101010101" pitchFamily="49" charset="-122"/>
                <a:cs typeface="楷体" panose="02010609060101010101" pitchFamily="49" charset="-122"/>
                <a:sym typeface="+mn-ea"/>
              </a:rPr>
              <a:t>，</a:t>
            </a:r>
            <a:r>
              <a:rPr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从中我看到了</a:t>
            </a:r>
            <a:r>
              <a:rPr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勇于斗争</a:t>
            </a:r>
            <a:r>
              <a:rPr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的的鲁迅。</a:t>
            </a:r>
            <a:endParaRPr sz="2400" b="1">
              <a:latin typeface="楷体" panose="02010609060101010101" pitchFamily="49" charset="-122"/>
              <a:ea typeface="楷体" panose="02010609060101010101" pitchFamily="49" charset="-122"/>
              <a:cs typeface="楷体" panose="02010609060101010101" pitchFamily="49" charset="-122"/>
              <a:sym typeface="+mn-ea"/>
            </a:endParaRPr>
          </a:p>
          <a:p>
            <a:pPr marL="0" lvl="0" indent="0">
              <a:buClr>
                <a:srgbClr val="F07F09"/>
              </a:buClr>
              <a:buNone/>
            </a:pPr>
            <a:r>
              <a:rPr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这两篇文章可以看作……</a:t>
            </a:r>
            <a:endParaRPr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0">
              <a:buNone/>
            </a:pPr>
            <a:endParaRPr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标题 1"/>
          <p:cNvSpPr>
            <a:spLocks noGrp="1"/>
          </p:cNvSpPr>
          <p:nvPr>
            <p:custDataLst>
              <p:tags r:id="rId5"/>
            </p:custDataLst>
          </p:nvPr>
        </p:nvSpPr>
        <p:spPr>
          <a:xfrm>
            <a:off x="340995" y="85725"/>
            <a:ext cx="11021060" cy="647700"/>
          </a:xfrm>
          <a:prstGeom prst="rect">
            <a:avLst/>
          </a:prstGeom>
        </p:spPr>
        <p:txBody>
          <a:bodyPr vert="horz" lIns="101600" tIns="38100" rIns="76200" bIns="38100" rtlCol="0" anchor="ctr" anchorCtr="0">
            <a:no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r>
              <a:rPr lang="zh-CN" altLang="en-US" sz="4000"/>
              <a:t>三：读写结合：</a:t>
            </a:r>
            <a:r>
              <a:rPr lang="zh-CN" altLang="en-US"/>
              <a:t>感受作者写作目的</a:t>
            </a:r>
            <a:endParaRPr lang="en-US" altLang="zh-CN">
              <a:latin typeface="微软雅黑" panose="020b0503020204020204" charset="-122"/>
              <a:ea typeface="微软雅黑"/>
              <a:cs typeface="宋体" panose="02010600030101010101" pitchFamily="2" charset="-122"/>
              <a:sym typeface="+mn-ea"/>
            </a:endParaRPr>
          </a:p>
        </p:txBody>
      </p:sp>
      <p:sp>
        <p:nvSpPr>
          <p:cNvPr id="6" name="椭圆形标注 5"/>
          <p:cNvSpPr/>
          <p:nvPr>
            <p:custDataLst>
              <p:tags r:id="rId6"/>
            </p:custDataLst>
          </p:nvPr>
        </p:nvSpPr>
        <p:spPr>
          <a:xfrm>
            <a:off x="4747895" y="733425"/>
            <a:ext cx="6614160" cy="1530985"/>
          </a:xfrm>
          <a:prstGeom prst="wedgeEllipseCallout">
            <a:avLst/>
          </a:prstGeom>
          <a:gradFill>
            <a:gsLst>
              <a:gs pos="0">
                <a:srgbClr val="14CD68"/>
              </a:gs>
              <a:gs pos="100000">
                <a:srgbClr val="0B6E3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custDataLst>
              <p:tags r:id="rId7"/>
            </p:custDataLst>
          </p:nvPr>
        </p:nvSpPr>
        <p:spPr>
          <a:xfrm>
            <a:off x="5598160" y="991235"/>
            <a:ext cx="5491480" cy="1014730"/>
          </a:xfrm>
          <a:prstGeom prst="rect">
            <a:avLst/>
          </a:prstGeom>
          <a:noFill/>
        </p:spPr>
        <p:txBody>
          <a:bodyPr wrap="square" rtlCol="0">
            <a:spAutoFit/>
          </a:bodyPr>
          <a:lstStyle/>
          <a:p>
            <a:r>
              <a:rPr lang="zh-CN" altLang="en-US" sz="2000" b="1">
                <a:latin typeface="+mn-ea"/>
                <a:cs typeface="微软雅黑" panose="020b0503020204020204" charset="-122"/>
              </a:rPr>
              <a:t>散文的目的是抒情，散文的生命是真实。我们在感受复杂情感的同时也在感受着真实的鲁迅，请同学们写下你的感受。</a:t>
            </a:r>
            <a:endParaRPr lang="zh-CN" altLang="en-US" sz="2000" b="1">
              <a:latin typeface="+mn-ea"/>
              <a:cs typeface="微软雅黑" panose="020b0503020204020204" charset="-122"/>
            </a:endParaRPr>
          </a:p>
        </p:txBody>
      </p:sp>
      <p:sp>
        <p:nvSpPr>
          <p:cNvPr id="5" name="文本框 4"/>
          <p:cNvSpPr txBox="1"/>
          <p:nvPr>
            <p:custDataLst>
              <p:tags r:id="rId8"/>
            </p:custDataLst>
          </p:nvPr>
        </p:nvSpPr>
        <p:spPr>
          <a:xfrm>
            <a:off x="193040" y="4070985"/>
            <a:ext cx="11805285" cy="3192780"/>
          </a:xfrm>
          <a:prstGeom prst="rect">
            <a:avLst/>
          </a:prstGeom>
          <a:noFill/>
        </p:spPr>
        <p:txBody>
          <a:bodyPr wrap="square" rtlCol="0" anchor="t">
            <a:spAutoFit/>
          </a:bodyPr>
          <a:lstStyle/>
          <a:p>
            <a:pPr lvl="0">
              <a:lnSpc>
                <a:spcPct val="120000"/>
              </a:lnSpc>
              <a:buClr>
                <a:srgbClr val="F07F09"/>
              </a:buClr>
            </a:pPr>
            <a:r>
              <a:rPr sz="2400" b="1">
                <a:latin typeface="楷体" panose="02010609060101010101" pitchFamily="49" charset="-122"/>
                <a:ea typeface="楷体" panose="02010609060101010101" pitchFamily="49" charset="-122"/>
                <a:cs typeface="楷体" panose="02010609060101010101" pitchFamily="49" charset="-122"/>
                <a:sym typeface="+mn-ea"/>
              </a:rPr>
              <a:t>这两篇文章可以看作</a:t>
            </a:r>
            <a:r>
              <a:rPr sz="2400" b="1">
                <a:solidFill>
                  <a:srgbClr val="CC0000"/>
                </a:solidFill>
                <a:latin typeface="楷体" panose="02010609060101010101" pitchFamily="49" charset="-122"/>
                <a:ea typeface="楷体" panose="02010609060101010101" pitchFamily="49" charset="-122"/>
                <a:cs typeface="楷体" panose="02010609060101010101" pitchFamily="49" charset="-122"/>
                <a:sym typeface="+mn-ea"/>
              </a:rPr>
              <a:t>声讨</a:t>
            </a:r>
            <a:r>
              <a:rPr sz="2400" b="1">
                <a:latin typeface="楷体" panose="02010609060101010101" pitchFamily="49" charset="-122"/>
                <a:ea typeface="楷体" panose="02010609060101010101" pitchFamily="49" charset="-122"/>
                <a:cs typeface="楷体" panose="02010609060101010101" pitchFamily="49" charset="-122"/>
                <a:sym typeface="+mn-ea"/>
              </a:rPr>
              <a:t>反动势力的战斗</a:t>
            </a:r>
            <a:r>
              <a:rPr sz="2400" b="1">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檄文</a:t>
            </a:r>
            <a:r>
              <a:rPr sz="2400" b="1">
                <a:latin typeface="楷体" panose="02010609060101010101" pitchFamily="49" charset="-122"/>
                <a:ea typeface="楷体" panose="02010609060101010101" pitchFamily="49" charset="-122"/>
                <a:cs typeface="楷体" panose="02010609060101010101" pitchFamily="49" charset="-122"/>
                <a:sym typeface="+mn-ea"/>
              </a:rPr>
              <a:t>，从中我看到了</a:t>
            </a:r>
            <a:r>
              <a:rPr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勇于斗争</a:t>
            </a:r>
            <a:r>
              <a:rPr sz="2400" b="1">
                <a:latin typeface="楷体" panose="02010609060101010101" pitchFamily="49" charset="-122"/>
                <a:ea typeface="楷体" panose="02010609060101010101" pitchFamily="49" charset="-122"/>
                <a:cs typeface="楷体" panose="02010609060101010101" pitchFamily="49" charset="-122"/>
                <a:sym typeface="+mn-ea"/>
              </a:rPr>
              <a:t>的鲁迅。</a:t>
            </a:r>
            <a:endParaRPr sz="2400" b="1">
              <a:latin typeface="楷体" panose="02010609060101010101" pitchFamily="49" charset="-122"/>
              <a:ea typeface="楷体" panose="02010609060101010101" pitchFamily="49" charset="-122"/>
              <a:cs typeface="楷体" panose="02010609060101010101" pitchFamily="49" charset="-122"/>
              <a:sym typeface="+mn-ea"/>
            </a:endParaRPr>
          </a:p>
          <a:p>
            <a:pPr lvl="0">
              <a:lnSpc>
                <a:spcPct val="120000"/>
              </a:lnSpc>
              <a:buClr>
                <a:srgbClr val="F07F09"/>
              </a:buClr>
            </a:pPr>
            <a:r>
              <a:rPr sz="2400" b="1">
                <a:latin typeface="楷体" panose="02010609060101010101" pitchFamily="49" charset="-122"/>
                <a:ea typeface="楷体" panose="02010609060101010101" pitchFamily="49" charset="-122"/>
                <a:cs typeface="楷体" panose="02010609060101010101" pitchFamily="49" charset="-122"/>
                <a:sym typeface="+mn-ea"/>
              </a:rPr>
              <a:t>这两篇文章可以看作</a:t>
            </a:r>
            <a:r>
              <a:rPr sz="2400" b="1">
                <a:solidFill>
                  <a:srgbClr val="CC0000"/>
                </a:solidFill>
                <a:latin typeface="楷体" panose="02010609060101010101" pitchFamily="49" charset="-122"/>
                <a:ea typeface="楷体" panose="02010609060101010101" pitchFamily="49" charset="-122"/>
                <a:cs typeface="楷体" panose="02010609060101010101" pitchFamily="49" charset="-122"/>
                <a:sym typeface="+mn-ea"/>
              </a:rPr>
              <a:t>颂扬</a:t>
            </a:r>
            <a:r>
              <a:rPr sz="2400" b="1">
                <a:latin typeface="楷体" panose="02010609060101010101" pitchFamily="49" charset="-122"/>
                <a:ea typeface="楷体" panose="02010609060101010101" pitchFamily="49" charset="-122"/>
                <a:cs typeface="楷体" panose="02010609060101010101" pitchFamily="49" charset="-122"/>
                <a:sym typeface="+mn-ea"/>
              </a:rPr>
              <a:t>“为中国而死的中国的青年”的悲壮</a:t>
            </a:r>
            <a:r>
              <a:rPr sz="2400" b="1">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战歌</a:t>
            </a:r>
            <a:r>
              <a:rPr sz="2400" b="1">
                <a:latin typeface="楷体" panose="02010609060101010101" pitchFamily="49" charset="-122"/>
                <a:ea typeface="楷体" panose="02010609060101010101" pitchFamily="49" charset="-122"/>
                <a:cs typeface="楷体" panose="02010609060101010101" pitchFamily="49" charset="-122"/>
                <a:sym typeface="+mn-ea"/>
              </a:rPr>
              <a:t>，从中我看到了</a:t>
            </a:r>
            <a:r>
              <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爱护青年</a:t>
            </a:r>
            <a:r>
              <a:rPr sz="2400" b="1">
                <a:latin typeface="楷体" panose="02010609060101010101" pitchFamily="49" charset="-122"/>
                <a:ea typeface="楷体" panose="02010609060101010101" pitchFamily="49" charset="-122"/>
                <a:cs typeface="楷体" panose="02010609060101010101" pitchFamily="49" charset="-122"/>
                <a:sym typeface="+mn-ea"/>
              </a:rPr>
              <a:t>的鲁迅。</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lvl="0">
              <a:lnSpc>
                <a:spcPct val="120000"/>
              </a:lnSpc>
              <a:buClr>
                <a:srgbClr val="F07F09"/>
              </a:buClr>
            </a:pPr>
            <a:r>
              <a:rPr sz="2400" b="1">
                <a:latin typeface="楷体" panose="02010609060101010101" pitchFamily="49" charset="-122"/>
                <a:ea typeface="楷体" panose="02010609060101010101" pitchFamily="49" charset="-122"/>
                <a:cs typeface="楷体" panose="02010609060101010101" pitchFamily="49" charset="-122"/>
                <a:sym typeface="+mn-ea"/>
              </a:rPr>
              <a:t>这两篇文章可以看作</a:t>
            </a:r>
            <a:r>
              <a:rPr sz="2400" b="1">
                <a:solidFill>
                  <a:srgbClr val="CC0000"/>
                </a:solidFill>
                <a:latin typeface="楷体" panose="02010609060101010101" pitchFamily="49" charset="-122"/>
                <a:ea typeface="楷体" panose="02010609060101010101" pitchFamily="49" charset="-122"/>
                <a:cs typeface="楷体" panose="02010609060101010101" pitchFamily="49" charset="-122"/>
                <a:sym typeface="+mn-ea"/>
              </a:rPr>
              <a:t>唤醒</a:t>
            </a:r>
            <a:r>
              <a:rPr sz="2400" b="1">
                <a:latin typeface="楷体" panose="02010609060101010101" pitchFamily="49" charset="-122"/>
                <a:ea typeface="楷体" panose="02010609060101010101" pitchFamily="49" charset="-122"/>
                <a:cs typeface="楷体" panose="02010609060101010101" pitchFamily="49" charset="-122"/>
                <a:sym typeface="+mn-ea"/>
              </a:rPr>
              <a:t>庸人大众的沉重</a:t>
            </a:r>
            <a:r>
              <a:rPr sz="2400" b="1">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呐喊</a:t>
            </a:r>
            <a:r>
              <a:rPr sz="2400" b="1">
                <a:latin typeface="楷体" panose="02010609060101010101" pitchFamily="49" charset="-122"/>
                <a:ea typeface="楷体" panose="02010609060101010101" pitchFamily="49" charset="-122"/>
                <a:cs typeface="楷体" panose="02010609060101010101" pitchFamily="49" charset="-122"/>
                <a:sym typeface="+mn-ea"/>
              </a:rPr>
              <a:t>，从中我看到</a:t>
            </a:r>
            <a:r>
              <a:rPr lang="zh-CN" sz="2400" b="1">
                <a:latin typeface="楷体" panose="02010609060101010101" pitchFamily="49" charset="-122"/>
                <a:ea typeface="楷体" panose="02010609060101010101" pitchFamily="49" charset="-122"/>
                <a:cs typeface="楷体" panose="02010609060101010101" pitchFamily="49" charset="-122"/>
                <a:sym typeface="+mn-ea"/>
              </a:rPr>
              <a:t>了</a:t>
            </a:r>
            <a:r>
              <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忧国忧民</a:t>
            </a:r>
            <a:r>
              <a:rPr sz="2400" b="1">
                <a:latin typeface="楷体" panose="02010609060101010101" pitchFamily="49" charset="-122"/>
                <a:ea typeface="楷体" panose="02010609060101010101" pitchFamily="49" charset="-122"/>
                <a:cs typeface="楷体" panose="02010609060101010101" pitchFamily="49" charset="-122"/>
                <a:sym typeface="+mn-ea"/>
              </a:rPr>
              <a:t>的鲁迅。</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lvl="0">
              <a:lnSpc>
                <a:spcPct val="120000"/>
              </a:lnSpc>
              <a:buClr>
                <a:srgbClr val="F07F09"/>
              </a:buClr>
            </a:pPr>
            <a:r>
              <a:rPr sz="2400" b="1">
                <a:latin typeface="楷体" panose="02010609060101010101" pitchFamily="49" charset="-122"/>
                <a:ea typeface="楷体" panose="02010609060101010101" pitchFamily="49" charset="-122"/>
                <a:cs typeface="楷体" panose="02010609060101010101" pitchFamily="49" charset="-122"/>
                <a:sym typeface="+mn-ea"/>
              </a:rPr>
              <a:t>这两篇文章可以看作</a:t>
            </a:r>
            <a:r>
              <a:rPr sz="2400" b="1">
                <a:solidFill>
                  <a:srgbClr val="CC0000"/>
                </a:solidFill>
                <a:latin typeface="楷体" panose="02010609060101010101" pitchFamily="49" charset="-122"/>
                <a:ea typeface="楷体" panose="02010609060101010101" pitchFamily="49" charset="-122"/>
                <a:cs typeface="楷体" panose="02010609060101010101" pitchFamily="49" charset="-122"/>
                <a:sym typeface="+mn-ea"/>
              </a:rPr>
              <a:t>激励</a:t>
            </a:r>
            <a:r>
              <a:rPr sz="2400" b="1">
                <a:latin typeface="楷体" panose="02010609060101010101" pitchFamily="49" charset="-122"/>
                <a:ea typeface="楷体" panose="02010609060101010101" pitchFamily="49" charset="-122"/>
                <a:cs typeface="楷体" panose="02010609060101010101" pitchFamily="49" charset="-122"/>
                <a:sym typeface="+mn-ea"/>
              </a:rPr>
              <a:t>仁人志士“更奋然而前行”的深沉</a:t>
            </a:r>
            <a:r>
              <a:rPr sz="2400" b="1">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号角</a:t>
            </a:r>
            <a:r>
              <a:rPr lang="zh-CN" sz="2400" b="1">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a:t>
            </a:r>
            <a:r>
              <a:rPr 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从中我们看到了</a:t>
            </a:r>
            <a:r>
              <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对未来充满信心</a:t>
            </a:r>
            <a:r>
              <a:rPr sz="2400" b="1">
                <a:latin typeface="楷体" panose="02010609060101010101" pitchFamily="49" charset="-122"/>
                <a:ea typeface="楷体" panose="02010609060101010101" pitchFamily="49" charset="-122"/>
                <a:cs typeface="楷体" panose="02010609060101010101" pitchFamily="49" charset="-122"/>
                <a:sym typeface="+mn-ea"/>
              </a:rPr>
              <a:t>的鲁迅。</a:t>
            </a:r>
            <a:endParaRPr lang="zh-CN" altLang="en-US" sz="2400">
              <a:latin typeface="楷体" panose="02010609060101010101" pitchFamily="49" charset="-122"/>
              <a:ea typeface="楷体" panose="02010609060101010101" pitchFamily="49" charset="-122"/>
              <a:cs typeface="楷体" panose="02010609060101010101" pitchFamily="49" charset="-122"/>
            </a:endParaRPr>
          </a:p>
          <a:p>
            <a:pPr marL="0" indent="0">
              <a:lnSpc>
                <a:spcPct val="120000"/>
              </a:lnSpc>
              <a:buNone/>
            </a:pP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85725" y="1296035"/>
            <a:ext cx="11206480" cy="1664335"/>
          </a:xfrm>
        </p:spPr>
        <p:txBody>
          <a:bodyPr/>
          <a:lstStyle/>
          <a:p>
            <a:pPr lvl="0">
              <a:buClr>
                <a:srgbClr val="F07F09"/>
              </a:buClr>
            </a:pPr>
            <a:endParaRPr b="1">
              <a:sym typeface="+mn-ea"/>
            </a:endParaRPr>
          </a:p>
          <a:p>
            <a:pPr lvl="0">
              <a:buClr>
                <a:srgbClr val="F07F09"/>
              </a:buClr>
            </a:pPr>
            <a:endParaRPr b="1">
              <a:sym typeface="+mn-ea"/>
            </a:endParaRPr>
          </a:p>
          <a:p>
            <a:pPr lvl="0">
              <a:buClr>
                <a:srgbClr val="F07F09"/>
              </a:buClr>
            </a:pPr>
            <a:endParaRPr b="1">
              <a:sym typeface="+mn-ea"/>
            </a:endParaRPr>
          </a:p>
          <a:p>
            <a:pPr lvl="0">
              <a:buClr>
                <a:srgbClr val="F07F09"/>
              </a:buClr>
            </a:pPr>
            <a:endParaRPr b="1">
              <a:sym typeface="+mn-ea"/>
            </a:endParaRPr>
          </a:p>
          <a:p>
            <a:pPr lvl="0">
              <a:buClr>
                <a:srgbClr val="F07F09"/>
              </a:buClr>
            </a:pPr>
            <a:endParaRPr b="1">
              <a:sym typeface="+mn-ea"/>
            </a:endParaRPr>
          </a:p>
          <a:p>
            <a:pPr marL="0" indent="0">
              <a:buNone/>
            </a:pPr>
            <a:endParaRPr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标题 1"/>
          <p:cNvSpPr>
            <a:spLocks noGrp="1"/>
          </p:cNvSpPr>
          <p:nvPr>
            <p:custDataLst>
              <p:tags r:id="rId5"/>
            </p:custDataLst>
          </p:nvPr>
        </p:nvSpPr>
        <p:spPr>
          <a:xfrm>
            <a:off x="332105" y="260985"/>
            <a:ext cx="11021060" cy="647700"/>
          </a:xfrm>
          <a:prstGeom prst="rect">
            <a:avLst/>
          </a:prstGeom>
        </p:spPr>
        <p:txBody>
          <a:bodyPr vert="horz" lIns="101600" tIns="38100" rIns="76200" bIns="38100" rtlCol="0" anchor="ctr" anchorCtr="0">
            <a:no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r>
              <a:rPr lang="zh-CN" altLang="en-US" sz="3600"/>
              <a:t>四：思考提升：</a:t>
            </a:r>
            <a:r>
              <a:rPr lang="zh-CN" altLang="en-US" sz="2400"/>
              <a:t>感受编者用意</a:t>
            </a:r>
            <a:endParaRPr lang="zh-CN" altLang="en-US" sz="2400">
              <a:latin typeface="微软雅黑" panose="020b0503020204020204" charset="-122"/>
              <a:ea typeface="微软雅黑"/>
              <a:cs typeface="宋体" panose="02010600030101010101" pitchFamily="2" charset="-122"/>
              <a:sym typeface="+mn-ea"/>
            </a:endParaRPr>
          </a:p>
        </p:txBody>
      </p:sp>
      <p:sp>
        <p:nvSpPr>
          <p:cNvPr id="6" name="椭圆形标注 5"/>
          <p:cNvSpPr/>
          <p:nvPr>
            <p:custDataLst>
              <p:tags r:id="rId6"/>
            </p:custDataLst>
          </p:nvPr>
        </p:nvSpPr>
        <p:spPr>
          <a:xfrm>
            <a:off x="5251450" y="908685"/>
            <a:ext cx="6614160" cy="1323340"/>
          </a:xfrm>
          <a:prstGeom prst="wedgeEllipseCallout">
            <a:avLst/>
          </a:prstGeom>
          <a:gradFill>
            <a:gsLst>
              <a:gs pos="0">
                <a:srgbClr val="14CD68"/>
              </a:gs>
              <a:gs pos="100000">
                <a:srgbClr val="0B6E3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custDataLst>
              <p:tags r:id="rId7"/>
            </p:custDataLst>
          </p:nvPr>
        </p:nvSpPr>
        <p:spPr>
          <a:xfrm>
            <a:off x="6149340" y="1013460"/>
            <a:ext cx="6376035" cy="829945"/>
          </a:xfrm>
          <a:prstGeom prst="rect">
            <a:avLst/>
          </a:prstGeom>
          <a:noFill/>
        </p:spPr>
        <p:txBody>
          <a:bodyPr wrap="square" rtlCol="0">
            <a:spAutoFit/>
          </a:bodyPr>
          <a:lstStyle/>
          <a:p>
            <a:r>
              <a:rPr lang="zh-CN" altLang="en-US" sz="2400" b="1">
                <a:latin typeface="微软雅黑" panose="020b0503020204020204" charset="-122"/>
                <a:ea typeface="微软雅黑"/>
                <a:cs typeface="微软雅黑" panose="020b0503020204020204" charset="-122"/>
              </a:rPr>
              <a:t>本单元的主题为</a:t>
            </a:r>
            <a:r>
              <a:rPr lang="en-US" altLang="zh-CN" sz="2400" b="1">
                <a:latin typeface="微软雅黑" panose="020b0503020204020204" charset="-122"/>
                <a:ea typeface="微软雅黑"/>
                <a:cs typeface="微软雅黑" panose="020b0503020204020204" charset="-122"/>
              </a:rPr>
              <a:t>“</a:t>
            </a:r>
            <a:r>
              <a:rPr lang="zh-CN" altLang="en-US" sz="2400" b="1">
                <a:latin typeface="微软雅黑" panose="020b0503020204020204" charset="-122"/>
                <a:ea typeface="微软雅黑"/>
                <a:cs typeface="微软雅黑" panose="020b0503020204020204" charset="-122"/>
              </a:rPr>
              <a:t>苦难</a:t>
            </a:r>
            <a:r>
              <a:rPr lang="en-US" altLang="zh-CN" sz="2400" b="1">
                <a:latin typeface="微软雅黑" panose="020b0503020204020204" charset="-122"/>
                <a:ea typeface="微软雅黑"/>
                <a:cs typeface="微软雅黑" panose="020b0503020204020204" charset="-122"/>
              </a:rPr>
              <a:t>”</a:t>
            </a:r>
            <a:r>
              <a:rPr lang="zh-CN" altLang="en-US" sz="2400" b="1">
                <a:latin typeface="微软雅黑" panose="020b0503020204020204" charset="-122"/>
                <a:ea typeface="微软雅黑"/>
                <a:cs typeface="微软雅黑" panose="020b0503020204020204" charset="-122"/>
              </a:rPr>
              <a:t>与</a:t>
            </a:r>
            <a:r>
              <a:rPr lang="en-US" altLang="zh-CN" sz="2400" b="1">
                <a:latin typeface="微软雅黑" panose="020b0503020204020204" charset="-122"/>
                <a:ea typeface="微软雅黑"/>
                <a:cs typeface="微软雅黑" panose="020b0503020204020204" charset="-122"/>
              </a:rPr>
              <a:t>“</a:t>
            </a:r>
            <a:r>
              <a:rPr lang="zh-CN" altLang="en-US" sz="2400" b="1">
                <a:latin typeface="微软雅黑" panose="020b0503020204020204" charset="-122"/>
                <a:ea typeface="微软雅黑"/>
                <a:cs typeface="微软雅黑" panose="020b0503020204020204" charset="-122"/>
              </a:rPr>
              <a:t>新生</a:t>
            </a:r>
            <a:r>
              <a:rPr lang="en-US" altLang="zh-CN" sz="2400" b="1">
                <a:latin typeface="微软雅黑" panose="020b0503020204020204" charset="-122"/>
                <a:ea typeface="微软雅黑"/>
                <a:cs typeface="微软雅黑" panose="020b0503020204020204" charset="-122"/>
              </a:rPr>
              <a:t>”</a:t>
            </a:r>
            <a:endParaRPr lang="en-US" altLang="zh-CN" sz="2400" b="1">
              <a:latin typeface="微软雅黑" panose="020b0503020204020204" charset="-122"/>
              <a:ea typeface="微软雅黑"/>
              <a:cs typeface="微软雅黑" panose="020b0503020204020204" charset="-122"/>
            </a:endParaRPr>
          </a:p>
          <a:p>
            <a:r>
              <a:rPr lang="zh-CN" altLang="en-US" sz="2400" b="1">
                <a:latin typeface="微软雅黑" panose="020b0503020204020204" charset="-122"/>
                <a:ea typeface="微软雅黑"/>
                <a:cs typeface="微软雅黑" panose="020b0503020204020204" charset="-122"/>
              </a:rPr>
              <a:t>编者为何将这两篇文章放入其中？</a:t>
            </a:r>
            <a:endParaRPr lang="zh-CN" altLang="en-US" sz="2400" b="1">
              <a:latin typeface="微软雅黑" panose="020b0503020204020204" charset="-122"/>
              <a:ea typeface="微软雅黑"/>
              <a:cs typeface="微软雅黑" panose="020b0503020204020204" charset="-122"/>
            </a:endParaRPr>
          </a:p>
        </p:txBody>
      </p:sp>
      <p:pic>
        <p:nvPicPr>
          <p:cNvPr id="5" name="图片 4" descr="P24qU1j37o"/>
          <p:cNvPicPr>
            <a:picLocks noChangeAspect="1"/>
          </p:cNvPicPr>
          <p:nvPr>
            <p:custDataLst>
              <p:tags r:id="rId9"/>
            </p:custDataLst>
          </p:nvPr>
        </p:nvPicPr>
        <p:blipFill>
          <a:blip r:embed="rId8"/>
          <a:stretch>
            <a:fillRect/>
          </a:stretch>
        </p:blipFill>
        <p:spPr>
          <a:xfrm>
            <a:off x="2175510" y="2064385"/>
            <a:ext cx="7552055" cy="4615815"/>
          </a:xfrm>
          <a:prstGeom prst="rect">
            <a:avLst/>
          </a:prstGeom>
        </p:spPr>
      </p:pic>
      <p:sp>
        <p:nvSpPr>
          <p:cNvPr id="7" name="文本框 6"/>
          <p:cNvSpPr txBox="1"/>
          <p:nvPr>
            <p:custDataLst>
              <p:tags r:id="rId10"/>
            </p:custDataLst>
          </p:nvPr>
        </p:nvSpPr>
        <p:spPr>
          <a:xfrm>
            <a:off x="4835525" y="2680335"/>
            <a:ext cx="1706880" cy="1014730"/>
          </a:xfrm>
          <a:prstGeom prst="rect">
            <a:avLst/>
          </a:prstGeom>
          <a:noFill/>
        </p:spPr>
        <p:txBody>
          <a:bodyPr wrap="none" rtlCol="0">
            <a:spAutoFit/>
          </a:bodyPr>
          <a:lstStyle/>
          <a:p>
            <a:r>
              <a:rPr lang="zh-CN" altLang="en-US" sz="6000" b="1"/>
              <a:t>纪念</a:t>
            </a:r>
            <a:endParaRPr lang="zh-CN" altLang="en-US" sz="6000" b="1"/>
          </a:p>
        </p:txBody>
      </p:sp>
      <p:sp>
        <p:nvSpPr>
          <p:cNvPr id="9" name="文本框 8"/>
          <p:cNvSpPr txBox="1"/>
          <p:nvPr>
            <p:custDataLst>
              <p:tags r:id="rId11"/>
            </p:custDataLst>
          </p:nvPr>
        </p:nvSpPr>
        <p:spPr>
          <a:xfrm>
            <a:off x="3719195" y="3695065"/>
            <a:ext cx="995680" cy="583565"/>
          </a:xfrm>
          <a:prstGeom prst="rect">
            <a:avLst/>
          </a:prstGeom>
          <a:noFill/>
        </p:spPr>
        <p:txBody>
          <a:bodyPr wrap="none" rtlCol="0">
            <a:spAutoFit/>
          </a:bodyPr>
          <a:lstStyle/>
          <a:p>
            <a:r>
              <a:rPr lang="zh-CN" altLang="en-US" sz="3200" b="1"/>
              <a:t>过去</a:t>
            </a:r>
            <a:endParaRPr lang="zh-CN" altLang="en-US" sz="3200" b="1"/>
          </a:p>
        </p:txBody>
      </p:sp>
      <p:sp>
        <p:nvSpPr>
          <p:cNvPr id="10" name="文本框 9"/>
          <p:cNvSpPr txBox="1"/>
          <p:nvPr>
            <p:custDataLst>
              <p:tags r:id="rId12"/>
            </p:custDataLst>
          </p:nvPr>
        </p:nvSpPr>
        <p:spPr>
          <a:xfrm>
            <a:off x="3719195" y="4278630"/>
            <a:ext cx="995680" cy="583565"/>
          </a:xfrm>
          <a:prstGeom prst="rect">
            <a:avLst/>
          </a:prstGeom>
          <a:noFill/>
        </p:spPr>
        <p:txBody>
          <a:bodyPr wrap="none" rtlCol="0">
            <a:spAutoFit/>
          </a:bodyPr>
          <a:lstStyle/>
          <a:p>
            <a:r>
              <a:rPr lang="zh-CN" altLang="en-US" sz="3200" b="1"/>
              <a:t>铭记</a:t>
            </a:r>
            <a:endParaRPr lang="zh-CN" altLang="en-US" sz="3200" b="1"/>
          </a:p>
        </p:txBody>
      </p:sp>
      <p:sp>
        <p:nvSpPr>
          <p:cNvPr id="11" name="文本框 10"/>
          <p:cNvSpPr txBox="1"/>
          <p:nvPr>
            <p:custDataLst>
              <p:tags r:id="rId13"/>
            </p:custDataLst>
          </p:nvPr>
        </p:nvSpPr>
        <p:spPr>
          <a:xfrm>
            <a:off x="3719195" y="4868545"/>
            <a:ext cx="995680" cy="583565"/>
          </a:xfrm>
          <a:prstGeom prst="rect">
            <a:avLst/>
          </a:prstGeom>
          <a:noFill/>
        </p:spPr>
        <p:txBody>
          <a:bodyPr wrap="none" rtlCol="0">
            <a:spAutoFit/>
          </a:bodyPr>
          <a:lstStyle/>
          <a:p>
            <a:r>
              <a:rPr lang="zh-CN" altLang="en-US" sz="3200" b="1"/>
              <a:t>苦难</a:t>
            </a:r>
            <a:endParaRPr lang="zh-CN" altLang="en-US" sz="3200" b="1"/>
          </a:p>
        </p:txBody>
      </p:sp>
      <p:sp>
        <p:nvSpPr>
          <p:cNvPr id="12" name="文本框 11"/>
          <p:cNvSpPr txBox="1"/>
          <p:nvPr>
            <p:custDataLst>
              <p:tags r:id="rId14"/>
            </p:custDataLst>
          </p:nvPr>
        </p:nvSpPr>
        <p:spPr>
          <a:xfrm>
            <a:off x="6149340" y="3658235"/>
            <a:ext cx="995680" cy="583565"/>
          </a:xfrm>
          <a:prstGeom prst="rect">
            <a:avLst/>
          </a:prstGeom>
          <a:noFill/>
        </p:spPr>
        <p:txBody>
          <a:bodyPr wrap="none" rtlCol="0">
            <a:spAutoFit/>
          </a:bodyPr>
          <a:lstStyle/>
          <a:p>
            <a:r>
              <a:rPr lang="zh-CN" altLang="en-US" sz="3200" b="1"/>
              <a:t>未来</a:t>
            </a:r>
            <a:endParaRPr lang="zh-CN" altLang="en-US" sz="3200" b="1"/>
          </a:p>
        </p:txBody>
      </p:sp>
      <p:sp>
        <p:nvSpPr>
          <p:cNvPr id="13" name="文本框 12"/>
          <p:cNvSpPr txBox="1"/>
          <p:nvPr>
            <p:custDataLst>
              <p:tags r:id="rId15"/>
            </p:custDataLst>
          </p:nvPr>
        </p:nvSpPr>
        <p:spPr>
          <a:xfrm>
            <a:off x="6149340" y="4241800"/>
            <a:ext cx="995680" cy="583565"/>
          </a:xfrm>
          <a:prstGeom prst="rect">
            <a:avLst/>
          </a:prstGeom>
          <a:noFill/>
        </p:spPr>
        <p:txBody>
          <a:bodyPr wrap="none" rtlCol="0">
            <a:spAutoFit/>
          </a:bodyPr>
          <a:lstStyle/>
          <a:p>
            <a:r>
              <a:rPr lang="zh-CN" altLang="en-US" sz="3200" b="1"/>
              <a:t>获得</a:t>
            </a:r>
            <a:endParaRPr lang="zh-CN" altLang="en-US" sz="3200" b="1"/>
          </a:p>
        </p:txBody>
      </p:sp>
      <p:sp>
        <p:nvSpPr>
          <p:cNvPr id="15" name="文本框 14"/>
          <p:cNvSpPr txBox="1"/>
          <p:nvPr>
            <p:custDataLst>
              <p:tags r:id="rId16"/>
            </p:custDataLst>
          </p:nvPr>
        </p:nvSpPr>
        <p:spPr>
          <a:xfrm>
            <a:off x="6149340" y="4862195"/>
            <a:ext cx="995680" cy="583565"/>
          </a:xfrm>
          <a:prstGeom prst="rect">
            <a:avLst/>
          </a:prstGeom>
          <a:noFill/>
        </p:spPr>
        <p:txBody>
          <a:bodyPr wrap="none" rtlCol="0">
            <a:spAutoFit/>
          </a:bodyPr>
          <a:lstStyle/>
          <a:p>
            <a:r>
              <a:rPr lang="zh-CN" altLang="en-US" sz="3200" b="1"/>
              <a:t>新生</a:t>
            </a:r>
            <a:endParaRPr lang="zh-CN" altLang="en-US" sz="3200" b="1"/>
          </a:p>
        </p:txBody>
      </p:sp>
      <p:pic>
        <p:nvPicPr>
          <p:cNvPr id="16" name="New picture"/>
          <p:cNvPicPr/>
          <p:nvPr>
            <p:custDataLst>
              <p:tags r:id="rId18"/>
            </p:custDataLst>
          </p:nvPr>
        </p:nvPicPr>
        <p:blipFill>
          <a:blip r:embed="rId17"/>
          <a:stretch>
            <a:fillRect/>
          </a:stretch>
        </p:blipFill>
        <p:spPr>
          <a:xfrm>
            <a:off x="12496800" y="11468100"/>
            <a:ext cx="3683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P spid="1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ctrTitle"/>
            <p:custDataLst>
              <p:tags r:id="rId4"/>
            </p:custDataLst>
          </p:nvPr>
        </p:nvSpPr>
        <p:spPr>
          <a:xfrm>
            <a:off x="608287" y="-321924"/>
            <a:ext cx="10852237" cy="899167"/>
          </a:xfrm>
        </p:spPr>
        <p:txBody>
          <a:bodyPr/>
          <a:lstStyle/>
          <a:p>
            <a:br>
              <a:rPr lang="zh-CN" altLang="en-US" sz="6000" b="1">
                <a:latin typeface="+mj-ea"/>
                <a:cs typeface="+mj-ea"/>
              </a:rPr>
            </a:br>
            <a:r>
              <a:rPr lang="zh-CN" altLang="en-US" sz="6600" b="1">
                <a:latin typeface="+mj-ea"/>
                <a:cs typeface="+mj-ea"/>
              </a:rPr>
              <a:t>矛盾之中品情感</a:t>
            </a:r>
            <a:br>
              <a:rPr lang="zh-CN" altLang="en-US" sz="6000" b="1">
                <a:latin typeface="+mj-ea"/>
                <a:cs typeface="+mj-ea"/>
              </a:rPr>
            </a:br>
            <a:br>
              <a:rPr lang="zh-CN" altLang="en-US" sz="2400" b="1">
                <a:latin typeface="+mj-ea"/>
                <a:cs typeface="+mj-ea"/>
              </a:rPr>
            </a:br>
            <a:r>
              <a:rPr lang="en-US" altLang="zh-CN" sz="2400">
                <a:latin typeface="微软雅黑" panose="020b0503020204020204" charset="-122"/>
                <a:ea typeface="微软雅黑"/>
                <a:cs typeface="微软雅黑" panose="020b0503020204020204" charset="-122"/>
              </a:rPr>
              <a:t>----</a:t>
            </a:r>
            <a:r>
              <a:rPr lang="zh-CN" altLang="en-US" sz="2400">
                <a:latin typeface="微软雅黑" panose="020b0503020204020204" charset="-122"/>
                <a:ea typeface="微软雅黑"/>
                <a:cs typeface="微软雅黑" panose="020b0503020204020204" charset="-122"/>
              </a:rPr>
              <a:t>《为了忘却的纪念》《记念刘和珍君》群文阅读</a:t>
            </a:r>
            <a:br>
              <a:rPr lang="zh-CN" altLang="en-US" sz="2400">
                <a:latin typeface="微软雅黑" panose="020b0503020204020204" charset="-122"/>
                <a:ea typeface="微软雅黑"/>
                <a:cs typeface="微软雅黑" panose="020b0503020204020204" charset="-122"/>
              </a:rPr>
            </a:br>
            <a:endParaRPr lang="zh-CN" altLang="en-US" sz="2400">
              <a:latin typeface="微软雅黑" panose="020b0503020204020204" charset="-122"/>
              <a:ea typeface="微软雅黑"/>
              <a:cs typeface="微软雅黑" panose="020b0503020204020204" charset="-122"/>
            </a:endParaRPr>
          </a:p>
        </p:txBody>
      </p:sp>
      <p:sp>
        <p:nvSpPr>
          <p:cNvPr id="3" name="副标题 2"/>
          <p:cNvSpPr>
            <a:spLocks noGrp="1"/>
          </p:cNvSpPr>
          <p:nvPr>
            <p:ph type="subTitle" idx="1"/>
            <p:custDataLst>
              <p:tags r:id="rId5"/>
            </p:custDataLst>
          </p:nvPr>
        </p:nvSpPr>
        <p:spPr/>
        <p:txBody>
          <a:bodyPr/>
          <a:lstStyle/>
          <a:p>
            <a:endParaRPr lang="zh-CN" altLang="en-US"/>
          </a:p>
        </p:txBody>
      </p:sp>
      <p:pic>
        <p:nvPicPr>
          <p:cNvPr id="106" name="图片 105"/>
          <p:cNvPicPr/>
          <p:nvPr>
            <p:custDataLst>
              <p:tags r:id="rId7"/>
            </p:custDataLst>
          </p:nvPr>
        </p:nvPicPr>
        <p:blipFill>
          <a:blip r:embed="rId6"/>
          <a:srcRect l="9833" t="2750" r="1174" b="10102"/>
          <a:stretch>
            <a:fillRect/>
          </a:stretch>
        </p:blipFill>
        <p:spPr>
          <a:xfrm>
            <a:off x="1018540" y="3030220"/>
            <a:ext cx="3906520" cy="3395980"/>
          </a:xfrm>
          <a:prstGeom prst="rect">
            <a:avLst/>
          </a:prstGeom>
          <a:noFill/>
          <a:ln w="9525">
            <a:noFill/>
          </a:ln>
        </p:spPr>
      </p:pic>
      <p:pic>
        <p:nvPicPr>
          <p:cNvPr id="107" name="图片 106"/>
          <p:cNvPicPr/>
          <p:nvPr>
            <p:custDataLst>
              <p:tags r:id="rId9"/>
            </p:custDataLst>
          </p:nvPr>
        </p:nvPicPr>
        <p:blipFill>
          <a:blip r:embed="rId8"/>
          <a:stretch>
            <a:fillRect/>
          </a:stretch>
        </p:blipFill>
        <p:spPr>
          <a:xfrm>
            <a:off x="6287770" y="2925445"/>
            <a:ext cx="3753485" cy="3454400"/>
          </a:xfrm>
          <a:prstGeom prst="rect">
            <a:avLst/>
          </a:prstGeom>
          <a:noFill/>
          <a:ln w="9525">
            <a:noFill/>
          </a:ln>
        </p:spPr>
      </p:pic>
      <p:sp>
        <p:nvSpPr>
          <p:cNvPr id="4" name="文本框 3"/>
          <p:cNvSpPr txBox="1"/>
          <p:nvPr>
            <p:custDataLst>
              <p:tags r:id="rId10"/>
            </p:custDataLst>
          </p:nvPr>
        </p:nvSpPr>
        <p:spPr>
          <a:xfrm>
            <a:off x="10271760" y="2925445"/>
            <a:ext cx="1188720" cy="3379470"/>
          </a:xfrm>
          <a:prstGeom prst="rect">
            <a:avLst/>
          </a:prstGeom>
          <a:noFill/>
        </p:spPr>
        <p:txBody>
          <a:bodyPr vert="eaVert" wrap="square" rtlCol="0">
            <a:spAutoFit/>
          </a:bodyPr>
          <a:lstStyle/>
          <a:p>
            <a:r>
              <a:rPr lang="en-US" altLang="zh-CN" sz="3735" b="1">
                <a:latin typeface="+mj-ea"/>
                <a:ea typeface="+mj-ea"/>
                <a:cs typeface="+mj-ea"/>
              </a:rPr>
              <a:t>         </a:t>
            </a:r>
            <a:r>
              <a:rPr lang="en-US" altLang="zh-CN" sz="2800" b="1">
                <a:latin typeface="楷体" panose="02010609060101010101" pitchFamily="49" charset="-122"/>
                <a:ea typeface="楷体" panose="02010609060101010101" pitchFamily="49" charset="-122"/>
                <a:cs typeface="+mj-ea"/>
              </a:rPr>
              <a:t>鲁迅</a:t>
            </a:r>
            <a:endParaRPr lang="en-US" altLang="zh-CN" sz="3600" b="1">
              <a:latin typeface="楷体" panose="02010609060101010101" pitchFamily="49" charset="-122"/>
              <a:ea typeface="楷体" panose="02010609060101010101" pitchFamily="49" charset="-122"/>
              <a:cs typeface="+mj-ea"/>
            </a:endParaRPr>
          </a:p>
          <a:p>
            <a:pPr algn="ctr"/>
            <a:r>
              <a:rPr lang="en-US" altLang="zh-CN" sz="2800" b="1">
                <a:latin typeface="楷体" panose="02010609060101010101" pitchFamily="49" charset="-122"/>
                <a:ea typeface="楷体" panose="02010609060101010101" pitchFamily="49" charset="-122"/>
                <a:cs typeface="+mj-ea"/>
              </a:rPr>
              <a:t>为了忘却的纪念</a:t>
            </a:r>
            <a:endParaRPr lang="en-US" altLang="zh-CN" sz="2800" b="1">
              <a:latin typeface="楷体" panose="02010609060101010101" pitchFamily="49" charset="-122"/>
              <a:ea typeface="楷体" panose="02010609060101010101" pitchFamily="49" charset="-122"/>
              <a:cs typeface="+mj-ea"/>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882" y="939365"/>
            <a:ext cx="10852237" cy="648000"/>
          </a:xfrm>
        </p:spPr>
        <p:txBody>
          <a:bodyPr/>
          <a:lstStyle/>
          <a:p>
            <a:r>
              <a:rPr sz="4400">
                <a:latin typeface="微软雅黑" panose="020b0503020204020204" charset="-122"/>
                <a:ea typeface="微软雅黑"/>
                <a:sym typeface="+mn-ea"/>
              </a:rPr>
              <a:t>学习目标：</a:t>
            </a:r>
            <a:endParaRPr lang="zh-CN" altLang="en-US" sz="4400">
              <a:solidFill>
                <a:srgbClr val="FF0000"/>
              </a:solidFill>
            </a:endParaRPr>
          </a:p>
        </p:txBody>
      </p:sp>
      <p:sp>
        <p:nvSpPr>
          <p:cNvPr id="3" name="内容占位符 2"/>
          <p:cNvSpPr>
            <a:spLocks noGrp="1"/>
          </p:cNvSpPr>
          <p:nvPr>
            <p:ph idx="1"/>
            <p:custDataLst>
              <p:tags r:id="rId4"/>
            </p:custDataLst>
          </p:nvPr>
        </p:nvSpPr>
        <p:spPr>
          <a:xfrm>
            <a:off x="589915" y="1915160"/>
            <a:ext cx="11293475" cy="5041265"/>
          </a:xfrm>
        </p:spPr>
        <p:txBody>
          <a:bodyPr/>
          <a:lstStyle/>
          <a:p>
            <a:pPr marL="0" indent="0">
              <a:buNone/>
            </a:pPr>
            <a:r>
              <a:rPr lang="en-US" altLang="zh-CN" sz="4000" b="1">
                <a:solidFill>
                  <a:schemeClr val="tx1"/>
                </a:solidFill>
                <a:latin typeface="楷体" panose="02010609060101010101" pitchFamily="49" charset="-122"/>
                <a:ea typeface="楷体" panose="02010609060101010101" pitchFamily="49" charset="-122"/>
                <a:cs typeface="楷体" panose="02010609060101010101" pitchFamily="49" charset="-122"/>
              </a:rPr>
              <a:t>1</a:t>
            </a:r>
            <a:r>
              <a:rPr sz="4000" b="1">
                <a:solidFill>
                  <a:schemeClr val="tx1"/>
                </a:solidFill>
                <a:latin typeface="楷体" panose="02010609060101010101" pitchFamily="49" charset="-122"/>
                <a:ea typeface="楷体" panose="02010609060101010101" pitchFamily="49" charset="-122"/>
                <a:cs typeface="楷体" panose="02010609060101010101" pitchFamily="49" charset="-122"/>
              </a:rPr>
              <a:t>：细读文本，</a:t>
            </a:r>
            <a:r>
              <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rPr>
              <a:t>梳理文中矛盾之处。</a:t>
            </a:r>
            <a:endPar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lang="en-US" altLang="zh-CN" sz="4000" b="1">
                <a:solidFill>
                  <a:schemeClr val="tx1"/>
                </a:solidFill>
                <a:latin typeface="楷体" panose="02010609060101010101" pitchFamily="49" charset="-122"/>
                <a:ea typeface="楷体" panose="02010609060101010101" pitchFamily="49" charset="-122"/>
                <a:cs typeface="楷体" panose="02010609060101010101" pitchFamily="49" charset="-122"/>
              </a:rPr>
              <a:t>2</a:t>
            </a:r>
            <a:r>
              <a:rPr sz="4000" b="1">
                <a:solidFill>
                  <a:schemeClr val="tx1"/>
                </a:solidFill>
                <a:latin typeface="楷体" panose="02010609060101010101" pitchFamily="49" charset="-122"/>
                <a:ea typeface="楷体" panose="02010609060101010101" pitchFamily="49" charset="-122"/>
                <a:cs typeface="楷体" panose="02010609060101010101" pitchFamily="49" charset="-122"/>
              </a:rPr>
              <a:t>：结合语境，</a:t>
            </a:r>
            <a:r>
              <a:rPr altLang="zh-CN" sz="4000" b="1">
                <a:solidFill>
                  <a:schemeClr val="tx1"/>
                </a:solidFill>
                <a:latin typeface="楷体" panose="02010609060101010101" pitchFamily="49" charset="-122"/>
                <a:ea typeface="楷体" panose="02010609060101010101" pitchFamily="49" charset="-122"/>
                <a:cs typeface="楷体" panose="02010609060101010101" pitchFamily="49" charset="-122"/>
              </a:rPr>
              <a:t>感受</a:t>
            </a:r>
            <a:r>
              <a:rPr sz="4000" b="1">
                <a:solidFill>
                  <a:schemeClr val="tx1"/>
                </a:solidFill>
                <a:latin typeface="楷体" panose="02010609060101010101" pitchFamily="49" charset="-122"/>
                <a:ea typeface="楷体" panose="02010609060101010101" pitchFamily="49" charset="-122"/>
                <a:cs typeface="楷体" panose="02010609060101010101" pitchFamily="49" charset="-122"/>
              </a:rPr>
              <a:t>作者复杂情感。</a:t>
            </a:r>
            <a:endParaRPr sz="40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lang="en-US" altLang="zh-CN" sz="4000" b="1">
                <a:solidFill>
                  <a:schemeClr val="tx1"/>
                </a:solidFill>
                <a:latin typeface="楷体" panose="02010609060101010101" pitchFamily="49" charset="-122"/>
                <a:ea typeface="楷体" panose="02010609060101010101" pitchFamily="49" charset="-122"/>
                <a:cs typeface="楷体" panose="02010609060101010101" pitchFamily="49" charset="-122"/>
              </a:rPr>
              <a:t>3</a:t>
            </a:r>
            <a:r>
              <a:rPr sz="4000" b="1">
                <a:solidFill>
                  <a:schemeClr val="tx1"/>
                </a:solidFill>
                <a:latin typeface="楷体" panose="02010609060101010101" pitchFamily="49" charset="-122"/>
                <a:ea typeface="楷体" panose="02010609060101010101" pitchFamily="49" charset="-122"/>
                <a:cs typeface="楷体" panose="02010609060101010101" pitchFamily="49" charset="-122"/>
              </a:rPr>
              <a:t>：深入思考，体会作者写作目的。</a:t>
            </a:r>
            <a:endPar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endPar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835617" y="819350"/>
            <a:ext cx="10852237" cy="648000"/>
          </a:xfrm>
        </p:spPr>
        <p:txBody>
          <a:bodyPr/>
          <a:lstStyle/>
          <a:p>
            <a:r>
              <a:rPr sz="3600">
                <a:sym typeface="+mn-ea"/>
              </a:rPr>
              <a:t>一：自主学习</a:t>
            </a:r>
            <a:r>
              <a:rPr sz="4000">
                <a:sym typeface="+mn-ea"/>
              </a:rPr>
              <a:t>：</a:t>
            </a:r>
            <a:r>
              <a:rPr sz="3200">
                <a:solidFill>
                  <a:schemeClr val="tx1"/>
                </a:solidFill>
                <a:sym typeface="+mn-ea"/>
              </a:rPr>
              <a:t>梳理文中矛盾之处。</a:t>
            </a:r>
            <a:endParaRPr lang="zh-CN" altLang="en-US" sz="3200">
              <a:solidFill>
                <a:schemeClr val="tx1"/>
              </a:solidFill>
              <a:sym typeface="+mn-ea"/>
            </a:endParaRPr>
          </a:p>
        </p:txBody>
      </p:sp>
      <p:sp>
        <p:nvSpPr>
          <p:cNvPr id="3" name="内容占位符 2"/>
          <p:cNvSpPr>
            <a:spLocks noGrp="1"/>
          </p:cNvSpPr>
          <p:nvPr>
            <p:ph idx="1"/>
            <p:custDataLst>
              <p:tags r:id="rId4"/>
            </p:custDataLst>
          </p:nvPr>
        </p:nvSpPr>
        <p:spPr>
          <a:xfrm>
            <a:off x="120650" y="1816735"/>
            <a:ext cx="11950700" cy="5041265"/>
          </a:xfrm>
        </p:spPr>
        <p:txBody>
          <a:bodyPr/>
          <a:lstStyle/>
          <a:p>
            <a:pPr algn="ctr">
              <a:lnSpc>
                <a:spcPct val="100000"/>
              </a:lnSpc>
              <a:buNone/>
            </a:pPr>
            <a:r>
              <a:rPr lang="en-US" altLang="zh-CN" sz="3600" b="1">
                <a:solidFill>
                  <a:schemeClr val="tx1"/>
                </a:solidFill>
                <a:latin typeface="微软雅黑" panose="020b0503020204020204" charset="-122"/>
                <a:ea typeface="微软雅黑"/>
                <a:cs typeface="微软雅黑" panose="020b0503020204020204" charset="-122"/>
              </a:rPr>
              <a:t> </a:t>
            </a:r>
            <a:r>
              <a:rPr sz="2800" b="1">
                <a:solidFill>
                  <a:schemeClr val="tx1"/>
                </a:solidFill>
                <a:sym typeface="+mn-ea"/>
              </a:rPr>
              <a:t>第一部分</a:t>
            </a:r>
            <a:endParaRPr sz="2800" b="1">
              <a:solidFill>
                <a:schemeClr val="tx1"/>
              </a:solidFill>
              <a:sym typeface="+mn-ea"/>
            </a:endParaRPr>
          </a:p>
          <a:p>
            <a:pPr algn="l">
              <a:lnSpc>
                <a:spcPct val="100000"/>
              </a:lnSpc>
              <a:buNone/>
            </a:pP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我说没有。</a:t>
            </a:r>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不说）</a:t>
            </a:r>
            <a:endPar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gn="l">
              <a:lnSpc>
                <a:spcPct val="100000"/>
              </a:lnSpc>
              <a:buNone/>
            </a:pP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我也早觉得有些一点东西的必要了。</a:t>
            </a:r>
            <a:r>
              <a:rPr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（说 ）</a:t>
            </a:r>
            <a:endPar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gn="l">
              <a:lnSpc>
                <a:spcPct val="100000"/>
              </a:lnSpc>
              <a:buNone/>
            </a:pP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“只能如此而已”</a:t>
            </a:r>
            <a:endPar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gn="l">
              <a:lnSpc>
                <a:spcPct val="100000"/>
              </a:lnSpc>
              <a:buNone/>
            </a:pP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“可是我实在无话可说”，“哪里还能有什么言语”</a:t>
            </a:r>
            <a:r>
              <a:rPr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不说）</a:t>
            </a:r>
            <a:endPar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gn="l">
              <a:lnSpc>
                <a:spcPct val="100000"/>
              </a:lnSpc>
              <a:buNone/>
            </a:pP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以我的最大哀痛显示于非人间</a:t>
            </a:r>
            <a:r>
              <a:rPr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说）</a:t>
            </a:r>
            <a:endPar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gn="l">
              <a:lnSpc>
                <a:spcPct val="100000"/>
              </a:lnSpc>
              <a:buNone/>
            </a:pPr>
            <a:endParaRPr sz="2400" b="1">
              <a:solidFill>
                <a:schemeClr val="tx1"/>
              </a:solidFill>
              <a:latin typeface="微软雅黑" panose="020b0503020204020204" charset="-122"/>
              <a:ea typeface="微软雅黑"/>
              <a:cs typeface="微软雅黑" panose="020b0503020204020204" charset="-122"/>
              <a:sym typeface="+mn-ea"/>
            </a:endParaRPr>
          </a:p>
          <a:p>
            <a:pPr>
              <a:lnSpc>
                <a:spcPct val="100000"/>
              </a:lnSpc>
              <a:buNone/>
            </a:pPr>
            <a:endParaRPr sz="2400" b="1">
              <a:solidFill>
                <a:schemeClr val="tx1"/>
              </a:solidFill>
              <a:latin typeface="微软雅黑" panose="020b0503020204020204" charset="-122"/>
              <a:ea typeface="微软雅黑"/>
              <a:cs typeface="微软雅黑" panose="020b0503020204020204" charset="-122"/>
              <a:sym typeface="+mn-ea"/>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a:xfrm>
            <a:off x="975995" y="340360"/>
            <a:ext cx="11983085" cy="904240"/>
          </a:xfrm>
        </p:spPr>
        <p:txBody>
          <a:bodyPr/>
          <a:lstStyle/>
          <a:p>
            <a:r>
              <a:rPr lang="zh-CN" altLang="en-US" sz="3200">
                <a:latin typeface="微软雅黑" panose="020b0503020204020204" charset="-122"/>
                <a:ea typeface="微软雅黑"/>
              </a:rPr>
              <a:t>请同学们细读《纪念刘和珍君》，完成下面表格。</a:t>
            </a:r>
            <a:r>
              <a:rPr sz="3600">
                <a:solidFill>
                  <a:schemeClr val="bg1"/>
                </a:solidFill>
                <a:latin typeface="微软雅黑" panose="020b0503020204020204" charset="-122"/>
                <a:ea typeface="微软雅黑"/>
                <a:cs typeface="楷体" panose="02010609060101010101" pitchFamily="49" charset="-122"/>
                <a:sym typeface="+mn-ea"/>
              </a:rPr>
              <a:t>说</a:t>
            </a:r>
            <a:br>
              <a:rPr lang="zh-CN" altLang="en-US" sz="3200" b="1">
                <a:solidFill>
                  <a:schemeClr val="bg1"/>
                </a:solidFill>
                <a:latin typeface="楷体" panose="02010609060101010101" pitchFamily="49" charset="-122"/>
                <a:ea typeface="楷体" panose="02010609060101010101" pitchFamily="49" charset="-122"/>
                <a:cs typeface="楷体" panose="02010609060101010101" pitchFamily="49" charset="-122"/>
              </a:rPr>
            </a:br>
            <a:endParaRPr lang="zh-CN" altLang="en-US" sz="3200"/>
          </a:p>
        </p:txBody>
      </p:sp>
      <p:graphicFrame>
        <p:nvGraphicFramePr>
          <p:cNvPr id="6" name="内容占位符 5"/>
          <p:cNvGraphicFramePr>
            <a:graphicFrameLocks noGrp="1"/>
          </p:cNvGraphicFramePr>
          <p:nvPr>
            <p:ph idx="1"/>
            <p:custDataLst>
              <p:tags r:id="rId5"/>
            </p:custDataLst>
          </p:nvPr>
        </p:nvGraphicFramePr>
        <p:xfrm>
          <a:off x="461010" y="1060450"/>
          <a:ext cx="10397490" cy="4736465"/>
        </p:xfrm>
        <a:graphic>
          <a:graphicData uri="http://schemas.openxmlformats.org/drawingml/2006/table">
            <a:tbl>
              <a:tblPr firstRow="1" bandRow="1">
                <a:tableStyleId>{5C22544A-7EE6-4342-B048-85BDC9FD1C3A}</a:tableStyleId>
              </a:tblPr>
              <a:tblGrid>
                <a:gridCol w="4852035"/>
                <a:gridCol w="5545455"/>
              </a:tblGrid>
              <a:tr h="840740">
                <a:tc>
                  <a:txBody>
                    <a:bodyPr vert="horz" wrap="square"/>
                    <a:lstStyle/>
                    <a:p>
                      <a:pPr algn="ctr">
                        <a:buNone/>
                      </a:pPr>
                      <a:r>
                        <a:rPr lang="zh-CN" altLang="en-US" sz="3200" b="1">
                          <a:latin typeface="楷体" panose="02010609060101010101" pitchFamily="49" charset="-122"/>
                          <a:ea typeface="楷体" panose="02010609060101010101" pitchFamily="49" charset="-122"/>
                        </a:rPr>
                        <a:t>第一部分</a:t>
                      </a:r>
                      <a:endParaRPr lang="zh-CN" altLang="en-US" sz="3200" b="1">
                        <a:latin typeface="楷体" panose="02010609060101010101" pitchFamily="49" charset="-122"/>
                        <a:ea typeface="楷体" panose="02010609060101010101" pitchFamily="49" charset="-122"/>
                      </a:endParaRPr>
                    </a:p>
                  </a:txBody>
                  <a:tcPr>
                    <a:solidFill>
                      <a:schemeClr val="tx1"/>
                    </a:solidFill>
                  </a:tcPr>
                </a:tc>
                <a:tc>
                  <a:txBody>
                    <a:bodyPr vert="horz" wrap="square"/>
                    <a:lstStyle/>
                    <a:p>
                      <a:pPr algn="ctr">
                        <a:buNone/>
                      </a:pPr>
                      <a:r>
                        <a:rPr lang="zh-CN" altLang="en-US" sz="3600" b="1">
                          <a:solidFill>
                            <a:srgbClr val="FFFF00"/>
                          </a:solidFill>
                          <a:latin typeface="楷体" panose="02010609060101010101" pitchFamily="49" charset="-122"/>
                          <a:ea typeface="楷体" panose="02010609060101010101" pitchFamily="49" charset="-122"/>
                        </a:rPr>
                        <a:t>不说</a:t>
                      </a:r>
                      <a:r>
                        <a:rPr lang="en-US" altLang="zh-CN" sz="3600" b="1">
                          <a:solidFill>
                            <a:srgbClr val="FFFF00"/>
                          </a:solidFill>
                          <a:latin typeface="楷体" panose="02010609060101010101" pitchFamily="49" charset="-122"/>
                          <a:ea typeface="楷体" panose="02010609060101010101" pitchFamily="49" charset="-122"/>
                        </a:rPr>
                        <a:t>--</a:t>
                      </a:r>
                      <a:r>
                        <a:rPr lang="zh-CN" altLang="en-US" sz="3600" b="1">
                          <a:solidFill>
                            <a:srgbClr val="FFFF00"/>
                          </a:solidFill>
                          <a:latin typeface="楷体" panose="02010609060101010101" pitchFamily="49" charset="-122"/>
                          <a:ea typeface="楷体" panose="02010609060101010101" pitchFamily="49" charset="-122"/>
                        </a:rPr>
                        <a:t>说</a:t>
                      </a:r>
                      <a:r>
                        <a:rPr lang="en-US" altLang="zh-CN" sz="3600" b="1">
                          <a:solidFill>
                            <a:srgbClr val="FFFF00"/>
                          </a:solidFill>
                          <a:latin typeface="楷体" panose="02010609060101010101" pitchFamily="49" charset="-122"/>
                          <a:ea typeface="楷体" panose="02010609060101010101" pitchFamily="49" charset="-122"/>
                        </a:rPr>
                        <a:t>--</a:t>
                      </a:r>
                      <a:r>
                        <a:rPr lang="zh-CN" altLang="en-US" sz="3600" b="1">
                          <a:solidFill>
                            <a:srgbClr val="FFFF00"/>
                          </a:solidFill>
                          <a:latin typeface="楷体" panose="02010609060101010101" pitchFamily="49" charset="-122"/>
                          <a:ea typeface="楷体" panose="02010609060101010101" pitchFamily="49" charset="-122"/>
                        </a:rPr>
                        <a:t>不说</a:t>
                      </a:r>
                      <a:r>
                        <a:rPr lang="en-US" altLang="zh-CN" sz="3600" b="1">
                          <a:solidFill>
                            <a:srgbClr val="FFFF00"/>
                          </a:solidFill>
                          <a:latin typeface="楷体" panose="02010609060101010101" pitchFamily="49" charset="-122"/>
                          <a:ea typeface="楷体" panose="02010609060101010101" pitchFamily="49" charset="-122"/>
                        </a:rPr>
                        <a:t>--</a:t>
                      </a:r>
                      <a:r>
                        <a:rPr lang="zh-CN" altLang="en-US" sz="3600" b="1">
                          <a:solidFill>
                            <a:srgbClr val="FFFF00"/>
                          </a:solidFill>
                          <a:latin typeface="楷体" panose="02010609060101010101" pitchFamily="49" charset="-122"/>
                          <a:ea typeface="楷体" panose="02010609060101010101" pitchFamily="49" charset="-122"/>
                        </a:rPr>
                        <a:t>说</a:t>
                      </a:r>
                      <a:endParaRPr lang="zh-CN" altLang="en-US" sz="3600" b="1">
                        <a:solidFill>
                          <a:srgbClr val="FFFF00"/>
                        </a:solidFill>
                        <a:latin typeface="楷体" panose="02010609060101010101" pitchFamily="49" charset="-122"/>
                        <a:ea typeface="楷体" panose="02010609060101010101" pitchFamily="49" charset="-122"/>
                      </a:endParaRPr>
                    </a:p>
                  </a:txBody>
                  <a:tcPr>
                    <a:solidFill>
                      <a:schemeClr val="tx1"/>
                    </a:solidFill>
                  </a:tcPr>
                </a:tc>
              </a:tr>
              <a:tr h="1188720">
                <a:tc>
                  <a:txBody>
                    <a:bodyPr vert="horz" wrap="square"/>
                    <a:lstStyle/>
                    <a:p>
                      <a:pPr algn="ctr">
                        <a:buNone/>
                      </a:pPr>
                      <a:r>
                        <a:rPr lang="zh-CN" altLang="en-US" sz="3200" b="1">
                          <a:solidFill>
                            <a:schemeClr val="bg1"/>
                          </a:solidFill>
                          <a:latin typeface="楷体" panose="02010609060101010101" pitchFamily="49" charset="-122"/>
                          <a:ea typeface="楷体" panose="02010609060101010101" pitchFamily="49" charset="-122"/>
                        </a:rPr>
                        <a:t>第二部分</a:t>
                      </a:r>
                      <a:endParaRPr lang="zh-CN" altLang="en-US" sz="3200" b="1">
                        <a:solidFill>
                          <a:schemeClr val="bg1"/>
                        </a:solidFill>
                        <a:latin typeface="楷体" panose="02010609060101010101" pitchFamily="49" charset="-122"/>
                        <a:ea typeface="楷体" panose="02010609060101010101" pitchFamily="49" charset="-122"/>
                      </a:endParaRPr>
                    </a:p>
                  </a:txBody>
                  <a:tcPr>
                    <a:solidFill>
                      <a:schemeClr val="tx1"/>
                    </a:solidFill>
                  </a:tcPr>
                </a:tc>
                <a:tc>
                  <a:txBody>
                    <a:bodyPr vert="horz" wrap="square"/>
                    <a:lstStyle/>
                    <a:p>
                      <a:pPr algn="ctr">
                        <a:buNone/>
                      </a:pPr>
                      <a:endParaRPr lang="zh-CN" altLang="en-US" sz="3600">
                        <a:solidFill>
                          <a:schemeClr val="bg1"/>
                        </a:solidFill>
                        <a:sym typeface="+mn-ea"/>
                      </a:endParaRPr>
                    </a:p>
                    <a:p>
                      <a:pPr algn="ctr">
                        <a:buNone/>
                      </a:pPr>
                      <a:endParaRPr lang="zh-CN" altLang="en-US" sz="3600" b="1">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a:txBody>
                  <a:tcPr>
                    <a:solidFill>
                      <a:schemeClr val="tx1"/>
                    </a:solidFill>
                  </a:tcPr>
                </a:tc>
              </a:tr>
              <a:tr h="902970">
                <a:tc>
                  <a:txBody>
                    <a:bodyPr vert="horz" wrap="square"/>
                    <a:lstStyle/>
                    <a:p>
                      <a:pPr algn="ctr">
                        <a:buNone/>
                      </a:pPr>
                      <a:r>
                        <a:rPr lang="zh-CN" altLang="en-US" sz="3200" b="1">
                          <a:solidFill>
                            <a:schemeClr val="bg1"/>
                          </a:solidFill>
                          <a:latin typeface="楷体" panose="02010609060101010101" pitchFamily="49" charset="-122"/>
                          <a:ea typeface="楷体" panose="02010609060101010101" pitchFamily="49" charset="-122"/>
                        </a:rPr>
                        <a:t>第三、四部分</a:t>
                      </a:r>
                      <a:endParaRPr lang="zh-CN" altLang="en-US" sz="3200" b="1">
                        <a:solidFill>
                          <a:schemeClr val="bg1"/>
                        </a:solidFill>
                        <a:latin typeface="楷体" panose="02010609060101010101" pitchFamily="49" charset="-122"/>
                        <a:ea typeface="楷体" panose="02010609060101010101" pitchFamily="49" charset="-122"/>
                      </a:endParaRPr>
                    </a:p>
                  </a:txBody>
                  <a:tcPr>
                    <a:solidFill>
                      <a:schemeClr val="tx1"/>
                    </a:solidFill>
                  </a:tcPr>
                </a:tc>
                <a:tc>
                  <a:txBody>
                    <a:bodyPr vert="horz" wrap="square"/>
                    <a:lstStyle/>
                    <a:p>
                      <a:pPr algn="ctr">
                        <a:buNone/>
                      </a:pPr>
                      <a:endParaRPr lang="zh-CN" altLang="en-US" sz="3600" b="1">
                        <a:solidFill>
                          <a:schemeClr val="bg1"/>
                        </a:solidFill>
                        <a:latin typeface="楷体" panose="02010609060101010101" pitchFamily="49" charset="-122"/>
                        <a:ea typeface="楷体" panose="02010609060101010101" pitchFamily="49" charset="-122"/>
                      </a:endParaRPr>
                    </a:p>
                  </a:txBody>
                  <a:tcPr>
                    <a:solidFill>
                      <a:schemeClr val="tx1"/>
                    </a:solidFill>
                  </a:tcPr>
                </a:tc>
              </a:tr>
              <a:tr h="901700">
                <a:tc>
                  <a:txBody>
                    <a:bodyPr vert="horz" wrap="square"/>
                    <a:lstStyle/>
                    <a:p>
                      <a:pPr algn="ctr">
                        <a:buNone/>
                      </a:pPr>
                      <a:r>
                        <a:rPr lang="zh-CN" altLang="en-US" sz="3200" b="1">
                          <a:solidFill>
                            <a:schemeClr val="bg1"/>
                          </a:solidFill>
                          <a:latin typeface="楷体" panose="02010609060101010101" pitchFamily="49" charset="-122"/>
                          <a:ea typeface="楷体" panose="02010609060101010101" pitchFamily="49" charset="-122"/>
                        </a:rPr>
                        <a:t>第五、六部分</a:t>
                      </a:r>
                      <a:endParaRPr lang="zh-CN" altLang="en-US" sz="3200" b="1">
                        <a:solidFill>
                          <a:schemeClr val="bg1"/>
                        </a:solidFill>
                        <a:latin typeface="楷体" panose="02010609060101010101" pitchFamily="49" charset="-122"/>
                        <a:ea typeface="楷体" panose="02010609060101010101" pitchFamily="49" charset="-122"/>
                      </a:endParaRPr>
                    </a:p>
                  </a:txBody>
                  <a:tcPr>
                    <a:solidFill>
                      <a:schemeClr val="tx1"/>
                    </a:solidFill>
                  </a:tcPr>
                </a:tc>
                <a:tc>
                  <a:txBody>
                    <a:bodyPr vert="horz" wrap="square"/>
                    <a:lstStyle/>
                    <a:p>
                      <a:pPr algn="ctr">
                        <a:buNone/>
                      </a:pPr>
                      <a:endParaRPr lang="zh-CN" altLang="en-US" sz="3600" b="0">
                        <a:solidFill>
                          <a:schemeClr val="bg1"/>
                        </a:solidFill>
                        <a:latin typeface="楷体" panose="02010609060101010101" pitchFamily="49" charset="-122"/>
                        <a:ea typeface="楷体" panose="02010609060101010101" pitchFamily="49" charset="-122"/>
                      </a:endParaRPr>
                    </a:p>
                  </a:txBody>
                  <a:tcPr>
                    <a:solidFill>
                      <a:schemeClr val="tx1"/>
                    </a:solidFill>
                  </a:tcPr>
                </a:tc>
              </a:tr>
              <a:tr h="902335">
                <a:tc>
                  <a:txBody>
                    <a:bodyPr vert="horz" wrap="square"/>
                    <a:lstStyle/>
                    <a:p>
                      <a:pPr algn="ctr">
                        <a:buNone/>
                      </a:pPr>
                      <a:r>
                        <a:rPr lang="zh-CN" altLang="en-US" sz="3200" b="1">
                          <a:solidFill>
                            <a:schemeClr val="bg1"/>
                          </a:solidFill>
                          <a:latin typeface="楷体" panose="02010609060101010101" pitchFamily="49" charset="-122"/>
                          <a:ea typeface="楷体" panose="02010609060101010101" pitchFamily="49" charset="-122"/>
                        </a:rPr>
                        <a:t>第七部分</a:t>
                      </a:r>
                      <a:endParaRPr lang="zh-CN" altLang="en-US" sz="3200" b="1">
                        <a:solidFill>
                          <a:schemeClr val="bg1"/>
                        </a:solidFill>
                        <a:latin typeface="楷体" panose="02010609060101010101" pitchFamily="49" charset="-122"/>
                        <a:ea typeface="楷体" panose="02010609060101010101" pitchFamily="49" charset="-122"/>
                      </a:endParaRPr>
                    </a:p>
                  </a:txBody>
                  <a:tcPr>
                    <a:solidFill>
                      <a:schemeClr val="tx1"/>
                    </a:solidFill>
                  </a:tcPr>
                </a:tc>
                <a:tc>
                  <a:txBody>
                    <a:bodyPr vert="horz" wrap="square"/>
                    <a:lstStyle/>
                    <a:p>
                      <a:pPr algn="ctr">
                        <a:buNone/>
                      </a:pPr>
                      <a:endParaRPr lang="zh-CN" altLang="en-US" sz="3600" b="1">
                        <a:solidFill>
                          <a:schemeClr val="bg1"/>
                        </a:solidFill>
                        <a:latin typeface="楷体" panose="02010609060101010101" pitchFamily="49" charset="-122"/>
                        <a:ea typeface="楷体" panose="02010609060101010101" pitchFamily="49" charset="-122"/>
                      </a:endParaRPr>
                    </a:p>
                  </a:txBody>
                  <a:tcPr>
                    <a:solidFill>
                      <a:schemeClr val="tx1"/>
                    </a:solidFill>
                  </a:tcPr>
                </a:tc>
              </a:tr>
            </a:tbl>
          </a:graphicData>
        </a:graphic>
      </p:graphicFrame>
      <p:sp>
        <p:nvSpPr>
          <p:cNvPr id="4" name="文本框 3"/>
          <p:cNvSpPr txBox="1"/>
          <p:nvPr>
            <p:custDataLst>
              <p:tags r:id="rId6"/>
            </p:custDataLst>
          </p:nvPr>
        </p:nvSpPr>
        <p:spPr>
          <a:xfrm>
            <a:off x="7707630" y="2254250"/>
            <a:ext cx="1074420" cy="645160"/>
          </a:xfrm>
          <a:prstGeom prst="rect">
            <a:avLst/>
          </a:prstGeom>
          <a:noFill/>
        </p:spPr>
        <p:txBody>
          <a:bodyPr wrap="square" rtlCol="0" anchor="t">
            <a:spAutoFit/>
          </a:bodyPr>
          <a:lstStyle/>
          <a:p>
            <a:pPr>
              <a:buNone/>
            </a:pPr>
            <a:r>
              <a:rPr lang="zh-CN" altLang="en-US" sz="3600" b="1">
                <a:solidFill>
                  <a:srgbClr val="FFFF00"/>
                </a:solidFill>
                <a:latin typeface="楷体" panose="02010609060101010101" pitchFamily="49" charset="-122"/>
                <a:ea typeface="楷体" panose="02010609060101010101" pitchFamily="49" charset="-122"/>
                <a:sym typeface="+mn-ea"/>
              </a:rPr>
              <a:t>说</a:t>
            </a:r>
            <a:endParaRPr lang="zh-CN" altLang="en-US" sz="3600" b="1">
              <a:solidFill>
                <a:srgbClr val="FFFF00"/>
              </a:solidFill>
              <a:latin typeface="楷体" panose="02010609060101010101" pitchFamily="49" charset="-122"/>
              <a:ea typeface="楷体" panose="02010609060101010101" pitchFamily="49" charset="-122"/>
              <a:sym typeface="+mn-ea"/>
            </a:endParaRPr>
          </a:p>
        </p:txBody>
      </p:sp>
      <p:sp>
        <p:nvSpPr>
          <p:cNvPr id="5" name="文本框 4"/>
          <p:cNvSpPr txBox="1"/>
          <p:nvPr>
            <p:custDataLst>
              <p:tags r:id="rId7"/>
            </p:custDataLst>
          </p:nvPr>
        </p:nvSpPr>
        <p:spPr>
          <a:xfrm>
            <a:off x="7501890" y="3106420"/>
            <a:ext cx="1705610" cy="645160"/>
          </a:xfrm>
          <a:prstGeom prst="rect">
            <a:avLst/>
          </a:prstGeom>
          <a:noFill/>
        </p:spPr>
        <p:txBody>
          <a:bodyPr wrap="square" rtlCol="0" anchor="t">
            <a:spAutoFit/>
          </a:bodyPr>
          <a:lstStyle/>
          <a:p>
            <a:pPr>
              <a:buNone/>
            </a:pPr>
            <a:r>
              <a:rPr lang="zh-CN" altLang="en-US" sz="3600" b="1">
                <a:solidFill>
                  <a:srgbClr val="FFFF00"/>
                </a:solidFill>
                <a:latin typeface="楷体" panose="02010609060101010101" pitchFamily="49" charset="-122"/>
                <a:ea typeface="楷体" panose="02010609060101010101" pitchFamily="49" charset="-122"/>
                <a:sym typeface="+mn-ea"/>
              </a:rPr>
              <a:t>不说</a:t>
            </a:r>
            <a:endParaRPr lang="zh-CN" altLang="en-US" sz="3600" b="1">
              <a:solidFill>
                <a:srgbClr val="FFFF00"/>
              </a:solidFill>
              <a:latin typeface="楷体" panose="02010609060101010101" pitchFamily="49" charset="-122"/>
              <a:ea typeface="楷体" panose="02010609060101010101" pitchFamily="49" charset="-122"/>
              <a:sym typeface="+mn-ea"/>
            </a:endParaRPr>
          </a:p>
        </p:txBody>
      </p:sp>
      <p:sp>
        <p:nvSpPr>
          <p:cNvPr id="7" name="文本框 6"/>
          <p:cNvSpPr txBox="1"/>
          <p:nvPr>
            <p:custDataLst>
              <p:tags r:id="rId8"/>
            </p:custDataLst>
          </p:nvPr>
        </p:nvSpPr>
        <p:spPr>
          <a:xfrm>
            <a:off x="7707630" y="4039235"/>
            <a:ext cx="1074420" cy="645160"/>
          </a:xfrm>
          <a:prstGeom prst="rect">
            <a:avLst/>
          </a:prstGeom>
          <a:noFill/>
        </p:spPr>
        <p:txBody>
          <a:bodyPr wrap="square" rtlCol="0" anchor="t">
            <a:spAutoFit/>
          </a:bodyPr>
          <a:lstStyle/>
          <a:p>
            <a:pPr>
              <a:buNone/>
            </a:pPr>
            <a:r>
              <a:rPr lang="zh-CN" altLang="en-US" sz="3600" b="1">
                <a:solidFill>
                  <a:srgbClr val="FFFF00"/>
                </a:solidFill>
                <a:latin typeface="楷体" panose="02010609060101010101" pitchFamily="49" charset="-122"/>
                <a:ea typeface="楷体" panose="02010609060101010101" pitchFamily="49" charset="-122"/>
                <a:sym typeface="+mn-ea"/>
              </a:rPr>
              <a:t>说</a:t>
            </a:r>
            <a:endParaRPr lang="zh-CN" altLang="en-US" sz="3600" b="1">
              <a:solidFill>
                <a:srgbClr val="FFFF00"/>
              </a:solidFill>
              <a:latin typeface="楷体" panose="02010609060101010101" pitchFamily="49" charset="-122"/>
              <a:ea typeface="楷体" panose="02010609060101010101" pitchFamily="49" charset="-122"/>
              <a:sym typeface="+mn-ea"/>
            </a:endParaRPr>
          </a:p>
        </p:txBody>
      </p:sp>
      <p:sp>
        <p:nvSpPr>
          <p:cNvPr id="8" name="文本框 7"/>
          <p:cNvSpPr txBox="1"/>
          <p:nvPr>
            <p:custDataLst>
              <p:tags r:id="rId9"/>
            </p:custDataLst>
          </p:nvPr>
        </p:nvSpPr>
        <p:spPr>
          <a:xfrm>
            <a:off x="7501890" y="4860925"/>
            <a:ext cx="2052955" cy="645160"/>
          </a:xfrm>
          <a:prstGeom prst="rect">
            <a:avLst/>
          </a:prstGeom>
          <a:noFill/>
        </p:spPr>
        <p:txBody>
          <a:bodyPr wrap="square" rtlCol="0" anchor="t">
            <a:spAutoFit/>
          </a:bodyPr>
          <a:lstStyle/>
          <a:p>
            <a:pPr>
              <a:buNone/>
            </a:pPr>
            <a:r>
              <a:rPr lang="zh-CN" altLang="en-US" sz="3600" b="1">
                <a:solidFill>
                  <a:srgbClr val="FFFF00"/>
                </a:solidFill>
                <a:latin typeface="楷体" panose="02010609060101010101" pitchFamily="49" charset="-122"/>
                <a:ea typeface="楷体" panose="02010609060101010101" pitchFamily="49" charset="-122"/>
                <a:sym typeface="+mn-ea"/>
              </a:rPr>
              <a:t>不说</a:t>
            </a:r>
            <a:endParaRPr lang="zh-CN" altLang="en-US" sz="3600" b="1">
              <a:solidFill>
                <a:srgbClr val="FFFF00"/>
              </a:solidFill>
              <a:latin typeface="楷体" panose="02010609060101010101" pitchFamily="49" charset="-122"/>
              <a:ea typeface="楷体" panose="02010609060101010101" pitchFamily="49" charset="-122"/>
              <a:sym typeface="+mn-ea"/>
            </a:endParaRPr>
          </a:p>
        </p:txBody>
      </p:sp>
      <p:sp>
        <p:nvSpPr>
          <p:cNvPr id="10" name="文本框 9"/>
          <p:cNvSpPr txBox="1"/>
          <p:nvPr>
            <p:custDataLst>
              <p:tags r:id="rId10"/>
            </p:custDataLst>
          </p:nvPr>
        </p:nvSpPr>
        <p:spPr>
          <a:xfrm>
            <a:off x="1676400" y="5984240"/>
            <a:ext cx="5335905" cy="706755"/>
          </a:xfrm>
          <a:prstGeom prst="rect">
            <a:avLst/>
          </a:prstGeom>
          <a:noFill/>
        </p:spPr>
        <p:txBody>
          <a:bodyPr wrap="square" rtlCol="0" anchor="t">
            <a:spAutoFit/>
          </a:bodyPr>
          <a:lstStyle/>
          <a:p>
            <a:r>
              <a:rPr lang="zh-CN" altLang="en-US" sz="4000" b="1">
                <a:latin typeface="楷体" panose="02010609060101010101" pitchFamily="49" charset="-122"/>
                <a:ea typeface="楷体" panose="02010609060101010101" pitchFamily="49" charset="-122"/>
                <a:sym typeface="+mn-ea"/>
              </a:rPr>
              <a:t>《为了</a:t>
            </a:r>
            <a:r>
              <a:rPr lang="zh-CN" altLang="en-US" sz="4000" b="1">
                <a:solidFill>
                  <a:srgbClr val="FF0000"/>
                </a:solidFill>
                <a:latin typeface="楷体" panose="02010609060101010101" pitchFamily="49" charset="-122"/>
                <a:ea typeface="楷体" panose="02010609060101010101" pitchFamily="49" charset="-122"/>
                <a:sym typeface="+mn-ea"/>
              </a:rPr>
              <a:t>忘却</a:t>
            </a:r>
            <a:r>
              <a:rPr lang="zh-CN" altLang="en-US" sz="4000" b="1">
                <a:latin typeface="楷体" panose="02010609060101010101" pitchFamily="49" charset="-122"/>
                <a:ea typeface="楷体" panose="02010609060101010101" pitchFamily="49" charset="-122"/>
                <a:sym typeface="+mn-ea"/>
              </a:rPr>
              <a:t>的</a:t>
            </a:r>
            <a:r>
              <a:rPr lang="zh-CN" altLang="en-US" sz="4000" b="1">
                <a:solidFill>
                  <a:srgbClr val="FF0000"/>
                </a:solidFill>
                <a:latin typeface="楷体" panose="02010609060101010101" pitchFamily="49" charset="-122"/>
                <a:ea typeface="楷体" panose="02010609060101010101" pitchFamily="49" charset="-122"/>
                <a:sym typeface="+mn-ea"/>
              </a:rPr>
              <a:t>纪念</a:t>
            </a:r>
            <a:r>
              <a:rPr lang="zh-CN" altLang="en-US" sz="4000" b="1">
                <a:latin typeface="楷体" panose="02010609060101010101" pitchFamily="49" charset="-122"/>
                <a:ea typeface="楷体" panose="02010609060101010101" pitchFamily="49" charset="-122"/>
                <a:sym typeface="+mn-ea"/>
              </a:rPr>
              <a:t>》</a:t>
            </a:r>
            <a:endParaRPr lang="zh-CN" altLang="en-US" sz="4000" b="1">
              <a:latin typeface="楷体" panose="02010609060101010101" pitchFamily="49" charset="-122"/>
              <a:ea typeface="楷体" panose="02010609060101010101" pitchFamily="49" charset="-122"/>
            </a:endParaRPr>
          </a:p>
        </p:txBody>
      </p:sp>
    </p:spTree>
    <p:custDataLst>
      <p:tags r:id="rId11"/>
    </p:custData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978535" y="492125"/>
            <a:ext cx="9961880" cy="5041265"/>
          </a:xfrm>
        </p:spPr>
        <p:txBody>
          <a:bodyPr/>
          <a:lstStyle/>
          <a:p>
            <a:pPr marL="0" indent="0">
              <a:buNone/>
            </a:pPr>
            <a:r>
              <a:rPr lang="en-US" altLang="zh-CN" sz="3200" b="1"/>
              <a:t>    </a:t>
            </a:r>
            <a:r>
              <a:rPr lang="en-US" altLang="zh-CN" sz="3200" b="1">
                <a:latin typeface="楷体" panose="02010609060101010101" pitchFamily="49" charset="-122"/>
                <a:ea typeface="楷体" panose="02010609060101010101" pitchFamily="49" charset="-122"/>
                <a:cs typeface="楷体" panose="02010609060101010101" pitchFamily="49" charset="-122"/>
              </a:rPr>
              <a:t> </a:t>
            </a:r>
            <a:endParaRPr lang="en-US" altLang="zh-CN" sz="3200" b="1">
              <a:latin typeface="楷体" panose="02010609060101010101" pitchFamily="49" charset="-122"/>
              <a:ea typeface="楷体" panose="02010609060101010101" pitchFamily="49" charset="-122"/>
              <a:cs typeface="楷体" panose="02010609060101010101" pitchFamily="49" charset="-122"/>
            </a:endParaRPr>
          </a:p>
          <a:p>
            <a:pPr marL="0" indent="0">
              <a:lnSpc>
                <a:spcPct val="120000"/>
              </a:lnSpc>
              <a:buNone/>
            </a:pPr>
            <a:r>
              <a:rPr lang="en-US" altLang="zh-CN" sz="3200" b="1">
                <a:latin typeface="楷体" panose="02010609060101010101" pitchFamily="49" charset="-122"/>
                <a:ea typeface="楷体" panose="02010609060101010101" pitchFamily="49" charset="-122"/>
                <a:cs typeface="楷体" panose="02010609060101010101" pitchFamily="49" charset="-122"/>
              </a:rPr>
              <a:t>  </a:t>
            </a:r>
            <a:r>
              <a:rPr lang="en-US" altLang="zh-CN" sz="4000" b="1">
                <a:latin typeface="楷体" panose="02010609060101010101" pitchFamily="49" charset="-122"/>
                <a:ea typeface="楷体" panose="02010609060101010101" pitchFamily="49" charset="-122"/>
                <a:cs typeface="楷体" panose="02010609060101010101" pitchFamily="49" charset="-122"/>
              </a:rPr>
              <a:t> </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除了语言上的矛盾表达，鲁迅在两篇纪念性散文中都表达了自己强烈的悲愤，对革命青年们为民族的独立和自由英勇牺牲的行为给予了极高的评价。面对牺牲的革命青年和残暴的国民党反动派，鲁迅先生为何不去和国民党反动派拼命</a:t>
            </a:r>
            <a:r>
              <a:rPr lang="en-US" altLang="zh-CN" sz="32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sz="3200" b="1">
                <a:solidFill>
                  <a:schemeClr val="tx1"/>
                </a:solidFill>
                <a:latin typeface="楷体" panose="02010609060101010101" pitchFamily="49" charset="-122"/>
                <a:ea typeface="楷体" panose="02010609060101010101" pitchFamily="49" charset="-122"/>
                <a:cs typeface="楷体" panose="02010609060101010101" pitchFamily="49" charset="-122"/>
              </a:rPr>
              <a:t>他</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是怎么做的呢</a:t>
            </a:r>
            <a:r>
              <a:rPr lang="en-US" altLang="zh-CN" sz="3200" b="1">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386080" y="908685"/>
            <a:ext cx="11419840" cy="5041265"/>
          </a:xfrm>
        </p:spPr>
        <p:txBody>
          <a:bodyPr/>
          <a:lstStyle/>
          <a:p>
            <a:pPr marL="0" indent="0" algn="r">
              <a:lnSpc>
                <a:spcPct val="150000"/>
              </a:lnSpc>
              <a:buNone/>
            </a:pPr>
            <a:r>
              <a:rPr lang="en-US" altLang="zh-CN" sz="3200">
                <a:solidFill>
                  <a:schemeClr val="tx1"/>
                </a:solidFill>
              </a:rPr>
              <a:t>  </a:t>
            </a:r>
            <a:r>
              <a:rPr lang="en-US" altLang="zh-CN" sz="3200" b="1">
                <a:solidFill>
                  <a:schemeClr val="tx1"/>
                </a:solidFill>
              </a:rPr>
              <a:t> </a:t>
            </a: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前年的今日，我</a:t>
            </a:r>
            <a:r>
              <a:rPr lang="zh-CN" altLang="en-US" sz="2400" b="1">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rPr>
              <a:t>避在客栈里</a:t>
            </a:r>
            <a:r>
              <a:rPr lang="zh-CN" altLang="en-US"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他们却是走向刑场了；去年的今日，我在炮声中</a:t>
            </a:r>
            <a:r>
              <a:rPr lang="zh-CN" altLang="en-US" sz="2400" b="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rPr>
              <a:t>逃在英租界</a:t>
            </a: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，他们则早已埋在不知那里的地下了；今年的今日，我才</a:t>
            </a:r>
            <a:r>
              <a:rPr lang="zh-CN" altLang="en-US" sz="2400" b="1">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rPr>
              <a:t>坐在旧寓里</a:t>
            </a: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，人们都睡觉了，连我的女人和孩子…       </a:t>
            </a: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sz="2400" b="1">
                <a:solidFill>
                  <a:schemeClr val="tx1"/>
                </a:solidFill>
                <a:latin typeface="楷体" panose="02010609060101010101" pitchFamily="49" charset="-122"/>
                <a:ea typeface="楷体" panose="02010609060101010101" pitchFamily="49" charset="-122"/>
                <a:cs typeface="楷体" panose="02010609060101010101" pitchFamily="49" charset="-122"/>
              </a:rPr>
              <a:t>《为了忘却的纪念》</a:t>
            </a:r>
            <a:endParaRPr sz="24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内容占位符 2"/>
          <p:cNvSpPr>
            <a:spLocks noGrp="1"/>
          </p:cNvSpPr>
          <p:nvPr>
            <p:custDataLst>
              <p:tags r:id="rId5"/>
            </p:custDataLst>
          </p:nvPr>
        </p:nvSpPr>
        <p:spPr>
          <a:xfrm>
            <a:off x="785495" y="3578860"/>
            <a:ext cx="11221720" cy="504126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a:latin typeface="楷体" panose="02010609060101010101" pitchFamily="49" charset="-122"/>
                <a:ea typeface="楷体" panose="02010609060101010101" pitchFamily="49" charset="-122"/>
                <a:cs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在四十余被害的青年之中，刘和珍君是我的学生。学生云者，我向来这样想，这样说，现在却觉得有些踌躇了，我应该对她奉献我的悲哀与尊敬。她不是</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“苟活到现在的我”</a:t>
            </a: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的学生，是为了中国而死的中国的青年。   </a:t>
            </a:r>
            <a:endPar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sz="2400" b="1">
                <a:solidFill>
                  <a:schemeClr val="tx1"/>
                </a:solidFill>
                <a:latin typeface="楷体" panose="02010609060101010101" pitchFamily="49" charset="-122"/>
                <a:ea typeface="楷体" panose="02010609060101010101" pitchFamily="49" charset="-122"/>
                <a:cs typeface="楷体" panose="02010609060101010101" pitchFamily="49" charset="-122"/>
              </a:rPr>
              <a:t>《记念刘和珍君 》</a:t>
            </a:r>
            <a:endParaRPr sz="24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8" name="文本框 7"/>
          <p:cNvSpPr txBox="1"/>
          <p:nvPr>
            <p:custDataLst>
              <p:tags r:id="rId6"/>
            </p:custDataLst>
          </p:nvPr>
        </p:nvSpPr>
        <p:spPr>
          <a:xfrm>
            <a:off x="4050665" y="5739130"/>
            <a:ext cx="5737225" cy="583565"/>
          </a:xfrm>
          <a:prstGeom prst="rect">
            <a:avLst/>
          </a:prstGeom>
          <a:noFill/>
        </p:spPr>
        <p:txBody>
          <a:bodyPr wrap="square" rtlCol="0">
            <a:spAutoFit/>
          </a:bodyPr>
          <a:lstStyle/>
          <a:p>
            <a:r>
              <a:rPr lang="zh-CN" altLang="en-US" sz="3200" b="1">
                <a:solidFill>
                  <a:srgbClr val="FF0000"/>
                </a:solidFill>
                <a:latin typeface="黑体" panose="02010609060101010101" pitchFamily="49" charset="-122"/>
                <a:ea typeface="黑体" panose="02010609060101010101" pitchFamily="49" charset="-122"/>
              </a:rPr>
              <a:t>情感与行动之间的矛盾</a:t>
            </a:r>
            <a:endParaRPr lang="zh-CN" altLang="en-US" sz="32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P spid="4" grpId="1"/>
      <p:bldP spid="8" grpId="2"/>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标题 1"/>
          <p:cNvSpPr>
            <a:spLocks noGrp="1"/>
          </p:cNvSpPr>
          <p:nvPr>
            <p:custDataLst>
              <p:tags r:id="rId3"/>
            </p:custDataLst>
          </p:nvPr>
        </p:nvSpPr>
        <p:spPr>
          <a:xfrm>
            <a:off x="669882" y="258010"/>
            <a:ext cx="10852237" cy="648000"/>
          </a:xfrm>
          <a:prstGeom prst="rect">
            <a:avLst/>
          </a:prstGeom>
        </p:spPr>
        <p:txBody>
          <a:bodyPr vert="horz" lIns="101600" tIns="38100" rIns="76200" bIns="38100" rtlCol="0" anchor="ctr" anchorCtr="0">
            <a:no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r>
              <a:rPr lang="zh-CN" altLang="en-US" sz="4000"/>
              <a:t>二：合作探究：</a:t>
            </a:r>
            <a:r>
              <a:rPr lang="zh-CN" altLang="en-US" sz="3200"/>
              <a:t>体会作者的复杂情感。</a:t>
            </a:r>
            <a:endParaRPr lang="zh-CN" altLang="en-US" sz="3200">
              <a:latin typeface="微软雅黑" panose="020b0503020204020204" charset="-122"/>
              <a:ea typeface="微软雅黑"/>
            </a:endParaRPr>
          </a:p>
        </p:txBody>
      </p:sp>
      <p:sp>
        <p:nvSpPr>
          <p:cNvPr id="8" name="圆角矩形 7"/>
          <p:cNvSpPr/>
          <p:nvPr>
            <p:custDataLst>
              <p:tags r:id="rId4"/>
            </p:custDataLst>
          </p:nvPr>
        </p:nvSpPr>
        <p:spPr>
          <a:xfrm>
            <a:off x="669925" y="1437640"/>
            <a:ext cx="5144770" cy="2651125"/>
          </a:xfrm>
          <a:prstGeom prst="roundRect">
            <a:avLst/>
          </a:prstGeom>
          <a:gradFill>
            <a:gsLst>
              <a:gs pos="0">
                <a:srgbClr val="14CD68"/>
              </a:gs>
              <a:gs pos="100000">
                <a:srgbClr val="0B6E38"/>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5"/>
            </p:custDataLst>
          </p:nvPr>
        </p:nvSpPr>
        <p:spPr>
          <a:xfrm>
            <a:off x="1574165" y="1816100"/>
            <a:ext cx="3011805" cy="645160"/>
          </a:xfrm>
          <a:prstGeom prst="rect">
            <a:avLst/>
          </a:prstGeom>
          <a:noFill/>
        </p:spPr>
        <p:txBody>
          <a:bodyPr wrap="square" rtlCol="0">
            <a:spAutoFit/>
          </a:bodyPr>
          <a:lstStyle/>
          <a:p>
            <a:r>
              <a:rPr lang="zh-CN" altLang="en-US" sz="3600" b="1"/>
              <a:t>矛盾的语言</a:t>
            </a:r>
            <a:endParaRPr lang="zh-CN" altLang="en-US" sz="3600" b="1"/>
          </a:p>
        </p:txBody>
      </p:sp>
      <p:sp>
        <p:nvSpPr>
          <p:cNvPr id="12" name="文本框 11"/>
          <p:cNvSpPr txBox="1"/>
          <p:nvPr>
            <p:custDataLst>
              <p:tags r:id="rId6"/>
            </p:custDataLst>
          </p:nvPr>
        </p:nvSpPr>
        <p:spPr>
          <a:xfrm>
            <a:off x="1574165" y="2785110"/>
            <a:ext cx="3011805" cy="645160"/>
          </a:xfrm>
          <a:prstGeom prst="rect">
            <a:avLst/>
          </a:prstGeom>
          <a:noFill/>
        </p:spPr>
        <p:txBody>
          <a:bodyPr wrap="square" rtlCol="0">
            <a:spAutoFit/>
          </a:bodyPr>
          <a:lstStyle/>
          <a:p>
            <a:r>
              <a:rPr lang="zh-CN" altLang="en-US" sz="3600" b="1"/>
              <a:t>矛盾的行动</a:t>
            </a:r>
            <a:endParaRPr lang="zh-CN" altLang="en-US" sz="3600" b="1"/>
          </a:p>
        </p:txBody>
      </p:sp>
      <p:pic>
        <p:nvPicPr>
          <p:cNvPr id="13" name="内容占位符 12" descr="src=http___bpic.588ku.com_element_pic_20_06_30_c399fdd89d79700496e4e541db7b0f2e.jpg!_fw_253_quality_90_unsharp_true_compress_true&amp;refer=http___bpic.588ku"/>
          <p:cNvPicPr>
            <a:picLocks noChangeAspect="1"/>
          </p:cNvPicPr>
          <p:nvPr>
            <p:ph idx="1"/>
            <p:custDataLst>
              <p:tags r:id="rId8"/>
            </p:custDataLst>
          </p:nvPr>
        </p:nvPicPr>
        <p:blipFill>
          <a:blip r:embed="rId7"/>
          <a:stretch>
            <a:fillRect/>
          </a:stretch>
        </p:blipFill>
        <p:spPr>
          <a:xfrm rot="20820000">
            <a:off x="5929630" y="1743075"/>
            <a:ext cx="1845310" cy="1623695"/>
          </a:xfrm>
          <a:prstGeom prst="rect">
            <a:avLst/>
          </a:prstGeom>
        </p:spPr>
      </p:pic>
      <p:sp>
        <p:nvSpPr>
          <p:cNvPr id="14" name="文本框 13"/>
          <p:cNvSpPr txBox="1"/>
          <p:nvPr>
            <p:custDataLst>
              <p:tags r:id="rId9"/>
            </p:custDataLst>
          </p:nvPr>
        </p:nvSpPr>
        <p:spPr>
          <a:xfrm>
            <a:off x="2283460" y="4632325"/>
            <a:ext cx="8096885" cy="583565"/>
          </a:xfrm>
          <a:prstGeom prst="rect">
            <a:avLst/>
          </a:prstGeom>
          <a:noFill/>
        </p:spPr>
        <p:txBody>
          <a:bodyPr wrap="square" rtlCol="0">
            <a:spAutoFit/>
          </a:bodyPr>
          <a:lstStyle/>
          <a:p>
            <a:r>
              <a:rPr lang="zh-CN" altLang="en-US" sz="3200" b="1">
                <a:solidFill>
                  <a:schemeClr val="tx1"/>
                </a:solidFill>
              </a:rPr>
              <a:t>（</a:t>
            </a:r>
            <a:r>
              <a:rPr lang="zh-CN" altLang="en-US" sz="3200" b="1">
                <a:solidFill>
                  <a:srgbClr val="FF0000"/>
                </a:solidFill>
              </a:rPr>
              <a:t>注意：</a:t>
            </a:r>
            <a:r>
              <a:rPr lang="zh-CN" altLang="en-US" sz="3200" b="1">
                <a:solidFill>
                  <a:schemeClr val="tx1"/>
                </a:solidFill>
              </a:rPr>
              <a:t>结合语境和写作背景分析）</a:t>
            </a:r>
            <a:endParaRPr lang="zh-CN" altLang="en-US" sz="3200" b="1">
              <a:solidFill>
                <a:schemeClr val="tx1"/>
              </a:solidFill>
            </a:endParaRPr>
          </a:p>
        </p:txBody>
      </p:sp>
      <p:sp>
        <p:nvSpPr>
          <p:cNvPr id="15" name="文本框 14"/>
          <p:cNvSpPr txBox="1"/>
          <p:nvPr>
            <p:custDataLst>
              <p:tags r:id="rId10"/>
            </p:custDataLst>
          </p:nvPr>
        </p:nvSpPr>
        <p:spPr>
          <a:xfrm>
            <a:off x="7933690" y="2209800"/>
            <a:ext cx="3535680" cy="1106805"/>
          </a:xfrm>
          <a:prstGeom prst="rect">
            <a:avLst/>
          </a:prstGeom>
          <a:noFill/>
        </p:spPr>
        <p:txBody>
          <a:bodyPr wrap="none" rtlCol="0">
            <a:spAutoFit/>
          </a:bodyPr>
          <a:lstStyle/>
          <a:p>
            <a:r>
              <a:rPr lang="zh-CN" altLang="en-US" sz="6600" b="1">
                <a:ln>
                  <a:solidFill>
                    <a:srgbClr val="FF0000"/>
                  </a:solidFill>
                </a:ln>
                <a:solidFill>
                  <a:srgbClr val="FF0000"/>
                </a:solidFill>
              </a:rPr>
              <a:t>复杂情感</a:t>
            </a:r>
            <a:endParaRPr lang="zh-CN" altLang="en-US" sz="6600" b="1">
              <a:ln>
                <a:solidFill>
                  <a:srgbClr val="FF0000"/>
                </a:solidFill>
              </a:ln>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graphicFrame>
        <p:nvGraphicFramePr>
          <p:cNvPr id="4" name="内容占位符 3"/>
          <p:cNvGraphicFramePr>
            <a:graphicFrameLocks noGrp="1"/>
          </p:cNvGraphicFramePr>
          <p:nvPr>
            <p:ph idx="1"/>
            <p:custDataLst>
              <p:tags r:id="rId4"/>
            </p:custDataLst>
          </p:nvPr>
        </p:nvGraphicFramePr>
        <p:xfrm>
          <a:off x="30029" y="147955"/>
          <a:ext cx="11918950" cy="6201410"/>
        </p:xfrm>
        <a:graphic>
          <a:graphicData uri="http://schemas.openxmlformats.org/drawingml/2006/table">
            <a:tbl>
              <a:tblPr firstRow="1" bandRow="1">
                <a:tableStyleId>{5C22544A-7EE6-4342-B048-85BDC9FD1C3A}</a:tableStyleId>
              </a:tblPr>
              <a:tblGrid>
                <a:gridCol w="2428875"/>
                <a:gridCol w="3600450"/>
                <a:gridCol w="5889625"/>
              </a:tblGrid>
              <a:tr h="1208405">
                <a:tc>
                  <a:txBody>
                    <a:bodyPr vert="horz" wrap="square"/>
                    <a:lstStyle/>
                    <a:p>
                      <a:pPr>
                        <a:buNone/>
                      </a:pPr>
                      <a:endParaRPr lang="zh-CN" altLang="en-US"/>
                    </a:p>
                  </a:txBody>
                  <a:tcPr>
                    <a:solidFill>
                      <a:schemeClr val="tx1"/>
                    </a:solidFill>
                  </a:tcPr>
                </a:tc>
                <a:tc>
                  <a:txBody>
                    <a:bodyPr vert="horz" wrap="square"/>
                    <a:lstStyle/>
                    <a:p>
                      <a:pPr algn="ctr">
                        <a:buNone/>
                      </a:pPr>
                      <a:r>
                        <a:rPr lang="zh-CN" altLang="en-US" sz="4000">
                          <a:latin typeface="黑体" panose="02010609060101010101" pitchFamily="49" charset="-122"/>
                          <a:ea typeface="黑体" panose="02010609060101010101" pitchFamily="49" charset="-122"/>
                        </a:rPr>
                        <a:t>表达</a:t>
                      </a:r>
                      <a:endParaRPr lang="zh-CN" altLang="en-US" sz="4000">
                        <a:latin typeface="黑体" panose="02010609060101010101" pitchFamily="49" charset="-122"/>
                        <a:ea typeface="黑体" panose="02010609060101010101" pitchFamily="49" charset="-122"/>
                      </a:endParaRPr>
                    </a:p>
                  </a:txBody>
                  <a:tcPr>
                    <a:solidFill>
                      <a:schemeClr val="tx1"/>
                    </a:solidFill>
                  </a:tcPr>
                </a:tc>
                <a:tc>
                  <a:txBody>
                    <a:bodyPr vert="horz" wrap="square"/>
                    <a:lstStyle/>
                    <a:p>
                      <a:pPr algn="ctr">
                        <a:buNone/>
                      </a:pPr>
                      <a:r>
                        <a:rPr lang="zh-CN" altLang="en-US" sz="4000">
                          <a:solidFill>
                            <a:schemeClr val="bg1"/>
                          </a:solidFill>
                          <a:latin typeface="黑体" panose="02010609060101010101" pitchFamily="49" charset="-122"/>
                          <a:ea typeface="黑体" panose="02010609060101010101" pitchFamily="49" charset="-122"/>
                        </a:rPr>
                        <a:t>情感</a:t>
                      </a:r>
                      <a:endParaRPr lang="zh-CN" altLang="en-US" sz="4000">
                        <a:solidFill>
                          <a:schemeClr val="bg1"/>
                        </a:solidFill>
                        <a:latin typeface="黑体" panose="02010609060101010101" pitchFamily="49" charset="-122"/>
                        <a:ea typeface="黑体" panose="02010609060101010101" pitchFamily="49" charset="-122"/>
                      </a:endParaRPr>
                    </a:p>
                  </a:txBody>
                  <a:tcPr>
                    <a:solidFill>
                      <a:schemeClr val="tx1"/>
                    </a:solidFill>
                  </a:tcPr>
                </a:tc>
              </a:tr>
              <a:tr h="850265">
                <a:tc>
                  <a:txBody>
                    <a:bodyPr vert="horz" wrap="square"/>
                    <a:lstStyle/>
                    <a:p>
                      <a:pPr algn="ctr">
                        <a:buNone/>
                      </a:pPr>
                      <a:r>
                        <a:rPr lang="zh-CN" altLang="en-US" sz="2800" b="1">
                          <a:solidFill>
                            <a:schemeClr val="bg1"/>
                          </a:solidFill>
                          <a:latin typeface="楷体" panose="02010609060101010101" pitchFamily="49" charset="-122"/>
                          <a:ea typeface="楷体" panose="02010609060101010101" pitchFamily="49" charset="-122"/>
                        </a:rPr>
                        <a:t>第一部分</a:t>
                      </a:r>
                      <a:endParaRPr lang="zh-CN" altLang="en-US" sz="2800" b="1">
                        <a:solidFill>
                          <a:schemeClr val="bg1"/>
                        </a:solidFill>
                        <a:latin typeface="楷体" panose="02010609060101010101" pitchFamily="49" charset="-122"/>
                        <a:ea typeface="楷体" panose="02010609060101010101" pitchFamily="49" charset="-122"/>
                      </a:endParaRPr>
                    </a:p>
                  </a:txBody>
                  <a:tcPr>
                    <a:solidFill>
                      <a:schemeClr val="tx1"/>
                    </a:solidFill>
                  </a:tcPr>
                </a:tc>
                <a:tc>
                  <a:txBody>
                    <a:bodyPr vert="horz" wrap="square"/>
                    <a:lstStyle/>
                    <a:p>
                      <a:pPr>
                        <a:buNone/>
                      </a:pPr>
                      <a:r>
                        <a:rPr lang="zh-CN" altLang="en-US" sz="2800" b="1">
                          <a:solidFill>
                            <a:schemeClr val="bg1"/>
                          </a:solidFill>
                          <a:latin typeface="楷体" panose="02010609060101010101" pitchFamily="49" charset="-122"/>
                          <a:ea typeface="楷体" panose="02010609060101010101" pitchFamily="49" charset="-122"/>
                          <a:sym typeface="+mn-ea"/>
                        </a:rPr>
                        <a:t>不说</a:t>
                      </a:r>
                      <a:r>
                        <a:rPr lang="en-US" altLang="zh-CN" sz="2800" b="1">
                          <a:solidFill>
                            <a:schemeClr val="bg1"/>
                          </a:solidFill>
                          <a:latin typeface="楷体" panose="02010609060101010101" pitchFamily="49" charset="-122"/>
                          <a:ea typeface="楷体" panose="02010609060101010101" pitchFamily="49" charset="-122"/>
                          <a:sym typeface="+mn-ea"/>
                        </a:rPr>
                        <a:t>--</a:t>
                      </a:r>
                      <a:r>
                        <a:rPr lang="zh-CN" altLang="en-US" sz="2800" b="1">
                          <a:solidFill>
                            <a:schemeClr val="bg1"/>
                          </a:solidFill>
                          <a:latin typeface="楷体" panose="02010609060101010101" pitchFamily="49" charset="-122"/>
                          <a:ea typeface="楷体" panose="02010609060101010101" pitchFamily="49" charset="-122"/>
                          <a:sym typeface="+mn-ea"/>
                        </a:rPr>
                        <a:t>说</a:t>
                      </a:r>
                      <a:r>
                        <a:rPr lang="en-US" altLang="zh-CN" sz="2800" b="1">
                          <a:solidFill>
                            <a:schemeClr val="bg1"/>
                          </a:solidFill>
                          <a:latin typeface="楷体" panose="02010609060101010101" pitchFamily="49" charset="-122"/>
                          <a:ea typeface="楷体" panose="02010609060101010101" pitchFamily="49" charset="-122"/>
                          <a:sym typeface="+mn-ea"/>
                        </a:rPr>
                        <a:t>--</a:t>
                      </a:r>
                      <a:r>
                        <a:rPr lang="zh-CN" altLang="en-US" sz="2800" b="1">
                          <a:solidFill>
                            <a:schemeClr val="bg1"/>
                          </a:solidFill>
                          <a:latin typeface="楷体" panose="02010609060101010101" pitchFamily="49" charset="-122"/>
                          <a:ea typeface="楷体" panose="02010609060101010101" pitchFamily="49" charset="-122"/>
                          <a:sym typeface="+mn-ea"/>
                        </a:rPr>
                        <a:t>不说</a:t>
                      </a:r>
                      <a:r>
                        <a:rPr lang="en-US" altLang="zh-CN" sz="2800" b="1">
                          <a:solidFill>
                            <a:schemeClr val="bg1"/>
                          </a:solidFill>
                          <a:latin typeface="楷体" panose="02010609060101010101" pitchFamily="49" charset="-122"/>
                          <a:ea typeface="楷体" panose="02010609060101010101" pitchFamily="49" charset="-122"/>
                          <a:sym typeface="+mn-ea"/>
                        </a:rPr>
                        <a:t>--</a:t>
                      </a:r>
                      <a:r>
                        <a:rPr lang="zh-CN" altLang="en-US" sz="2800" b="1">
                          <a:solidFill>
                            <a:schemeClr val="bg1"/>
                          </a:solidFill>
                          <a:latin typeface="楷体" panose="02010609060101010101" pitchFamily="49" charset="-122"/>
                          <a:ea typeface="楷体" panose="02010609060101010101" pitchFamily="49" charset="-122"/>
                          <a:sym typeface="+mn-ea"/>
                        </a:rPr>
                        <a:t>说</a:t>
                      </a:r>
                      <a:endParaRPr lang="zh-CN" altLang="en-US" sz="1800" b="1">
                        <a:solidFill>
                          <a:schemeClr val="bg1"/>
                        </a:solidFill>
                        <a:latin typeface="楷体" panose="02010609060101010101" pitchFamily="49" charset="-122"/>
                        <a:ea typeface="楷体" panose="02010609060101010101" pitchFamily="49" charset="-122"/>
                        <a:sym typeface="+mn-ea"/>
                      </a:endParaRPr>
                    </a:p>
                    <a:p>
                      <a:pPr>
                        <a:buNone/>
                      </a:pPr>
                      <a:endParaRPr lang="zh-CN" altLang="en-US" sz="1800" b="1">
                        <a:solidFill>
                          <a:schemeClr val="bg1"/>
                        </a:solidFill>
                        <a:latin typeface="楷体" panose="02010609060101010101" pitchFamily="49" charset="-122"/>
                        <a:ea typeface="楷体" panose="02010609060101010101" pitchFamily="49" charset="-122"/>
                        <a:sym typeface="+mn-ea"/>
                      </a:endParaRPr>
                    </a:p>
                  </a:txBody>
                  <a:tcPr>
                    <a:solidFill>
                      <a:schemeClr val="tx1"/>
                    </a:solidFill>
                  </a:tcPr>
                </a:tc>
                <a:tc>
                  <a:txBody>
                    <a:bodyPr vert="horz" wrap="square"/>
                    <a:lstStyle/>
                    <a:p>
                      <a:pPr>
                        <a:buNone/>
                      </a:pPr>
                      <a:r>
                        <a:rPr lang="en-US" altLang="zh-CN" sz="2800" b="1">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800" b="1">
                        <a:solidFill>
                          <a:srgbClr val="FFFF00"/>
                        </a:solidFill>
                        <a:effectLst/>
                        <a:latin typeface="楷体" panose="02010609060101010101" pitchFamily="49" charset="-122"/>
                        <a:ea typeface="楷体" panose="02010609060101010101" pitchFamily="49" charset="-122"/>
                        <a:cs typeface="楷体" panose="02010609060101010101" pitchFamily="49" charset="-122"/>
                        <a:sym typeface="+mn-ea"/>
                      </a:endParaRPr>
                    </a:p>
                  </a:txBody>
                  <a:tcPr>
                    <a:solidFill>
                      <a:schemeClr val="tx1"/>
                    </a:solidFill>
                  </a:tcPr>
                </a:tc>
              </a:tr>
              <a:tr h="1035050">
                <a:tc>
                  <a:txBody>
                    <a:bodyPr vert="horz" wrap="square"/>
                    <a:lstStyle/>
                    <a:p>
                      <a:pPr>
                        <a:buNone/>
                      </a:pPr>
                      <a:endParaRPr lang="zh-CN" altLang="en-US" sz="1800" b="1">
                        <a:solidFill>
                          <a:schemeClr val="bg1"/>
                        </a:solidFill>
                        <a:latin typeface="楷体" panose="02010609060101010101" pitchFamily="49" charset="-122"/>
                        <a:ea typeface="楷体" panose="02010609060101010101" pitchFamily="49" charset="-122"/>
                        <a:sym typeface="+mn-ea"/>
                      </a:endParaRPr>
                    </a:p>
                    <a:p>
                      <a:pPr>
                        <a:buNone/>
                      </a:pPr>
                      <a:r>
                        <a:rPr lang="zh-CN" altLang="en-US" sz="2800" b="1">
                          <a:solidFill>
                            <a:schemeClr val="bg1"/>
                          </a:solidFill>
                          <a:latin typeface="楷体" panose="02010609060101010101" pitchFamily="49" charset="-122"/>
                          <a:ea typeface="楷体" panose="02010609060101010101" pitchFamily="49" charset="-122"/>
                        </a:rPr>
                        <a:t>第二部分</a:t>
                      </a:r>
                      <a:endParaRPr lang="zh-CN" altLang="en-US" sz="2800" b="1">
                        <a:solidFill>
                          <a:schemeClr val="bg1"/>
                        </a:solidFill>
                        <a:latin typeface="楷体" panose="02010609060101010101" pitchFamily="49" charset="-122"/>
                        <a:ea typeface="楷体" panose="02010609060101010101" pitchFamily="49" charset="-122"/>
                      </a:endParaRPr>
                    </a:p>
                  </a:txBody>
                  <a:tcPr>
                    <a:solidFill>
                      <a:schemeClr val="tx1"/>
                    </a:solidFill>
                  </a:tcPr>
                </a:tc>
                <a:tc>
                  <a:txBody>
                    <a:bodyPr vert="horz" wrap="square"/>
                    <a:lstStyle/>
                    <a:p>
                      <a:pPr algn="ctr">
                        <a:buNone/>
                      </a:pPr>
                      <a:r>
                        <a:rPr lang="zh-CN" altLang="en-US" sz="2800" b="1">
                          <a:solidFill>
                            <a:schemeClr val="bg1"/>
                          </a:solidFill>
                          <a:latin typeface="楷体" panose="02010609060101010101" pitchFamily="49" charset="-122"/>
                          <a:ea typeface="楷体" panose="02010609060101010101" pitchFamily="49" charset="-122"/>
                        </a:rPr>
                        <a:t>说</a:t>
                      </a:r>
                      <a:endParaRPr lang="zh-CN" altLang="en-US" sz="2800" b="1">
                        <a:solidFill>
                          <a:schemeClr val="bg1"/>
                        </a:solidFill>
                        <a:latin typeface="楷体" panose="02010609060101010101" pitchFamily="49" charset="-122"/>
                        <a:ea typeface="楷体" panose="02010609060101010101" pitchFamily="49" charset="-122"/>
                      </a:endParaRPr>
                    </a:p>
                  </a:txBody>
                  <a:tcPr>
                    <a:solidFill>
                      <a:schemeClr val="tx1"/>
                    </a:solidFill>
                  </a:tcPr>
                </a:tc>
                <a:tc>
                  <a:txBody>
                    <a:bodyPr vert="horz" wrap="square"/>
                    <a:lstStyle/>
                    <a:p>
                      <a:pPr>
                        <a:buNone/>
                      </a:pPr>
                      <a:endParaRPr lang="zh-CN" altLang="en-US" sz="280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a:txBody>
                  <a:tcPr>
                    <a:solidFill>
                      <a:schemeClr val="tx1"/>
                    </a:solidFill>
                  </a:tcPr>
                </a:tc>
              </a:tr>
              <a:tr h="1035685">
                <a:tc>
                  <a:txBody>
                    <a:bodyPr vert="horz" wrap="square"/>
                    <a:lstStyle/>
                    <a:p>
                      <a:pPr>
                        <a:buNone/>
                      </a:pPr>
                      <a:r>
                        <a:rPr lang="zh-CN" altLang="en-US" sz="2800" b="1">
                          <a:solidFill>
                            <a:schemeClr val="bg1"/>
                          </a:solidFill>
                          <a:latin typeface="楷体" panose="02010609060101010101" pitchFamily="49" charset="-122"/>
                          <a:ea typeface="楷体" panose="02010609060101010101" pitchFamily="49" charset="-122"/>
                          <a:sym typeface="+mn-ea"/>
                        </a:rPr>
                        <a:t>第三、四部分</a:t>
                      </a:r>
                      <a:endParaRPr lang="zh-CN" altLang="en-US" sz="1800" b="1">
                        <a:solidFill>
                          <a:schemeClr val="bg1"/>
                        </a:solidFill>
                        <a:latin typeface="楷体" panose="02010609060101010101" pitchFamily="49" charset="-122"/>
                        <a:ea typeface="楷体" panose="02010609060101010101" pitchFamily="49" charset="-122"/>
                        <a:sym typeface="+mn-ea"/>
                      </a:endParaRPr>
                    </a:p>
                    <a:p>
                      <a:pPr>
                        <a:buNone/>
                      </a:pPr>
                      <a:endParaRPr lang="zh-CN" altLang="en-US"/>
                    </a:p>
                  </a:txBody>
                  <a:tcPr>
                    <a:solidFill>
                      <a:schemeClr val="tx1"/>
                    </a:solidFill>
                  </a:tcPr>
                </a:tc>
                <a:tc>
                  <a:txBody>
                    <a:bodyPr vert="horz" wrap="square"/>
                    <a:lstStyle/>
                    <a:p>
                      <a:pPr algn="ctr">
                        <a:buNone/>
                      </a:pPr>
                      <a:r>
                        <a:rPr lang="zh-CN" altLang="en-US" sz="2800" b="1">
                          <a:solidFill>
                            <a:schemeClr val="bg1"/>
                          </a:solidFill>
                          <a:latin typeface="楷体" panose="02010609060101010101" pitchFamily="49" charset="-122"/>
                          <a:ea typeface="楷体" panose="02010609060101010101" pitchFamily="49" charset="-122"/>
                          <a:sym typeface="+mn-ea"/>
                        </a:rPr>
                        <a:t>不说</a:t>
                      </a:r>
                      <a:endParaRPr lang="zh-CN" altLang="en-US" sz="1800">
                        <a:solidFill>
                          <a:schemeClr val="bg1"/>
                        </a:solidFill>
                        <a:latin typeface="楷体" panose="02010609060101010101" pitchFamily="49" charset="-122"/>
                        <a:ea typeface="楷体" panose="02010609060101010101" pitchFamily="49" charset="-122"/>
                        <a:sym typeface="+mn-ea"/>
                      </a:endParaRPr>
                    </a:p>
                    <a:p>
                      <a:pPr>
                        <a:buNone/>
                      </a:pPr>
                      <a:endParaRPr lang="zh-CN" altLang="en-US"/>
                    </a:p>
                  </a:txBody>
                  <a:tcPr>
                    <a:solidFill>
                      <a:schemeClr val="tx1"/>
                    </a:solidFill>
                  </a:tcPr>
                </a:tc>
                <a:tc>
                  <a:txBody>
                    <a:bodyPr vert="horz" wrap="square"/>
                    <a:lstStyle/>
                    <a:p>
                      <a:pPr>
                        <a:buNone/>
                      </a:pPr>
                      <a:endParaRPr lang="zh-CN" altLang="en-US"/>
                    </a:p>
                  </a:txBody>
                  <a:tcPr>
                    <a:solidFill>
                      <a:schemeClr val="tx1"/>
                    </a:solidFill>
                  </a:tcPr>
                </a:tc>
              </a:tr>
              <a:tr h="1036320">
                <a:tc>
                  <a:txBody>
                    <a:bodyPr vert="horz" wrap="square"/>
                    <a:lstStyle/>
                    <a:p>
                      <a:pPr algn="ctr">
                        <a:buNone/>
                      </a:pPr>
                      <a:r>
                        <a:rPr lang="zh-CN" altLang="en-US" sz="2800" b="1">
                          <a:solidFill>
                            <a:schemeClr val="bg1"/>
                          </a:solidFill>
                          <a:latin typeface="楷体" panose="02010609060101010101" pitchFamily="49" charset="-122"/>
                          <a:ea typeface="楷体" panose="02010609060101010101" pitchFamily="49" charset="-122"/>
                          <a:sym typeface="+mn-ea"/>
                        </a:rPr>
                        <a:t>第五、六部分</a:t>
                      </a:r>
                      <a:endParaRPr lang="zh-CN" altLang="en-US" sz="2800" b="1">
                        <a:solidFill>
                          <a:schemeClr val="bg1"/>
                        </a:solidFill>
                        <a:latin typeface="楷体" panose="02010609060101010101" pitchFamily="49" charset="-122"/>
                        <a:ea typeface="楷体" panose="02010609060101010101" pitchFamily="49" charset="-122"/>
                        <a:sym typeface="+mn-ea"/>
                      </a:endParaRPr>
                    </a:p>
                    <a:p>
                      <a:pPr algn="ctr">
                        <a:buNone/>
                      </a:pPr>
                      <a:endParaRPr lang="zh-CN" altLang="en-US" sz="2800" b="1">
                        <a:solidFill>
                          <a:schemeClr val="bg1"/>
                        </a:solidFill>
                        <a:latin typeface="楷体" panose="02010609060101010101" pitchFamily="49" charset="-122"/>
                        <a:ea typeface="楷体" panose="02010609060101010101" pitchFamily="49" charset="-122"/>
                        <a:sym typeface="+mn-ea"/>
                      </a:endParaRPr>
                    </a:p>
                  </a:txBody>
                  <a:tcPr>
                    <a:solidFill>
                      <a:schemeClr val="tx1"/>
                    </a:solidFill>
                  </a:tcPr>
                </a:tc>
                <a:tc>
                  <a:txBody>
                    <a:bodyPr vert="horz" wrap="square"/>
                    <a:lstStyle/>
                    <a:p>
                      <a:pPr algn="ctr">
                        <a:buNone/>
                      </a:pPr>
                      <a:r>
                        <a:rPr lang="zh-CN" altLang="en-US" sz="2800" b="1">
                          <a:solidFill>
                            <a:schemeClr val="bg1"/>
                          </a:solidFill>
                          <a:latin typeface="楷体" panose="02010609060101010101" pitchFamily="49" charset="-122"/>
                          <a:ea typeface="楷体" panose="02010609060101010101" pitchFamily="49" charset="-122"/>
                          <a:sym typeface="+mn-ea"/>
                        </a:rPr>
                        <a:t>说</a:t>
                      </a:r>
                      <a:endParaRPr lang="zh-CN" altLang="en-US" sz="2800">
                        <a:solidFill>
                          <a:schemeClr val="bg1"/>
                        </a:solidFill>
                        <a:latin typeface="楷体" panose="02010609060101010101" pitchFamily="49" charset="-122"/>
                        <a:ea typeface="楷体" panose="02010609060101010101" pitchFamily="49" charset="-122"/>
                        <a:sym typeface="+mn-ea"/>
                      </a:endParaRPr>
                    </a:p>
                    <a:p>
                      <a:pPr algn="ctr">
                        <a:buNone/>
                      </a:pPr>
                      <a:endParaRPr lang="zh-CN" altLang="en-US" sz="2800">
                        <a:solidFill>
                          <a:schemeClr val="bg1"/>
                        </a:solidFill>
                        <a:latin typeface="楷体" panose="02010609060101010101" pitchFamily="49" charset="-122"/>
                        <a:ea typeface="楷体" panose="02010609060101010101" pitchFamily="49" charset="-122"/>
                        <a:sym typeface="+mn-ea"/>
                      </a:endParaRPr>
                    </a:p>
                  </a:txBody>
                  <a:tcPr>
                    <a:solidFill>
                      <a:schemeClr val="tx1"/>
                    </a:solidFill>
                  </a:tcPr>
                </a:tc>
                <a:tc>
                  <a:txBody>
                    <a:bodyPr vert="horz" wrap="square"/>
                    <a:lstStyle/>
                    <a:p>
                      <a:pPr>
                        <a:buNone/>
                      </a:pPr>
                      <a:endParaRPr lang="zh-CN" altLang="en-US"/>
                    </a:p>
                  </a:txBody>
                  <a:tcPr>
                    <a:solidFill>
                      <a:schemeClr val="tx1"/>
                    </a:solidFill>
                  </a:tcPr>
                </a:tc>
              </a:tr>
              <a:tr h="1035685">
                <a:tc>
                  <a:txBody>
                    <a:bodyPr vert="horz" wrap="square"/>
                    <a:lstStyle/>
                    <a:p>
                      <a:pPr>
                        <a:buNone/>
                      </a:pPr>
                      <a:r>
                        <a:rPr lang="zh-CN" altLang="en-US" sz="2800" b="1">
                          <a:solidFill>
                            <a:schemeClr val="bg1"/>
                          </a:solidFill>
                          <a:latin typeface="楷体" panose="02010609060101010101" pitchFamily="49" charset="-122"/>
                          <a:ea typeface="楷体" panose="02010609060101010101" pitchFamily="49" charset="-122"/>
                          <a:sym typeface="+mn-ea"/>
                        </a:rPr>
                        <a:t>第七部分</a:t>
                      </a:r>
                      <a:endParaRPr lang="zh-CN" altLang="en-US" sz="1800" b="1">
                        <a:solidFill>
                          <a:schemeClr val="bg1"/>
                        </a:solidFill>
                        <a:latin typeface="楷体" panose="02010609060101010101" pitchFamily="49" charset="-122"/>
                        <a:ea typeface="楷体" panose="02010609060101010101" pitchFamily="49" charset="-122"/>
                        <a:sym typeface="+mn-ea"/>
                      </a:endParaRPr>
                    </a:p>
                    <a:p>
                      <a:pPr>
                        <a:buNone/>
                      </a:pPr>
                      <a:endParaRPr lang="zh-CN" altLang="en-US"/>
                    </a:p>
                  </a:txBody>
                  <a:tcPr>
                    <a:solidFill>
                      <a:schemeClr val="tx1"/>
                    </a:solidFill>
                  </a:tcPr>
                </a:tc>
                <a:tc>
                  <a:txBody>
                    <a:bodyPr vert="horz" wrap="square"/>
                    <a:lstStyle/>
                    <a:p>
                      <a:pPr algn="ctr">
                        <a:buNone/>
                      </a:pPr>
                      <a:r>
                        <a:rPr lang="zh-CN" altLang="en-US" sz="2800" b="1">
                          <a:solidFill>
                            <a:schemeClr val="bg1"/>
                          </a:solidFill>
                          <a:latin typeface="楷体" panose="02010609060101010101" pitchFamily="49" charset="-122"/>
                          <a:ea typeface="楷体" panose="02010609060101010101" pitchFamily="49" charset="-122"/>
                          <a:sym typeface="+mn-ea"/>
                        </a:rPr>
                        <a:t>不说</a:t>
                      </a:r>
                      <a:endParaRPr lang="zh-CN" altLang="en-US" sz="1800">
                        <a:solidFill>
                          <a:schemeClr val="bg1"/>
                        </a:solidFill>
                        <a:latin typeface="楷体" panose="02010609060101010101" pitchFamily="49" charset="-122"/>
                        <a:ea typeface="楷体" panose="02010609060101010101" pitchFamily="49" charset="-122"/>
                        <a:sym typeface="+mn-ea"/>
                      </a:endParaRPr>
                    </a:p>
                    <a:p>
                      <a:pPr>
                        <a:buNone/>
                      </a:pPr>
                      <a:endParaRPr lang="zh-CN" altLang="en-US"/>
                    </a:p>
                  </a:txBody>
                  <a:tcPr>
                    <a:solidFill>
                      <a:schemeClr val="tx1"/>
                    </a:solidFill>
                  </a:tcPr>
                </a:tc>
                <a:tc>
                  <a:txBody>
                    <a:bodyPr vert="horz" wrap="square"/>
                    <a:lstStyle/>
                    <a:p>
                      <a:pPr>
                        <a:buNone/>
                      </a:pPr>
                      <a:endParaRPr lang="zh-CN" altLang="en-US"/>
                    </a:p>
                  </a:txBody>
                  <a:tcPr>
                    <a:solidFill>
                      <a:schemeClr val="tx1"/>
                    </a:solidFill>
                  </a:tcPr>
                </a:tc>
              </a:tr>
            </a:tbl>
          </a:graphicData>
        </a:graphic>
      </p:graphicFrame>
      <p:sp>
        <p:nvSpPr>
          <p:cNvPr id="6" name="文本框 5"/>
          <p:cNvSpPr txBox="1"/>
          <p:nvPr>
            <p:custDataLst>
              <p:tags r:id="rId5"/>
            </p:custDataLst>
          </p:nvPr>
        </p:nvSpPr>
        <p:spPr>
          <a:xfrm>
            <a:off x="6463665" y="1484630"/>
            <a:ext cx="5203825" cy="583565"/>
          </a:xfrm>
          <a:prstGeom prst="rect">
            <a:avLst/>
          </a:prstGeom>
          <a:solidFill>
            <a:schemeClr val="tx1"/>
          </a:solidFill>
        </p:spPr>
        <p:txBody>
          <a:bodyPr wrap="square" rtlCol="0">
            <a:spAutoFit/>
          </a:bodyPr>
          <a:lstStyle/>
          <a:p>
            <a:r>
              <a:rPr lang="zh-CN" altLang="en-US" sz="3200" b="1">
                <a:solidFill>
                  <a:srgbClr val="FFFF00"/>
                </a:solidFill>
                <a:latin typeface="黑体" panose="02010609060101010101" pitchFamily="49" charset="-122"/>
                <a:ea typeface="黑体" panose="02010609060101010101" pitchFamily="49" charset="-122"/>
                <a:cs typeface="黑体" panose="02010609060101010101" pitchFamily="49" charset="-122"/>
              </a:rPr>
              <a:t>压抑</a:t>
            </a:r>
            <a:r>
              <a:rPr lang="en-US" altLang="zh-CN" sz="3200" b="1">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rgbClr val="FFFF00"/>
                </a:solidFill>
                <a:latin typeface="黑体" panose="02010609060101010101" pitchFamily="49" charset="-122"/>
                <a:ea typeface="黑体" panose="02010609060101010101" pitchFamily="49" charset="-122"/>
                <a:cs typeface="黑体" panose="02010609060101010101" pitchFamily="49" charset="-122"/>
              </a:rPr>
              <a:t>悲愤</a:t>
            </a:r>
            <a:r>
              <a:rPr lang="en-US" altLang="zh-CN" sz="3200" b="1">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rgbClr val="FFFF00"/>
                </a:solidFill>
                <a:latin typeface="黑体" panose="02010609060101010101" pitchFamily="49" charset="-122"/>
                <a:ea typeface="黑体" panose="02010609060101010101" pitchFamily="49" charset="-122"/>
                <a:cs typeface="黑体" panose="02010609060101010101" pitchFamily="49" charset="-122"/>
              </a:rPr>
              <a:t>悲哀</a:t>
            </a:r>
            <a:r>
              <a:rPr lang="en-US" altLang="zh-CN" sz="3200" b="1">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rgbClr val="FFFF00"/>
                </a:solidFill>
                <a:latin typeface="黑体" panose="02010609060101010101" pitchFamily="49" charset="-122"/>
                <a:ea typeface="黑体" panose="02010609060101010101" pitchFamily="49" charset="-122"/>
                <a:cs typeface="黑体" panose="02010609060101010101" pitchFamily="49" charset="-122"/>
              </a:rPr>
              <a:t>悲愤</a:t>
            </a:r>
            <a:endParaRPr lang="zh-CN" altLang="en-US" sz="3200" b="1">
              <a:solidFill>
                <a:srgbClr val="FFFF00"/>
              </a:solidFill>
              <a:latin typeface="黑体" panose="02010609060101010101" pitchFamily="49" charset="-122"/>
              <a:ea typeface="黑体" panose="02010609060101010101" pitchFamily="49" charset="-122"/>
              <a:cs typeface="黑体" panose="02010609060101010101" pitchFamily="49" charset="-122"/>
            </a:endParaRPr>
          </a:p>
        </p:txBody>
      </p:sp>
      <p:sp>
        <p:nvSpPr>
          <p:cNvPr id="7" name="文本框 6"/>
          <p:cNvSpPr txBox="1"/>
          <p:nvPr>
            <p:custDataLst>
              <p:tags r:id="rId6"/>
            </p:custDataLst>
          </p:nvPr>
        </p:nvSpPr>
        <p:spPr>
          <a:xfrm>
            <a:off x="6391275" y="3539490"/>
            <a:ext cx="6277610" cy="583565"/>
          </a:xfrm>
          <a:prstGeom prst="rect">
            <a:avLst/>
          </a:prstGeom>
          <a:solidFill>
            <a:schemeClr val="tx1"/>
          </a:solidFill>
        </p:spPr>
        <p:txBody>
          <a:bodyPr wrap="square" rtlCol="0">
            <a:spAutoFit/>
          </a:bodyPr>
          <a:lstStyle/>
          <a:p>
            <a:pPr>
              <a:buNone/>
            </a:pPr>
            <a:r>
              <a:rPr lang="zh-CN" altLang="en-US" sz="3200" b="1">
                <a:solidFill>
                  <a:srgbClr val="FFFF00"/>
                </a:solidFill>
                <a:latin typeface="黑体" panose="02010609060101010101" pitchFamily="49" charset="-122"/>
                <a:ea typeface="黑体" panose="02010609060101010101" pitchFamily="49" charset="-122"/>
                <a:sym typeface="+mn-ea"/>
              </a:rPr>
              <a:t>极度的悲愤、在沉默中蓄势</a:t>
            </a:r>
            <a:endParaRPr lang="zh-CN" altLang="en-US" sz="3200" b="1">
              <a:solidFill>
                <a:srgbClr val="FFFF00"/>
              </a:solidFill>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8" name="文本框 7"/>
          <p:cNvSpPr txBox="1"/>
          <p:nvPr>
            <p:custDataLst>
              <p:tags r:id="rId7"/>
            </p:custDataLst>
          </p:nvPr>
        </p:nvSpPr>
        <p:spPr>
          <a:xfrm>
            <a:off x="6318250" y="4502785"/>
            <a:ext cx="5203825" cy="583565"/>
          </a:xfrm>
          <a:prstGeom prst="rect">
            <a:avLst/>
          </a:prstGeom>
          <a:solidFill>
            <a:schemeClr val="tx1"/>
          </a:solidFill>
        </p:spPr>
        <p:txBody>
          <a:bodyPr wrap="square" rtlCol="0">
            <a:spAutoFit/>
          </a:bodyPr>
          <a:lstStyle/>
          <a:p>
            <a:r>
              <a:rPr lang="zh-CN" altLang="en-US" sz="3200" b="1">
                <a:solidFill>
                  <a:srgbClr val="FFFF00"/>
                </a:solidFill>
                <a:latin typeface="黑体" panose="02010609060101010101" pitchFamily="49" charset="-122"/>
                <a:ea typeface="黑体" panose="02010609060101010101" pitchFamily="49" charset="-122"/>
                <a:cs typeface="楷体" panose="02010609060101010101" pitchFamily="49" charset="-122"/>
              </a:rPr>
              <a:t>愤怒、趋于理性</a:t>
            </a:r>
            <a:endParaRPr lang="zh-CN" altLang="en-US" sz="3200" b="1">
              <a:solidFill>
                <a:srgbClr val="FFFF00"/>
              </a:solidFill>
              <a:latin typeface="黑体" panose="02010609060101010101" pitchFamily="49" charset="-122"/>
              <a:ea typeface="黑体" panose="02010609060101010101" pitchFamily="49" charset="-122"/>
              <a:cs typeface="楷体" panose="02010609060101010101" pitchFamily="49" charset="-122"/>
            </a:endParaRPr>
          </a:p>
        </p:txBody>
      </p:sp>
      <p:sp>
        <p:nvSpPr>
          <p:cNvPr id="9" name="文本框 8"/>
          <p:cNvSpPr txBox="1"/>
          <p:nvPr>
            <p:custDataLst>
              <p:tags r:id="rId8"/>
            </p:custDataLst>
          </p:nvPr>
        </p:nvSpPr>
        <p:spPr>
          <a:xfrm>
            <a:off x="6318250" y="5488940"/>
            <a:ext cx="5589270" cy="583565"/>
          </a:xfrm>
          <a:prstGeom prst="rect">
            <a:avLst/>
          </a:prstGeom>
          <a:solidFill>
            <a:schemeClr val="tx1"/>
          </a:solidFill>
        </p:spPr>
        <p:txBody>
          <a:bodyPr wrap="square" rtlCol="0">
            <a:spAutoFit/>
          </a:bodyPr>
          <a:lstStyle/>
          <a:p>
            <a:r>
              <a:rPr lang="zh-CN" altLang="en-US" sz="3200" b="1">
                <a:solidFill>
                  <a:srgbClr val="FFFF00"/>
                </a:solidFill>
                <a:latin typeface="黑体" panose="02010609060101010101" pitchFamily="49" charset="-122"/>
                <a:ea typeface="黑体" panose="02010609060101010101" pitchFamily="49" charset="-122"/>
                <a:cs typeface="楷体" panose="02010609060101010101" pitchFamily="49" charset="-122"/>
              </a:rPr>
              <a:t>悲痛、憎恨、失望、释放愤怒</a:t>
            </a:r>
            <a:endParaRPr lang="zh-CN" altLang="en-US" sz="3200" b="1">
              <a:solidFill>
                <a:srgbClr val="FFFF00"/>
              </a:solidFill>
              <a:latin typeface="黑体" panose="02010609060101010101" pitchFamily="49" charset="-122"/>
              <a:ea typeface="黑体" panose="02010609060101010101" pitchFamily="49" charset="-122"/>
              <a:cs typeface="楷体" panose="02010609060101010101" pitchFamily="49" charset="-122"/>
            </a:endParaRPr>
          </a:p>
        </p:txBody>
      </p:sp>
      <p:sp>
        <p:nvSpPr>
          <p:cNvPr id="10" name="文本框 9"/>
          <p:cNvSpPr txBox="1"/>
          <p:nvPr>
            <p:custDataLst>
              <p:tags r:id="rId9"/>
            </p:custDataLst>
          </p:nvPr>
        </p:nvSpPr>
        <p:spPr>
          <a:xfrm>
            <a:off x="6606540" y="2417445"/>
            <a:ext cx="5203825" cy="583565"/>
          </a:xfrm>
          <a:prstGeom prst="rect">
            <a:avLst/>
          </a:prstGeom>
          <a:solidFill>
            <a:schemeClr val="tx1"/>
          </a:solidFill>
        </p:spPr>
        <p:txBody>
          <a:bodyPr wrap="square" rtlCol="0">
            <a:spAutoFit/>
          </a:bodyPr>
          <a:lstStyle/>
          <a:p>
            <a:r>
              <a:rPr lang="zh-CN" altLang="en-US" sz="3200" b="1">
                <a:solidFill>
                  <a:srgbClr val="FFFF00"/>
                </a:solidFill>
                <a:latin typeface="黑体" panose="02010609060101010101" pitchFamily="49" charset="-122"/>
                <a:ea typeface="黑体" panose="02010609060101010101" pitchFamily="49" charset="-122"/>
                <a:cs typeface="楷体" panose="02010609060101010101" pitchFamily="49" charset="-122"/>
              </a:rPr>
              <a:t>赞颂、铭记</a:t>
            </a:r>
            <a:endParaRPr lang="zh-CN" altLang="en-US" sz="3200" b="1">
              <a:solidFill>
                <a:srgbClr val="FFFF00"/>
              </a:solidFill>
              <a:latin typeface="黑体" panose="02010609060101010101" pitchFamily="49" charset="-122"/>
              <a:ea typeface="黑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7" grpId="0"/>
      <p:bldP spid="8" grpId="0"/>
      <p:bldP spid="9" grpId="0"/>
    </p:bldLst>
  </p:timing>
</p:sld>
</file>

<file path=ppt/tags/tag1.xml><?xml version="1.0" encoding="utf-8"?>
<p:tagLst xmlns:p="http://schemas.openxmlformats.org/presentationml/2006/main">
  <p:tag name="AS_UNIQUEID" val="255"/>
</p:tagLst>
</file>

<file path=ppt/tags/tag10.xml><?xml version="1.0" encoding="utf-8"?>
<p:tagLst xmlns:p="http://schemas.openxmlformats.org/presentationml/2006/main">
  <p:tag name="AS_UNIQUEID" val="26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351"/>
</p:tagLst>
</file>

<file path=ppt/tags/tag101.xml><?xml version="1.0" encoding="utf-8"?>
<p:tagLst xmlns:p="http://schemas.openxmlformats.org/presentationml/2006/main">
  <p:tag name="AS_UNIQUEID" val="352"/>
</p:tagLst>
</file>

<file path=ppt/tags/tag102.xml><?xml version="1.0" encoding="utf-8"?>
<p:tagLst xmlns:p="http://schemas.openxmlformats.org/presentationml/2006/main">
  <p:tag name="AS_UNIQUEID" val="353"/>
</p:tagLst>
</file>

<file path=ppt/tags/tag103.xml><?xml version="1.0" encoding="utf-8"?>
<p:tagLst xmlns:p="http://schemas.openxmlformats.org/presentationml/2006/main">
  <p:tag name="AS_UNIQUEID" val="354"/>
</p:tagLst>
</file>

<file path=ppt/tags/tag104.xml><?xml version="1.0" encoding="utf-8"?>
<p:tagLst xmlns:p="http://schemas.openxmlformats.org/presentationml/2006/main">
  <p:tag name="AS_UNIQUEID" val="355"/>
</p:tagLst>
</file>

<file path=ppt/tags/tag105.xml><?xml version="1.0" encoding="utf-8"?>
<p:tagLst xmlns:p="http://schemas.openxmlformats.org/presentationml/2006/main">
  <p:tag name="AS_UNIQUEID" val="356"/>
</p:tagLst>
</file>

<file path=ppt/tags/tag106.xml><?xml version="1.0" encoding="utf-8"?>
<p:tagLst xmlns:p="http://schemas.openxmlformats.org/presentationml/2006/main">
  <p:tag name="AS_UNIQUEID" val="357"/>
</p:tagLst>
</file>

<file path=ppt/tags/tag107.xml><?xml version="1.0" encoding="utf-8"?>
<p:tagLst xmlns:p="http://schemas.openxmlformats.org/presentationml/2006/main">
  <p:tag name="AS_UNIQUEID" val="358"/>
</p:tagLst>
</file>

<file path=ppt/tags/tag108.xml><?xml version="1.0" encoding="utf-8"?>
<p:tagLst xmlns:p="http://schemas.openxmlformats.org/presentationml/2006/main">
  <p:tag name="AS_UNIQUEID" val="359"/>
</p:tagLst>
</file>

<file path=ppt/tags/tag109.xml><?xml version="1.0" encoding="utf-8"?>
<p:tagLst xmlns:p="http://schemas.openxmlformats.org/presentationml/2006/main">
  <p:tag name="AS_UNIQUEID" val="360"/>
  <p:tag name="KSO_WM_UNIT_TABLE_BEAUTIFY" val="smartTable{afd397f7-6879-4b78-9eea-b7af5d1ffee6}"/>
  <p:tag name="TABLE_ENDDRAG_ORIGIN_RECT" val="918*356"/>
  <p:tag name="TABLE_ENDDRAG_RECT" val="8*102*918*357"/>
</p:tagLst>
</file>

<file path=ppt/tags/tag11.xml><?xml version="1.0" encoding="utf-8"?>
<p:tagLst xmlns:p="http://schemas.openxmlformats.org/presentationml/2006/main">
  <p:tag name="AS_UNIQUEID" val="26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361"/>
</p:tagLst>
</file>

<file path=ppt/tags/tag111.xml><?xml version="1.0" encoding="utf-8"?>
<p:tagLst xmlns:p="http://schemas.openxmlformats.org/presentationml/2006/main">
  <p:tag name="AS_UNIQUEID" val="362"/>
</p:tagLst>
</file>

<file path=ppt/tags/tag112.xml><?xml version="1.0" encoding="utf-8"?>
<p:tagLst xmlns:p="http://schemas.openxmlformats.org/presentationml/2006/main">
  <p:tag name="AS_UNIQUEID" val="363"/>
</p:tagLst>
</file>

<file path=ppt/tags/tag113.xml><?xml version="1.0" encoding="utf-8"?>
<p:tagLst xmlns:p="http://schemas.openxmlformats.org/presentationml/2006/main">
  <p:tag name="AS_UNIQUEID" val="364"/>
</p:tagLst>
</file>

<file path=ppt/tags/tag114.xml><?xml version="1.0" encoding="utf-8"?>
<p:tagLst xmlns:p="http://schemas.openxmlformats.org/presentationml/2006/main">
  <p:tag name="AS_UNIQUEID" val="365"/>
</p:tagLst>
</file>

<file path=ppt/tags/tag115.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16.xml><?xml version="1.0" encoding="utf-8"?>
<p:tagLst xmlns:p="http://schemas.openxmlformats.org/presentationml/2006/main">
  <p:tag name="AS_UNIQUEID" val="366"/>
</p:tagLst>
</file>

<file path=ppt/tags/tag117.xml><?xml version="1.0" encoding="utf-8"?>
<p:tagLst xmlns:p="http://schemas.openxmlformats.org/presentationml/2006/main">
  <p:tag name="AS_UNIQUEID" val="367"/>
</p:tagLst>
</file>

<file path=ppt/tags/tag118.xml><?xml version="1.0" encoding="utf-8"?>
<p:tagLst xmlns:p="http://schemas.openxmlformats.org/presentationml/2006/main">
  <p:tag name="AS_UNIQUEID" val="368"/>
</p:tagLst>
</file>

<file path=ppt/tags/tag119.xml><?xml version="1.0" encoding="utf-8"?>
<p:tagLst xmlns:p="http://schemas.openxmlformats.org/presentationml/2006/main">
  <p:tag name="AS_UNIQUEID" val="369"/>
</p:tagLst>
</file>

<file path=ppt/tags/tag12.xml><?xml version="1.0" encoding="utf-8"?>
<p:tagLst xmlns:p="http://schemas.openxmlformats.org/presentationml/2006/main">
  <p:tag name="AS_UNIQUEID" val="26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370"/>
</p:tagLst>
</file>

<file path=ppt/tags/tag121.xml><?xml version="1.0" encoding="utf-8"?>
<p:tagLst xmlns:p="http://schemas.openxmlformats.org/presentationml/2006/main">
  <p:tag name="AS_UNIQUEID" val="371"/>
</p:tagLst>
</file>

<file path=ppt/tags/tag122.xml><?xml version="1.0" encoding="utf-8"?>
<p:tagLst xmlns:p="http://schemas.openxmlformats.org/presentationml/2006/main">
  <p:tag name="AS_UNIQUEID" val="372"/>
</p:tagLst>
</file>

<file path=ppt/tags/tag123.xml><?xml version="1.0" encoding="utf-8"?>
<p:tagLst xmlns:p="http://schemas.openxmlformats.org/presentationml/2006/main">
  <p:tag name="AS_UNIQUEID" val="373"/>
</p:tagLst>
</file>

<file path=ppt/tags/tag124.xml><?xml version="1.0" encoding="utf-8"?>
<p:tagLst xmlns:p="http://schemas.openxmlformats.org/presentationml/2006/main">
  <p:tag name="AS_UNIQUEID" val="374"/>
</p:tagLst>
</file>

<file path=ppt/tags/tag125.xml><?xml version="1.0" encoding="utf-8"?>
<p:tagLst xmlns:p="http://schemas.openxmlformats.org/presentationml/2006/main">
  <p:tag name="AS_UNIQUEID" val="375"/>
</p:tagLst>
</file>

<file path=ppt/tags/tag126.xml><?xml version="1.0" encoding="utf-8"?>
<p:tagLst xmlns:p="http://schemas.openxmlformats.org/presentationml/2006/main">
  <p:tag name="AS_UNIQUEID" val="376"/>
</p:tagLst>
</file>

<file path=ppt/tags/tag127.xml><?xml version="1.0" encoding="utf-8"?>
<p:tagLst xmlns:p="http://schemas.openxmlformats.org/presentationml/2006/main">
  <p:tag name="AS_UNIQUEID" val="377"/>
</p:tagLst>
</file>

<file path=ppt/tags/tag128.xml><?xml version="1.0" encoding="utf-8"?>
<p:tagLst xmlns:p="http://schemas.openxmlformats.org/presentationml/2006/main">
  <p:tag name="AS_UNIQUEID" val="378"/>
</p:tagLst>
</file>

<file path=ppt/tags/tag129.xml><?xml version="1.0" encoding="utf-8"?>
<p:tagLst xmlns:p="http://schemas.openxmlformats.org/presentationml/2006/main">
  <p:tag name="AS_UNIQUEID" val="379"/>
</p:tagLst>
</file>

<file path=ppt/tags/tag13.xml><?xml version="1.0" encoding="utf-8"?>
<p:tagLst xmlns:p="http://schemas.openxmlformats.org/presentationml/2006/main">
  <p:tag name="AS_UNIQUEID" val="267"/>
</p:tagLst>
</file>

<file path=ppt/tags/tag130.xml><?xml version="1.0" encoding="utf-8"?>
<p:tagLst xmlns:p="http://schemas.openxmlformats.org/presentationml/2006/main">
  <p:tag name="AS_UNIQUEID" val="380"/>
</p:tagLst>
</file>

<file path=ppt/tags/tag131.xml><?xml version="1.0" encoding="utf-8"?>
<p:tagLst xmlns:p="http://schemas.openxmlformats.org/presentationml/2006/main">
  <p:tag name="AS_UNIQUEID" val="381"/>
</p:tagLst>
</file>

<file path=ppt/tags/tag132.xml><?xml version="1.0" encoding="utf-8"?>
<p:tagLst xmlns:p="http://schemas.openxmlformats.org/presentationml/2006/main">
  <p:tag name="AS_UNIQUEID" val="382"/>
</p:tagLst>
</file>

<file path=ppt/tags/tag133.xml><?xml version="1.0" encoding="utf-8"?>
<p:tagLst xmlns:p="http://schemas.openxmlformats.org/presentationml/2006/main">
  <p:tag name="AS_UNIQUEID" val="383"/>
</p:tagLst>
</file>

<file path=ppt/tags/tag134.xml><?xml version="1.0" encoding="utf-8"?>
<p:tagLst xmlns:p="http://schemas.openxmlformats.org/presentationml/2006/main">
  <p:tag name="AS_UNIQUEID" val="384"/>
  <p:tag name="KSO_WM_UNIT_TABLE_BEAUTIFY" val="smartTable{8b21f999-eaa7-43fc-aa3b-a4005700649d}"/>
</p:tagLst>
</file>

<file path=ppt/tags/tag135.xml><?xml version="1.0" encoding="utf-8"?>
<p:tagLst xmlns:p="http://schemas.openxmlformats.org/presentationml/2006/main">
  <p:tag name="AS_UNIQUEID" val="385"/>
</p:tagLst>
</file>

<file path=ppt/tags/tag136.xml><?xml version="1.0" encoding="utf-8"?>
<p:tagLst xmlns:p="http://schemas.openxmlformats.org/presentationml/2006/main">
  <p:tag name="AS_UNIQUEID" val="386"/>
</p:tagLst>
</file>

<file path=ppt/tags/tag137.xml><?xml version="1.0" encoding="utf-8"?>
<p:tagLst xmlns:p="http://schemas.openxmlformats.org/presentationml/2006/main">
  <p:tag name="AS_UNIQUEID" val="387"/>
</p:tagLst>
</file>

<file path=ppt/tags/tag138.xml><?xml version="1.0" encoding="utf-8"?>
<p:tagLst xmlns:p="http://schemas.openxmlformats.org/presentationml/2006/main">
  <p:tag name="AS_UNIQUEID" val="388"/>
</p:tagLst>
</file>

<file path=ppt/tags/tag139.xml><?xml version="1.0" encoding="utf-8"?>
<p:tagLst xmlns:p="http://schemas.openxmlformats.org/presentationml/2006/main">
  <p:tag name="AS_UNIQUEID" val="389"/>
</p:tagLst>
</file>

<file path=ppt/tags/tag14.xml><?xml version="1.0" encoding="utf-8"?>
<p:tagLst xmlns:p="http://schemas.openxmlformats.org/presentationml/2006/main">
  <p:tag name="AS_UNIQUEID" val="26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390"/>
</p:tagLst>
</file>

<file path=ppt/tags/tag141.xml><?xml version="1.0" encoding="utf-8"?>
<p:tagLst xmlns:p="http://schemas.openxmlformats.org/presentationml/2006/main">
  <p:tag name="AS_UNIQUEID" val="391"/>
</p:tagLst>
</file>

<file path=ppt/tags/tag142.xml><?xml version="1.0" encoding="utf-8"?>
<p:tagLst xmlns:p="http://schemas.openxmlformats.org/presentationml/2006/main">
  <p:tag name="AS_UNIQUEID" val="392"/>
</p:tagLst>
</file>

<file path=ppt/tags/tag143.xml><?xml version="1.0" encoding="utf-8"?>
<p:tagLst xmlns:p="http://schemas.openxmlformats.org/presentationml/2006/main">
  <p:tag name="AS_UNIQUEID" val="393"/>
</p:tagLst>
</file>

<file path=ppt/tags/tag144.xml><?xml version="1.0" encoding="utf-8"?>
<p:tagLst xmlns:p="http://schemas.openxmlformats.org/presentationml/2006/main">
  <p:tag name="AS_UNIQUEID" val="394"/>
</p:tagLst>
</file>

<file path=ppt/tags/tag145.xml><?xml version="1.0" encoding="utf-8"?>
<p:tagLst xmlns:p="http://schemas.openxmlformats.org/presentationml/2006/main">
  <p:tag name="AS_UNIQUEID" val="395"/>
</p:tagLst>
</file>

<file path=ppt/tags/tag146.xml><?xml version="1.0" encoding="utf-8"?>
<p:tagLst xmlns:p="http://schemas.openxmlformats.org/presentationml/2006/main">
  <p:tag name="AS_UNIQUEID" val="396"/>
</p:tagLst>
</file>

<file path=ppt/tags/tag147.xml><?xml version="1.0" encoding="utf-8"?>
<p:tagLst xmlns:p="http://schemas.openxmlformats.org/presentationml/2006/main">
  <p:tag name="AS_UNIQUEID" val="397"/>
</p:tagLst>
</file>

<file path=ppt/tags/tag148.xml><?xml version="1.0" encoding="utf-8"?>
<p:tagLst xmlns:p="http://schemas.openxmlformats.org/presentationml/2006/main">
  <p:tag name="AS_UNIQUEID" val="398"/>
</p:tagLst>
</file>

<file path=ppt/tags/tag149.xml><?xml version="1.0" encoding="utf-8"?>
<p:tagLst xmlns:p="http://schemas.openxmlformats.org/presentationml/2006/main">
  <p:tag name="AS_UNIQUEID" val="399"/>
</p:tagLst>
</file>

<file path=ppt/tags/tag15.xml><?xml version="1.0" encoding="utf-8"?>
<p:tagLst xmlns:p="http://schemas.openxmlformats.org/presentationml/2006/main">
  <p:tag name="AS_UNIQUEID" val="26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400"/>
</p:tagLst>
</file>

<file path=ppt/tags/tag151.xml><?xml version="1.0" encoding="utf-8"?>
<p:tagLst xmlns:p="http://schemas.openxmlformats.org/presentationml/2006/main">
  <p:tag name="AS_UNIQUEID" val="401"/>
</p:tagLst>
</file>

<file path=ppt/tags/tag152.xml><?xml version="1.0" encoding="utf-8"?>
<p:tagLst xmlns:p="http://schemas.openxmlformats.org/presentationml/2006/main">
  <p:tag name="AS_UNIQUEID" val="402"/>
</p:tagLst>
</file>

<file path=ppt/tags/tag153.xml><?xml version="1.0" encoding="utf-8"?>
<p:tagLst xmlns:p="http://schemas.openxmlformats.org/presentationml/2006/main">
  <p:tag name="AS_UNIQUEID" val="403"/>
</p:tagLst>
</file>

<file path=ppt/tags/tag154.xml><?xml version="1.0" encoding="utf-8"?>
<p:tagLst xmlns:p="http://schemas.openxmlformats.org/presentationml/2006/main">
  <p:tag name="AS_UNIQUEID" val="404"/>
</p:tagLst>
</file>

<file path=ppt/tags/tag155.xml><?xml version="1.0" encoding="utf-8"?>
<p:tagLst xmlns:p="http://schemas.openxmlformats.org/presentationml/2006/main">
  <p:tag name="AS_UNIQUEID" val="405"/>
</p:tagLst>
</file>

<file path=ppt/tags/tag156.xml><?xml version="1.0" encoding="utf-8"?>
<p:tagLst xmlns:p="http://schemas.openxmlformats.org/presentationml/2006/main">
  <p:tag name="AS_UNIQUEID" val="406"/>
</p:tagLst>
</file>

<file path=ppt/tags/tag157.xml><?xml version="1.0" encoding="utf-8"?>
<p:tagLst xmlns:p="http://schemas.openxmlformats.org/presentationml/2006/main">
  <p:tag name="AS_UNIQUEID" val="407"/>
</p:tagLst>
</file>

<file path=ppt/tags/tag158.xml><?xml version="1.0" encoding="utf-8"?>
<p:tagLst xmlns:p="http://schemas.openxmlformats.org/presentationml/2006/main">
  <p:tag name="AS_UNIQUEID" val="408"/>
</p:tagLst>
</file>

<file path=ppt/tags/tag159.xml><?xml version="1.0" encoding="utf-8"?>
<p:tagLst xmlns:p="http://schemas.openxmlformats.org/presentationml/2006/main">
  <p:tag name="AS_UNIQUEID" val="409"/>
</p:tagLst>
</file>

<file path=ppt/tags/tag16.xml><?xml version="1.0" encoding="utf-8"?>
<p:tagLst xmlns:p="http://schemas.openxmlformats.org/presentationml/2006/main">
  <p:tag name="AS_UNIQUEID" val="27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410"/>
</p:tagLst>
</file>

<file path=ppt/tags/tag161.xml><?xml version="1.0" encoding="utf-8"?>
<p:tagLst xmlns:p="http://schemas.openxmlformats.org/presentationml/2006/main">
  <p:tag name="AS_UNIQUEID" val="411"/>
</p:tagLst>
</file>

<file path=ppt/tags/tag162.xml><?xml version="1.0" encoding="utf-8"?>
<p:tagLst xmlns:p="http://schemas.openxmlformats.org/presentationml/2006/main">
  <p:tag name="AS_UNIQUEID" val="412"/>
</p:tagLst>
</file>

<file path=ppt/tags/tag163.xml><?xml version="1.0" encoding="utf-8"?>
<p:tagLst xmlns:p="http://schemas.openxmlformats.org/presentationml/2006/main">
  <p:tag name="AS_UNIQUEID" val="413"/>
</p:tagLst>
</file>

<file path=ppt/tags/tag164.xml><?xml version="1.0" encoding="utf-8"?>
<p:tagLst xmlns:p="http://schemas.openxmlformats.org/presentationml/2006/main">
  <p:tag name="AS_UNIQUEID" val="414"/>
</p:tagLst>
</file>

<file path=ppt/tags/tag165.xml><?xml version="1.0" encoding="utf-8"?>
<p:tagLst xmlns:p="http://schemas.openxmlformats.org/presentationml/2006/main">
  <p:tag name="AS_UNIQUEID" val="415"/>
</p:tagLst>
</file>

<file path=ppt/tags/tag166.xml><?xml version="1.0" encoding="utf-8"?>
<p:tagLst xmlns:p="http://schemas.openxmlformats.org/presentationml/2006/main">
  <p:tag name="AS_UNIQUEID" val="416"/>
</p:tagLst>
</file>

<file path=ppt/tags/tag167.xml><?xml version="1.0" encoding="utf-8"?>
<p:tagLst xmlns:p="http://schemas.openxmlformats.org/presentationml/2006/main">
  <p:tag name="AS_UNIQUEID" val="417"/>
</p:tagLst>
</file>

<file path=ppt/tags/tag168.xml><?xml version="1.0" encoding="utf-8"?>
<p:tagLst xmlns:p="http://schemas.openxmlformats.org/presentationml/2006/main">
  <p:tag name="AS_UNIQUEID" val="418"/>
</p:tagLst>
</file>

<file path=ppt/tags/tag169.xml><?xml version="1.0" encoding="utf-8"?>
<p:tagLst xmlns:p="http://schemas.openxmlformats.org/presentationml/2006/main">
  <p:tag name="AS_UNIQUEID" val="419"/>
</p:tagLst>
</file>

<file path=ppt/tags/tag17.xml><?xml version="1.0" encoding="utf-8"?>
<p:tagLst xmlns:p="http://schemas.openxmlformats.org/presentationml/2006/main">
  <p:tag name="AS_UNIQUEID" val="27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420"/>
</p:tagLst>
</file>

<file path=ppt/tags/tag171.xml><?xml version="1.0" encoding="utf-8"?>
<p:tagLst xmlns:p="http://schemas.openxmlformats.org/presentationml/2006/main">
  <p:tag name="AS_UNIQUEID" val="421"/>
</p:tagLst>
</file>

<file path=ppt/tags/tag172.xml><?xml version="1.0" encoding="utf-8"?>
<p:tagLst xmlns:p="http://schemas.openxmlformats.org/presentationml/2006/main">
  <p:tag name="AS_UNIQUEID" val="422"/>
</p:tagLst>
</file>

<file path=ppt/tags/tag173.xml><?xml version="1.0" encoding="utf-8"?>
<p:tagLst xmlns:p="http://schemas.openxmlformats.org/presentationml/2006/main">
  <p:tag name="AS_UNIQUEID" val="423"/>
  <p:tag name="KSO_WM_UNIT_PLACING_PICTURE_USER_VIEWPORT" val="{&quot;height&quot;:8640,&quot;width&quot;:12000}"/>
</p:tagLst>
</file>

<file path=ppt/tags/tag174.xml><?xml version="1.0" encoding="utf-8"?>
<p:tagLst xmlns:p="http://schemas.openxmlformats.org/presentationml/2006/main">
  <p:tag name="AS_UNIQUEID" val="424"/>
</p:tagLst>
</file>

<file path=ppt/tags/tag175.xml><?xml version="1.0" encoding="utf-8"?>
<p:tagLst xmlns:p="http://schemas.openxmlformats.org/presentationml/2006/main">
  <p:tag name="AS_UNIQUEID" val="425"/>
</p:tagLst>
</file>

<file path=ppt/tags/tag176.xml><?xml version="1.0" encoding="utf-8"?>
<p:tagLst xmlns:p="http://schemas.openxmlformats.org/presentationml/2006/main">
  <p:tag name="AS_UNIQUEID" val="426"/>
</p:tagLst>
</file>

<file path=ppt/tags/tag177.xml><?xml version="1.0" encoding="utf-8"?>
<p:tagLst xmlns:p="http://schemas.openxmlformats.org/presentationml/2006/main">
  <p:tag name="AS_UNIQUEID" val="427"/>
</p:tagLst>
</file>

<file path=ppt/tags/tag178.xml><?xml version="1.0" encoding="utf-8"?>
<p:tagLst xmlns:p="http://schemas.openxmlformats.org/presentationml/2006/main">
  <p:tag name="AS_UNIQUEID" val="428"/>
</p:tagLst>
</file>

<file path=ppt/tags/tag179.xml><?xml version="1.0" encoding="utf-8"?>
<p:tagLst xmlns:p="http://schemas.openxmlformats.org/presentationml/2006/main">
  <p:tag name="AS_UNIQUEID" val="429"/>
</p:tagLst>
</file>

<file path=ppt/tags/tag18.xml><?xml version="1.0" encoding="utf-8"?>
<p:tagLst xmlns:p="http://schemas.openxmlformats.org/presentationml/2006/main">
  <p:tag name="AS_UNIQUEID" val="27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430"/>
</p:tagLst>
</file>

<file path=ppt/tags/tag181.xml><?xml version="1.0" encoding="utf-8"?>
<p:tagLst xmlns:p="http://schemas.openxmlformats.org/presentationml/2006/main">
  <p:tag name="AS_UNIQUEID" val="431"/>
</p:tagLst>
</file>

<file path=ppt/tags/tag182.xml><?xml version="1.0" encoding="utf-8"?>
<p:tagLst xmlns:p="http://schemas.openxmlformats.org/presentationml/2006/main">
  <p:tag name="AS_OS" val="Unix 3.10 unknown"/>
  <p:tag name="AS_RELEASE_DATE" val="2020.11.30"/>
  <p:tag name="AS_TITLE" val="Aspose.Slides for Java"/>
  <p:tag name="AS_VERSION" val="20.11"/>
</p:tagLst>
</file>

<file path=ppt/tags/tag19.xml><?xml version="1.0" encoding="utf-8"?>
<p:tagLst xmlns:p="http://schemas.openxmlformats.org/presentationml/2006/main">
  <p:tag name="AS_UNIQUEID" val="273"/>
</p:tagLst>
</file>

<file path=ppt/tags/tag2.xml><?xml version="1.0" encoding="utf-8"?>
<p:tagLst xmlns:p="http://schemas.openxmlformats.org/presentationml/2006/main">
  <p:tag name="AS_UNIQUEID" val="25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27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AS_UNIQUEID" val="27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AS_UNIQUEID" val="27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AS_UNIQUEID" val="27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AS_UNIQUEID" val="27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AS_UNIQUEID" val="27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AS_UNIQUEID" val="280"/>
</p:tagLst>
</file>

<file path=ppt/tags/tag27.xml><?xml version="1.0" encoding="utf-8"?>
<p:tagLst xmlns:p="http://schemas.openxmlformats.org/presentationml/2006/main">
  <p:tag name="AS_UNIQUEID" val="28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AS_UNIQUEID" val="28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AS_UNIQUEID" val="28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AS_UNIQUEID" val="25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28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AS_UNIQUEID" val="28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AS_UNIQUEID" val="28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AS_UNIQUEID" val="28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AS_UNIQUEID" val="28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AS_UNIQUEID" val="289"/>
</p:tagLst>
</file>

<file path=ppt/tags/tag36.xml><?xml version="1.0" encoding="utf-8"?>
<p:tagLst xmlns:p="http://schemas.openxmlformats.org/presentationml/2006/main">
  <p:tag name="AS_UNIQUEID" val="29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AS_UNIQUEID" val="29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AS_UNIQUEID" val="29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AS_UNIQUEID" val="29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AS_UNIQUEID" val="25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294"/>
</p:tagLst>
</file>

<file path=ppt/tags/tag41.xml><?xml version="1.0" encoding="utf-8"?>
<p:tagLst xmlns:p="http://schemas.openxmlformats.org/presentationml/2006/main">
  <p:tag name="AS_UNIQUEID" val="29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AS_UNIQUEID" val="29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29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298"/>
</p:tagLst>
</file>

<file path=ppt/tags/tag45.xml><?xml version="1.0" encoding="utf-8"?>
<p:tagLst xmlns:p="http://schemas.openxmlformats.org/presentationml/2006/main">
  <p:tag name="AS_UNIQUEID" val="29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30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30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30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30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25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30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305"/>
</p:tagLst>
</file>

<file path=ppt/tags/tag52.xml><?xml version="1.0" encoding="utf-8"?>
<p:tagLst xmlns:p="http://schemas.openxmlformats.org/presentationml/2006/main">
  <p:tag name="AS_UNIQUEID" val="30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30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30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30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31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311"/>
</p:tagLst>
</file>

<file path=ppt/tags/tag58.xml><?xml version="1.0" encoding="utf-8"?>
<p:tagLst xmlns:p="http://schemas.openxmlformats.org/presentationml/2006/main">
  <p:tag name="AS_UNIQUEID" val="31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31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26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31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31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316"/>
</p:tagLst>
</file>

<file path=ppt/tags/tag63.xml><?xml version="1.0" encoding="utf-8"?>
<p:tagLst xmlns:p="http://schemas.openxmlformats.org/presentationml/2006/main">
  <p:tag name="AS_UNIQUEID" val="31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31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31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32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321"/>
</p:tagLst>
</file>

<file path=ppt/tags/tag68.xml><?xml version="1.0" encoding="utf-8"?>
<p:tagLst xmlns:p="http://schemas.openxmlformats.org/presentationml/2006/main">
  <p:tag name="AS_UNIQUEID" val="322"/>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p="http://schemas.openxmlformats.org/presentationml/2006/main">
  <p:tag name="AS_UNIQUEID" val="323"/>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p="http://schemas.openxmlformats.org/presentationml/2006/main">
  <p:tag name="AS_UNIQUEID" val="261"/>
</p:tagLst>
</file>

<file path=ppt/tags/tag70.xml><?xml version="1.0" encoding="utf-8"?>
<p:tagLst xmlns:p="http://schemas.openxmlformats.org/presentationml/2006/main">
  <p:tag name="AS_UNIQUEID" val="32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1.xml><?xml version="1.0" encoding="utf-8"?>
<p:tagLst xmlns:p="http://schemas.openxmlformats.org/presentationml/2006/main">
  <p:tag name="AS_UNIQUEID" val="32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2.xml><?xml version="1.0" encoding="utf-8"?>
<p:tagLst xmlns:p="http://schemas.openxmlformats.org/presentationml/2006/main">
  <p:tag name="AS_UNIQUEID" val="32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3.xml><?xml version="1.0" encoding="utf-8"?>
<p:tagLst xmlns:p="http://schemas.openxmlformats.org/presentationml/2006/main">
  <p:tag name="AS_UNIQUEID" val="327"/>
  <p:tag name="KSO_WM_BEAUTIFY_FLAG" val="#wm#"/>
  <p:tag name="KSO_WM_TAG_VERSION" val="1.0"/>
  <p:tag name="KSO_WM_TEMPLATE_CATEGORY" val="custom"/>
  <p:tag name="KSO_WM_TEMPLATE_INDEX" val="20187308"/>
  <p:tag name="KSO_WM_TEMPLATE_SUBCATEGORY" val="0"/>
  <p:tag name="KSO_WM_TEMPLATE_THUMBS_INDEX" val="1"/>
</p:tagLst>
</file>

<file path=ppt/tags/tag74.xml><?xml version="1.0" encoding="utf-8"?>
<p:tagLst xmlns:p="http://schemas.openxmlformats.org/presentationml/2006/main">
  <p:tag name="AS_UNIQUEID" val="328"/>
</p:tagLst>
</file>

<file path=ppt/tags/tag75.xml><?xml version="1.0" encoding="utf-8"?>
<p:tagLst xmlns:p="http://schemas.openxmlformats.org/presentationml/2006/main">
  <p:tag name="AS_UNIQUEID" val="329"/>
</p:tagLst>
</file>

<file path=ppt/tags/tag76.xml><?xml version="1.0" encoding="utf-8"?>
<p:tagLst xmlns:p="http://schemas.openxmlformats.org/presentationml/2006/main">
  <p:tag name="AS_UNIQUEID" val="330"/>
</p:tagLst>
</file>

<file path=ppt/tags/tag77.xml><?xml version="1.0" encoding="utf-8"?>
<p:tagLst xmlns:p="http://schemas.openxmlformats.org/presentationml/2006/main">
  <p:tag name="AS_UNIQUEID" val="331"/>
</p:tagLst>
</file>

<file path=ppt/tags/tag78.xml><?xml version="1.0" encoding="utf-8"?>
<p:tagLst xmlns:p="http://schemas.openxmlformats.org/presentationml/2006/main">
  <p:tag name="AS_UNIQUEID" val="332"/>
</p:tagLst>
</file>

<file path=ppt/tags/tag79.xml><?xml version="1.0" encoding="utf-8"?>
<p:tagLst xmlns:p="http://schemas.openxmlformats.org/presentationml/2006/main">
  <p:tag name="AS_UNIQUEID" val="333"/>
</p:tagLst>
</file>

<file path=ppt/tags/tag8.xml><?xml version="1.0" encoding="utf-8"?>
<p:tagLst xmlns:p="http://schemas.openxmlformats.org/presentationml/2006/main">
  <p:tag name="AS_UNIQUEID" val="26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334"/>
</p:tagLst>
</file>

<file path=ppt/tags/tag81.xml><?xml version="1.0" encoding="utf-8"?>
<p:tagLst xmlns:p="http://schemas.openxmlformats.org/presentationml/2006/main">
  <p:tag name="AS_UNIQUEID" val="335"/>
</p:tagLst>
</file>

<file path=ppt/tags/tag82.xml><?xml version="1.0" encoding="utf-8"?>
<p:tagLst xmlns:p="http://schemas.openxmlformats.org/presentationml/2006/main">
  <p:tag name="AS_UNIQUEID" val="336"/>
</p:tagLst>
</file>

<file path=ppt/tags/tag83.xml><?xml version="1.0" encoding="utf-8"?>
<p:tagLst xmlns:p="http://schemas.openxmlformats.org/presentationml/2006/main">
  <p:tag name="AS_UNIQUEID" val="337"/>
</p:tagLst>
</file>

<file path=ppt/tags/tag84.xml><?xml version="1.0" encoding="utf-8"?>
<p:tagLst xmlns:p="http://schemas.openxmlformats.org/presentationml/2006/main">
  <p:tag name="AS_UNIQUEID" val="338"/>
</p:tagLst>
</file>

<file path=ppt/tags/tag85.xml><?xml version="1.0" encoding="utf-8"?>
<p:tagLst xmlns:p="http://schemas.openxmlformats.org/presentationml/2006/main">
  <p:tag name="AS_UNIQUEID" val="339"/>
</p:tagLst>
</file>

<file path=ppt/tags/tag86.xml><?xml version="1.0" encoding="utf-8"?>
<p:tagLst xmlns:p="http://schemas.openxmlformats.org/presentationml/2006/main">
  <p:tag name="AS_UNIQUEID" val="340"/>
</p:tagLst>
</file>

<file path=ppt/tags/tag87.xml><?xml version="1.0" encoding="utf-8"?>
<p:tagLst xmlns:p="http://schemas.openxmlformats.org/presentationml/2006/main">
  <p:tag name="AS_UNIQUEID" val="341"/>
</p:tagLst>
</file>

<file path=ppt/tags/tag88.xml><?xml version="1.0" encoding="utf-8"?>
<p:tagLst xmlns:p="http://schemas.openxmlformats.org/presentationml/2006/main">
  <p:tag name="AS_UNIQUEID" val="342"/>
</p:tagLst>
</file>

<file path=ppt/tags/tag89.xml><?xml version="1.0" encoding="utf-8"?>
<p:tagLst xmlns:p="http://schemas.openxmlformats.org/presentationml/2006/main">
  <p:tag name="AS_UNIQUEID" val="343"/>
</p:tagLst>
</file>

<file path=ppt/tags/tag9.xml><?xml version="1.0" encoding="utf-8"?>
<p:tagLst xmlns:p="http://schemas.openxmlformats.org/presentationml/2006/main">
  <p:tag name="AS_UNIQUEID" val="26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344"/>
</p:tagLst>
</file>

<file path=ppt/tags/tag91.xml><?xml version="1.0" encoding="utf-8"?>
<p:tagLst xmlns:p="http://schemas.openxmlformats.org/presentationml/2006/main">
  <p:tag name="AS_UNIQUEID" val="345"/>
</p:tagLst>
</file>

<file path=ppt/tags/tag92.xml><?xml version="1.0" encoding="utf-8"?>
<p:tagLst xmlns:p="http://schemas.openxmlformats.org/presentationml/2006/main">
  <p:tag name="AS_UNIQUEID" val="346"/>
</p:tagLst>
</file>

<file path=ppt/tags/tag93.xml><?xml version="1.0" encoding="utf-8"?>
<p:tagLst xmlns:p="http://schemas.openxmlformats.org/presentationml/2006/main">
  <p:tag name="AS_UNIQUEID" val="347"/>
</p:tagLst>
</file>

<file path=ppt/tags/tag94.xml><?xml version="1.0" encoding="utf-8"?>
<p:tagLst xmlns:p="http://schemas.openxmlformats.org/presentationml/2006/main">
  <p:tag name="AS_UNIQUEID" val="348"/>
</p:tagLst>
</file>

<file path=ppt/tags/tag95.xml><?xml version="1.0" encoding="utf-8"?>
<p:tagLst xmlns:p="http://schemas.openxmlformats.org/presentationml/2006/main">
  <p:tag name="AS_UNIQUEID" val="252"/>
</p:tagLst>
</file>

<file path=ppt/tags/tag96.xml><?xml version="1.0" encoding="utf-8"?>
<p:tagLst xmlns:p="http://schemas.openxmlformats.org/presentationml/2006/main">
  <p:tag name="AS_UNIQUEID" val="253"/>
</p:tagLst>
</file>

<file path=ppt/tags/tag97.xml><?xml version="1.0" encoding="utf-8"?>
<p:tagLst xmlns:p="http://schemas.openxmlformats.org/presentationml/2006/main">
  <p:tag name="AS_UNIQUEID" val="254"/>
</p:tagLst>
</file>

<file path=ppt/tags/tag98.xml><?xml version="1.0" encoding="utf-8"?>
<p:tagLst xmlns:p="http://schemas.openxmlformats.org/presentationml/2006/main">
  <p:tag name="AS_UNIQUEID" val="349"/>
</p:tagLst>
</file>

<file path=ppt/tags/tag99.xml><?xml version="1.0" encoding="utf-8"?>
<p:tagLst xmlns:p="http://schemas.openxmlformats.org/presentationml/2006/main">
  <p:tag name="AS_UNIQUEID" val="35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79</Paragraphs>
  <Slides>16</Slides>
  <Notes>2</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16</vt:i4>
      </vt:variant>
    </vt:vector>
  </HeadingPairs>
  <TitlesOfParts>
    <vt:vector baseType="lpstr" size="26">
      <vt:lpstr>Arial</vt:lpstr>
      <vt:lpstr>微软雅黑</vt:lpstr>
      <vt:lpstr>等线 Light</vt:lpstr>
      <vt:lpstr>等线</vt:lpstr>
      <vt:lpstr>Calibri Light</vt:lpstr>
      <vt:lpstr>Calibri</vt:lpstr>
      <vt:lpstr>楷体</vt:lpstr>
      <vt:lpstr>黑体</vt:lpstr>
      <vt:lpstr>宋体</vt:lpstr>
      <vt:lpstr>Office 主题​​</vt:lpstr>
      <vt:lpstr>PowerPoint Presentation</vt:lpstr>
      <vt:lpstr>矛盾之中品情感----《为了忘却的纪念》《记念刘和珍君》群文阅读</vt:lpstr>
      <vt:lpstr>学习目标：</vt:lpstr>
      <vt:lpstr>一：自主学习：梳理文中矛盾之处。</vt:lpstr>
      <vt:lpstr>请同学们细读《纪念刘和珍君》，完成下面表格。说</vt:lpstr>
      <vt:lpstr>PowerPoint Presentation</vt:lpstr>
      <vt:lpstr>PowerPoint Presentation</vt:lpstr>
      <vt:lpstr>PowerPoint Presentation</vt:lpstr>
      <vt:lpstr>PowerPoint Presentation</vt:lpstr>
      <vt:lpstr>《为了忘却的纪念》</vt:lpstr>
      <vt:lpstr>PowerPoint Presentation</vt:lpstr>
      <vt:lpstr>鲁迅逃避背后的情感：</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2022-09-06T16:04:08.413</cp:lastPrinted>
  <dcterms:created xsi:type="dcterms:W3CDTF">2022-09-06T16:04:08Z</dcterms:created>
  <dcterms:modified xsi:type="dcterms:W3CDTF">2022-09-06T08:04:08Z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