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9" r:id="rId2"/>
    <p:sldId id="364" r:id="rId3"/>
    <p:sldId id="499" r:id="rId4"/>
    <p:sldId id="445" r:id="rId5"/>
    <p:sldId id="560" r:id="rId6"/>
    <p:sldId id="573" r:id="rId7"/>
    <p:sldId id="574" r:id="rId8"/>
    <p:sldId id="561" r:id="rId9"/>
    <p:sldId id="575" r:id="rId10"/>
    <p:sldId id="576" r:id="rId11"/>
    <p:sldId id="564" r:id="rId12"/>
    <p:sldId id="270" r:id="rId13"/>
    <p:sldId id="519" r:id="rId14"/>
    <p:sldId id="547" r:id="rId15"/>
    <p:sldId id="565" r:id="rId16"/>
    <p:sldId id="566" r:id="rId17"/>
    <p:sldId id="567" r:id="rId18"/>
    <p:sldId id="548" r:id="rId19"/>
    <p:sldId id="568" r:id="rId20"/>
    <p:sldId id="569" r:id="rId21"/>
    <p:sldId id="570" r:id="rId22"/>
    <p:sldId id="571" r:id="rId23"/>
    <p:sldId id="300" r:id="rId24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66" d="100"/>
          <a:sy n="66" d="100"/>
        </p:scale>
        <p:origin x="-2496" y="-11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22598" y="3072393"/>
            <a:ext cx="103691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微专题一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熟读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散文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阅读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核心知识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91629" y="2636912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Ⅱ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阅读核心知识再强化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E:\图片\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1" r="8129" b="14509"/>
          <a:stretch/>
        </p:blipFill>
        <p:spPr bwMode="auto">
          <a:xfrm>
            <a:off x="9583760" y="0"/>
            <a:ext cx="2606653" cy="330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67" y="608079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467" y="1318634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4374" y="607328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以小见大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50" y="1327408"/>
            <a:ext cx="115212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     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抓住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最能体现大主题的、看似平凡细小却包含典型意义和生活哲理的小事件来叙写。感人且具有社会意义，突出表现中心，更有震撼力。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467" y="3357743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467" y="4068298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4807" y="3356992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对比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2798" y="4077072"/>
            <a:ext cx="8204407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突出事物特点，使形象鲜明。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8417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33627" y="3356992"/>
            <a:ext cx="115222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华文细黑"/>
                <a:ea typeface="华文细黑"/>
                <a:cs typeface="Times New Roman"/>
              </a:rPr>
              <a:t>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关于记叙、描写等表达方式，见小说部分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圆角矩形 1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467" y="608079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1467" y="1318634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34374" y="607328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点面结合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550" y="1327408"/>
            <a:ext cx="115212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     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文章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结构中叙写事件全过程是面，抓住某一特殊情节或细节是点。能反映出事物的全貌，突出重点，表达事件的普遍意义和特殊意义。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182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zh-CN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练一练</a:t>
            </a:r>
            <a:endParaRPr lang="zh-CN" altLang="zh-CN" sz="24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803" y="683491"/>
            <a:ext cx="1140102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阅读下面的文字，完成文后题目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那一团瑟瑟发抖的暖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朱成玉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人说，这辈子在你身边陪伴过你的任何事物，哪怕是一只小狗小猫，哪怕是一盆花，也证明它们和你是有缘分的。说不定，在前世里，它们就是你最爱的人。是的，我珍惜身边陪伴着我的每一样小东西，它们是暖的，尽管那暖，很微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4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个下雨的夜里，一只流浪猫贴着我的窗子，可怜兮兮地望着我。它在寻求一丝温暖。我打开窗子放它进来，它的身上发出腥臊的气味，很是难闻，我给它好好洗了个澡，它才得以焕发最本真的活力。</a:t>
            </a: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801" y="482597"/>
            <a:ext cx="11515037" cy="582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猫从我的后背开始向上攀爬，一直爬到我的肩头，然后安安静静地贴在我的耳边，一动不动，仿佛纯天然的毛围巾。我想，这肯定是一只太缺少关爱的猫，它用这样暧昧的讨好方式让我留下它，我又怎么忍心将它赶出去呢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天，在仓库里，我竟然看到它捉到一只很大的老鼠。我想，它那弱小的身躯，在捕抓那只强壮的老鼠的时候，肯定费了很大的力气，它的皮毛被老鼠咬掉了好几撮，看上去疲惫不堪。它一边不停地舔着伤口，一边喵喵地向我叫着，似乎在向我炫耀着自己的本事。这种不自量力，我猜想它肯定不完全是在逞强，它一定是在报恩吧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82084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0809" y="188640"/>
            <a:ext cx="11515037" cy="647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或许只是想为我做点儿什么。大概是因为猫有九条命的缘故吧，它记得住太多前世今生的故事。所以，猫的眼睛，总是比别的动物要深邃，仿佛藏着深不见底的秘密，又仿佛对一切都了然，智者般洞若观火。它最终还是与我不告而别了，或许是找到了以前的主人，或许是发生了什么意外，不得而知。我只记得，它第一天来的那一晚，就睡在我的被窝里，脚底下，盘着一团瑟瑟发抖的暖，仿佛一个抽泣着的撒娇的小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我暖着它，它又何尝不是在暖着我？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很多年前，在粮库做工的时候，捡回来一只吃了老鼠药的奄奄一息的鸽子。它瑟瑟发抖，在我的怀里，用哀伤的眼神看我。我给它不停地灌水，或许是老鼠药被雨淋得失去了药效，它竟然奇迹般被我救活了。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6732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817" y="614293"/>
            <a:ext cx="1122700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我的屋檐上，它重新抖擞起精神来。我喜欢把粮食放在手掌上喂它，它轻轻地啄，似乎怕啄疼我，吃饱了就飞到我的肩膀上，在我耳边咕咕地叫着。我听不懂它说什么，但我知道，那肯定是一些好听的话。纯白的鸽子，像一团雪，让我时不时不免担心它会被阳光融化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不但没有融化掉，而且还断断续续地引回来一大群野鸽子，我的屋檐从来没有这般生机盎然过。倒是我，被这一团团、一簇簇的暖给融化了。一颗心，再不愿去追名逐利，变得柔软，变得慵懒，只想安安静静地享受阳光享受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9855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0590" y="116632"/>
            <a:ext cx="10722949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妻子从垃圾箱里捡回来的一棵鸭掌木，活了一个月之后，终于凋零。我感动于它临终前的这一次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回光返照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，它努力地让自己短时间内枝繁叶茂起来。这也是为了感恩吧，我愿意这样去揣测一棵树的心。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妻子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刚把它拿回来的时候，就是一根光秃秃的棍儿，那一层老皮，仿佛皴裂的老人手臂，我开玩笑说：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这是谁家老头儿的拐杖吧！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妻子却执意说它还有生命，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你看这树根儿，还有很多须子在呢，那证明它还活着。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我仔细看过去，的确，很多细小的根须，如同不忍离别的触手，紧紧攀附着那生命的主体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6008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58" y="470277"/>
            <a:ext cx="115150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妻子细心地把它移植到一个大花盆里，精心照料，它竟然真的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起死回生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了！几乎是一天一个小巴掌，慢慢地，那干巴巴的树身上就有无数个小巴掌在鼓掌了，似乎在欢庆自己重新复苏的生命。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我想，万物都是有灵的吧。这棵老木，垂垂朽矣，可是竟然使劲儿地让自己干巴巴的身体再焕发出一次青春来。那是对我们善念的回报啊！</a:t>
            </a:r>
            <a:endParaRPr lang="zh-CN" altLang="zh-CN" sz="1050" u="heavy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颤巍巍地冒出来的几丝柔绿，仿佛一团瑟瑟发抖的暖。借着那微弱的一团暖意，多冷的冬天我都不再畏惧。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选自《散文》，有删改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1152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0803" y="749603"/>
            <a:ext cx="1140102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请分析第一段在文中的作用。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0802" y="1469683"/>
            <a:ext cx="1060893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交代带给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温暖的小狗小猫等事物，从而引出下文。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很微弱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点明标题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瑟瑟发抖的暖</a:t>
            </a: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通过我的议论抒情奠定本文的情感基调，点明主旨。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597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2810" y="692696"/>
            <a:ext cx="1140102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文中写流浪猫的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可怜兮兮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，鸽子的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奄奄一息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，鸭掌木的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光秃秃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，有何用意？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2810" y="2060848"/>
            <a:ext cx="114010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反复强调这些被遗弃的动物与花木的不幸遭遇，表现它们的生存困境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反衬，为下文表现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妻子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对它们的呵护关心做铺垫，反衬它们后来被照料、救治后的情形，突出了它们的报恩之举，感恩之心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照应文章标题及文中多次提到的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瑟瑟发抖的暖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多个意象的组合，丰富并深化了文章内容。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653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6352" y="1552269"/>
            <a:ext cx="11350909" cy="1948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语文知识是形成语文能力的基础，几乎所有的语文试题都要靠语文知识来帮助解决，因此考前莫忘对语文知识进行再回顾。这里，只是借对核心知识的回顾触发你对语文知识的回忆和整理。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474" y="706780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751404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温馨寄语</a:t>
            </a:r>
          </a:p>
        </p:txBody>
      </p:sp>
    </p:spTree>
    <p:extLst>
      <p:ext uri="{BB962C8B-B14F-4D97-AF65-F5344CB8AC3E}">
        <p14:creationId xmlns:p14="http://schemas.microsoft.com/office/powerpoint/2010/main" val="22871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2810" y="692696"/>
            <a:ext cx="1140102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那一团瑟瑟发抖的暖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为题，有何作用？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2810" y="1415218"/>
            <a:ext cx="1140102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贯串全文，线索作用。串联了盘着的猫的瑟瑟发抖的暖、被我救活过来的鸽子的暖、老木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回光返照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的暖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作为象征，意蕴深厚。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那一团瑟瑟发抖的暖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表明陪伴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的每一样东西虽然微弱但都是友善与充满着情义的，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暖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象征情义与友善，帮助与关爱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富有形象性，启人深思，虚实相生，引发联想，猫、鸽子、老木皆能感恩善念，更何况人呢？点明主旨。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10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558" y="692696"/>
            <a:ext cx="11401027" cy="656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赏析文中画线的句子。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558" y="1340768"/>
            <a:ext cx="116890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运用拟人、对比手法，生动形象，将木的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垂朽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青春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作对比，富有艺术表现力，突出了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老木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的亲近、温情与感恩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万物都是有灵的吧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概括全文内容，照应上文多次提到的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感恩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运用心理描写，通过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的议论抒情点明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善有善报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的普遍道理，深化主旨。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00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2558" y="692696"/>
            <a:ext cx="11401027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作者在文末说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借着那微弱的一团暖意，多冷的冬天我都不再畏惧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，联系全文谈谈你对这句话的理解。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558" y="1988840"/>
            <a:ext cx="116890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运用象征，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多冷的冬天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隐喻世态的凉薄，人情的冷漠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一语双关，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暖意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既实指流浪猫盘着一团瑟瑟发抖的暖、鸽子的暖、老木的暖，又虚指被万物感化的精神的暖意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形象地表达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被暖融化后，淡泊名利的人生态度，拥有了高贵的精神气度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呼应标题，深化主旨。</a:t>
            </a:r>
            <a:endParaRPr lang="zh-CN" altLang="zh-CN" sz="105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271670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036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E:\图片\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1" r="8129" b="14509"/>
          <a:stretch/>
        </p:blipFill>
        <p:spPr bwMode="auto">
          <a:xfrm>
            <a:off x="9583760" y="0"/>
            <a:ext cx="2606653" cy="330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5474" y="692696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737320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4733270" y="2060848"/>
            <a:ext cx="2667131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一、读一读</a:t>
            </a: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4733270" y="3253365"/>
            <a:ext cx="2592288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二、练一练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367014" y="2684616"/>
            <a:ext cx="3174568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367014" y="3861048"/>
            <a:ext cx="3174568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1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zh-CN" sz="24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endParaRPr lang="zh-CN" altLang="zh-CN" sz="24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983" y="899630"/>
            <a:ext cx="11637441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散文主要表现手法及其表达效果一览表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255599" y="1629551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599" y="2340106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71656" y="1628800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象征</a:t>
            </a:r>
            <a:endParaRPr lang="zh-CN" altLang="en-US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833" y="2348880"/>
            <a:ext cx="113052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      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借助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某一具体事物来表现某种抽象的概念、思想或感情，特点是利用象征物与被象征物之间的某一特点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内容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得到含蓄而形象的表现，增强文章的表现力，象征手法的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托义于物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也就是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借此言彼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，主旨含而不露，隐而不晦。</a:t>
            </a:r>
            <a:endParaRPr lang="zh-CN" altLang="en-US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5599" y="462322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99" y="1172877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1656" y="461571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铺垫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7832" y="1181651"/>
            <a:ext cx="115560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     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主要情节做准备或酝酿高潮到来之前的一系列非主要情节。它可以显示情节发展的必然性，增强作品的感染力和说服力；可以制造悬念，引起读者的兴趣和关注。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2333" y="3213727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2333" y="3924282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32089" y="3212976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抑扬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3933056"/>
            <a:ext cx="117373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         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发展变化的反差中突出事物，两相对照，形成起伏之势，给读者强烈印象，增强作品的艺术效果。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7967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8749" y="462322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749" y="1172877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1656" y="461571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托物言志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7832" y="1181651"/>
            <a:ext cx="1177203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     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作者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在对事物进行描绘的过程中，非常巧妙地寄托个人的情感和理念，把自己的感情融入事物中，来表达自己的内心情感，富含哲理和暗示性，给人留下思考的余地，使读者在欣赏中获得独特的美感享受。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8749" y="3213727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749" y="3924282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32089" y="3212976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白描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7832" y="3933056"/>
            <a:ext cx="11737304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     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设喻，不修饰，不用华丽的辞藻，以质朴的文字，抓住人物或事物的特征，以最经济最俭省的笔墨勾勒出鲜明生动的形象。它往往能达到寥寥几笔就能突出事物神韵的效果。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1926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07" y="814357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3474" y="1524912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1656" y="813606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虚实结合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7832" y="1533686"/>
            <a:ext cx="1177203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en-US" altLang="zh-CN" sz="2800" kern="10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     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抓住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重点，以实衬虚或以虚衬实，突出事物的本质特征，从而更鲜明地刻画人物的性格，凸现事物、景物的特点，更集中地揭示题旨。结构紧凑，笔墨集中。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07" y="3565762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07" y="4276317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32089" y="3565011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借景抒情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45948" y="4285091"/>
            <a:ext cx="8016736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 algn="ctr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通过对景物的描写，来衬托作者或喜或悲的情感。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1538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67" y="462322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467" y="1172877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4374" y="461571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衬托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50" y="1181651"/>
            <a:ext cx="1177203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    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直接对主要的人物或事物进行描写，而是对其背景、与之相关的人或事物加以描绘，使其形象突出。这种写法除了利用反差对比使主要形象更加鲜明外，还会使文章曲折含蓄，独具风格。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467" y="3213727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467" y="3924282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4807" y="3212976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渲染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3933056"/>
            <a:ext cx="11737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     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作者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通过人物的外形、行为、心理、语言或事件、环境、景物等作多方面的挥洒铺陈，集中描写，突出人或事物的本质特点，用以加深主题。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156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67" y="608079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467" y="1318634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34374" y="607328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联想、想象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50" y="1327408"/>
            <a:ext cx="1177203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		     </a:t>
            </a:r>
            <a:r>
              <a:rPr lang="zh-CN" altLang="en-US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所谓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联想，就是由一事物想到另一事物的心理过程；所谓想象，就是在原有感性形象的基础上创造出新形象的过程。联想、想象经常在一起使用，可以使文章内容更为丰富，形象更加丰满、生动，增强文章的艺术表现力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467" y="4077823"/>
            <a:ext cx="186140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表现手法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467" y="4788378"/>
            <a:ext cx="1951175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表现效果</a:t>
            </a: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]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4807" y="4077072"/>
            <a:ext cx="4078852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动静结合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82926" y="4797152"/>
            <a:ext cx="90248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lvl="0" algn="ctr">
              <a:lnSpc>
                <a:spcPct val="150000"/>
              </a:lnSpc>
            </a:pP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以动衬静，以静衬动，生动的烘托作用，相得益彰。</a:t>
            </a:r>
            <a:endParaRPr lang="zh-CN" altLang="en-US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4634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</TotalTime>
  <Words>1398</Words>
  <Application>Microsoft Office PowerPoint</Application>
  <PresentationFormat>自定义</PresentationFormat>
  <Paragraphs>116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461</cp:revision>
  <dcterms:created xsi:type="dcterms:W3CDTF">2016-03-28T08:27:22Z</dcterms:created>
  <dcterms:modified xsi:type="dcterms:W3CDTF">2016-11-23T02:41:01Z</dcterms:modified>
</cp:coreProperties>
</file>