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handoutMasterIdLst>
    <p:handoutMasterId r:id="rId37"/>
  </p:handoutMasterIdLst>
  <p:sldIdLst>
    <p:sldId id="256" r:id="rId2"/>
    <p:sldId id="330" r:id="rId3"/>
    <p:sldId id="331" r:id="rId4"/>
    <p:sldId id="332" r:id="rId5"/>
    <p:sldId id="333" r:id="rId6"/>
    <p:sldId id="334" r:id="rId7"/>
    <p:sldId id="335" r:id="rId8"/>
    <p:sldId id="336" r:id="rId9"/>
    <p:sldId id="337" r:id="rId10"/>
    <p:sldId id="338" r:id="rId11"/>
    <p:sldId id="339" r:id="rId12"/>
    <p:sldId id="340" r:id="rId13"/>
    <p:sldId id="341" r:id="rId14"/>
    <p:sldId id="342" r:id="rId15"/>
    <p:sldId id="258" r:id="rId16"/>
    <p:sldId id="282" r:id="rId17"/>
    <p:sldId id="313" r:id="rId18"/>
    <p:sldId id="283" r:id="rId19"/>
    <p:sldId id="284" r:id="rId20"/>
    <p:sldId id="285" r:id="rId21"/>
    <p:sldId id="286" r:id="rId22"/>
    <p:sldId id="292" r:id="rId23"/>
    <p:sldId id="293" r:id="rId24"/>
    <p:sldId id="294" r:id="rId25"/>
    <p:sldId id="295" r:id="rId26"/>
    <p:sldId id="296" r:id="rId27"/>
    <p:sldId id="297" r:id="rId28"/>
    <p:sldId id="347" r:id="rId29"/>
    <p:sldId id="298" r:id="rId30"/>
    <p:sldId id="299" r:id="rId31"/>
    <p:sldId id="300" r:id="rId32"/>
    <p:sldId id="301" r:id="rId33"/>
    <p:sldId id="302" r:id="rId34"/>
    <p:sldId id="303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等线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81"/>
    <p:restoredTop sz="94660"/>
  </p:normalViewPr>
  <p:slideViewPr>
    <p:cSldViewPr>
      <p:cViewPr varScale="1">
        <p:scale>
          <a:sx n="56" d="100"/>
          <a:sy n="56" d="100"/>
        </p:scale>
        <p:origin x="-1080" y="-84"/>
      </p:cViewPr>
      <p:guideLst>
        <p:guide orient="horz" pos="2145"/>
        <p:guide pos="2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FA524C4F-F554-47FB-94C0-8427AE9CAB93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AED9587C-B094-431A-927E-6B329246E1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4F437567-F783-4A61-AB00-58F0179B2839}" type="datetimeFigureOut">
              <a:rPr lang="zh-CN" altLang="en-US"/>
              <a:pPr>
                <a:defRPr/>
              </a:pPr>
              <a:t>2018/9/7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等线"/>
                <a:cs typeface="等线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>
                <a:ea typeface="等线"/>
                <a:cs typeface="等线"/>
              </a:defRPr>
            </a:lvl1pPr>
          </a:lstStyle>
          <a:p>
            <a:pPr>
              <a:defRPr/>
            </a:pPr>
            <a:fld id="{FA1B583F-B81E-4CBD-B01F-43A2CDB854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B1123FA-329E-4915-8D9D-3F95B96AFFC3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38E160-BA94-4BDD-8B9F-BDBF0A67E0C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672C44-06FF-4332-B440-F679AA68919F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8C622-545D-4C6D-8822-CCD626C4028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6CBF0E-E275-4050-9638-83289FE3558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93F12A-70F8-4EB9-9A6D-C6F78EE1F1B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5D877E-1A44-4C2C-84CA-BB2A5C5A5AE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87AD58-341E-4DE2-95BF-AB6165C844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57A883-007F-4111-B829-2CCC0EBBB53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5E1BAA-7133-490A-A38E-B1F53CE97C5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026A1C-4CDF-4481-81F4-0A76E51DCA7E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C6F0B5-9E35-4D29-AB82-DE7812EF208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2D245-E669-4F97-A77C-37BB8F51279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9DF82C-1BA4-4797-B2F2-D1AB29152C2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19FA733-BD91-490D-BA9C-95C4D2B26436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1028F-7A6D-42A3-A0A6-FDA16B29A2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F7E66D-00E0-48F7-8D4C-1095552F801B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98F2E5-9FB7-4BCD-8DFD-ACD8F4DDE7E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F6AC3A-B119-40BD-9FC6-45884782A74A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39681D-7A7D-4D8A-893E-B773D367DA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75BD34-AA8E-4E6B-9634-B5924C46AFD4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4C4B3E-B29F-45AB-979D-A347EABFDC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31ADB14A-5FF6-4CF9-B7CF-B2BCC9E66872}" type="datetimeFigureOut">
              <a:rPr lang="zh-CN" altLang="en-US"/>
              <a:pPr/>
              <a:t>2018/9/7</a:t>
            </a:fld>
            <a:endParaRPr lang="en-US" altLang="zh-CN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666ADA5-8644-469D-A8BA-12C42E392C49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7.png"/><Relationship Id="rId7" Type="http://schemas.openxmlformats.org/officeDocument/2006/relationships/slide" Target="slide9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9.png"/><Relationship Id="rId7" Type="http://schemas.openxmlformats.org/officeDocument/2006/relationships/slide" Target="slide15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1.png"/><Relationship Id="rId7" Type="http://schemas.openxmlformats.org/officeDocument/2006/relationships/slide" Target="slide5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slide" Target="slide15.xml"/><Relationship Id="rId9" Type="http://schemas.openxmlformats.org/officeDocument/2006/relationships/slide" Target="slide2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3.png"/><Relationship Id="rId7" Type="http://schemas.openxmlformats.org/officeDocument/2006/relationships/slide" Target="slide9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23.png"/><Relationship Id="rId7" Type="http://schemas.openxmlformats.org/officeDocument/2006/relationships/slide" Target="slide5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slide" Target="slide15.xml"/><Relationship Id="rId9" Type="http://schemas.openxmlformats.org/officeDocument/2006/relationships/slide" Target="slide25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5.xml"/><Relationship Id="rId7" Type="http://schemas.openxmlformats.org/officeDocument/2006/relationships/slide" Target="slide9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.png"/><Relationship Id="rId7" Type="http://schemas.openxmlformats.org/officeDocument/2006/relationships/slide" Target="slide1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27.png"/><Relationship Id="rId7" Type="http://schemas.openxmlformats.org/officeDocument/2006/relationships/slide" Target="slide9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30.png"/><Relationship Id="rId7" Type="http://schemas.openxmlformats.org/officeDocument/2006/relationships/slide" Target="slide9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1.png"/><Relationship Id="rId9" Type="http://schemas.openxmlformats.org/officeDocument/2006/relationships/slide" Target="slide25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15.xml"/><Relationship Id="rId7" Type="http://schemas.openxmlformats.org/officeDocument/2006/relationships/slide" Target="slide5.xm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0.png"/><Relationship Id="rId4" Type="http://schemas.openxmlformats.org/officeDocument/2006/relationships/image" Target="../media/image7.png"/><Relationship Id="rId9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1.png"/><Relationship Id="rId7" Type="http://schemas.openxmlformats.org/officeDocument/2006/relationships/slide" Target="slide15.xm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35.png"/><Relationship Id="rId7" Type="http://schemas.openxmlformats.org/officeDocument/2006/relationships/slide" Target="slide5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slide" Target="slide15.xml"/><Relationship Id="rId9" Type="http://schemas.openxmlformats.org/officeDocument/2006/relationships/slide" Target="slide25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5.xml"/><Relationship Id="rId7" Type="http://schemas.openxmlformats.org/officeDocument/2006/relationships/slide" Target="slide9.xm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7" Type="http://schemas.openxmlformats.org/officeDocument/2006/relationships/slide" Target="slide25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image" Target="../media/image40.png"/><Relationship Id="rId7" Type="http://schemas.openxmlformats.org/officeDocument/2006/relationships/slide" Target="slide5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slide" Target="slide15.xml"/><Relationship Id="rId9" Type="http://schemas.openxmlformats.org/officeDocument/2006/relationships/slide" Target="slide25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31.png"/><Relationship Id="rId7" Type="http://schemas.openxmlformats.org/officeDocument/2006/relationships/slide" Target="slide15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slide" Target="slide15.xml"/><Relationship Id="rId7" Type="http://schemas.openxmlformats.org/officeDocument/2006/relationships/slide" Target="slide9.xm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image" Target="../media/image10.png"/><Relationship Id="rId7" Type="http://schemas.openxmlformats.org/officeDocument/2006/relationships/slide" Target="slide9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.xml"/><Relationship Id="rId5" Type="http://schemas.openxmlformats.org/officeDocument/2006/relationships/slide" Target="slide2.xml"/><Relationship Id="rId4" Type="http://schemas.openxmlformats.org/officeDocument/2006/relationships/image" Target="../media/image7.png"/><Relationship Id="rId9" Type="http://schemas.openxmlformats.org/officeDocument/2006/relationships/slide" Target="slide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7.png"/><Relationship Id="rId7" Type="http://schemas.openxmlformats.org/officeDocument/2006/relationships/slide" Target="slide15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slide" Target="slide5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slide" Target="slide25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9.xml"/><Relationship Id="rId4" Type="http://schemas.openxmlformats.org/officeDocument/2006/relationships/slide" Target="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65213" y="2163763"/>
            <a:ext cx="714375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30313" y="598488"/>
            <a:ext cx="6934200" cy="53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4850" y="3082925"/>
            <a:ext cx="4919663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1113" y="3836988"/>
            <a:ext cx="6983412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04900" y="598488"/>
            <a:ext cx="69342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6900" y="2292350"/>
            <a:ext cx="47339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9488" y="2963863"/>
            <a:ext cx="7134225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6313" y="1643063"/>
            <a:ext cx="71913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35188" y="425450"/>
            <a:ext cx="4738687" cy="512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46325" y="5641975"/>
            <a:ext cx="1397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65538" y="1603375"/>
            <a:ext cx="34083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46325" y="2192338"/>
            <a:ext cx="4725988" cy="387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8038" y="490538"/>
            <a:ext cx="4595812" cy="410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81150" y="4613275"/>
            <a:ext cx="5345113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76475" y="641350"/>
            <a:ext cx="43815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025" y="2225675"/>
            <a:ext cx="82804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66038" y="2670175"/>
            <a:ext cx="627062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4038" y="4832350"/>
            <a:ext cx="8180387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669925"/>
            <a:ext cx="8462962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925" y="2090738"/>
            <a:ext cx="8072438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7300" y="1552575"/>
            <a:ext cx="627063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37500" y="1552575"/>
            <a:ext cx="627063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3163" y="2476500"/>
            <a:ext cx="6270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5900" y="2417763"/>
            <a:ext cx="6286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53163" y="2862263"/>
            <a:ext cx="6270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35900" y="2862263"/>
            <a:ext cx="62865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669925"/>
            <a:ext cx="8462962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9925" y="2090738"/>
            <a:ext cx="8072438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7300" y="1519238"/>
            <a:ext cx="627063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62900" y="1519238"/>
            <a:ext cx="6270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69038" y="2476500"/>
            <a:ext cx="6270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78763" y="2476500"/>
            <a:ext cx="6270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69038" y="2862263"/>
            <a:ext cx="6270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78763" y="2862263"/>
            <a:ext cx="627062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4175" y="530225"/>
            <a:ext cx="8183563" cy="331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1438" y="530225"/>
            <a:ext cx="6270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4838" y="3184525"/>
            <a:ext cx="8018462" cy="66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9088" y="536575"/>
            <a:ext cx="8564562" cy="306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8900" y="2801938"/>
            <a:ext cx="15668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9738" y="2809875"/>
            <a:ext cx="44719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4838" y="3192463"/>
            <a:ext cx="47752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5788" y="555625"/>
            <a:ext cx="4902200" cy="511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2175" y="5667375"/>
            <a:ext cx="4516438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530225"/>
            <a:ext cx="83883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3" y="2168525"/>
            <a:ext cx="832167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5213" y="863600"/>
            <a:ext cx="16684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4700" y="1247775"/>
            <a:ext cx="1195388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1038" y="1247775"/>
            <a:ext cx="687387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3163" y="1639888"/>
            <a:ext cx="9159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03900" y="1639888"/>
            <a:ext cx="9144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34300" y="2168525"/>
            <a:ext cx="58420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763" y="5610225"/>
            <a:ext cx="8139112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1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425" y="565150"/>
            <a:ext cx="6124575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文本框 2"/>
          <p:cNvSpPr txBox="1">
            <a:spLocks noChangeArrowheads="1"/>
          </p:cNvSpPr>
          <p:nvPr/>
        </p:nvSpPr>
        <p:spPr bwMode="auto">
          <a:xfrm>
            <a:off x="1247775" y="1898650"/>
            <a:ext cx="2627313" cy="58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37</a:t>
            </a:r>
            <a:r>
              <a:rPr lang="zh-CN" altLang="en-US" sz="3200"/>
              <a:t>页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2662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657225"/>
            <a:ext cx="8410575" cy="394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525" y="969963"/>
            <a:ext cx="813276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900" y="2835275"/>
            <a:ext cx="8053388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4488" y="574675"/>
            <a:ext cx="8474075" cy="401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98575" y="1619250"/>
            <a:ext cx="28543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26050" y="1611313"/>
            <a:ext cx="2989263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63650" y="2044700"/>
            <a:ext cx="2608263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8188" y="2719388"/>
            <a:ext cx="470693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3890963"/>
            <a:ext cx="8132763" cy="112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7338" y="592138"/>
            <a:ext cx="8569325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4213" y="2197100"/>
            <a:ext cx="8113712" cy="246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4600" y="468313"/>
            <a:ext cx="4116388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9100" y="1522413"/>
            <a:ext cx="7843838" cy="444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3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27900" y="2105025"/>
            <a:ext cx="627063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125" y="530225"/>
            <a:ext cx="8413750" cy="487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3100" y="530225"/>
            <a:ext cx="80010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7638" y="3943350"/>
            <a:ext cx="62706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8000" y="635000"/>
            <a:ext cx="8128000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000" y="3917950"/>
            <a:ext cx="8128000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2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" y="593725"/>
            <a:ext cx="8018463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850" y="593725"/>
            <a:ext cx="8018463" cy="361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2413" y="522288"/>
            <a:ext cx="5367337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8463" y="493713"/>
            <a:ext cx="8458200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sp>
        <p:nvSpPr>
          <p:cNvPr id="3584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163" y="490538"/>
            <a:ext cx="8435975" cy="535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4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2700" y="3816350"/>
            <a:ext cx="4622800" cy="35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988" y="635000"/>
            <a:ext cx="8328025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4188" y="701675"/>
            <a:ext cx="8251825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3075" y="533400"/>
            <a:ext cx="8401050" cy="337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TextBox 2"/>
          <p:cNvSpPr txBox="1">
            <a:spLocks noChangeArrowheads="1"/>
          </p:cNvSpPr>
          <p:nvPr/>
        </p:nvSpPr>
        <p:spPr bwMode="auto">
          <a:xfrm>
            <a:off x="238125" y="6389688"/>
            <a:ext cx="72374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  <a:hlinkClick r:id="rId3" action="ppaction://hlinksldjump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30288" y="2333625"/>
            <a:ext cx="77866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5450" y="644525"/>
            <a:ext cx="2693988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2" name="文本框 2"/>
          <p:cNvSpPr txBox="1">
            <a:spLocks noChangeArrowheads="1"/>
          </p:cNvSpPr>
          <p:nvPr/>
        </p:nvSpPr>
        <p:spPr bwMode="auto">
          <a:xfrm>
            <a:off x="1150938" y="1492250"/>
            <a:ext cx="26257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/>
              <a:t>原文见第</a:t>
            </a:r>
            <a:r>
              <a:rPr lang="en-US" altLang="zh-CN" sz="3200"/>
              <a:t>40</a:t>
            </a:r>
            <a:r>
              <a:rPr lang="zh-CN" altLang="en-US" sz="3200"/>
              <a:t>页</a:t>
            </a:r>
          </a:p>
        </p:txBody>
      </p:sp>
      <p:sp>
        <p:nvSpPr>
          <p:cNvPr id="40963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81125" y="717550"/>
            <a:ext cx="6111875" cy="507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89150" y="503238"/>
            <a:ext cx="4168775" cy="553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4525" y="1855788"/>
            <a:ext cx="3254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9850" y="1855788"/>
            <a:ext cx="40005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6425" y="2393950"/>
            <a:ext cx="4016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9850" y="2393950"/>
            <a:ext cx="5683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9963" y="2905125"/>
            <a:ext cx="4016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8938" y="2905125"/>
            <a:ext cx="24923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9963" y="3460750"/>
            <a:ext cx="5191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8938" y="3460750"/>
            <a:ext cx="719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1388" y="3965575"/>
            <a:ext cx="4587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8938" y="3965575"/>
            <a:ext cx="38417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1388" y="4435475"/>
            <a:ext cx="26670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8938" y="4494213"/>
            <a:ext cx="56038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9963" y="5006975"/>
            <a:ext cx="481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8938" y="5006975"/>
            <a:ext cx="4810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0750" y="5537200"/>
            <a:ext cx="6302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0525" y="5537200"/>
            <a:ext cx="5588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957263"/>
            <a:ext cx="6181725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3850" y="1760538"/>
            <a:ext cx="4730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1709738"/>
            <a:ext cx="47148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3850" y="2474913"/>
            <a:ext cx="4730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9900" y="2474913"/>
            <a:ext cx="47148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36925" y="3263900"/>
            <a:ext cx="47148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21388" y="3263900"/>
            <a:ext cx="471487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3850" y="3976688"/>
            <a:ext cx="4730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49900" y="3976688"/>
            <a:ext cx="471488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65600" y="4689475"/>
            <a:ext cx="96837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63" y="504825"/>
            <a:ext cx="6040437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0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3856038"/>
            <a:ext cx="5895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0850" y="1231900"/>
            <a:ext cx="11509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90850" y="1885950"/>
            <a:ext cx="2065338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0738" y="2568575"/>
            <a:ext cx="39465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60738" y="3268663"/>
            <a:ext cx="2065337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1188" y="3948113"/>
            <a:ext cx="2208212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1188" y="4616450"/>
            <a:ext cx="39592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8488" y="5260975"/>
            <a:ext cx="53308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9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1675" y="563563"/>
            <a:ext cx="4371975" cy="537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3463" y="563563"/>
            <a:ext cx="2903537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88" y="996950"/>
            <a:ext cx="41290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9325" y="1428750"/>
            <a:ext cx="29051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89325" y="2008188"/>
            <a:ext cx="2905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2544763"/>
            <a:ext cx="2905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5475" y="3035300"/>
            <a:ext cx="29051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71975" y="3552825"/>
            <a:ext cx="2903538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3986213"/>
            <a:ext cx="2905125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4578350"/>
            <a:ext cx="290512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5475" y="5010150"/>
            <a:ext cx="4448175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4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8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6238" y="771525"/>
            <a:ext cx="5186362" cy="494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文本框 47112"/>
          <p:cNvSpPr txBox="1">
            <a:spLocks noChangeArrowheads="1"/>
          </p:cNvSpPr>
          <p:nvPr/>
        </p:nvSpPr>
        <p:spPr bwMode="auto">
          <a:xfrm>
            <a:off x="1619250" y="6237288"/>
            <a:ext cx="74898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◆课前导学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◆字词详解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◆整体感悟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6" action="ppaction://hlinksldjump"/>
              </a:rPr>
              <a:t>◆课堂导练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>
                <a:solidFill>
                  <a:srgbClr val="FFFF00"/>
                </a:solidFill>
                <a:latin typeface="黑体" pitchFamily="49" charset="-122"/>
                <a:ea typeface="黑体" pitchFamily="49" charset="-122"/>
                <a:hlinkClick r:id="rId7" action="ppaction://hlinksldjump"/>
              </a:rPr>
              <a:t>◆决胜中考</a:t>
            </a:r>
            <a:endParaRPr lang="zh-CN" altLang="en-US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692</Words>
  <Application>WPS 演示</Application>
  <PresentationFormat>全屏显示(4:3)</PresentationFormat>
  <Paragraphs>36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Calibri</vt:lpstr>
      <vt:lpstr>等线</vt:lpstr>
      <vt:lpstr>Arial</vt:lpstr>
      <vt:lpstr>Calibri Light</vt:lpstr>
      <vt:lpstr>等线 Light</vt:lpstr>
      <vt:lpstr>宋体</vt:lpstr>
      <vt:lpstr>黑体</vt:lpstr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</vt:vector>
  </TitlesOfParts>
  <Company>信念技术论坛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Windows 用户</cp:lastModifiedBy>
  <cp:revision>26</cp:revision>
  <dcterms:created xsi:type="dcterms:W3CDTF">2016-07-05T04:43:00Z</dcterms:created>
  <dcterms:modified xsi:type="dcterms:W3CDTF">2018-09-07T01:34:48Z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