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sldIdLst>
    <p:sldId id="258" r:id="rId4"/>
    <p:sldId id="256" r:id="rId6"/>
    <p:sldId id="259" r:id="rId7"/>
    <p:sldId id="260" r:id="rId8"/>
    <p:sldId id="263" r:id="rId9"/>
    <p:sldId id="272" r:id="rId10"/>
    <p:sldId id="294" r:id="rId11"/>
    <p:sldId id="264" r:id="rId12"/>
    <p:sldId id="295" r:id="rId13"/>
    <p:sldId id="296" r:id="rId14"/>
    <p:sldId id="267" r:id="rId15"/>
    <p:sldId id="276" r:id="rId16"/>
    <p:sldId id="269" r:id="rId17"/>
    <p:sldId id="291" r:id="rId1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8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03C0EF4-F187-4EFC-95E1-1131BA706E50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0A0461C-0338-43D2-A7E4-CCB14AF9D7E4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9"/>
          <p:cNvSpPr txBox="1">
            <a:spLocks noChangeArrowheads="1"/>
          </p:cNvSpPr>
          <p:nvPr/>
        </p:nvSpPr>
        <p:spPr bwMode="auto">
          <a:xfrm>
            <a:off x="346075" y="1455738"/>
            <a:ext cx="4002088" cy="1858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1500" dirty="0" smtClean="0">
                <a:solidFill>
                  <a:srgbClr val="775F49"/>
                </a:solidFill>
                <a:latin typeface="Impact" panose="020B0806030902050204" pitchFamily="34" charset="0"/>
                <a:ea typeface="华文琥珀" panose="02010800040101010101" pitchFamily="2" charset="-122"/>
              </a:rPr>
              <a:t>2017</a:t>
            </a:r>
            <a:endParaRPr lang="zh-CN" altLang="en-US" sz="11500" dirty="0" smtClean="0">
              <a:solidFill>
                <a:srgbClr val="775F49"/>
              </a:solidFill>
              <a:latin typeface="Impact" panose="020B0806030902050204" pitchFamily="34" charset="0"/>
              <a:ea typeface="华文琥珀" panose="02010800040101010101" pitchFamily="2" charset="-122"/>
            </a:endParaRPr>
          </a:p>
        </p:txBody>
      </p:sp>
      <p:pic>
        <p:nvPicPr>
          <p:cNvPr id="5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-57150"/>
            <a:ext cx="10075863" cy="69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46075" y="3022602"/>
            <a:ext cx="8264525" cy="1069974"/>
          </a:xfrm>
        </p:spPr>
        <p:txBody>
          <a:bodyPr anchor="b"/>
          <a:lstStyle>
            <a:lvl1pPr algn="l">
              <a:defRPr sz="54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46075" y="4092576"/>
            <a:ext cx="6283325" cy="441324"/>
          </a:xfrm>
        </p:spPr>
        <p:txBody>
          <a:bodyPr/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D9E00-9F2F-439A-B56C-C4219ABD715E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86367-709F-4DBD-9473-75C5BE1A2B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2450"/>
            <a:ext cx="10515600" cy="5486400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0150D-49F6-4C18-B64B-8B925E86A43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77E95-CCBB-41F5-842D-745CD7B02A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9"/>
          <p:cNvSpPr txBox="1">
            <a:spLocks noChangeArrowheads="1"/>
          </p:cNvSpPr>
          <p:nvPr/>
        </p:nvSpPr>
        <p:spPr bwMode="auto">
          <a:xfrm>
            <a:off x="346075" y="1455738"/>
            <a:ext cx="4002088" cy="1858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11500" dirty="0" smtClean="0">
                <a:solidFill>
                  <a:srgbClr val="775F49"/>
                </a:solidFill>
                <a:latin typeface="Impact" panose="020B0806030902050204" pitchFamily="34" charset="0"/>
                <a:ea typeface="华文琥珀" panose="02010800040101010101" pitchFamily="2" charset="-122"/>
              </a:rPr>
              <a:t>2017</a:t>
            </a:r>
            <a:endParaRPr lang="zh-CN" altLang="en-US" sz="11500" dirty="0" smtClean="0">
              <a:solidFill>
                <a:srgbClr val="775F49"/>
              </a:solidFill>
              <a:latin typeface="Impact" panose="020B0806030902050204" pitchFamily="34" charset="0"/>
              <a:ea typeface="华文琥珀" panose="02010800040101010101" pitchFamily="2" charset="-122"/>
            </a:endParaRPr>
          </a:p>
        </p:txBody>
      </p:sp>
      <p:pic>
        <p:nvPicPr>
          <p:cNvPr id="5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825" y="-57150"/>
            <a:ext cx="10075863" cy="691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46075" y="3022602"/>
            <a:ext cx="8264525" cy="1069974"/>
          </a:xfrm>
        </p:spPr>
        <p:txBody>
          <a:bodyPr anchor="b"/>
          <a:lstStyle>
            <a:lvl1pPr algn="l">
              <a:defRPr sz="54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46075" y="4092576"/>
            <a:ext cx="6283325" cy="441324"/>
          </a:xfrm>
        </p:spPr>
        <p:txBody>
          <a:bodyPr/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D9E00-9F2F-439A-B56C-C4219ABD715E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86367-709F-4DBD-9473-75C5BE1A2B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A38B7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0C05C-77E4-40B0-B50A-630DDB24432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4AA61-229B-47EE-8AF5-98731F4B77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2"/>
          <p:cNvGrpSpPr/>
          <p:nvPr/>
        </p:nvGrpSpPr>
        <p:grpSpPr bwMode="auto">
          <a:xfrm>
            <a:off x="2355850" y="2197101"/>
            <a:ext cx="2654300" cy="2289174"/>
            <a:chOff x="0" y="0"/>
            <a:chExt cx="1897234" cy="1635546"/>
          </a:xfrm>
          <a:solidFill>
            <a:srgbClr val="775F49"/>
          </a:solidFill>
        </p:grpSpPr>
        <p:sp>
          <p:nvSpPr>
            <p:cNvPr id="5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grpFill/>
            <a:ln w="19050">
              <a:solidFill>
                <a:schemeClr val="bg1"/>
              </a:solidFill>
              <a:miter lim="800000"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1800" smtClean="0"/>
            </a:p>
          </p:txBody>
        </p:sp>
        <p:grpSp>
          <p:nvGrpSpPr>
            <p:cNvPr id="6" name="组合 18"/>
            <p:cNvGrpSpPr/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  <a:grpFill/>
          </p:grpSpPr>
          <p:sp>
            <p:nvSpPr>
              <p:cNvPr id="7" name="任意多边形 17"/>
              <p:cNvSpPr/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318786 w 1661770"/>
                  <a:gd name="T1" fmla="*/ 1571220 h 1432560"/>
                  <a:gd name="T2" fmla="*/ 833777 w 1661770"/>
                  <a:gd name="T3" fmla="*/ 1867294 h 1432560"/>
                  <a:gd name="T4" fmla="*/ 466824 w 1661770"/>
                  <a:gd name="T5" fmla="*/ 1867294 h 1432560"/>
                  <a:gd name="T6" fmla="*/ 318786 w 1661770"/>
                  <a:gd name="T7" fmla="*/ 1571220 h 1432560"/>
                  <a:gd name="T8" fmla="*/ 127543 w 1661770"/>
                  <a:gd name="T9" fmla="*/ 678562 h 1432560"/>
                  <a:gd name="T10" fmla="*/ 100952 w 1661770"/>
                  <a:gd name="T11" fmla="*/ 1135551 h 1432560"/>
                  <a:gd name="T12" fmla="*/ 0 w 1661770"/>
                  <a:gd name="T13" fmla="*/ 933647 h 1432560"/>
                  <a:gd name="T14" fmla="*/ 127543 w 1661770"/>
                  <a:gd name="T15" fmla="*/ 678562 h 1432560"/>
                  <a:gd name="T16" fmla="*/ 1833801 w 1661770"/>
                  <a:gd name="T17" fmla="*/ 1598167 h 1432560"/>
                  <a:gd name="T18" fmla="*/ 1699238 w 1661770"/>
                  <a:gd name="T19" fmla="*/ 1867294 h 1432560"/>
                  <a:gd name="T20" fmla="*/ 1427808 w 1661770"/>
                  <a:gd name="T21" fmla="*/ 1867294 h 1432560"/>
                  <a:gd name="T22" fmla="*/ 1833801 w 1661770"/>
                  <a:gd name="T23" fmla="*/ 1598167 h 1432560"/>
                  <a:gd name="T24" fmla="*/ 738252 w 1661770"/>
                  <a:gd name="T25" fmla="*/ 0 h 1432560"/>
                  <a:gd name="T26" fmla="*/ 332261 w 1661770"/>
                  <a:gd name="T27" fmla="*/ 269127 h 1432560"/>
                  <a:gd name="T28" fmla="*/ 466824 w 1661770"/>
                  <a:gd name="T29" fmla="*/ 0 h 1432560"/>
                  <a:gd name="T30" fmla="*/ 738252 w 1661770"/>
                  <a:gd name="T31" fmla="*/ 0 h 1432560"/>
                  <a:gd name="T32" fmla="*/ 2065110 w 1661770"/>
                  <a:gd name="T33" fmla="*/ 731743 h 1432560"/>
                  <a:gd name="T34" fmla="*/ 2166062 w 1661770"/>
                  <a:gd name="T35" fmla="*/ 933647 h 1432560"/>
                  <a:gd name="T36" fmla="*/ 2038519 w 1661770"/>
                  <a:gd name="T37" fmla="*/ 1188732 h 1432560"/>
                  <a:gd name="T38" fmla="*/ 2065110 w 1661770"/>
                  <a:gd name="T39" fmla="*/ 731743 h 1432560"/>
                  <a:gd name="T40" fmla="*/ 1699238 w 1661770"/>
                  <a:gd name="T41" fmla="*/ 0 h 1432560"/>
                  <a:gd name="T42" fmla="*/ 1847276 w 1661770"/>
                  <a:gd name="T43" fmla="*/ 296075 h 1432560"/>
                  <a:gd name="T44" fmla="*/ 1332287 w 1661770"/>
                  <a:gd name="T45" fmla="*/ 0 h 1432560"/>
                  <a:gd name="T46" fmla="*/ 1699238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grpFill/>
              <a:ln w="19050">
                <a:solidFill>
                  <a:schemeClr val="bg1"/>
                </a:solidFill>
                <a:miter lim="800000"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/>
                </a:pPr>
                <a:endParaRPr lang="zh-CN" altLang="en-US" sz="1800" smtClean="0"/>
              </a:p>
            </p:txBody>
          </p:sp>
        </p:grpSp>
      </p:grpSp>
      <p:pic>
        <p:nvPicPr>
          <p:cNvPr id="9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0"/>
            <a:ext cx="678815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0463"/>
            <a:ext cx="678815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36350" y="3601244"/>
            <a:ext cx="5797550" cy="809625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36350" y="4424364"/>
            <a:ext cx="5797550" cy="6958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01385-E6F0-4C41-9E55-59AD27BF8C9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6F181-5286-452E-A5FB-BC07EB162C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A38B7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E2343-0C3A-4D07-BFF3-B17B4C3A6A2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E69CB-627B-4B3F-9C2D-3E12C37335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857376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791325"/>
            <a:ext cx="5157787" cy="3398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857376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791325"/>
            <a:ext cx="5183188" cy="3398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3BCE1-1E93-4A46-A7AE-04EBAB3CD2A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A4B72-0482-4443-BFCF-C3FA533C9E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21"/>
          <p:cNvSpPr>
            <a:spLocks noChangeArrowheads="1"/>
          </p:cNvSpPr>
          <p:nvPr/>
        </p:nvSpPr>
        <p:spPr bwMode="auto">
          <a:xfrm rot="556867">
            <a:off x="2719388" y="2722563"/>
            <a:ext cx="1698625" cy="1463675"/>
          </a:xfrm>
          <a:prstGeom prst="hexagon">
            <a:avLst>
              <a:gd name="adj" fmla="val 24999"/>
              <a:gd name="vf" fmla="val 115470"/>
            </a:avLst>
          </a:prstGeom>
          <a:solidFill>
            <a:srgbClr val="775F49"/>
          </a:solidFill>
          <a:ln w="19050">
            <a:solidFill>
              <a:schemeClr val="bg1"/>
            </a:solidFill>
            <a:miter lim="800000"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zh-CN" altLang="en-US" sz="1800" smtClean="0"/>
          </a:p>
        </p:txBody>
      </p:sp>
      <p:grpSp>
        <p:nvGrpSpPr>
          <p:cNvPr id="6" name="组合 18"/>
          <p:cNvGrpSpPr/>
          <p:nvPr/>
        </p:nvGrpSpPr>
        <p:grpSpPr bwMode="auto">
          <a:xfrm rot="2198315">
            <a:off x="2241550" y="2309813"/>
            <a:ext cx="2654300" cy="2289176"/>
            <a:chOff x="0" y="0"/>
            <a:chExt cx="1897234" cy="1635546"/>
          </a:xfrm>
          <a:solidFill>
            <a:srgbClr val="775F49"/>
          </a:solidFill>
        </p:grpSpPr>
        <p:sp>
          <p:nvSpPr>
            <p:cNvPr id="7" name="任意多边形 17"/>
            <p:cNvSpPr/>
            <p:nvPr/>
          </p:nvSpPr>
          <p:spPr bwMode="auto">
            <a:xfrm rot="19973985">
              <a:off x="0" y="0"/>
              <a:ext cx="1897234" cy="1635546"/>
            </a:xfrm>
            <a:custGeom>
              <a:avLst/>
              <a:gdLst>
                <a:gd name="T0" fmla="*/ 363956 w 1661770"/>
                <a:gd name="T1" fmla="*/ 1793853 h 1432560"/>
                <a:gd name="T2" fmla="*/ 951919 w 1661770"/>
                <a:gd name="T3" fmla="*/ 2131879 h 1432560"/>
                <a:gd name="T4" fmla="*/ 532970 w 1661770"/>
                <a:gd name="T5" fmla="*/ 2131879 h 1432560"/>
                <a:gd name="T6" fmla="*/ 363956 w 1661770"/>
                <a:gd name="T7" fmla="*/ 1793853 h 1432560"/>
                <a:gd name="T8" fmla="*/ 145615 w 1661770"/>
                <a:gd name="T9" fmla="*/ 774711 h 1432560"/>
                <a:gd name="T10" fmla="*/ 115256 w 1661770"/>
                <a:gd name="T11" fmla="*/ 1296452 h 1432560"/>
                <a:gd name="T12" fmla="*/ 0 w 1661770"/>
                <a:gd name="T13" fmla="*/ 1065940 h 1432560"/>
                <a:gd name="T14" fmla="*/ 145615 w 1661770"/>
                <a:gd name="T15" fmla="*/ 774711 h 1432560"/>
                <a:gd name="T16" fmla="*/ 2093641 w 1661770"/>
                <a:gd name="T17" fmla="*/ 1824619 h 1432560"/>
                <a:gd name="T18" fmla="*/ 1940011 w 1661770"/>
                <a:gd name="T19" fmla="*/ 2131879 h 1432560"/>
                <a:gd name="T20" fmla="*/ 1630121 w 1661770"/>
                <a:gd name="T21" fmla="*/ 2131879 h 1432560"/>
                <a:gd name="T22" fmla="*/ 2093641 w 1661770"/>
                <a:gd name="T23" fmla="*/ 1824619 h 1432560"/>
                <a:gd name="T24" fmla="*/ 842858 w 1661770"/>
                <a:gd name="T25" fmla="*/ 0 h 1432560"/>
                <a:gd name="T26" fmla="*/ 379341 w 1661770"/>
                <a:gd name="T27" fmla="*/ 307261 h 1432560"/>
                <a:gd name="T28" fmla="*/ 532970 w 1661770"/>
                <a:gd name="T29" fmla="*/ 0 h 1432560"/>
                <a:gd name="T30" fmla="*/ 842858 w 1661770"/>
                <a:gd name="T31" fmla="*/ 0 h 1432560"/>
                <a:gd name="T32" fmla="*/ 2357725 w 1661770"/>
                <a:gd name="T33" fmla="*/ 835427 h 1432560"/>
                <a:gd name="T34" fmla="*/ 2472982 w 1661770"/>
                <a:gd name="T35" fmla="*/ 1065940 h 1432560"/>
                <a:gd name="T36" fmla="*/ 2327366 w 1661770"/>
                <a:gd name="T37" fmla="*/ 1357169 h 1432560"/>
                <a:gd name="T38" fmla="*/ 2357725 w 1661770"/>
                <a:gd name="T39" fmla="*/ 835427 h 1432560"/>
                <a:gd name="T40" fmla="*/ 1940011 w 1661770"/>
                <a:gd name="T41" fmla="*/ 0 h 1432560"/>
                <a:gd name="T42" fmla="*/ 2109025 w 1661770"/>
                <a:gd name="T43" fmla="*/ 338027 h 1432560"/>
                <a:gd name="T44" fmla="*/ 1521065 w 1661770"/>
                <a:gd name="T45" fmla="*/ 0 h 1432560"/>
                <a:gd name="T46" fmla="*/ 1940011 w 1661770"/>
                <a:gd name="T47" fmla="*/ 0 h 14325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661770" h="1432560">
                  <a:moveTo>
                    <a:pt x="244568" y="1205416"/>
                  </a:moveTo>
                  <a:lnTo>
                    <a:pt x="639661" y="1432560"/>
                  </a:lnTo>
                  <a:lnTo>
                    <a:pt x="358140" y="1432560"/>
                  </a:lnTo>
                  <a:lnTo>
                    <a:pt x="244568" y="1205416"/>
                  </a:lnTo>
                  <a:close/>
                  <a:moveTo>
                    <a:pt x="97849" y="520582"/>
                  </a:moveTo>
                  <a:lnTo>
                    <a:pt x="77449" y="871178"/>
                  </a:lnTo>
                  <a:lnTo>
                    <a:pt x="0" y="716280"/>
                  </a:lnTo>
                  <a:lnTo>
                    <a:pt x="97849" y="520582"/>
                  </a:lnTo>
                  <a:close/>
                  <a:moveTo>
                    <a:pt x="1406865" y="1226090"/>
                  </a:moveTo>
                  <a:lnTo>
                    <a:pt x="1303630" y="1432560"/>
                  </a:lnTo>
                  <a:lnTo>
                    <a:pt x="1095393" y="1432560"/>
                  </a:lnTo>
                  <a:lnTo>
                    <a:pt x="1406865" y="1226090"/>
                  </a:lnTo>
                  <a:close/>
                  <a:moveTo>
                    <a:pt x="566376" y="0"/>
                  </a:moveTo>
                  <a:lnTo>
                    <a:pt x="254905" y="206470"/>
                  </a:lnTo>
                  <a:lnTo>
                    <a:pt x="358140" y="0"/>
                  </a:lnTo>
                  <a:lnTo>
                    <a:pt x="566376" y="0"/>
                  </a:lnTo>
                  <a:close/>
                  <a:moveTo>
                    <a:pt x="1584321" y="561382"/>
                  </a:moveTo>
                  <a:lnTo>
                    <a:pt x="1661770" y="716280"/>
                  </a:lnTo>
                  <a:lnTo>
                    <a:pt x="1563921" y="911978"/>
                  </a:lnTo>
                  <a:lnTo>
                    <a:pt x="1584321" y="561382"/>
                  </a:lnTo>
                  <a:close/>
                  <a:moveTo>
                    <a:pt x="1303630" y="0"/>
                  </a:moveTo>
                  <a:lnTo>
                    <a:pt x="1417202" y="227144"/>
                  </a:lnTo>
                  <a:lnTo>
                    <a:pt x="1022110" y="0"/>
                  </a:lnTo>
                  <a:lnTo>
                    <a:pt x="130363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六边形 15"/>
            <p:cNvSpPr>
              <a:spLocks noChangeArrowheads="1"/>
            </p:cNvSpPr>
            <p:nvPr/>
          </p:nvSpPr>
          <p:spPr bwMode="auto">
            <a:xfrm rot="160600">
              <a:off x="134173" y="115667"/>
              <a:ext cx="1628888" cy="1404214"/>
            </a:xfrm>
            <a:prstGeom prst="hexagon">
              <a:avLst>
                <a:gd name="adj" fmla="val 24999"/>
                <a:gd name="vf" fmla="val 115470"/>
              </a:avLst>
            </a:prstGeom>
            <a:grpFill/>
            <a:ln w="19050">
              <a:solidFill>
                <a:schemeClr val="bg1"/>
              </a:solidFill>
              <a:miter lim="800000"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1800" smtClean="0"/>
            </a:p>
          </p:txBody>
        </p:sp>
      </p:grpSp>
      <p:sp>
        <p:nvSpPr>
          <p:cNvPr id="9" name="文本框 19"/>
          <p:cNvSpPr txBox="1">
            <a:spLocks noChangeArrowheads="1"/>
          </p:cNvSpPr>
          <p:nvPr/>
        </p:nvSpPr>
        <p:spPr bwMode="auto">
          <a:xfrm>
            <a:off x="2810510" y="2871788"/>
            <a:ext cx="1554480" cy="100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6000" dirty="0" smtClean="0">
                <a:solidFill>
                  <a:schemeClr val="bg1"/>
                </a:solidFill>
                <a:latin typeface="Bireun"/>
              </a:rPr>
              <a:t>End</a:t>
            </a:r>
            <a:endParaRPr lang="zh-CN" altLang="en-US" sz="6000" dirty="0" smtClean="0">
              <a:solidFill>
                <a:schemeClr val="bg1"/>
              </a:solidFill>
              <a:latin typeface="Bireun"/>
            </a:endParaRPr>
          </a:p>
        </p:txBody>
      </p:sp>
      <p:grpSp>
        <p:nvGrpSpPr>
          <p:cNvPr id="10" name="组合 34"/>
          <p:cNvGrpSpPr/>
          <p:nvPr/>
        </p:nvGrpSpPr>
        <p:grpSpPr bwMode="auto">
          <a:xfrm>
            <a:off x="7262813" y="177800"/>
            <a:ext cx="4694237" cy="825500"/>
            <a:chOff x="0" y="0"/>
            <a:chExt cx="5657712" cy="995624"/>
          </a:xfrm>
        </p:grpSpPr>
        <p:cxnSp>
          <p:nvCxnSpPr>
            <p:cNvPr id="11" name="直接连接符 219"/>
            <p:cNvCxnSpPr>
              <a:cxnSpLocks noChangeShapeType="1"/>
            </p:cNvCxnSpPr>
            <p:nvPr/>
          </p:nvCxnSpPr>
          <p:spPr bwMode="auto">
            <a:xfrm>
              <a:off x="0" y="497812"/>
              <a:ext cx="5111750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" name="Freeform 119"/>
            <p:cNvSpPr/>
            <p:nvPr/>
          </p:nvSpPr>
          <p:spPr bwMode="auto">
            <a:xfrm rot="-914136">
              <a:off x="2556355" y="220076"/>
              <a:ext cx="562762" cy="555472"/>
            </a:xfrm>
            <a:custGeom>
              <a:avLst/>
              <a:gdLst>
                <a:gd name="T0" fmla="*/ 2147483646 w 229"/>
                <a:gd name="T1" fmla="*/ 2147483646 h 226"/>
                <a:gd name="T2" fmla="*/ 2147483646 w 229"/>
                <a:gd name="T3" fmla="*/ 2147483646 h 226"/>
                <a:gd name="T4" fmla="*/ 2147483646 w 229"/>
                <a:gd name="T5" fmla="*/ 2147483646 h 226"/>
                <a:gd name="T6" fmla="*/ 2147483646 w 229"/>
                <a:gd name="T7" fmla="*/ 2147483646 h 226"/>
                <a:gd name="T8" fmla="*/ 2147483646 w 229"/>
                <a:gd name="T9" fmla="*/ 2147483646 h 226"/>
                <a:gd name="T10" fmla="*/ 2147483646 w 229"/>
                <a:gd name="T11" fmla="*/ 2147483646 h 226"/>
                <a:gd name="T12" fmla="*/ 2147483646 w 229"/>
                <a:gd name="T13" fmla="*/ 2147483646 h 226"/>
                <a:gd name="T14" fmla="*/ 2147483646 w 229"/>
                <a:gd name="T15" fmla="*/ 2147483646 h 226"/>
                <a:gd name="T16" fmla="*/ 2147483646 w 229"/>
                <a:gd name="T17" fmla="*/ 2147483646 h 226"/>
                <a:gd name="T18" fmla="*/ 2147483646 w 229"/>
                <a:gd name="T19" fmla="*/ 2147483646 h 226"/>
                <a:gd name="T20" fmla="*/ 2147483646 w 229"/>
                <a:gd name="T21" fmla="*/ 2147483646 h 226"/>
                <a:gd name="T22" fmla="*/ 2147483646 w 229"/>
                <a:gd name="T23" fmla="*/ 2147483646 h 226"/>
                <a:gd name="T24" fmla="*/ 2147483646 w 229"/>
                <a:gd name="T25" fmla="*/ 2147483646 h 226"/>
                <a:gd name="T26" fmla="*/ 2147483646 w 229"/>
                <a:gd name="T27" fmla="*/ 2147483646 h 226"/>
                <a:gd name="T28" fmla="*/ 2147483646 w 229"/>
                <a:gd name="T29" fmla="*/ 2147483646 h 226"/>
                <a:gd name="T30" fmla="*/ 2147483646 w 229"/>
                <a:gd name="T31" fmla="*/ 2147483646 h 226"/>
                <a:gd name="T32" fmla="*/ 2147483646 w 229"/>
                <a:gd name="T33" fmla="*/ 2147483646 h 226"/>
                <a:gd name="T34" fmla="*/ 2147483646 w 229"/>
                <a:gd name="T35" fmla="*/ 2147483646 h 226"/>
                <a:gd name="T36" fmla="*/ 2147483646 w 229"/>
                <a:gd name="T37" fmla="*/ 2147483646 h 226"/>
                <a:gd name="T38" fmla="*/ 2147483646 w 229"/>
                <a:gd name="T39" fmla="*/ 2147483646 h 226"/>
                <a:gd name="T40" fmla="*/ 2147483646 w 229"/>
                <a:gd name="T41" fmla="*/ 2147483646 h 226"/>
                <a:gd name="T42" fmla="*/ 2147483646 w 229"/>
                <a:gd name="T43" fmla="*/ 2147483646 h 226"/>
                <a:gd name="T44" fmla="*/ 2147483646 w 229"/>
                <a:gd name="T45" fmla="*/ 2147483646 h 226"/>
                <a:gd name="T46" fmla="*/ 2147483646 w 229"/>
                <a:gd name="T47" fmla="*/ 2147483646 h 226"/>
                <a:gd name="T48" fmla="*/ 2147483646 w 229"/>
                <a:gd name="T49" fmla="*/ 2147483646 h 226"/>
                <a:gd name="T50" fmla="*/ 2147483646 w 229"/>
                <a:gd name="T51" fmla="*/ 2147483646 h 226"/>
                <a:gd name="T52" fmla="*/ 2147483646 w 229"/>
                <a:gd name="T53" fmla="*/ 2147483646 h 226"/>
                <a:gd name="T54" fmla="*/ 2147483646 w 229"/>
                <a:gd name="T55" fmla="*/ 2147483646 h 226"/>
                <a:gd name="T56" fmla="*/ 2147483646 w 229"/>
                <a:gd name="T57" fmla="*/ 2147483646 h 226"/>
                <a:gd name="T58" fmla="*/ 2147483646 w 229"/>
                <a:gd name="T59" fmla="*/ 2147483646 h 226"/>
                <a:gd name="T60" fmla="*/ 2147483646 w 229"/>
                <a:gd name="T61" fmla="*/ 2147483646 h 226"/>
                <a:gd name="T62" fmla="*/ 2147483646 w 229"/>
                <a:gd name="T63" fmla="*/ 2147483646 h 226"/>
                <a:gd name="T64" fmla="*/ 2147483646 w 229"/>
                <a:gd name="T65" fmla="*/ 2147483646 h 226"/>
                <a:gd name="T66" fmla="*/ 2147483646 w 229"/>
                <a:gd name="T67" fmla="*/ 2147483646 h 226"/>
                <a:gd name="T68" fmla="*/ 2147483646 w 229"/>
                <a:gd name="T69" fmla="*/ 2147483646 h 226"/>
                <a:gd name="T70" fmla="*/ 2147483646 w 229"/>
                <a:gd name="T71" fmla="*/ 2147483646 h 226"/>
                <a:gd name="T72" fmla="*/ 2147483646 w 229"/>
                <a:gd name="T73" fmla="*/ 2147483646 h 226"/>
                <a:gd name="T74" fmla="*/ 2147483646 w 229"/>
                <a:gd name="T75" fmla="*/ 2147483646 h 226"/>
                <a:gd name="T76" fmla="*/ 2147483646 w 229"/>
                <a:gd name="T77" fmla="*/ 2147483646 h 226"/>
                <a:gd name="T78" fmla="*/ 2147483646 w 229"/>
                <a:gd name="T79" fmla="*/ 2147483646 h 226"/>
                <a:gd name="T80" fmla="*/ 2147483646 w 229"/>
                <a:gd name="T81" fmla="*/ 2147483646 h 226"/>
                <a:gd name="T82" fmla="*/ 2147483646 w 229"/>
                <a:gd name="T83" fmla="*/ 2147483646 h 226"/>
                <a:gd name="T84" fmla="*/ 2147483646 w 229"/>
                <a:gd name="T85" fmla="*/ 2147483646 h 226"/>
                <a:gd name="T86" fmla="*/ 2147483646 w 229"/>
                <a:gd name="T87" fmla="*/ 2147483646 h 226"/>
                <a:gd name="T88" fmla="*/ 2147483646 w 229"/>
                <a:gd name="T89" fmla="*/ 2147483646 h 226"/>
                <a:gd name="T90" fmla="*/ 2147483646 w 229"/>
                <a:gd name="T91" fmla="*/ 2147483646 h 226"/>
                <a:gd name="T92" fmla="*/ 2147483646 w 229"/>
                <a:gd name="T93" fmla="*/ 2147483646 h 226"/>
                <a:gd name="T94" fmla="*/ 2147483646 w 229"/>
                <a:gd name="T95" fmla="*/ 2147483646 h 226"/>
                <a:gd name="T96" fmla="*/ 2147483646 w 229"/>
                <a:gd name="T97" fmla="*/ 2147483646 h 226"/>
                <a:gd name="T98" fmla="*/ 2147483646 w 229"/>
                <a:gd name="T99" fmla="*/ 2147483646 h 226"/>
                <a:gd name="T100" fmla="*/ 2147483646 w 229"/>
                <a:gd name="T101" fmla="*/ 2147483646 h 226"/>
                <a:gd name="T102" fmla="*/ 2147483646 w 229"/>
                <a:gd name="T103" fmla="*/ 2147483646 h 226"/>
                <a:gd name="T104" fmla="*/ 2147483646 w 229"/>
                <a:gd name="T105" fmla="*/ 2147483646 h 226"/>
                <a:gd name="T106" fmla="*/ 2147483646 w 229"/>
                <a:gd name="T107" fmla="*/ 2147483646 h 226"/>
                <a:gd name="T108" fmla="*/ 2147483646 w 229"/>
                <a:gd name="T109" fmla="*/ 2147483646 h 226"/>
                <a:gd name="T110" fmla="*/ 2147483646 w 229"/>
                <a:gd name="T111" fmla="*/ 2147483646 h 226"/>
                <a:gd name="T112" fmla="*/ 2147483646 w 229"/>
                <a:gd name="T113" fmla="*/ 214748364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19"/>
            <p:cNvSpPr/>
            <p:nvPr/>
          </p:nvSpPr>
          <p:spPr bwMode="auto">
            <a:xfrm rot="-914136">
              <a:off x="3499710" y="127955"/>
              <a:ext cx="749422" cy="739714"/>
            </a:xfrm>
            <a:custGeom>
              <a:avLst/>
              <a:gdLst>
                <a:gd name="T0" fmla="*/ 2147483646 w 229"/>
                <a:gd name="T1" fmla="*/ 2147483646 h 226"/>
                <a:gd name="T2" fmla="*/ 2147483646 w 229"/>
                <a:gd name="T3" fmla="*/ 2147483646 h 226"/>
                <a:gd name="T4" fmla="*/ 2147483646 w 229"/>
                <a:gd name="T5" fmla="*/ 2147483646 h 226"/>
                <a:gd name="T6" fmla="*/ 2147483646 w 229"/>
                <a:gd name="T7" fmla="*/ 2147483646 h 226"/>
                <a:gd name="T8" fmla="*/ 2147483646 w 229"/>
                <a:gd name="T9" fmla="*/ 2147483646 h 226"/>
                <a:gd name="T10" fmla="*/ 2147483646 w 229"/>
                <a:gd name="T11" fmla="*/ 2147483646 h 226"/>
                <a:gd name="T12" fmla="*/ 2147483646 w 229"/>
                <a:gd name="T13" fmla="*/ 2147483646 h 226"/>
                <a:gd name="T14" fmla="*/ 2147483646 w 229"/>
                <a:gd name="T15" fmla="*/ 2147483646 h 226"/>
                <a:gd name="T16" fmla="*/ 2147483646 w 229"/>
                <a:gd name="T17" fmla="*/ 2147483646 h 226"/>
                <a:gd name="T18" fmla="*/ 2147483646 w 229"/>
                <a:gd name="T19" fmla="*/ 2147483646 h 226"/>
                <a:gd name="T20" fmla="*/ 2147483646 w 229"/>
                <a:gd name="T21" fmla="*/ 2147483646 h 226"/>
                <a:gd name="T22" fmla="*/ 2147483646 w 229"/>
                <a:gd name="T23" fmla="*/ 2147483646 h 226"/>
                <a:gd name="T24" fmla="*/ 2147483646 w 229"/>
                <a:gd name="T25" fmla="*/ 2147483646 h 226"/>
                <a:gd name="T26" fmla="*/ 2147483646 w 229"/>
                <a:gd name="T27" fmla="*/ 2147483646 h 226"/>
                <a:gd name="T28" fmla="*/ 2147483646 w 229"/>
                <a:gd name="T29" fmla="*/ 2147483646 h 226"/>
                <a:gd name="T30" fmla="*/ 2147483646 w 229"/>
                <a:gd name="T31" fmla="*/ 2147483646 h 226"/>
                <a:gd name="T32" fmla="*/ 2147483646 w 229"/>
                <a:gd name="T33" fmla="*/ 2147483646 h 226"/>
                <a:gd name="T34" fmla="*/ 2147483646 w 229"/>
                <a:gd name="T35" fmla="*/ 2147483646 h 226"/>
                <a:gd name="T36" fmla="*/ 2147483646 w 229"/>
                <a:gd name="T37" fmla="*/ 2147483646 h 226"/>
                <a:gd name="T38" fmla="*/ 2147483646 w 229"/>
                <a:gd name="T39" fmla="*/ 2147483646 h 226"/>
                <a:gd name="T40" fmla="*/ 2147483646 w 229"/>
                <a:gd name="T41" fmla="*/ 2147483646 h 226"/>
                <a:gd name="T42" fmla="*/ 2147483646 w 229"/>
                <a:gd name="T43" fmla="*/ 2147483646 h 226"/>
                <a:gd name="T44" fmla="*/ 2147483646 w 229"/>
                <a:gd name="T45" fmla="*/ 2147483646 h 226"/>
                <a:gd name="T46" fmla="*/ 2147483646 w 229"/>
                <a:gd name="T47" fmla="*/ 2147483646 h 226"/>
                <a:gd name="T48" fmla="*/ 2147483646 w 229"/>
                <a:gd name="T49" fmla="*/ 2147483646 h 226"/>
                <a:gd name="T50" fmla="*/ 2147483646 w 229"/>
                <a:gd name="T51" fmla="*/ 2147483646 h 226"/>
                <a:gd name="T52" fmla="*/ 2147483646 w 229"/>
                <a:gd name="T53" fmla="*/ 2147483646 h 226"/>
                <a:gd name="T54" fmla="*/ 2147483646 w 229"/>
                <a:gd name="T55" fmla="*/ 2147483646 h 226"/>
                <a:gd name="T56" fmla="*/ 2147483646 w 229"/>
                <a:gd name="T57" fmla="*/ 2147483646 h 226"/>
                <a:gd name="T58" fmla="*/ 2147483646 w 229"/>
                <a:gd name="T59" fmla="*/ 2147483646 h 226"/>
                <a:gd name="T60" fmla="*/ 2147483646 w 229"/>
                <a:gd name="T61" fmla="*/ 2147483646 h 226"/>
                <a:gd name="T62" fmla="*/ 2147483646 w 229"/>
                <a:gd name="T63" fmla="*/ 2147483646 h 226"/>
                <a:gd name="T64" fmla="*/ 2147483646 w 229"/>
                <a:gd name="T65" fmla="*/ 2147483646 h 226"/>
                <a:gd name="T66" fmla="*/ 2147483646 w 229"/>
                <a:gd name="T67" fmla="*/ 2147483646 h 226"/>
                <a:gd name="T68" fmla="*/ 2147483646 w 229"/>
                <a:gd name="T69" fmla="*/ 2147483646 h 226"/>
                <a:gd name="T70" fmla="*/ 2147483646 w 229"/>
                <a:gd name="T71" fmla="*/ 2147483646 h 226"/>
                <a:gd name="T72" fmla="*/ 2147483646 w 229"/>
                <a:gd name="T73" fmla="*/ 2147483646 h 226"/>
                <a:gd name="T74" fmla="*/ 2147483646 w 229"/>
                <a:gd name="T75" fmla="*/ 2147483646 h 226"/>
                <a:gd name="T76" fmla="*/ 2147483646 w 229"/>
                <a:gd name="T77" fmla="*/ 2147483646 h 226"/>
                <a:gd name="T78" fmla="*/ 2147483646 w 229"/>
                <a:gd name="T79" fmla="*/ 2147483646 h 226"/>
                <a:gd name="T80" fmla="*/ 2147483646 w 229"/>
                <a:gd name="T81" fmla="*/ 2147483646 h 226"/>
                <a:gd name="T82" fmla="*/ 2147483646 w 229"/>
                <a:gd name="T83" fmla="*/ 2147483646 h 226"/>
                <a:gd name="T84" fmla="*/ 2147483646 w 229"/>
                <a:gd name="T85" fmla="*/ 2147483646 h 226"/>
                <a:gd name="T86" fmla="*/ 2147483646 w 229"/>
                <a:gd name="T87" fmla="*/ 2147483646 h 226"/>
                <a:gd name="T88" fmla="*/ 2147483646 w 229"/>
                <a:gd name="T89" fmla="*/ 2147483646 h 226"/>
                <a:gd name="T90" fmla="*/ 2147483646 w 229"/>
                <a:gd name="T91" fmla="*/ 2147483646 h 226"/>
                <a:gd name="T92" fmla="*/ 2147483646 w 229"/>
                <a:gd name="T93" fmla="*/ 2147483646 h 226"/>
                <a:gd name="T94" fmla="*/ 2147483646 w 229"/>
                <a:gd name="T95" fmla="*/ 2147483646 h 226"/>
                <a:gd name="T96" fmla="*/ 2147483646 w 229"/>
                <a:gd name="T97" fmla="*/ 2147483646 h 226"/>
                <a:gd name="T98" fmla="*/ 2147483646 w 229"/>
                <a:gd name="T99" fmla="*/ 2147483646 h 226"/>
                <a:gd name="T100" fmla="*/ 2147483646 w 229"/>
                <a:gd name="T101" fmla="*/ 2147483646 h 226"/>
                <a:gd name="T102" fmla="*/ 2147483646 w 229"/>
                <a:gd name="T103" fmla="*/ 2147483646 h 226"/>
                <a:gd name="T104" fmla="*/ 2147483646 w 229"/>
                <a:gd name="T105" fmla="*/ 2147483646 h 226"/>
                <a:gd name="T106" fmla="*/ 2147483646 w 229"/>
                <a:gd name="T107" fmla="*/ 2147483646 h 226"/>
                <a:gd name="T108" fmla="*/ 2147483646 w 229"/>
                <a:gd name="T109" fmla="*/ 2147483646 h 226"/>
                <a:gd name="T110" fmla="*/ 2147483646 w 229"/>
                <a:gd name="T111" fmla="*/ 2147483646 h 226"/>
                <a:gd name="T112" fmla="*/ 2147483646 w 229"/>
                <a:gd name="T113" fmla="*/ 214748364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19"/>
            <p:cNvSpPr/>
            <p:nvPr/>
          </p:nvSpPr>
          <p:spPr bwMode="auto">
            <a:xfrm rot="-914136">
              <a:off x="4649022" y="0"/>
              <a:ext cx="1008690" cy="995624"/>
            </a:xfrm>
            <a:custGeom>
              <a:avLst/>
              <a:gdLst>
                <a:gd name="T0" fmla="*/ 2147483646 w 229"/>
                <a:gd name="T1" fmla="*/ 2147483646 h 226"/>
                <a:gd name="T2" fmla="*/ 2147483646 w 229"/>
                <a:gd name="T3" fmla="*/ 2147483646 h 226"/>
                <a:gd name="T4" fmla="*/ 2147483646 w 229"/>
                <a:gd name="T5" fmla="*/ 2147483646 h 226"/>
                <a:gd name="T6" fmla="*/ 2147483646 w 229"/>
                <a:gd name="T7" fmla="*/ 2147483646 h 226"/>
                <a:gd name="T8" fmla="*/ 2147483646 w 229"/>
                <a:gd name="T9" fmla="*/ 2147483646 h 226"/>
                <a:gd name="T10" fmla="*/ 2147483646 w 229"/>
                <a:gd name="T11" fmla="*/ 2147483646 h 226"/>
                <a:gd name="T12" fmla="*/ 2147483646 w 229"/>
                <a:gd name="T13" fmla="*/ 2147483646 h 226"/>
                <a:gd name="T14" fmla="*/ 2147483646 w 229"/>
                <a:gd name="T15" fmla="*/ 2147483646 h 226"/>
                <a:gd name="T16" fmla="*/ 2147483646 w 229"/>
                <a:gd name="T17" fmla="*/ 2147483646 h 226"/>
                <a:gd name="T18" fmla="*/ 2147483646 w 229"/>
                <a:gd name="T19" fmla="*/ 2147483646 h 226"/>
                <a:gd name="T20" fmla="*/ 2147483646 w 229"/>
                <a:gd name="T21" fmla="*/ 2147483646 h 226"/>
                <a:gd name="T22" fmla="*/ 2147483646 w 229"/>
                <a:gd name="T23" fmla="*/ 2147483646 h 226"/>
                <a:gd name="T24" fmla="*/ 2147483646 w 229"/>
                <a:gd name="T25" fmla="*/ 2147483646 h 226"/>
                <a:gd name="T26" fmla="*/ 2147483646 w 229"/>
                <a:gd name="T27" fmla="*/ 2147483646 h 226"/>
                <a:gd name="T28" fmla="*/ 2147483646 w 229"/>
                <a:gd name="T29" fmla="*/ 2147483646 h 226"/>
                <a:gd name="T30" fmla="*/ 2147483646 w 229"/>
                <a:gd name="T31" fmla="*/ 2147483646 h 226"/>
                <a:gd name="T32" fmla="*/ 2147483646 w 229"/>
                <a:gd name="T33" fmla="*/ 2147483646 h 226"/>
                <a:gd name="T34" fmla="*/ 2147483646 w 229"/>
                <a:gd name="T35" fmla="*/ 2147483646 h 226"/>
                <a:gd name="T36" fmla="*/ 2147483646 w 229"/>
                <a:gd name="T37" fmla="*/ 2147483646 h 226"/>
                <a:gd name="T38" fmla="*/ 2147483646 w 229"/>
                <a:gd name="T39" fmla="*/ 2147483646 h 226"/>
                <a:gd name="T40" fmla="*/ 2147483646 w 229"/>
                <a:gd name="T41" fmla="*/ 2147483646 h 226"/>
                <a:gd name="T42" fmla="*/ 2147483646 w 229"/>
                <a:gd name="T43" fmla="*/ 2147483646 h 226"/>
                <a:gd name="T44" fmla="*/ 2147483646 w 229"/>
                <a:gd name="T45" fmla="*/ 2147483646 h 226"/>
                <a:gd name="T46" fmla="*/ 2147483646 w 229"/>
                <a:gd name="T47" fmla="*/ 2147483646 h 226"/>
                <a:gd name="T48" fmla="*/ 2147483646 w 229"/>
                <a:gd name="T49" fmla="*/ 2147483646 h 226"/>
                <a:gd name="T50" fmla="*/ 2147483646 w 229"/>
                <a:gd name="T51" fmla="*/ 2147483646 h 226"/>
                <a:gd name="T52" fmla="*/ 2147483646 w 229"/>
                <a:gd name="T53" fmla="*/ 2147483646 h 226"/>
                <a:gd name="T54" fmla="*/ 2147483646 w 229"/>
                <a:gd name="T55" fmla="*/ 2147483646 h 226"/>
                <a:gd name="T56" fmla="*/ 2147483646 w 229"/>
                <a:gd name="T57" fmla="*/ 2147483646 h 226"/>
                <a:gd name="T58" fmla="*/ 2147483646 w 229"/>
                <a:gd name="T59" fmla="*/ 2147483646 h 226"/>
                <a:gd name="T60" fmla="*/ 2147483646 w 229"/>
                <a:gd name="T61" fmla="*/ 2147483646 h 226"/>
                <a:gd name="T62" fmla="*/ 2147483646 w 229"/>
                <a:gd name="T63" fmla="*/ 2147483646 h 226"/>
                <a:gd name="T64" fmla="*/ 2147483646 w 229"/>
                <a:gd name="T65" fmla="*/ 2147483646 h 226"/>
                <a:gd name="T66" fmla="*/ 2147483646 w 229"/>
                <a:gd name="T67" fmla="*/ 2147483646 h 226"/>
                <a:gd name="T68" fmla="*/ 2147483646 w 229"/>
                <a:gd name="T69" fmla="*/ 2147483646 h 226"/>
                <a:gd name="T70" fmla="*/ 2147483646 w 229"/>
                <a:gd name="T71" fmla="*/ 2147483646 h 226"/>
                <a:gd name="T72" fmla="*/ 2147483646 w 229"/>
                <a:gd name="T73" fmla="*/ 2147483646 h 226"/>
                <a:gd name="T74" fmla="*/ 2147483646 w 229"/>
                <a:gd name="T75" fmla="*/ 2147483646 h 226"/>
                <a:gd name="T76" fmla="*/ 2147483646 w 229"/>
                <a:gd name="T77" fmla="*/ 2147483646 h 226"/>
                <a:gd name="T78" fmla="*/ 2147483646 w 229"/>
                <a:gd name="T79" fmla="*/ 2147483646 h 226"/>
                <a:gd name="T80" fmla="*/ 2147483646 w 229"/>
                <a:gd name="T81" fmla="*/ 2147483646 h 226"/>
                <a:gd name="T82" fmla="*/ 2147483646 w 229"/>
                <a:gd name="T83" fmla="*/ 2147483646 h 226"/>
                <a:gd name="T84" fmla="*/ 2147483646 w 229"/>
                <a:gd name="T85" fmla="*/ 2147483646 h 226"/>
                <a:gd name="T86" fmla="*/ 2147483646 w 229"/>
                <a:gd name="T87" fmla="*/ 2147483646 h 226"/>
                <a:gd name="T88" fmla="*/ 2147483646 w 229"/>
                <a:gd name="T89" fmla="*/ 2147483646 h 226"/>
                <a:gd name="T90" fmla="*/ 2147483646 w 229"/>
                <a:gd name="T91" fmla="*/ 2147483646 h 226"/>
                <a:gd name="T92" fmla="*/ 2147483646 w 229"/>
                <a:gd name="T93" fmla="*/ 2147483646 h 226"/>
                <a:gd name="T94" fmla="*/ 2147483646 w 229"/>
                <a:gd name="T95" fmla="*/ 2147483646 h 226"/>
                <a:gd name="T96" fmla="*/ 2147483646 w 229"/>
                <a:gd name="T97" fmla="*/ 2147483646 h 226"/>
                <a:gd name="T98" fmla="*/ 2147483646 w 229"/>
                <a:gd name="T99" fmla="*/ 2147483646 h 226"/>
                <a:gd name="T100" fmla="*/ 2147483646 w 229"/>
                <a:gd name="T101" fmla="*/ 2147483646 h 226"/>
                <a:gd name="T102" fmla="*/ 2147483646 w 229"/>
                <a:gd name="T103" fmla="*/ 2147483646 h 226"/>
                <a:gd name="T104" fmla="*/ 2147483646 w 229"/>
                <a:gd name="T105" fmla="*/ 2147483646 h 226"/>
                <a:gd name="T106" fmla="*/ 2147483646 w 229"/>
                <a:gd name="T107" fmla="*/ 2147483646 h 226"/>
                <a:gd name="T108" fmla="*/ 2147483646 w 229"/>
                <a:gd name="T109" fmla="*/ 2147483646 h 226"/>
                <a:gd name="T110" fmla="*/ 2147483646 w 229"/>
                <a:gd name="T111" fmla="*/ 2147483646 h 226"/>
                <a:gd name="T112" fmla="*/ 2147483646 w 229"/>
                <a:gd name="T113" fmla="*/ 214748364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5" name="直接连接符 219"/>
          <p:cNvCxnSpPr>
            <a:cxnSpLocks noChangeShapeType="1"/>
          </p:cNvCxnSpPr>
          <p:nvPr/>
        </p:nvCxnSpPr>
        <p:spPr bwMode="auto">
          <a:xfrm flipV="1">
            <a:off x="11539538" y="590550"/>
            <a:ext cx="0" cy="1266825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6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0"/>
            <a:ext cx="678815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0463"/>
            <a:ext cx="678815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922104" y="1979388"/>
            <a:ext cx="5660855" cy="1614263"/>
          </a:xfrm>
        </p:spPr>
        <p:txBody>
          <a:bodyPr/>
          <a:lstStyle>
            <a:lvl1pPr>
              <a:defRPr sz="9600">
                <a:solidFill>
                  <a:srgbClr val="A38B75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19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922104" y="3657229"/>
            <a:ext cx="5660855" cy="673987"/>
          </a:xfrm>
        </p:spPr>
        <p:txBody>
          <a:bodyPr/>
          <a:lstStyle>
            <a:lvl1pPr marL="0" indent="0" algn="l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编辑副标题</a:t>
            </a:r>
            <a:endParaRPr lang="zh-CN" altLang="en-US" dirty="0"/>
          </a:p>
        </p:txBody>
      </p:sp>
      <p:sp>
        <p:nvSpPr>
          <p:cNvPr id="20" name="文本占位符 2"/>
          <p:cNvSpPr>
            <a:spLocks noGrp="1"/>
          </p:cNvSpPr>
          <p:nvPr>
            <p:ph type="body" idx="13"/>
          </p:nvPr>
        </p:nvSpPr>
        <p:spPr>
          <a:xfrm>
            <a:off x="4929141" y="4409956"/>
            <a:ext cx="5653818" cy="6958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4EDE6-B39A-487A-BD25-2CA3C385AD73}" type="datetimeFigureOut">
              <a:rPr lang="zh-CN" altLang="en-US"/>
            </a:fld>
            <a:endParaRPr lang="zh-CN" altLang="en-US"/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53AF9-7462-4546-BD27-064F3E36D7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DBFA7-11BE-4737-B6C1-BA78D0F4D29C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CEF2A-4FEA-4666-97C4-B71E432AF3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t"/>
          <a:lstStyle>
            <a:lvl1pPr>
              <a:defRPr sz="3200">
                <a:solidFill>
                  <a:srgbClr val="A38B7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E3145-7DAF-4E10-B1AC-C1F36D2806C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52480-7345-440B-8741-7DB767B748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AEF7E-479D-4EFC-9CB5-473124B6B1C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8BEF2-D0CA-4E99-98ED-42C2F79EE0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A38B7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0C05C-77E4-40B0-B50A-630DDB24432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4AA61-229B-47EE-8AF5-98731F4B77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2450"/>
            <a:ext cx="10515600" cy="5486400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0150D-49F6-4C18-B64B-8B925E86A43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77E95-CCBB-41F5-842D-745CD7B02A3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2"/>
          <p:cNvGrpSpPr/>
          <p:nvPr/>
        </p:nvGrpSpPr>
        <p:grpSpPr bwMode="auto">
          <a:xfrm>
            <a:off x="2355850" y="2197101"/>
            <a:ext cx="2654300" cy="2289174"/>
            <a:chOff x="0" y="0"/>
            <a:chExt cx="1897234" cy="1635546"/>
          </a:xfrm>
          <a:solidFill>
            <a:srgbClr val="775F49"/>
          </a:solidFill>
        </p:grpSpPr>
        <p:sp>
          <p:nvSpPr>
            <p:cNvPr id="5" name="六边形 21"/>
            <p:cNvSpPr>
              <a:spLocks noChangeArrowheads="1"/>
            </p:cNvSpPr>
            <p:nvPr/>
          </p:nvSpPr>
          <p:spPr bwMode="auto">
            <a:xfrm rot="556867">
              <a:off x="341912" y="294751"/>
              <a:ext cx="1213410" cy="1046044"/>
            </a:xfrm>
            <a:prstGeom prst="hexagon">
              <a:avLst>
                <a:gd name="adj" fmla="val 24999"/>
                <a:gd name="vf" fmla="val 115470"/>
              </a:avLst>
            </a:prstGeom>
            <a:grpFill/>
            <a:ln w="19050">
              <a:solidFill>
                <a:schemeClr val="bg1"/>
              </a:solidFill>
              <a:miter lim="800000"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1800" smtClean="0"/>
            </a:p>
          </p:txBody>
        </p:sp>
        <p:grpSp>
          <p:nvGrpSpPr>
            <p:cNvPr id="6" name="组合 18"/>
            <p:cNvGrpSpPr/>
            <p:nvPr/>
          </p:nvGrpSpPr>
          <p:grpSpPr bwMode="auto">
            <a:xfrm rot="2198315">
              <a:off x="0" y="0"/>
              <a:ext cx="1897234" cy="1635546"/>
              <a:chOff x="0" y="0"/>
              <a:chExt cx="1897234" cy="1635546"/>
            </a:xfrm>
            <a:grpFill/>
          </p:grpSpPr>
          <p:sp>
            <p:nvSpPr>
              <p:cNvPr id="7" name="任意多边形 17"/>
              <p:cNvSpPr/>
              <p:nvPr/>
            </p:nvSpPr>
            <p:spPr bwMode="auto">
              <a:xfrm rot="-1626015">
                <a:off x="0" y="0"/>
                <a:ext cx="1897234" cy="1635546"/>
              </a:xfrm>
              <a:custGeom>
                <a:avLst/>
                <a:gdLst>
                  <a:gd name="T0" fmla="*/ 318786 w 1661770"/>
                  <a:gd name="T1" fmla="*/ 1571220 h 1432560"/>
                  <a:gd name="T2" fmla="*/ 833777 w 1661770"/>
                  <a:gd name="T3" fmla="*/ 1867294 h 1432560"/>
                  <a:gd name="T4" fmla="*/ 466824 w 1661770"/>
                  <a:gd name="T5" fmla="*/ 1867294 h 1432560"/>
                  <a:gd name="T6" fmla="*/ 318786 w 1661770"/>
                  <a:gd name="T7" fmla="*/ 1571220 h 1432560"/>
                  <a:gd name="T8" fmla="*/ 127543 w 1661770"/>
                  <a:gd name="T9" fmla="*/ 678562 h 1432560"/>
                  <a:gd name="T10" fmla="*/ 100952 w 1661770"/>
                  <a:gd name="T11" fmla="*/ 1135551 h 1432560"/>
                  <a:gd name="T12" fmla="*/ 0 w 1661770"/>
                  <a:gd name="T13" fmla="*/ 933647 h 1432560"/>
                  <a:gd name="T14" fmla="*/ 127543 w 1661770"/>
                  <a:gd name="T15" fmla="*/ 678562 h 1432560"/>
                  <a:gd name="T16" fmla="*/ 1833801 w 1661770"/>
                  <a:gd name="T17" fmla="*/ 1598167 h 1432560"/>
                  <a:gd name="T18" fmla="*/ 1699238 w 1661770"/>
                  <a:gd name="T19" fmla="*/ 1867294 h 1432560"/>
                  <a:gd name="T20" fmla="*/ 1427808 w 1661770"/>
                  <a:gd name="T21" fmla="*/ 1867294 h 1432560"/>
                  <a:gd name="T22" fmla="*/ 1833801 w 1661770"/>
                  <a:gd name="T23" fmla="*/ 1598167 h 1432560"/>
                  <a:gd name="T24" fmla="*/ 738252 w 1661770"/>
                  <a:gd name="T25" fmla="*/ 0 h 1432560"/>
                  <a:gd name="T26" fmla="*/ 332261 w 1661770"/>
                  <a:gd name="T27" fmla="*/ 269127 h 1432560"/>
                  <a:gd name="T28" fmla="*/ 466824 w 1661770"/>
                  <a:gd name="T29" fmla="*/ 0 h 1432560"/>
                  <a:gd name="T30" fmla="*/ 738252 w 1661770"/>
                  <a:gd name="T31" fmla="*/ 0 h 1432560"/>
                  <a:gd name="T32" fmla="*/ 2065110 w 1661770"/>
                  <a:gd name="T33" fmla="*/ 731743 h 1432560"/>
                  <a:gd name="T34" fmla="*/ 2166062 w 1661770"/>
                  <a:gd name="T35" fmla="*/ 933647 h 1432560"/>
                  <a:gd name="T36" fmla="*/ 2038519 w 1661770"/>
                  <a:gd name="T37" fmla="*/ 1188732 h 1432560"/>
                  <a:gd name="T38" fmla="*/ 2065110 w 1661770"/>
                  <a:gd name="T39" fmla="*/ 731743 h 1432560"/>
                  <a:gd name="T40" fmla="*/ 1699238 w 1661770"/>
                  <a:gd name="T41" fmla="*/ 0 h 1432560"/>
                  <a:gd name="T42" fmla="*/ 1847276 w 1661770"/>
                  <a:gd name="T43" fmla="*/ 296075 h 1432560"/>
                  <a:gd name="T44" fmla="*/ 1332287 w 1661770"/>
                  <a:gd name="T45" fmla="*/ 0 h 1432560"/>
                  <a:gd name="T46" fmla="*/ 1699238 w 1661770"/>
                  <a:gd name="T47" fmla="*/ 0 h 143256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661770" h="1432560">
                    <a:moveTo>
                      <a:pt x="244568" y="1205416"/>
                    </a:moveTo>
                    <a:lnTo>
                      <a:pt x="639661" y="1432560"/>
                    </a:lnTo>
                    <a:lnTo>
                      <a:pt x="358140" y="1432560"/>
                    </a:lnTo>
                    <a:lnTo>
                      <a:pt x="244568" y="1205416"/>
                    </a:lnTo>
                    <a:close/>
                    <a:moveTo>
                      <a:pt x="97849" y="520582"/>
                    </a:moveTo>
                    <a:lnTo>
                      <a:pt x="77449" y="871178"/>
                    </a:lnTo>
                    <a:lnTo>
                      <a:pt x="0" y="716280"/>
                    </a:lnTo>
                    <a:lnTo>
                      <a:pt x="97849" y="520582"/>
                    </a:lnTo>
                    <a:close/>
                    <a:moveTo>
                      <a:pt x="1406865" y="1226090"/>
                    </a:moveTo>
                    <a:lnTo>
                      <a:pt x="1303630" y="1432560"/>
                    </a:lnTo>
                    <a:lnTo>
                      <a:pt x="1095393" y="1432560"/>
                    </a:lnTo>
                    <a:lnTo>
                      <a:pt x="1406865" y="1226090"/>
                    </a:lnTo>
                    <a:close/>
                    <a:moveTo>
                      <a:pt x="566376" y="0"/>
                    </a:moveTo>
                    <a:lnTo>
                      <a:pt x="254905" y="206470"/>
                    </a:lnTo>
                    <a:lnTo>
                      <a:pt x="358140" y="0"/>
                    </a:lnTo>
                    <a:lnTo>
                      <a:pt x="566376" y="0"/>
                    </a:lnTo>
                    <a:close/>
                    <a:moveTo>
                      <a:pt x="1584321" y="561382"/>
                    </a:moveTo>
                    <a:lnTo>
                      <a:pt x="1661770" y="716280"/>
                    </a:lnTo>
                    <a:lnTo>
                      <a:pt x="1563921" y="911978"/>
                    </a:lnTo>
                    <a:lnTo>
                      <a:pt x="1584321" y="561382"/>
                    </a:lnTo>
                    <a:close/>
                    <a:moveTo>
                      <a:pt x="1303630" y="0"/>
                    </a:moveTo>
                    <a:lnTo>
                      <a:pt x="1417202" y="227144"/>
                    </a:lnTo>
                    <a:lnTo>
                      <a:pt x="1022110" y="0"/>
                    </a:lnTo>
                    <a:lnTo>
                      <a:pt x="1303630" y="0"/>
                    </a:lnTo>
                    <a:close/>
                  </a:path>
                </a:pathLst>
              </a:custGeom>
              <a:grpFill/>
              <a:ln w="9525" cap="flat" cmpd="sng">
                <a:solidFill>
                  <a:schemeClr val="bg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8" name="六边形 15"/>
              <p:cNvSpPr>
                <a:spLocks noChangeArrowheads="1"/>
              </p:cNvSpPr>
              <p:nvPr/>
            </p:nvSpPr>
            <p:spPr bwMode="auto">
              <a:xfrm rot="160600">
                <a:off x="134173" y="115667"/>
                <a:ext cx="1628888" cy="1404214"/>
              </a:xfrm>
              <a:prstGeom prst="hexagon">
                <a:avLst>
                  <a:gd name="adj" fmla="val 24999"/>
                  <a:gd name="vf" fmla="val 115470"/>
                </a:avLst>
              </a:prstGeom>
              <a:grpFill/>
              <a:ln w="19050">
                <a:solidFill>
                  <a:schemeClr val="bg1"/>
                </a:solidFill>
                <a:miter lim="800000"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/>
                </a:pPr>
                <a:endParaRPr lang="zh-CN" altLang="en-US" sz="1800" smtClean="0"/>
              </a:p>
            </p:txBody>
          </p:sp>
        </p:grpSp>
      </p:grpSp>
      <p:pic>
        <p:nvPicPr>
          <p:cNvPr id="9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0"/>
            <a:ext cx="678815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0463"/>
            <a:ext cx="678815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36350" y="3601244"/>
            <a:ext cx="5797550" cy="809625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36350" y="4424364"/>
            <a:ext cx="5797550" cy="6958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1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01385-E6F0-4C41-9E55-59AD27BF8C96}" type="datetimeFigureOut">
              <a:rPr lang="zh-CN" altLang="en-US"/>
            </a:fld>
            <a:endParaRPr lang="zh-CN" altLang="en-US"/>
          </a:p>
        </p:txBody>
      </p:sp>
      <p:sp>
        <p:nvSpPr>
          <p:cNvPr id="1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6F181-5286-452E-A5FB-BC07EB162C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A38B7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E2343-0C3A-4D07-BFF3-B17B4C3A6A2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E69CB-627B-4B3F-9C2D-3E12C37335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857376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791325"/>
            <a:ext cx="5157787" cy="3398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857376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791325"/>
            <a:ext cx="5183188" cy="339833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93BCE1-1E93-4A46-A7AE-04EBAB3CD2A6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A4B72-0482-4443-BFCF-C3FA533C9E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六边形 21"/>
          <p:cNvSpPr>
            <a:spLocks noChangeArrowheads="1"/>
          </p:cNvSpPr>
          <p:nvPr/>
        </p:nvSpPr>
        <p:spPr bwMode="auto">
          <a:xfrm rot="556867">
            <a:off x="2719388" y="2722563"/>
            <a:ext cx="1698625" cy="1463675"/>
          </a:xfrm>
          <a:prstGeom prst="hexagon">
            <a:avLst>
              <a:gd name="adj" fmla="val 24999"/>
              <a:gd name="vf" fmla="val 115470"/>
            </a:avLst>
          </a:prstGeom>
          <a:solidFill>
            <a:srgbClr val="775F49"/>
          </a:solidFill>
          <a:ln w="19050">
            <a:solidFill>
              <a:schemeClr val="bg1"/>
            </a:solidFill>
            <a:miter lim="800000"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zh-CN" altLang="en-US" sz="1800" smtClean="0"/>
          </a:p>
        </p:txBody>
      </p:sp>
      <p:grpSp>
        <p:nvGrpSpPr>
          <p:cNvPr id="6" name="组合 18"/>
          <p:cNvGrpSpPr/>
          <p:nvPr/>
        </p:nvGrpSpPr>
        <p:grpSpPr bwMode="auto">
          <a:xfrm rot="2198315">
            <a:off x="2241550" y="2309813"/>
            <a:ext cx="2654300" cy="2289176"/>
            <a:chOff x="0" y="0"/>
            <a:chExt cx="1897234" cy="1635546"/>
          </a:xfrm>
          <a:solidFill>
            <a:srgbClr val="775F49"/>
          </a:solidFill>
        </p:grpSpPr>
        <p:sp>
          <p:nvSpPr>
            <p:cNvPr id="7" name="任意多边形 17"/>
            <p:cNvSpPr/>
            <p:nvPr/>
          </p:nvSpPr>
          <p:spPr bwMode="auto">
            <a:xfrm rot="19973985">
              <a:off x="0" y="0"/>
              <a:ext cx="1897234" cy="1635546"/>
            </a:xfrm>
            <a:custGeom>
              <a:avLst/>
              <a:gdLst>
                <a:gd name="T0" fmla="*/ 363956 w 1661770"/>
                <a:gd name="T1" fmla="*/ 1793853 h 1432560"/>
                <a:gd name="T2" fmla="*/ 951919 w 1661770"/>
                <a:gd name="T3" fmla="*/ 2131879 h 1432560"/>
                <a:gd name="T4" fmla="*/ 532970 w 1661770"/>
                <a:gd name="T5" fmla="*/ 2131879 h 1432560"/>
                <a:gd name="T6" fmla="*/ 363956 w 1661770"/>
                <a:gd name="T7" fmla="*/ 1793853 h 1432560"/>
                <a:gd name="T8" fmla="*/ 145615 w 1661770"/>
                <a:gd name="T9" fmla="*/ 774711 h 1432560"/>
                <a:gd name="T10" fmla="*/ 115256 w 1661770"/>
                <a:gd name="T11" fmla="*/ 1296452 h 1432560"/>
                <a:gd name="T12" fmla="*/ 0 w 1661770"/>
                <a:gd name="T13" fmla="*/ 1065940 h 1432560"/>
                <a:gd name="T14" fmla="*/ 145615 w 1661770"/>
                <a:gd name="T15" fmla="*/ 774711 h 1432560"/>
                <a:gd name="T16" fmla="*/ 2093641 w 1661770"/>
                <a:gd name="T17" fmla="*/ 1824619 h 1432560"/>
                <a:gd name="T18" fmla="*/ 1940011 w 1661770"/>
                <a:gd name="T19" fmla="*/ 2131879 h 1432560"/>
                <a:gd name="T20" fmla="*/ 1630121 w 1661770"/>
                <a:gd name="T21" fmla="*/ 2131879 h 1432560"/>
                <a:gd name="T22" fmla="*/ 2093641 w 1661770"/>
                <a:gd name="T23" fmla="*/ 1824619 h 1432560"/>
                <a:gd name="T24" fmla="*/ 842858 w 1661770"/>
                <a:gd name="T25" fmla="*/ 0 h 1432560"/>
                <a:gd name="T26" fmla="*/ 379341 w 1661770"/>
                <a:gd name="T27" fmla="*/ 307261 h 1432560"/>
                <a:gd name="T28" fmla="*/ 532970 w 1661770"/>
                <a:gd name="T29" fmla="*/ 0 h 1432560"/>
                <a:gd name="T30" fmla="*/ 842858 w 1661770"/>
                <a:gd name="T31" fmla="*/ 0 h 1432560"/>
                <a:gd name="T32" fmla="*/ 2357725 w 1661770"/>
                <a:gd name="T33" fmla="*/ 835427 h 1432560"/>
                <a:gd name="T34" fmla="*/ 2472982 w 1661770"/>
                <a:gd name="T35" fmla="*/ 1065940 h 1432560"/>
                <a:gd name="T36" fmla="*/ 2327366 w 1661770"/>
                <a:gd name="T37" fmla="*/ 1357169 h 1432560"/>
                <a:gd name="T38" fmla="*/ 2357725 w 1661770"/>
                <a:gd name="T39" fmla="*/ 835427 h 1432560"/>
                <a:gd name="T40" fmla="*/ 1940011 w 1661770"/>
                <a:gd name="T41" fmla="*/ 0 h 1432560"/>
                <a:gd name="T42" fmla="*/ 2109025 w 1661770"/>
                <a:gd name="T43" fmla="*/ 338027 h 1432560"/>
                <a:gd name="T44" fmla="*/ 1521065 w 1661770"/>
                <a:gd name="T45" fmla="*/ 0 h 1432560"/>
                <a:gd name="T46" fmla="*/ 1940011 w 1661770"/>
                <a:gd name="T47" fmla="*/ 0 h 14325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661770" h="1432560">
                  <a:moveTo>
                    <a:pt x="244568" y="1205416"/>
                  </a:moveTo>
                  <a:lnTo>
                    <a:pt x="639661" y="1432560"/>
                  </a:lnTo>
                  <a:lnTo>
                    <a:pt x="358140" y="1432560"/>
                  </a:lnTo>
                  <a:lnTo>
                    <a:pt x="244568" y="1205416"/>
                  </a:lnTo>
                  <a:close/>
                  <a:moveTo>
                    <a:pt x="97849" y="520582"/>
                  </a:moveTo>
                  <a:lnTo>
                    <a:pt x="77449" y="871178"/>
                  </a:lnTo>
                  <a:lnTo>
                    <a:pt x="0" y="716280"/>
                  </a:lnTo>
                  <a:lnTo>
                    <a:pt x="97849" y="520582"/>
                  </a:lnTo>
                  <a:close/>
                  <a:moveTo>
                    <a:pt x="1406865" y="1226090"/>
                  </a:moveTo>
                  <a:lnTo>
                    <a:pt x="1303630" y="1432560"/>
                  </a:lnTo>
                  <a:lnTo>
                    <a:pt x="1095393" y="1432560"/>
                  </a:lnTo>
                  <a:lnTo>
                    <a:pt x="1406865" y="1226090"/>
                  </a:lnTo>
                  <a:close/>
                  <a:moveTo>
                    <a:pt x="566376" y="0"/>
                  </a:moveTo>
                  <a:lnTo>
                    <a:pt x="254905" y="206470"/>
                  </a:lnTo>
                  <a:lnTo>
                    <a:pt x="358140" y="0"/>
                  </a:lnTo>
                  <a:lnTo>
                    <a:pt x="566376" y="0"/>
                  </a:lnTo>
                  <a:close/>
                  <a:moveTo>
                    <a:pt x="1584321" y="561382"/>
                  </a:moveTo>
                  <a:lnTo>
                    <a:pt x="1661770" y="716280"/>
                  </a:lnTo>
                  <a:lnTo>
                    <a:pt x="1563921" y="911978"/>
                  </a:lnTo>
                  <a:lnTo>
                    <a:pt x="1584321" y="561382"/>
                  </a:lnTo>
                  <a:close/>
                  <a:moveTo>
                    <a:pt x="1303630" y="0"/>
                  </a:moveTo>
                  <a:lnTo>
                    <a:pt x="1417202" y="227144"/>
                  </a:lnTo>
                  <a:lnTo>
                    <a:pt x="1022110" y="0"/>
                  </a:lnTo>
                  <a:lnTo>
                    <a:pt x="1303630" y="0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六边形 15"/>
            <p:cNvSpPr>
              <a:spLocks noChangeArrowheads="1"/>
            </p:cNvSpPr>
            <p:nvPr/>
          </p:nvSpPr>
          <p:spPr bwMode="auto">
            <a:xfrm rot="160600">
              <a:off x="134173" y="115667"/>
              <a:ext cx="1628888" cy="1404214"/>
            </a:xfrm>
            <a:prstGeom prst="hexagon">
              <a:avLst>
                <a:gd name="adj" fmla="val 24999"/>
                <a:gd name="vf" fmla="val 115470"/>
              </a:avLst>
            </a:prstGeom>
            <a:grpFill/>
            <a:ln w="19050">
              <a:solidFill>
                <a:schemeClr val="bg1"/>
              </a:solidFill>
              <a:miter lim="800000"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1800" smtClean="0"/>
            </a:p>
          </p:txBody>
        </p:sp>
      </p:grpSp>
      <p:sp>
        <p:nvSpPr>
          <p:cNvPr id="9" name="文本框 19"/>
          <p:cNvSpPr txBox="1">
            <a:spLocks noChangeArrowheads="1"/>
          </p:cNvSpPr>
          <p:nvPr/>
        </p:nvSpPr>
        <p:spPr bwMode="auto">
          <a:xfrm>
            <a:off x="2810510" y="2871788"/>
            <a:ext cx="1554480" cy="100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zh-CN" sz="6000" dirty="0" smtClean="0">
                <a:solidFill>
                  <a:schemeClr val="bg1"/>
                </a:solidFill>
                <a:latin typeface="Bireun"/>
              </a:rPr>
              <a:t>End</a:t>
            </a:r>
            <a:endParaRPr lang="zh-CN" altLang="en-US" sz="6000" dirty="0" smtClean="0">
              <a:solidFill>
                <a:schemeClr val="bg1"/>
              </a:solidFill>
              <a:latin typeface="Bireun"/>
            </a:endParaRPr>
          </a:p>
        </p:txBody>
      </p:sp>
      <p:grpSp>
        <p:nvGrpSpPr>
          <p:cNvPr id="10" name="组合 34"/>
          <p:cNvGrpSpPr/>
          <p:nvPr/>
        </p:nvGrpSpPr>
        <p:grpSpPr bwMode="auto">
          <a:xfrm>
            <a:off x="7262813" y="177800"/>
            <a:ext cx="4694237" cy="825500"/>
            <a:chOff x="0" y="0"/>
            <a:chExt cx="5657712" cy="995624"/>
          </a:xfrm>
        </p:grpSpPr>
        <p:cxnSp>
          <p:nvCxnSpPr>
            <p:cNvPr id="11" name="直接连接符 219"/>
            <p:cNvCxnSpPr>
              <a:cxnSpLocks noChangeShapeType="1"/>
            </p:cNvCxnSpPr>
            <p:nvPr/>
          </p:nvCxnSpPr>
          <p:spPr bwMode="auto">
            <a:xfrm>
              <a:off x="0" y="497812"/>
              <a:ext cx="5111750" cy="0"/>
            </a:xfrm>
            <a:prstGeom prst="line">
              <a:avLst/>
            </a:prstGeom>
            <a:noFill/>
            <a:ln w="25400">
              <a:solidFill>
                <a:srgbClr val="FBF7EC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" name="Freeform 119"/>
            <p:cNvSpPr/>
            <p:nvPr/>
          </p:nvSpPr>
          <p:spPr bwMode="auto">
            <a:xfrm rot="-914136">
              <a:off x="2556355" y="220076"/>
              <a:ext cx="562762" cy="555472"/>
            </a:xfrm>
            <a:custGeom>
              <a:avLst/>
              <a:gdLst>
                <a:gd name="T0" fmla="*/ 2147483646 w 229"/>
                <a:gd name="T1" fmla="*/ 2147483646 h 226"/>
                <a:gd name="T2" fmla="*/ 2147483646 w 229"/>
                <a:gd name="T3" fmla="*/ 2147483646 h 226"/>
                <a:gd name="T4" fmla="*/ 2147483646 w 229"/>
                <a:gd name="T5" fmla="*/ 2147483646 h 226"/>
                <a:gd name="T6" fmla="*/ 2147483646 w 229"/>
                <a:gd name="T7" fmla="*/ 2147483646 h 226"/>
                <a:gd name="T8" fmla="*/ 2147483646 w 229"/>
                <a:gd name="T9" fmla="*/ 2147483646 h 226"/>
                <a:gd name="T10" fmla="*/ 2147483646 w 229"/>
                <a:gd name="T11" fmla="*/ 2147483646 h 226"/>
                <a:gd name="T12" fmla="*/ 2147483646 w 229"/>
                <a:gd name="T13" fmla="*/ 2147483646 h 226"/>
                <a:gd name="T14" fmla="*/ 2147483646 w 229"/>
                <a:gd name="T15" fmla="*/ 2147483646 h 226"/>
                <a:gd name="T16" fmla="*/ 2147483646 w 229"/>
                <a:gd name="T17" fmla="*/ 2147483646 h 226"/>
                <a:gd name="T18" fmla="*/ 2147483646 w 229"/>
                <a:gd name="T19" fmla="*/ 2147483646 h 226"/>
                <a:gd name="T20" fmla="*/ 2147483646 w 229"/>
                <a:gd name="T21" fmla="*/ 2147483646 h 226"/>
                <a:gd name="T22" fmla="*/ 2147483646 w 229"/>
                <a:gd name="T23" fmla="*/ 2147483646 h 226"/>
                <a:gd name="T24" fmla="*/ 2147483646 w 229"/>
                <a:gd name="T25" fmla="*/ 2147483646 h 226"/>
                <a:gd name="T26" fmla="*/ 2147483646 w 229"/>
                <a:gd name="T27" fmla="*/ 2147483646 h 226"/>
                <a:gd name="T28" fmla="*/ 2147483646 w 229"/>
                <a:gd name="T29" fmla="*/ 2147483646 h 226"/>
                <a:gd name="T30" fmla="*/ 2147483646 w 229"/>
                <a:gd name="T31" fmla="*/ 2147483646 h 226"/>
                <a:gd name="T32" fmla="*/ 2147483646 w 229"/>
                <a:gd name="T33" fmla="*/ 2147483646 h 226"/>
                <a:gd name="T34" fmla="*/ 2147483646 w 229"/>
                <a:gd name="T35" fmla="*/ 2147483646 h 226"/>
                <a:gd name="T36" fmla="*/ 2147483646 w 229"/>
                <a:gd name="T37" fmla="*/ 2147483646 h 226"/>
                <a:gd name="T38" fmla="*/ 2147483646 w 229"/>
                <a:gd name="T39" fmla="*/ 2147483646 h 226"/>
                <a:gd name="T40" fmla="*/ 2147483646 w 229"/>
                <a:gd name="T41" fmla="*/ 2147483646 h 226"/>
                <a:gd name="T42" fmla="*/ 2147483646 w 229"/>
                <a:gd name="T43" fmla="*/ 2147483646 h 226"/>
                <a:gd name="T44" fmla="*/ 2147483646 w 229"/>
                <a:gd name="T45" fmla="*/ 2147483646 h 226"/>
                <a:gd name="T46" fmla="*/ 2147483646 w 229"/>
                <a:gd name="T47" fmla="*/ 2147483646 h 226"/>
                <a:gd name="T48" fmla="*/ 2147483646 w 229"/>
                <a:gd name="T49" fmla="*/ 2147483646 h 226"/>
                <a:gd name="T50" fmla="*/ 2147483646 w 229"/>
                <a:gd name="T51" fmla="*/ 2147483646 h 226"/>
                <a:gd name="T52" fmla="*/ 2147483646 w 229"/>
                <a:gd name="T53" fmla="*/ 2147483646 h 226"/>
                <a:gd name="T54" fmla="*/ 2147483646 w 229"/>
                <a:gd name="T55" fmla="*/ 2147483646 h 226"/>
                <a:gd name="T56" fmla="*/ 2147483646 w 229"/>
                <a:gd name="T57" fmla="*/ 2147483646 h 226"/>
                <a:gd name="T58" fmla="*/ 2147483646 w 229"/>
                <a:gd name="T59" fmla="*/ 2147483646 h 226"/>
                <a:gd name="T60" fmla="*/ 2147483646 w 229"/>
                <a:gd name="T61" fmla="*/ 2147483646 h 226"/>
                <a:gd name="T62" fmla="*/ 2147483646 w 229"/>
                <a:gd name="T63" fmla="*/ 2147483646 h 226"/>
                <a:gd name="T64" fmla="*/ 2147483646 w 229"/>
                <a:gd name="T65" fmla="*/ 2147483646 h 226"/>
                <a:gd name="T66" fmla="*/ 2147483646 w 229"/>
                <a:gd name="T67" fmla="*/ 2147483646 h 226"/>
                <a:gd name="T68" fmla="*/ 2147483646 w 229"/>
                <a:gd name="T69" fmla="*/ 2147483646 h 226"/>
                <a:gd name="T70" fmla="*/ 2147483646 w 229"/>
                <a:gd name="T71" fmla="*/ 2147483646 h 226"/>
                <a:gd name="T72" fmla="*/ 2147483646 w 229"/>
                <a:gd name="T73" fmla="*/ 2147483646 h 226"/>
                <a:gd name="T74" fmla="*/ 2147483646 w 229"/>
                <a:gd name="T75" fmla="*/ 2147483646 h 226"/>
                <a:gd name="T76" fmla="*/ 2147483646 w 229"/>
                <a:gd name="T77" fmla="*/ 2147483646 h 226"/>
                <a:gd name="T78" fmla="*/ 2147483646 w 229"/>
                <a:gd name="T79" fmla="*/ 2147483646 h 226"/>
                <a:gd name="T80" fmla="*/ 2147483646 w 229"/>
                <a:gd name="T81" fmla="*/ 2147483646 h 226"/>
                <a:gd name="T82" fmla="*/ 2147483646 w 229"/>
                <a:gd name="T83" fmla="*/ 2147483646 h 226"/>
                <a:gd name="T84" fmla="*/ 2147483646 w 229"/>
                <a:gd name="T85" fmla="*/ 2147483646 h 226"/>
                <a:gd name="T86" fmla="*/ 2147483646 w 229"/>
                <a:gd name="T87" fmla="*/ 2147483646 h 226"/>
                <a:gd name="T88" fmla="*/ 2147483646 w 229"/>
                <a:gd name="T89" fmla="*/ 2147483646 h 226"/>
                <a:gd name="T90" fmla="*/ 2147483646 w 229"/>
                <a:gd name="T91" fmla="*/ 2147483646 h 226"/>
                <a:gd name="T92" fmla="*/ 2147483646 w 229"/>
                <a:gd name="T93" fmla="*/ 2147483646 h 226"/>
                <a:gd name="T94" fmla="*/ 2147483646 w 229"/>
                <a:gd name="T95" fmla="*/ 2147483646 h 226"/>
                <a:gd name="T96" fmla="*/ 2147483646 w 229"/>
                <a:gd name="T97" fmla="*/ 2147483646 h 226"/>
                <a:gd name="T98" fmla="*/ 2147483646 w 229"/>
                <a:gd name="T99" fmla="*/ 2147483646 h 226"/>
                <a:gd name="T100" fmla="*/ 2147483646 w 229"/>
                <a:gd name="T101" fmla="*/ 2147483646 h 226"/>
                <a:gd name="T102" fmla="*/ 2147483646 w 229"/>
                <a:gd name="T103" fmla="*/ 2147483646 h 226"/>
                <a:gd name="T104" fmla="*/ 2147483646 w 229"/>
                <a:gd name="T105" fmla="*/ 2147483646 h 226"/>
                <a:gd name="T106" fmla="*/ 2147483646 w 229"/>
                <a:gd name="T107" fmla="*/ 2147483646 h 226"/>
                <a:gd name="T108" fmla="*/ 2147483646 w 229"/>
                <a:gd name="T109" fmla="*/ 2147483646 h 226"/>
                <a:gd name="T110" fmla="*/ 2147483646 w 229"/>
                <a:gd name="T111" fmla="*/ 2147483646 h 226"/>
                <a:gd name="T112" fmla="*/ 2147483646 w 229"/>
                <a:gd name="T113" fmla="*/ 214748364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19"/>
            <p:cNvSpPr/>
            <p:nvPr/>
          </p:nvSpPr>
          <p:spPr bwMode="auto">
            <a:xfrm rot="-914136">
              <a:off x="3499710" y="127955"/>
              <a:ext cx="749422" cy="739714"/>
            </a:xfrm>
            <a:custGeom>
              <a:avLst/>
              <a:gdLst>
                <a:gd name="T0" fmla="*/ 2147483646 w 229"/>
                <a:gd name="T1" fmla="*/ 2147483646 h 226"/>
                <a:gd name="T2" fmla="*/ 2147483646 w 229"/>
                <a:gd name="T3" fmla="*/ 2147483646 h 226"/>
                <a:gd name="T4" fmla="*/ 2147483646 w 229"/>
                <a:gd name="T5" fmla="*/ 2147483646 h 226"/>
                <a:gd name="T6" fmla="*/ 2147483646 w 229"/>
                <a:gd name="T7" fmla="*/ 2147483646 h 226"/>
                <a:gd name="T8" fmla="*/ 2147483646 w 229"/>
                <a:gd name="T9" fmla="*/ 2147483646 h 226"/>
                <a:gd name="T10" fmla="*/ 2147483646 w 229"/>
                <a:gd name="T11" fmla="*/ 2147483646 h 226"/>
                <a:gd name="T12" fmla="*/ 2147483646 w 229"/>
                <a:gd name="T13" fmla="*/ 2147483646 h 226"/>
                <a:gd name="T14" fmla="*/ 2147483646 w 229"/>
                <a:gd name="T15" fmla="*/ 2147483646 h 226"/>
                <a:gd name="T16" fmla="*/ 2147483646 w 229"/>
                <a:gd name="T17" fmla="*/ 2147483646 h 226"/>
                <a:gd name="T18" fmla="*/ 2147483646 w 229"/>
                <a:gd name="T19" fmla="*/ 2147483646 h 226"/>
                <a:gd name="T20" fmla="*/ 2147483646 w 229"/>
                <a:gd name="T21" fmla="*/ 2147483646 h 226"/>
                <a:gd name="T22" fmla="*/ 2147483646 w 229"/>
                <a:gd name="T23" fmla="*/ 2147483646 h 226"/>
                <a:gd name="T24" fmla="*/ 2147483646 w 229"/>
                <a:gd name="T25" fmla="*/ 2147483646 h 226"/>
                <a:gd name="T26" fmla="*/ 2147483646 w 229"/>
                <a:gd name="T27" fmla="*/ 2147483646 h 226"/>
                <a:gd name="T28" fmla="*/ 2147483646 w 229"/>
                <a:gd name="T29" fmla="*/ 2147483646 h 226"/>
                <a:gd name="T30" fmla="*/ 2147483646 w 229"/>
                <a:gd name="T31" fmla="*/ 2147483646 h 226"/>
                <a:gd name="T32" fmla="*/ 2147483646 w 229"/>
                <a:gd name="T33" fmla="*/ 2147483646 h 226"/>
                <a:gd name="T34" fmla="*/ 2147483646 w 229"/>
                <a:gd name="T35" fmla="*/ 2147483646 h 226"/>
                <a:gd name="T36" fmla="*/ 2147483646 w 229"/>
                <a:gd name="T37" fmla="*/ 2147483646 h 226"/>
                <a:gd name="T38" fmla="*/ 2147483646 w 229"/>
                <a:gd name="T39" fmla="*/ 2147483646 h 226"/>
                <a:gd name="T40" fmla="*/ 2147483646 w 229"/>
                <a:gd name="T41" fmla="*/ 2147483646 h 226"/>
                <a:gd name="T42" fmla="*/ 2147483646 w 229"/>
                <a:gd name="T43" fmla="*/ 2147483646 h 226"/>
                <a:gd name="T44" fmla="*/ 2147483646 w 229"/>
                <a:gd name="T45" fmla="*/ 2147483646 h 226"/>
                <a:gd name="T46" fmla="*/ 2147483646 w 229"/>
                <a:gd name="T47" fmla="*/ 2147483646 h 226"/>
                <a:gd name="T48" fmla="*/ 2147483646 w 229"/>
                <a:gd name="T49" fmla="*/ 2147483646 h 226"/>
                <a:gd name="T50" fmla="*/ 2147483646 w 229"/>
                <a:gd name="T51" fmla="*/ 2147483646 h 226"/>
                <a:gd name="T52" fmla="*/ 2147483646 w 229"/>
                <a:gd name="T53" fmla="*/ 2147483646 h 226"/>
                <a:gd name="T54" fmla="*/ 2147483646 w 229"/>
                <a:gd name="T55" fmla="*/ 2147483646 h 226"/>
                <a:gd name="T56" fmla="*/ 2147483646 w 229"/>
                <a:gd name="T57" fmla="*/ 2147483646 h 226"/>
                <a:gd name="T58" fmla="*/ 2147483646 w 229"/>
                <a:gd name="T59" fmla="*/ 2147483646 h 226"/>
                <a:gd name="T60" fmla="*/ 2147483646 w 229"/>
                <a:gd name="T61" fmla="*/ 2147483646 h 226"/>
                <a:gd name="T62" fmla="*/ 2147483646 w 229"/>
                <a:gd name="T63" fmla="*/ 2147483646 h 226"/>
                <a:gd name="T64" fmla="*/ 2147483646 w 229"/>
                <a:gd name="T65" fmla="*/ 2147483646 h 226"/>
                <a:gd name="T66" fmla="*/ 2147483646 w 229"/>
                <a:gd name="T67" fmla="*/ 2147483646 h 226"/>
                <a:gd name="T68" fmla="*/ 2147483646 w 229"/>
                <a:gd name="T69" fmla="*/ 2147483646 h 226"/>
                <a:gd name="T70" fmla="*/ 2147483646 w 229"/>
                <a:gd name="T71" fmla="*/ 2147483646 h 226"/>
                <a:gd name="T72" fmla="*/ 2147483646 w 229"/>
                <a:gd name="T73" fmla="*/ 2147483646 h 226"/>
                <a:gd name="T74" fmla="*/ 2147483646 w 229"/>
                <a:gd name="T75" fmla="*/ 2147483646 h 226"/>
                <a:gd name="T76" fmla="*/ 2147483646 w 229"/>
                <a:gd name="T77" fmla="*/ 2147483646 h 226"/>
                <a:gd name="T78" fmla="*/ 2147483646 w 229"/>
                <a:gd name="T79" fmla="*/ 2147483646 h 226"/>
                <a:gd name="T80" fmla="*/ 2147483646 w 229"/>
                <a:gd name="T81" fmla="*/ 2147483646 h 226"/>
                <a:gd name="T82" fmla="*/ 2147483646 w 229"/>
                <a:gd name="T83" fmla="*/ 2147483646 h 226"/>
                <a:gd name="T84" fmla="*/ 2147483646 w 229"/>
                <a:gd name="T85" fmla="*/ 2147483646 h 226"/>
                <a:gd name="T86" fmla="*/ 2147483646 w 229"/>
                <a:gd name="T87" fmla="*/ 2147483646 h 226"/>
                <a:gd name="T88" fmla="*/ 2147483646 w 229"/>
                <a:gd name="T89" fmla="*/ 2147483646 h 226"/>
                <a:gd name="T90" fmla="*/ 2147483646 w 229"/>
                <a:gd name="T91" fmla="*/ 2147483646 h 226"/>
                <a:gd name="T92" fmla="*/ 2147483646 w 229"/>
                <a:gd name="T93" fmla="*/ 2147483646 h 226"/>
                <a:gd name="T94" fmla="*/ 2147483646 w 229"/>
                <a:gd name="T95" fmla="*/ 2147483646 h 226"/>
                <a:gd name="T96" fmla="*/ 2147483646 w 229"/>
                <a:gd name="T97" fmla="*/ 2147483646 h 226"/>
                <a:gd name="T98" fmla="*/ 2147483646 w 229"/>
                <a:gd name="T99" fmla="*/ 2147483646 h 226"/>
                <a:gd name="T100" fmla="*/ 2147483646 w 229"/>
                <a:gd name="T101" fmla="*/ 2147483646 h 226"/>
                <a:gd name="T102" fmla="*/ 2147483646 w 229"/>
                <a:gd name="T103" fmla="*/ 2147483646 h 226"/>
                <a:gd name="T104" fmla="*/ 2147483646 w 229"/>
                <a:gd name="T105" fmla="*/ 2147483646 h 226"/>
                <a:gd name="T106" fmla="*/ 2147483646 w 229"/>
                <a:gd name="T107" fmla="*/ 2147483646 h 226"/>
                <a:gd name="T108" fmla="*/ 2147483646 w 229"/>
                <a:gd name="T109" fmla="*/ 2147483646 h 226"/>
                <a:gd name="T110" fmla="*/ 2147483646 w 229"/>
                <a:gd name="T111" fmla="*/ 2147483646 h 226"/>
                <a:gd name="T112" fmla="*/ 2147483646 w 229"/>
                <a:gd name="T113" fmla="*/ 214748364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19"/>
            <p:cNvSpPr/>
            <p:nvPr/>
          </p:nvSpPr>
          <p:spPr bwMode="auto">
            <a:xfrm rot="-914136">
              <a:off x="4649022" y="0"/>
              <a:ext cx="1008690" cy="995624"/>
            </a:xfrm>
            <a:custGeom>
              <a:avLst/>
              <a:gdLst>
                <a:gd name="T0" fmla="*/ 2147483646 w 229"/>
                <a:gd name="T1" fmla="*/ 2147483646 h 226"/>
                <a:gd name="T2" fmla="*/ 2147483646 w 229"/>
                <a:gd name="T3" fmla="*/ 2147483646 h 226"/>
                <a:gd name="T4" fmla="*/ 2147483646 w 229"/>
                <a:gd name="T5" fmla="*/ 2147483646 h 226"/>
                <a:gd name="T6" fmla="*/ 2147483646 w 229"/>
                <a:gd name="T7" fmla="*/ 2147483646 h 226"/>
                <a:gd name="T8" fmla="*/ 2147483646 w 229"/>
                <a:gd name="T9" fmla="*/ 2147483646 h 226"/>
                <a:gd name="T10" fmla="*/ 2147483646 w 229"/>
                <a:gd name="T11" fmla="*/ 2147483646 h 226"/>
                <a:gd name="T12" fmla="*/ 2147483646 w 229"/>
                <a:gd name="T13" fmla="*/ 2147483646 h 226"/>
                <a:gd name="T14" fmla="*/ 2147483646 w 229"/>
                <a:gd name="T15" fmla="*/ 2147483646 h 226"/>
                <a:gd name="T16" fmla="*/ 2147483646 w 229"/>
                <a:gd name="T17" fmla="*/ 2147483646 h 226"/>
                <a:gd name="T18" fmla="*/ 2147483646 w 229"/>
                <a:gd name="T19" fmla="*/ 2147483646 h 226"/>
                <a:gd name="T20" fmla="*/ 2147483646 w 229"/>
                <a:gd name="T21" fmla="*/ 2147483646 h 226"/>
                <a:gd name="T22" fmla="*/ 2147483646 w 229"/>
                <a:gd name="T23" fmla="*/ 2147483646 h 226"/>
                <a:gd name="T24" fmla="*/ 2147483646 w 229"/>
                <a:gd name="T25" fmla="*/ 2147483646 h 226"/>
                <a:gd name="T26" fmla="*/ 2147483646 w 229"/>
                <a:gd name="T27" fmla="*/ 2147483646 h 226"/>
                <a:gd name="T28" fmla="*/ 2147483646 w 229"/>
                <a:gd name="T29" fmla="*/ 2147483646 h 226"/>
                <a:gd name="T30" fmla="*/ 2147483646 w 229"/>
                <a:gd name="T31" fmla="*/ 2147483646 h 226"/>
                <a:gd name="T32" fmla="*/ 2147483646 w 229"/>
                <a:gd name="T33" fmla="*/ 2147483646 h 226"/>
                <a:gd name="T34" fmla="*/ 2147483646 w 229"/>
                <a:gd name="T35" fmla="*/ 2147483646 h 226"/>
                <a:gd name="T36" fmla="*/ 2147483646 w 229"/>
                <a:gd name="T37" fmla="*/ 2147483646 h 226"/>
                <a:gd name="T38" fmla="*/ 2147483646 w 229"/>
                <a:gd name="T39" fmla="*/ 2147483646 h 226"/>
                <a:gd name="T40" fmla="*/ 2147483646 w 229"/>
                <a:gd name="T41" fmla="*/ 2147483646 h 226"/>
                <a:gd name="T42" fmla="*/ 2147483646 w 229"/>
                <a:gd name="T43" fmla="*/ 2147483646 h 226"/>
                <a:gd name="T44" fmla="*/ 2147483646 w 229"/>
                <a:gd name="T45" fmla="*/ 2147483646 h 226"/>
                <a:gd name="T46" fmla="*/ 2147483646 w 229"/>
                <a:gd name="T47" fmla="*/ 2147483646 h 226"/>
                <a:gd name="T48" fmla="*/ 2147483646 w 229"/>
                <a:gd name="T49" fmla="*/ 2147483646 h 226"/>
                <a:gd name="T50" fmla="*/ 2147483646 w 229"/>
                <a:gd name="T51" fmla="*/ 2147483646 h 226"/>
                <a:gd name="T52" fmla="*/ 2147483646 w 229"/>
                <a:gd name="T53" fmla="*/ 2147483646 h 226"/>
                <a:gd name="T54" fmla="*/ 2147483646 w 229"/>
                <a:gd name="T55" fmla="*/ 2147483646 h 226"/>
                <a:gd name="T56" fmla="*/ 2147483646 w 229"/>
                <a:gd name="T57" fmla="*/ 2147483646 h 226"/>
                <a:gd name="T58" fmla="*/ 2147483646 w 229"/>
                <a:gd name="T59" fmla="*/ 2147483646 h 226"/>
                <a:gd name="T60" fmla="*/ 2147483646 w 229"/>
                <a:gd name="T61" fmla="*/ 2147483646 h 226"/>
                <a:gd name="T62" fmla="*/ 2147483646 w 229"/>
                <a:gd name="T63" fmla="*/ 2147483646 h 226"/>
                <a:gd name="T64" fmla="*/ 2147483646 w 229"/>
                <a:gd name="T65" fmla="*/ 2147483646 h 226"/>
                <a:gd name="T66" fmla="*/ 2147483646 w 229"/>
                <a:gd name="T67" fmla="*/ 2147483646 h 226"/>
                <a:gd name="T68" fmla="*/ 2147483646 w 229"/>
                <a:gd name="T69" fmla="*/ 2147483646 h 226"/>
                <a:gd name="T70" fmla="*/ 2147483646 w 229"/>
                <a:gd name="T71" fmla="*/ 2147483646 h 226"/>
                <a:gd name="T72" fmla="*/ 2147483646 w 229"/>
                <a:gd name="T73" fmla="*/ 2147483646 h 226"/>
                <a:gd name="T74" fmla="*/ 2147483646 w 229"/>
                <a:gd name="T75" fmla="*/ 2147483646 h 226"/>
                <a:gd name="T76" fmla="*/ 2147483646 w 229"/>
                <a:gd name="T77" fmla="*/ 2147483646 h 226"/>
                <a:gd name="T78" fmla="*/ 2147483646 w 229"/>
                <a:gd name="T79" fmla="*/ 2147483646 h 226"/>
                <a:gd name="T80" fmla="*/ 2147483646 w 229"/>
                <a:gd name="T81" fmla="*/ 2147483646 h 226"/>
                <a:gd name="T82" fmla="*/ 2147483646 w 229"/>
                <a:gd name="T83" fmla="*/ 2147483646 h 226"/>
                <a:gd name="T84" fmla="*/ 2147483646 w 229"/>
                <a:gd name="T85" fmla="*/ 2147483646 h 226"/>
                <a:gd name="T86" fmla="*/ 2147483646 w 229"/>
                <a:gd name="T87" fmla="*/ 2147483646 h 226"/>
                <a:gd name="T88" fmla="*/ 2147483646 w 229"/>
                <a:gd name="T89" fmla="*/ 2147483646 h 226"/>
                <a:gd name="T90" fmla="*/ 2147483646 w 229"/>
                <a:gd name="T91" fmla="*/ 2147483646 h 226"/>
                <a:gd name="T92" fmla="*/ 2147483646 w 229"/>
                <a:gd name="T93" fmla="*/ 2147483646 h 226"/>
                <a:gd name="T94" fmla="*/ 2147483646 w 229"/>
                <a:gd name="T95" fmla="*/ 2147483646 h 226"/>
                <a:gd name="T96" fmla="*/ 2147483646 w 229"/>
                <a:gd name="T97" fmla="*/ 2147483646 h 226"/>
                <a:gd name="T98" fmla="*/ 2147483646 w 229"/>
                <a:gd name="T99" fmla="*/ 2147483646 h 226"/>
                <a:gd name="T100" fmla="*/ 2147483646 w 229"/>
                <a:gd name="T101" fmla="*/ 2147483646 h 226"/>
                <a:gd name="T102" fmla="*/ 2147483646 w 229"/>
                <a:gd name="T103" fmla="*/ 2147483646 h 226"/>
                <a:gd name="T104" fmla="*/ 2147483646 w 229"/>
                <a:gd name="T105" fmla="*/ 2147483646 h 226"/>
                <a:gd name="T106" fmla="*/ 2147483646 w 229"/>
                <a:gd name="T107" fmla="*/ 2147483646 h 226"/>
                <a:gd name="T108" fmla="*/ 2147483646 w 229"/>
                <a:gd name="T109" fmla="*/ 2147483646 h 226"/>
                <a:gd name="T110" fmla="*/ 2147483646 w 229"/>
                <a:gd name="T111" fmla="*/ 2147483646 h 226"/>
                <a:gd name="T112" fmla="*/ 2147483646 w 229"/>
                <a:gd name="T113" fmla="*/ 2147483646 h 2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9" h="226">
                  <a:moveTo>
                    <a:pt x="83" y="0"/>
                  </a:moveTo>
                  <a:cubicBezTo>
                    <a:pt x="82" y="0"/>
                    <a:pt x="82" y="1"/>
                    <a:pt x="82" y="1"/>
                  </a:cubicBezTo>
                  <a:cubicBezTo>
                    <a:pt x="80" y="1"/>
                    <a:pt x="79" y="3"/>
                    <a:pt x="80" y="5"/>
                  </a:cubicBezTo>
                  <a:cubicBezTo>
                    <a:pt x="84" y="19"/>
                    <a:pt x="84" y="19"/>
                    <a:pt x="84" y="19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3"/>
                    <a:pt x="73" y="13"/>
                    <a:pt x="72" y="13"/>
                  </a:cubicBezTo>
                  <a:cubicBezTo>
                    <a:pt x="71" y="13"/>
                    <a:pt x="70" y="14"/>
                    <a:pt x="69" y="15"/>
                  </a:cubicBezTo>
                  <a:cubicBezTo>
                    <a:pt x="69" y="17"/>
                    <a:pt x="69" y="19"/>
                    <a:pt x="71" y="20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3"/>
                    <a:pt x="54" y="23"/>
                    <a:pt x="53" y="23"/>
                  </a:cubicBezTo>
                  <a:cubicBezTo>
                    <a:pt x="52" y="23"/>
                    <a:pt x="51" y="23"/>
                    <a:pt x="50" y="24"/>
                  </a:cubicBezTo>
                  <a:cubicBezTo>
                    <a:pt x="49" y="26"/>
                    <a:pt x="50" y="28"/>
                    <a:pt x="51" y="29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88" y="69"/>
                    <a:pt x="87" y="67"/>
                    <a:pt x="85" y="67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3" y="67"/>
                    <a:pt x="81" y="69"/>
                    <a:pt x="81" y="71"/>
                  </a:cubicBezTo>
                  <a:cubicBezTo>
                    <a:pt x="81" y="76"/>
                    <a:pt x="81" y="76"/>
                    <a:pt x="81" y="76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69"/>
                    <a:pt x="72" y="68"/>
                    <a:pt x="71" y="68"/>
                  </a:cubicBezTo>
                  <a:cubicBezTo>
                    <a:pt x="70" y="68"/>
                    <a:pt x="70" y="69"/>
                    <a:pt x="69" y="69"/>
                  </a:cubicBezTo>
                  <a:cubicBezTo>
                    <a:pt x="68" y="71"/>
                    <a:pt x="68" y="73"/>
                    <a:pt x="69" y="74"/>
                  </a:cubicBezTo>
                  <a:cubicBezTo>
                    <a:pt x="77" y="82"/>
                    <a:pt x="77" y="82"/>
                    <a:pt x="77" y="82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0" y="83"/>
                    <a:pt x="68" y="85"/>
                    <a:pt x="69" y="87"/>
                  </a:cubicBezTo>
                  <a:cubicBezTo>
                    <a:pt x="69" y="88"/>
                    <a:pt x="71" y="89"/>
                    <a:pt x="72" y="89"/>
                  </a:cubicBezTo>
                  <a:cubicBezTo>
                    <a:pt x="72" y="89"/>
                    <a:pt x="73" y="89"/>
                    <a:pt x="73" y="8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7" y="53"/>
                    <a:pt x="26" y="52"/>
                    <a:pt x="25" y="52"/>
                  </a:cubicBezTo>
                  <a:cubicBezTo>
                    <a:pt x="24" y="52"/>
                    <a:pt x="24" y="52"/>
                    <a:pt x="23" y="52"/>
                  </a:cubicBezTo>
                  <a:cubicBezTo>
                    <a:pt x="22" y="53"/>
                    <a:pt x="21" y="56"/>
                    <a:pt x="22" y="57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9" y="72"/>
                    <a:pt x="18" y="72"/>
                    <a:pt x="16" y="72"/>
                  </a:cubicBezTo>
                  <a:cubicBezTo>
                    <a:pt x="16" y="72"/>
                    <a:pt x="15" y="72"/>
                    <a:pt x="15" y="72"/>
                  </a:cubicBezTo>
                  <a:cubicBezTo>
                    <a:pt x="13" y="73"/>
                    <a:pt x="13" y="75"/>
                    <a:pt x="14" y="77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4" y="83"/>
                    <a:pt x="4" y="83"/>
                  </a:cubicBezTo>
                  <a:cubicBezTo>
                    <a:pt x="3" y="83"/>
                    <a:pt x="1" y="84"/>
                    <a:pt x="1" y="85"/>
                  </a:cubicBezTo>
                  <a:cubicBezTo>
                    <a:pt x="0" y="87"/>
                    <a:pt x="2" y="89"/>
                    <a:pt x="3" y="89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100"/>
                    <a:pt x="6" y="102"/>
                    <a:pt x="7" y="103"/>
                  </a:cubicBezTo>
                  <a:cubicBezTo>
                    <a:pt x="8" y="104"/>
                    <a:pt x="9" y="105"/>
                    <a:pt x="10" y="105"/>
                  </a:cubicBezTo>
                  <a:cubicBezTo>
                    <a:pt x="11" y="105"/>
                    <a:pt x="11" y="105"/>
                    <a:pt x="12" y="104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27" y="95"/>
                    <a:pt x="27" y="95"/>
                    <a:pt x="27" y="95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5" y="121"/>
                    <a:pt x="5" y="123"/>
                    <a:pt x="6" y="125"/>
                  </a:cubicBezTo>
                  <a:cubicBezTo>
                    <a:pt x="6" y="126"/>
                    <a:pt x="7" y="126"/>
                    <a:pt x="8" y="126"/>
                  </a:cubicBezTo>
                  <a:cubicBezTo>
                    <a:pt x="9" y="126"/>
                    <a:pt x="10" y="126"/>
                    <a:pt x="10" y="126"/>
                  </a:cubicBezTo>
                  <a:cubicBezTo>
                    <a:pt x="51" y="101"/>
                    <a:pt x="51" y="101"/>
                    <a:pt x="51" y="101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74" y="121"/>
                    <a:pt x="74" y="121"/>
                    <a:pt x="74" y="121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5"/>
                    <a:pt x="64" y="115"/>
                    <a:pt x="63" y="115"/>
                  </a:cubicBezTo>
                  <a:cubicBezTo>
                    <a:pt x="62" y="115"/>
                    <a:pt x="61" y="115"/>
                    <a:pt x="60" y="116"/>
                  </a:cubicBezTo>
                  <a:cubicBezTo>
                    <a:pt x="59" y="118"/>
                    <a:pt x="60" y="120"/>
                    <a:pt x="61" y="12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54" y="127"/>
                    <a:pt x="53" y="129"/>
                    <a:pt x="54" y="131"/>
                  </a:cubicBezTo>
                  <a:cubicBezTo>
                    <a:pt x="54" y="132"/>
                    <a:pt x="56" y="133"/>
                    <a:pt x="57" y="133"/>
                  </a:cubicBezTo>
                  <a:cubicBezTo>
                    <a:pt x="57" y="133"/>
                    <a:pt x="58" y="133"/>
                    <a:pt x="58" y="133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7" y="135"/>
                    <a:pt x="67" y="135"/>
                    <a:pt x="67" y="135"/>
                  </a:cubicBezTo>
                  <a:cubicBezTo>
                    <a:pt x="66" y="137"/>
                    <a:pt x="67" y="139"/>
                    <a:pt x="69" y="140"/>
                  </a:cubicBezTo>
                  <a:cubicBezTo>
                    <a:pt x="69" y="140"/>
                    <a:pt x="70" y="140"/>
                    <a:pt x="70" y="140"/>
                  </a:cubicBezTo>
                  <a:cubicBezTo>
                    <a:pt x="71" y="140"/>
                    <a:pt x="73" y="139"/>
                    <a:pt x="73" y="13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68" y="158"/>
                    <a:pt x="68" y="158"/>
                    <a:pt x="68" y="15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18" y="159"/>
                    <a:pt x="16" y="160"/>
                    <a:pt x="16" y="162"/>
                  </a:cubicBezTo>
                  <a:cubicBezTo>
                    <a:pt x="16" y="164"/>
                    <a:pt x="18" y="165"/>
                    <a:pt x="20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1" y="176"/>
                    <a:pt x="29" y="178"/>
                    <a:pt x="29" y="179"/>
                  </a:cubicBezTo>
                  <a:cubicBezTo>
                    <a:pt x="29" y="181"/>
                    <a:pt x="31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44" y="182"/>
                    <a:pt x="44" y="182"/>
                    <a:pt x="44" y="182"/>
                  </a:cubicBezTo>
                  <a:cubicBezTo>
                    <a:pt x="34" y="193"/>
                    <a:pt x="34" y="193"/>
                    <a:pt x="34" y="193"/>
                  </a:cubicBezTo>
                  <a:cubicBezTo>
                    <a:pt x="32" y="194"/>
                    <a:pt x="32" y="197"/>
                    <a:pt x="34" y="198"/>
                  </a:cubicBezTo>
                  <a:cubicBezTo>
                    <a:pt x="34" y="198"/>
                    <a:pt x="35" y="199"/>
                    <a:pt x="36" y="199"/>
                  </a:cubicBezTo>
                  <a:cubicBezTo>
                    <a:pt x="37" y="199"/>
                    <a:pt x="38" y="198"/>
                    <a:pt x="39" y="198"/>
                  </a:cubicBezTo>
                  <a:cubicBezTo>
                    <a:pt x="49" y="187"/>
                    <a:pt x="49" y="187"/>
                    <a:pt x="49" y="187"/>
                  </a:cubicBezTo>
                  <a:cubicBezTo>
                    <a:pt x="49" y="198"/>
                    <a:pt x="49" y="198"/>
                    <a:pt x="49" y="198"/>
                  </a:cubicBezTo>
                  <a:cubicBezTo>
                    <a:pt x="49" y="200"/>
                    <a:pt x="50" y="201"/>
                    <a:pt x="52" y="201"/>
                  </a:cubicBezTo>
                  <a:cubicBezTo>
                    <a:pt x="52" y="201"/>
                    <a:pt x="52" y="201"/>
                    <a:pt x="52" y="201"/>
                  </a:cubicBezTo>
                  <a:cubicBezTo>
                    <a:pt x="54" y="201"/>
                    <a:pt x="56" y="200"/>
                    <a:pt x="56" y="198"/>
                  </a:cubicBezTo>
                  <a:cubicBezTo>
                    <a:pt x="55" y="181"/>
                    <a:pt x="55" y="181"/>
                    <a:pt x="55" y="181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66" y="169"/>
                    <a:pt x="66" y="169"/>
                    <a:pt x="66" y="169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7" y="212"/>
                    <a:pt x="68" y="213"/>
                    <a:pt x="70" y="213"/>
                  </a:cubicBezTo>
                  <a:cubicBezTo>
                    <a:pt x="70" y="213"/>
                    <a:pt x="70" y="213"/>
                    <a:pt x="70" y="213"/>
                  </a:cubicBezTo>
                  <a:cubicBezTo>
                    <a:pt x="72" y="213"/>
                    <a:pt x="74" y="212"/>
                    <a:pt x="74" y="210"/>
                  </a:cubicBezTo>
                  <a:cubicBezTo>
                    <a:pt x="72" y="162"/>
                    <a:pt x="72" y="162"/>
                    <a:pt x="72" y="162"/>
                  </a:cubicBezTo>
                  <a:cubicBezTo>
                    <a:pt x="108" y="125"/>
                    <a:pt x="108" y="125"/>
                    <a:pt x="108" y="125"/>
                  </a:cubicBezTo>
                  <a:cubicBezTo>
                    <a:pt x="102" y="152"/>
                    <a:pt x="102" y="152"/>
                    <a:pt x="102" y="152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0" y="158"/>
                    <a:pt x="89" y="160"/>
                    <a:pt x="90" y="162"/>
                  </a:cubicBezTo>
                  <a:cubicBezTo>
                    <a:pt x="91" y="163"/>
                    <a:pt x="92" y="164"/>
                    <a:pt x="93" y="164"/>
                  </a:cubicBezTo>
                  <a:cubicBezTo>
                    <a:pt x="94" y="164"/>
                    <a:pt x="94" y="164"/>
                    <a:pt x="95" y="163"/>
                  </a:cubicBezTo>
                  <a:cubicBezTo>
                    <a:pt x="100" y="161"/>
                    <a:pt x="100" y="161"/>
                    <a:pt x="100" y="161"/>
                  </a:cubicBezTo>
                  <a:cubicBezTo>
                    <a:pt x="97" y="171"/>
                    <a:pt x="97" y="171"/>
                    <a:pt x="97" y="171"/>
                  </a:cubicBezTo>
                  <a:cubicBezTo>
                    <a:pt x="97" y="172"/>
                    <a:pt x="98" y="174"/>
                    <a:pt x="100" y="175"/>
                  </a:cubicBezTo>
                  <a:cubicBezTo>
                    <a:pt x="100" y="175"/>
                    <a:pt x="100" y="175"/>
                    <a:pt x="101" y="175"/>
                  </a:cubicBezTo>
                  <a:cubicBezTo>
                    <a:pt x="102" y="175"/>
                    <a:pt x="103" y="174"/>
                    <a:pt x="104" y="17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10" y="166"/>
                    <a:pt x="110" y="166"/>
                    <a:pt x="110" y="166"/>
                  </a:cubicBezTo>
                  <a:cubicBezTo>
                    <a:pt x="111" y="167"/>
                    <a:pt x="112" y="167"/>
                    <a:pt x="113" y="167"/>
                  </a:cubicBezTo>
                  <a:cubicBezTo>
                    <a:pt x="113" y="167"/>
                    <a:pt x="114" y="167"/>
                    <a:pt x="115" y="166"/>
                  </a:cubicBezTo>
                  <a:cubicBezTo>
                    <a:pt x="116" y="165"/>
                    <a:pt x="116" y="163"/>
                    <a:pt x="115" y="161"/>
                  </a:cubicBezTo>
                  <a:cubicBezTo>
                    <a:pt x="108" y="154"/>
                    <a:pt x="108" y="154"/>
                    <a:pt x="108" y="154"/>
                  </a:cubicBezTo>
                  <a:cubicBezTo>
                    <a:pt x="115" y="126"/>
                    <a:pt x="115" y="126"/>
                    <a:pt x="115" y="126"/>
                  </a:cubicBezTo>
                  <a:cubicBezTo>
                    <a:pt x="130" y="176"/>
                    <a:pt x="130" y="176"/>
                    <a:pt x="130" y="176"/>
                  </a:cubicBezTo>
                  <a:cubicBezTo>
                    <a:pt x="107" y="218"/>
                    <a:pt x="107" y="218"/>
                    <a:pt x="107" y="218"/>
                  </a:cubicBezTo>
                  <a:cubicBezTo>
                    <a:pt x="106" y="220"/>
                    <a:pt x="106" y="222"/>
                    <a:pt x="108" y="223"/>
                  </a:cubicBezTo>
                  <a:cubicBezTo>
                    <a:pt x="109" y="223"/>
                    <a:pt x="109" y="223"/>
                    <a:pt x="110" y="223"/>
                  </a:cubicBezTo>
                  <a:cubicBezTo>
                    <a:pt x="111" y="223"/>
                    <a:pt x="112" y="222"/>
                    <a:pt x="113" y="221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36" y="200"/>
                    <a:pt x="136" y="200"/>
                    <a:pt x="136" y="200"/>
                  </a:cubicBezTo>
                  <a:cubicBezTo>
                    <a:pt x="128" y="216"/>
                    <a:pt x="128" y="216"/>
                    <a:pt x="128" y="216"/>
                  </a:cubicBezTo>
                  <a:cubicBezTo>
                    <a:pt x="127" y="217"/>
                    <a:pt x="128" y="219"/>
                    <a:pt x="129" y="220"/>
                  </a:cubicBezTo>
                  <a:cubicBezTo>
                    <a:pt x="130" y="220"/>
                    <a:pt x="131" y="221"/>
                    <a:pt x="131" y="221"/>
                  </a:cubicBezTo>
                  <a:cubicBezTo>
                    <a:pt x="132" y="221"/>
                    <a:pt x="133" y="220"/>
                    <a:pt x="134" y="219"/>
                  </a:cubicBezTo>
                  <a:cubicBezTo>
                    <a:pt x="139" y="209"/>
                    <a:pt x="139" y="209"/>
                    <a:pt x="139" y="209"/>
                  </a:cubicBezTo>
                  <a:cubicBezTo>
                    <a:pt x="143" y="223"/>
                    <a:pt x="143" y="223"/>
                    <a:pt x="143" y="223"/>
                  </a:cubicBezTo>
                  <a:cubicBezTo>
                    <a:pt x="144" y="225"/>
                    <a:pt x="145" y="226"/>
                    <a:pt x="147" y="226"/>
                  </a:cubicBezTo>
                  <a:cubicBezTo>
                    <a:pt x="147" y="226"/>
                    <a:pt x="147" y="226"/>
                    <a:pt x="148" y="226"/>
                  </a:cubicBezTo>
                  <a:cubicBezTo>
                    <a:pt x="149" y="225"/>
                    <a:pt x="150" y="223"/>
                    <a:pt x="150" y="221"/>
                  </a:cubicBezTo>
                  <a:cubicBezTo>
                    <a:pt x="146" y="207"/>
                    <a:pt x="146" y="207"/>
                    <a:pt x="146" y="207"/>
                  </a:cubicBezTo>
                  <a:cubicBezTo>
                    <a:pt x="155" y="213"/>
                    <a:pt x="155" y="213"/>
                    <a:pt x="155" y="213"/>
                  </a:cubicBezTo>
                  <a:cubicBezTo>
                    <a:pt x="156" y="213"/>
                    <a:pt x="156" y="213"/>
                    <a:pt x="157" y="213"/>
                  </a:cubicBezTo>
                  <a:cubicBezTo>
                    <a:pt x="158" y="213"/>
                    <a:pt x="159" y="212"/>
                    <a:pt x="160" y="211"/>
                  </a:cubicBezTo>
                  <a:cubicBezTo>
                    <a:pt x="161" y="210"/>
                    <a:pt x="160" y="207"/>
                    <a:pt x="159" y="207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43" y="198"/>
                    <a:pt x="143" y="198"/>
                    <a:pt x="143" y="198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75" y="203"/>
                    <a:pt x="175" y="203"/>
                    <a:pt x="175" y="203"/>
                  </a:cubicBezTo>
                  <a:cubicBezTo>
                    <a:pt x="175" y="203"/>
                    <a:pt x="176" y="204"/>
                    <a:pt x="176" y="204"/>
                  </a:cubicBezTo>
                  <a:cubicBezTo>
                    <a:pt x="178" y="204"/>
                    <a:pt x="179" y="203"/>
                    <a:pt x="179" y="202"/>
                  </a:cubicBezTo>
                  <a:cubicBezTo>
                    <a:pt x="180" y="200"/>
                    <a:pt x="180" y="198"/>
                    <a:pt x="178" y="197"/>
                  </a:cubicBezTo>
                  <a:cubicBezTo>
                    <a:pt x="136" y="174"/>
                    <a:pt x="136" y="174"/>
                    <a:pt x="136" y="17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1" y="157"/>
                    <a:pt x="143" y="159"/>
                    <a:pt x="145" y="159"/>
                  </a:cubicBezTo>
                  <a:cubicBezTo>
                    <a:pt x="145" y="159"/>
                    <a:pt x="145" y="159"/>
                    <a:pt x="145" y="159"/>
                  </a:cubicBezTo>
                  <a:cubicBezTo>
                    <a:pt x="147" y="159"/>
                    <a:pt x="148" y="157"/>
                    <a:pt x="148" y="156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56" y="157"/>
                    <a:pt x="156" y="157"/>
                    <a:pt x="156" y="157"/>
                  </a:cubicBezTo>
                  <a:cubicBezTo>
                    <a:pt x="156" y="158"/>
                    <a:pt x="157" y="158"/>
                    <a:pt x="158" y="158"/>
                  </a:cubicBezTo>
                  <a:cubicBezTo>
                    <a:pt x="159" y="158"/>
                    <a:pt x="160" y="158"/>
                    <a:pt x="161" y="157"/>
                  </a:cubicBezTo>
                  <a:cubicBezTo>
                    <a:pt x="162" y="156"/>
                    <a:pt x="162" y="153"/>
                    <a:pt x="160" y="152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60" y="143"/>
                    <a:pt x="161" y="141"/>
                    <a:pt x="161" y="139"/>
                  </a:cubicBezTo>
                  <a:cubicBezTo>
                    <a:pt x="160" y="138"/>
                    <a:pt x="159" y="137"/>
                    <a:pt x="157" y="137"/>
                  </a:cubicBezTo>
                  <a:cubicBezTo>
                    <a:pt x="157" y="137"/>
                    <a:pt x="157" y="137"/>
                    <a:pt x="157" y="137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02" y="174"/>
                    <a:pt x="203" y="174"/>
                    <a:pt x="205" y="174"/>
                  </a:cubicBezTo>
                  <a:cubicBezTo>
                    <a:pt x="205" y="174"/>
                    <a:pt x="206" y="174"/>
                    <a:pt x="206" y="174"/>
                  </a:cubicBezTo>
                  <a:cubicBezTo>
                    <a:pt x="208" y="173"/>
                    <a:pt x="208" y="171"/>
                    <a:pt x="207" y="169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10" y="153"/>
                    <a:pt x="210" y="153"/>
                    <a:pt x="210" y="153"/>
                  </a:cubicBezTo>
                  <a:cubicBezTo>
                    <a:pt x="211" y="154"/>
                    <a:pt x="212" y="154"/>
                    <a:pt x="213" y="154"/>
                  </a:cubicBezTo>
                  <a:cubicBezTo>
                    <a:pt x="214" y="154"/>
                    <a:pt x="214" y="154"/>
                    <a:pt x="215" y="154"/>
                  </a:cubicBezTo>
                  <a:cubicBezTo>
                    <a:pt x="216" y="153"/>
                    <a:pt x="217" y="151"/>
                    <a:pt x="216" y="149"/>
                  </a:cubicBezTo>
                  <a:cubicBezTo>
                    <a:pt x="210" y="140"/>
                    <a:pt x="210" y="140"/>
                    <a:pt x="210" y="140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3"/>
                    <a:pt x="225" y="143"/>
                    <a:pt x="225" y="143"/>
                  </a:cubicBezTo>
                  <a:cubicBezTo>
                    <a:pt x="227" y="143"/>
                    <a:pt x="228" y="142"/>
                    <a:pt x="229" y="141"/>
                  </a:cubicBezTo>
                  <a:cubicBezTo>
                    <a:pt x="229" y="139"/>
                    <a:pt x="228" y="137"/>
                    <a:pt x="226" y="137"/>
                  </a:cubicBezTo>
                  <a:cubicBezTo>
                    <a:pt x="212" y="133"/>
                    <a:pt x="212" y="133"/>
                    <a:pt x="212" y="133"/>
                  </a:cubicBezTo>
                  <a:cubicBezTo>
                    <a:pt x="221" y="128"/>
                    <a:pt x="221" y="128"/>
                    <a:pt x="221" y="128"/>
                  </a:cubicBezTo>
                  <a:cubicBezTo>
                    <a:pt x="223" y="127"/>
                    <a:pt x="223" y="125"/>
                    <a:pt x="222" y="123"/>
                  </a:cubicBezTo>
                  <a:cubicBezTo>
                    <a:pt x="222" y="122"/>
                    <a:pt x="221" y="121"/>
                    <a:pt x="219" y="121"/>
                  </a:cubicBezTo>
                  <a:cubicBezTo>
                    <a:pt x="219" y="121"/>
                    <a:pt x="218" y="121"/>
                    <a:pt x="218" y="122"/>
                  </a:cubicBezTo>
                  <a:cubicBezTo>
                    <a:pt x="203" y="131"/>
                    <a:pt x="203" y="131"/>
                    <a:pt x="203" y="131"/>
                  </a:cubicBezTo>
                  <a:cubicBezTo>
                    <a:pt x="202" y="131"/>
                    <a:pt x="202" y="131"/>
                    <a:pt x="202" y="131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4" y="105"/>
                    <a:pt x="225" y="103"/>
                    <a:pt x="224" y="101"/>
                  </a:cubicBezTo>
                  <a:cubicBezTo>
                    <a:pt x="223" y="100"/>
                    <a:pt x="222" y="100"/>
                    <a:pt x="221" y="100"/>
                  </a:cubicBezTo>
                  <a:cubicBezTo>
                    <a:pt x="220" y="100"/>
                    <a:pt x="220" y="100"/>
                    <a:pt x="219" y="100"/>
                  </a:cubicBezTo>
                  <a:cubicBezTo>
                    <a:pt x="178" y="125"/>
                    <a:pt x="178" y="125"/>
                    <a:pt x="178" y="12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6" y="112"/>
                    <a:pt x="166" y="112"/>
                  </a:cubicBezTo>
                  <a:cubicBezTo>
                    <a:pt x="168" y="112"/>
                    <a:pt x="169" y="111"/>
                    <a:pt x="169" y="110"/>
                  </a:cubicBezTo>
                  <a:cubicBezTo>
                    <a:pt x="170" y="108"/>
                    <a:pt x="170" y="106"/>
                    <a:pt x="168" y="105"/>
                  </a:cubicBezTo>
                  <a:cubicBezTo>
                    <a:pt x="164" y="102"/>
                    <a:pt x="164" y="102"/>
                    <a:pt x="164" y="102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5" y="99"/>
                    <a:pt x="176" y="97"/>
                    <a:pt x="176" y="95"/>
                  </a:cubicBezTo>
                  <a:cubicBezTo>
                    <a:pt x="175" y="94"/>
                    <a:pt x="174" y="93"/>
                    <a:pt x="172" y="93"/>
                  </a:cubicBezTo>
                  <a:cubicBezTo>
                    <a:pt x="172" y="93"/>
                    <a:pt x="172" y="93"/>
                    <a:pt x="171" y="93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89"/>
                    <a:pt x="162" y="87"/>
                    <a:pt x="161" y="87"/>
                  </a:cubicBezTo>
                  <a:cubicBezTo>
                    <a:pt x="160" y="86"/>
                    <a:pt x="160" y="86"/>
                    <a:pt x="159" y="86"/>
                  </a:cubicBezTo>
                  <a:cubicBezTo>
                    <a:pt x="158" y="86"/>
                    <a:pt x="157" y="87"/>
                    <a:pt x="156" y="89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12" y="68"/>
                    <a:pt x="213" y="66"/>
                    <a:pt x="213" y="64"/>
                  </a:cubicBezTo>
                  <a:cubicBezTo>
                    <a:pt x="213" y="62"/>
                    <a:pt x="211" y="61"/>
                    <a:pt x="210" y="61"/>
                  </a:cubicBezTo>
                  <a:cubicBezTo>
                    <a:pt x="210" y="61"/>
                    <a:pt x="210" y="61"/>
                    <a:pt x="210" y="61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9" y="50"/>
                    <a:pt x="200" y="49"/>
                    <a:pt x="200" y="47"/>
                  </a:cubicBezTo>
                  <a:cubicBezTo>
                    <a:pt x="200" y="45"/>
                    <a:pt x="198" y="44"/>
                    <a:pt x="197" y="44"/>
                  </a:cubicBezTo>
                  <a:cubicBezTo>
                    <a:pt x="197" y="44"/>
                    <a:pt x="197" y="44"/>
                    <a:pt x="197" y="44"/>
                  </a:cubicBezTo>
                  <a:cubicBezTo>
                    <a:pt x="186" y="44"/>
                    <a:pt x="186" y="44"/>
                    <a:pt x="186" y="4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97" y="32"/>
                    <a:pt x="197" y="30"/>
                    <a:pt x="196" y="28"/>
                  </a:cubicBezTo>
                  <a:cubicBezTo>
                    <a:pt x="195" y="28"/>
                    <a:pt x="194" y="27"/>
                    <a:pt x="193" y="27"/>
                  </a:cubicBezTo>
                  <a:cubicBezTo>
                    <a:pt x="192" y="27"/>
                    <a:pt x="192" y="28"/>
                    <a:pt x="191" y="28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26"/>
                    <a:pt x="179" y="25"/>
                    <a:pt x="177" y="25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5"/>
                    <a:pt x="174" y="26"/>
                    <a:pt x="174" y="28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74" y="46"/>
                    <a:pt x="174" y="46"/>
                    <a:pt x="174" y="46"/>
                  </a:cubicBezTo>
                  <a:cubicBezTo>
                    <a:pt x="164" y="57"/>
                    <a:pt x="164" y="57"/>
                    <a:pt x="164" y="57"/>
                  </a:cubicBezTo>
                  <a:cubicBezTo>
                    <a:pt x="163" y="16"/>
                    <a:pt x="163" y="16"/>
                    <a:pt x="163" y="16"/>
                  </a:cubicBezTo>
                  <a:cubicBezTo>
                    <a:pt x="163" y="14"/>
                    <a:pt x="161" y="13"/>
                    <a:pt x="159" y="13"/>
                  </a:cubicBezTo>
                  <a:cubicBezTo>
                    <a:pt x="159" y="13"/>
                    <a:pt x="159" y="13"/>
                    <a:pt x="159" y="13"/>
                  </a:cubicBezTo>
                  <a:cubicBezTo>
                    <a:pt x="157" y="13"/>
                    <a:pt x="156" y="14"/>
                    <a:pt x="156" y="16"/>
                  </a:cubicBezTo>
                  <a:cubicBezTo>
                    <a:pt x="157" y="64"/>
                    <a:pt x="157" y="64"/>
                    <a:pt x="157" y="64"/>
                  </a:cubicBezTo>
                  <a:cubicBezTo>
                    <a:pt x="121" y="102"/>
                    <a:pt x="121" y="102"/>
                    <a:pt x="121" y="10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9" y="68"/>
                    <a:pt x="140" y="66"/>
                    <a:pt x="139" y="64"/>
                  </a:cubicBezTo>
                  <a:cubicBezTo>
                    <a:pt x="139" y="63"/>
                    <a:pt x="138" y="62"/>
                    <a:pt x="136" y="62"/>
                  </a:cubicBezTo>
                  <a:cubicBezTo>
                    <a:pt x="136" y="62"/>
                    <a:pt x="135" y="63"/>
                    <a:pt x="135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54"/>
                    <a:pt x="132" y="52"/>
                    <a:pt x="130" y="52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7" y="51"/>
                    <a:pt x="126" y="52"/>
                    <a:pt x="126" y="54"/>
                  </a:cubicBezTo>
                  <a:cubicBezTo>
                    <a:pt x="123" y="64"/>
                    <a:pt x="123" y="64"/>
                    <a:pt x="123" y="64"/>
                  </a:cubicBezTo>
                  <a:cubicBezTo>
                    <a:pt x="119" y="60"/>
                    <a:pt x="119" y="60"/>
                    <a:pt x="119" y="60"/>
                  </a:cubicBezTo>
                  <a:cubicBezTo>
                    <a:pt x="119" y="60"/>
                    <a:pt x="118" y="59"/>
                    <a:pt x="117" y="59"/>
                  </a:cubicBezTo>
                  <a:cubicBezTo>
                    <a:pt x="116" y="59"/>
                    <a:pt x="115" y="60"/>
                    <a:pt x="115" y="60"/>
                  </a:cubicBezTo>
                  <a:cubicBezTo>
                    <a:pt x="113" y="61"/>
                    <a:pt x="113" y="64"/>
                    <a:pt x="114" y="65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14" y="100"/>
                    <a:pt x="114" y="100"/>
                    <a:pt x="114" y="10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4" y="6"/>
                    <a:pt x="123" y="4"/>
                    <a:pt x="121" y="4"/>
                  </a:cubicBezTo>
                  <a:cubicBezTo>
                    <a:pt x="121" y="3"/>
                    <a:pt x="120" y="3"/>
                    <a:pt x="120" y="3"/>
                  </a:cubicBezTo>
                  <a:cubicBezTo>
                    <a:pt x="119" y="3"/>
                    <a:pt x="117" y="4"/>
                    <a:pt x="117" y="5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2" y="9"/>
                    <a:pt x="102" y="7"/>
                    <a:pt x="100" y="6"/>
                  </a:cubicBezTo>
                  <a:cubicBezTo>
                    <a:pt x="99" y="6"/>
                    <a:pt x="99" y="6"/>
                    <a:pt x="98" y="6"/>
                  </a:cubicBezTo>
                  <a:cubicBezTo>
                    <a:pt x="97" y="6"/>
                    <a:pt x="96" y="6"/>
                    <a:pt x="95" y="7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6" y="1"/>
                    <a:pt x="84" y="0"/>
                    <a:pt x="8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5" name="直接连接符 219"/>
          <p:cNvCxnSpPr>
            <a:cxnSpLocks noChangeShapeType="1"/>
          </p:cNvCxnSpPr>
          <p:nvPr/>
        </p:nvCxnSpPr>
        <p:spPr bwMode="auto">
          <a:xfrm flipV="1">
            <a:off x="11539538" y="590550"/>
            <a:ext cx="0" cy="1266825"/>
          </a:xfrm>
          <a:prstGeom prst="line">
            <a:avLst/>
          </a:prstGeom>
          <a:noFill/>
          <a:ln w="25400">
            <a:solidFill>
              <a:srgbClr val="FBF7EC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6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75" y="0"/>
            <a:ext cx="678815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0463"/>
            <a:ext cx="678815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922104" y="1979388"/>
            <a:ext cx="5660855" cy="1614263"/>
          </a:xfrm>
        </p:spPr>
        <p:txBody>
          <a:bodyPr/>
          <a:lstStyle>
            <a:lvl1pPr>
              <a:defRPr sz="9600">
                <a:solidFill>
                  <a:srgbClr val="A38B75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19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922104" y="3657229"/>
            <a:ext cx="5660855" cy="673987"/>
          </a:xfrm>
        </p:spPr>
        <p:txBody>
          <a:bodyPr/>
          <a:lstStyle>
            <a:lvl1pPr marL="0" indent="0" algn="l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编辑副标题</a:t>
            </a:r>
            <a:endParaRPr lang="zh-CN" altLang="en-US" dirty="0"/>
          </a:p>
        </p:txBody>
      </p:sp>
      <p:sp>
        <p:nvSpPr>
          <p:cNvPr id="20" name="文本占位符 2"/>
          <p:cNvSpPr>
            <a:spLocks noGrp="1"/>
          </p:cNvSpPr>
          <p:nvPr>
            <p:ph type="body" idx="13"/>
          </p:nvPr>
        </p:nvSpPr>
        <p:spPr>
          <a:xfrm>
            <a:off x="4929141" y="4409956"/>
            <a:ext cx="5653818" cy="695830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8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4EDE6-B39A-487A-BD25-2CA3C385AD73}" type="datetimeFigureOut">
              <a:rPr lang="zh-CN" altLang="en-US"/>
            </a:fld>
            <a:endParaRPr lang="zh-CN" altLang="en-US"/>
          </a:p>
        </p:txBody>
      </p:sp>
      <p:sp>
        <p:nvSpPr>
          <p:cNvPr id="21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53AF9-7462-4546-BD27-064F3E36D7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DBFA7-11BE-4737-B6C1-BA78D0F4D29C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CEF2A-4FEA-4666-97C4-B71E432AF37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t"/>
          <a:lstStyle>
            <a:lvl1pPr>
              <a:defRPr sz="3200">
                <a:solidFill>
                  <a:srgbClr val="A38B7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E3145-7DAF-4E10-B1AC-C1F36D2806C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52480-7345-440B-8741-7DB767B748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AEF7E-479D-4EFC-9CB5-473124B6B1C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8BEF2-D0CA-4E99-98ED-42C2F79EE0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876982F-8771-4BE7-B9AD-2288B8EA610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FA0742C-0B35-4EFD-8103-6F8FE977C3D3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876982F-8771-4BE7-B9AD-2288B8EA610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FA0742C-0B35-4EFD-8103-6F8FE977C3D3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8.xml"/><Relationship Id="rId2" Type="http://schemas.openxmlformats.org/officeDocument/2006/relationships/tags" Target="../tags/tag10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3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4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情景导入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838200" y="1527175"/>
            <a:ext cx="10515600" cy="4335780"/>
          </a:xfrm>
        </p:spPr>
        <p:txBody>
          <a:bodyPr/>
          <a:lstStyle/>
          <a:p>
            <a:r>
              <a:rPr lang="en-US" altLang="zh-CN" sz="3600" dirty="0">
                <a:latin typeface="华文新魏" pitchFamily="2" charset="-122"/>
                <a:ea typeface="华文新魏" pitchFamily="2" charset="-122"/>
                <a:sym typeface="+mn-ea"/>
              </a:rPr>
              <a:t>    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  <a:sym typeface="+mn-ea"/>
              </a:rPr>
              <a:t>在诗人笔下，春天的桃花是美丽娇艳的，“雨中草色绿堪染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  <a:sym typeface="+mn-ea"/>
              </a:rPr>
              <a:t>,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  <a:sym typeface="+mn-ea"/>
              </a:rPr>
              <a:t>水上桃花红欲然。”“西塞山前白鹭飞，桃花流水鳜鱼肥。”似乎只有桃花才能代表春天的美丽。然而，当代作家贾平凹却一直对一棵弱小的、可怜的小桃树念念不忘，这是为什么呢？我们今天就来学习他的作品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  <a:sym typeface="+mn-ea"/>
              </a:rPr>
              <a:t>《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  <a:sym typeface="+mn-ea"/>
              </a:rPr>
              <a:t>一棵小桃树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  <a:sym typeface="+mn-ea"/>
              </a:rPr>
              <a:t>》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  <a:sym typeface="+mn-ea"/>
              </a:rPr>
              <a:t>。</a:t>
            </a:r>
            <a:endParaRPr lang="zh-CN" altLang="en-US" sz="3600" dirty="0">
              <a:latin typeface="华文新魏" pitchFamily="2" charset="-122"/>
              <a:ea typeface="华文新魏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3" name="Picture 3" descr="E:\陈文丽\人七语大课堂\探究41.t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4917" y="3058584"/>
            <a:ext cx="8011583" cy="252306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Picture 4" descr="E:\陈文丽\人七语大课堂\探究40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1" y="472017"/>
            <a:ext cx="8022167" cy="221826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493395" y="2336800"/>
            <a:ext cx="11321415" cy="4699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63574" y="1282875"/>
            <a:ext cx="11321415" cy="1101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0000"/>
          </a:bodyPr>
          <a:lstStyle>
            <a:defPPr>
              <a:defRPr lang="zh-CN"/>
            </a:defPPr>
            <a:lvl1pPr lvl="0">
              <a:lnSpc>
                <a:spcPct val="90000"/>
              </a:lnSpc>
              <a:spcBef>
                <a:spcPct val="0"/>
              </a:spcBef>
              <a:buNone/>
              <a:defRPr sz="4800">
                <a:solidFill>
                  <a:srgbClr val="00B0F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rgbClr val="A38B75"/>
                </a:solidFill>
              </a:rPr>
              <a:t>从这里我们可以看出，这是一种什么写作手法呢？</a:t>
            </a:r>
            <a:endParaRPr lang="zh-CN" altLang="en-US" dirty="0">
              <a:solidFill>
                <a:srgbClr val="A38B75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8675" y="2679065"/>
            <a:ext cx="4371975" cy="717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zh-CN"/>
            </a:defPPr>
            <a:lvl1pPr marR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36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托物言志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41120" y="3787140"/>
            <a:ext cx="758952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6" name="文本框 21"/>
          <p:cNvSpPr txBox="1">
            <a:spLocks noChangeArrowheads="1"/>
          </p:cNvSpPr>
          <p:nvPr/>
        </p:nvSpPr>
        <p:spPr bwMode="auto">
          <a:xfrm>
            <a:off x="828675" y="3396615"/>
            <a:ext cx="10490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FF99FF"/>
                </a:solidFill>
                <a:sym typeface="+mn-ea"/>
              </a:rPr>
              <a:t>通过对小桃树艰难成长的生动描述，及“我”走入社会后遭到的种种挫折，热情地歌颂了顽强的生命力，不畏艰险的搏击精神。</a:t>
            </a:r>
            <a:endParaRPr lang="zh-CN" altLang="en-US" sz="3200" b="1" dirty="0">
              <a:solidFill>
                <a:srgbClr val="FF99FF"/>
              </a:solidFill>
              <a:sym typeface="+mn-ea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reeform 5"/>
          <p:cNvSpPr/>
          <p:nvPr/>
        </p:nvSpPr>
        <p:spPr bwMode="auto">
          <a:xfrm>
            <a:off x="8905875" y="2686050"/>
            <a:ext cx="15875" cy="15875"/>
          </a:xfrm>
          <a:custGeom>
            <a:avLst/>
            <a:gdLst>
              <a:gd name="T0" fmla="*/ 2147483646 w 44"/>
              <a:gd name="T1" fmla="*/ 2147483646 h 45"/>
              <a:gd name="T2" fmla="*/ 2147483646 w 44"/>
              <a:gd name="T3" fmla="*/ 0 h 45"/>
              <a:gd name="T4" fmla="*/ 0 w 44"/>
              <a:gd name="T5" fmla="*/ 2147483646 h 45"/>
              <a:gd name="T6" fmla="*/ 2147483646 w 44"/>
              <a:gd name="T7" fmla="*/ 2147483646 h 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4" h="45">
                <a:moveTo>
                  <a:pt x="24" y="37"/>
                </a:moveTo>
                <a:cubicBezTo>
                  <a:pt x="30" y="27"/>
                  <a:pt x="37" y="15"/>
                  <a:pt x="44" y="0"/>
                </a:cubicBezTo>
                <a:cubicBezTo>
                  <a:pt x="30" y="15"/>
                  <a:pt x="15" y="30"/>
                  <a:pt x="0" y="45"/>
                </a:cubicBezTo>
                <a:lnTo>
                  <a:pt x="24" y="37"/>
                </a:lnTo>
                <a:close/>
              </a:path>
            </a:pathLst>
          </a:custGeom>
          <a:solidFill>
            <a:srgbClr val="0404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6361113" y="2360613"/>
            <a:ext cx="5235575" cy="4497387"/>
          </a:xfrm>
          <a:custGeom>
            <a:avLst/>
            <a:gdLst>
              <a:gd name="T0" fmla="*/ 4706 w 14515"/>
              <a:gd name="T1" fmla="*/ 2719 h 12465"/>
              <a:gd name="T2" fmla="*/ 5603 w 14515"/>
              <a:gd name="T3" fmla="*/ 4655 h 12465"/>
              <a:gd name="T4" fmla="*/ 5833 w 14515"/>
              <a:gd name="T5" fmla="*/ 6392 h 12465"/>
              <a:gd name="T6" fmla="*/ 4385 w 14515"/>
              <a:gd name="T7" fmla="*/ 5263 h 12465"/>
              <a:gd name="T8" fmla="*/ 5046 w 14515"/>
              <a:gd name="T9" fmla="*/ 6142 h 12465"/>
              <a:gd name="T10" fmla="*/ 4740 w 14515"/>
              <a:gd name="T11" fmla="*/ 6400 h 12465"/>
              <a:gd name="T12" fmla="*/ 3663 w 14515"/>
              <a:gd name="T13" fmla="*/ 6229 h 12465"/>
              <a:gd name="T14" fmla="*/ 2954 w 14515"/>
              <a:gd name="T15" fmla="*/ 6016 h 12465"/>
              <a:gd name="T16" fmla="*/ 2722 w 14515"/>
              <a:gd name="T17" fmla="*/ 2970 h 12465"/>
              <a:gd name="T18" fmla="*/ 2309 w 14515"/>
              <a:gd name="T19" fmla="*/ 4381 h 12465"/>
              <a:gd name="T20" fmla="*/ 2101 w 14515"/>
              <a:gd name="T21" fmla="*/ 4481 h 12465"/>
              <a:gd name="T22" fmla="*/ 2230 w 14515"/>
              <a:gd name="T23" fmla="*/ 4538 h 12465"/>
              <a:gd name="T24" fmla="*/ 847 w 14515"/>
              <a:gd name="T25" fmla="*/ 4719 h 12465"/>
              <a:gd name="T26" fmla="*/ 492 w 14515"/>
              <a:gd name="T27" fmla="*/ 4180 h 12465"/>
              <a:gd name="T28" fmla="*/ 0 w 14515"/>
              <a:gd name="T29" fmla="*/ 3525 h 12465"/>
              <a:gd name="T30" fmla="*/ 2422 w 14515"/>
              <a:gd name="T31" fmla="*/ 6284 h 12465"/>
              <a:gd name="T32" fmla="*/ 3599 w 14515"/>
              <a:gd name="T33" fmla="*/ 6841 h 12465"/>
              <a:gd name="T34" fmla="*/ 3934 w 14515"/>
              <a:gd name="T35" fmla="*/ 7002 h 12465"/>
              <a:gd name="T36" fmla="*/ 5555 w 14515"/>
              <a:gd name="T37" fmla="*/ 8392 h 12465"/>
              <a:gd name="T38" fmla="*/ 5071 w 14515"/>
              <a:gd name="T39" fmla="*/ 12465 h 12465"/>
              <a:gd name="T40" fmla="*/ 6487 w 14515"/>
              <a:gd name="T41" fmla="*/ 9780 h 12465"/>
              <a:gd name="T42" fmla="*/ 7349 w 14515"/>
              <a:gd name="T43" fmla="*/ 7628 h 12465"/>
              <a:gd name="T44" fmla="*/ 9723 w 14515"/>
              <a:gd name="T45" fmla="*/ 7132 h 12465"/>
              <a:gd name="T46" fmla="*/ 9397 w 14515"/>
              <a:gd name="T47" fmla="*/ 6927 h 12465"/>
              <a:gd name="T48" fmla="*/ 10423 w 14515"/>
              <a:gd name="T49" fmla="*/ 5287 h 12465"/>
              <a:gd name="T50" fmla="*/ 14515 w 14515"/>
              <a:gd name="T51" fmla="*/ 5044 h 12465"/>
              <a:gd name="T52" fmla="*/ 10814 w 14515"/>
              <a:gd name="T53" fmla="*/ 4851 h 12465"/>
              <a:gd name="T54" fmla="*/ 10322 w 14515"/>
              <a:gd name="T55" fmla="*/ 5179 h 12465"/>
              <a:gd name="T56" fmla="*/ 11163 w 14515"/>
              <a:gd name="T57" fmla="*/ 4003 h 12465"/>
              <a:gd name="T58" fmla="*/ 11275 w 14515"/>
              <a:gd name="T59" fmla="*/ 3897 h 12465"/>
              <a:gd name="T60" fmla="*/ 10259 w 14515"/>
              <a:gd name="T61" fmla="*/ 3673 h 12465"/>
              <a:gd name="T62" fmla="*/ 10240 w 14515"/>
              <a:gd name="T63" fmla="*/ 3633 h 12465"/>
              <a:gd name="T64" fmla="*/ 10506 w 14515"/>
              <a:gd name="T65" fmla="*/ 4431 h 12465"/>
              <a:gd name="T66" fmla="*/ 9261 w 14515"/>
              <a:gd name="T67" fmla="*/ 6663 h 12465"/>
              <a:gd name="T68" fmla="*/ 8105 w 14515"/>
              <a:gd name="T69" fmla="*/ 5372 h 12465"/>
              <a:gd name="T70" fmla="*/ 8198 w 14515"/>
              <a:gd name="T71" fmla="*/ 4980 h 12465"/>
              <a:gd name="T72" fmla="*/ 8198 w 14515"/>
              <a:gd name="T73" fmla="*/ 7022 h 12465"/>
              <a:gd name="T74" fmla="*/ 6223 w 14515"/>
              <a:gd name="T75" fmla="*/ 7221 h 12465"/>
              <a:gd name="T76" fmla="*/ 6222 w 14515"/>
              <a:gd name="T77" fmla="*/ 5247 h 12465"/>
              <a:gd name="T78" fmla="*/ 6794 w 14515"/>
              <a:gd name="T79" fmla="*/ 3323 h 12465"/>
              <a:gd name="T80" fmla="*/ 5997 w 14515"/>
              <a:gd name="T81" fmla="*/ 2360 h 12465"/>
              <a:gd name="T82" fmla="*/ 5501 w 14515"/>
              <a:gd name="T83" fmla="*/ 3820 h 12465"/>
              <a:gd name="T84" fmla="*/ 4920 w 14515"/>
              <a:gd name="T85" fmla="*/ 1311 h 12465"/>
              <a:gd name="T86" fmla="*/ 5083 w 14515"/>
              <a:gd name="T87" fmla="*/ 521 h 12465"/>
              <a:gd name="T88" fmla="*/ 4776 w 14515"/>
              <a:gd name="T89" fmla="*/ 1425 h 12465"/>
              <a:gd name="T90" fmla="*/ 4039 w 14515"/>
              <a:gd name="T91" fmla="*/ 2366 h 12465"/>
              <a:gd name="T92" fmla="*/ 4073 w 14515"/>
              <a:gd name="T93" fmla="*/ 2502 h 12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515" h="12465">
                <a:moveTo>
                  <a:pt x="4073" y="2502"/>
                </a:moveTo>
                <a:cubicBezTo>
                  <a:pt x="4303" y="2569"/>
                  <a:pt x="4426" y="2682"/>
                  <a:pt x="4706" y="2719"/>
                </a:cubicBezTo>
                <a:cubicBezTo>
                  <a:pt x="4770" y="3315"/>
                  <a:pt x="4976" y="3757"/>
                  <a:pt x="5307" y="4021"/>
                </a:cubicBezTo>
                <a:cubicBezTo>
                  <a:pt x="5619" y="4269"/>
                  <a:pt x="5480" y="4259"/>
                  <a:pt x="5603" y="4655"/>
                </a:cubicBezTo>
                <a:cubicBezTo>
                  <a:pt x="5679" y="4899"/>
                  <a:pt x="5815" y="5132"/>
                  <a:pt x="5869" y="5368"/>
                </a:cubicBezTo>
                <a:cubicBezTo>
                  <a:pt x="5997" y="5848"/>
                  <a:pt x="5869" y="5929"/>
                  <a:pt x="5833" y="6392"/>
                </a:cubicBezTo>
                <a:cubicBezTo>
                  <a:pt x="5539" y="6319"/>
                  <a:pt x="4632" y="5780"/>
                  <a:pt x="4441" y="5328"/>
                </a:cubicBezTo>
                <a:cubicBezTo>
                  <a:pt x="4414" y="5316"/>
                  <a:pt x="4393" y="5292"/>
                  <a:pt x="4385" y="5263"/>
                </a:cubicBezTo>
                <a:cubicBezTo>
                  <a:pt x="4227" y="5039"/>
                  <a:pt x="4089" y="3981"/>
                  <a:pt x="4007" y="3666"/>
                </a:cubicBezTo>
                <a:cubicBezTo>
                  <a:pt x="4121" y="5362"/>
                  <a:pt x="4236" y="5468"/>
                  <a:pt x="5046" y="6142"/>
                </a:cubicBezTo>
                <a:cubicBezTo>
                  <a:pt x="5448" y="6477"/>
                  <a:pt x="5673" y="6501"/>
                  <a:pt x="5703" y="6647"/>
                </a:cubicBezTo>
                <a:cubicBezTo>
                  <a:pt x="5400" y="6577"/>
                  <a:pt x="5518" y="6500"/>
                  <a:pt x="4740" y="6400"/>
                </a:cubicBezTo>
                <a:cubicBezTo>
                  <a:pt x="4364" y="6352"/>
                  <a:pt x="4026" y="6284"/>
                  <a:pt x="3662" y="6231"/>
                </a:cubicBezTo>
                <a:lnTo>
                  <a:pt x="3663" y="6229"/>
                </a:lnTo>
                <a:cubicBezTo>
                  <a:pt x="3652" y="6227"/>
                  <a:pt x="3641" y="6222"/>
                  <a:pt x="3632" y="6216"/>
                </a:cubicBezTo>
                <a:cubicBezTo>
                  <a:pt x="3414" y="6173"/>
                  <a:pt x="3146" y="6079"/>
                  <a:pt x="2954" y="6016"/>
                </a:cubicBezTo>
                <a:cubicBezTo>
                  <a:pt x="2651" y="5915"/>
                  <a:pt x="2571" y="5964"/>
                  <a:pt x="2495" y="5591"/>
                </a:cubicBezTo>
                <a:cubicBezTo>
                  <a:pt x="2290" y="4585"/>
                  <a:pt x="2723" y="3947"/>
                  <a:pt x="2722" y="2970"/>
                </a:cubicBezTo>
                <a:lnTo>
                  <a:pt x="2647" y="3164"/>
                </a:lnTo>
                <a:cubicBezTo>
                  <a:pt x="2454" y="4182"/>
                  <a:pt x="2489" y="3709"/>
                  <a:pt x="2309" y="4381"/>
                </a:cubicBezTo>
                <a:cubicBezTo>
                  <a:pt x="1484" y="4236"/>
                  <a:pt x="1297" y="3919"/>
                  <a:pt x="1035" y="3220"/>
                </a:cubicBezTo>
                <a:cubicBezTo>
                  <a:pt x="1030" y="3874"/>
                  <a:pt x="1570" y="4285"/>
                  <a:pt x="2101" y="4481"/>
                </a:cubicBezTo>
                <a:cubicBezTo>
                  <a:pt x="2253" y="4537"/>
                  <a:pt x="1994" y="4434"/>
                  <a:pt x="2167" y="4508"/>
                </a:cubicBezTo>
                <a:lnTo>
                  <a:pt x="2230" y="4538"/>
                </a:lnTo>
                <a:cubicBezTo>
                  <a:pt x="2111" y="4997"/>
                  <a:pt x="2146" y="5278"/>
                  <a:pt x="2175" y="5756"/>
                </a:cubicBezTo>
                <a:cubicBezTo>
                  <a:pt x="1457" y="5550"/>
                  <a:pt x="1179" y="5272"/>
                  <a:pt x="847" y="4719"/>
                </a:cubicBezTo>
                <a:cubicBezTo>
                  <a:pt x="750" y="4558"/>
                  <a:pt x="629" y="4420"/>
                  <a:pt x="544" y="4250"/>
                </a:cubicBezTo>
                <a:cubicBezTo>
                  <a:pt x="517" y="4236"/>
                  <a:pt x="498" y="4210"/>
                  <a:pt x="492" y="4180"/>
                </a:cubicBezTo>
                <a:lnTo>
                  <a:pt x="479" y="4183"/>
                </a:lnTo>
                <a:cubicBezTo>
                  <a:pt x="353" y="3980"/>
                  <a:pt x="181" y="3698"/>
                  <a:pt x="0" y="3525"/>
                </a:cubicBezTo>
                <a:cubicBezTo>
                  <a:pt x="102" y="3796"/>
                  <a:pt x="476" y="4308"/>
                  <a:pt x="652" y="4601"/>
                </a:cubicBezTo>
                <a:cubicBezTo>
                  <a:pt x="1199" y="5507"/>
                  <a:pt x="1060" y="5664"/>
                  <a:pt x="2422" y="6284"/>
                </a:cubicBezTo>
                <a:cubicBezTo>
                  <a:pt x="2625" y="6377"/>
                  <a:pt x="2773" y="6458"/>
                  <a:pt x="2985" y="6562"/>
                </a:cubicBezTo>
                <a:cubicBezTo>
                  <a:pt x="3181" y="6657"/>
                  <a:pt x="3443" y="6734"/>
                  <a:pt x="3599" y="6841"/>
                </a:cubicBezTo>
                <a:cubicBezTo>
                  <a:pt x="2864" y="7321"/>
                  <a:pt x="1428" y="7363"/>
                  <a:pt x="1532" y="7397"/>
                </a:cubicBezTo>
                <a:cubicBezTo>
                  <a:pt x="2606" y="7756"/>
                  <a:pt x="3297" y="7136"/>
                  <a:pt x="3934" y="7002"/>
                </a:cubicBezTo>
                <a:cubicBezTo>
                  <a:pt x="4117" y="6963"/>
                  <a:pt x="4947" y="7216"/>
                  <a:pt x="5117" y="7312"/>
                </a:cubicBezTo>
                <a:cubicBezTo>
                  <a:pt x="5348" y="7441"/>
                  <a:pt x="5582" y="7961"/>
                  <a:pt x="5555" y="8392"/>
                </a:cubicBezTo>
                <a:cubicBezTo>
                  <a:pt x="5530" y="8783"/>
                  <a:pt x="5326" y="9254"/>
                  <a:pt x="5221" y="9620"/>
                </a:cubicBezTo>
                <a:cubicBezTo>
                  <a:pt x="4959" y="10527"/>
                  <a:pt x="5150" y="11481"/>
                  <a:pt x="5071" y="12465"/>
                </a:cubicBezTo>
                <a:lnTo>
                  <a:pt x="6732" y="12462"/>
                </a:lnTo>
                <a:cubicBezTo>
                  <a:pt x="6743" y="11530"/>
                  <a:pt x="6342" y="10695"/>
                  <a:pt x="6487" y="9780"/>
                </a:cubicBezTo>
                <a:cubicBezTo>
                  <a:pt x="6621" y="8930"/>
                  <a:pt x="6570" y="9189"/>
                  <a:pt x="6643" y="8434"/>
                </a:cubicBezTo>
                <a:cubicBezTo>
                  <a:pt x="6673" y="8127"/>
                  <a:pt x="7105" y="7754"/>
                  <a:pt x="7349" y="7628"/>
                </a:cubicBezTo>
                <a:cubicBezTo>
                  <a:pt x="7704" y="7445"/>
                  <a:pt x="8116" y="7398"/>
                  <a:pt x="8528" y="7302"/>
                </a:cubicBezTo>
                <a:cubicBezTo>
                  <a:pt x="9030" y="7184"/>
                  <a:pt x="9145" y="6941"/>
                  <a:pt x="9723" y="7132"/>
                </a:cubicBezTo>
                <a:cubicBezTo>
                  <a:pt x="10491" y="7384"/>
                  <a:pt x="11256" y="7749"/>
                  <a:pt x="12166" y="7519"/>
                </a:cubicBezTo>
                <a:cubicBezTo>
                  <a:pt x="10714" y="7658"/>
                  <a:pt x="10146" y="7076"/>
                  <a:pt x="9397" y="6927"/>
                </a:cubicBezTo>
                <a:cubicBezTo>
                  <a:pt x="9593" y="6720"/>
                  <a:pt x="9774" y="6514"/>
                  <a:pt x="9944" y="6190"/>
                </a:cubicBezTo>
                <a:cubicBezTo>
                  <a:pt x="10178" y="5741"/>
                  <a:pt x="10031" y="5745"/>
                  <a:pt x="10423" y="5287"/>
                </a:cubicBezTo>
                <a:cubicBezTo>
                  <a:pt x="10831" y="4704"/>
                  <a:pt x="11484" y="4956"/>
                  <a:pt x="12201" y="5045"/>
                </a:cubicBezTo>
                <a:cubicBezTo>
                  <a:pt x="12834" y="5124"/>
                  <a:pt x="13858" y="5075"/>
                  <a:pt x="14515" y="5044"/>
                </a:cubicBezTo>
                <a:cubicBezTo>
                  <a:pt x="13975" y="5068"/>
                  <a:pt x="13132" y="5047"/>
                  <a:pt x="12583" y="5013"/>
                </a:cubicBezTo>
                <a:cubicBezTo>
                  <a:pt x="11934" y="4973"/>
                  <a:pt x="11431" y="4707"/>
                  <a:pt x="10814" y="4851"/>
                </a:cubicBezTo>
                <a:lnTo>
                  <a:pt x="10411" y="5118"/>
                </a:lnTo>
                <a:cubicBezTo>
                  <a:pt x="10345" y="5166"/>
                  <a:pt x="10413" y="5127"/>
                  <a:pt x="10322" y="5179"/>
                </a:cubicBezTo>
                <a:cubicBezTo>
                  <a:pt x="10395" y="4893"/>
                  <a:pt x="10513" y="4671"/>
                  <a:pt x="10674" y="4445"/>
                </a:cubicBezTo>
                <a:cubicBezTo>
                  <a:pt x="10911" y="4112"/>
                  <a:pt x="10936" y="4182"/>
                  <a:pt x="11163" y="4003"/>
                </a:cubicBezTo>
                <a:lnTo>
                  <a:pt x="11247" y="3926"/>
                </a:lnTo>
                <a:cubicBezTo>
                  <a:pt x="11255" y="3920"/>
                  <a:pt x="11266" y="3907"/>
                  <a:pt x="11275" y="3897"/>
                </a:cubicBezTo>
                <a:cubicBezTo>
                  <a:pt x="10908" y="4012"/>
                  <a:pt x="10754" y="4205"/>
                  <a:pt x="10558" y="4395"/>
                </a:cubicBezTo>
                <a:cubicBezTo>
                  <a:pt x="10427" y="4187"/>
                  <a:pt x="10311" y="3981"/>
                  <a:pt x="10259" y="3673"/>
                </a:cubicBezTo>
                <a:cubicBezTo>
                  <a:pt x="10250" y="3661"/>
                  <a:pt x="10244" y="3646"/>
                  <a:pt x="10242" y="3631"/>
                </a:cubicBezTo>
                <a:lnTo>
                  <a:pt x="10240" y="3633"/>
                </a:lnTo>
                <a:cubicBezTo>
                  <a:pt x="10230" y="3234"/>
                  <a:pt x="10266" y="3219"/>
                  <a:pt x="10322" y="2908"/>
                </a:cubicBezTo>
                <a:cubicBezTo>
                  <a:pt x="10087" y="3311"/>
                  <a:pt x="10163" y="4130"/>
                  <a:pt x="10506" y="4431"/>
                </a:cubicBezTo>
                <a:cubicBezTo>
                  <a:pt x="10422" y="4668"/>
                  <a:pt x="10239" y="4937"/>
                  <a:pt x="10119" y="5218"/>
                </a:cubicBezTo>
                <a:cubicBezTo>
                  <a:pt x="9880" y="5780"/>
                  <a:pt x="9731" y="6280"/>
                  <a:pt x="9261" y="6663"/>
                </a:cubicBezTo>
                <a:cubicBezTo>
                  <a:pt x="9066" y="6822"/>
                  <a:pt x="8744" y="6960"/>
                  <a:pt x="8421" y="6967"/>
                </a:cubicBezTo>
                <a:cubicBezTo>
                  <a:pt x="8235" y="6602"/>
                  <a:pt x="8017" y="5788"/>
                  <a:pt x="8105" y="5372"/>
                </a:cubicBezTo>
                <a:cubicBezTo>
                  <a:pt x="8159" y="5115"/>
                  <a:pt x="8228" y="5096"/>
                  <a:pt x="8303" y="4873"/>
                </a:cubicBezTo>
                <a:cubicBezTo>
                  <a:pt x="8267" y="4908"/>
                  <a:pt x="8229" y="4941"/>
                  <a:pt x="8198" y="4980"/>
                </a:cubicBezTo>
                <a:lnTo>
                  <a:pt x="8005" y="5291"/>
                </a:lnTo>
                <a:cubicBezTo>
                  <a:pt x="7857" y="6054"/>
                  <a:pt x="8114" y="6356"/>
                  <a:pt x="8198" y="7022"/>
                </a:cubicBezTo>
                <a:cubicBezTo>
                  <a:pt x="7262" y="7171"/>
                  <a:pt x="7056" y="7246"/>
                  <a:pt x="6517" y="7725"/>
                </a:cubicBezTo>
                <a:cubicBezTo>
                  <a:pt x="6417" y="7600"/>
                  <a:pt x="6315" y="7349"/>
                  <a:pt x="6223" y="7221"/>
                </a:cubicBezTo>
                <a:cubicBezTo>
                  <a:pt x="6019" y="6937"/>
                  <a:pt x="6126" y="6982"/>
                  <a:pt x="6216" y="6632"/>
                </a:cubicBezTo>
                <a:cubicBezTo>
                  <a:pt x="6343" y="6135"/>
                  <a:pt x="6354" y="5714"/>
                  <a:pt x="6222" y="5247"/>
                </a:cubicBezTo>
                <a:cubicBezTo>
                  <a:pt x="6032" y="5069"/>
                  <a:pt x="6110" y="4917"/>
                  <a:pt x="6216" y="4725"/>
                </a:cubicBezTo>
                <a:cubicBezTo>
                  <a:pt x="6492" y="4220"/>
                  <a:pt x="6592" y="3697"/>
                  <a:pt x="6794" y="3323"/>
                </a:cubicBezTo>
                <a:cubicBezTo>
                  <a:pt x="8577" y="0"/>
                  <a:pt x="7658" y="1663"/>
                  <a:pt x="5890" y="4572"/>
                </a:cubicBezTo>
                <a:cubicBezTo>
                  <a:pt x="5442" y="3988"/>
                  <a:pt x="5888" y="2934"/>
                  <a:pt x="5997" y="2360"/>
                </a:cubicBezTo>
                <a:cubicBezTo>
                  <a:pt x="5905" y="2450"/>
                  <a:pt x="5869" y="2565"/>
                  <a:pt x="5817" y="2689"/>
                </a:cubicBezTo>
                <a:cubicBezTo>
                  <a:pt x="5621" y="3151"/>
                  <a:pt x="5590" y="3309"/>
                  <a:pt x="5501" y="3820"/>
                </a:cubicBezTo>
                <a:cubicBezTo>
                  <a:pt x="5196" y="3660"/>
                  <a:pt x="4985" y="3286"/>
                  <a:pt x="4896" y="2794"/>
                </a:cubicBezTo>
                <a:cubicBezTo>
                  <a:pt x="4818" y="2362"/>
                  <a:pt x="4737" y="1690"/>
                  <a:pt x="4920" y="1311"/>
                </a:cubicBezTo>
                <a:lnTo>
                  <a:pt x="5118" y="491"/>
                </a:lnTo>
                <a:cubicBezTo>
                  <a:pt x="5092" y="497"/>
                  <a:pt x="5085" y="502"/>
                  <a:pt x="5083" y="521"/>
                </a:cubicBezTo>
                <a:lnTo>
                  <a:pt x="4933" y="962"/>
                </a:lnTo>
                <a:cubicBezTo>
                  <a:pt x="4878" y="1115"/>
                  <a:pt x="4821" y="1260"/>
                  <a:pt x="4776" y="1425"/>
                </a:cubicBezTo>
                <a:cubicBezTo>
                  <a:pt x="4658" y="1863"/>
                  <a:pt x="4734" y="2191"/>
                  <a:pt x="4681" y="2615"/>
                </a:cubicBezTo>
                <a:cubicBezTo>
                  <a:pt x="4429" y="2530"/>
                  <a:pt x="4275" y="2487"/>
                  <a:pt x="4039" y="2366"/>
                </a:cubicBezTo>
                <a:cubicBezTo>
                  <a:pt x="3712" y="2199"/>
                  <a:pt x="3817" y="2048"/>
                  <a:pt x="3815" y="1655"/>
                </a:cubicBezTo>
                <a:cubicBezTo>
                  <a:pt x="3536" y="2228"/>
                  <a:pt x="4042" y="2471"/>
                  <a:pt x="4073" y="250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5604" name="Oval 12"/>
          <p:cNvSpPr>
            <a:spLocks noChangeArrowheads="1"/>
          </p:cNvSpPr>
          <p:nvPr/>
        </p:nvSpPr>
        <p:spPr bwMode="auto">
          <a:xfrm>
            <a:off x="8343900" y="2770188"/>
            <a:ext cx="534988" cy="534987"/>
          </a:xfrm>
          <a:prstGeom prst="ellipse">
            <a:avLst/>
          </a:prstGeom>
          <a:solidFill>
            <a:srgbClr val="775F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5605" name="Oval 24"/>
          <p:cNvSpPr>
            <a:spLocks noChangeArrowheads="1"/>
          </p:cNvSpPr>
          <p:nvPr/>
        </p:nvSpPr>
        <p:spPr bwMode="auto">
          <a:xfrm>
            <a:off x="6434138" y="4632325"/>
            <a:ext cx="646112" cy="649288"/>
          </a:xfrm>
          <a:prstGeom prst="ellipse">
            <a:avLst/>
          </a:prstGeom>
          <a:solidFill>
            <a:srgbClr val="CEA3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5606" name="Oval 13"/>
          <p:cNvSpPr>
            <a:spLocks noChangeArrowheads="1"/>
          </p:cNvSpPr>
          <p:nvPr/>
        </p:nvSpPr>
        <p:spPr bwMode="auto">
          <a:xfrm>
            <a:off x="8916988" y="2266950"/>
            <a:ext cx="839787" cy="841375"/>
          </a:xfrm>
          <a:prstGeom prst="ellipse">
            <a:avLst/>
          </a:prstGeom>
          <a:solidFill>
            <a:srgbClr val="775F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5607" name="Oval 15"/>
          <p:cNvSpPr>
            <a:spLocks noChangeArrowheads="1"/>
          </p:cNvSpPr>
          <p:nvPr/>
        </p:nvSpPr>
        <p:spPr bwMode="auto">
          <a:xfrm>
            <a:off x="11176000" y="3760788"/>
            <a:ext cx="839788" cy="839787"/>
          </a:xfrm>
          <a:prstGeom prst="ellipse">
            <a:avLst/>
          </a:prstGeom>
          <a:solidFill>
            <a:srgbClr val="CEA3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6" name="Oval 17"/>
          <p:cNvSpPr>
            <a:spLocks noChangeArrowheads="1"/>
          </p:cNvSpPr>
          <p:nvPr/>
        </p:nvSpPr>
        <p:spPr bwMode="auto">
          <a:xfrm>
            <a:off x="5059680" y="2592070"/>
            <a:ext cx="1374775" cy="1433830"/>
          </a:xfrm>
          <a:prstGeom prst="ellipse">
            <a:avLst/>
          </a:prstGeom>
          <a:solidFill>
            <a:srgbClr val="775F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0" name="Oval 17"/>
          <p:cNvSpPr>
            <a:spLocks noChangeArrowheads="1"/>
          </p:cNvSpPr>
          <p:nvPr/>
        </p:nvSpPr>
        <p:spPr bwMode="auto">
          <a:xfrm>
            <a:off x="6870065" y="1123950"/>
            <a:ext cx="1753235" cy="1822450"/>
          </a:xfrm>
          <a:prstGeom prst="ellipse">
            <a:avLst/>
          </a:prstGeom>
          <a:solidFill>
            <a:srgbClr val="CEA3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4" name="Oval 16"/>
          <p:cNvSpPr>
            <a:spLocks noChangeArrowheads="1"/>
          </p:cNvSpPr>
          <p:nvPr/>
        </p:nvSpPr>
        <p:spPr bwMode="auto">
          <a:xfrm>
            <a:off x="10131425" y="4625975"/>
            <a:ext cx="1847850" cy="1846263"/>
          </a:xfrm>
          <a:prstGeom prst="ellipse">
            <a:avLst/>
          </a:prstGeom>
          <a:solidFill>
            <a:srgbClr val="CEA3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8" name="Oval 14"/>
          <p:cNvSpPr>
            <a:spLocks noChangeArrowheads="1"/>
          </p:cNvSpPr>
          <p:nvPr/>
        </p:nvSpPr>
        <p:spPr bwMode="auto">
          <a:xfrm>
            <a:off x="9901238" y="2352675"/>
            <a:ext cx="1550987" cy="1550988"/>
          </a:xfrm>
          <a:prstGeom prst="ellipse">
            <a:avLst/>
          </a:prstGeom>
          <a:solidFill>
            <a:srgbClr val="775F4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8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-6350" y="1163955"/>
            <a:ext cx="665480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“我”从小桃树身上获得了怎样的启示？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0330" y="3108325"/>
            <a:ext cx="6116955" cy="2225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生活中要敢于克服困难，在逆境中顽强拼搏，做主宰自己命运的主人</a:t>
            </a:r>
            <a:r>
              <a:rPr lang="zh-CN" altLang="en-US" sz="3200" b="1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j-ea"/>
                <a:ea typeface="+mj-ea"/>
                <a:sym typeface="+mn-ea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  <a:sym typeface="+mn-ea"/>
            </a:endParaRPr>
          </a:p>
          <a:p>
            <a:pPr algn="l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ine 6"/>
          <p:cNvSpPr>
            <a:spLocks noChangeShapeType="1"/>
          </p:cNvSpPr>
          <p:nvPr/>
        </p:nvSpPr>
        <p:spPr bwMode="auto">
          <a:xfrm>
            <a:off x="2206171" y="2149435"/>
            <a:ext cx="8051734" cy="0"/>
          </a:xfrm>
          <a:prstGeom prst="line">
            <a:avLst/>
          </a:prstGeom>
          <a:noFill/>
          <a:ln w="25400" cap="flat" cmpd="sng">
            <a:solidFill>
              <a:schemeClr val="bg1">
                <a:lumMod val="65000"/>
              </a:schemeClr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 panose="020B0604020202020204"/>
              <a:ea typeface="MS PGothic" panose="020B0600070205080204" charset="-128"/>
              <a:cs typeface="+mn-cs"/>
              <a:sym typeface="Gill Sans" charset="0"/>
            </a:endParaRPr>
          </a:p>
        </p:txBody>
      </p:sp>
      <p:sp>
        <p:nvSpPr>
          <p:cNvPr id="15" name="Line 6"/>
          <p:cNvSpPr>
            <a:spLocks noChangeShapeType="1"/>
          </p:cNvSpPr>
          <p:nvPr/>
        </p:nvSpPr>
        <p:spPr bwMode="auto">
          <a:xfrm>
            <a:off x="1522590" y="4769264"/>
            <a:ext cx="8172953" cy="0"/>
          </a:xfrm>
          <a:prstGeom prst="line">
            <a:avLst/>
          </a:prstGeom>
          <a:noFill/>
          <a:ln w="25400" cap="flat" cmpd="sng">
            <a:solidFill>
              <a:schemeClr val="bg1">
                <a:lumMod val="65000"/>
              </a:schemeClr>
            </a:solidFill>
            <a:prstDash val="solid"/>
            <a:round/>
          </a:ln>
          <a:effectLst/>
        </p:spPr>
        <p:txBody>
          <a:bodyPr lIns="0" tIns="0" rIns="0" bIns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DDDDDD"/>
                </a:outerShdw>
              </a:effectLst>
              <a:uLnTx/>
              <a:uFillTx/>
              <a:latin typeface="Arial" panose="020B0604020202020204"/>
              <a:ea typeface="MS PGothic" panose="020B0600070205080204" charset="-128"/>
              <a:cs typeface="+mn-cs"/>
              <a:sym typeface="Gill Sans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17295" y="1875421"/>
            <a:ext cx="386297" cy="346360"/>
            <a:chOff x="2023840" y="-377671"/>
            <a:chExt cx="386297" cy="346360"/>
          </a:xfrm>
          <a:solidFill>
            <a:schemeClr val="tx1"/>
          </a:solidFill>
        </p:grpSpPr>
        <p:sp>
          <p:nvSpPr>
            <p:cNvPr id="21" name="文本框 20"/>
            <p:cNvSpPr txBox="1"/>
            <p:nvPr/>
          </p:nvSpPr>
          <p:spPr>
            <a:xfrm>
              <a:off x="2023840" y="-377671"/>
              <a:ext cx="163352" cy="346360"/>
            </a:xfrm>
            <a:custGeom>
              <a:avLst/>
              <a:gdLst/>
              <a:ahLst/>
              <a:cxnLst/>
              <a:rect l="l" t="t" r="r" b="b"/>
              <a:pathLst>
                <a:path w="163352" h="346360">
                  <a:moveTo>
                    <a:pt x="119560" y="0"/>
                  </a:moveTo>
                  <a:lnTo>
                    <a:pt x="159371" y="43792"/>
                  </a:lnTo>
                  <a:cubicBezTo>
                    <a:pt x="108943" y="80950"/>
                    <a:pt x="82402" y="126070"/>
                    <a:pt x="79748" y="179152"/>
                  </a:cubicBezTo>
                  <a:cubicBezTo>
                    <a:pt x="116906" y="179152"/>
                    <a:pt x="144774" y="179152"/>
                    <a:pt x="163352" y="179152"/>
                  </a:cubicBezTo>
                  <a:lnTo>
                    <a:pt x="163352" y="346360"/>
                  </a:lnTo>
                  <a:lnTo>
                    <a:pt x="125" y="346360"/>
                  </a:lnTo>
                  <a:lnTo>
                    <a:pt x="125" y="218963"/>
                  </a:lnTo>
                  <a:cubicBezTo>
                    <a:pt x="-2529" y="118107"/>
                    <a:pt x="37282" y="45119"/>
                    <a:pt x="11956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242807" y="-377671"/>
              <a:ext cx="167330" cy="346360"/>
            </a:xfrm>
            <a:custGeom>
              <a:avLst/>
              <a:gdLst/>
              <a:ahLst/>
              <a:cxnLst/>
              <a:rect l="l" t="t" r="r" b="b"/>
              <a:pathLst>
                <a:path w="167330" h="346360">
                  <a:moveTo>
                    <a:pt x="123537" y="0"/>
                  </a:moveTo>
                  <a:lnTo>
                    <a:pt x="163349" y="43792"/>
                  </a:lnTo>
                  <a:cubicBezTo>
                    <a:pt x="112921" y="80950"/>
                    <a:pt x="85053" y="126070"/>
                    <a:pt x="79745" y="179152"/>
                  </a:cubicBezTo>
                  <a:cubicBezTo>
                    <a:pt x="119556" y="179152"/>
                    <a:pt x="148751" y="179152"/>
                    <a:pt x="167330" y="179152"/>
                  </a:cubicBezTo>
                  <a:lnTo>
                    <a:pt x="167330" y="346360"/>
                  </a:lnTo>
                  <a:lnTo>
                    <a:pt x="121" y="346360"/>
                  </a:lnTo>
                  <a:lnTo>
                    <a:pt x="121" y="218963"/>
                  </a:lnTo>
                  <a:cubicBezTo>
                    <a:pt x="-2533" y="120761"/>
                    <a:pt x="38606" y="47774"/>
                    <a:pt x="123537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005933" y="4615248"/>
            <a:ext cx="386295" cy="346360"/>
            <a:chOff x="2533554" y="-373690"/>
            <a:chExt cx="386295" cy="346360"/>
          </a:xfrm>
          <a:solidFill>
            <a:schemeClr val="tx1"/>
          </a:solidFill>
        </p:grpSpPr>
        <p:sp>
          <p:nvSpPr>
            <p:cNvPr id="19" name="文本框 18"/>
            <p:cNvSpPr txBox="1"/>
            <p:nvPr/>
          </p:nvSpPr>
          <p:spPr>
            <a:xfrm>
              <a:off x="2533554" y="-373690"/>
              <a:ext cx="163351" cy="346360"/>
            </a:xfrm>
            <a:custGeom>
              <a:avLst/>
              <a:gdLst/>
              <a:ahLst/>
              <a:cxnLst/>
              <a:rect l="l" t="t" r="r" b="b"/>
              <a:pathLst>
                <a:path w="163351" h="346360">
                  <a:moveTo>
                    <a:pt x="0" y="0"/>
                  </a:moveTo>
                  <a:lnTo>
                    <a:pt x="163227" y="0"/>
                  </a:lnTo>
                  <a:lnTo>
                    <a:pt x="163227" y="131378"/>
                  </a:lnTo>
                  <a:cubicBezTo>
                    <a:pt x="165881" y="229580"/>
                    <a:pt x="126069" y="301240"/>
                    <a:pt x="43792" y="346360"/>
                  </a:cubicBezTo>
                  <a:lnTo>
                    <a:pt x="3981" y="306549"/>
                  </a:lnTo>
                  <a:cubicBezTo>
                    <a:pt x="57063" y="269391"/>
                    <a:pt x="83604" y="222944"/>
                    <a:pt x="83604" y="167208"/>
                  </a:cubicBezTo>
                  <a:cubicBezTo>
                    <a:pt x="49101" y="167208"/>
                    <a:pt x="21232" y="167208"/>
                    <a:pt x="0" y="16720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756498" y="-373690"/>
              <a:ext cx="163351" cy="346360"/>
            </a:xfrm>
            <a:custGeom>
              <a:avLst/>
              <a:gdLst/>
              <a:ahLst/>
              <a:cxnLst/>
              <a:rect l="l" t="t" r="r" b="b"/>
              <a:pathLst>
                <a:path w="163351" h="346360">
                  <a:moveTo>
                    <a:pt x="0" y="0"/>
                  </a:moveTo>
                  <a:lnTo>
                    <a:pt x="163227" y="0"/>
                  </a:lnTo>
                  <a:lnTo>
                    <a:pt x="163227" y="131378"/>
                  </a:lnTo>
                  <a:cubicBezTo>
                    <a:pt x="165882" y="229580"/>
                    <a:pt x="126070" y="301240"/>
                    <a:pt x="43793" y="346360"/>
                  </a:cubicBezTo>
                  <a:lnTo>
                    <a:pt x="0" y="306549"/>
                  </a:lnTo>
                  <a:cubicBezTo>
                    <a:pt x="50428" y="272045"/>
                    <a:pt x="78296" y="225599"/>
                    <a:pt x="83604" y="167208"/>
                  </a:cubicBezTo>
                  <a:cubicBezTo>
                    <a:pt x="49101" y="167208"/>
                    <a:pt x="21233" y="167208"/>
                    <a:pt x="0" y="167208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8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58604" y="2320376"/>
            <a:ext cx="9062017" cy="1912257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sz="2400" b="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Arial" panose="020B0604020202020204"/>
                <a:ea typeface="黑体" panose="02010609060101010101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bg1">
                    <a:lumMod val="85000"/>
                  </a:schemeClr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bg1">
                    <a:lumMod val="85000"/>
                  </a:schemeClr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本文描写了一棵在逆境中诞生并成长的小桃树，虽历经风雨仍顽强生存，赞颂了小桃树顽强同命运抗争的精神，揭示了一个生活的哲理：</a:t>
            </a:r>
            <a:r>
              <a:rPr lang="zh-CN" altLang="en-US" sz="3200" b="1" u="sng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不屈不挠的奋斗，定会战胜磨难，创造出美好的未来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21"/>
          <p:cNvSpPr txBox="1">
            <a:spLocks noChangeArrowheads="1"/>
          </p:cNvSpPr>
          <p:nvPr/>
        </p:nvSpPr>
        <p:spPr bwMode="auto">
          <a:xfrm>
            <a:off x="663575" y="561975"/>
            <a:ext cx="2032000" cy="701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小结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1"/>
          <p:cNvSpPr>
            <a:spLocks noGrp="1"/>
          </p:cNvSpPr>
          <p:nvPr>
            <p:ph type="title"/>
          </p:nvPr>
        </p:nvSpPr>
        <p:spPr>
          <a:xfrm>
            <a:off x="4922838" y="1979613"/>
            <a:ext cx="5659437" cy="1614487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US" altLang="zh-CN" smtClean="0">
                <a:solidFill>
                  <a:srgbClr val="775F49"/>
                </a:solidFill>
                <a:latin typeface="Impact" panose="020B0806030902050204" pitchFamily="34" charset="0"/>
                <a:ea typeface="微软雅黑" panose="020B0503020204020204" charset="-122"/>
              </a:rPr>
              <a:t>THANK YOU</a:t>
            </a:r>
            <a:endParaRPr lang="zh-CN" altLang="en-US" smtClean="0">
              <a:solidFill>
                <a:srgbClr val="775F49"/>
              </a:solidFill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48131" name="副标题 2"/>
          <p:cNvSpPr>
            <a:spLocks noGrp="1"/>
          </p:cNvSpPr>
          <p:nvPr>
            <p:ph type="subTitle" idx="1"/>
          </p:nvPr>
        </p:nvSpPr>
        <p:spPr>
          <a:xfrm>
            <a:off x="4922838" y="3657600"/>
            <a:ext cx="5659437" cy="673100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mtClean="0">
                <a:solidFill>
                  <a:srgbClr val="775F49"/>
                </a:solidFill>
                <a:latin typeface="方正兰亭黑简体"/>
                <a:ea typeface="方正兰亭黑简体"/>
                <a:cs typeface="方正兰亭黑简体"/>
              </a:rPr>
              <a:t>在这里输入你的小标题</a:t>
            </a:r>
            <a:endParaRPr lang="zh-CN" altLang="en-US" smtClean="0">
              <a:solidFill>
                <a:srgbClr val="775F49"/>
              </a:solidFill>
              <a:latin typeface="方正兰亭黑简体"/>
              <a:ea typeface="方正兰亭黑简体"/>
              <a:cs typeface="方正兰亭黑简体"/>
            </a:endParaRPr>
          </a:p>
        </p:txBody>
      </p:sp>
      <p:sp>
        <p:nvSpPr>
          <p:cNvPr id="48132" name="文本占位符 3"/>
          <p:cNvSpPr>
            <a:spLocks noGrp="1"/>
          </p:cNvSpPr>
          <p:nvPr>
            <p:ph type="body" idx="13"/>
          </p:nvPr>
        </p:nvSpPr>
        <p:spPr>
          <a:xfrm>
            <a:off x="4929188" y="4410075"/>
            <a:ext cx="5653087" cy="695325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smtClean="0">
                <a:solidFill>
                  <a:srgbClr val="775F49"/>
                </a:solidFill>
                <a:latin typeface="方正兰亭黑简体"/>
                <a:ea typeface="方正兰亭黑简体"/>
                <a:cs typeface="方正兰亭黑简体"/>
              </a:rPr>
              <a:t>在这里输入你的关键句，也可以不要。</a:t>
            </a:r>
            <a:endParaRPr lang="zh-CN" altLang="en-US" smtClean="0">
              <a:solidFill>
                <a:srgbClr val="775F49"/>
              </a:solidFill>
              <a:latin typeface="方正兰亭黑简体"/>
              <a:ea typeface="方正兰亭黑简体"/>
              <a:cs typeface="方正兰亭黑简体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r>
              <a:rPr lang="en-US" altLang="zh-CN" sz="6000"/>
              <a:t>18.</a:t>
            </a:r>
            <a:r>
              <a:rPr lang="zh-CN" altLang="zh-CN" sz="6000"/>
              <a:t>一颗小桃树</a:t>
            </a:r>
            <a:endParaRPr lang="zh-CN" altLang="zh-CN" sz="600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 rot="10800000" flipV="1">
            <a:off x="2722880" y="4442460"/>
            <a:ext cx="4409440" cy="701675"/>
          </a:xfrm>
        </p:spPr>
        <p:txBody>
          <a:bodyPr/>
          <a:p>
            <a:pPr algn="ctr"/>
            <a:r>
              <a:rPr lang="zh-CN" altLang="en-US" sz="3600"/>
              <a:t>贾平凹</a:t>
            </a:r>
            <a:endParaRPr lang="zh-CN" altLang="en-US" sz="3600"/>
          </a:p>
        </p:txBody>
      </p:sp>
      <p:sp>
        <p:nvSpPr>
          <p:cNvPr id="4" name="矩形 3"/>
          <p:cNvSpPr/>
          <p:nvPr/>
        </p:nvSpPr>
        <p:spPr>
          <a:xfrm>
            <a:off x="411480" y="1693545"/>
            <a:ext cx="2758440" cy="134112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/>
              <a:t>作者简介</a:t>
            </a:r>
            <a:endParaRPr lang="zh-CN" altLang="zh-CN" b="1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>
          <a:xfrm>
            <a:off x="488315" y="1353185"/>
            <a:ext cx="7329805" cy="4916170"/>
          </a:xfrm>
        </p:spPr>
        <p:txBody>
          <a:bodyPr/>
          <a:lstStyle/>
          <a:p>
            <a:r>
              <a:rPr lang="en-US" altLang="zh-CN" sz="2400" dirty="0">
                <a:latin typeface="华文新魏" pitchFamily="2" charset="-122"/>
                <a:ea typeface="华文新魏" pitchFamily="2" charset="-122"/>
                <a:sym typeface="+mn-ea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贾平凹，生于陕西的一个偏僻落后的小山村。当代青年作家。父亲是乡村教师，母亲是农民。  “文革”中，家庭遭到毁灭性摧残，他沦为“可教育子女”。1972年以偶然机会进入西北大学学习汉语言文字。此后一直生活在西安，从事文学编辑兼写作。主要作品有小说《废都》《浮躁》《秦腔》，散文《爱的踪迹》《心迹》《朋友》《我的小桃树》等。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1997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年凭借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满月儿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，获得首届全国优秀短篇小说奖。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2003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年，先后担任西安建筑科技大学人文学院院长、文学院院长。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2008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年凭借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秦腔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，获得第七届</a:t>
            </a:r>
            <a:r>
              <a:rPr lang="zh-CN" altLang="en-US" sz="2400" b="1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茅盾文学奖。</a:t>
            </a:r>
            <a:endParaRPr lang="zh-CN" altLang="en-US" sz="2400" b="1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615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2925" y="1496695"/>
            <a:ext cx="3084195" cy="3566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818120" y="3951605"/>
            <a:ext cx="402399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</a:rPr>
              <a:t>中国具有最高荣誉的文学奖项之一。</a:t>
            </a:r>
            <a:endParaRPr lang="zh-CN" altLang="en-US" sz="2800">
              <a:solidFill>
                <a:srgbClr val="FF0000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7726680" y="4896485"/>
            <a:ext cx="762000" cy="731520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Z)UI3NK$P0D0863LAH9SZ~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7235" y="3270885"/>
            <a:ext cx="3828415" cy="34855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457200"/>
            <a:ext cx="5349240" cy="822960"/>
          </a:xfrm>
        </p:spPr>
        <p:txBody>
          <a:bodyPr/>
          <a:lstStyle/>
          <a:p>
            <a:r>
              <a:rPr lang="zh-CN" altLang="en-US" sz="4400" b="1" dirty="0"/>
              <a:t>预习检测</a:t>
            </a:r>
            <a:endParaRPr lang="zh-CN" altLang="en-US" sz="4400" b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2"/>
          </p:nvPr>
        </p:nvSpPr>
        <p:spPr>
          <a:xfrm>
            <a:off x="550545" y="1561465"/>
            <a:ext cx="10088245" cy="3705225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矜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持（   ）    摇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撼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（    ）   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拱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（     ）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淅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淅沥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沥（    ）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恍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然（      ） 马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嵬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坡（    ）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忏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悔（    ）    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魂魄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（    </a:t>
            </a:r>
            <a:r>
              <a:rPr lang="en-US" altLang="zh-CN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   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）  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猥琐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（        ）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幼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稚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（     ）   赤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裸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（     ）  服</a:t>
            </a:r>
            <a:r>
              <a:rPr lang="zh-CN" altLang="en-US" sz="32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sym typeface="+mn-ea"/>
              </a:rPr>
              <a:t>侍</a:t>
            </a:r>
            <a:r>
              <a:rPr lang="zh-CN" altLang="en-US" sz="32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sym typeface="+mn-ea"/>
              </a:rPr>
              <a:t>（     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80585" y="685800"/>
            <a:ext cx="76136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920240" y="1851660"/>
            <a:ext cx="71691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1">
                    <a:lumMod val="75000"/>
                  </a:schemeClr>
                </a:solidFill>
              </a:rPr>
              <a:t>jīn</a:t>
            </a:r>
            <a:endParaRPr lang="zh-CN" altLang="en-US" sz="2800" b="1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Box 7"/>
          <p:cNvSpPr txBox="1"/>
          <p:nvPr/>
        </p:nvSpPr>
        <p:spPr bwMode="auto">
          <a:xfrm>
            <a:off x="4947920" y="1851660"/>
            <a:ext cx="903605" cy="51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hàn</a:t>
            </a:r>
            <a:endParaRPr kumimoji="0" lang="en-US" altLang="zh-CN" sz="2800" b="1" i="0" u="none" strike="noStrike" kern="1200" cap="none" spc="0" normalizeH="0" baseline="0" noProof="0" dirty="0" err="1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TextBox 8"/>
          <p:cNvSpPr txBox="1"/>
          <p:nvPr/>
        </p:nvSpPr>
        <p:spPr bwMode="auto">
          <a:xfrm>
            <a:off x="7666355" y="1851660"/>
            <a:ext cx="976630" cy="51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p>
            <a:pPr lvl="0" eaLnBrk="1" hangingPunct="1"/>
            <a:r>
              <a:rPr lang="en-US" altLang="zh-CN" sz="2800" b="1" dirty="0" err="1">
                <a:solidFill>
                  <a:schemeClr val="accent1">
                    <a:lumMod val="75000"/>
                  </a:schemeClr>
                </a:solidFill>
                <a:latin typeface="+mn-ea"/>
                <a:ea typeface="宋体" panose="02010600030101010101" pitchFamily="2" charset="-122"/>
              </a:rPr>
              <a:t>ɡǒnɡ</a:t>
            </a:r>
            <a:endParaRPr lang="en-US" altLang="zh-CN" sz="2800" b="1" dirty="0" err="1">
              <a:solidFill>
                <a:schemeClr val="accent1">
                  <a:lumMod val="75000"/>
                </a:schemeClr>
              </a:solidFill>
              <a:latin typeface="+mn-ea"/>
              <a:ea typeface="宋体" panose="02010600030101010101" pitchFamily="2" charset="-122"/>
            </a:endParaRPr>
          </a:p>
        </p:txBody>
      </p:sp>
      <p:sp>
        <p:nvSpPr>
          <p:cNvPr id="15" name="TextBox 9"/>
          <p:cNvSpPr txBox="1"/>
          <p:nvPr/>
        </p:nvSpPr>
        <p:spPr bwMode="auto">
          <a:xfrm>
            <a:off x="2636838" y="2558733"/>
            <a:ext cx="875665" cy="518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xī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lì</a:t>
            </a:r>
            <a:endParaRPr kumimoji="0" lang="en-US" altLang="zh-CN" sz="2800" b="1" i="0" u="none" strike="noStrike" kern="1200" cap="none" spc="0" normalizeH="0" baseline="0" noProof="0" dirty="0" err="1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5158105" y="2574290"/>
            <a:ext cx="1191895" cy="487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huǎnɡ</a:t>
            </a:r>
            <a:endParaRPr kumimoji="0" lang="en-US" altLang="zh-CN" sz="2600" b="1" i="0" u="none" strike="noStrike" kern="1200" cap="none" spc="0" normalizeH="0" baseline="0" noProof="0" dirty="0" err="1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TextBox 12"/>
          <p:cNvSpPr txBox="1"/>
          <p:nvPr/>
        </p:nvSpPr>
        <p:spPr bwMode="auto">
          <a:xfrm flipH="1">
            <a:off x="8642985" y="2574290"/>
            <a:ext cx="1083310" cy="487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wéi</a:t>
            </a:r>
            <a:endParaRPr kumimoji="0" lang="en-US" altLang="zh-CN" sz="2600" b="1" i="0" u="none" strike="noStrike" kern="1200" cap="none" spc="0" normalizeH="0" baseline="0" noProof="0" dirty="0" err="1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TextBox 11"/>
          <p:cNvSpPr txBox="1"/>
          <p:nvPr/>
        </p:nvSpPr>
        <p:spPr bwMode="auto">
          <a:xfrm>
            <a:off x="1778000" y="3270885"/>
            <a:ext cx="965835" cy="487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square">
            <a:spAutoFit/>
            <a:flatTx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chàn</a:t>
            </a:r>
            <a:endParaRPr kumimoji="0" lang="en-US" altLang="zh-CN" sz="2600" b="1" i="0" u="none" strike="noStrike" kern="1200" cap="none" spc="0" normalizeH="0" baseline="0" noProof="0" dirty="0" err="1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TextBox 10"/>
          <p:cNvSpPr txBox="1"/>
          <p:nvPr/>
        </p:nvSpPr>
        <p:spPr>
          <a:xfrm>
            <a:off x="5062220" y="3258185"/>
            <a:ext cx="1576705" cy="518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+mn-ea"/>
                <a:ea typeface="华文新魏" pitchFamily="2" charset="-122"/>
              </a:rPr>
              <a:t>hún pò</a:t>
            </a:r>
            <a:endParaRPr lang="en-US" altLang="zh-CN" sz="2800" b="1" dirty="0">
              <a:solidFill>
                <a:schemeClr val="accent1">
                  <a:lumMod val="75000"/>
                </a:schemeClr>
              </a:solidFill>
              <a:latin typeface="+mn-ea"/>
              <a:ea typeface="华文新魏" pitchFamily="2" charset="-122"/>
            </a:endParaRPr>
          </a:p>
        </p:txBody>
      </p:sp>
      <p:sp>
        <p:nvSpPr>
          <p:cNvPr id="20" name="TextBox 14"/>
          <p:cNvSpPr txBox="1"/>
          <p:nvPr/>
        </p:nvSpPr>
        <p:spPr bwMode="auto">
          <a:xfrm>
            <a:off x="8357235" y="3283903"/>
            <a:ext cx="1484630" cy="487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wěi</a:t>
            </a:r>
            <a:r>
              <a:rPr kumimoji="0" lang="en-US" altLang="zh-CN" sz="26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suǒ</a:t>
            </a:r>
            <a:endParaRPr kumimoji="0" lang="en-US" altLang="zh-CN" sz="2600" b="1" i="0" u="none" strike="noStrike" kern="1200" cap="none" spc="0" normalizeH="0" baseline="0" noProof="0" dirty="0" err="1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TextBox 19"/>
          <p:cNvSpPr txBox="1"/>
          <p:nvPr/>
        </p:nvSpPr>
        <p:spPr bwMode="auto">
          <a:xfrm>
            <a:off x="1946275" y="3991293"/>
            <a:ext cx="641350" cy="487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zhì</a:t>
            </a:r>
            <a:endParaRPr kumimoji="0" lang="en-US" altLang="zh-CN" sz="2600" b="1" i="0" u="none" strike="noStrike" kern="1200" cap="none" spc="0" normalizeH="0" baseline="0" noProof="0" dirty="0" err="1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TextBox 20"/>
          <p:cNvSpPr txBox="1"/>
          <p:nvPr/>
        </p:nvSpPr>
        <p:spPr bwMode="auto">
          <a:xfrm>
            <a:off x="5250180" y="3991293"/>
            <a:ext cx="678180" cy="487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luǒ</a:t>
            </a:r>
            <a:endParaRPr kumimoji="0" lang="en-US" altLang="zh-CN" sz="2600" b="1" i="0" u="none" strike="noStrike" kern="1200" cap="none" spc="0" normalizeH="0" baseline="0" noProof="0" dirty="0" err="1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TextBox 21"/>
          <p:cNvSpPr txBox="1"/>
          <p:nvPr/>
        </p:nvSpPr>
        <p:spPr bwMode="auto">
          <a:xfrm>
            <a:off x="8357235" y="3991293"/>
            <a:ext cx="659765" cy="487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wrap="none">
            <a:spAutoFit/>
            <a:flatTx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6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shi</a:t>
            </a:r>
            <a:endParaRPr kumimoji="0" lang="en-US" altLang="zh-CN" sz="2600" b="1" i="0" u="none" strike="noStrike" kern="1200" cap="none" spc="0" normalizeH="0" baseline="0" noProof="0" dirty="0" err="1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9"/>
          <p:cNvSpPr txBox="1">
            <a:spLocks noChangeArrowheads="1"/>
          </p:cNvSpPr>
          <p:nvPr/>
        </p:nvSpPr>
        <p:spPr bwMode="auto">
          <a:xfrm>
            <a:off x="3137535" y="2362200"/>
            <a:ext cx="1059180" cy="1844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1500" b="1">
                <a:solidFill>
                  <a:schemeClr val="bg1"/>
                </a:solidFill>
                <a:latin typeface="Bireun"/>
                <a:ea typeface="宋体" panose="02010600030101010101" pitchFamily="2" charset="-122"/>
              </a:rPr>
              <a:t>1</a:t>
            </a:r>
            <a:endParaRPr lang="zh-CN" altLang="en-US" sz="11500" b="1">
              <a:solidFill>
                <a:schemeClr val="bg1"/>
              </a:solidFill>
              <a:latin typeface="Bireun"/>
              <a:ea typeface="宋体" panose="02010600030101010101" pitchFamily="2" charset="-122"/>
            </a:endParaRPr>
          </a:p>
        </p:txBody>
      </p:sp>
      <p:sp>
        <p:nvSpPr>
          <p:cNvPr id="8195" name="文本框 20"/>
          <p:cNvSpPr txBox="1">
            <a:spLocks noChangeArrowheads="1"/>
          </p:cNvSpPr>
          <p:nvPr/>
        </p:nvSpPr>
        <p:spPr bwMode="auto">
          <a:xfrm>
            <a:off x="5433695" y="2537143"/>
            <a:ext cx="4856480" cy="1493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9200">
                <a:solidFill>
                  <a:srgbClr val="775F49"/>
                </a:solidFill>
                <a:latin typeface="Impact" panose="020B0806030902050204" pitchFamily="34" charset="0"/>
                <a:ea typeface="微软雅黑" panose="020B0503020204020204" charset="-122"/>
              </a:rPr>
              <a:t>整体感知</a:t>
            </a:r>
            <a:endParaRPr lang="zh-CN" altLang="en-US" sz="9200">
              <a:solidFill>
                <a:srgbClr val="775F49"/>
              </a:solidFill>
              <a:latin typeface="Impact" panose="020B0806030902050204" pitchFamily="34" charset="0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 rot="10800000">
            <a:off x="2309495" y="4922520"/>
            <a:ext cx="6962140" cy="1106170"/>
          </a:xfrm>
          <a:custGeom>
            <a:avLst/>
            <a:gdLst>
              <a:gd name="connsiteX0" fmla="*/ 78316 w 1898897"/>
              <a:gd name="connsiteY0" fmla="*/ 0 h 442312"/>
              <a:gd name="connsiteX1" fmla="*/ 1677741 w 1898897"/>
              <a:gd name="connsiteY1" fmla="*/ 0 h 442312"/>
              <a:gd name="connsiteX2" fmla="*/ 1898897 w 1898897"/>
              <a:gd name="connsiteY2" fmla="*/ 221156 h 442312"/>
              <a:gd name="connsiteX3" fmla="*/ 1677741 w 1898897"/>
              <a:gd name="connsiteY3" fmla="*/ 442312 h 442312"/>
              <a:gd name="connsiteX4" fmla="*/ 78316 w 1898897"/>
              <a:gd name="connsiteY4" fmla="*/ 442312 h 442312"/>
              <a:gd name="connsiteX5" fmla="*/ 33746 w 1898897"/>
              <a:gd name="connsiteY5" fmla="*/ 437819 h 442312"/>
              <a:gd name="connsiteX6" fmla="*/ 0 w 1898897"/>
              <a:gd name="connsiteY6" fmla="*/ 427344 h 442312"/>
              <a:gd name="connsiteX7" fmla="*/ 34884 w 1898897"/>
              <a:gd name="connsiteY7" fmla="*/ 415373 h 442312"/>
              <a:gd name="connsiteX8" fmla="*/ 151628 w 1898897"/>
              <a:gd name="connsiteY8" fmla="*/ 220661 h 442312"/>
              <a:gd name="connsiteX9" fmla="*/ 34884 w 1898897"/>
              <a:gd name="connsiteY9" fmla="*/ 25950 h 442312"/>
              <a:gd name="connsiteX10" fmla="*/ 1515 w 1898897"/>
              <a:gd name="connsiteY10" fmla="*/ 14498 h 442312"/>
              <a:gd name="connsiteX11" fmla="*/ 33746 w 1898897"/>
              <a:gd name="connsiteY11" fmla="*/ 4493 h 442312"/>
              <a:gd name="connsiteX12" fmla="*/ 78316 w 1898897"/>
              <a:gd name="connsiteY12" fmla="*/ 0 h 44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8897" h="442312">
                <a:moveTo>
                  <a:pt x="78316" y="0"/>
                </a:moveTo>
                <a:lnTo>
                  <a:pt x="1677741" y="0"/>
                </a:lnTo>
                <a:cubicBezTo>
                  <a:pt x="1799882" y="0"/>
                  <a:pt x="1898897" y="99015"/>
                  <a:pt x="1898897" y="221156"/>
                </a:cubicBezTo>
                <a:cubicBezTo>
                  <a:pt x="1898897" y="343297"/>
                  <a:pt x="1799882" y="442312"/>
                  <a:pt x="1677741" y="442312"/>
                </a:cubicBezTo>
                <a:lnTo>
                  <a:pt x="78316" y="442312"/>
                </a:lnTo>
                <a:cubicBezTo>
                  <a:pt x="63049" y="442312"/>
                  <a:pt x="48142" y="440765"/>
                  <a:pt x="33746" y="437819"/>
                </a:cubicBezTo>
                <a:lnTo>
                  <a:pt x="0" y="427344"/>
                </a:lnTo>
                <a:lnTo>
                  <a:pt x="34884" y="415373"/>
                </a:lnTo>
                <a:cubicBezTo>
                  <a:pt x="103490" y="383293"/>
                  <a:pt x="151628" y="308192"/>
                  <a:pt x="151628" y="220661"/>
                </a:cubicBezTo>
                <a:cubicBezTo>
                  <a:pt x="151628" y="133130"/>
                  <a:pt x="103490" y="58029"/>
                  <a:pt x="34884" y="25950"/>
                </a:cubicBezTo>
                <a:lnTo>
                  <a:pt x="1515" y="14498"/>
                </a:lnTo>
                <a:lnTo>
                  <a:pt x="33746" y="4493"/>
                </a:lnTo>
                <a:cubicBezTo>
                  <a:pt x="48142" y="1547"/>
                  <a:pt x="63049" y="0"/>
                  <a:pt x="78316" y="0"/>
                </a:cubicBezTo>
                <a:close/>
              </a:path>
            </a:pathLst>
          </a:custGeom>
          <a:solidFill>
            <a:srgbClr val="775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8001000" y="2667000"/>
            <a:ext cx="3940175" cy="975995"/>
          </a:xfrm>
          <a:custGeom>
            <a:avLst/>
            <a:gdLst>
              <a:gd name="connsiteX0" fmla="*/ 78316 w 1898897"/>
              <a:gd name="connsiteY0" fmla="*/ 0 h 442312"/>
              <a:gd name="connsiteX1" fmla="*/ 1677741 w 1898897"/>
              <a:gd name="connsiteY1" fmla="*/ 0 h 442312"/>
              <a:gd name="connsiteX2" fmla="*/ 1898897 w 1898897"/>
              <a:gd name="connsiteY2" fmla="*/ 221156 h 442312"/>
              <a:gd name="connsiteX3" fmla="*/ 1677741 w 1898897"/>
              <a:gd name="connsiteY3" fmla="*/ 442312 h 442312"/>
              <a:gd name="connsiteX4" fmla="*/ 78316 w 1898897"/>
              <a:gd name="connsiteY4" fmla="*/ 442312 h 442312"/>
              <a:gd name="connsiteX5" fmla="*/ 33746 w 1898897"/>
              <a:gd name="connsiteY5" fmla="*/ 437819 h 442312"/>
              <a:gd name="connsiteX6" fmla="*/ 0 w 1898897"/>
              <a:gd name="connsiteY6" fmla="*/ 427344 h 442312"/>
              <a:gd name="connsiteX7" fmla="*/ 34884 w 1898897"/>
              <a:gd name="connsiteY7" fmla="*/ 415373 h 442312"/>
              <a:gd name="connsiteX8" fmla="*/ 151628 w 1898897"/>
              <a:gd name="connsiteY8" fmla="*/ 220661 h 442312"/>
              <a:gd name="connsiteX9" fmla="*/ 34884 w 1898897"/>
              <a:gd name="connsiteY9" fmla="*/ 25950 h 442312"/>
              <a:gd name="connsiteX10" fmla="*/ 1515 w 1898897"/>
              <a:gd name="connsiteY10" fmla="*/ 14498 h 442312"/>
              <a:gd name="connsiteX11" fmla="*/ 33746 w 1898897"/>
              <a:gd name="connsiteY11" fmla="*/ 4493 h 442312"/>
              <a:gd name="connsiteX12" fmla="*/ 78316 w 1898897"/>
              <a:gd name="connsiteY12" fmla="*/ 0 h 44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8897" h="442312">
                <a:moveTo>
                  <a:pt x="78316" y="0"/>
                </a:moveTo>
                <a:lnTo>
                  <a:pt x="1677741" y="0"/>
                </a:lnTo>
                <a:cubicBezTo>
                  <a:pt x="1799882" y="0"/>
                  <a:pt x="1898897" y="99015"/>
                  <a:pt x="1898897" y="221156"/>
                </a:cubicBezTo>
                <a:cubicBezTo>
                  <a:pt x="1898897" y="343297"/>
                  <a:pt x="1799882" y="442312"/>
                  <a:pt x="1677741" y="442312"/>
                </a:cubicBezTo>
                <a:lnTo>
                  <a:pt x="78316" y="442312"/>
                </a:lnTo>
                <a:cubicBezTo>
                  <a:pt x="63049" y="442312"/>
                  <a:pt x="48142" y="440765"/>
                  <a:pt x="33746" y="437819"/>
                </a:cubicBezTo>
                <a:lnTo>
                  <a:pt x="0" y="427344"/>
                </a:lnTo>
                <a:lnTo>
                  <a:pt x="34884" y="415373"/>
                </a:lnTo>
                <a:cubicBezTo>
                  <a:pt x="103490" y="383293"/>
                  <a:pt x="151628" y="308192"/>
                  <a:pt x="151628" y="220661"/>
                </a:cubicBezTo>
                <a:cubicBezTo>
                  <a:pt x="151628" y="133130"/>
                  <a:pt x="103490" y="58029"/>
                  <a:pt x="34884" y="25950"/>
                </a:cubicBezTo>
                <a:lnTo>
                  <a:pt x="1515" y="14498"/>
                </a:lnTo>
                <a:lnTo>
                  <a:pt x="33746" y="4493"/>
                </a:lnTo>
                <a:cubicBezTo>
                  <a:pt x="48142" y="1547"/>
                  <a:pt x="63049" y="0"/>
                  <a:pt x="78316" y="0"/>
                </a:cubicBezTo>
                <a:close/>
              </a:path>
            </a:pathLst>
          </a:custGeom>
          <a:solidFill>
            <a:srgbClr val="CEA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/>
              <a:t>有院墙高了</a:t>
            </a:r>
            <a:endParaRPr lang="zh-CN" altLang="en-US" sz="4000"/>
          </a:p>
        </p:txBody>
      </p:sp>
      <p:sp>
        <p:nvSpPr>
          <p:cNvPr id="5" name="任意多边形 4"/>
          <p:cNvSpPr/>
          <p:nvPr/>
        </p:nvSpPr>
        <p:spPr>
          <a:xfrm>
            <a:off x="3202940" y="2665730"/>
            <a:ext cx="4396740" cy="977265"/>
          </a:xfrm>
          <a:custGeom>
            <a:avLst/>
            <a:gdLst>
              <a:gd name="connsiteX0" fmla="*/ 78316 w 1898897"/>
              <a:gd name="connsiteY0" fmla="*/ 0 h 442312"/>
              <a:gd name="connsiteX1" fmla="*/ 1677741 w 1898897"/>
              <a:gd name="connsiteY1" fmla="*/ 0 h 442312"/>
              <a:gd name="connsiteX2" fmla="*/ 1898897 w 1898897"/>
              <a:gd name="connsiteY2" fmla="*/ 221156 h 442312"/>
              <a:gd name="connsiteX3" fmla="*/ 1677741 w 1898897"/>
              <a:gd name="connsiteY3" fmla="*/ 442312 h 442312"/>
              <a:gd name="connsiteX4" fmla="*/ 78316 w 1898897"/>
              <a:gd name="connsiteY4" fmla="*/ 442312 h 442312"/>
              <a:gd name="connsiteX5" fmla="*/ 33746 w 1898897"/>
              <a:gd name="connsiteY5" fmla="*/ 437819 h 442312"/>
              <a:gd name="connsiteX6" fmla="*/ 0 w 1898897"/>
              <a:gd name="connsiteY6" fmla="*/ 427344 h 442312"/>
              <a:gd name="connsiteX7" fmla="*/ 34884 w 1898897"/>
              <a:gd name="connsiteY7" fmla="*/ 415373 h 442312"/>
              <a:gd name="connsiteX8" fmla="*/ 151628 w 1898897"/>
              <a:gd name="connsiteY8" fmla="*/ 220661 h 442312"/>
              <a:gd name="connsiteX9" fmla="*/ 34884 w 1898897"/>
              <a:gd name="connsiteY9" fmla="*/ 25950 h 442312"/>
              <a:gd name="connsiteX10" fmla="*/ 1515 w 1898897"/>
              <a:gd name="connsiteY10" fmla="*/ 14498 h 442312"/>
              <a:gd name="connsiteX11" fmla="*/ 33746 w 1898897"/>
              <a:gd name="connsiteY11" fmla="*/ 4493 h 442312"/>
              <a:gd name="connsiteX12" fmla="*/ 78316 w 1898897"/>
              <a:gd name="connsiteY12" fmla="*/ 0 h 442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98897" h="442312">
                <a:moveTo>
                  <a:pt x="78316" y="0"/>
                </a:moveTo>
                <a:lnTo>
                  <a:pt x="1677741" y="0"/>
                </a:lnTo>
                <a:cubicBezTo>
                  <a:pt x="1799882" y="0"/>
                  <a:pt x="1898897" y="99015"/>
                  <a:pt x="1898897" y="221156"/>
                </a:cubicBezTo>
                <a:cubicBezTo>
                  <a:pt x="1898897" y="343297"/>
                  <a:pt x="1799882" y="442312"/>
                  <a:pt x="1677741" y="442312"/>
                </a:cubicBezTo>
                <a:lnTo>
                  <a:pt x="78316" y="442312"/>
                </a:lnTo>
                <a:cubicBezTo>
                  <a:pt x="63049" y="442312"/>
                  <a:pt x="48142" y="440765"/>
                  <a:pt x="33746" y="437819"/>
                </a:cubicBezTo>
                <a:lnTo>
                  <a:pt x="0" y="427344"/>
                </a:lnTo>
                <a:lnTo>
                  <a:pt x="34884" y="415373"/>
                </a:lnTo>
                <a:cubicBezTo>
                  <a:pt x="103490" y="383293"/>
                  <a:pt x="151628" y="308192"/>
                  <a:pt x="151628" y="220661"/>
                </a:cubicBezTo>
                <a:cubicBezTo>
                  <a:pt x="151628" y="133130"/>
                  <a:pt x="103490" y="58029"/>
                  <a:pt x="34884" y="25950"/>
                </a:cubicBezTo>
                <a:lnTo>
                  <a:pt x="1515" y="14498"/>
                </a:lnTo>
                <a:lnTo>
                  <a:pt x="33746" y="4493"/>
                </a:lnTo>
                <a:cubicBezTo>
                  <a:pt x="48142" y="1547"/>
                  <a:pt x="63049" y="0"/>
                  <a:pt x="78316" y="0"/>
                </a:cubicBezTo>
                <a:close/>
              </a:path>
            </a:pathLst>
          </a:custGeom>
          <a:solidFill>
            <a:srgbClr val="775F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ym typeface="+mn-ea"/>
            </a:endParaRPr>
          </a:p>
          <a:p>
            <a:pPr algn="ctr">
              <a:lnSpc>
                <a:spcPct val="170000"/>
              </a:lnSpc>
              <a:defRPr/>
            </a:pPr>
            <a:r>
              <a:rPr lang="zh-CN" altLang="en-US" sz="4000">
                <a:sym typeface="+mn-ea"/>
              </a:rPr>
              <a:t>长到二尺来高</a:t>
            </a:r>
            <a:endParaRPr lang="zh-CN" altLang="en-US" sz="4000">
              <a:sym typeface="+mn-ea"/>
            </a:endParaRPr>
          </a:p>
          <a:p>
            <a:pPr algn="ctr">
              <a:defRPr/>
            </a:pPr>
            <a:endParaRPr lang="zh-CN" altLang="en-US" sz="4000"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4925" y="2665730"/>
            <a:ext cx="3046095" cy="976630"/>
          </a:xfrm>
          <a:prstGeom prst="roundRect">
            <a:avLst>
              <a:gd name="adj" fmla="val 50000"/>
            </a:avLst>
          </a:prstGeom>
          <a:solidFill>
            <a:srgbClr val="CEA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/>
              <a:t>埋在角落</a:t>
            </a:r>
            <a:endParaRPr lang="zh-CN" altLang="en-US" sz="4000"/>
          </a:p>
        </p:txBody>
      </p:sp>
      <p:grpSp>
        <p:nvGrpSpPr>
          <p:cNvPr id="19480" name="组合 2"/>
          <p:cNvGrpSpPr/>
          <p:nvPr/>
        </p:nvGrpSpPr>
        <p:grpSpPr bwMode="auto">
          <a:xfrm rot="0">
            <a:off x="910590" y="3627755"/>
            <a:ext cx="1294130" cy="2400935"/>
            <a:chOff x="1485252" y="4076146"/>
            <a:chExt cx="775712" cy="141513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883909" y="4076146"/>
              <a:ext cx="0" cy="717693"/>
            </a:xfrm>
            <a:prstGeom prst="line">
              <a:avLst/>
            </a:prstGeom>
            <a:ln w="28575">
              <a:solidFill>
                <a:srgbClr val="775F49"/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椭圆 10"/>
            <p:cNvSpPr/>
            <p:nvPr/>
          </p:nvSpPr>
          <p:spPr>
            <a:xfrm>
              <a:off x="1485252" y="4809723"/>
              <a:ext cx="775712" cy="681553"/>
            </a:xfrm>
            <a:prstGeom prst="ellipse">
              <a:avLst/>
            </a:prstGeom>
            <a:noFill/>
            <a:ln w="38100">
              <a:solidFill>
                <a:srgbClr val="775F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  <a:p>
              <a:pPr algn="ctr">
                <a:defRPr/>
              </a:pPr>
              <a:r>
                <a:rPr lang="zh-CN" altLang="en-US" sz="3200">
                  <a:solidFill>
                    <a:schemeClr val="tx1"/>
                  </a:solidFill>
                </a:rPr>
                <a:t>萌芽</a:t>
              </a:r>
              <a:endParaRPr lang="zh-CN" altLang="en-US" sz="3200">
                <a:solidFill>
                  <a:schemeClr val="tx1"/>
                </a:solidFill>
              </a:endParaRPr>
            </a:p>
            <a:p>
              <a:pPr algn="ctr">
                <a:defRPr/>
              </a:pPr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 bwMode="auto">
          <a:xfrm>
            <a:off x="9812655" y="3735070"/>
            <a:ext cx="1254760" cy="2293620"/>
            <a:chOff x="5663337" y="4076146"/>
            <a:chExt cx="797312" cy="1530656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062786" y="4076146"/>
              <a:ext cx="0" cy="717693"/>
            </a:xfrm>
            <a:prstGeom prst="line">
              <a:avLst/>
            </a:prstGeom>
            <a:ln w="28575">
              <a:solidFill>
                <a:srgbClr val="775F49"/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5663337" y="4809718"/>
              <a:ext cx="797312" cy="797084"/>
            </a:xfrm>
            <a:prstGeom prst="ellipse">
              <a:avLst/>
            </a:prstGeom>
            <a:noFill/>
            <a:ln w="38100">
              <a:solidFill>
                <a:srgbClr val="775F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9473" name="文本框 3"/>
          <p:cNvSpPr txBox="1">
            <a:spLocks noChangeArrowheads="1"/>
          </p:cNvSpPr>
          <p:nvPr/>
        </p:nvSpPr>
        <p:spPr bwMode="auto">
          <a:xfrm>
            <a:off x="525780" y="487045"/>
            <a:ext cx="11140440" cy="131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 认真读课文，说说小桃树的生长过程。并结合语句谈一谈：这是一棵怎样的小桃树？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95865" y="4898390"/>
            <a:ext cx="68834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开花</a:t>
            </a:r>
            <a:endParaRPr lang="zh-CN" altLang="en-US" sz="3200"/>
          </a:p>
        </p:txBody>
      </p:sp>
      <p:sp>
        <p:nvSpPr>
          <p:cNvPr id="51" name="文本框 50"/>
          <p:cNvSpPr txBox="1"/>
          <p:nvPr/>
        </p:nvSpPr>
        <p:spPr>
          <a:xfrm>
            <a:off x="2513965" y="5125085"/>
            <a:ext cx="65532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chemeClr val="bg1"/>
                </a:solidFill>
              </a:rPr>
              <a:t>枝上保留着一个欲绽的花苞 </a:t>
            </a:r>
            <a:endParaRPr lang="zh-CN" altLang="en-US" sz="400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3" grpId="0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320" y="5715"/>
            <a:ext cx="6725920" cy="613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内容占位符 2"/>
          <p:cNvSpPr txBox="1"/>
          <p:nvPr/>
        </p:nvSpPr>
        <p:spPr bwMode="auto">
          <a:xfrm>
            <a:off x="57785" y="196215"/>
            <a:ext cx="9798685" cy="17665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画出课文中描写小桃树在不同生长阶段中的形态、颜色、动作、神态的重点语句，并说说这些描写表现了小桃树的什么特点？ 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6AB66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842" name="内容占位符 2"/>
          <p:cNvSpPr>
            <a:spLocks noGrp="1"/>
          </p:cNvSpPr>
          <p:nvPr/>
        </p:nvSpPr>
        <p:spPr>
          <a:xfrm>
            <a:off x="350520" y="2099945"/>
            <a:ext cx="9506585" cy="38011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l">
              <a:buNone/>
            </a:pPr>
            <a:b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摹形着色的：“纤纤生灵”“太小”“瘦瘦的、黄黄的”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algn="l">
              <a:buNone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“太白、太淡”“单薄”等等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algn="l">
              <a:buNone/>
            </a:pP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———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表现了它的弱小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en-US" altLang="zh-CN" sz="2800" dirty="0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algn="l">
              <a:buNone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描写动作、神情的：“哆嗦”“弯着头，抱紧着身子”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algn="l">
              <a:buNone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“努力撑着”“挣扎”“抖着”“摇着”“苦涩涩地笑”等等</a:t>
            </a: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b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———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表现它面对逆境顽强搏斗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>
                                            <p:txEl>
                                              <p:charRg st="0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2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2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/>
          <p:nvPr/>
        </p:nvSpPr>
        <p:spPr>
          <a:xfrm>
            <a:off x="4500880" y="207645"/>
            <a:ext cx="7429500" cy="6442710"/>
          </a:xfrm>
          <a:prstGeom prst="rect">
            <a:avLst/>
          </a:prstGeom>
          <a:solidFill>
            <a:srgbClr val="CEA3A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5D676A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055" y="-14605"/>
            <a:ext cx="4083685" cy="20878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55" y="2195195"/>
            <a:ext cx="4084955" cy="220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 descr="桃花图片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055" y="4517390"/>
            <a:ext cx="4083685" cy="2316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5"/>
          <p:cNvSpPr txBox="1">
            <a:spLocks noChangeArrowheads="1"/>
          </p:cNvSpPr>
          <p:nvPr/>
        </p:nvSpPr>
        <p:spPr bwMode="auto">
          <a:xfrm>
            <a:off x="4928235" y="532130"/>
            <a:ext cx="6479540" cy="1248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>
              <a:buNone/>
            </a:pPr>
            <a:r>
              <a:rPr lang="zh-CN" altLang="en-US" sz="2800" b="1" dirty="0">
                <a:sym typeface="+mn-ea"/>
              </a:rPr>
              <a:t>结合作者的人生经历，思考：“我”为什么情系小桃树，</a:t>
            </a:r>
            <a:r>
              <a:rPr lang="en-US" altLang="zh-CN" sz="2800" b="1" dirty="0">
                <a:sym typeface="+mn-ea"/>
              </a:rPr>
              <a:t>“</a:t>
            </a:r>
            <a:r>
              <a:rPr lang="zh-CN" altLang="en-US" sz="2800" b="1" dirty="0">
                <a:sym typeface="+mn-ea"/>
              </a:rPr>
              <a:t>我</a:t>
            </a:r>
            <a:r>
              <a:rPr lang="en-US" altLang="zh-CN" sz="2800" b="1" dirty="0">
                <a:sym typeface="+mn-ea"/>
              </a:rPr>
              <a:t>”</a:t>
            </a:r>
            <a:r>
              <a:rPr lang="zh-CN" altLang="en-US" sz="2800" b="1" dirty="0">
                <a:sym typeface="+mn-ea"/>
              </a:rPr>
              <a:t>和小桃树有什么关系呢？</a:t>
            </a:r>
            <a:r>
              <a:rPr lang="zh-CN" altLang="en-US" sz="2800" dirty="0">
                <a:sym typeface="+mn-ea"/>
              </a:rPr>
              <a:t> 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28870" y="2195195"/>
            <a:ext cx="676021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/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一棵在逆境中诞生，在逆境中成长的小桃树，历经风雨仍顽强生存。这就和作者的经历相似。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lvl="0"/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现在你明白“我”和小桃树的关系了吗？请那将“我”与小桃树对应起来具体说明。 </a:t>
            </a:r>
            <a:endParaRPr lang="zh-CN" altLang="en-US" sz="3600" b="1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82600" y="281517"/>
            <a:ext cx="10606617" cy="13601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4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  “我还叫你是我的梦的精灵”说明了小桃树就是“我”的化身。 </a:t>
            </a:r>
            <a:endParaRPr kumimoji="0" lang="zh-CN" altLang="en-US" sz="34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24582" name="Picture 6" descr="E:\陈文丽\人七语大课堂\探究39.tif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5751" y="2245784"/>
            <a:ext cx="6540500" cy="39137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3663"/>
</p:tagLst>
</file>

<file path=ppt/tags/tag10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4"/>
  <p:tag name="KSO_WM_SLIDE_INDEX" val="4"/>
  <p:tag name="KSO_WM_SLIDE_ITEM_CNT" val="0"/>
  <p:tag name="KSO_WM_SLIDE_TYPE" val="text"/>
  <p:tag name="KSO_WM_BEAUTIFY_FLAG" val="#wm#"/>
</p:tagLst>
</file>

<file path=ppt/tags/tag11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7"/>
  <p:tag name="KSO_WM_SLIDE_INDEX" val="7"/>
  <p:tag name="KSO_WM_SLIDE_ITEM_CNT" val="0"/>
  <p:tag name="KSO_WM_SLIDE_TYPE" val="sectionTitle"/>
  <p:tag name="KSO_WM_BEAUTIFY_FLAG" val="#wm#"/>
</p:tagLst>
</file>

<file path=ppt/tags/tag12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16"/>
  <p:tag name="KSO_WM_SLIDE_INDEX" val="16"/>
  <p:tag name="KSO_WM_SLIDE_ITEM_CNT" val="0"/>
  <p:tag name="KSO_WM_SLIDE_TYPE" val="text"/>
  <p:tag name="KSO_WM_BEAUTIFY_FLAG" val="#wm#"/>
</p:tagLst>
</file>

<file path=ppt/tags/tag13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6"/>
  <p:tag name="KSO_WM_SLIDE_INDEX" val="6"/>
  <p:tag name="KSO_WM_SLIDE_ITEM_CNT" val="0"/>
  <p:tag name="KSO_WM_SLIDE_TYPE" val="contents"/>
  <p:tag name="KSO_WM_BEAUTIFY_FLAG" val="#wm#"/>
</p:tagLst>
</file>

<file path=ppt/tags/tag14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8"/>
  <p:tag name="KSO_WM_SLIDE_INDEX" val="8"/>
  <p:tag name="KSO_WM_SLIDE_ITEM_CNT" val="0"/>
  <p:tag name="KSO_WM_SLIDE_TYPE" val="text"/>
  <p:tag name="KSO_WM_BEAUTIFY_FLAG" val="#wm#"/>
</p:tagLst>
</file>

<file path=ppt/tags/tag15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11"/>
  <p:tag name="KSO_WM_SLIDE_INDEX" val="11"/>
  <p:tag name="KSO_WM_SLIDE_ITEM_CNT" val="0"/>
  <p:tag name="KSO_WM_SLIDE_TYPE" val="text"/>
  <p:tag name="KSO_WM_BEAUTIFY_FLAG" val="#wm#"/>
  <p:tag name="KSO_WM_SLIDE_POSITION" val="66*144"/>
  <p:tag name="KSO_WM_SLIDE_SIZE" val="828*343"/>
</p:tagLst>
</file>

<file path=ppt/tags/tag16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20"/>
  <p:tag name="KSO_WM_SLIDE_INDEX" val="20"/>
  <p:tag name="KSO_WM_SLIDE_ITEM_CNT" val="0"/>
  <p:tag name="KSO_WM_SLIDE_TYPE" val="text"/>
  <p:tag name="KSO_WM_BEAUTIFY_FLAG" val="#wm#"/>
</p:tagLst>
</file>

<file path=ppt/tags/tag17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13"/>
  <p:tag name="KSO_WM_SLIDE_INDEX" val="13"/>
  <p:tag name="KSO_WM_SLIDE_ITEM_CNT" val="0"/>
  <p:tag name="KSO_WM_SLIDE_TYPE" val="text"/>
  <p:tag name="KSO_WM_BEAUTIFY_FLAG" val="#wm#"/>
</p:tagLst>
</file>

<file path=ppt/tags/tag18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35"/>
  <p:tag name="KSO_WM_SLIDE_INDEX" val="35"/>
  <p:tag name="KSO_WM_SLIDE_ITEM_CNT" val="0"/>
  <p:tag name="KSO_WM_SLIDE_TYPE" val="endPage"/>
  <p:tag name="KSO_WM_BEAUTIFY_FLAG" val="#wm#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3663"/>
</p:tagLst>
</file>

<file path=ppt/tags/tag3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TEMPLATE_THUMBS_INDEX" val="1、4、7、8、10、17、18、19、20、6、21、22、24、32、33、34、35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TEMPLATE_CATEGORY" val="basetag"/>
  <p:tag name="KSO_WM_TEMPLATE_INDEX" val="20163663"/>
</p:tagLst>
</file>

<file path=ppt/tags/tag5.xml><?xml version="1.0" encoding="utf-8"?>
<p:tagLst xmlns:p="http://schemas.openxmlformats.org/presentationml/2006/main">
  <p:tag name="KSO_WM_TAG_VERSION" val="1.0"/>
  <p:tag name="KSO_WM_TEMPLATE_CATEGORY" val="basetag"/>
  <p:tag name="KSO_WM_TEMPLATE_INDEX" val="20163663"/>
</p:tagLst>
</file>

<file path=ppt/tags/tag6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TEMPLATE_THUMBS_INDEX" val="1、4、7、8、10、17、18、19、20、6、21、22、24、32、33、34、35"/>
  <p:tag name="KSO_WM_BEAUTIFY_FLAG" val="#wm#"/>
</p:tagLst>
</file>

<file path=ppt/tags/tag7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2"/>
  <p:tag name="KSO_WM_SLIDE_INDEX" val="2"/>
  <p:tag name="KSO_WM_SLIDE_ITEM_CNT" val="0"/>
  <p:tag name="KSO_WM_SLIDE_TYPE" val="text"/>
  <p:tag name="KSO_WM_BEAUTIFY_FLAG" val="#wm#"/>
</p:tagLst>
</file>

<file path=ppt/tags/tag8.xml><?xml version="1.0" encoding="utf-8"?>
<p:tagLst xmlns:p="http://schemas.openxmlformats.org/presentationml/2006/main">
  <p:tag name="KSO_WM_TEMPLATE_CATEGORY" val="basetag"/>
  <p:tag name="KSO_WM_TEMPLATE_INDEX" val="20163663"/>
</p:tagLst>
</file>

<file path=ppt/tags/tag9.xml><?xml version="1.0" encoding="utf-8"?>
<p:tagLst xmlns:p="http://schemas.openxmlformats.org/presentationml/2006/main">
  <p:tag name="KSO_WM_TEMPLATE_CATEGORY" val="basetag"/>
  <p:tag name="KSO_WM_TEMPLATE_INDEX" val="20163663"/>
  <p:tag name="KSO_WM_TAG_VERSION" val="1.0"/>
  <p:tag name="KSO_WM_SLIDE_ID" val="basetag20163663_3"/>
  <p:tag name="KSO_WM_SLIDE_INDEX" val="3"/>
  <p:tag name="KSO_WM_SLIDE_ITEM_CNT" val="0"/>
  <p:tag name="KSO_WM_SLIDE_TYPE" val="text"/>
  <p:tag name="KSO_WM_BEAUTIFY_FLAG" val="#wm#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1288</Words>
  <Application>WPS 演示</Application>
  <PresentationFormat>宽屏</PresentationFormat>
  <Paragraphs>106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5" baseType="lpstr">
      <vt:lpstr>Arial</vt:lpstr>
      <vt:lpstr>宋体</vt:lpstr>
      <vt:lpstr>Wingdings</vt:lpstr>
      <vt:lpstr>黑体</vt:lpstr>
      <vt:lpstr>Calibri Light</vt:lpstr>
      <vt:lpstr>Calibri</vt:lpstr>
      <vt:lpstr>Impact</vt:lpstr>
      <vt:lpstr>华文琥珀</vt:lpstr>
      <vt:lpstr>Bireun</vt:lpstr>
      <vt:lpstr>华文新魏</vt:lpstr>
      <vt:lpstr>微软雅黑</vt:lpstr>
      <vt:lpstr>Arial</vt:lpstr>
      <vt:lpstr>MS PGothic</vt:lpstr>
      <vt:lpstr>Gill Sans</vt:lpstr>
      <vt:lpstr>方正兰亭粗黑_GBK</vt:lpstr>
      <vt:lpstr>方正兰亭黑简体</vt:lpstr>
      <vt:lpstr>Aharoni</vt:lpstr>
      <vt:lpstr>Arial Unicode MS</vt:lpstr>
      <vt:lpstr>Segoe Print</vt:lpstr>
      <vt:lpstr>1_Office 主题</vt:lpstr>
      <vt:lpstr>3_Office 主题</vt:lpstr>
      <vt:lpstr>情景导入</vt:lpstr>
      <vt:lpstr>18.一颗小桃树</vt:lpstr>
      <vt:lpstr>作者简介</vt:lpstr>
      <vt:lpstr>预习检测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卡西xi</cp:lastModifiedBy>
  <cp:revision>3</cp:revision>
  <dcterms:created xsi:type="dcterms:W3CDTF">2017-05-14T05:47:00Z</dcterms:created>
  <dcterms:modified xsi:type="dcterms:W3CDTF">2018-05-16T09:27:10Z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