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8" r:id="rId5"/>
    <p:sldId id="258" r:id="rId6"/>
    <p:sldId id="259" r:id="rId7"/>
    <p:sldId id="261" r:id="rId8"/>
    <p:sldId id="269" r:id="rId9"/>
    <p:sldId id="260" r:id="rId10"/>
    <p:sldId id="262" r:id="rId11"/>
    <p:sldId id="263" r:id="rId12"/>
    <p:sldId id="264" r:id="rId13"/>
    <p:sldId id="270" r:id="rId14"/>
    <p:sldId id="265" r:id="rId15"/>
    <p:sldId id="271" r:id="rId16"/>
    <p:sldId id="266" r:id="rId17"/>
    <p:sldId id="272" r:id="rId18"/>
    <p:sldId id="267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69620" y="311150"/>
            <a:ext cx="106527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华文中宋" panose="02010600040101010101" charset="-122"/>
                <a:ea typeface="华文中宋" panose="02010600040101010101" charset="-122"/>
              </a:rPr>
              <a:t>可能XXX假XXX</a:t>
            </a:r>
            <a:endParaRPr lang="zh-CN" altLang="en-US" sz="60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080" y="1684020"/>
            <a:ext cx="1091184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2017年1月，网络上出现一组调侃期末考试成绩不理想的表情包。此表情包由“我可能复习了假书”“我可能拿到了假试卷”“老师可能划了假重点”等句子配上各种苦恼表情符号组成，迅速在大学生群体中传播开来。“可能XXX假XXX”的句式便在此基础上形成，并快速传遍朋友圈和微博。“假”本指不真实的、伪造的等义，是一种客观存在；但在这个句式中，“假”却不是这个意思，而是指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使用效果不佳、违反常理、不合预期，是一种主观感受。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人们用对“假”的埋怨、指责来调节自己的情绪。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15340" y="1729740"/>
            <a:ext cx="1056132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“油腻”本指“含油过多”。2017年10月24日，有网友发了一条微博谈“中年男性去油腻步骤”，立即引起网友热议，“油腻”因此引爆网络。随后，冯唐、高晓松等在各自的微博上发布博文，谈如何避免成为一个油腻的中年猥琐男。“油腻”的走红，反射出人们在物质生活条件提高后，对如何追求健康生活方式的反思。现在“油腻”的含义进一步扩大，油腔滑调、世故圆滑、不修边幅、邋遢不堪等等，都可称“油腻”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7720" y="327660"/>
            <a:ext cx="105460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华文中宋" panose="02010600040101010101" charset="-122"/>
                <a:ea typeface="华文中宋" panose="02010600040101010101" charset="-122"/>
              </a:rPr>
              <a:t>油腻</a:t>
            </a:r>
            <a:endParaRPr lang="zh-CN" altLang="en-US" sz="60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01040" y="281940"/>
            <a:ext cx="107899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华文中宋" panose="02010600040101010101" charset="-122"/>
                <a:ea typeface="华文中宋" panose="02010600040101010101" charset="-122"/>
              </a:rPr>
              <a:t>尬</a:t>
            </a:r>
            <a:endParaRPr lang="zh-CN" altLang="en-US" sz="60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1980" y="1752600"/>
            <a:ext cx="1098804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“尬”常用在双声联绵词“尴尬”中，一般不单用。“尴尬”指处境困难，不易处理，或行为、态度不正常、不自然。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 台湾有“尬舞”等词，“尬”作“比、斗”解，“尬舞”的意思是斗舞、比舞。“尬舞”等传入大陆后，人们接受了这种词语形式，却仍把“尬”理解成 “尴尬”，“尬舞”便成为“尴尬地舞蹈”的意思。由此“尬”独立使用，成为新的流行用法，如“尬聊”“尬唱”“尬煮”“尬谈”等等，其中的“尬”均是“尴尬”的意思。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01040" y="297180"/>
            <a:ext cx="106832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华文中宋" panose="02010600040101010101" charset="-122"/>
                <a:ea typeface="华文中宋" panose="02010600040101010101" charset="-122"/>
              </a:rPr>
              <a:t>怼</a:t>
            </a:r>
            <a:endParaRPr lang="zh-CN" altLang="en-US" sz="60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5320" y="1470660"/>
            <a:ext cx="108204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怼，读作duì，义为怨恨，引申指凶狠。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在河南方言中，“怼”音duǐ，表示收拾、冲撞。作为网络流行词的“怼”源自综艺节目《真正男子汉》。在该节目的第二季中，某嘉宾被“收拾”了一顿，满怀委屈地问教官：“这就叫被怼吗？”教官便探讨了一番“小怼小进步，大怼大进步，不怼不进步”的“理论”。“怼”因此渐渐流行起来，人们用它来表示故意找茬、反抗、反对等意思。后来其义扩大，进一步衍生出“比拼”“竞争”等含义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55320" y="342900"/>
            <a:ext cx="108051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华文中宋" panose="02010600040101010101" charset="-122"/>
                <a:ea typeface="华文中宋" panose="02010600040101010101" charset="-122"/>
              </a:rPr>
              <a:t>打</a:t>
            </a:r>
            <a:r>
              <a:rPr lang="en-US" altLang="zh-CN" sz="6000" b="1">
                <a:latin typeface="华文中宋" panose="02010600040101010101" charset="-122"/>
                <a:ea typeface="华文中宋" panose="02010600040101010101" charset="-122"/>
              </a:rPr>
              <a:t>CALL</a:t>
            </a:r>
            <a:endParaRPr lang="en-US" altLang="zh-CN" sz="60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0060" y="1950720"/>
            <a:ext cx="1123188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打call　“打call”一词源自外语，call在英文中是“喊、叫”的意思。“打call”最开始的意思是演唱会现场观众疯狂喊叫，后指跟随音乐的节奏，用挥动荧光棒等方式与台上的表演者互动。进入我国后，其适用范围逐步扩大开来，也用来表达对某人、某事、某物的支持和赞成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94130" y="964565"/>
            <a:ext cx="945324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语言文字规范类刊物《咬文嚼字》杂志社发布“2017年十大流行语”。不忘初心、砥砺奋进、共享、有温度、流量、可能XXX假XXX、油腻、尬等流行语入选。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评选标准主要概括为两条：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引导健康的语文生活，弘扬积极的价值观念。</a:t>
            </a:r>
            <a:endParaRPr lang="zh-CN" altLang="en-US" sz="32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《咬文嚼字》主编黄安靖介绍，从2008年起，《咬文嚼字》率先开始公布年度十大流行语，迄今已有十年。“从中我们能发现，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语言不仅是话语工具，更能承载时代信息，反映社会观念。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69620" y="236220"/>
            <a:ext cx="106527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华文中宋" panose="02010600040101010101" charset="-122"/>
                <a:ea typeface="华文中宋" panose="02010600040101010101" charset="-122"/>
              </a:rPr>
              <a:t>说一说</a:t>
            </a:r>
            <a:r>
              <a:rPr lang="en-US" altLang="zh-CN" sz="6000" b="1"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6000" b="1">
                <a:latin typeface="华文中宋" panose="02010600040101010101" charset="-122"/>
                <a:ea typeface="华文中宋" panose="02010600040101010101" charset="-122"/>
              </a:rPr>
              <a:t>初心</a:t>
            </a:r>
            <a:r>
              <a:rPr lang="en-US" altLang="zh-CN" sz="6000" b="1">
                <a:latin typeface="华文中宋" panose="02010600040101010101" charset="-122"/>
                <a:ea typeface="华文中宋" panose="02010600040101010101" charset="-122"/>
              </a:rPr>
              <a:t>”</a:t>
            </a:r>
            <a:endParaRPr lang="en-US" altLang="zh-CN" sz="60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080" y="1592580"/>
            <a:ext cx="1091184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1.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初心,就是当初的心意,指事情一开始所抱持的信念。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2.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不忘初心，方得始终。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3.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初心易得，始终难守。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当初的美好理想、远大目标是容易树立的，但是树立理想、目标以后的路很坎坷，能够守住初心，坚持美好理想、远大目标，从而善始善终却非常难。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4.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不忘初心，牢记使命。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99135" y="203835"/>
            <a:ext cx="106286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华文中宋" panose="02010600040101010101" charset="-122"/>
                <a:ea typeface="华文中宋" panose="02010600040101010101" charset="-122"/>
              </a:rPr>
              <a:t>不忘初心</a:t>
            </a:r>
            <a:endParaRPr lang="zh-CN" altLang="en-US" sz="60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3275" y="1218565"/>
            <a:ext cx="1052449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不忘初心，即不忘本意、不忘初衷。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2016年7月1日，在庆祝中国共产党成立95周年大会上（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建党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95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周年大会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），习总书记指出：面向未来，面对挑战，全党同志一定要不忘初心、继续前进。2017年10月18日，中国共产党第十九次全国代表大会胜利召开（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十九大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），“不忘初心，牢记使命”成为大会主题的关键词。习总书记在报告中指出：中国共产党人的初心和使命，就是为中国人民谋幸福，为中华民族谋复兴。这个初心和使命是激励中国共产党人不断前进的根本动力。“不忘初心”由此迅速流行开来，广泛用于各行各业中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13740" y="249555"/>
            <a:ext cx="106584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华文中宋" panose="02010600040101010101" charset="-122"/>
                <a:ea typeface="华文中宋" panose="02010600040101010101" charset="-122"/>
              </a:rPr>
              <a:t>砥砺奋进</a:t>
            </a:r>
            <a:endParaRPr lang="zh-CN" altLang="en-US" sz="60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264285"/>
            <a:ext cx="1092644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砥砺，本义为磨刀石，引申指磨炼。砥砺奋进，即在磨炼中奋勇前进。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自2017年6月起，为了迎接十九大召开，各地响应中央号召，开展了以“砥砺奋进的五年”为主题的宣传活动，用各种形式展现十八大以来的五年中我国在经济发展、民生保障、生态文明、科技进步、文化教育、区域发展等方面取得的成就，激励广大干部群众坚定中国特色社会主义道路自信、理论自信、制度自信、文化自信，扎实推进各项工作，以优异成绩迎接党的十九大胜利召开。“砥砺奋进”准确地概括了以往五年的成就，生动地描绘了中华民族的形象，迅速流行于各类媒体上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79120" y="205740"/>
            <a:ext cx="109728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华文中宋" panose="02010600040101010101" charset="-122"/>
                <a:ea typeface="华文中宋" panose="02010600040101010101" charset="-122"/>
              </a:rPr>
              <a:t>有温度</a:t>
            </a:r>
            <a:endParaRPr lang="zh-CN" altLang="en-US" sz="60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4400" y="1840230"/>
            <a:ext cx="1085088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2017年5月8日，中国共产党上海市第十一次代表大会隆重开幕。大会报告中指出，上海未来五年要成为人文之城：建筑是可以阅读的，街区是适合漫步的，公园是最宜休憩的，城市始终是有温度的。“有温度”这个有着细腻感觉的词语，此后逐渐流行开来。它的意思是让人感受到热度、暖意，含义由物理层面扩展到了人文层面，和我们党的为人民服务的宗旨高度契合。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“有温度”的流行反映了人们对城市化建设中的人性化要求。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54050" y="220345"/>
            <a:ext cx="107778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华文中宋" panose="02010600040101010101" charset="-122"/>
                <a:ea typeface="华文中宋" panose="02010600040101010101" charset="-122"/>
              </a:rPr>
              <a:t>共享</a:t>
            </a:r>
            <a:endParaRPr lang="zh-CN" altLang="en-US" sz="60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360" y="1381125"/>
            <a:ext cx="1103122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共享，义为共同享有、共同享用。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共享单车的出现，解决了人们从住宅到公交站台、地铁等“最后一公里”的问题，得到了人们的认可。“共享”是互联网技术、移动支付技术日益成熟条件下的新的经济模式。“共享充电宝”“共享雨伞”“共享篮球”等等一系列与“共享”有关的产物纷纷进入了人们的生活。有报告显示，至2020年中国“共享经济”市场交易规模将占GDP的10%以上。“共享”一词的流行，体现了社会的想象力和创造力，展示了社会管理和人际关系的巨大变化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62000" y="342900"/>
            <a:ext cx="106375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华文中宋" panose="02010600040101010101" charset="-122"/>
                <a:ea typeface="华文中宋" panose="02010600040101010101" charset="-122"/>
              </a:rPr>
              <a:t>流量</a:t>
            </a:r>
            <a:endParaRPr lang="zh-CN" altLang="en-US" sz="60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6280" y="1516380"/>
            <a:ext cx="108204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“流量”本义是单位时间内通过河、渠或管道某一横截面的流体的量，或是通过道路的车辆、人员等的数量。在互联网时代，“流量”也指在一定时间内网站的访问量，以及手机等移动终端上网所耗费的字节数。明星大腕显然能让网站访问流量以及手机等移动终端上网流量暴增。从2016年年底、2017年年初开始，娱乐圈频频用“流量”来形容那些粉丝多、人气高、影响广、商业价值大的明星。这里面既有市场层面的客观描述，又隐含着公众的文化评价，是一个耐人寻味的词语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2420</Words>
  <Application>WPS 演示</Application>
  <PresentationFormat>宽屏</PresentationFormat>
  <Paragraphs>64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华文中宋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5</cp:revision>
  <dcterms:created xsi:type="dcterms:W3CDTF">2015-05-05T08:02:00Z</dcterms:created>
  <dcterms:modified xsi:type="dcterms:W3CDTF">2018-01-01T08:45:42Z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