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2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680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90" y="447675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0"/>
            <a:ext cx="9142730" cy="685736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3</cp:revision>
  <dcterms:created xsi:type="dcterms:W3CDTF">2018-09-15T02:05:00Z</dcterms:created>
  <dcterms:modified xsi:type="dcterms:W3CDTF">2018-09-16T04:21:29Z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