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65" r:id="rId3"/>
    <p:sldId id="317" r:id="rId4"/>
    <p:sldId id="266" r:id="rId5"/>
    <p:sldId id="319" r:id="rId6"/>
    <p:sldId id="320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16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4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文力争乃止。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帝惊泣不食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瑾等大惧。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蒙受赏赐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跪在大殿上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淳安公主蒙受赏赐田地三百顷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又打算夺任丘百姓的产业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因韩文尽力相争才停止。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当即与各位大臣一起跪在大殿上呈上奏折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奏折呈上后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皇帝震惊哭泣不吃东西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刘瑾等十分害怕。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90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字贯道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成化二年中了进士。被授予工部给事中。出京担任湖广右参议。宫中受宠的太监监管太和山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侵吞公家费用。韩文竭尽全力阻止他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用剩下的费用换得万石粮食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以备赈济百姓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九溪土族首领与邻帮为争夺土地互相攻打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韩文奉诏书前往安抚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那里的人都顺服了。弘治十六年官拜南京兵部尚书。年成不好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米价上涨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韩文请求预发三个月的军饷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户部感到为难。韩文说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救荒如救火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皇上降罪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我自己一人担当。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于是发官仓粮食十六万石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米价因此平抑下来。第二年皇帝召见他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授予他户部尚书一职。韩文稳重敦厚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平时和蔼纯朴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处事审慎。遇到大事时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则刚强果断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没有什么能阻挠的。武宗即位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赏赐以及安葬先皇、大婚各项费用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需银子一百八十多万两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国库的钱财不够供给。韩文请求先从承运库中取钱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皇上下诏书不允许。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2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自京边军士之外的赏赐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请分别给予银钞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渐渐增加内库和内府的钱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并且暂时向有功勋的皇亲国戚赐借庄田税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并且下命令让承运库的内官核查囤积的金银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登记造册。并且全部停止各项不紧急的费用。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依过去的制度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监局、仓库设置内官仅仅二三人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后渐渐添加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有时一个仓库十多人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韩文极力请求裁减淘汰。淳安公主蒙受赏赐田地三百顷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又打算夺任丘百姓的产业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因韩文尽力相争才停止。韩文主持国家大事两年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极力遏制有权势而又受帝王宠爱的人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这些权贵宠臣十分怨恨他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而这时太子身边昔日的宦官刘瑾等八人号称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每天劝导皇帝纵情狗马、鹰兔、歌舞、角抵等娱乐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不亲自处理政务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韩文每次退朝对同僚属下谈及这种情况时就流泪。郎中李梦阳进谏说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您如果在这时率领大臣坚持争辩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极其容易了。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96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韩文捋着胡须耸起双肩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毅然动容说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好。纵使事情不能成功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我的岁数足可以死了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不死不足以报效国家。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当即与各位大臣一起跪在大殿上呈上奏折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奏折呈上后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皇帝震惊哭泣不吃东西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刘瑾等十分害怕。刘瑾十分怨恨韩文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每天派人查找韩文的过错。过了一个多月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有个人把假银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成色不足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不能用于流通的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送进内库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于是用这件事定韩文的罪。下诏书官降一级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退休回乡。刘瑾恨怨未消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用丢失部籍的罪名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下诏书使韩文入狱。几个月才释放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罚千石米捐献给大同。不久又两次罚米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韩文家业荡然无存。刘瑾被杀后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韩文恢复官职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后来退休回乡。嘉靖五年去世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享年八十六岁。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96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部分《美的发现　学习抒情》。抒情是直接或间接地抒发内心感情的一种表达方式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是文章打动读者、感染读者的重要手段之一。在叙事性的作品中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它常常与叙述、描写、议论等结合运用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在议论说理的文章中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作者一般很少直抒感情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而是通过对某种观点的论证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体现作者的爱憎情感。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抒情的方式有两种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一、直接抒情。作者不借用其他方式而直接倾吐胸中的感情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。它通过作者或作品中的人物将情感直接表达出来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其特点是感情袒露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气势奔放、热烈。在古今诗文中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有许多直接抒情的佳作。例如李白的《蜀道难》《将进酒》等。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973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二、间接抒情。作者不是直接抒发对人物、事物的感情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而是在叙述、描写和议论中渗透着自己的强烈感情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或者借人物之口来抒发自己的感情。间接抒情有以下几种方法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借景抒情又称寓情于景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是指作者带着强烈的主观感情去描写客观景物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通过景物来抒情。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通过对物品的描写和叙述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表达自己的志向和意愿。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指通过叙述事件来抒发感情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让感情从具体事件的叙述中自然地流露出来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感染读者。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把感情寄寓在说理之中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理中含情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既可以使情具有深度、厚度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又可以使理闪烁出充满个性色彩的情思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拨动人的心弦。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当你走入农村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或踏进军营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或进入超市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和社会有了更多的接触时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是不是同时有了更多美的发现、更多的感触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请选择某一方面的感触写一篇不少于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题目对文章内容的限制很少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这样就给了这篇作文以极大的自由空间。写作的重点可以定在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为写作中心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当以记叙和抒情为主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当以议论和抒情为主。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955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故乡在远方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张抗抗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我总觉得自己是一个流浪者。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我漂泊不定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浪迹天涯。我走过田野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我到过许多许多地方。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岁那年我离开了杭州城。水光潋滟、山色空蒙的西子湖畔是我的出生地。离杭州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里水路的江南小镇洛舍是我的外婆家。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我只是杭州的一个过客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我的祖籍在广东新会。我长到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才同我的父母一起回过广东老家。老家有翡翠般的小河、密密的甘蔗林和神秘幽静的榕树岛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夕阳西下时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我看见大翅长脖的白鹳灰鹳急急盘旋回巢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巨大的榕树林遮天蔽日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鸟声嘤嘤。那就是闻名于世的小鸟天堂。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但老家于我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却已无故园的感觉。没有一个人认识我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我也并不真正认识一个人。我甚至说不出一句完整地道的家乡方言。我和我早年离家的父亲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犹如被放逐的弃儿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在陌生的乡音里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茫然寻找辨别着这块土地残留给自己的根性。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暑假寒假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坐小火轮去洛舍镇外婆家。镇东头有一座大石桥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夏天时许多光屁股的孩子从桥墩上往河里跳水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那小河连着烟波浩渺的洛舍洋。我曾经在桥下淘米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竹编的淘箩湿淋淋从水里拎起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珍珠般的白米上扑扑蹦跳着一条小鱼儿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而外婆早已过世了。外婆走时就带走了故乡。其实外婆外公也不是地道的浙江人氏。听说外婆的祖上是江苏丹阳人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不知何年移来德清洛舍。由此看来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外婆外公的祖籍也难以考证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我魂牵梦系的江南小镇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又何为我的故乡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所以对于我从小出生长大的杭州城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便有了一种隐隐的隔膜和猜疑。自然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我喜欢西湖的柔和淡泊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喜欢植物园的绿草地和春天时香得醉人的含笑花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喜欢冬天时满山的翠竹和苍郁的香樟树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但它们只是我摇篮上的饰带和点缀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我欣赏它们赞美它们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但它们不属于我。每次我回杭州探望父母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在嘈杂喧闹的街巷里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自己身上那种从遥远的异地带来的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生人味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总使我觉得同这里的温馨和湿润格格不入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我究竟来自何方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本单元的三篇课文都是山水游记散文。山水游记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是一种摹山范水、专门记游的文章。它以描写山川胜景、自然风物为题材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但它的写法也可以多种多样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只是必须是作者亲身游历的记录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抒写的是自己对山川风物的切身感受。山水游记一般以描绘山川自然景物为内容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主要写旅途的见闻和对大自然风光之美的感受。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作者笔下的山水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不仅是一种视觉、听觉的客观对象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而且是投射了作者心境的活生生的亲切的自然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作者往往在景物中托意深远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抒写胸中种种不平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使得山水带有了人的性格。因此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应在疏通文字障碍、掌握作者游踪、理解文章内容的基础上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重点把握作者的行文思路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挖掘文章内在的含意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理解作者的思想情感。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我会凝神默想着那遥远的冰雪之地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想起笼罩在雾霭中的幽蓝色的小兴安岭群山。踏着没膝深的雪地进山去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灌木林里尚未封冻的山泉一路叮咚欢歌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偶有暖泉顺坡溢流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便把低洼地的塔头墩子水晶一般封存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可窥见冰层下碧玉般的青草。山里无风的日子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静谧的柞树林中轻轻慢慢地飘着小清雪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落在头巾上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一会儿就披了亮晶晶的一肩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是雪女王送你的礼物。若闭上眼睛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能听见雪花亲吻树叶的声音。那是我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岁的生命中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第一次发现原来落雪有声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如桑蚕噬叶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婴童吮乳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声声有情。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那时住帐篷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炉筒一夜夜燃着粗壮的大木棒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隆隆如森林火车、如林场的牵引拖拉机轰响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时时还夹着山脚下传来的咔咔冰崩声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山林里的早晨宁静而妩媚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坡上的林梢一抹玫瑰红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淡紫色的炊烟缠绵缭绕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门前的白雪地上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又印上了夜里悄悄来过的不知名的小动物一条条丝带般的脚印儿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细细辨认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如梅花如柳梢亦如一个个问号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清晰又杂乱地蜿蜒于雪原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消失于密林深处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岁便离开了我的出生地杭州城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走向遥远而寒冷的北大荒。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那时我曾日夜思念我的西湖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我的故园在温暖的南方。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但现在我知道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我已没有了故乡。我们总是在走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一边走一边播撒着全世界都能生长的种子。我们随遇而安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落地生根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既来则定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四海为家。我们像一个新时代的游牧民族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一群永无归宿的流浪移民。也许我走过了太多的地方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我已有了太多的第二故乡。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然而在城市闷热窒息的夏日里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我仍时时想起北方的原野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那融进了我们青春血汗的土地。那里的一切粗犷而质朴。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年的日月就把我这样一个纤弱的江南女子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磨砺得柔韧而坚实起来。以后的日子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我也许还会继续流浪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在这极大又极小的世界上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寻觅着、创造着自己的精神家园。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本文是一篇写对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的感触的散文。与一般写思念故乡的抒情散文不同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不只是指单纯的地域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更多的是指精神的家园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一个安放感情的地方。所以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随性而动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因情而生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文章从更深一层的意义上表达了自己对于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417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阅读古代山水游记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借助古汉语知识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疏通文字障碍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掌握作者游踪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理解文章内容。因为古代山水游记都是通过记游来抒情言理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但由于时间久远、文字难懂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古代游记就不如现代游记易读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所以必须先疏通文字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把握作者写作的重点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理清作者的行文思路。古代山水游记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或直接写自然风景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歌咏山河之美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或借景抒情言理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写景只是铺垫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抒情言理才是关键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如本单元三篇文章都属于借景抒情言理的文章。阅读这样的文章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我们就要透过作者所写之景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来把握作者所抒之情、所言之理。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联系写作背景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挖掘文章内在的含意。文章是作者思想情感的物化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即使是纯客观的自然风景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写进文章之后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也已经经过作者的筛选。所以阅读这类文章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联系作者的思想和写作背景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能加深对文章内容的理解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更容易把握文章的内在含意。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2171434"/>
              </p:ext>
            </p:extLst>
          </p:nvPr>
        </p:nvGraphicFramePr>
        <p:xfrm>
          <a:off x="508000" y="1554038"/>
          <a:ext cx="8128000" cy="4395242"/>
        </p:xfrm>
        <a:graphic>
          <a:graphicData uri="http://schemas.openxmlformats.org/presentationml/2006/ole">
            <p:oleObj spid="_x0000_s1026" name="文档" r:id="rId6" imgW="3837032" imgH="20753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75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监局、仓库内官不过二三人。后渐添注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或一仓十余人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文力请裁汰。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文力争乃止。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文司国计二年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力遏权幸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权幸深疾之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日导帝狗马鹰兔歌舞角抵不亲万几文每退朝对僚属语及辄泣下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郎中李梦阳进曰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公诚及此时率大臣固争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易易耳。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文捋须昂肩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毅然改容曰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善。纵事勿济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吾年足死矣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不死不足报国。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疏入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帝惊泣不食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瑾等大惧。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瑾恨文甚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日令人伺文过。逾月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有以伪银输内库者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遂以为文罪。诏降一级致仕。瑾恨未已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坐以遗失部籍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逮文下诏狱。数月始释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罚米千石输大同。寻复罚米者再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家业荡然。瑾诛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致仕。嘉靖五年卒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年八十有六。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对下列句子中加点的词的解释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以其羡易粟万石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备振贷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救荒如救焚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吾自当之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至临大事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刚断无所挠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核所积金银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著之籍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对文中画波浪线部分的断句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此题可以采用语意断句法。首先了解句子大意。这个句子先写刘瑾等八人号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再写刘瑾等人引导皇帝沉溺声色犬马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最后写韩文对这些行为的不满。据此理解断句。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12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85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韩文为官清正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关注民众生活。他在湖广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妥善处理九溪土酋与邻境争地一事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担任南京兵都尚书时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年成歉收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他开仓取粮十六万石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平抑米价。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韩文刚正不屈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敢于奏议国事。武宗继位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诸项费用供给不足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他不顾非议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一再提出自己看法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有关机构冗员渐增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着手压缩编制。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韩文疾恶如仇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尽力遏制权幸。宦官刘瑾等每日引诱皇上沉溺于声色犬马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不理政事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他采用李梦阳的建议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冒死谏诤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打击了刘瑾等的嚣张气焰。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韩文刚者易折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饱受政敌陷害。刘瑾以遗失部籍作为罪名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释放后又两次罚米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使他倾家荡产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直到刘瑾被诛后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韩文才复官而后退休。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6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在文中找不到依据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属于无中生有。原文是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文力请裁汰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可见并非韩文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3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129</TotalTime>
  <Words>3172</Words>
  <Application>Microsoft Office PowerPoint</Application>
  <PresentationFormat>全屏显示(4:3)</PresentationFormat>
  <Paragraphs>136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cp:lastModifiedBy>Administrator</cp:lastModifiedBy>
  <cp:revision>31</cp:revision>
  <dcterms:created xsi:type="dcterms:W3CDTF">2015-04-23T00:36:31Z</dcterms:created>
  <dcterms:modified xsi:type="dcterms:W3CDTF">2016-10-19T07:38:26Z</dcterms:modified>
</cp:coreProperties>
</file>