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57" r:id="rId23"/>
    <p:sldId id="282" r:id="rId24"/>
    <p:sldId id="28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3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4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5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图片 12" descr="LOGO-课时新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图片 2" descr="掌控中考-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40900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6" descr="K:\5-远成工作室\王斐\112121212122.png1121212121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70000" y="2540000"/>
            <a:ext cx="24384000" cy="13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3319" name="图片 12" descr="LOGO-课时新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315" name="图片 1" descr="掌控中考-2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9794875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6950" y="2719388"/>
            <a:ext cx="765810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6225" y="708025"/>
            <a:ext cx="8475663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997950" y="1276350"/>
            <a:ext cx="68103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7225" y="936625"/>
            <a:ext cx="8002588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801100" y="1454150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787400"/>
            <a:ext cx="92392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图片 2"/>
          <p:cNvPicPr>
            <a:picLocks noChangeAspect="1"/>
          </p:cNvPicPr>
          <p:nvPr/>
        </p:nvPicPr>
        <p:blipFill>
          <a:blip r:embed="rId3"/>
          <a:srcRect l="3682" t="11694" r="462"/>
          <a:stretch>
            <a:fillRect/>
          </a:stretch>
        </p:blipFill>
        <p:spPr bwMode="auto">
          <a:xfrm>
            <a:off x="1660525" y="3400425"/>
            <a:ext cx="8662988" cy="296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32925" y="852488"/>
            <a:ext cx="6810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4200" y="819150"/>
            <a:ext cx="7953375" cy="553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693150" y="1257300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 l="838" t="1085"/>
          <a:stretch>
            <a:fillRect/>
          </a:stretch>
        </p:blipFill>
        <p:spPr bwMode="auto">
          <a:xfrm>
            <a:off x="1374775" y="1163638"/>
            <a:ext cx="9104313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236075" y="1163638"/>
            <a:ext cx="679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557338"/>
            <a:ext cx="87630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914400"/>
            <a:ext cx="91249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53563" y="1603375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562100"/>
            <a:ext cx="8686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 r="2486" b="2301"/>
          <a:stretch>
            <a:fillRect/>
          </a:stretch>
        </p:blipFill>
        <p:spPr bwMode="auto">
          <a:xfrm>
            <a:off x="1827213" y="728663"/>
            <a:ext cx="853757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285288" y="1336675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419225"/>
            <a:ext cx="94488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24975" y="1419225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 r="629" b="3166"/>
          <a:stretch>
            <a:fillRect/>
          </a:stretch>
        </p:blipFill>
        <p:spPr bwMode="auto">
          <a:xfrm>
            <a:off x="1504950" y="728663"/>
            <a:ext cx="9124950" cy="549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44038" y="1465263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8763" y="1890713"/>
            <a:ext cx="91344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75" y="800100"/>
            <a:ext cx="1000125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978900" y="1425575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681163"/>
            <a:ext cx="94488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4188" y="808038"/>
            <a:ext cx="8683625" cy="536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058275" y="1365250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0688" y="760413"/>
            <a:ext cx="8810625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7325" y="938213"/>
            <a:ext cx="927735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83725" y="1612900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8288" y="1843088"/>
            <a:ext cx="9115425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700" y="947738"/>
            <a:ext cx="937260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553575" y="1543050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0675" y="1130300"/>
            <a:ext cx="8810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8313" y="2940050"/>
            <a:ext cx="871537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 l="864" t="1566"/>
          <a:stretch>
            <a:fillRect/>
          </a:stretch>
        </p:blipFill>
        <p:spPr bwMode="auto">
          <a:xfrm>
            <a:off x="1839913" y="884238"/>
            <a:ext cx="8642350" cy="535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34500" y="1406525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38" y="1585913"/>
            <a:ext cx="900112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Calibri</vt:lpstr>
      <vt:lpstr>宋体</vt:lpstr>
      <vt:lpstr>Arial</vt:lpstr>
      <vt:lpstr>Calibri Light</vt:lpstr>
      <vt:lpstr>Gungsuh</vt:lpstr>
      <vt:lpstr>Office 主题</vt:lpstr>
      <vt:lpstr>1_Office 主题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23</cp:revision>
  <dcterms:created xsi:type="dcterms:W3CDTF">2019-03-05T07:06:00Z</dcterms:created>
  <dcterms:modified xsi:type="dcterms:W3CDTF">2020-03-28T13:14:06Z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