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96" r:id="rId4"/>
    <p:sldId id="264" r:id="rId5"/>
    <p:sldId id="285" r:id="rId6"/>
    <p:sldId id="286" r:id="rId7"/>
    <p:sldId id="288" r:id="rId8"/>
    <p:sldId id="291" r:id="rId9"/>
    <p:sldId id="292" r:id="rId10"/>
    <p:sldId id="293" r:id="rId11"/>
    <p:sldId id="294" r:id="rId12"/>
    <p:sldId id="295" r:id="rId13"/>
    <p:sldId id="261" r:id="rId14"/>
  </p:sldIdLst>
  <p:sldSz cx="12192000" cy="6858000"/>
  <p:notesSz cx="7104063" cy="10234613"/>
  <p:embeddedFontLst>
    <p:embeddedFont>
      <p:font typeface="楷体" charset="-122"/>
      <p:regular r:id="rId16"/>
    </p:embeddedFont>
    <p:embeddedFont>
      <p:font typeface="Calibri Light" charset="0"/>
      <p:regular r:id="rId17"/>
      <p:italic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微软雅黑" pitchFamily="34" charset="-122"/>
      <p:regular r:id="rId23"/>
      <p:bold r:id="rId24"/>
    </p:embeddedFont>
    <p:embeddedFont>
      <p:font typeface="等线" charset="-122"/>
      <p:regular r:id="rId25"/>
      <p:bold r:id="rId26"/>
    </p:embeddedFont>
    <p:embeddedFont>
      <p:font typeface="Wingdings 2" pitchFamily="18" charset="2"/>
      <p:regular r:id="rId27"/>
    </p:embeddedFont>
    <p:embeddedFont>
      <p:font typeface="黑体" pitchFamily="2" charset="-122"/>
      <p:regular r:id="rId28"/>
    </p:embeddedFont>
    <p:embeddedFont>
      <p:font typeface="楷体_GB2312" pitchFamily="49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A20EE-11D8-4B4B-AE9C-586FF344C7A6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E4C1D-2C55-4EB7-B3E2-4FD1DC75D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69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版权声明：精品模板商业授权，请联系</a:t>
            </a:r>
            <a:r>
              <a:rPr lang="en-US" altLang="zh-CN"/>
              <a:t>【</a:t>
            </a:r>
            <a:r>
              <a:rPr lang="zh-CN" altLang="en-US"/>
              <a:t>设计</a:t>
            </a:r>
            <a:r>
              <a:rPr lang="en-US" altLang="zh-CN"/>
              <a:t>】:https://</a:t>
            </a:r>
            <a:r>
              <a:rPr lang="zh-CN" altLang="en-US"/>
              <a:t>，专业</a:t>
            </a:r>
            <a:r>
              <a:rPr lang="en-US" altLang="zh-CN"/>
              <a:t>PPT</a:t>
            </a:r>
            <a:r>
              <a:rPr lang="zh-CN" altLang="en-US"/>
              <a:t>老师为你解决所有</a:t>
            </a:r>
            <a:r>
              <a:rPr lang="en-US" altLang="zh-CN"/>
              <a:t>PPT</a:t>
            </a:r>
            <a:r>
              <a:rPr lang="zh-CN" altLang="en-US"/>
              <a:t>问题！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7018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958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875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6914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488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85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015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581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577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270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03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0172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E4C1D-2C55-4EB7-B3E2-4FD1DC75D3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226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2020-9-24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38236.htm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baike.baidu.com/view/1719.htm" TargetMode="External"/><Relationship Id="rId7" Type="http://schemas.openxmlformats.org/officeDocument/2006/relationships/hyperlink" Target="http://baike.baidu.com/view/26492.htm" TargetMode="External"/><Relationship Id="rId12" Type="http://schemas.openxmlformats.org/officeDocument/2006/relationships/hyperlink" Target="http://baike.baidu.com/view/34649.htm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27805.htm" TargetMode="External"/><Relationship Id="rId11" Type="http://schemas.openxmlformats.org/officeDocument/2006/relationships/hyperlink" Target="http://baike.baidu.com/view/56224.htm" TargetMode="External"/><Relationship Id="rId5" Type="http://schemas.openxmlformats.org/officeDocument/2006/relationships/hyperlink" Target="http://baike.baidu.com/view/6255.htm" TargetMode="External"/><Relationship Id="rId10" Type="http://schemas.openxmlformats.org/officeDocument/2006/relationships/hyperlink" Target="http://baike.baidu.com/view/56207.htm" TargetMode="External"/><Relationship Id="rId4" Type="http://schemas.openxmlformats.org/officeDocument/2006/relationships/hyperlink" Target="http://baike.baidu.com/view/5199.htm" TargetMode="External"/><Relationship Id="rId9" Type="http://schemas.openxmlformats.org/officeDocument/2006/relationships/hyperlink" Target="http://baike.baidu.com/view/56263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3.jpeg"/><Relationship Id="rId4" Type="http://schemas.openxmlformats.org/officeDocument/2006/relationships/tags" Target="../tags/tag5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边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565" y="1395095"/>
            <a:ext cx="4901565" cy="2914015"/>
          </a:xfrm>
          <a:prstGeom prst="rect">
            <a:avLst/>
          </a:prstGeom>
        </p:spPr>
      </p:pic>
      <p:pic>
        <p:nvPicPr>
          <p:cNvPr id="5" name="图片 4" descr="红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3635" y="1275715"/>
            <a:ext cx="2043430" cy="4292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93695" y="1534795"/>
            <a:ext cx="4599940" cy="2634615"/>
          </a:xfrm>
          <a:prstGeom prst="rect">
            <a:avLst/>
          </a:prstGeom>
          <a:noFill/>
          <a:ln w="12700" cmpd="sng"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802245" y="1610360"/>
            <a:ext cx="1471133" cy="2798432"/>
            <a:chOff x="12424" y="2539"/>
            <a:chExt cx="2247" cy="4501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14647" y="2539"/>
              <a:ext cx="0" cy="3821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2431" y="2539"/>
              <a:ext cx="2240" cy="3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2424" y="2539"/>
              <a:ext cx="7" cy="4501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2431" y="7017"/>
              <a:ext cx="1423" cy="12"/>
            </a:xfrm>
            <a:prstGeom prst="line">
              <a:avLst/>
            </a:prstGeom>
            <a:ln w="25400">
              <a:solidFill>
                <a:srgbClr val="FFEA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3607172" y="2050025"/>
            <a:ext cx="3805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>
                <a:latin typeface="楷体" panose="02010609060101010101" pitchFamily="49" charset="-122"/>
                <a:ea typeface="楷体" panose="02010609060101010101" pitchFamily="49" charset="-122"/>
              </a:rPr>
              <a:t>短歌行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02245" y="1991032"/>
            <a:ext cx="1292662" cy="22309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smtClean="0">
                <a:latin typeface="楷体" panose="02010609060101010101" pitchFamily="49" charset="-122"/>
                <a:ea typeface="楷体" panose="02010609060101010101" pitchFamily="49" charset="-122"/>
              </a:rPr>
              <a:t>曹操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2920" y="596265"/>
            <a:ext cx="11186160" cy="5732145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77240" y="828040"/>
            <a:ext cx="563880" cy="56388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</a:p>
        </p:txBody>
      </p:sp>
      <p:sp>
        <p:nvSpPr>
          <p:cNvPr id="6" name="矩形 5"/>
          <p:cNvSpPr/>
          <p:nvPr/>
        </p:nvSpPr>
        <p:spPr>
          <a:xfrm>
            <a:off x="7810789" y="1756536"/>
            <a:ext cx="3911600" cy="4665345"/>
          </a:xfrm>
          <a:prstGeom prst="rect">
            <a:avLst/>
          </a:prstGeom>
          <a:blipFill dpi="0" rotWithShape="1">
            <a:blip r:embed="rId4">
              <a:alphaModFix amt="33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MH_Text_1"/>
          <p:cNvSpPr txBox="1">
            <a:spLocks noChangeArrowheads="1"/>
          </p:cNvSpPr>
          <p:nvPr/>
        </p:nvSpPr>
        <p:spPr bwMode="auto">
          <a:xfrm>
            <a:off x="1307810" y="3136921"/>
            <a:ext cx="6784282" cy="252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266700" indent="-266700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"/>
              <a:defRPr sz="2800" kern="1200">
                <a:solidFill>
                  <a:schemeClr val="accent1"/>
                </a:solidFill>
                <a:latin typeface="+mn-lt"/>
                <a:ea typeface="+mn-ea"/>
                <a:cs typeface="幼圆" panose="02010509060101010101" pitchFamily="49" charset="-122"/>
              </a:defRPr>
            </a:lvl1pPr>
            <a:lvl2pPr marL="266700" indent="-266700" algn="l" defTabSz="6858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幼圆" panose="02010509060101010101" pitchFamily="49" charset="-122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5pPr>
          </a:lstStyle>
          <a:p>
            <a:pPr marL="0" indent="0"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引用：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青青子衿，悠悠我心。纵我不往，子宁不嗣音</a:t>
            </a: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  <a:endParaRPr lang="en-US" altLang="zh-CN" sz="20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indent="0">
              <a:buNone/>
            </a:pP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诗经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郑风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子衿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     </a:t>
            </a:r>
          </a:p>
          <a:p>
            <a:pPr marL="0" indent="0">
              <a:buNone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呦呦鹿鸣，食野之苹。我有嘉宾，鼓瑟吹笙。 </a:t>
            </a:r>
            <a:endParaRPr lang="en-US" altLang="zh-CN" sz="20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indent="0">
              <a:buNone/>
            </a:pP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诗经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小雅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·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鹿鸣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</a:t>
            </a:r>
          </a:p>
        </p:txBody>
      </p:sp>
      <p:sp>
        <p:nvSpPr>
          <p:cNvPr id="3" name="MH_Text_1"/>
          <p:cNvSpPr txBox="1">
            <a:spLocks noChangeArrowheads="1"/>
          </p:cNvSpPr>
          <p:nvPr/>
        </p:nvSpPr>
        <p:spPr bwMode="auto">
          <a:xfrm>
            <a:off x="1341119" y="1946771"/>
            <a:ext cx="7496695" cy="1206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266700" indent="-266700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"/>
              <a:defRPr sz="2800" kern="1200">
                <a:solidFill>
                  <a:schemeClr val="accent1"/>
                </a:solidFill>
                <a:latin typeface="+mn-lt"/>
                <a:ea typeface="+mn-ea"/>
                <a:cs typeface="幼圆" panose="02010509060101010101" pitchFamily="49" charset="-122"/>
              </a:defRPr>
            </a:lvl1pPr>
            <a:lvl2pPr marL="266700" indent="-266700" algn="l" defTabSz="6858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幼圆" panose="02010509060101010101" pitchFamily="49" charset="-122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5pPr>
          </a:lstStyle>
          <a:p>
            <a:pPr marL="0" indent="0">
              <a:buNone/>
            </a:pPr>
            <a: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青青子衿，悠悠我心。但为君故，沉吟至今。</a:t>
            </a:r>
          </a:p>
          <a:p>
            <a:pPr marL="0" indent="0">
              <a:buNone/>
            </a:pPr>
            <a: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呦呦鹿鸣，食野之苹。我有嘉宾，鼓瑟吹笙。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41119" y="917575"/>
            <a:ext cx="3865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诗人如何写“忧”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059180" y="5298171"/>
            <a:ext cx="73981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表达了诗人求贤若渴、尊重贤才的思想感情。</a:t>
            </a:r>
          </a:p>
        </p:txBody>
      </p:sp>
    </p:spTree>
    <p:extLst>
      <p:ext uri="{BB962C8B-B14F-4D97-AF65-F5344CB8AC3E}">
        <p14:creationId xmlns:p14="http://schemas.microsoft.com/office/powerpoint/2010/main" val="302725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99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999"/>
                            </p:stCondLst>
                            <p:childTnLst>
                              <p:par>
                                <p:cTn id="36" presetID="41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499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499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" grpId="0" animBg="1"/>
      <p:bldP spid="2" grpId="0"/>
      <p:bldP spid="3" grpId="6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2920" y="596265"/>
            <a:ext cx="11186160" cy="5732145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77240" y="828040"/>
            <a:ext cx="563880" cy="56388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贰</a:t>
            </a:r>
          </a:p>
        </p:txBody>
      </p:sp>
      <p:sp>
        <p:nvSpPr>
          <p:cNvPr id="2050" name="花纹"/>
          <p:cNvSpPr/>
          <p:nvPr/>
        </p:nvSpPr>
        <p:spPr bwMode="auto">
          <a:xfrm>
            <a:off x="8229758" y="2022475"/>
            <a:ext cx="3422650" cy="4305935"/>
          </a:xfrm>
          <a:custGeom>
            <a:avLst/>
            <a:gdLst/>
            <a:ahLst/>
            <a:cxnLst/>
            <a:rect l="0" t="0" r="r" b="b"/>
            <a:pathLst>
              <a:path w="5001274" h="6520789">
                <a:moveTo>
                  <a:pt x="759985" y="3617251"/>
                </a:moveTo>
                <a:cubicBezTo>
                  <a:pt x="763743" y="3617251"/>
                  <a:pt x="763743" y="3617251"/>
                  <a:pt x="763743" y="3621007"/>
                </a:cubicBezTo>
                <a:cubicBezTo>
                  <a:pt x="583370" y="3767469"/>
                  <a:pt x="470638" y="4094194"/>
                  <a:pt x="632221" y="4289477"/>
                </a:cubicBezTo>
                <a:cubicBezTo>
                  <a:pt x="703619" y="4372097"/>
                  <a:pt x="805078" y="4360831"/>
                  <a:pt x="883991" y="4296988"/>
                </a:cubicBezTo>
                <a:cubicBezTo>
                  <a:pt x="910295" y="4274456"/>
                  <a:pt x="936599" y="4244412"/>
                  <a:pt x="947873" y="4206857"/>
                </a:cubicBezTo>
                <a:cubicBezTo>
                  <a:pt x="989208" y="4105460"/>
                  <a:pt x="842655" y="4127993"/>
                  <a:pt x="850171" y="4210613"/>
                </a:cubicBezTo>
                <a:cubicBezTo>
                  <a:pt x="853929" y="4229390"/>
                  <a:pt x="820109" y="4229390"/>
                  <a:pt x="820109" y="4210613"/>
                </a:cubicBezTo>
                <a:cubicBezTo>
                  <a:pt x="816351" y="4154281"/>
                  <a:pt x="827624" y="4075417"/>
                  <a:pt x="891506" y="4056639"/>
                </a:cubicBezTo>
                <a:cubicBezTo>
                  <a:pt x="944115" y="4041618"/>
                  <a:pt x="1019270" y="4071661"/>
                  <a:pt x="1034301" y="4131748"/>
                </a:cubicBezTo>
                <a:cubicBezTo>
                  <a:pt x="1064363" y="4266945"/>
                  <a:pt x="932841" y="4387119"/>
                  <a:pt x="816351" y="4420918"/>
                </a:cubicBezTo>
                <a:cubicBezTo>
                  <a:pt x="651010" y="4469739"/>
                  <a:pt x="515731" y="4308255"/>
                  <a:pt x="500700" y="4158037"/>
                </a:cubicBezTo>
                <a:cubicBezTo>
                  <a:pt x="485669" y="3955242"/>
                  <a:pt x="579613" y="3718648"/>
                  <a:pt x="759985" y="3617251"/>
                </a:cubicBezTo>
                <a:close/>
                <a:moveTo>
                  <a:pt x="2453402" y="3287423"/>
                </a:moveTo>
                <a:cubicBezTo>
                  <a:pt x="2689999" y="3281668"/>
                  <a:pt x="2875289" y="3359673"/>
                  <a:pt x="2943307" y="3399554"/>
                </a:cubicBezTo>
                <a:cubicBezTo>
                  <a:pt x="3048383" y="3467118"/>
                  <a:pt x="3247277" y="3617261"/>
                  <a:pt x="3393633" y="3666058"/>
                </a:cubicBezTo>
                <a:cubicBezTo>
                  <a:pt x="3539989" y="3711101"/>
                  <a:pt x="3607538" y="3861244"/>
                  <a:pt x="3378622" y="3726115"/>
                </a:cubicBezTo>
                <a:cubicBezTo>
                  <a:pt x="3202245" y="3617261"/>
                  <a:pt x="3048383" y="3598493"/>
                  <a:pt x="2909533" y="3598493"/>
                </a:cubicBezTo>
                <a:cubicBezTo>
                  <a:pt x="2770683" y="3598493"/>
                  <a:pt x="2631832" y="3545943"/>
                  <a:pt x="2470465" y="3478379"/>
                </a:cubicBezTo>
                <a:cubicBezTo>
                  <a:pt x="2312851" y="3414568"/>
                  <a:pt x="2297841" y="3452104"/>
                  <a:pt x="2417927" y="3553451"/>
                </a:cubicBezTo>
                <a:cubicBezTo>
                  <a:pt x="2538014" y="3651044"/>
                  <a:pt x="2485476" y="3651044"/>
                  <a:pt x="2297841" y="3564711"/>
                </a:cubicBezTo>
                <a:cubicBezTo>
                  <a:pt x="2113958" y="3478379"/>
                  <a:pt x="1975107" y="3564711"/>
                  <a:pt x="2113958" y="3632276"/>
                </a:cubicBezTo>
                <a:cubicBezTo>
                  <a:pt x="2252808" y="3699840"/>
                  <a:pt x="2020140" y="3651044"/>
                  <a:pt x="1776213" y="3763651"/>
                </a:cubicBezTo>
                <a:cubicBezTo>
                  <a:pt x="1528534" y="3876258"/>
                  <a:pt x="1344651" y="4108980"/>
                  <a:pt x="1303371" y="4169037"/>
                </a:cubicBezTo>
                <a:cubicBezTo>
                  <a:pt x="1265844" y="4229095"/>
                  <a:pt x="1153263" y="4420527"/>
                  <a:pt x="1247081" y="4221588"/>
                </a:cubicBezTo>
                <a:cubicBezTo>
                  <a:pt x="1337146" y="4022648"/>
                  <a:pt x="1551051" y="3651044"/>
                  <a:pt x="1986365" y="3414568"/>
                </a:cubicBezTo>
                <a:cubicBezTo>
                  <a:pt x="2151016" y="3324483"/>
                  <a:pt x="2311444" y="3290877"/>
                  <a:pt x="2453402" y="3287423"/>
                </a:cubicBezTo>
                <a:close/>
                <a:moveTo>
                  <a:pt x="1976119" y="2837493"/>
                </a:moveTo>
                <a:cubicBezTo>
                  <a:pt x="1970490" y="2834208"/>
                  <a:pt x="1962985" y="2834208"/>
                  <a:pt x="1957356" y="2839840"/>
                </a:cubicBezTo>
                <a:cubicBezTo>
                  <a:pt x="1863543" y="2922442"/>
                  <a:pt x="1762224" y="3001289"/>
                  <a:pt x="1638390" y="3031326"/>
                </a:cubicBezTo>
                <a:cubicBezTo>
                  <a:pt x="1555834" y="3053855"/>
                  <a:pt x="1432000" y="3023817"/>
                  <a:pt x="1360702" y="3072627"/>
                </a:cubicBezTo>
                <a:cubicBezTo>
                  <a:pt x="1349444" y="3080137"/>
                  <a:pt x="1349444" y="3091400"/>
                  <a:pt x="1356949" y="3102665"/>
                </a:cubicBezTo>
                <a:cubicBezTo>
                  <a:pt x="1428248" y="3189021"/>
                  <a:pt x="1634637" y="3136456"/>
                  <a:pt x="1720946" y="3102665"/>
                </a:cubicBezTo>
                <a:cubicBezTo>
                  <a:pt x="1841027" y="3057609"/>
                  <a:pt x="1953604" y="2986270"/>
                  <a:pt x="1983624" y="2854859"/>
                </a:cubicBezTo>
                <a:cubicBezTo>
                  <a:pt x="1985500" y="2847349"/>
                  <a:pt x="1981748" y="2840778"/>
                  <a:pt x="1976119" y="2837493"/>
                </a:cubicBezTo>
                <a:close/>
                <a:moveTo>
                  <a:pt x="1886527" y="2744214"/>
                </a:moveTo>
                <a:cubicBezTo>
                  <a:pt x="1873862" y="2748086"/>
                  <a:pt x="1856976" y="2765686"/>
                  <a:pt x="1848532" y="2768502"/>
                </a:cubicBezTo>
                <a:cubicBezTo>
                  <a:pt x="1799749" y="2794785"/>
                  <a:pt x="1747214" y="2813558"/>
                  <a:pt x="1690926" y="2828576"/>
                </a:cubicBezTo>
                <a:cubicBezTo>
                  <a:pt x="1604617" y="2851104"/>
                  <a:pt x="1458268" y="2858613"/>
                  <a:pt x="1401980" y="2933705"/>
                </a:cubicBezTo>
                <a:cubicBezTo>
                  <a:pt x="1394475" y="2941215"/>
                  <a:pt x="1398227" y="2952478"/>
                  <a:pt x="1409485" y="2956233"/>
                </a:cubicBezTo>
                <a:cubicBezTo>
                  <a:pt x="1495793" y="2986270"/>
                  <a:pt x="1627132" y="2929951"/>
                  <a:pt x="1709688" y="2899914"/>
                </a:cubicBezTo>
                <a:cubicBezTo>
                  <a:pt x="1773481" y="2873631"/>
                  <a:pt x="1886058" y="2843594"/>
                  <a:pt x="1904820" y="2764747"/>
                </a:cubicBezTo>
                <a:cubicBezTo>
                  <a:pt x="1904820" y="2760993"/>
                  <a:pt x="1904820" y="2753484"/>
                  <a:pt x="1901068" y="2749729"/>
                </a:cubicBezTo>
                <a:cubicBezTo>
                  <a:pt x="1901068" y="2749729"/>
                  <a:pt x="1901068" y="2749729"/>
                  <a:pt x="1897315" y="2745974"/>
                </a:cubicBezTo>
                <a:cubicBezTo>
                  <a:pt x="1894501" y="2743158"/>
                  <a:pt x="1890749" y="2742924"/>
                  <a:pt x="1886527" y="2744214"/>
                </a:cubicBezTo>
                <a:close/>
                <a:moveTo>
                  <a:pt x="1714614" y="2626589"/>
                </a:moveTo>
                <a:cubicBezTo>
                  <a:pt x="1542935" y="2616909"/>
                  <a:pt x="1310043" y="2669004"/>
                  <a:pt x="1281898" y="2809802"/>
                </a:cubicBezTo>
                <a:cubicBezTo>
                  <a:pt x="1281898" y="2828576"/>
                  <a:pt x="1293156" y="2843594"/>
                  <a:pt x="1311919" y="2839840"/>
                </a:cubicBezTo>
                <a:cubicBezTo>
                  <a:pt x="1356949" y="2824821"/>
                  <a:pt x="1375712" y="2794785"/>
                  <a:pt x="1413237" y="2772257"/>
                </a:cubicBezTo>
                <a:cubicBezTo>
                  <a:pt x="1462020" y="2745974"/>
                  <a:pt x="1514556" y="2723446"/>
                  <a:pt x="1567092" y="2715937"/>
                </a:cubicBezTo>
                <a:cubicBezTo>
                  <a:pt x="1660905" y="2697164"/>
                  <a:pt x="1765976" y="2708428"/>
                  <a:pt x="1852285" y="2674636"/>
                </a:cubicBezTo>
                <a:cubicBezTo>
                  <a:pt x="1859790" y="2670882"/>
                  <a:pt x="1863543" y="2659617"/>
                  <a:pt x="1856037" y="2655863"/>
                </a:cubicBezTo>
                <a:cubicBezTo>
                  <a:pt x="1822265" y="2639906"/>
                  <a:pt x="1771840" y="2629815"/>
                  <a:pt x="1714614" y="2626589"/>
                </a:cubicBezTo>
                <a:close/>
                <a:moveTo>
                  <a:pt x="2428476" y="2404597"/>
                </a:moveTo>
                <a:cubicBezTo>
                  <a:pt x="2454802" y="2404303"/>
                  <a:pt x="2482712" y="2408996"/>
                  <a:pt x="2512732" y="2419321"/>
                </a:cubicBezTo>
                <a:cubicBezTo>
                  <a:pt x="2632814" y="2456868"/>
                  <a:pt x="2599041" y="2535715"/>
                  <a:pt x="2505227" y="2505678"/>
                </a:cubicBezTo>
                <a:cubicBezTo>
                  <a:pt x="2351373" y="2453113"/>
                  <a:pt x="2253807" y="2577015"/>
                  <a:pt x="2159993" y="2689655"/>
                </a:cubicBezTo>
                <a:cubicBezTo>
                  <a:pt x="2069932" y="2802293"/>
                  <a:pt x="2159993" y="2967498"/>
                  <a:pt x="1889810" y="3166494"/>
                </a:cubicBezTo>
                <a:cubicBezTo>
                  <a:pt x="1615875" y="3365488"/>
                  <a:pt x="1293156" y="3140211"/>
                  <a:pt x="1191837" y="3275377"/>
                </a:cubicBezTo>
                <a:cubicBezTo>
                  <a:pt x="1094271" y="3406789"/>
                  <a:pt x="1045488" y="3617048"/>
                  <a:pt x="1225610" y="3703405"/>
                </a:cubicBezTo>
                <a:cubicBezTo>
                  <a:pt x="989200" y="3710914"/>
                  <a:pt x="962932" y="3530692"/>
                  <a:pt x="1068003" y="3267868"/>
                </a:cubicBezTo>
                <a:cubicBezTo>
                  <a:pt x="906644" y="3526937"/>
                  <a:pt x="775305" y="3354225"/>
                  <a:pt x="940417" y="3174003"/>
                </a:cubicBezTo>
                <a:cubicBezTo>
                  <a:pt x="764047" y="3320433"/>
                  <a:pt x="628956" y="3207794"/>
                  <a:pt x="895386" y="3053855"/>
                </a:cubicBezTo>
                <a:cubicBezTo>
                  <a:pt x="707759" y="3106419"/>
                  <a:pt x="621451" y="3020063"/>
                  <a:pt x="887881" y="2941215"/>
                </a:cubicBezTo>
                <a:cubicBezTo>
                  <a:pt x="756542" y="2941215"/>
                  <a:pt x="715264" y="2854859"/>
                  <a:pt x="696502" y="2715937"/>
                </a:cubicBezTo>
                <a:cubicBezTo>
                  <a:pt x="677739" y="2577015"/>
                  <a:pt x="782810" y="2471886"/>
                  <a:pt x="914149" y="2471886"/>
                </a:cubicBezTo>
                <a:cubicBezTo>
                  <a:pt x="1045488" y="2471886"/>
                  <a:pt x="1026725" y="2577015"/>
                  <a:pt x="940417" y="2531960"/>
                </a:cubicBezTo>
                <a:cubicBezTo>
                  <a:pt x="854109" y="2483150"/>
                  <a:pt x="801573" y="2531960"/>
                  <a:pt x="756542" y="2678391"/>
                </a:cubicBezTo>
                <a:cubicBezTo>
                  <a:pt x="707759" y="2821066"/>
                  <a:pt x="906644" y="2862368"/>
                  <a:pt x="1019220" y="2862368"/>
                </a:cubicBezTo>
                <a:cubicBezTo>
                  <a:pt x="1131797" y="2862368"/>
                  <a:pt x="1206848" y="2689655"/>
                  <a:pt x="1319424" y="2509432"/>
                </a:cubicBezTo>
                <a:cubicBezTo>
                  <a:pt x="1432000" y="2332964"/>
                  <a:pt x="1754719" y="2426830"/>
                  <a:pt x="1822265" y="2509432"/>
                </a:cubicBezTo>
                <a:cubicBezTo>
                  <a:pt x="1889810" y="2595789"/>
                  <a:pt x="2133726" y="2625826"/>
                  <a:pt x="2220034" y="2524451"/>
                </a:cubicBezTo>
                <a:cubicBezTo>
                  <a:pt x="2284766" y="2451236"/>
                  <a:pt x="2349497" y="2405476"/>
                  <a:pt x="2428476" y="2404597"/>
                </a:cubicBezTo>
                <a:close/>
                <a:moveTo>
                  <a:pt x="189935" y="2358519"/>
                </a:moveTo>
                <a:cubicBezTo>
                  <a:pt x="324751" y="2347252"/>
                  <a:pt x="403393" y="2444907"/>
                  <a:pt x="321006" y="2557587"/>
                </a:cubicBezTo>
                <a:cubicBezTo>
                  <a:pt x="306026" y="2576367"/>
                  <a:pt x="276067" y="2561343"/>
                  <a:pt x="291047" y="2542563"/>
                </a:cubicBezTo>
                <a:cubicBezTo>
                  <a:pt x="380924" y="2399835"/>
                  <a:pt x="201170" y="2429883"/>
                  <a:pt x="167466" y="2444907"/>
                </a:cubicBezTo>
                <a:cubicBezTo>
                  <a:pt x="130017" y="2459931"/>
                  <a:pt x="107548" y="2497491"/>
                  <a:pt x="92569" y="2531295"/>
                </a:cubicBezTo>
                <a:cubicBezTo>
                  <a:pt x="55120" y="2602659"/>
                  <a:pt x="43885" y="2685291"/>
                  <a:pt x="58865" y="2764167"/>
                </a:cubicBezTo>
                <a:cubicBezTo>
                  <a:pt x="103803" y="3004550"/>
                  <a:pt x="358455" y="3008306"/>
                  <a:pt x="549443" y="3012062"/>
                </a:cubicBezTo>
                <a:cubicBezTo>
                  <a:pt x="553188" y="3012062"/>
                  <a:pt x="553188" y="3015818"/>
                  <a:pt x="549443" y="3015818"/>
                </a:cubicBezTo>
                <a:cubicBezTo>
                  <a:pt x="257343" y="3075914"/>
                  <a:pt x="-31012" y="2944455"/>
                  <a:pt x="2692" y="2610172"/>
                </a:cubicBezTo>
                <a:cubicBezTo>
                  <a:pt x="13926" y="2508759"/>
                  <a:pt x="70099" y="2369788"/>
                  <a:pt x="189935" y="2358519"/>
                </a:cubicBezTo>
                <a:close/>
                <a:moveTo>
                  <a:pt x="1874070" y="1698377"/>
                </a:moveTo>
                <a:cubicBezTo>
                  <a:pt x="1862810" y="1694622"/>
                  <a:pt x="1855304" y="1702133"/>
                  <a:pt x="1847797" y="1709643"/>
                </a:cubicBezTo>
                <a:cubicBezTo>
                  <a:pt x="1787745" y="1792256"/>
                  <a:pt x="1941629" y="1953724"/>
                  <a:pt x="2001681" y="2002540"/>
                </a:cubicBezTo>
                <a:cubicBezTo>
                  <a:pt x="2072993" y="2062622"/>
                  <a:pt x="2193098" y="2115194"/>
                  <a:pt x="2283176" y="2066377"/>
                </a:cubicBezTo>
                <a:cubicBezTo>
                  <a:pt x="2286929" y="2062622"/>
                  <a:pt x="2286929" y="2055112"/>
                  <a:pt x="2279423" y="2055112"/>
                </a:cubicBezTo>
                <a:cubicBezTo>
                  <a:pt x="2174331" y="2010051"/>
                  <a:pt x="2084253" y="1991275"/>
                  <a:pt x="2009188" y="1897397"/>
                </a:cubicBezTo>
                <a:cubicBezTo>
                  <a:pt x="1971655" y="1856094"/>
                  <a:pt x="1941629" y="1807275"/>
                  <a:pt x="1922863" y="1754703"/>
                </a:cubicBezTo>
                <a:cubicBezTo>
                  <a:pt x="1911603" y="1724664"/>
                  <a:pt x="1907849" y="1709643"/>
                  <a:pt x="1874070" y="1698377"/>
                </a:cubicBezTo>
                <a:close/>
                <a:moveTo>
                  <a:pt x="2050342" y="1497363"/>
                </a:moveTo>
                <a:cubicBezTo>
                  <a:pt x="2040738" y="1496013"/>
                  <a:pt x="2030769" y="1496541"/>
                  <a:pt x="2020447" y="1499357"/>
                </a:cubicBezTo>
                <a:cubicBezTo>
                  <a:pt x="2012941" y="1503112"/>
                  <a:pt x="2005434" y="1514378"/>
                  <a:pt x="2005434" y="1521888"/>
                </a:cubicBezTo>
                <a:cubicBezTo>
                  <a:pt x="2009188" y="1570704"/>
                  <a:pt x="2042967" y="1578214"/>
                  <a:pt x="2072993" y="1612010"/>
                </a:cubicBezTo>
                <a:cubicBezTo>
                  <a:pt x="2110526" y="1657072"/>
                  <a:pt x="2136799" y="1705888"/>
                  <a:pt x="2163072" y="1758459"/>
                </a:cubicBezTo>
                <a:cubicBezTo>
                  <a:pt x="2208111" y="1844826"/>
                  <a:pt x="2249397" y="1916174"/>
                  <a:pt x="2335722" y="1964990"/>
                </a:cubicBezTo>
                <a:cubicBezTo>
                  <a:pt x="2343228" y="1968744"/>
                  <a:pt x="2343228" y="1961235"/>
                  <a:pt x="2343228" y="1957479"/>
                </a:cubicBezTo>
                <a:cubicBezTo>
                  <a:pt x="2271916" y="1871112"/>
                  <a:pt x="2245643" y="1758459"/>
                  <a:pt x="2193098" y="1660827"/>
                </a:cubicBezTo>
                <a:cubicBezTo>
                  <a:pt x="2166825" y="1608256"/>
                  <a:pt x="2117563" y="1506809"/>
                  <a:pt x="2050342" y="1497363"/>
                </a:cubicBezTo>
                <a:close/>
                <a:moveTo>
                  <a:pt x="2176120" y="1303153"/>
                </a:moveTo>
                <a:cubicBezTo>
                  <a:pt x="2129116" y="1295760"/>
                  <a:pt x="2095044" y="1368868"/>
                  <a:pt x="2144305" y="1401725"/>
                </a:cubicBezTo>
                <a:cubicBezTo>
                  <a:pt x="2301942" y="1506868"/>
                  <a:pt x="2313202" y="1687112"/>
                  <a:pt x="2369501" y="1848582"/>
                </a:cubicBezTo>
                <a:cubicBezTo>
                  <a:pt x="2369501" y="1852337"/>
                  <a:pt x="2373254" y="1852337"/>
                  <a:pt x="2377008" y="1848582"/>
                </a:cubicBezTo>
                <a:cubicBezTo>
                  <a:pt x="2433307" y="1664582"/>
                  <a:pt x="2350735" y="1420500"/>
                  <a:pt x="2196851" y="1311602"/>
                </a:cubicBezTo>
                <a:cubicBezTo>
                  <a:pt x="2189813" y="1306909"/>
                  <a:pt x="2182835" y="1304209"/>
                  <a:pt x="2176120" y="1303153"/>
                </a:cubicBezTo>
                <a:close/>
                <a:moveTo>
                  <a:pt x="749835" y="1239826"/>
                </a:moveTo>
                <a:cubicBezTo>
                  <a:pt x="854574" y="1239789"/>
                  <a:pt x="962974" y="1277341"/>
                  <a:pt x="1056726" y="1314893"/>
                </a:cubicBezTo>
                <a:cubicBezTo>
                  <a:pt x="1075476" y="1322403"/>
                  <a:pt x="1067976" y="1348690"/>
                  <a:pt x="1049225" y="1344935"/>
                </a:cubicBezTo>
                <a:cubicBezTo>
                  <a:pt x="944224" y="1329914"/>
                  <a:pt x="872972" y="1296117"/>
                  <a:pt x="764220" y="1322403"/>
                </a:cubicBezTo>
                <a:cubicBezTo>
                  <a:pt x="674219" y="1341179"/>
                  <a:pt x="584217" y="1378731"/>
                  <a:pt x="516716" y="1438815"/>
                </a:cubicBezTo>
                <a:cubicBezTo>
                  <a:pt x="340463" y="1607799"/>
                  <a:pt x="595467" y="1930746"/>
                  <a:pt x="767970" y="1705434"/>
                </a:cubicBezTo>
                <a:cubicBezTo>
                  <a:pt x="767970" y="1705434"/>
                  <a:pt x="771720" y="1705434"/>
                  <a:pt x="771720" y="1709189"/>
                </a:cubicBezTo>
                <a:cubicBezTo>
                  <a:pt x="674219" y="1934501"/>
                  <a:pt x="422964" y="1780538"/>
                  <a:pt x="396714" y="1592778"/>
                </a:cubicBezTo>
                <a:cubicBezTo>
                  <a:pt x="377964" y="1468856"/>
                  <a:pt x="471715" y="1352445"/>
                  <a:pt x="569217" y="1288606"/>
                </a:cubicBezTo>
                <a:cubicBezTo>
                  <a:pt x="625468" y="1253401"/>
                  <a:pt x="686993" y="1239847"/>
                  <a:pt x="749835" y="1239826"/>
                </a:cubicBezTo>
                <a:close/>
                <a:moveTo>
                  <a:pt x="3134406" y="976299"/>
                </a:moveTo>
                <a:cubicBezTo>
                  <a:pt x="3127368" y="977707"/>
                  <a:pt x="3121738" y="982401"/>
                  <a:pt x="3119861" y="991789"/>
                </a:cubicBezTo>
                <a:cubicBezTo>
                  <a:pt x="3093587" y="1078158"/>
                  <a:pt x="3149890" y="1183303"/>
                  <a:pt x="3149890" y="1273427"/>
                </a:cubicBezTo>
                <a:cubicBezTo>
                  <a:pt x="3149890" y="1363551"/>
                  <a:pt x="3131122" y="1449920"/>
                  <a:pt x="3123615" y="1536289"/>
                </a:cubicBezTo>
                <a:cubicBezTo>
                  <a:pt x="3123615" y="1540044"/>
                  <a:pt x="3127368" y="1540044"/>
                  <a:pt x="3131122" y="1540044"/>
                </a:cubicBezTo>
                <a:cubicBezTo>
                  <a:pt x="3194932" y="1468696"/>
                  <a:pt x="3213700" y="1367306"/>
                  <a:pt x="3221207" y="1273427"/>
                </a:cubicBezTo>
                <a:cubicBezTo>
                  <a:pt x="3221207" y="1187058"/>
                  <a:pt x="3232467" y="1040606"/>
                  <a:pt x="3157397" y="980524"/>
                </a:cubicBezTo>
                <a:cubicBezTo>
                  <a:pt x="3149890" y="976768"/>
                  <a:pt x="3141444" y="974891"/>
                  <a:pt x="3134406" y="976299"/>
                </a:cubicBezTo>
                <a:close/>
                <a:moveTo>
                  <a:pt x="2888081" y="939686"/>
                </a:moveTo>
                <a:cubicBezTo>
                  <a:pt x="2883389" y="938278"/>
                  <a:pt x="2877758" y="939217"/>
                  <a:pt x="2872128" y="942972"/>
                </a:cubicBezTo>
                <a:cubicBezTo>
                  <a:pt x="2808318" y="976768"/>
                  <a:pt x="2830839" y="1074403"/>
                  <a:pt x="2849607" y="1130730"/>
                </a:cubicBezTo>
                <a:cubicBezTo>
                  <a:pt x="2860867" y="1175792"/>
                  <a:pt x="2879635" y="1220854"/>
                  <a:pt x="2894649" y="1262161"/>
                </a:cubicBezTo>
                <a:cubicBezTo>
                  <a:pt x="2902156" y="1292203"/>
                  <a:pt x="2905910" y="1318489"/>
                  <a:pt x="2928431" y="1337265"/>
                </a:cubicBezTo>
                <a:cubicBezTo>
                  <a:pt x="2928431" y="1341020"/>
                  <a:pt x="2928431" y="1341020"/>
                  <a:pt x="2932185" y="1337265"/>
                </a:cubicBezTo>
                <a:cubicBezTo>
                  <a:pt x="2969720" y="1303468"/>
                  <a:pt x="2939692" y="1228365"/>
                  <a:pt x="2928431" y="1183303"/>
                </a:cubicBezTo>
                <a:cubicBezTo>
                  <a:pt x="2917170" y="1134485"/>
                  <a:pt x="2905910" y="1081913"/>
                  <a:pt x="2909663" y="1029341"/>
                </a:cubicBezTo>
                <a:cubicBezTo>
                  <a:pt x="2913417" y="995544"/>
                  <a:pt x="2917170" y="976768"/>
                  <a:pt x="2898403" y="950482"/>
                </a:cubicBezTo>
                <a:cubicBezTo>
                  <a:pt x="2896526" y="944850"/>
                  <a:pt x="2892773" y="941094"/>
                  <a:pt x="2888081" y="939686"/>
                </a:cubicBezTo>
                <a:close/>
                <a:moveTo>
                  <a:pt x="2996933" y="938748"/>
                </a:moveTo>
                <a:cubicBezTo>
                  <a:pt x="2989426" y="941094"/>
                  <a:pt x="2982857" y="946727"/>
                  <a:pt x="2980981" y="954237"/>
                </a:cubicBezTo>
                <a:cubicBezTo>
                  <a:pt x="2958459" y="1021830"/>
                  <a:pt x="2992241" y="1093179"/>
                  <a:pt x="3003502" y="1164527"/>
                </a:cubicBezTo>
                <a:cubicBezTo>
                  <a:pt x="3014762" y="1247141"/>
                  <a:pt x="3011009" y="1333510"/>
                  <a:pt x="3018516" y="1416123"/>
                </a:cubicBezTo>
                <a:cubicBezTo>
                  <a:pt x="3018516" y="1419879"/>
                  <a:pt x="3022269" y="1423634"/>
                  <a:pt x="3026023" y="1419879"/>
                </a:cubicBezTo>
                <a:cubicBezTo>
                  <a:pt x="3063558" y="1337265"/>
                  <a:pt x="3071065" y="1247141"/>
                  <a:pt x="3067312" y="1157017"/>
                </a:cubicBezTo>
                <a:cubicBezTo>
                  <a:pt x="3059805" y="1081913"/>
                  <a:pt x="3067312" y="999299"/>
                  <a:pt x="3018516" y="942972"/>
                </a:cubicBezTo>
                <a:cubicBezTo>
                  <a:pt x="3012886" y="937339"/>
                  <a:pt x="3004440" y="936400"/>
                  <a:pt x="2996933" y="938748"/>
                </a:cubicBezTo>
                <a:close/>
                <a:moveTo>
                  <a:pt x="1821891" y="603935"/>
                </a:moveTo>
                <a:cubicBezTo>
                  <a:pt x="1862576" y="607638"/>
                  <a:pt x="1880169" y="649296"/>
                  <a:pt x="1821524" y="740827"/>
                </a:cubicBezTo>
                <a:cubicBezTo>
                  <a:pt x="1727693" y="887276"/>
                  <a:pt x="1862810" y="1060011"/>
                  <a:pt x="2151812" y="1176419"/>
                </a:cubicBezTo>
                <a:cubicBezTo>
                  <a:pt x="2444566" y="1296582"/>
                  <a:pt x="2493359" y="1649561"/>
                  <a:pt x="2504619" y="1934950"/>
                </a:cubicBezTo>
                <a:cubicBezTo>
                  <a:pt x="2519632" y="2220337"/>
                  <a:pt x="2804880" y="2498214"/>
                  <a:pt x="3033829" y="2569561"/>
                </a:cubicBezTo>
                <a:cubicBezTo>
                  <a:pt x="3266531" y="2644663"/>
                  <a:pt x="3626845" y="2888745"/>
                  <a:pt x="3825768" y="3286786"/>
                </a:cubicBezTo>
                <a:cubicBezTo>
                  <a:pt x="4024691" y="3684826"/>
                  <a:pt x="4227367" y="4334459"/>
                  <a:pt x="4261147" y="4499683"/>
                </a:cubicBezTo>
                <a:cubicBezTo>
                  <a:pt x="4294926" y="4664908"/>
                  <a:pt x="4264900" y="4788826"/>
                  <a:pt x="4193588" y="4495928"/>
                </a:cubicBezTo>
                <a:cubicBezTo>
                  <a:pt x="4069730" y="3962704"/>
                  <a:pt x="3638105" y="3425724"/>
                  <a:pt x="3360363" y="3320581"/>
                </a:cubicBezTo>
                <a:cubicBezTo>
                  <a:pt x="3082621" y="3215439"/>
                  <a:pt x="2842412" y="2903765"/>
                  <a:pt x="2823646" y="2757316"/>
                </a:cubicBezTo>
                <a:cubicBezTo>
                  <a:pt x="2804880" y="2610867"/>
                  <a:pt x="2782360" y="2524500"/>
                  <a:pt x="2624723" y="2370542"/>
                </a:cubicBezTo>
                <a:cubicBezTo>
                  <a:pt x="2463333" y="2220337"/>
                  <a:pt x="2545905" y="2254132"/>
                  <a:pt x="2159318" y="2246622"/>
                </a:cubicBezTo>
                <a:cubicBezTo>
                  <a:pt x="1776485" y="2239113"/>
                  <a:pt x="1558796" y="1596990"/>
                  <a:pt x="1416172" y="1484337"/>
                </a:cubicBezTo>
                <a:cubicBezTo>
                  <a:pt x="1277301" y="1371684"/>
                  <a:pt x="1145937" y="1443031"/>
                  <a:pt x="1044599" y="1604500"/>
                </a:cubicBezTo>
                <a:cubicBezTo>
                  <a:pt x="1018326" y="1450541"/>
                  <a:pt x="1145937" y="1259031"/>
                  <a:pt x="1416172" y="1337888"/>
                </a:cubicBezTo>
                <a:cubicBezTo>
                  <a:pt x="1160950" y="1198949"/>
                  <a:pt x="1239768" y="898541"/>
                  <a:pt x="1551289" y="1176419"/>
                </a:cubicBezTo>
                <a:cubicBezTo>
                  <a:pt x="1284808" y="879766"/>
                  <a:pt x="1562549" y="924827"/>
                  <a:pt x="1708927" y="1097562"/>
                </a:cubicBezTo>
                <a:cubicBezTo>
                  <a:pt x="1648874" y="958623"/>
                  <a:pt x="1656381" y="695766"/>
                  <a:pt x="1735199" y="635684"/>
                </a:cubicBezTo>
                <a:cubicBezTo>
                  <a:pt x="1764756" y="613153"/>
                  <a:pt x="1797480" y="601712"/>
                  <a:pt x="1821891" y="603935"/>
                </a:cubicBezTo>
                <a:close/>
                <a:moveTo>
                  <a:pt x="4162805" y="514052"/>
                </a:moveTo>
                <a:cubicBezTo>
                  <a:pt x="4162336" y="513582"/>
                  <a:pt x="4161398" y="513582"/>
                  <a:pt x="4159522" y="515460"/>
                </a:cubicBezTo>
                <a:cubicBezTo>
                  <a:pt x="3803044" y="879762"/>
                  <a:pt x="3649195" y="1364244"/>
                  <a:pt x="3727996" y="1867506"/>
                </a:cubicBezTo>
                <a:cubicBezTo>
                  <a:pt x="3780529" y="2216783"/>
                  <a:pt x="3893101" y="2520992"/>
                  <a:pt x="3998168" y="2851492"/>
                </a:cubicBezTo>
                <a:cubicBezTo>
                  <a:pt x="4039445" y="2986697"/>
                  <a:pt x="4039445" y="3099367"/>
                  <a:pt x="4178284" y="3166969"/>
                </a:cubicBezTo>
                <a:cubicBezTo>
                  <a:pt x="4185789" y="3170724"/>
                  <a:pt x="4193293" y="3163214"/>
                  <a:pt x="4185789" y="3155702"/>
                </a:cubicBezTo>
                <a:cubicBezTo>
                  <a:pt x="4095731" y="3073078"/>
                  <a:pt x="4084474" y="2753844"/>
                  <a:pt x="4050702" y="2637418"/>
                </a:cubicBezTo>
                <a:cubicBezTo>
                  <a:pt x="3983159" y="2400811"/>
                  <a:pt x="3885596" y="2175471"/>
                  <a:pt x="3840568" y="1935107"/>
                </a:cubicBezTo>
                <a:cubicBezTo>
                  <a:pt x="3735500" y="1386778"/>
                  <a:pt x="3870587" y="977409"/>
                  <a:pt x="4163274" y="515460"/>
                </a:cubicBezTo>
                <a:cubicBezTo>
                  <a:pt x="4163274" y="515460"/>
                  <a:pt x="4163274" y="514521"/>
                  <a:pt x="4162805" y="514052"/>
                </a:cubicBezTo>
                <a:close/>
                <a:moveTo>
                  <a:pt x="2852547" y="509763"/>
                </a:moveTo>
                <a:cubicBezTo>
                  <a:pt x="2938401" y="498981"/>
                  <a:pt x="2909663" y="611109"/>
                  <a:pt x="2909663" y="680110"/>
                </a:cubicBezTo>
                <a:cubicBezTo>
                  <a:pt x="2909663" y="758969"/>
                  <a:pt x="2954706" y="751458"/>
                  <a:pt x="2954706" y="661334"/>
                </a:cubicBezTo>
                <a:cubicBezTo>
                  <a:pt x="2954706" y="567455"/>
                  <a:pt x="2954706" y="533658"/>
                  <a:pt x="2995995" y="541168"/>
                </a:cubicBezTo>
                <a:cubicBezTo>
                  <a:pt x="3033530" y="548679"/>
                  <a:pt x="3029776" y="665089"/>
                  <a:pt x="3029776" y="721417"/>
                </a:cubicBezTo>
                <a:cubicBezTo>
                  <a:pt x="3029776" y="773989"/>
                  <a:pt x="3074819" y="807786"/>
                  <a:pt x="3082326" y="706396"/>
                </a:cubicBezTo>
                <a:cubicBezTo>
                  <a:pt x="3086080" y="608762"/>
                  <a:pt x="3101094" y="593741"/>
                  <a:pt x="3146136" y="601252"/>
                </a:cubicBezTo>
                <a:cubicBezTo>
                  <a:pt x="3194932" y="608762"/>
                  <a:pt x="3146136" y="687620"/>
                  <a:pt x="3142383" y="740193"/>
                </a:cubicBezTo>
                <a:cubicBezTo>
                  <a:pt x="3134876" y="792765"/>
                  <a:pt x="3168657" y="845338"/>
                  <a:pt x="3187425" y="766479"/>
                </a:cubicBezTo>
                <a:cubicBezTo>
                  <a:pt x="3206193" y="687620"/>
                  <a:pt x="3341320" y="612517"/>
                  <a:pt x="3438912" y="638803"/>
                </a:cubicBezTo>
                <a:cubicBezTo>
                  <a:pt x="3540258" y="665089"/>
                  <a:pt x="3626589" y="834072"/>
                  <a:pt x="3525244" y="864113"/>
                </a:cubicBezTo>
                <a:cubicBezTo>
                  <a:pt x="3427652" y="897910"/>
                  <a:pt x="3551518" y="732683"/>
                  <a:pt x="3401377" y="740193"/>
                </a:cubicBezTo>
                <a:cubicBezTo>
                  <a:pt x="3247482" y="747703"/>
                  <a:pt x="3194932" y="924196"/>
                  <a:pt x="3266249" y="1006810"/>
                </a:cubicBezTo>
                <a:cubicBezTo>
                  <a:pt x="3341320" y="1085668"/>
                  <a:pt x="3367595" y="1374816"/>
                  <a:pt x="3333813" y="1494982"/>
                </a:cubicBezTo>
                <a:cubicBezTo>
                  <a:pt x="3300031" y="1615147"/>
                  <a:pt x="3187425" y="1727802"/>
                  <a:pt x="3033530" y="1780375"/>
                </a:cubicBezTo>
                <a:cubicBezTo>
                  <a:pt x="2883389" y="1832948"/>
                  <a:pt x="2744508" y="2013195"/>
                  <a:pt x="2830839" y="2197198"/>
                </a:cubicBezTo>
                <a:cubicBezTo>
                  <a:pt x="2894649" y="2336140"/>
                  <a:pt x="2804564" y="2324875"/>
                  <a:pt x="2763275" y="2227240"/>
                </a:cubicBezTo>
                <a:cubicBezTo>
                  <a:pt x="2721986" y="2125851"/>
                  <a:pt x="2661930" y="1941847"/>
                  <a:pt x="2774536" y="1769110"/>
                </a:cubicBezTo>
                <a:cubicBezTo>
                  <a:pt x="2887142" y="1596372"/>
                  <a:pt x="2980981" y="1536289"/>
                  <a:pt x="2883389" y="1449920"/>
                </a:cubicBezTo>
                <a:cubicBezTo>
                  <a:pt x="2782043" y="1363551"/>
                  <a:pt x="2643162" y="1284692"/>
                  <a:pt x="2631902" y="1183303"/>
                </a:cubicBezTo>
                <a:cubicBezTo>
                  <a:pt x="2616887" y="1085668"/>
                  <a:pt x="2770782" y="984279"/>
                  <a:pt x="2763275" y="886644"/>
                </a:cubicBezTo>
                <a:cubicBezTo>
                  <a:pt x="2755768" y="785255"/>
                  <a:pt x="2504281" y="627538"/>
                  <a:pt x="2444225" y="792765"/>
                </a:cubicBezTo>
                <a:cubicBezTo>
                  <a:pt x="2384168" y="957993"/>
                  <a:pt x="2339126" y="860358"/>
                  <a:pt x="2417950" y="725172"/>
                </a:cubicBezTo>
                <a:cubicBezTo>
                  <a:pt x="2496774" y="593741"/>
                  <a:pt x="2504281" y="582475"/>
                  <a:pt x="2609380" y="620027"/>
                </a:cubicBezTo>
                <a:cubicBezTo>
                  <a:pt x="2718233" y="661334"/>
                  <a:pt x="2748261" y="826562"/>
                  <a:pt x="2804564" y="758969"/>
                </a:cubicBezTo>
                <a:cubicBezTo>
                  <a:pt x="2857114" y="695131"/>
                  <a:pt x="2669437" y="574965"/>
                  <a:pt x="2808318" y="522393"/>
                </a:cubicBezTo>
                <a:cubicBezTo>
                  <a:pt x="2825678" y="515352"/>
                  <a:pt x="2840282" y="511303"/>
                  <a:pt x="2852547" y="509763"/>
                </a:cubicBezTo>
                <a:close/>
                <a:moveTo>
                  <a:pt x="4848234" y="226941"/>
                </a:moveTo>
                <a:cubicBezTo>
                  <a:pt x="5112339" y="245169"/>
                  <a:pt x="4998653" y="531891"/>
                  <a:pt x="4778668" y="410301"/>
                </a:cubicBezTo>
                <a:cubicBezTo>
                  <a:pt x="4527257" y="271341"/>
                  <a:pt x="4275846" y="462881"/>
                  <a:pt x="4249579" y="646909"/>
                </a:cubicBezTo>
                <a:cubicBezTo>
                  <a:pt x="4223313" y="834693"/>
                  <a:pt x="4234570" y="1289130"/>
                  <a:pt x="4504743" y="1582073"/>
                </a:cubicBezTo>
                <a:cubicBezTo>
                  <a:pt x="4778668" y="1875016"/>
                  <a:pt x="4831202" y="2306919"/>
                  <a:pt x="4632324" y="2596106"/>
                </a:cubicBezTo>
                <a:cubicBezTo>
                  <a:pt x="4433447" y="2889048"/>
                  <a:pt x="4174531" y="3163214"/>
                  <a:pt x="4287103" y="3501224"/>
                </a:cubicBezTo>
                <a:cubicBezTo>
                  <a:pt x="4399676" y="3839235"/>
                  <a:pt x="4647334" y="4733086"/>
                  <a:pt x="4493486" y="5349018"/>
                </a:cubicBezTo>
                <a:cubicBezTo>
                  <a:pt x="4377161" y="5818477"/>
                  <a:pt x="4099483" y="6265403"/>
                  <a:pt x="3878092" y="6520789"/>
                </a:cubicBezTo>
                <a:cubicBezTo>
                  <a:pt x="3878092" y="6520789"/>
                  <a:pt x="3878092" y="6520789"/>
                  <a:pt x="3221421" y="6520789"/>
                </a:cubicBezTo>
                <a:cubicBezTo>
                  <a:pt x="3495347" y="6419386"/>
                  <a:pt x="3701729" y="6257892"/>
                  <a:pt x="3814301" y="6051329"/>
                </a:cubicBezTo>
                <a:cubicBezTo>
                  <a:pt x="4035692" y="5645716"/>
                  <a:pt x="3735500" y="5300194"/>
                  <a:pt x="3487842" y="5326483"/>
                </a:cubicBezTo>
                <a:cubicBezTo>
                  <a:pt x="3240183" y="5352773"/>
                  <a:pt x="3018791" y="5536801"/>
                  <a:pt x="3056315" y="5777165"/>
                </a:cubicBezTo>
                <a:cubicBezTo>
                  <a:pt x="3090087" y="6017528"/>
                  <a:pt x="3390279" y="5979972"/>
                  <a:pt x="3292717" y="5882324"/>
                </a:cubicBezTo>
                <a:cubicBezTo>
                  <a:pt x="3195154" y="5784676"/>
                  <a:pt x="3116354" y="5548069"/>
                  <a:pt x="3371517" y="5457932"/>
                </a:cubicBezTo>
                <a:cubicBezTo>
                  <a:pt x="3630433" y="5371552"/>
                  <a:pt x="3716738" y="5660739"/>
                  <a:pt x="3656700" y="5810966"/>
                </a:cubicBezTo>
                <a:cubicBezTo>
                  <a:pt x="3592909" y="5961193"/>
                  <a:pt x="3266450" y="6220335"/>
                  <a:pt x="3011286" y="5893591"/>
                </a:cubicBezTo>
                <a:cubicBezTo>
                  <a:pt x="2756123" y="5566847"/>
                  <a:pt x="2966258" y="5052319"/>
                  <a:pt x="3364012" y="4935893"/>
                </a:cubicBezTo>
                <a:cubicBezTo>
                  <a:pt x="3761767" y="4823223"/>
                  <a:pt x="4106988" y="4954671"/>
                  <a:pt x="4125750" y="5405353"/>
                </a:cubicBezTo>
                <a:cubicBezTo>
                  <a:pt x="4178284" y="4988472"/>
                  <a:pt x="4106988" y="4680507"/>
                  <a:pt x="3904358" y="4406342"/>
                </a:cubicBezTo>
                <a:cubicBezTo>
                  <a:pt x="3701729" y="4132178"/>
                  <a:pt x="3371517" y="3760365"/>
                  <a:pt x="3037553" y="4087109"/>
                </a:cubicBezTo>
                <a:cubicBezTo>
                  <a:pt x="2699837" y="4413854"/>
                  <a:pt x="2542236" y="4654217"/>
                  <a:pt x="2118215" y="4380053"/>
                </a:cubicBezTo>
                <a:cubicBezTo>
                  <a:pt x="1694193" y="4105888"/>
                  <a:pt x="1015009" y="4646706"/>
                  <a:pt x="1112571" y="5262637"/>
                </a:cubicBezTo>
                <a:cubicBezTo>
                  <a:pt x="1206381" y="5882324"/>
                  <a:pt x="1589126" y="6058841"/>
                  <a:pt x="1851794" y="6006261"/>
                </a:cubicBezTo>
                <a:cubicBezTo>
                  <a:pt x="2118215" y="5953682"/>
                  <a:pt x="2073186" y="5600648"/>
                  <a:pt x="2320844" y="5717074"/>
                </a:cubicBezTo>
                <a:cubicBezTo>
                  <a:pt x="2568503" y="5829744"/>
                  <a:pt x="2223282" y="6220335"/>
                  <a:pt x="1772994" y="6115176"/>
                </a:cubicBezTo>
                <a:cubicBezTo>
                  <a:pt x="1322705" y="6006261"/>
                  <a:pt x="1048780" y="5784676"/>
                  <a:pt x="996247" y="5247614"/>
                </a:cubicBezTo>
                <a:cubicBezTo>
                  <a:pt x="943713" y="4706797"/>
                  <a:pt x="1322705" y="4027019"/>
                  <a:pt x="1851794" y="3812945"/>
                </a:cubicBezTo>
                <a:cubicBezTo>
                  <a:pt x="1994385" y="3741587"/>
                  <a:pt x="2125719" y="3726564"/>
                  <a:pt x="2013147" y="3812945"/>
                </a:cubicBezTo>
                <a:cubicBezTo>
                  <a:pt x="1896823" y="3903081"/>
                  <a:pt x="1863051" y="3948149"/>
                  <a:pt x="1825527" y="4027019"/>
                </a:cubicBezTo>
                <a:cubicBezTo>
                  <a:pt x="1791756" y="4105888"/>
                  <a:pt x="1836785" y="4184757"/>
                  <a:pt x="1908080" y="4060820"/>
                </a:cubicBezTo>
                <a:cubicBezTo>
                  <a:pt x="1975623" y="3936882"/>
                  <a:pt x="2054424" y="3891814"/>
                  <a:pt x="2193263" y="3805434"/>
                </a:cubicBezTo>
                <a:cubicBezTo>
                  <a:pt x="2332102" y="3719053"/>
                  <a:pt x="2399645" y="3752854"/>
                  <a:pt x="2272063" y="3850502"/>
                </a:cubicBezTo>
                <a:cubicBezTo>
                  <a:pt x="2148234" y="3951905"/>
                  <a:pt x="2148234" y="4057064"/>
                  <a:pt x="2182006" y="4098377"/>
                </a:cubicBezTo>
                <a:cubicBezTo>
                  <a:pt x="2212025" y="4135933"/>
                  <a:pt x="2294578" y="3978195"/>
                  <a:pt x="2407150" y="3865524"/>
                </a:cubicBezTo>
                <a:cubicBezTo>
                  <a:pt x="2519722" y="3752854"/>
                  <a:pt x="2658561" y="3647695"/>
                  <a:pt x="2947496" y="3658962"/>
                </a:cubicBezTo>
                <a:cubicBezTo>
                  <a:pt x="3240183" y="3673985"/>
                  <a:pt x="3645443" y="3745343"/>
                  <a:pt x="3964397" y="4301183"/>
                </a:cubicBezTo>
                <a:cubicBezTo>
                  <a:pt x="4279599" y="4860779"/>
                  <a:pt x="4215808" y="5330239"/>
                  <a:pt x="4155769" y="5574358"/>
                </a:cubicBezTo>
                <a:cubicBezTo>
                  <a:pt x="4095731" y="5822233"/>
                  <a:pt x="4193293" y="5833500"/>
                  <a:pt x="4249579" y="5702051"/>
                </a:cubicBezTo>
                <a:cubicBezTo>
                  <a:pt x="4302113" y="5570603"/>
                  <a:pt x="4587296" y="5011007"/>
                  <a:pt x="4328380" y="4184757"/>
                </a:cubicBezTo>
                <a:cubicBezTo>
                  <a:pt x="4069464" y="3354753"/>
                  <a:pt x="4061959" y="3193260"/>
                  <a:pt x="3829310" y="2949139"/>
                </a:cubicBezTo>
                <a:cubicBezTo>
                  <a:pt x="3596661" y="2705021"/>
                  <a:pt x="3202659" y="2273118"/>
                  <a:pt x="3514109" y="1371755"/>
                </a:cubicBezTo>
                <a:cubicBezTo>
                  <a:pt x="3825558" y="466636"/>
                  <a:pt x="4279599" y="316409"/>
                  <a:pt x="4711125" y="237540"/>
                </a:cubicBezTo>
                <a:cubicBezTo>
                  <a:pt x="4765066" y="227212"/>
                  <a:pt x="4810505" y="224337"/>
                  <a:pt x="4848234" y="226941"/>
                </a:cubicBezTo>
                <a:close/>
                <a:moveTo>
                  <a:pt x="3673963" y="206013"/>
                </a:moveTo>
                <a:cubicBezTo>
                  <a:pt x="3730394" y="201779"/>
                  <a:pt x="3789462" y="218717"/>
                  <a:pt x="3840092" y="244126"/>
                </a:cubicBezTo>
                <a:cubicBezTo>
                  <a:pt x="3941351" y="300588"/>
                  <a:pt x="3948851" y="375872"/>
                  <a:pt x="3941351" y="473740"/>
                </a:cubicBezTo>
                <a:cubicBezTo>
                  <a:pt x="3937600" y="477504"/>
                  <a:pt x="3933850" y="481269"/>
                  <a:pt x="3933850" y="477504"/>
                </a:cubicBezTo>
                <a:cubicBezTo>
                  <a:pt x="3915098" y="432334"/>
                  <a:pt x="3847592" y="379636"/>
                  <a:pt x="3810089" y="349522"/>
                </a:cubicBezTo>
                <a:cubicBezTo>
                  <a:pt x="3765085" y="308117"/>
                  <a:pt x="3705079" y="296824"/>
                  <a:pt x="3648824" y="293060"/>
                </a:cubicBezTo>
                <a:cubicBezTo>
                  <a:pt x="3495061" y="281767"/>
                  <a:pt x="3427555" y="409749"/>
                  <a:pt x="3431305" y="549024"/>
                </a:cubicBezTo>
                <a:cubicBezTo>
                  <a:pt x="3431305" y="556552"/>
                  <a:pt x="3420054" y="556552"/>
                  <a:pt x="3420054" y="549024"/>
                </a:cubicBezTo>
                <a:cubicBezTo>
                  <a:pt x="3390051" y="402221"/>
                  <a:pt x="3476309" y="266711"/>
                  <a:pt x="3618822" y="217776"/>
                </a:cubicBezTo>
                <a:cubicBezTo>
                  <a:pt x="3636636" y="211189"/>
                  <a:pt x="3655153" y="207425"/>
                  <a:pt x="3673963" y="206013"/>
                </a:cubicBezTo>
                <a:close/>
                <a:moveTo>
                  <a:pt x="2486229" y="134531"/>
                </a:moveTo>
                <a:cubicBezTo>
                  <a:pt x="2614006" y="153663"/>
                  <a:pt x="2662037" y="318236"/>
                  <a:pt x="2655469" y="436729"/>
                </a:cubicBezTo>
                <a:cubicBezTo>
                  <a:pt x="2655469" y="440491"/>
                  <a:pt x="2647962" y="440491"/>
                  <a:pt x="2647962" y="436729"/>
                </a:cubicBezTo>
                <a:cubicBezTo>
                  <a:pt x="2606675" y="335164"/>
                  <a:pt x="2584154" y="248645"/>
                  <a:pt x="2467799" y="211028"/>
                </a:cubicBezTo>
                <a:cubicBezTo>
                  <a:pt x="2332677" y="169650"/>
                  <a:pt x="2238842" y="323879"/>
                  <a:pt x="2246349" y="440491"/>
                </a:cubicBezTo>
                <a:cubicBezTo>
                  <a:pt x="2246349" y="448014"/>
                  <a:pt x="2235089" y="451776"/>
                  <a:pt x="2235089" y="444253"/>
                </a:cubicBezTo>
                <a:cubicBezTo>
                  <a:pt x="2178788" y="305070"/>
                  <a:pt x="2287636" y="158365"/>
                  <a:pt x="2426512" y="135795"/>
                </a:cubicBezTo>
                <a:cubicBezTo>
                  <a:pt x="2448094" y="132033"/>
                  <a:pt x="2467975" y="131798"/>
                  <a:pt x="2486229" y="134531"/>
                </a:cubicBezTo>
                <a:close/>
                <a:moveTo>
                  <a:pt x="1768630" y="605"/>
                </a:moveTo>
                <a:cubicBezTo>
                  <a:pt x="1876678" y="-5960"/>
                  <a:pt x="1972511" y="39991"/>
                  <a:pt x="2002576" y="180655"/>
                </a:cubicBezTo>
                <a:cubicBezTo>
                  <a:pt x="2002576" y="188157"/>
                  <a:pt x="1991301" y="191909"/>
                  <a:pt x="1991301" y="184406"/>
                </a:cubicBezTo>
                <a:cubicBezTo>
                  <a:pt x="1889831" y="-89421"/>
                  <a:pt x="1600452" y="68124"/>
                  <a:pt x="1476433" y="229419"/>
                </a:cubicBezTo>
                <a:cubicBezTo>
                  <a:pt x="1416302" y="308191"/>
                  <a:pt x="1382479" y="405719"/>
                  <a:pt x="1386237" y="503246"/>
                </a:cubicBezTo>
                <a:cubicBezTo>
                  <a:pt x="1389995" y="563263"/>
                  <a:pt x="1416302" y="642035"/>
                  <a:pt x="1457642" y="683297"/>
                </a:cubicBezTo>
                <a:cubicBezTo>
                  <a:pt x="1491466" y="713305"/>
                  <a:pt x="1517773" y="724558"/>
                  <a:pt x="1510256" y="765820"/>
                </a:cubicBezTo>
                <a:cubicBezTo>
                  <a:pt x="1510256" y="769571"/>
                  <a:pt x="1506498" y="769571"/>
                  <a:pt x="1506498" y="773322"/>
                </a:cubicBezTo>
                <a:cubicBezTo>
                  <a:pt x="1446368" y="788326"/>
                  <a:pt x="1386237" y="717056"/>
                  <a:pt x="1344897" y="679546"/>
                </a:cubicBezTo>
                <a:cubicBezTo>
                  <a:pt x="1296041" y="630782"/>
                  <a:pt x="1281009" y="567014"/>
                  <a:pt x="1277250" y="503246"/>
                </a:cubicBezTo>
                <a:cubicBezTo>
                  <a:pt x="1265976" y="360706"/>
                  <a:pt x="1363688" y="225668"/>
                  <a:pt x="1461400" y="135643"/>
                </a:cubicBezTo>
                <a:cubicBezTo>
                  <a:pt x="1540322" y="66248"/>
                  <a:pt x="1660583" y="7169"/>
                  <a:pt x="1768630" y="605"/>
                </a:cubicBez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文本占位符 57346"/>
          <p:cNvSpPr txBox="1">
            <a:spLocks noRot="1" noChangeArrowheads="1"/>
          </p:cNvSpPr>
          <p:nvPr/>
        </p:nvSpPr>
        <p:spPr>
          <a:xfrm>
            <a:off x="1059180" y="2022475"/>
            <a:ext cx="8353425" cy="1150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 eaLnBrk="0" fontAlgn="base" hangingPunct="0"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None/>
            </a:pPr>
            <a: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明明如月，何时可</a:t>
            </a:r>
            <a: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Arial" panose="020B0604020202020204" pitchFamily="34" charset="0"/>
              </a:rPr>
              <a:t>掇</a:t>
            </a:r>
            <a: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？忧从中来，不可断绝。</a:t>
            </a:r>
          </a:p>
          <a:p>
            <a:pPr marL="0" indent="0" defTabSz="685800" eaLnBrk="0" fontAlgn="base" hangingPunct="0"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None/>
            </a:pPr>
            <a: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越陌度阡，枉用相存。契阔谈</a:t>
            </a:r>
            <a: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  <a:sym typeface="Arial" panose="020B0604020202020204" pitchFamily="34" charset="0"/>
              </a:rPr>
              <a:t>宴</a:t>
            </a:r>
            <a: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，心念旧恩。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41119" y="917575"/>
            <a:ext cx="3865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诗人如何写“忧”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55888" y="3088163"/>
            <a:ext cx="77771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比兴：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“明明如月，何时可掇”，将贤才比作皎洁的明月，比喻人才难得，写出求贤若渴而贤才不至的苦闷。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55887" y="4211816"/>
            <a:ext cx="7777163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对比：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“越陌度阡，枉用相存。契阔谈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宴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，心念旧恩。”写有客人来访，久别重逢，欢饮畅谈。写出诗人在求贤过程中有忧有喜的心情，及对贤才的礼待。</a:t>
            </a:r>
          </a:p>
          <a:p>
            <a:endParaRPr lang="zh-CN" altLang="en-US" sz="2800" b="1">
              <a:ea typeface="迷你简启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833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99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499"/>
                            </p:stCondLst>
                            <p:childTnLst>
                              <p:par>
                                <p:cTn id="3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50" grpId="0" animBg="1"/>
      <p:bldP spid="12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2920" y="596265"/>
            <a:ext cx="11186160" cy="5732145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77240" y="828040"/>
            <a:ext cx="563880" cy="56388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</a:p>
        </p:txBody>
      </p:sp>
      <p:sp>
        <p:nvSpPr>
          <p:cNvPr id="2" name="MH_Text_1"/>
          <p:cNvSpPr txBox="1">
            <a:spLocks noChangeArrowheads="1"/>
          </p:cNvSpPr>
          <p:nvPr/>
        </p:nvSpPr>
        <p:spPr bwMode="auto">
          <a:xfrm>
            <a:off x="689032" y="3105707"/>
            <a:ext cx="7773844" cy="1009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266700" indent="-266700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"/>
              <a:defRPr sz="2800" kern="1200">
                <a:solidFill>
                  <a:schemeClr val="accent1"/>
                </a:solidFill>
                <a:latin typeface="+mn-lt"/>
                <a:ea typeface="+mn-ea"/>
                <a:cs typeface="幼圆" panose="02010509060101010101" pitchFamily="49" charset="-122"/>
              </a:defRPr>
            </a:lvl1pPr>
            <a:lvl2pPr marL="266700" indent="-266700" algn="l" defTabSz="6858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幼圆" panose="02010509060101010101" pitchFamily="49" charset="-122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5pPr>
          </a:lstStyle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比喻：</a:t>
            </a: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乌鹊比喻贤才，“乌鹊南飞”暗喻人才南流。“何 枝可依”比喻贤才寻找归宿，但无所依托，表达了诗人的惋惜焦急之情。</a:t>
            </a:r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MH_Text_1"/>
          <p:cNvSpPr txBox="1">
            <a:spLocks noChangeArrowheads="1"/>
          </p:cNvSpPr>
          <p:nvPr/>
        </p:nvSpPr>
        <p:spPr bwMode="auto">
          <a:xfrm>
            <a:off x="1341119" y="1946771"/>
            <a:ext cx="7496695" cy="1206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266700" indent="-266700" algn="l" defTabSz="685800" rtl="0" eaLnBrk="0" fontAlgn="base" hangingPunct="0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"/>
              <a:defRPr sz="2800" kern="1200">
                <a:solidFill>
                  <a:schemeClr val="accent1"/>
                </a:solidFill>
                <a:latin typeface="+mn-lt"/>
                <a:ea typeface="+mn-ea"/>
                <a:cs typeface="幼圆" panose="02010509060101010101" pitchFamily="49" charset="-122"/>
              </a:defRPr>
            </a:lvl1pPr>
            <a:lvl2pPr marL="266700" indent="-266700" algn="l" defTabSz="6858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/>
              <a:buChar char=" "/>
              <a:defRPr sz="2000" kern="1200">
                <a:solidFill>
                  <a:schemeClr val="tx1"/>
                </a:solidFill>
                <a:latin typeface="+mn-lt"/>
                <a:ea typeface="+mn-ea"/>
                <a:cs typeface="幼圆" panose="02010509060101010101" pitchFamily="49" charset="-122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rgbClr val="7F7F7F"/>
                </a:solidFill>
                <a:latin typeface="+mn-lt"/>
                <a:ea typeface="+mn-ea"/>
                <a:cs typeface="幼圆" panose="02010509060101010101" pitchFamily="49" charset="-122"/>
              </a:defRPr>
            </a:lvl5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月明星稀，乌鹊南飞。绕树三匝，何枝可依？</a:t>
            </a:r>
            <a:b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山不厌高，水不厌深。周公吐哺，天下归心。</a:t>
            </a:r>
            <a:br>
              <a:rPr lang="zh-CN" altLang="en-US" sz="2400" b="1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endParaRPr lang="zh-CN" altLang="en-US" sz="2400" b="1">
              <a:solidFill>
                <a:srgbClr val="375B66"/>
              </a:solidFill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1119" y="917575"/>
            <a:ext cx="3865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诗人如何写“忧”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8310073" y="3795773"/>
            <a:ext cx="3107744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5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记 鲁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周公世家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中周公吐哺的典故，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表示自己像周公一样热切殷勤地接待贤才，是天下的人才都心悦诚服地归顺。</a:t>
            </a:r>
          </a:p>
        </p:txBody>
      </p:sp>
      <p:sp>
        <p:nvSpPr>
          <p:cNvPr id="7" name="矩形 6"/>
          <p:cNvSpPr/>
          <p:nvPr/>
        </p:nvSpPr>
        <p:spPr>
          <a:xfrm>
            <a:off x="655723" y="4089208"/>
            <a:ext cx="7383087" cy="1405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用典：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化用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管子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形势解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中“海不辞水，故能成其大；山不辞土，故能成其高；明主不厌人，故能成其众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暗喻自己像山、海一样，表明要宽宏大量，广纳人才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48988" y="688435"/>
            <a:ext cx="2608047" cy="3107338"/>
          </a:xfrm>
          <a:prstGeom prst="rect">
            <a:avLst/>
          </a:prstGeom>
          <a:blipFill dpi="0" rotWithShape="1">
            <a:blip r:embed="rId4">
              <a:alphaModFix amt="33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91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99"/>
                            </p:stCondLst>
                            <p:childTnLst>
                              <p:par>
                                <p:cTn id="32" presetID="41" presetClass="entr" presetSubtype="0" fill="hold" grpId="6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499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499"/>
                            </p:stCondLst>
                            <p:childTnLst>
                              <p:par>
                                <p:cTn id="4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3" grpId="6"/>
      <p:bldP spid="11" grpId="0"/>
      <p:bldP spid="12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4283" y="371881"/>
            <a:ext cx="2253499" cy="640715"/>
          </a:xfrm>
          <a:prstGeom prst="rect">
            <a:avLst/>
          </a:prstGeom>
          <a:noFill/>
          <a:ln w="19050"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solidFill>
                  <a:srgbClr val="A4001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建安风骨</a:t>
            </a:r>
            <a:endParaRPr lang="zh-CN" altLang="en-US" sz="4000">
              <a:solidFill>
                <a:srgbClr val="A4001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283" y="1566677"/>
            <a:ext cx="112914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建安风骨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：指汉魏之际曹氏父子、建安七子等人诗文的俊爽刚健风格。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末建安时期文坛巨匠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“三曹”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3"/>
              </a:rPr>
              <a:t>曹操</a:t>
            </a:r>
            <a:r>
              <a:rPr lang="zh-CN" altLang="en-US" sz="28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/>
              </a:rPr>
              <a:t>曹丕</a:t>
            </a:r>
            <a:r>
              <a:rPr lang="zh-CN" altLang="en-US" sz="28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/>
              </a:rPr>
              <a:t>曹植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）、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“七子”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hlinkClick r:id="rId6"/>
              </a:rPr>
              <a:t>孔融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hlinkClick r:id="rId7"/>
              </a:rPr>
              <a:t>陈琳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王粲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徐干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阮瑀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hlinkClick r:id="rId11"/>
              </a:rPr>
              <a:t>应玚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hlinkClick r:id="rId12"/>
              </a:rPr>
              <a:t>刘桢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）继承了汉乐府民歌的现实主义传统，普遍采用五言形式，以风骨遒劲而著称，并具有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慷慨悲凉的阳刚之气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，形成了文学史上“建安风骨”的独特风格，被后人尊为典范。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New picture" hidden="1"/>
          <p:cNvPicPr/>
          <p:nvPr/>
        </p:nvPicPr>
        <p:blipFill>
          <a:blip r:embed="rId13"/>
          <a:stretch>
            <a:fillRect/>
          </a:stretch>
        </p:blipFill>
        <p:spPr>
          <a:xfrm>
            <a:off x="11620500" y="10655300"/>
            <a:ext cx="304800" cy="381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35975" y="745490"/>
            <a:ext cx="11710220" cy="5891284"/>
            <a:chOff x="2016" y="1715"/>
            <a:chExt cx="15784" cy="8451"/>
          </a:xfrm>
        </p:grpSpPr>
        <p:sp>
          <p:nvSpPr>
            <p:cNvPr id="5" name="矩形 4"/>
            <p:cNvSpPr/>
            <p:nvPr/>
          </p:nvSpPr>
          <p:spPr>
            <a:xfrm>
              <a:off x="2016" y="1715"/>
              <a:ext cx="15145" cy="84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022" y="1715"/>
              <a:ext cx="15778" cy="84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589935" y="1024890"/>
            <a:ext cx="7822545" cy="5272671"/>
          </a:xfrm>
          <a:prstGeom prst="rect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 descr="caoca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1"/>
          <a:stretch>
            <a:fillRect/>
          </a:stretch>
        </p:blipFill>
        <p:spPr bwMode="auto">
          <a:xfrm>
            <a:off x="8527414" y="1329725"/>
            <a:ext cx="3242519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10750" y="1471600"/>
            <a:ext cx="74823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操（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155—220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），字孟德，小名阿瞒，沛国谯郡（今安徽亳州）人，东汉末年的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政治家、军事家、文学家。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他“外定武功，内兴文学”；统一中国北方；他知人善察，唯才是举；也是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建安文学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的开创者和组织者。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2920" y="596265"/>
            <a:ext cx="11186160" cy="5732145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77240" y="828040"/>
            <a:ext cx="563880" cy="56388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41120" y="917575"/>
            <a:ext cx="25139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曹操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7626" y="1993265"/>
            <a:ext cx="999674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“治世之能臣，乱世之奸雄。”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许劭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抑可谓非常之人，超世之杰矣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。”——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陈寿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三国志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“历观古今书籍所载，贪残虐烈无道之臣，于操为甚。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裴松之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三国志（注）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“曹操之所以任天下之智力，术也，非道也。”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王夫之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读通鉴论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“临危制变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料敌设奇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一将之智有馀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万乘之才不足。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唐太宗（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资治通鉴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司马光）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“曹操是一个有本事的人，至少是一位英雄。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而已集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560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99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2920" y="596265"/>
            <a:ext cx="11186160" cy="5732145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77240" y="828040"/>
            <a:ext cx="563880" cy="56388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41120" y="917575"/>
            <a:ext cx="25139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59179" y="1946771"/>
            <a:ext cx="999674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短歌行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是汉乐府的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曲调名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，“长歌”、“短歌”是依照歌词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音调的长短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而言。一般说，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比较热烈奔放，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比较短促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，适于抒发内心的忧愁和苦闷。诗句都是四字句，就称之为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“短歌”。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”是古代诗歌的一种文学体裁。除了“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”还有“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歌、吟、引、曲、谣、辞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”都是诗歌的体裁。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99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2920" y="596265"/>
            <a:ext cx="11186160" cy="5732145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77240" y="828040"/>
            <a:ext cx="563880" cy="56388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41120" y="917575"/>
            <a:ext cx="3078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</a:t>
            </a:r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作背景</a:t>
            </a:r>
          </a:p>
        </p:txBody>
      </p:sp>
      <p:sp>
        <p:nvSpPr>
          <p:cNvPr id="9" name="文本占位符 53250"/>
          <p:cNvSpPr txBox="1">
            <a:spLocks noRot="1" noChangeArrowheads="1"/>
          </p:cNvSpPr>
          <p:nvPr/>
        </p:nvSpPr>
        <p:spPr>
          <a:xfrm>
            <a:off x="532660" y="2013426"/>
            <a:ext cx="725667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建安十三年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曹操率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万大军南下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列阵长江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欲一举荡平孙刘势力。大战前夕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酒宴文武百官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饮至半夜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忽闻乌鹊往南飞鸣而去</a:t>
            </a:r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曹操感此景而持槊赋诗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短歌行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。此诗格调高远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感情丰富</a:t>
            </a:r>
            <a:r>
              <a:rPr lang="en-US" altLang="zh-CN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是诗人内心世界的真实写照。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pic>
        <p:nvPicPr>
          <p:cNvPr id="10" name="图片 53251" descr="曹操中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4606" y="828040"/>
            <a:ext cx="3095625" cy="533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889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99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2920" y="596265"/>
            <a:ext cx="11186160" cy="5732145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77240" y="828040"/>
            <a:ext cx="563880" cy="56388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41120" y="917575"/>
            <a:ext cx="3078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纠正读音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占位符 70657"/>
          <p:cNvSpPr txBox="1">
            <a:spLocks noRot="1" noChangeArrowheads="1"/>
          </p:cNvSpPr>
          <p:nvPr/>
        </p:nvSpPr>
        <p:spPr>
          <a:xfrm>
            <a:off x="1341120" y="1711537"/>
            <a:ext cx="9144000" cy="43957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对酒当歌，人生几何？</a:t>
            </a:r>
            <a:r>
              <a:rPr lang="zh-CN" altLang="en-US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譬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如朝露，去日苦多。</a:t>
            </a:r>
          </a:p>
          <a:p>
            <a:pPr>
              <a:lnSpc>
                <a:spcPct val="125000"/>
              </a:lnSpc>
            </a:pP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慨当以慷，忧思难忘。何以解忧？惟有杜康。</a:t>
            </a:r>
          </a:p>
          <a:p>
            <a:pPr>
              <a:lnSpc>
                <a:spcPct val="125000"/>
              </a:lnSpc>
            </a:pP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青青子</a:t>
            </a:r>
            <a:r>
              <a:rPr lang="zh-CN" altLang="en-US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衿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，悠悠我心。但</a:t>
            </a:r>
            <a:r>
              <a:rPr lang="zh-CN" altLang="en-US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君故，沉吟至今。</a:t>
            </a:r>
          </a:p>
          <a:p>
            <a:pPr>
              <a:lnSpc>
                <a:spcPct val="125000"/>
              </a:lnSpc>
            </a:pPr>
            <a:r>
              <a:rPr lang="zh-CN" altLang="en-US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呦呦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鹿鸣，食野之苹。我有嘉宾，鼓瑟吹笙。</a:t>
            </a:r>
          </a:p>
          <a:p>
            <a:pPr>
              <a:lnSpc>
                <a:spcPct val="125000"/>
              </a:lnSpc>
            </a:pP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明明如月，何时可</a:t>
            </a:r>
            <a:r>
              <a:rPr lang="zh-CN" altLang="en-US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掇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？忧从中来，不可断绝。</a:t>
            </a:r>
          </a:p>
          <a:p>
            <a:pPr>
              <a:lnSpc>
                <a:spcPct val="125000"/>
              </a:lnSpc>
            </a:pP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越</a:t>
            </a:r>
            <a:r>
              <a:rPr lang="zh-CN" altLang="en-US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陌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度阡，枉用相存。</a:t>
            </a:r>
            <a:r>
              <a:rPr lang="zh-CN" altLang="en-US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契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阔谈宴，心念旧恩。</a:t>
            </a:r>
          </a:p>
          <a:p>
            <a:pPr>
              <a:lnSpc>
                <a:spcPct val="125000"/>
              </a:lnSpc>
            </a:pP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月明星稀，乌鹊南飞。绕树三</a:t>
            </a:r>
            <a:r>
              <a:rPr lang="zh-CN" altLang="en-US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匝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，何枝可依？</a:t>
            </a:r>
          </a:p>
          <a:p>
            <a:pPr>
              <a:lnSpc>
                <a:spcPct val="125000"/>
              </a:lnSpc>
            </a:pP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山不厌高，海不厌深。周公吐</a:t>
            </a:r>
            <a:r>
              <a:rPr lang="zh-CN" altLang="en-US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哺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，天下归心。</a:t>
            </a:r>
          </a:p>
          <a:p>
            <a:pPr lvl="4">
              <a:lnSpc>
                <a:spcPct val="125000"/>
              </a:lnSpc>
            </a:pPr>
            <a:endParaRPr lang="zh-CN" altLang="en-US" sz="1400" smtClean="0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563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99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2920" y="596265"/>
            <a:ext cx="11186160" cy="5732145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77240" y="828040"/>
            <a:ext cx="563880" cy="56388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41120" y="917575"/>
            <a:ext cx="3078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诗眼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49539" y="1340317"/>
            <a:ext cx="4585854" cy="4555076"/>
            <a:chOff x="6349539" y="1340317"/>
            <a:chExt cx="4585854" cy="45550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20" b="95361" l="5125" r="98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10" t="3637" r="6496" b="6667"/>
            <a:stretch>
              <a:fillRect/>
            </a:stretch>
          </p:blipFill>
          <p:spPr>
            <a:xfrm>
              <a:off x="6349539" y="1340317"/>
              <a:ext cx="4585854" cy="4555076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883236" y="2648359"/>
              <a:ext cx="185651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忧</a:t>
              </a:r>
              <a:endParaRPr lang="zh-CN" altLang="en-US" sz="1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9180" y="2240400"/>
            <a:ext cx="4907280" cy="3234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 typeface="Monotype Sorts" pitchFamily="2" charset="2"/>
              <a:buNone/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慨当以慷，忧思难忘。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Monotype Sorts" pitchFamily="2" charset="2"/>
              <a:buNone/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何以解忧，唯有杜康。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Monotype Sorts" pitchFamily="2" charset="2"/>
              <a:buNone/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忧从中来，不可断绝。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82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99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2920" y="596265"/>
            <a:ext cx="11186160" cy="5732145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77240" y="828040"/>
            <a:ext cx="563880" cy="56388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贰</a:t>
            </a:r>
          </a:p>
        </p:txBody>
      </p:sp>
      <p:cxnSp>
        <p:nvCxnSpPr>
          <p:cNvPr id="2" name="MH_Other_1"/>
          <p:cNvCxnSpPr/>
          <p:nvPr>
            <p:custDataLst>
              <p:tags r:id="rId1"/>
            </p:custDataLst>
          </p:nvPr>
        </p:nvCxnSpPr>
        <p:spPr>
          <a:xfrm>
            <a:off x="1774825" y="1798955"/>
            <a:ext cx="1270" cy="4233545"/>
          </a:xfrm>
          <a:prstGeom prst="line">
            <a:avLst/>
          </a:prstGeom>
          <a:ln w="19050">
            <a:solidFill>
              <a:srgbClr val="ABCEE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472565" y="2357755"/>
            <a:ext cx="595630" cy="604520"/>
            <a:chOff x="2319" y="3027"/>
            <a:chExt cx="938" cy="952"/>
          </a:xfrm>
        </p:grpSpPr>
        <p:sp>
          <p:nvSpPr>
            <p:cNvPr id="3" name="MH_Other_3"/>
            <p:cNvSpPr/>
            <p:nvPr>
              <p:custDataLst>
                <p:tags r:id="rId6"/>
              </p:custDataLst>
            </p:nvPr>
          </p:nvSpPr>
          <p:spPr>
            <a:xfrm>
              <a:off x="2319" y="3027"/>
              <a:ext cx="939" cy="952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ABCEE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MH_Other_4"/>
            <p:cNvSpPr/>
            <p:nvPr>
              <p:custDataLst>
                <p:tags r:id="rId7"/>
              </p:custDataLst>
            </p:nvPr>
          </p:nvSpPr>
          <p:spPr>
            <a:xfrm>
              <a:off x="2497" y="3207"/>
              <a:ext cx="583" cy="592"/>
            </a:xfrm>
            <a:prstGeom prst="ellipse">
              <a:avLst/>
            </a:prstGeom>
            <a:solidFill>
              <a:srgbClr val="ABC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72565" y="3549015"/>
            <a:ext cx="595630" cy="604520"/>
            <a:chOff x="2319" y="5199"/>
            <a:chExt cx="938" cy="952"/>
          </a:xfrm>
        </p:grpSpPr>
        <p:sp>
          <p:nvSpPr>
            <p:cNvPr id="20" name="MH_Other_5"/>
            <p:cNvSpPr/>
            <p:nvPr>
              <p:custDataLst>
                <p:tags r:id="rId4"/>
              </p:custDataLst>
            </p:nvPr>
          </p:nvSpPr>
          <p:spPr>
            <a:xfrm>
              <a:off x="2319" y="5199"/>
              <a:ext cx="939" cy="952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ABCEE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MH_Other_6"/>
            <p:cNvSpPr/>
            <p:nvPr>
              <p:custDataLst>
                <p:tags r:id="rId5"/>
              </p:custDataLst>
            </p:nvPr>
          </p:nvSpPr>
          <p:spPr>
            <a:xfrm>
              <a:off x="2497" y="5380"/>
              <a:ext cx="583" cy="592"/>
            </a:xfrm>
            <a:prstGeom prst="ellipse">
              <a:avLst/>
            </a:prstGeom>
            <a:solidFill>
              <a:srgbClr val="ABC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72565" y="4744720"/>
            <a:ext cx="595630" cy="604520"/>
            <a:chOff x="2319" y="7371"/>
            <a:chExt cx="938" cy="952"/>
          </a:xfrm>
        </p:grpSpPr>
        <p:sp>
          <p:nvSpPr>
            <p:cNvPr id="31" name="MH_Other_7"/>
            <p:cNvSpPr/>
            <p:nvPr>
              <p:custDataLst>
                <p:tags r:id="rId2"/>
              </p:custDataLst>
            </p:nvPr>
          </p:nvSpPr>
          <p:spPr>
            <a:xfrm>
              <a:off x="2319" y="7371"/>
              <a:ext cx="939" cy="952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ABCEE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MH_Other_8"/>
            <p:cNvSpPr/>
            <p:nvPr>
              <p:custDataLst>
                <p:tags r:id="rId3"/>
              </p:custDataLst>
            </p:nvPr>
          </p:nvSpPr>
          <p:spPr>
            <a:xfrm>
              <a:off x="2497" y="7552"/>
              <a:ext cx="583" cy="592"/>
            </a:xfrm>
            <a:prstGeom prst="ellipse">
              <a:avLst/>
            </a:prstGeom>
            <a:solidFill>
              <a:srgbClr val="ABC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238375" y="2199005"/>
            <a:ext cx="8301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eaLnBrk="1" fontAlgn="auto" hangingPunct="1">
              <a:lnSpc>
                <a:spcPct val="150000"/>
              </a:lnSpc>
              <a:buNone/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一忧人生短暂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酒当歌，人生几何！譬如朝露，去日苦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多。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l" defTabSz="914400" eaLnBrk="1" fontAlgn="auto" hangingPunct="1">
              <a:lnSpc>
                <a:spcPct val="150000"/>
              </a:lnSpc>
              <a:buNone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慨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当以慷，忧思难忘。何以解忧？唯有杜康。</a:t>
            </a:r>
          </a:p>
          <a:p>
            <a:pPr marL="0" lvl="0" indent="0" algn="l" defTabSz="914400" eaLnBrk="1" fontAlgn="auto" hangingPunct="1">
              <a:lnSpc>
                <a:spcPct val="150000"/>
              </a:lnSpc>
              <a:buNone/>
            </a:pPr>
            <a:endParaRPr lang="zh-CN" altLang="en-US" sz="1200"/>
          </a:p>
        </p:txBody>
      </p:sp>
      <p:sp>
        <p:nvSpPr>
          <p:cNvPr id="16" name="文本框 15"/>
          <p:cNvSpPr txBox="1"/>
          <p:nvPr/>
        </p:nvSpPr>
        <p:spPr>
          <a:xfrm>
            <a:off x="2238375" y="3390265"/>
            <a:ext cx="830199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eaLnBrk="1" fontAlgn="auto" hangingPunct="1">
              <a:lnSpc>
                <a:spcPct val="150000"/>
              </a:lnSpc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二忧求贤难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得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青子衿，悠悠我心。但为君故，沉吟至今。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Monotype Sorts" pitchFamily="2" charset="2"/>
              <a:buNone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呦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呦鹿鸣，食野之苹。我有嘉宾，鼓瑟吹笙。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Monotype Sorts" pitchFamily="2" charset="2"/>
              <a:buNone/>
            </a:pPr>
            <a:endParaRPr lang="en-US" altLang="zh-CN" sz="1200">
              <a:solidFill>
                <a:srgbClr val="FFFF00"/>
              </a:solidFill>
              <a:latin typeface="黑体" pitchFamily="49" charset="-122"/>
              <a:ea typeface="黑体" panose="02010609060101010101" pitchFamily="49" charset="-122"/>
            </a:endParaRPr>
          </a:p>
          <a:p>
            <a:pPr marL="0" lvl="0" indent="0" algn="l" defTabSz="914400" eaLnBrk="1" fontAlgn="auto" hangingPunct="1">
              <a:lnSpc>
                <a:spcPct val="150000"/>
              </a:lnSpc>
              <a:buNone/>
            </a:pPr>
            <a:endParaRPr lang="zh-CN" altLang="en-US" sz="1200"/>
          </a:p>
        </p:txBody>
      </p:sp>
      <p:sp>
        <p:nvSpPr>
          <p:cNvPr id="19" name="文本框 18"/>
          <p:cNvSpPr txBox="1"/>
          <p:nvPr/>
        </p:nvSpPr>
        <p:spPr>
          <a:xfrm>
            <a:off x="2365375" y="4585970"/>
            <a:ext cx="8301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eaLnBrk="1" fontAlgn="auto" hangingPunct="1">
              <a:lnSpc>
                <a:spcPct val="150000"/>
              </a:lnSpc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三功业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未就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山不厌高，海不厌深。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l" defTabSz="914400" eaLnBrk="1" fontAlgn="auto" hangingPunct="1">
              <a:lnSpc>
                <a:spcPct val="150000"/>
              </a:lnSpc>
              <a:buNone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公吐哺，天下归心。</a:t>
            </a:r>
          </a:p>
          <a:p>
            <a:pPr marL="0" lvl="0" indent="0" algn="l" defTabSz="914400" eaLnBrk="1" fontAlgn="auto" hangingPunct="1">
              <a:lnSpc>
                <a:spcPct val="150000"/>
              </a:lnSpc>
              <a:buNone/>
            </a:pPr>
            <a:endParaRPr lang="zh-CN" altLang="en-US" sz="1200"/>
          </a:p>
        </p:txBody>
      </p:sp>
      <p:sp>
        <p:nvSpPr>
          <p:cNvPr id="22" name="文本框 21"/>
          <p:cNvSpPr txBox="1"/>
          <p:nvPr/>
        </p:nvSpPr>
        <p:spPr>
          <a:xfrm>
            <a:off x="1341119" y="917575"/>
            <a:ext cx="3951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诗人为何而“忧”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139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99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499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999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499"/>
                            </p:stCondLst>
                            <p:childTnLst>
                              <p:par>
                                <p:cTn id="4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999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499"/>
                            </p:stCondLst>
                            <p:childTnLst>
                              <p:par>
                                <p:cTn id="5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999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499"/>
                            </p:stCondLst>
                            <p:childTnLst>
                              <p:par>
                                <p:cTn id="6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/>
      <p:bldP spid="16" grpId="0"/>
      <p:bldP spid="19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685" y="-5080"/>
            <a:ext cx="12216765" cy="222948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2920" y="596265"/>
            <a:ext cx="11186160" cy="5732145"/>
            <a:chOff x="792" y="939"/>
            <a:chExt cx="17616" cy="9027"/>
          </a:xfrm>
        </p:grpSpPr>
        <p:sp>
          <p:nvSpPr>
            <p:cNvPr id="5" name="矩形 4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92" y="939"/>
              <a:ext cx="17616" cy="9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77240" y="828040"/>
            <a:ext cx="563880" cy="563880"/>
          </a:xfrm>
          <a:prstGeom prst="ellipse">
            <a:avLst/>
          </a:prstGeom>
          <a:noFill/>
          <a:ln>
            <a:solidFill>
              <a:srgbClr val="A40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A4001F"/>
                </a:solidFill>
                <a:latin typeface="微软雅黑" panose="020B0503020204020204" charset="-122"/>
                <a:ea typeface="微软雅黑" panose="020B0503020204020204" charset="-122"/>
              </a:rPr>
              <a:t>贰</a:t>
            </a:r>
          </a:p>
        </p:txBody>
      </p:sp>
      <p:sp>
        <p:nvSpPr>
          <p:cNvPr id="42" name="Freeform 13"/>
          <p:cNvSpPr/>
          <p:nvPr/>
        </p:nvSpPr>
        <p:spPr bwMode="auto">
          <a:xfrm>
            <a:off x="5898515" y="2695575"/>
            <a:ext cx="395605" cy="3632200"/>
          </a:xfrm>
          <a:custGeom>
            <a:avLst/>
            <a:gdLst>
              <a:gd name="T0" fmla="*/ 0 w 148"/>
              <a:gd name="T1" fmla="*/ 1750 h 1750"/>
              <a:gd name="T2" fmla="*/ 148 w 148"/>
              <a:gd name="T3" fmla="*/ 1750 h 1750"/>
              <a:gd name="T4" fmla="*/ 105 w 148"/>
              <a:gd name="T5" fmla="*/ 1128 h 1750"/>
              <a:gd name="T6" fmla="*/ 86 w 148"/>
              <a:gd name="T7" fmla="*/ 74 h 1750"/>
              <a:gd name="T8" fmla="*/ 114 w 148"/>
              <a:gd name="T9" fmla="*/ 85 h 1750"/>
              <a:gd name="T10" fmla="*/ 74 w 148"/>
              <a:gd name="T11" fmla="*/ 0 h 1750"/>
              <a:gd name="T12" fmla="*/ 34 w 148"/>
              <a:gd name="T13" fmla="*/ 85 h 1750"/>
              <a:gd name="T14" fmla="*/ 62 w 148"/>
              <a:gd name="T15" fmla="*/ 74 h 1750"/>
              <a:gd name="T16" fmla="*/ 43 w 148"/>
              <a:gd name="T17" fmla="*/ 1128 h 1750"/>
              <a:gd name="T18" fmla="*/ 0 w 148"/>
              <a:gd name="T19" fmla="*/ 1750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8" h="1750">
                <a:moveTo>
                  <a:pt x="0" y="1750"/>
                </a:moveTo>
                <a:cubicBezTo>
                  <a:pt x="148" y="1750"/>
                  <a:pt x="148" y="1750"/>
                  <a:pt x="148" y="1750"/>
                </a:cubicBezTo>
                <a:cubicBezTo>
                  <a:pt x="132" y="1610"/>
                  <a:pt x="105" y="1128"/>
                  <a:pt x="105" y="1128"/>
                </a:cubicBezTo>
                <a:cubicBezTo>
                  <a:pt x="86" y="74"/>
                  <a:pt x="86" y="74"/>
                  <a:pt x="86" y="74"/>
                </a:cubicBezTo>
                <a:cubicBezTo>
                  <a:pt x="100" y="78"/>
                  <a:pt x="114" y="85"/>
                  <a:pt x="114" y="85"/>
                </a:cubicBezTo>
                <a:cubicBezTo>
                  <a:pt x="74" y="0"/>
                  <a:pt x="74" y="0"/>
                  <a:pt x="74" y="0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48" y="78"/>
                  <a:pt x="62" y="74"/>
                </a:cubicBezTo>
                <a:cubicBezTo>
                  <a:pt x="43" y="1128"/>
                  <a:pt x="43" y="1128"/>
                  <a:pt x="43" y="1128"/>
                </a:cubicBezTo>
                <a:cubicBezTo>
                  <a:pt x="43" y="1128"/>
                  <a:pt x="14" y="1604"/>
                  <a:pt x="0" y="1750"/>
                </a:cubicBezTo>
                <a:close/>
              </a:path>
            </a:pathLst>
          </a:custGeom>
          <a:solidFill>
            <a:srgbClr val="ABCEE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Freeform 14"/>
          <p:cNvSpPr/>
          <p:nvPr/>
        </p:nvSpPr>
        <p:spPr bwMode="auto">
          <a:xfrm>
            <a:off x="6424930" y="3510280"/>
            <a:ext cx="1305560" cy="2817495"/>
          </a:xfrm>
          <a:custGeom>
            <a:avLst/>
            <a:gdLst>
              <a:gd name="T0" fmla="*/ 221 w 487"/>
              <a:gd name="T1" fmla="*/ 1062 h 1358"/>
              <a:gd name="T2" fmla="*/ 74 w 487"/>
              <a:gd name="T3" fmla="*/ 710 h 1358"/>
              <a:gd name="T4" fmla="*/ 56 w 487"/>
              <a:gd name="T5" fmla="*/ 523 h 1358"/>
              <a:gd name="T6" fmla="*/ 89 w 487"/>
              <a:gd name="T7" fmla="*/ 338 h 1358"/>
              <a:gd name="T8" fmla="*/ 185 w 487"/>
              <a:gd name="T9" fmla="*/ 170 h 1358"/>
              <a:gd name="T10" fmla="*/ 337 w 487"/>
              <a:gd name="T11" fmla="*/ 49 h 1358"/>
              <a:gd name="T12" fmla="*/ 342 w 487"/>
              <a:gd name="T13" fmla="*/ 77 h 1358"/>
              <a:gd name="T14" fmla="*/ 399 w 487"/>
              <a:gd name="T15" fmla="*/ 0 h 1358"/>
              <a:gd name="T16" fmla="*/ 303 w 487"/>
              <a:gd name="T17" fmla="*/ 13 h 1358"/>
              <a:gd name="T18" fmla="*/ 327 w 487"/>
              <a:gd name="T19" fmla="*/ 30 h 1358"/>
              <a:gd name="T20" fmla="*/ 159 w 487"/>
              <a:gd name="T21" fmla="*/ 153 h 1358"/>
              <a:gd name="T22" fmla="*/ 49 w 487"/>
              <a:gd name="T23" fmla="*/ 327 h 1358"/>
              <a:gd name="T24" fmla="*/ 6 w 487"/>
              <a:gd name="T25" fmla="*/ 521 h 1358"/>
              <a:gd name="T26" fmla="*/ 14 w 487"/>
              <a:gd name="T27" fmla="*/ 718 h 1358"/>
              <a:gd name="T28" fmla="*/ 152 w 487"/>
              <a:gd name="T29" fmla="*/ 1093 h 1358"/>
              <a:gd name="T30" fmla="*/ 333 w 487"/>
              <a:gd name="T31" fmla="*/ 1358 h 1358"/>
              <a:gd name="T32" fmla="*/ 487 w 487"/>
              <a:gd name="T33" fmla="*/ 1358 h 1358"/>
              <a:gd name="T34" fmla="*/ 221 w 487"/>
              <a:gd name="T35" fmla="*/ 1062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7" h="1358">
                <a:moveTo>
                  <a:pt x="221" y="1062"/>
                </a:moveTo>
                <a:cubicBezTo>
                  <a:pt x="151" y="952"/>
                  <a:pt x="99" y="833"/>
                  <a:pt x="74" y="710"/>
                </a:cubicBezTo>
                <a:cubicBezTo>
                  <a:pt x="61" y="648"/>
                  <a:pt x="55" y="585"/>
                  <a:pt x="56" y="523"/>
                </a:cubicBezTo>
                <a:cubicBezTo>
                  <a:pt x="58" y="460"/>
                  <a:pt x="69" y="398"/>
                  <a:pt x="89" y="338"/>
                </a:cubicBezTo>
                <a:cubicBezTo>
                  <a:pt x="110" y="278"/>
                  <a:pt x="142" y="220"/>
                  <a:pt x="185" y="170"/>
                </a:cubicBezTo>
                <a:cubicBezTo>
                  <a:pt x="226" y="122"/>
                  <a:pt x="278" y="81"/>
                  <a:pt x="337" y="49"/>
                </a:cubicBezTo>
                <a:cubicBezTo>
                  <a:pt x="341" y="62"/>
                  <a:pt x="342" y="77"/>
                  <a:pt x="342" y="77"/>
                </a:cubicBezTo>
                <a:cubicBezTo>
                  <a:pt x="399" y="0"/>
                  <a:pt x="399" y="0"/>
                  <a:pt x="399" y="0"/>
                </a:cubicBezTo>
                <a:cubicBezTo>
                  <a:pt x="303" y="13"/>
                  <a:pt x="303" y="13"/>
                  <a:pt x="303" y="13"/>
                </a:cubicBezTo>
                <a:cubicBezTo>
                  <a:pt x="303" y="13"/>
                  <a:pt x="317" y="20"/>
                  <a:pt x="327" y="30"/>
                </a:cubicBezTo>
                <a:cubicBezTo>
                  <a:pt x="262" y="61"/>
                  <a:pt x="205" y="103"/>
                  <a:pt x="159" y="153"/>
                </a:cubicBezTo>
                <a:cubicBezTo>
                  <a:pt x="110" y="205"/>
                  <a:pt x="74" y="264"/>
                  <a:pt x="49" y="327"/>
                </a:cubicBezTo>
                <a:cubicBezTo>
                  <a:pt x="25" y="389"/>
                  <a:pt x="11" y="455"/>
                  <a:pt x="6" y="521"/>
                </a:cubicBezTo>
                <a:cubicBezTo>
                  <a:pt x="0" y="586"/>
                  <a:pt x="4" y="652"/>
                  <a:pt x="14" y="718"/>
                </a:cubicBezTo>
                <a:cubicBezTo>
                  <a:pt x="35" y="848"/>
                  <a:pt x="83" y="975"/>
                  <a:pt x="152" y="1093"/>
                </a:cubicBezTo>
                <a:cubicBezTo>
                  <a:pt x="207" y="1188"/>
                  <a:pt x="275" y="1286"/>
                  <a:pt x="333" y="1358"/>
                </a:cubicBezTo>
                <a:cubicBezTo>
                  <a:pt x="487" y="1358"/>
                  <a:pt x="487" y="1358"/>
                  <a:pt x="487" y="1358"/>
                </a:cubicBezTo>
                <a:cubicBezTo>
                  <a:pt x="382" y="1272"/>
                  <a:pt x="292" y="1172"/>
                  <a:pt x="221" y="1062"/>
                </a:cubicBezTo>
                <a:close/>
              </a:path>
            </a:pathLst>
          </a:custGeom>
          <a:solidFill>
            <a:srgbClr val="ABCEE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Freeform 15"/>
          <p:cNvSpPr/>
          <p:nvPr/>
        </p:nvSpPr>
        <p:spPr bwMode="auto">
          <a:xfrm>
            <a:off x="4464685" y="3510280"/>
            <a:ext cx="1301115" cy="2817495"/>
          </a:xfrm>
          <a:custGeom>
            <a:avLst/>
            <a:gdLst>
              <a:gd name="T0" fmla="*/ 481 w 486"/>
              <a:gd name="T1" fmla="*/ 521 h 1358"/>
              <a:gd name="T2" fmla="*/ 437 w 486"/>
              <a:gd name="T3" fmla="*/ 327 h 1358"/>
              <a:gd name="T4" fmla="*/ 328 w 486"/>
              <a:gd name="T5" fmla="*/ 153 h 1358"/>
              <a:gd name="T6" fmla="*/ 158 w 486"/>
              <a:gd name="T7" fmla="*/ 29 h 1358"/>
              <a:gd name="T8" fmla="*/ 181 w 486"/>
              <a:gd name="T9" fmla="*/ 13 h 1358"/>
              <a:gd name="T10" fmla="*/ 85 w 486"/>
              <a:gd name="T11" fmla="*/ 0 h 1358"/>
              <a:gd name="T12" fmla="*/ 142 w 486"/>
              <a:gd name="T13" fmla="*/ 77 h 1358"/>
              <a:gd name="T14" fmla="*/ 147 w 486"/>
              <a:gd name="T15" fmla="*/ 48 h 1358"/>
              <a:gd name="T16" fmla="*/ 301 w 486"/>
              <a:gd name="T17" fmla="*/ 170 h 1358"/>
              <a:gd name="T18" fmla="*/ 397 w 486"/>
              <a:gd name="T19" fmla="*/ 338 h 1358"/>
              <a:gd name="T20" fmla="*/ 430 w 486"/>
              <a:gd name="T21" fmla="*/ 523 h 1358"/>
              <a:gd name="T22" fmla="*/ 413 w 486"/>
              <a:gd name="T23" fmla="*/ 710 h 1358"/>
              <a:gd name="T24" fmla="*/ 265 w 486"/>
              <a:gd name="T25" fmla="*/ 1062 h 1358"/>
              <a:gd name="T26" fmla="*/ 0 w 486"/>
              <a:gd name="T27" fmla="*/ 1358 h 1358"/>
              <a:gd name="T28" fmla="*/ 153 w 486"/>
              <a:gd name="T29" fmla="*/ 1358 h 1358"/>
              <a:gd name="T30" fmla="*/ 334 w 486"/>
              <a:gd name="T31" fmla="*/ 1093 h 1358"/>
              <a:gd name="T32" fmla="*/ 472 w 486"/>
              <a:gd name="T33" fmla="*/ 718 h 1358"/>
              <a:gd name="T34" fmla="*/ 481 w 486"/>
              <a:gd name="T35" fmla="*/ 521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1358">
                <a:moveTo>
                  <a:pt x="481" y="521"/>
                </a:moveTo>
                <a:cubicBezTo>
                  <a:pt x="475" y="455"/>
                  <a:pt x="462" y="389"/>
                  <a:pt x="437" y="327"/>
                </a:cubicBezTo>
                <a:cubicBezTo>
                  <a:pt x="412" y="264"/>
                  <a:pt x="376" y="205"/>
                  <a:pt x="328" y="153"/>
                </a:cubicBezTo>
                <a:cubicBezTo>
                  <a:pt x="281" y="103"/>
                  <a:pt x="223" y="60"/>
                  <a:pt x="158" y="29"/>
                </a:cubicBezTo>
                <a:cubicBezTo>
                  <a:pt x="168" y="20"/>
                  <a:pt x="181" y="13"/>
                  <a:pt x="181" y="13"/>
                </a:cubicBezTo>
                <a:cubicBezTo>
                  <a:pt x="85" y="0"/>
                  <a:pt x="85" y="0"/>
                  <a:pt x="85" y="0"/>
                </a:cubicBezTo>
                <a:cubicBezTo>
                  <a:pt x="142" y="77"/>
                  <a:pt x="142" y="77"/>
                  <a:pt x="142" y="77"/>
                </a:cubicBezTo>
                <a:cubicBezTo>
                  <a:pt x="142" y="77"/>
                  <a:pt x="143" y="61"/>
                  <a:pt x="147" y="48"/>
                </a:cubicBezTo>
                <a:cubicBezTo>
                  <a:pt x="207" y="80"/>
                  <a:pt x="260" y="121"/>
                  <a:pt x="301" y="170"/>
                </a:cubicBezTo>
                <a:cubicBezTo>
                  <a:pt x="345" y="220"/>
                  <a:pt x="376" y="278"/>
                  <a:pt x="397" y="338"/>
                </a:cubicBezTo>
                <a:cubicBezTo>
                  <a:pt x="418" y="398"/>
                  <a:pt x="428" y="460"/>
                  <a:pt x="430" y="523"/>
                </a:cubicBezTo>
                <a:cubicBezTo>
                  <a:pt x="432" y="585"/>
                  <a:pt x="425" y="648"/>
                  <a:pt x="413" y="710"/>
                </a:cubicBezTo>
                <a:cubicBezTo>
                  <a:pt x="387" y="833"/>
                  <a:pt x="335" y="952"/>
                  <a:pt x="265" y="1062"/>
                </a:cubicBezTo>
                <a:cubicBezTo>
                  <a:pt x="194" y="1172"/>
                  <a:pt x="105" y="1272"/>
                  <a:pt x="0" y="1358"/>
                </a:cubicBezTo>
                <a:cubicBezTo>
                  <a:pt x="153" y="1358"/>
                  <a:pt x="153" y="1358"/>
                  <a:pt x="153" y="1358"/>
                </a:cubicBezTo>
                <a:cubicBezTo>
                  <a:pt x="218" y="1281"/>
                  <a:pt x="279" y="1188"/>
                  <a:pt x="334" y="1093"/>
                </a:cubicBezTo>
                <a:cubicBezTo>
                  <a:pt x="403" y="975"/>
                  <a:pt x="451" y="848"/>
                  <a:pt x="472" y="718"/>
                </a:cubicBezTo>
                <a:cubicBezTo>
                  <a:pt x="482" y="652"/>
                  <a:pt x="486" y="586"/>
                  <a:pt x="481" y="521"/>
                </a:cubicBezTo>
                <a:close/>
              </a:path>
            </a:pathLst>
          </a:custGeom>
          <a:solidFill>
            <a:srgbClr val="ABCEE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Freeform 27"/>
          <p:cNvSpPr/>
          <p:nvPr/>
        </p:nvSpPr>
        <p:spPr bwMode="auto">
          <a:xfrm>
            <a:off x="7832725" y="4976495"/>
            <a:ext cx="445135" cy="444500"/>
          </a:xfrm>
          <a:custGeom>
            <a:avLst/>
            <a:gdLst>
              <a:gd name="T0" fmla="*/ 41 w 73"/>
              <a:gd name="T1" fmla="*/ 7 h 73"/>
              <a:gd name="T2" fmla="*/ 41 w 73"/>
              <a:gd name="T3" fmla="*/ 24 h 73"/>
              <a:gd name="T4" fmla="*/ 41 w 73"/>
              <a:gd name="T5" fmla="*/ 24 h 73"/>
              <a:gd name="T6" fmla="*/ 72 w 73"/>
              <a:gd name="T7" fmla="*/ 41 h 73"/>
              <a:gd name="T8" fmla="*/ 73 w 73"/>
              <a:gd name="T9" fmla="*/ 42 h 73"/>
              <a:gd name="T10" fmla="*/ 73 w 73"/>
              <a:gd name="T11" fmla="*/ 42 h 73"/>
              <a:gd name="T12" fmla="*/ 73 w 73"/>
              <a:gd name="T13" fmla="*/ 47 h 73"/>
              <a:gd name="T14" fmla="*/ 71 w 73"/>
              <a:gd name="T15" fmla="*/ 48 h 73"/>
              <a:gd name="T16" fmla="*/ 71 w 73"/>
              <a:gd name="T17" fmla="*/ 48 h 73"/>
              <a:gd name="T18" fmla="*/ 41 w 73"/>
              <a:gd name="T19" fmla="*/ 41 h 73"/>
              <a:gd name="T20" fmla="*/ 41 w 73"/>
              <a:gd name="T21" fmla="*/ 61 h 73"/>
              <a:gd name="T22" fmla="*/ 48 w 73"/>
              <a:gd name="T23" fmla="*/ 67 h 73"/>
              <a:gd name="T24" fmla="*/ 49 w 73"/>
              <a:gd name="T25" fmla="*/ 68 h 73"/>
              <a:gd name="T26" fmla="*/ 49 w 73"/>
              <a:gd name="T27" fmla="*/ 68 h 73"/>
              <a:gd name="T28" fmla="*/ 49 w 73"/>
              <a:gd name="T29" fmla="*/ 71 h 73"/>
              <a:gd name="T30" fmla="*/ 48 w 73"/>
              <a:gd name="T31" fmla="*/ 73 h 73"/>
              <a:gd name="T32" fmla="*/ 47 w 73"/>
              <a:gd name="T33" fmla="*/ 72 h 73"/>
              <a:gd name="T34" fmla="*/ 38 w 73"/>
              <a:gd name="T35" fmla="*/ 69 h 73"/>
              <a:gd name="T36" fmla="*/ 36 w 73"/>
              <a:gd name="T37" fmla="*/ 69 h 73"/>
              <a:gd name="T38" fmla="*/ 36 w 73"/>
              <a:gd name="T39" fmla="*/ 69 h 73"/>
              <a:gd name="T40" fmla="*/ 35 w 73"/>
              <a:gd name="T41" fmla="*/ 69 h 73"/>
              <a:gd name="T42" fmla="*/ 25 w 73"/>
              <a:gd name="T43" fmla="*/ 72 h 73"/>
              <a:gd name="T44" fmla="*/ 25 w 73"/>
              <a:gd name="T45" fmla="*/ 73 h 73"/>
              <a:gd name="T46" fmla="*/ 24 w 73"/>
              <a:gd name="T47" fmla="*/ 71 h 73"/>
              <a:gd name="T48" fmla="*/ 24 w 73"/>
              <a:gd name="T49" fmla="*/ 68 h 73"/>
              <a:gd name="T50" fmla="*/ 24 w 73"/>
              <a:gd name="T51" fmla="*/ 68 h 73"/>
              <a:gd name="T52" fmla="*/ 24 w 73"/>
              <a:gd name="T53" fmla="*/ 67 h 73"/>
              <a:gd name="T54" fmla="*/ 32 w 73"/>
              <a:gd name="T55" fmla="*/ 61 h 73"/>
              <a:gd name="T56" fmla="*/ 32 w 73"/>
              <a:gd name="T57" fmla="*/ 41 h 73"/>
              <a:gd name="T58" fmla="*/ 1 w 73"/>
              <a:gd name="T59" fmla="*/ 48 h 73"/>
              <a:gd name="T60" fmla="*/ 1 w 73"/>
              <a:gd name="T61" fmla="*/ 48 h 73"/>
              <a:gd name="T62" fmla="*/ 0 w 73"/>
              <a:gd name="T63" fmla="*/ 47 h 73"/>
              <a:gd name="T64" fmla="*/ 0 w 73"/>
              <a:gd name="T65" fmla="*/ 42 h 73"/>
              <a:gd name="T66" fmla="*/ 0 w 73"/>
              <a:gd name="T67" fmla="*/ 42 h 73"/>
              <a:gd name="T68" fmla="*/ 1 w 73"/>
              <a:gd name="T69" fmla="*/ 41 h 73"/>
              <a:gd name="T70" fmla="*/ 31 w 73"/>
              <a:gd name="T71" fmla="*/ 24 h 73"/>
              <a:gd name="T72" fmla="*/ 32 w 73"/>
              <a:gd name="T73" fmla="*/ 24 h 73"/>
              <a:gd name="T74" fmla="*/ 32 w 73"/>
              <a:gd name="T75" fmla="*/ 7 h 73"/>
              <a:gd name="T76" fmla="*/ 36 w 73"/>
              <a:gd name="T77" fmla="*/ 0 h 73"/>
              <a:gd name="T78" fmla="*/ 41 w 73"/>
              <a:gd name="T7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3" h="73">
                <a:moveTo>
                  <a:pt x="41" y="7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1"/>
                  <a:pt x="73" y="42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2" y="48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1"/>
                  <a:pt x="41" y="61"/>
                  <a:pt x="41" y="61"/>
                </a:cubicBezTo>
                <a:cubicBezTo>
                  <a:pt x="48" y="67"/>
                  <a:pt x="48" y="67"/>
                  <a:pt x="48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2"/>
                  <a:pt x="48" y="73"/>
                  <a:pt x="48" y="73"/>
                </a:cubicBezTo>
                <a:cubicBezTo>
                  <a:pt x="47" y="73"/>
                  <a:pt x="47" y="73"/>
                  <a:pt x="47" y="72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5" y="69"/>
                  <a:pt x="35" y="69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2"/>
                  <a:pt x="24" y="71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41"/>
                  <a:pt x="32" y="41"/>
                  <a:pt x="32" y="4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7"/>
                  <a:pt x="0" y="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1"/>
                  <a:pt x="1" y="41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2"/>
                  <a:pt x="34" y="0"/>
                  <a:pt x="36" y="0"/>
                </a:cubicBezTo>
                <a:cubicBezTo>
                  <a:pt x="39" y="0"/>
                  <a:pt x="41" y="2"/>
                  <a:pt x="41" y="7"/>
                </a:cubicBezTo>
                <a:close/>
              </a:path>
            </a:pathLst>
          </a:custGeom>
          <a:solidFill>
            <a:srgbClr val="ABCEE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55" name="文本框 8"/>
          <p:cNvSpPr txBox="1"/>
          <p:nvPr/>
        </p:nvSpPr>
        <p:spPr>
          <a:xfrm>
            <a:off x="8338762" y="4830752"/>
            <a:ext cx="3113694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设问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，自问自答，突出心中的苦闷。</a:t>
            </a:r>
          </a:p>
        </p:txBody>
      </p:sp>
      <p:sp>
        <p:nvSpPr>
          <p:cNvPr id="51" name="Freeform 27"/>
          <p:cNvSpPr/>
          <p:nvPr/>
        </p:nvSpPr>
        <p:spPr bwMode="auto">
          <a:xfrm>
            <a:off x="7693025" y="3515360"/>
            <a:ext cx="445135" cy="443865"/>
          </a:xfrm>
          <a:custGeom>
            <a:avLst/>
            <a:gdLst>
              <a:gd name="T0" fmla="*/ 41 w 73"/>
              <a:gd name="T1" fmla="*/ 7 h 73"/>
              <a:gd name="T2" fmla="*/ 41 w 73"/>
              <a:gd name="T3" fmla="*/ 24 h 73"/>
              <a:gd name="T4" fmla="*/ 41 w 73"/>
              <a:gd name="T5" fmla="*/ 24 h 73"/>
              <a:gd name="T6" fmla="*/ 72 w 73"/>
              <a:gd name="T7" fmla="*/ 41 h 73"/>
              <a:gd name="T8" fmla="*/ 73 w 73"/>
              <a:gd name="T9" fmla="*/ 42 h 73"/>
              <a:gd name="T10" fmla="*/ 73 w 73"/>
              <a:gd name="T11" fmla="*/ 42 h 73"/>
              <a:gd name="T12" fmla="*/ 73 w 73"/>
              <a:gd name="T13" fmla="*/ 47 h 73"/>
              <a:gd name="T14" fmla="*/ 71 w 73"/>
              <a:gd name="T15" fmla="*/ 48 h 73"/>
              <a:gd name="T16" fmla="*/ 71 w 73"/>
              <a:gd name="T17" fmla="*/ 48 h 73"/>
              <a:gd name="T18" fmla="*/ 41 w 73"/>
              <a:gd name="T19" fmla="*/ 41 h 73"/>
              <a:gd name="T20" fmla="*/ 41 w 73"/>
              <a:gd name="T21" fmla="*/ 61 h 73"/>
              <a:gd name="T22" fmla="*/ 48 w 73"/>
              <a:gd name="T23" fmla="*/ 67 h 73"/>
              <a:gd name="T24" fmla="*/ 49 w 73"/>
              <a:gd name="T25" fmla="*/ 68 h 73"/>
              <a:gd name="T26" fmla="*/ 49 w 73"/>
              <a:gd name="T27" fmla="*/ 68 h 73"/>
              <a:gd name="T28" fmla="*/ 49 w 73"/>
              <a:gd name="T29" fmla="*/ 71 h 73"/>
              <a:gd name="T30" fmla="*/ 48 w 73"/>
              <a:gd name="T31" fmla="*/ 73 h 73"/>
              <a:gd name="T32" fmla="*/ 47 w 73"/>
              <a:gd name="T33" fmla="*/ 72 h 73"/>
              <a:gd name="T34" fmla="*/ 38 w 73"/>
              <a:gd name="T35" fmla="*/ 69 h 73"/>
              <a:gd name="T36" fmla="*/ 36 w 73"/>
              <a:gd name="T37" fmla="*/ 69 h 73"/>
              <a:gd name="T38" fmla="*/ 36 w 73"/>
              <a:gd name="T39" fmla="*/ 69 h 73"/>
              <a:gd name="T40" fmla="*/ 35 w 73"/>
              <a:gd name="T41" fmla="*/ 69 h 73"/>
              <a:gd name="T42" fmla="*/ 25 w 73"/>
              <a:gd name="T43" fmla="*/ 72 h 73"/>
              <a:gd name="T44" fmla="*/ 25 w 73"/>
              <a:gd name="T45" fmla="*/ 73 h 73"/>
              <a:gd name="T46" fmla="*/ 24 w 73"/>
              <a:gd name="T47" fmla="*/ 71 h 73"/>
              <a:gd name="T48" fmla="*/ 24 w 73"/>
              <a:gd name="T49" fmla="*/ 68 h 73"/>
              <a:gd name="T50" fmla="*/ 24 w 73"/>
              <a:gd name="T51" fmla="*/ 68 h 73"/>
              <a:gd name="T52" fmla="*/ 24 w 73"/>
              <a:gd name="T53" fmla="*/ 67 h 73"/>
              <a:gd name="T54" fmla="*/ 32 w 73"/>
              <a:gd name="T55" fmla="*/ 61 h 73"/>
              <a:gd name="T56" fmla="*/ 32 w 73"/>
              <a:gd name="T57" fmla="*/ 41 h 73"/>
              <a:gd name="T58" fmla="*/ 1 w 73"/>
              <a:gd name="T59" fmla="*/ 48 h 73"/>
              <a:gd name="T60" fmla="*/ 1 w 73"/>
              <a:gd name="T61" fmla="*/ 48 h 73"/>
              <a:gd name="T62" fmla="*/ 0 w 73"/>
              <a:gd name="T63" fmla="*/ 47 h 73"/>
              <a:gd name="T64" fmla="*/ 0 w 73"/>
              <a:gd name="T65" fmla="*/ 42 h 73"/>
              <a:gd name="T66" fmla="*/ 0 w 73"/>
              <a:gd name="T67" fmla="*/ 42 h 73"/>
              <a:gd name="T68" fmla="*/ 1 w 73"/>
              <a:gd name="T69" fmla="*/ 41 h 73"/>
              <a:gd name="T70" fmla="*/ 31 w 73"/>
              <a:gd name="T71" fmla="*/ 24 h 73"/>
              <a:gd name="T72" fmla="*/ 32 w 73"/>
              <a:gd name="T73" fmla="*/ 24 h 73"/>
              <a:gd name="T74" fmla="*/ 32 w 73"/>
              <a:gd name="T75" fmla="*/ 7 h 73"/>
              <a:gd name="T76" fmla="*/ 36 w 73"/>
              <a:gd name="T77" fmla="*/ 0 h 73"/>
              <a:gd name="T78" fmla="*/ 41 w 73"/>
              <a:gd name="T7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3" h="73">
                <a:moveTo>
                  <a:pt x="41" y="7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1"/>
                  <a:pt x="73" y="42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2" y="48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1"/>
                  <a:pt x="41" y="61"/>
                  <a:pt x="41" y="61"/>
                </a:cubicBezTo>
                <a:cubicBezTo>
                  <a:pt x="48" y="67"/>
                  <a:pt x="48" y="67"/>
                  <a:pt x="48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2"/>
                  <a:pt x="48" y="73"/>
                  <a:pt x="48" y="73"/>
                </a:cubicBezTo>
                <a:cubicBezTo>
                  <a:pt x="47" y="73"/>
                  <a:pt x="47" y="73"/>
                  <a:pt x="47" y="72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5" y="69"/>
                  <a:pt x="35" y="69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2"/>
                  <a:pt x="24" y="71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41"/>
                  <a:pt x="32" y="41"/>
                  <a:pt x="32" y="4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7"/>
                  <a:pt x="0" y="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1"/>
                  <a:pt x="1" y="41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2"/>
                  <a:pt x="34" y="0"/>
                  <a:pt x="36" y="0"/>
                </a:cubicBezTo>
                <a:cubicBezTo>
                  <a:pt x="39" y="0"/>
                  <a:pt x="41" y="2"/>
                  <a:pt x="41" y="7"/>
                </a:cubicBezTo>
                <a:close/>
              </a:path>
            </a:pathLst>
          </a:custGeom>
          <a:solidFill>
            <a:srgbClr val="ABCEE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8224405" y="3006725"/>
            <a:ext cx="3167149" cy="1382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借代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，相传是最早造酒的人，这里指代酒，以美酒来消愁，寄托忧思。</a:t>
            </a:r>
          </a:p>
        </p:txBody>
      </p:sp>
      <p:sp>
        <p:nvSpPr>
          <p:cNvPr id="57" name="Freeform 27"/>
          <p:cNvSpPr/>
          <p:nvPr/>
        </p:nvSpPr>
        <p:spPr bwMode="auto">
          <a:xfrm>
            <a:off x="4185920" y="3279775"/>
            <a:ext cx="445135" cy="444500"/>
          </a:xfrm>
          <a:custGeom>
            <a:avLst/>
            <a:gdLst>
              <a:gd name="T0" fmla="*/ 41 w 73"/>
              <a:gd name="T1" fmla="*/ 7 h 73"/>
              <a:gd name="T2" fmla="*/ 41 w 73"/>
              <a:gd name="T3" fmla="*/ 24 h 73"/>
              <a:gd name="T4" fmla="*/ 41 w 73"/>
              <a:gd name="T5" fmla="*/ 24 h 73"/>
              <a:gd name="T6" fmla="*/ 72 w 73"/>
              <a:gd name="T7" fmla="*/ 41 h 73"/>
              <a:gd name="T8" fmla="*/ 73 w 73"/>
              <a:gd name="T9" fmla="*/ 42 h 73"/>
              <a:gd name="T10" fmla="*/ 73 w 73"/>
              <a:gd name="T11" fmla="*/ 42 h 73"/>
              <a:gd name="T12" fmla="*/ 73 w 73"/>
              <a:gd name="T13" fmla="*/ 47 h 73"/>
              <a:gd name="T14" fmla="*/ 71 w 73"/>
              <a:gd name="T15" fmla="*/ 48 h 73"/>
              <a:gd name="T16" fmla="*/ 71 w 73"/>
              <a:gd name="T17" fmla="*/ 48 h 73"/>
              <a:gd name="T18" fmla="*/ 41 w 73"/>
              <a:gd name="T19" fmla="*/ 41 h 73"/>
              <a:gd name="T20" fmla="*/ 41 w 73"/>
              <a:gd name="T21" fmla="*/ 61 h 73"/>
              <a:gd name="T22" fmla="*/ 48 w 73"/>
              <a:gd name="T23" fmla="*/ 67 h 73"/>
              <a:gd name="T24" fmla="*/ 49 w 73"/>
              <a:gd name="T25" fmla="*/ 68 h 73"/>
              <a:gd name="T26" fmla="*/ 49 w 73"/>
              <a:gd name="T27" fmla="*/ 68 h 73"/>
              <a:gd name="T28" fmla="*/ 49 w 73"/>
              <a:gd name="T29" fmla="*/ 71 h 73"/>
              <a:gd name="T30" fmla="*/ 48 w 73"/>
              <a:gd name="T31" fmla="*/ 73 h 73"/>
              <a:gd name="T32" fmla="*/ 47 w 73"/>
              <a:gd name="T33" fmla="*/ 72 h 73"/>
              <a:gd name="T34" fmla="*/ 38 w 73"/>
              <a:gd name="T35" fmla="*/ 69 h 73"/>
              <a:gd name="T36" fmla="*/ 36 w 73"/>
              <a:gd name="T37" fmla="*/ 69 h 73"/>
              <a:gd name="T38" fmla="*/ 36 w 73"/>
              <a:gd name="T39" fmla="*/ 69 h 73"/>
              <a:gd name="T40" fmla="*/ 35 w 73"/>
              <a:gd name="T41" fmla="*/ 69 h 73"/>
              <a:gd name="T42" fmla="*/ 25 w 73"/>
              <a:gd name="T43" fmla="*/ 72 h 73"/>
              <a:gd name="T44" fmla="*/ 25 w 73"/>
              <a:gd name="T45" fmla="*/ 73 h 73"/>
              <a:gd name="T46" fmla="*/ 24 w 73"/>
              <a:gd name="T47" fmla="*/ 71 h 73"/>
              <a:gd name="T48" fmla="*/ 24 w 73"/>
              <a:gd name="T49" fmla="*/ 68 h 73"/>
              <a:gd name="T50" fmla="*/ 24 w 73"/>
              <a:gd name="T51" fmla="*/ 68 h 73"/>
              <a:gd name="T52" fmla="*/ 24 w 73"/>
              <a:gd name="T53" fmla="*/ 67 h 73"/>
              <a:gd name="T54" fmla="*/ 32 w 73"/>
              <a:gd name="T55" fmla="*/ 61 h 73"/>
              <a:gd name="T56" fmla="*/ 32 w 73"/>
              <a:gd name="T57" fmla="*/ 41 h 73"/>
              <a:gd name="T58" fmla="*/ 1 w 73"/>
              <a:gd name="T59" fmla="*/ 48 h 73"/>
              <a:gd name="T60" fmla="*/ 1 w 73"/>
              <a:gd name="T61" fmla="*/ 48 h 73"/>
              <a:gd name="T62" fmla="*/ 0 w 73"/>
              <a:gd name="T63" fmla="*/ 47 h 73"/>
              <a:gd name="T64" fmla="*/ 0 w 73"/>
              <a:gd name="T65" fmla="*/ 42 h 73"/>
              <a:gd name="T66" fmla="*/ 0 w 73"/>
              <a:gd name="T67" fmla="*/ 42 h 73"/>
              <a:gd name="T68" fmla="*/ 1 w 73"/>
              <a:gd name="T69" fmla="*/ 41 h 73"/>
              <a:gd name="T70" fmla="*/ 31 w 73"/>
              <a:gd name="T71" fmla="*/ 24 h 73"/>
              <a:gd name="T72" fmla="*/ 32 w 73"/>
              <a:gd name="T73" fmla="*/ 24 h 73"/>
              <a:gd name="T74" fmla="*/ 32 w 73"/>
              <a:gd name="T75" fmla="*/ 7 h 73"/>
              <a:gd name="T76" fmla="*/ 36 w 73"/>
              <a:gd name="T77" fmla="*/ 0 h 73"/>
              <a:gd name="T78" fmla="*/ 41 w 73"/>
              <a:gd name="T7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3" h="73">
                <a:moveTo>
                  <a:pt x="41" y="7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1"/>
                  <a:pt x="73" y="42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2" y="48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1"/>
                  <a:pt x="41" y="61"/>
                  <a:pt x="41" y="61"/>
                </a:cubicBezTo>
                <a:cubicBezTo>
                  <a:pt x="48" y="67"/>
                  <a:pt x="48" y="67"/>
                  <a:pt x="48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2"/>
                  <a:pt x="48" y="73"/>
                  <a:pt x="48" y="73"/>
                </a:cubicBezTo>
                <a:cubicBezTo>
                  <a:pt x="47" y="73"/>
                  <a:pt x="47" y="73"/>
                  <a:pt x="47" y="72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5" y="69"/>
                  <a:pt x="35" y="69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2"/>
                  <a:pt x="24" y="71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41"/>
                  <a:pt x="32" y="41"/>
                  <a:pt x="32" y="4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7"/>
                  <a:pt x="0" y="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1"/>
                  <a:pt x="1" y="41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2"/>
                  <a:pt x="34" y="0"/>
                  <a:pt x="36" y="0"/>
                </a:cubicBezTo>
                <a:cubicBezTo>
                  <a:pt x="39" y="0"/>
                  <a:pt x="41" y="2"/>
                  <a:pt x="41" y="7"/>
                </a:cubicBezTo>
                <a:close/>
              </a:path>
            </a:pathLst>
          </a:custGeom>
          <a:solidFill>
            <a:srgbClr val="ABCEE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58" name="文本框 8"/>
          <p:cNvSpPr txBox="1"/>
          <p:nvPr/>
        </p:nvSpPr>
        <p:spPr>
          <a:xfrm>
            <a:off x="1025236" y="3190875"/>
            <a:ext cx="3160684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，把人生比作朝露，抒发了对年华易逝的感慨。</a:t>
            </a:r>
          </a:p>
        </p:txBody>
      </p:sp>
      <p:sp>
        <p:nvSpPr>
          <p:cNvPr id="60" name="Freeform 27"/>
          <p:cNvSpPr/>
          <p:nvPr/>
        </p:nvSpPr>
        <p:spPr bwMode="auto">
          <a:xfrm>
            <a:off x="3890645" y="5061585"/>
            <a:ext cx="445135" cy="443865"/>
          </a:xfrm>
          <a:custGeom>
            <a:avLst/>
            <a:gdLst>
              <a:gd name="T0" fmla="*/ 41 w 73"/>
              <a:gd name="T1" fmla="*/ 7 h 73"/>
              <a:gd name="T2" fmla="*/ 41 w 73"/>
              <a:gd name="T3" fmla="*/ 24 h 73"/>
              <a:gd name="T4" fmla="*/ 41 w 73"/>
              <a:gd name="T5" fmla="*/ 24 h 73"/>
              <a:gd name="T6" fmla="*/ 72 w 73"/>
              <a:gd name="T7" fmla="*/ 41 h 73"/>
              <a:gd name="T8" fmla="*/ 73 w 73"/>
              <a:gd name="T9" fmla="*/ 42 h 73"/>
              <a:gd name="T10" fmla="*/ 73 w 73"/>
              <a:gd name="T11" fmla="*/ 42 h 73"/>
              <a:gd name="T12" fmla="*/ 73 w 73"/>
              <a:gd name="T13" fmla="*/ 47 h 73"/>
              <a:gd name="T14" fmla="*/ 71 w 73"/>
              <a:gd name="T15" fmla="*/ 48 h 73"/>
              <a:gd name="T16" fmla="*/ 71 w 73"/>
              <a:gd name="T17" fmla="*/ 48 h 73"/>
              <a:gd name="T18" fmla="*/ 41 w 73"/>
              <a:gd name="T19" fmla="*/ 41 h 73"/>
              <a:gd name="T20" fmla="*/ 41 w 73"/>
              <a:gd name="T21" fmla="*/ 61 h 73"/>
              <a:gd name="T22" fmla="*/ 48 w 73"/>
              <a:gd name="T23" fmla="*/ 67 h 73"/>
              <a:gd name="T24" fmla="*/ 49 w 73"/>
              <a:gd name="T25" fmla="*/ 68 h 73"/>
              <a:gd name="T26" fmla="*/ 49 w 73"/>
              <a:gd name="T27" fmla="*/ 68 h 73"/>
              <a:gd name="T28" fmla="*/ 49 w 73"/>
              <a:gd name="T29" fmla="*/ 71 h 73"/>
              <a:gd name="T30" fmla="*/ 48 w 73"/>
              <a:gd name="T31" fmla="*/ 73 h 73"/>
              <a:gd name="T32" fmla="*/ 47 w 73"/>
              <a:gd name="T33" fmla="*/ 72 h 73"/>
              <a:gd name="T34" fmla="*/ 38 w 73"/>
              <a:gd name="T35" fmla="*/ 69 h 73"/>
              <a:gd name="T36" fmla="*/ 36 w 73"/>
              <a:gd name="T37" fmla="*/ 69 h 73"/>
              <a:gd name="T38" fmla="*/ 36 w 73"/>
              <a:gd name="T39" fmla="*/ 69 h 73"/>
              <a:gd name="T40" fmla="*/ 35 w 73"/>
              <a:gd name="T41" fmla="*/ 69 h 73"/>
              <a:gd name="T42" fmla="*/ 25 w 73"/>
              <a:gd name="T43" fmla="*/ 72 h 73"/>
              <a:gd name="T44" fmla="*/ 25 w 73"/>
              <a:gd name="T45" fmla="*/ 73 h 73"/>
              <a:gd name="T46" fmla="*/ 24 w 73"/>
              <a:gd name="T47" fmla="*/ 71 h 73"/>
              <a:gd name="T48" fmla="*/ 24 w 73"/>
              <a:gd name="T49" fmla="*/ 68 h 73"/>
              <a:gd name="T50" fmla="*/ 24 w 73"/>
              <a:gd name="T51" fmla="*/ 68 h 73"/>
              <a:gd name="T52" fmla="*/ 24 w 73"/>
              <a:gd name="T53" fmla="*/ 67 h 73"/>
              <a:gd name="T54" fmla="*/ 32 w 73"/>
              <a:gd name="T55" fmla="*/ 61 h 73"/>
              <a:gd name="T56" fmla="*/ 32 w 73"/>
              <a:gd name="T57" fmla="*/ 41 h 73"/>
              <a:gd name="T58" fmla="*/ 1 w 73"/>
              <a:gd name="T59" fmla="*/ 48 h 73"/>
              <a:gd name="T60" fmla="*/ 1 w 73"/>
              <a:gd name="T61" fmla="*/ 48 h 73"/>
              <a:gd name="T62" fmla="*/ 0 w 73"/>
              <a:gd name="T63" fmla="*/ 47 h 73"/>
              <a:gd name="T64" fmla="*/ 0 w 73"/>
              <a:gd name="T65" fmla="*/ 42 h 73"/>
              <a:gd name="T66" fmla="*/ 0 w 73"/>
              <a:gd name="T67" fmla="*/ 42 h 73"/>
              <a:gd name="T68" fmla="*/ 1 w 73"/>
              <a:gd name="T69" fmla="*/ 41 h 73"/>
              <a:gd name="T70" fmla="*/ 31 w 73"/>
              <a:gd name="T71" fmla="*/ 24 h 73"/>
              <a:gd name="T72" fmla="*/ 32 w 73"/>
              <a:gd name="T73" fmla="*/ 24 h 73"/>
              <a:gd name="T74" fmla="*/ 32 w 73"/>
              <a:gd name="T75" fmla="*/ 7 h 73"/>
              <a:gd name="T76" fmla="*/ 36 w 73"/>
              <a:gd name="T77" fmla="*/ 0 h 73"/>
              <a:gd name="T78" fmla="*/ 41 w 73"/>
              <a:gd name="T7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3" h="73">
                <a:moveTo>
                  <a:pt x="41" y="7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1"/>
                  <a:pt x="73" y="42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2" y="48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1"/>
                  <a:pt x="41" y="61"/>
                  <a:pt x="41" y="61"/>
                </a:cubicBezTo>
                <a:cubicBezTo>
                  <a:pt x="48" y="67"/>
                  <a:pt x="48" y="67"/>
                  <a:pt x="48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2"/>
                  <a:pt x="48" y="73"/>
                  <a:pt x="48" y="73"/>
                </a:cubicBezTo>
                <a:cubicBezTo>
                  <a:pt x="47" y="73"/>
                  <a:pt x="47" y="73"/>
                  <a:pt x="47" y="72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5" y="69"/>
                  <a:pt x="35" y="69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2"/>
                  <a:pt x="24" y="71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41"/>
                  <a:pt x="32" y="41"/>
                  <a:pt x="32" y="4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7"/>
                  <a:pt x="0" y="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1"/>
                  <a:pt x="1" y="41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2"/>
                  <a:pt x="34" y="0"/>
                  <a:pt x="36" y="0"/>
                </a:cubicBezTo>
                <a:cubicBezTo>
                  <a:pt x="39" y="0"/>
                  <a:pt x="41" y="2"/>
                  <a:pt x="41" y="7"/>
                </a:cubicBezTo>
                <a:close/>
              </a:path>
            </a:pathLst>
          </a:custGeom>
          <a:solidFill>
            <a:srgbClr val="ABCE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61" name="文本框 8"/>
          <p:cNvSpPr txBox="1"/>
          <p:nvPr/>
        </p:nvSpPr>
        <p:spPr>
          <a:xfrm>
            <a:off x="523558" y="5061585"/>
            <a:ext cx="338772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，表达了对人生的思考。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41119" y="917575"/>
            <a:ext cx="3865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诗人如何写“忧”</a:t>
            </a:r>
            <a:endParaRPr lang="zh-CN" altLang="en-US" sz="40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标题 1"/>
          <p:cNvSpPr>
            <a:spLocks noGrp="1" noChangeArrowheads="1"/>
          </p:cNvSpPr>
          <p:nvPr>
            <p:ph type="title"/>
          </p:nvPr>
        </p:nvSpPr>
        <p:spPr>
          <a:xfrm>
            <a:off x="2425526" y="1821815"/>
            <a:ext cx="8540750" cy="136842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smtClean="0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对酒当歌，人生几何？譬如朝露，去日苦多。</a:t>
            </a:r>
            <a:br>
              <a:rPr lang="zh-CN" altLang="en-US" sz="2700" b="1" smtClean="0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700" b="1" smtClean="0">
                <a:solidFill>
                  <a:srgbClr val="375B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    慨当以慷，忧思难忘。何以解忧？唯有杜康。</a:t>
            </a:r>
            <a:r>
              <a:rPr lang="zh-CN" altLang="en-US" sz="3200" b="1" smtClean="0">
                <a:solidFill>
                  <a:srgbClr val="000000"/>
                </a:solidFill>
              </a:rPr>
              <a:t/>
            </a:r>
            <a:br>
              <a:rPr lang="zh-CN" altLang="en-US" sz="3200" b="1" smtClean="0">
                <a:solidFill>
                  <a:srgbClr val="000000"/>
                </a:solidFill>
              </a:rPr>
            </a:br>
            <a:endParaRPr lang="zh-CN" altLang="en-US" sz="3200" b="1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07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999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499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999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499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999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499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999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499"/>
                            </p:stCondLst>
                            <p:childTnLst>
                              <p:par>
                                <p:cTn id="8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  <p:cond evt="onBegin" delay="0">
                          <p:tn val="85"/>
                        </p:cond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2" grpId="0" animBg="1"/>
      <p:bldP spid="43" grpId="0" animBg="1"/>
      <p:bldP spid="44" grpId="0" animBg="1"/>
      <p:bldP spid="54" grpId="0" animBg="1"/>
      <p:bldP spid="55" grpId="1"/>
      <p:bldP spid="51" grpId="0" animBg="1"/>
      <p:bldP spid="52" grpId="1"/>
      <p:bldP spid="57" grpId="0" animBg="1"/>
      <p:bldP spid="58" grpId="1"/>
      <p:bldP spid="60" grpId="0" animBg="1"/>
      <p:bldP spid="61" grpId="1"/>
      <p:bldP spid="23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0053"/>
  <p:tag name="MH_LIBRARY" val="GRAPHIC"/>
  <p:tag name="MH_ORDER" val="1"/>
  <p:tag name="MH_TYPE" val="Oth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0053"/>
  <p:tag name="MH_LIBRARY" val="GRAPHIC"/>
  <p:tag name="MH_ORDER" val="7"/>
  <p:tag name="MH_TYPE" val="Oth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0053"/>
  <p:tag name="MH_LIBRARY" val="GRAPHIC"/>
  <p:tag name="MH_ORDER" val="8"/>
  <p:tag name="MH_TYPE" val="Othe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0053"/>
  <p:tag name="MH_LIBRARY" val="GRAPHIC"/>
  <p:tag name="MH_ORDER" val="5"/>
  <p:tag name="MH_TYPE" val="Oth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0053"/>
  <p:tag name="MH_LIBRARY" val="GRAPHIC"/>
  <p:tag name="MH_ORDER" val="6"/>
  <p:tag name="MH_TYPE" val="Oth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0053"/>
  <p:tag name="MH_LIBRARY" val="GRAPHIC"/>
  <p:tag name="MH_ORDER" val="3"/>
  <p:tag name="MH_TYPE" val="Oth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0053"/>
  <p:tag name="MH_LIBRARY" val="GRAPHIC"/>
  <p:tag name="MH_ORDER" val="4"/>
  <p:tag name="MH_TYPE" val="Oth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1137</Words>
  <Application>Microsoft Office PowerPoint</Application>
  <PresentationFormat>自定义</PresentationFormat>
  <Paragraphs>87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楷体</vt:lpstr>
      <vt:lpstr>Calibri Light</vt:lpstr>
      <vt:lpstr>迷你简启体</vt:lpstr>
      <vt:lpstr>Calibri</vt:lpstr>
      <vt:lpstr>微软雅黑</vt:lpstr>
      <vt:lpstr>等线</vt:lpstr>
      <vt:lpstr>Wingdings 2</vt:lpstr>
      <vt:lpstr>黑体</vt:lpstr>
      <vt:lpstr>Wingdings</vt:lpstr>
      <vt:lpstr>楷体_GB2312</vt:lpstr>
      <vt:lpstr>Monotype Sorts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对酒当歌，人生几何？譬如朝露，去日苦多。       慨当以慷，忧思难忘。何以解忧？唯有杜康。 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Zewei</dc:creator>
  <cp:lastModifiedBy>hj</cp:lastModifiedBy>
  <cp:revision>8</cp:revision>
  <dcterms:created xsi:type="dcterms:W3CDTF">2017-06-01T12:49:00Z</dcterms:created>
  <dcterms:modified xsi:type="dcterms:W3CDTF">2020-09-24T07:47:30Z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