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4" r:id="rId3"/>
    <p:sldId id="290" r:id="rId4"/>
    <p:sldId id="263" r:id="rId5"/>
    <p:sldId id="292" r:id="rId6"/>
    <p:sldId id="293" r:id="rId7"/>
    <p:sldId id="294" r:id="rId8"/>
    <p:sldId id="301" r:id="rId9"/>
    <p:sldId id="300" r:id="rId10"/>
    <p:sldId id="307" r:id="rId11"/>
    <p:sldId id="303" r:id="rId12"/>
    <p:sldId id="304" r:id="rId13"/>
    <p:sldId id="297" r:id="rId14"/>
    <p:sldId id="262" r:id="rId15"/>
    <p:sldId id="291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1" r:id="rId29"/>
    <p:sldId id="320" r:id="rId30"/>
    <p:sldId id="322" r:id="rId31"/>
    <p:sldId id="323" r:id="rId32"/>
    <p:sldId id="324" r:id="rId33"/>
    <p:sldId id="325" r:id="rId34"/>
    <p:sldId id="326" r:id="rId35"/>
    <p:sldId id="352" r:id="rId36"/>
    <p:sldId id="328" r:id="rId37"/>
    <p:sldId id="259" r:id="rId38"/>
    <p:sldId id="330" r:id="rId39"/>
    <p:sldId id="346" r:id="rId40"/>
    <p:sldId id="347" r:id="rId41"/>
    <p:sldId id="349" r:id="rId42"/>
    <p:sldId id="350" r:id="rId43"/>
    <p:sldId id="271" r:id="rId44"/>
    <p:sldId id="351" r:id="rId45"/>
  </p:sldIdLst>
  <p:sldSz cx="12192000" cy="6858000"/>
  <p:notesSz cx="7103745" cy="10234295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553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3.xml" /><Relationship Id="rId50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noFill/>
          <a:ln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indent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E71CD796-DA31-497A-8EED-E7CED97F9006}" type="slidenum">
              <a:rPr lang="en-US" altLang="zh-CN" sz="1200"/>
              <a:t>10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image" Target="../media/image2.png" /><Relationship Id="rId14" Type="http://schemas.openxmlformats.org/officeDocument/2006/relationships/tags" Target="../tags/tag12.xml" /><Relationship Id="rId15" Type="http://schemas.openxmlformats.org/officeDocument/2006/relationships/image" Target="../media/image3.png" /><Relationship Id="rId16" Type="http://schemas.openxmlformats.org/officeDocument/2006/relationships/tags" Target="../tags/tag13.xml" /><Relationship Id="rId17" Type="http://schemas.openxmlformats.org/officeDocument/2006/relationships/tags" Target="../tags/tag14.xml" /><Relationship Id="rId18" Type="http://schemas.openxmlformats.org/officeDocument/2006/relationships/tags" Target="../tags/tag15.xml" /><Relationship Id="rId19" Type="http://schemas.openxmlformats.org/officeDocument/2006/relationships/tags" Target="../tags/tag16.xml" /><Relationship Id="rId2" Type="http://schemas.openxmlformats.org/officeDocument/2006/relationships/image" Target="../media/image1.png" /><Relationship Id="rId20" Type="http://schemas.openxmlformats.org/officeDocument/2006/relationships/tags" Target="../tags/tag17.xml" /><Relationship Id="rId21" Type="http://schemas.openxmlformats.org/officeDocument/2006/relationships/image" Target="../media/image4.png" /><Relationship Id="rId22" Type="http://schemas.openxmlformats.org/officeDocument/2006/relationships/tags" Target="../tags/tag18.xml" /><Relationship Id="rId23" Type="http://schemas.openxmlformats.org/officeDocument/2006/relationships/image" Target="../media/image5.png" /><Relationship Id="rId24" Type="http://schemas.openxmlformats.org/officeDocument/2006/relationships/tags" Target="../tags/tag19.xml" /><Relationship Id="rId25" Type="http://schemas.openxmlformats.org/officeDocument/2006/relationships/tags" Target="../tags/tag20.xml" /><Relationship Id="rId26" Type="http://schemas.openxmlformats.org/officeDocument/2006/relationships/tags" Target="../tags/tag21.xml" /><Relationship Id="rId27" Type="http://schemas.openxmlformats.org/officeDocument/2006/relationships/tags" Target="../tags/tag22.xml" /><Relationship Id="rId28" Type="http://schemas.openxmlformats.org/officeDocument/2006/relationships/tags" Target="../tags/tag23.xml" /><Relationship Id="rId29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tags" Target="../tags/tag41.xml" /><Relationship Id="rId14" Type="http://schemas.openxmlformats.org/officeDocument/2006/relationships/tags" Target="../tags/tag42.xml" /><Relationship Id="rId15" Type="http://schemas.openxmlformats.org/officeDocument/2006/relationships/tags" Target="../tags/tag43.xml" /><Relationship Id="rId16" Type="http://schemas.openxmlformats.org/officeDocument/2006/relationships/tags" Target="../tags/tag44.xml" /><Relationship Id="rId17" Type="http://schemas.openxmlformats.org/officeDocument/2006/relationships/image" Target="../media/image2.png" /><Relationship Id="rId18" Type="http://schemas.openxmlformats.org/officeDocument/2006/relationships/tags" Target="../tags/tag45.xml" /><Relationship Id="rId19" Type="http://schemas.openxmlformats.org/officeDocument/2006/relationships/tags" Target="../tags/tag46.xml" /><Relationship Id="rId2" Type="http://schemas.openxmlformats.org/officeDocument/2006/relationships/image" Target="../media/image1.png" /><Relationship Id="rId20" Type="http://schemas.openxmlformats.org/officeDocument/2006/relationships/slideMaster" Target="../slideMasters/slideMaster1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image" Target="../media/image3.png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7.xml" /><Relationship Id="rId11" Type="http://schemas.openxmlformats.org/officeDocument/2006/relationships/tags" Target="../tags/tag88.xml" /><Relationship Id="rId12" Type="http://schemas.openxmlformats.org/officeDocument/2006/relationships/tags" Target="../tags/tag89.xml" /><Relationship Id="rId13" Type="http://schemas.openxmlformats.org/officeDocument/2006/relationships/tags" Target="../tags/tag90.xml" /><Relationship Id="rId14" Type="http://schemas.openxmlformats.org/officeDocument/2006/relationships/tags" Target="../tags/tag91.xml" /><Relationship Id="rId15" Type="http://schemas.openxmlformats.org/officeDocument/2006/relationships/tags" Target="../tags/tag92.xml" /><Relationship Id="rId16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359492" y="304799"/>
            <a:ext cx="11471264" cy="6208098"/>
            <a:chOff x="359492" y="304799"/>
            <a:chExt cx="11471264" cy="6208098"/>
          </a:xfrm>
        </p:grpSpPr>
        <p:sp>
          <p:nvSpPr>
            <p:cNvPr id="9" name="燕尾形 8"/>
            <p:cNvSpPr/>
            <p:nvPr>
              <p:custDataLst>
                <p:tags r:id="rId5"/>
              </p:custDataLst>
            </p:nvPr>
          </p:nvSpPr>
          <p:spPr>
            <a:xfrm rot="5400000">
              <a:off x="6022142" y="277056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>
              <a:stCxn id="9" idx="0"/>
            </p:cNvCxnSpPr>
            <p:nvPr>
              <p:custDataLst>
                <p:tags r:id="rId6"/>
              </p:custDataLst>
            </p:nvPr>
          </p:nvCxnSpPr>
          <p:spPr>
            <a:xfrm>
              <a:off x="6195849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>
              <a:off x="359492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燕尾形 11"/>
            <p:cNvSpPr/>
            <p:nvPr>
              <p:custDataLst>
                <p:tags r:id="rId8"/>
              </p:custDataLst>
            </p:nvPr>
          </p:nvSpPr>
          <p:spPr>
            <a:xfrm rot="16200000" flipV="1">
              <a:off x="6022142" y="6339190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直接连接符 12"/>
            <p:cNvCxnSpPr>
              <a:stCxn id="12" idx="0"/>
            </p:cNvCxnSpPr>
            <p:nvPr>
              <p:custDataLst>
                <p:tags r:id="rId9"/>
              </p:custDataLst>
            </p:nvPr>
          </p:nvCxnSpPr>
          <p:spPr>
            <a:xfrm flipV="1">
              <a:off x="6195849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V="1">
              <a:off x="359492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1"/>
              </p:custDataLst>
            </p:nvPr>
          </p:nvCxnSpPr>
          <p:spPr>
            <a:xfrm flipH="1">
              <a:off x="359492" y="304799"/>
              <a:ext cx="0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2"/>
              </p:custDataLst>
            </p:nvPr>
          </p:nvCxnSpPr>
          <p:spPr>
            <a:xfrm flipH="1">
              <a:off x="11830755" y="304799"/>
              <a:ext cx="1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00"/>
          <a:stretch>
            <a:fillRect/>
          </a:stretch>
        </p:blipFill>
        <p:spPr>
          <a:xfrm>
            <a:off x="4349261" y="1596315"/>
            <a:ext cx="3493478" cy="245590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158273" y="3622381"/>
            <a:ext cx="439592" cy="611121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17"/>
            </p:custDataLst>
          </p:nvPr>
        </p:nvGrpSpPr>
        <p:grpSpPr>
          <a:xfrm>
            <a:off x="2903412" y="5343506"/>
            <a:ext cx="6392988" cy="515720"/>
            <a:chOff x="4109874" y="4817851"/>
            <a:chExt cx="4171950" cy="3365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Freeform 36"/>
            <p:cNvSpPr/>
            <p:nvPr>
              <p:custDataLst>
                <p:tags r:id="rId18"/>
              </p:custDataLst>
            </p:nvPr>
          </p:nvSpPr>
          <p:spPr bwMode="auto">
            <a:xfrm rot="16200000">
              <a:off x="4984587" y="3943138"/>
              <a:ext cx="336550" cy="2085975"/>
            </a:xfrm>
            <a:custGeom>
              <a:gdLst>
                <a:gd name="T0" fmla="*/ 22 w 78"/>
                <a:gd name="T1" fmla="*/ 40 h 489"/>
                <a:gd name="T2" fmla="*/ 9 w 78"/>
                <a:gd name="T3" fmla="*/ 22 h 489"/>
                <a:gd name="T4" fmla="*/ 27 w 78"/>
                <a:gd name="T5" fmla="*/ 7 h 489"/>
                <a:gd name="T6" fmla="*/ 30 w 78"/>
                <a:gd name="T7" fmla="*/ 0 h 489"/>
                <a:gd name="T8" fmla="*/ 34 w 78"/>
                <a:gd name="T9" fmla="*/ 10 h 489"/>
                <a:gd name="T10" fmla="*/ 49 w 78"/>
                <a:gd name="T11" fmla="*/ 30 h 489"/>
                <a:gd name="T12" fmla="*/ 78 w 78"/>
                <a:gd name="T13" fmla="*/ 62 h 489"/>
                <a:gd name="T14" fmla="*/ 57 w 78"/>
                <a:gd name="T15" fmla="*/ 96 h 489"/>
                <a:gd name="T16" fmla="*/ 51 w 78"/>
                <a:gd name="T17" fmla="*/ 123 h 489"/>
                <a:gd name="T18" fmla="*/ 55 w 78"/>
                <a:gd name="T19" fmla="*/ 131 h 489"/>
                <a:gd name="T20" fmla="*/ 42 w 78"/>
                <a:gd name="T21" fmla="*/ 136 h 489"/>
                <a:gd name="T22" fmla="*/ 37 w 78"/>
                <a:gd name="T23" fmla="*/ 143 h 489"/>
                <a:gd name="T24" fmla="*/ 37 w 78"/>
                <a:gd name="T25" fmla="*/ 172 h 489"/>
                <a:gd name="T26" fmla="*/ 37 w 78"/>
                <a:gd name="T27" fmla="*/ 489 h 489"/>
                <a:gd name="T28" fmla="*/ 33 w 78"/>
                <a:gd name="T29" fmla="*/ 489 h 489"/>
                <a:gd name="T30" fmla="*/ 32 w 78"/>
                <a:gd name="T31" fmla="*/ 143 h 489"/>
                <a:gd name="T32" fmla="*/ 24 w 78"/>
                <a:gd name="T33" fmla="*/ 135 h 489"/>
                <a:gd name="T34" fmla="*/ 15 w 78"/>
                <a:gd name="T35" fmla="*/ 109 h 489"/>
                <a:gd name="T36" fmla="*/ 0 w 78"/>
                <a:gd name="T37" fmla="*/ 91 h 489"/>
                <a:gd name="T38" fmla="*/ 0 w 78"/>
                <a:gd name="T39" fmla="*/ 78 h 489"/>
                <a:gd name="T40" fmla="*/ 15 w 78"/>
                <a:gd name="T41" fmla="*/ 100 h 489"/>
                <a:gd name="T42" fmla="*/ 25 w 78"/>
                <a:gd name="T43" fmla="*/ 103 h 489"/>
                <a:gd name="T44" fmla="*/ 26 w 78"/>
                <a:gd name="T45" fmla="*/ 108 h 489"/>
                <a:gd name="T46" fmla="*/ 19 w 78"/>
                <a:gd name="T47" fmla="*/ 114 h 489"/>
                <a:gd name="T48" fmla="*/ 40 w 78"/>
                <a:gd name="T49" fmla="*/ 130 h 489"/>
                <a:gd name="T50" fmla="*/ 42 w 78"/>
                <a:gd name="T51" fmla="*/ 119 h 489"/>
                <a:gd name="T52" fmla="*/ 44 w 78"/>
                <a:gd name="T53" fmla="*/ 102 h 489"/>
                <a:gd name="T54" fmla="*/ 40 w 78"/>
                <a:gd name="T55" fmla="*/ 97 h 489"/>
                <a:gd name="T56" fmla="*/ 21 w 78"/>
                <a:gd name="T57" fmla="*/ 77 h 489"/>
                <a:gd name="T58" fmla="*/ 41 w 78"/>
                <a:gd name="T59" fmla="*/ 59 h 489"/>
                <a:gd name="T60" fmla="*/ 43 w 78"/>
                <a:gd name="T61" fmla="*/ 65 h 489"/>
                <a:gd name="T62" fmla="*/ 37 w 78"/>
                <a:gd name="T63" fmla="*/ 64 h 489"/>
                <a:gd name="T64" fmla="*/ 27 w 78"/>
                <a:gd name="T65" fmla="*/ 78 h 489"/>
                <a:gd name="T66" fmla="*/ 71 w 78"/>
                <a:gd name="T67" fmla="*/ 71 h 489"/>
                <a:gd name="T68" fmla="*/ 46 w 78"/>
                <a:gd name="T69" fmla="*/ 36 h 489"/>
                <a:gd name="T70" fmla="*/ 26 w 78"/>
                <a:gd name="T71" fmla="*/ 14 h 489"/>
                <a:gd name="T72" fmla="*/ 20 w 78"/>
                <a:gd name="T73" fmla="*/ 36 h 489"/>
                <a:gd name="T74" fmla="*/ 22 w 78"/>
                <a:gd name="T75" fmla="*/ 40 h 4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489">
                  <a:moveTo>
                    <a:pt x="22" y="40"/>
                  </a:moveTo>
                  <a:cubicBezTo>
                    <a:pt x="22" y="40"/>
                    <a:pt x="7" y="38"/>
                    <a:pt x="9" y="22"/>
                  </a:cubicBezTo>
                  <a:cubicBezTo>
                    <a:pt x="12" y="6"/>
                    <a:pt x="27" y="7"/>
                    <a:pt x="27" y="7"/>
                  </a:cubicBezTo>
                  <a:cubicBezTo>
                    <a:pt x="27" y="7"/>
                    <a:pt x="26" y="0"/>
                    <a:pt x="30" y="0"/>
                  </a:cubicBezTo>
                  <a:cubicBezTo>
                    <a:pt x="30" y="0"/>
                    <a:pt x="31" y="9"/>
                    <a:pt x="34" y="10"/>
                  </a:cubicBezTo>
                  <a:cubicBezTo>
                    <a:pt x="37" y="11"/>
                    <a:pt x="47" y="17"/>
                    <a:pt x="49" y="30"/>
                  </a:cubicBezTo>
                  <a:cubicBezTo>
                    <a:pt x="49" y="30"/>
                    <a:pt x="77" y="27"/>
                    <a:pt x="78" y="62"/>
                  </a:cubicBezTo>
                  <a:cubicBezTo>
                    <a:pt x="78" y="83"/>
                    <a:pt x="57" y="96"/>
                    <a:pt x="57" y="96"/>
                  </a:cubicBezTo>
                  <a:cubicBezTo>
                    <a:pt x="57" y="96"/>
                    <a:pt x="44" y="103"/>
                    <a:pt x="51" y="123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2" y="139"/>
                    <a:pt x="42" y="136"/>
                  </a:cubicBezTo>
                  <a:cubicBezTo>
                    <a:pt x="42" y="136"/>
                    <a:pt x="37" y="135"/>
                    <a:pt x="37" y="143"/>
                  </a:cubicBezTo>
                  <a:cubicBezTo>
                    <a:pt x="37" y="150"/>
                    <a:pt x="37" y="172"/>
                    <a:pt x="37" y="172"/>
                  </a:cubicBezTo>
                  <a:cubicBezTo>
                    <a:pt x="37" y="489"/>
                    <a:pt x="37" y="489"/>
                    <a:pt x="37" y="489"/>
                  </a:cubicBezTo>
                  <a:cubicBezTo>
                    <a:pt x="33" y="489"/>
                    <a:pt x="33" y="489"/>
                    <a:pt x="33" y="489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0" y="137"/>
                    <a:pt x="24" y="135"/>
                  </a:cubicBezTo>
                  <a:cubicBezTo>
                    <a:pt x="19" y="132"/>
                    <a:pt x="10" y="124"/>
                    <a:pt x="15" y="10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10" y="98"/>
                    <a:pt x="15" y="100"/>
                  </a:cubicBezTo>
                  <a:cubicBezTo>
                    <a:pt x="15" y="100"/>
                    <a:pt x="17" y="104"/>
                    <a:pt x="25" y="103"/>
                  </a:cubicBezTo>
                  <a:cubicBezTo>
                    <a:pt x="29" y="105"/>
                    <a:pt x="26" y="108"/>
                    <a:pt x="26" y="108"/>
                  </a:cubicBezTo>
                  <a:cubicBezTo>
                    <a:pt x="26" y="108"/>
                    <a:pt x="19" y="110"/>
                    <a:pt x="19" y="114"/>
                  </a:cubicBezTo>
                  <a:cubicBezTo>
                    <a:pt x="19" y="118"/>
                    <a:pt x="18" y="133"/>
                    <a:pt x="40" y="130"/>
                  </a:cubicBezTo>
                  <a:cubicBezTo>
                    <a:pt x="40" y="130"/>
                    <a:pt x="45" y="129"/>
                    <a:pt x="42" y="119"/>
                  </a:cubicBezTo>
                  <a:cubicBezTo>
                    <a:pt x="39" y="109"/>
                    <a:pt x="44" y="102"/>
                    <a:pt x="44" y="102"/>
                  </a:cubicBezTo>
                  <a:cubicBezTo>
                    <a:pt x="44" y="102"/>
                    <a:pt x="45" y="97"/>
                    <a:pt x="40" y="97"/>
                  </a:cubicBezTo>
                  <a:cubicBezTo>
                    <a:pt x="36" y="97"/>
                    <a:pt x="24" y="92"/>
                    <a:pt x="21" y="77"/>
                  </a:cubicBezTo>
                  <a:cubicBezTo>
                    <a:pt x="20" y="57"/>
                    <a:pt x="33" y="54"/>
                    <a:pt x="41" y="59"/>
                  </a:cubicBezTo>
                  <a:cubicBezTo>
                    <a:pt x="47" y="65"/>
                    <a:pt x="43" y="65"/>
                    <a:pt x="43" y="65"/>
                  </a:cubicBezTo>
                  <a:cubicBezTo>
                    <a:pt x="43" y="65"/>
                    <a:pt x="40" y="68"/>
                    <a:pt x="37" y="64"/>
                  </a:cubicBezTo>
                  <a:cubicBezTo>
                    <a:pt x="34" y="60"/>
                    <a:pt x="25" y="66"/>
                    <a:pt x="27" y="78"/>
                  </a:cubicBezTo>
                  <a:cubicBezTo>
                    <a:pt x="30" y="90"/>
                    <a:pt x="59" y="103"/>
                    <a:pt x="71" y="71"/>
                  </a:cubicBezTo>
                  <a:cubicBezTo>
                    <a:pt x="77" y="41"/>
                    <a:pt x="58" y="33"/>
                    <a:pt x="46" y="36"/>
                  </a:cubicBezTo>
                  <a:cubicBezTo>
                    <a:pt x="46" y="36"/>
                    <a:pt x="40" y="12"/>
                    <a:pt x="26" y="14"/>
                  </a:cubicBezTo>
                  <a:cubicBezTo>
                    <a:pt x="11" y="16"/>
                    <a:pt x="16" y="35"/>
                    <a:pt x="20" y="36"/>
                  </a:cubicBezTo>
                  <a:cubicBezTo>
                    <a:pt x="20" y="36"/>
                    <a:pt x="25" y="38"/>
                    <a:pt x="2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"/>
            <p:cNvSpPr/>
            <p:nvPr>
              <p:custDataLst>
                <p:tags r:id="rId19"/>
              </p:custDataLst>
            </p:nvPr>
          </p:nvSpPr>
          <p:spPr bwMode="auto">
            <a:xfrm rot="5400000" flipH="1">
              <a:off x="7070562" y="3943138"/>
              <a:ext cx="336550" cy="2085975"/>
            </a:xfrm>
            <a:custGeom>
              <a:gdLst>
                <a:gd name="T0" fmla="*/ 22 w 78"/>
                <a:gd name="T1" fmla="*/ 40 h 489"/>
                <a:gd name="T2" fmla="*/ 9 w 78"/>
                <a:gd name="T3" fmla="*/ 22 h 489"/>
                <a:gd name="T4" fmla="*/ 27 w 78"/>
                <a:gd name="T5" fmla="*/ 7 h 489"/>
                <a:gd name="T6" fmla="*/ 30 w 78"/>
                <a:gd name="T7" fmla="*/ 0 h 489"/>
                <a:gd name="T8" fmla="*/ 34 w 78"/>
                <a:gd name="T9" fmla="*/ 10 h 489"/>
                <a:gd name="T10" fmla="*/ 49 w 78"/>
                <a:gd name="T11" fmla="*/ 30 h 489"/>
                <a:gd name="T12" fmla="*/ 78 w 78"/>
                <a:gd name="T13" fmla="*/ 62 h 489"/>
                <a:gd name="T14" fmla="*/ 57 w 78"/>
                <a:gd name="T15" fmla="*/ 96 h 489"/>
                <a:gd name="T16" fmla="*/ 51 w 78"/>
                <a:gd name="T17" fmla="*/ 123 h 489"/>
                <a:gd name="T18" fmla="*/ 55 w 78"/>
                <a:gd name="T19" fmla="*/ 131 h 489"/>
                <a:gd name="T20" fmla="*/ 42 w 78"/>
                <a:gd name="T21" fmla="*/ 136 h 489"/>
                <a:gd name="T22" fmla="*/ 37 w 78"/>
                <a:gd name="T23" fmla="*/ 143 h 489"/>
                <a:gd name="T24" fmla="*/ 37 w 78"/>
                <a:gd name="T25" fmla="*/ 172 h 489"/>
                <a:gd name="T26" fmla="*/ 37 w 78"/>
                <a:gd name="T27" fmla="*/ 489 h 489"/>
                <a:gd name="T28" fmla="*/ 33 w 78"/>
                <a:gd name="T29" fmla="*/ 489 h 489"/>
                <a:gd name="T30" fmla="*/ 32 w 78"/>
                <a:gd name="T31" fmla="*/ 143 h 489"/>
                <a:gd name="T32" fmla="*/ 24 w 78"/>
                <a:gd name="T33" fmla="*/ 135 h 489"/>
                <a:gd name="T34" fmla="*/ 15 w 78"/>
                <a:gd name="T35" fmla="*/ 109 h 489"/>
                <a:gd name="T36" fmla="*/ 0 w 78"/>
                <a:gd name="T37" fmla="*/ 91 h 489"/>
                <a:gd name="T38" fmla="*/ 0 w 78"/>
                <a:gd name="T39" fmla="*/ 78 h 489"/>
                <a:gd name="T40" fmla="*/ 15 w 78"/>
                <a:gd name="T41" fmla="*/ 100 h 489"/>
                <a:gd name="T42" fmla="*/ 25 w 78"/>
                <a:gd name="T43" fmla="*/ 103 h 489"/>
                <a:gd name="T44" fmla="*/ 26 w 78"/>
                <a:gd name="T45" fmla="*/ 108 h 489"/>
                <a:gd name="T46" fmla="*/ 19 w 78"/>
                <a:gd name="T47" fmla="*/ 114 h 489"/>
                <a:gd name="T48" fmla="*/ 40 w 78"/>
                <a:gd name="T49" fmla="*/ 130 h 489"/>
                <a:gd name="T50" fmla="*/ 42 w 78"/>
                <a:gd name="T51" fmla="*/ 119 h 489"/>
                <a:gd name="T52" fmla="*/ 44 w 78"/>
                <a:gd name="T53" fmla="*/ 102 h 489"/>
                <a:gd name="T54" fmla="*/ 40 w 78"/>
                <a:gd name="T55" fmla="*/ 97 h 489"/>
                <a:gd name="T56" fmla="*/ 21 w 78"/>
                <a:gd name="T57" fmla="*/ 77 h 489"/>
                <a:gd name="T58" fmla="*/ 41 w 78"/>
                <a:gd name="T59" fmla="*/ 59 h 489"/>
                <a:gd name="T60" fmla="*/ 43 w 78"/>
                <a:gd name="T61" fmla="*/ 65 h 489"/>
                <a:gd name="T62" fmla="*/ 37 w 78"/>
                <a:gd name="T63" fmla="*/ 64 h 489"/>
                <a:gd name="T64" fmla="*/ 27 w 78"/>
                <a:gd name="T65" fmla="*/ 78 h 489"/>
                <a:gd name="T66" fmla="*/ 71 w 78"/>
                <a:gd name="T67" fmla="*/ 71 h 489"/>
                <a:gd name="T68" fmla="*/ 46 w 78"/>
                <a:gd name="T69" fmla="*/ 36 h 489"/>
                <a:gd name="T70" fmla="*/ 26 w 78"/>
                <a:gd name="T71" fmla="*/ 14 h 489"/>
                <a:gd name="T72" fmla="*/ 20 w 78"/>
                <a:gd name="T73" fmla="*/ 36 h 489"/>
                <a:gd name="T74" fmla="*/ 22 w 78"/>
                <a:gd name="T75" fmla="*/ 40 h 4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489">
                  <a:moveTo>
                    <a:pt x="22" y="40"/>
                  </a:moveTo>
                  <a:cubicBezTo>
                    <a:pt x="22" y="40"/>
                    <a:pt x="7" y="38"/>
                    <a:pt x="9" y="22"/>
                  </a:cubicBezTo>
                  <a:cubicBezTo>
                    <a:pt x="12" y="6"/>
                    <a:pt x="27" y="7"/>
                    <a:pt x="27" y="7"/>
                  </a:cubicBezTo>
                  <a:cubicBezTo>
                    <a:pt x="27" y="7"/>
                    <a:pt x="26" y="0"/>
                    <a:pt x="30" y="0"/>
                  </a:cubicBezTo>
                  <a:cubicBezTo>
                    <a:pt x="30" y="0"/>
                    <a:pt x="31" y="9"/>
                    <a:pt x="34" y="10"/>
                  </a:cubicBezTo>
                  <a:cubicBezTo>
                    <a:pt x="37" y="11"/>
                    <a:pt x="47" y="17"/>
                    <a:pt x="49" y="30"/>
                  </a:cubicBezTo>
                  <a:cubicBezTo>
                    <a:pt x="49" y="30"/>
                    <a:pt x="77" y="27"/>
                    <a:pt x="78" y="62"/>
                  </a:cubicBezTo>
                  <a:cubicBezTo>
                    <a:pt x="78" y="83"/>
                    <a:pt x="57" y="96"/>
                    <a:pt x="57" y="96"/>
                  </a:cubicBezTo>
                  <a:cubicBezTo>
                    <a:pt x="57" y="96"/>
                    <a:pt x="44" y="103"/>
                    <a:pt x="51" y="123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2" y="139"/>
                    <a:pt x="42" y="136"/>
                  </a:cubicBezTo>
                  <a:cubicBezTo>
                    <a:pt x="42" y="136"/>
                    <a:pt x="37" y="135"/>
                    <a:pt x="37" y="143"/>
                  </a:cubicBezTo>
                  <a:cubicBezTo>
                    <a:pt x="37" y="150"/>
                    <a:pt x="37" y="172"/>
                    <a:pt x="37" y="172"/>
                  </a:cubicBezTo>
                  <a:cubicBezTo>
                    <a:pt x="37" y="489"/>
                    <a:pt x="37" y="489"/>
                    <a:pt x="37" y="489"/>
                  </a:cubicBezTo>
                  <a:cubicBezTo>
                    <a:pt x="33" y="489"/>
                    <a:pt x="33" y="489"/>
                    <a:pt x="33" y="489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0" y="137"/>
                    <a:pt x="24" y="135"/>
                  </a:cubicBezTo>
                  <a:cubicBezTo>
                    <a:pt x="19" y="132"/>
                    <a:pt x="10" y="124"/>
                    <a:pt x="15" y="10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10" y="98"/>
                    <a:pt x="15" y="100"/>
                  </a:cubicBezTo>
                  <a:cubicBezTo>
                    <a:pt x="15" y="100"/>
                    <a:pt x="17" y="104"/>
                    <a:pt x="25" y="103"/>
                  </a:cubicBezTo>
                  <a:cubicBezTo>
                    <a:pt x="29" y="105"/>
                    <a:pt x="26" y="108"/>
                    <a:pt x="26" y="108"/>
                  </a:cubicBezTo>
                  <a:cubicBezTo>
                    <a:pt x="26" y="108"/>
                    <a:pt x="19" y="110"/>
                    <a:pt x="19" y="114"/>
                  </a:cubicBezTo>
                  <a:cubicBezTo>
                    <a:pt x="19" y="118"/>
                    <a:pt x="18" y="133"/>
                    <a:pt x="40" y="130"/>
                  </a:cubicBezTo>
                  <a:cubicBezTo>
                    <a:pt x="40" y="130"/>
                    <a:pt x="45" y="129"/>
                    <a:pt x="42" y="119"/>
                  </a:cubicBezTo>
                  <a:cubicBezTo>
                    <a:pt x="39" y="109"/>
                    <a:pt x="44" y="102"/>
                    <a:pt x="44" y="102"/>
                  </a:cubicBezTo>
                  <a:cubicBezTo>
                    <a:pt x="44" y="102"/>
                    <a:pt x="45" y="97"/>
                    <a:pt x="40" y="97"/>
                  </a:cubicBezTo>
                  <a:cubicBezTo>
                    <a:pt x="36" y="97"/>
                    <a:pt x="24" y="92"/>
                    <a:pt x="21" y="77"/>
                  </a:cubicBezTo>
                  <a:cubicBezTo>
                    <a:pt x="20" y="57"/>
                    <a:pt x="33" y="54"/>
                    <a:pt x="41" y="59"/>
                  </a:cubicBezTo>
                  <a:cubicBezTo>
                    <a:pt x="47" y="65"/>
                    <a:pt x="43" y="65"/>
                    <a:pt x="43" y="65"/>
                  </a:cubicBezTo>
                  <a:cubicBezTo>
                    <a:pt x="43" y="65"/>
                    <a:pt x="40" y="68"/>
                    <a:pt x="37" y="64"/>
                  </a:cubicBezTo>
                  <a:cubicBezTo>
                    <a:pt x="34" y="60"/>
                    <a:pt x="25" y="66"/>
                    <a:pt x="27" y="78"/>
                  </a:cubicBezTo>
                  <a:cubicBezTo>
                    <a:pt x="30" y="90"/>
                    <a:pt x="59" y="103"/>
                    <a:pt x="71" y="71"/>
                  </a:cubicBezTo>
                  <a:cubicBezTo>
                    <a:pt x="77" y="41"/>
                    <a:pt x="58" y="33"/>
                    <a:pt x="46" y="36"/>
                  </a:cubicBezTo>
                  <a:cubicBezTo>
                    <a:pt x="46" y="36"/>
                    <a:pt x="40" y="12"/>
                    <a:pt x="26" y="14"/>
                  </a:cubicBezTo>
                  <a:cubicBezTo>
                    <a:pt x="11" y="16"/>
                    <a:pt x="16" y="35"/>
                    <a:pt x="20" y="36"/>
                  </a:cubicBezTo>
                  <a:cubicBezTo>
                    <a:pt x="20" y="36"/>
                    <a:pt x="25" y="38"/>
                    <a:pt x="2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117576" y="778933"/>
            <a:ext cx="61555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文房四宝之</a:t>
            </a:r>
            <a:endParaRPr lang="zh-CN" altLang="en-US" sz="280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041" y="1781358"/>
            <a:ext cx="2139168" cy="16841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718" y="1057109"/>
            <a:ext cx="3188677" cy="25471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5"/>
            </p:custDataLst>
          </p:nvPr>
        </p:nvSpPr>
        <p:spPr>
          <a:xfrm>
            <a:off x="2567218" y="4604545"/>
            <a:ext cx="7057564" cy="763474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6"/>
            </p:custDataLst>
          </p:nvPr>
        </p:nvSpPr>
        <p:spPr/>
        <p:txBody>
          <a:bodyPr/>
          <a:lstStyle/>
          <a:p>
            <a:fld id="{4B475DE6-DCF5-4962-8D61-A1C18E9EA44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8"/>
            </p:custDataLst>
          </p:nvPr>
        </p:nvSpPr>
        <p:spPr/>
        <p:txBody>
          <a:bodyPr/>
          <a:lstStyle/>
          <a:p>
            <a:fld id="{4BF2D685-D86A-46F3-AFF4-959C1F42C1B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838200" y="496888"/>
            <a:ext cx="10515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359492" y="304799"/>
            <a:ext cx="11471264" cy="6208098"/>
            <a:chOff x="359492" y="304799"/>
            <a:chExt cx="11471264" cy="6208098"/>
          </a:xfrm>
        </p:grpSpPr>
        <p:sp>
          <p:nvSpPr>
            <p:cNvPr id="12" name="燕尾形 11"/>
            <p:cNvSpPr/>
            <p:nvPr>
              <p:custDataLst>
                <p:tags r:id="rId5"/>
              </p:custDataLst>
            </p:nvPr>
          </p:nvSpPr>
          <p:spPr>
            <a:xfrm rot="5400000">
              <a:off x="6022142" y="277056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直接连接符 12"/>
            <p:cNvCxnSpPr>
              <a:stCxn id="12" idx="0"/>
            </p:cNvCxnSpPr>
            <p:nvPr>
              <p:custDataLst>
                <p:tags r:id="rId6"/>
              </p:custDataLst>
            </p:nvPr>
          </p:nvCxnSpPr>
          <p:spPr>
            <a:xfrm>
              <a:off x="6195849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>
              <a:off x="359492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燕尾形 14"/>
            <p:cNvSpPr/>
            <p:nvPr>
              <p:custDataLst>
                <p:tags r:id="rId8"/>
              </p:custDataLst>
            </p:nvPr>
          </p:nvSpPr>
          <p:spPr>
            <a:xfrm rot="16200000" flipV="1">
              <a:off x="6022142" y="6339190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0"/>
            </p:cNvCxnSpPr>
            <p:nvPr>
              <p:custDataLst>
                <p:tags r:id="rId9"/>
              </p:custDataLst>
            </p:nvPr>
          </p:nvCxnSpPr>
          <p:spPr>
            <a:xfrm flipV="1">
              <a:off x="6195849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0"/>
              </p:custDataLst>
            </p:nvPr>
          </p:nvCxnSpPr>
          <p:spPr>
            <a:xfrm flipV="1">
              <a:off x="359492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11"/>
              </p:custDataLst>
            </p:nvPr>
          </p:nvCxnSpPr>
          <p:spPr>
            <a:xfrm flipH="1">
              <a:off x="359492" y="304799"/>
              <a:ext cx="0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2"/>
              </p:custDataLst>
            </p:nvPr>
          </p:nvCxnSpPr>
          <p:spPr>
            <a:xfrm flipH="1">
              <a:off x="11830755" y="304799"/>
              <a:ext cx="1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16"/>
            </p:custDataLst>
          </p:nvPr>
        </p:nvSpPr>
        <p:spPr>
          <a:xfrm>
            <a:off x="383822" y="2448257"/>
            <a:ext cx="11424356" cy="22504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00"/>
          <a:stretch>
            <a:fillRect/>
          </a:stretch>
        </p:blipFill>
        <p:spPr>
          <a:xfrm>
            <a:off x="7860105" y="2926481"/>
            <a:ext cx="3493478" cy="24559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4093031" y="3135085"/>
            <a:ext cx="4515818" cy="754742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359492" y="304799"/>
            <a:ext cx="11471264" cy="6208098"/>
            <a:chOff x="359492" y="304799"/>
            <a:chExt cx="11471264" cy="6208098"/>
          </a:xfrm>
        </p:grpSpPr>
        <p:sp>
          <p:nvSpPr>
            <p:cNvPr id="19" name="燕尾形 18"/>
            <p:cNvSpPr/>
            <p:nvPr>
              <p:custDataLst>
                <p:tags r:id="rId5"/>
              </p:custDataLst>
            </p:nvPr>
          </p:nvSpPr>
          <p:spPr>
            <a:xfrm rot="5400000">
              <a:off x="6022142" y="277056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0" name="直接连接符 19"/>
            <p:cNvCxnSpPr>
              <a:stCxn id="19" idx="0"/>
            </p:cNvCxnSpPr>
            <p:nvPr>
              <p:custDataLst>
                <p:tags r:id="rId6"/>
              </p:custDataLst>
            </p:nvPr>
          </p:nvCxnSpPr>
          <p:spPr>
            <a:xfrm>
              <a:off x="6195849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7"/>
              </p:custDataLst>
            </p:nvPr>
          </p:nvCxnSpPr>
          <p:spPr>
            <a:xfrm>
              <a:off x="359492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燕尾形 21"/>
            <p:cNvSpPr/>
            <p:nvPr>
              <p:custDataLst>
                <p:tags r:id="rId8"/>
              </p:custDataLst>
            </p:nvPr>
          </p:nvSpPr>
          <p:spPr>
            <a:xfrm rot="16200000" flipV="1">
              <a:off x="6022142" y="6339190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3" name="直接连接符 22"/>
            <p:cNvCxnSpPr>
              <a:stCxn id="22" idx="0"/>
            </p:cNvCxnSpPr>
            <p:nvPr>
              <p:custDataLst>
                <p:tags r:id="rId9"/>
              </p:custDataLst>
            </p:nvPr>
          </p:nvCxnSpPr>
          <p:spPr>
            <a:xfrm flipV="1">
              <a:off x="6195849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0"/>
              </p:custDataLst>
            </p:nvPr>
          </p:nvCxnSpPr>
          <p:spPr>
            <a:xfrm flipV="1">
              <a:off x="359492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>
              <p:custDataLst>
                <p:tags r:id="rId11"/>
              </p:custDataLst>
            </p:nvPr>
          </p:nvCxnSpPr>
          <p:spPr>
            <a:xfrm flipH="1">
              <a:off x="359492" y="304799"/>
              <a:ext cx="0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2"/>
              </p:custDataLst>
            </p:nvPr>
          </p:nvCxnSpPr>
          <p:spPr>
            <a:xfrm flipH="1">
              <a:off x="11830755" y="304799"/>
              <a:ext cx="1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925988" y="3536950"/>
            <a:ext cx="439592" cy="611121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2994512" y="2374333"/>
            <a:ext cx="6028809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gradFill flip="none" rotWithShape="1">
          <a:gsLst>
            <a:gs pos="0">
              <a:schemeClr val="accent1">
                <a:lumMod val="5000"/>
                <a:lumOff val="95000"/>
                <a:alpha val="48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 rot="10800000">
            <a:off x="0" y="773093"/>
            <a:ext cx="12192000" cy="145964"/>
            <a:chOff x="0" y="541866"/>
            <a:chExt cx="12192000" cy="145964"/>
          </a:xfrm>
        </p:grpSpPr>
        <p:sp>
          <p:nvSpPr>
            <p:cNvPr id="10" name="燕尾形 9"/>
            <p:cNvSpPr/>
            <p:nvPr>
              <p:custDataLst>
                <p:tags r:id="rId5"/>
              </p:custDataLst>
            </p:nvPr>
          </p:nvSpPr>
          <p:spPr>
            <a:xfrm rot="16200000" flipV="1">
              <a:off x="6022142" y="514123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1" name="直接连接符 10"/>
            <p:cNvCxnSpPr>
              <a:stCxn id="10" idx="0"/>
            </p:cNvCxnSpPr>
            <p:nvPr>
              <p:custDataLst>
                <p:tags r:id="rId6"/>
              </p:custDataLst>
            </p:nvPr>
          </p:nvCxnSpPr>
          <p:spPr>
            <a:xfrm>
              <a:off x="6195849" y="687830"/>
              <a:ext cx="5996151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0" y="687830"/>
              <a:ext cx="5994399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Freeform 1539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4538099" y="2135820"/>
            <a:ext cx="2917430" cy="2982262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0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>
            <p:custDataLst>
              <p:tags r:id="rId9"/>
            </p:custDataLst>
          </p:nvPr>
        </p:nvGrpSpPr>
        <p:grpSpPr>
          <a:xfrm rot="10800000">
            <a:off x="0" y="6712036"/>
            <a:ext cx="12192000" cy="145964"/>
            <a:chOff x="0" y="541866"/>
            <a:chExt cx="12192000" cy="145964"/>
          </a:xfrm>
        </p:grpSpPr>
        <p:sp>
          <p:nvSpPr>
            <p:cNvPr id="19" name="燕尾形 18"/>
            <p:cNvSpPr/>
            <p:nvPr>
              <p:custDataLst>
                <p:tags r:id="rId10"/>
              </p:custDataLst>
            </p:nvPr>
          </p:nvSpPr>
          <p:spPr>
            <a:xfrm rot="16200000" flipV="1">
              <a:off x="6022142" y="514123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0" name="直接连接符 19"/>
            <p:cNvCxnSpPr>
              <a:stCxn id="19" idx="0"/>
            </p:cNvCxnSpPr>
            <p:nvPr>
              <p:custDataLst>
                <p:tags r:id="rId11"/>
              </p:custDataLst>
            </p:nvPr>
          </p:nvCxnSpPr>
          <p:spPr>
            <a:xfrm>
              <a:off x="6195849" y="687830"/>
              <a:ext cx="5996151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2"/>
              </p:custDataLst>
            </p:nvPr>
          </p:nvCxnSpPr>
          <p:spPr>
            <a:xfrm>
              <a:off x="0" y="687830"/>
              <a:ext cx="5994399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566056"/>
            <a:ext cx="3932237" cy="1491343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566057"/>
            <a:ext cx="6172200" cy="529499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编辑文本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17.xml" /><Relationship Id="rId13" Type="http://schemas.openxmlformats.org/officeDocument/2006/relationships/tags" Target="../tags/tag118.xml" /><Relationship Id="rId14" Type="http://schemas.openxmlformats.org/officeDocument/2006/relationships/tags" Target="../tags/tag119.xml" /><Relationship Id="rId15" Type="http://schemas.openxmlformats.org/officeDocument/2006/relationships/tags" Target="../tags/tag120.xml" /><Relationship Id="rId16" Type="http://schemas.openxmlformats.org/officeDocument/2006/relationships/tags" Target="../tags/tag121.xml" /><Relationship Id="rId17" Type="http://schemas.openxmlformats.org/officeDocument/2006/relationships/tags" Target="../tags/tag12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编辑文本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B43D3-E6F9-4456-8614-EE3B8782F4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8E85E-11FD-4AA5-8C79-B521A7C6CBA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oleObject" Target="../embeddings/oleObject1.bin" TargetMode="Internal" /><Relationship Id="rId7" Type="http://schemas.openxmlformats.org/officeDocument/2006/relationships/image" Target="../media/image6.png" /><Relationship Id="rId8" Type="http://schemas.openxmlformats.org/officeDocument/2006/relationships/tags" Target="../tags/tag134.xml" /><Relationship Id="rId9" Type="http://schemas.openxmlformats.org/officeDocument/2006/relationships/vmlDrawing" Target="../drawings/vmlDrawing1.v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image" Target="../media/image21.jpeg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1.xml" /><Relationship Id="rId11" Type="http://schemas.openxmlformats.org/officeDocument/2006/relationships/tags" Target="../tags/tag232.xml" /><Relationship Id="rId12" Type="http://schemas.openxmlformats.org/officeDocument/2006/relationships/tags" Target="../tags/tag233.xml" /><Relationship Id="rId13" Type="http://schemas.openxmlformats.org/officeDocument/2006/relationships/tags" Target="../tags/tag234.xml" /><Relationship Id="rId14" Type="http://schemas.openxmlformats.org/officeDocument/2006/relationships/tags" Target="../tags/tag235.xml" /><Relationship Id="rId15" Type="http://schemas.openxmlformats.org/officeDocument/2006/relationships/tags" Target="../tags/tag236.xml" /><Relationship Id="rId16" Type="http://schemas.openxmlformats.org/officeDocument/2006/relationships/tags" Target="../tags/tag237.xml" /><Relationship Id="rId17" Type="http://schemas.openxmlformats.org/officeDocument/2006/relationships/tags" Target="../tags/tag238.xml" /><Relationship Id="rId18" Type="http://schemas.openxmlformats.org/officeDocument/2006/relationships/tags" Target="../tags/tag239.xml" /><Relationship Id="rId19" Type="http://schemas.openxmlformats.org/officeDocument/2006/relationships/tags" Target="../tags/tag240.xml" /><Relationship Id="rId2" Type="http://schemas.openxmlformats.org/officeDocument/2006/relationships/tags" Target="../tags/tag223.xml" /><Relationship Id="rId20" Type="http://schemas.openxmlformats.org/officeDocument/2006/relationships/tags" Target="../tags/tag241.xml" /><Relationship Id="rId21" Type="http://schemas.openxmlformats.org/officeDocument/2006/relationships/tags" Target="../tags/tag242.xml" /><Relationship Id="rId22" Type="http://schemas.openxmlformats.org/officeDocument/2006/relationships/tags" Target="../tags/tag243.xml" /><Relationship Id="rId23" Type="http://schemas.openxmlformats.org/officeDocument/2006/relationships/tags" Target="../tags/tag244.xml" /><Relationship Id="rId24" Type="http://schemas.openxmlformats.org/officeDocument/2006/relationships/tags" Target="../tags/tag245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3.xml" /><Relationship Id="rId11" Type="http://schemas.openxmlformats.org/officeDocument/2006/relationships/tags" Target="../tags/tag254.xml" /><Relationship Id="rId12" Type="http://schemas.openxmlformats.org/officeDocument/2006/relationships/tags" Target="../tags/tag255.xml" /><Relationship Id="rId13" Type="http://schemas.openxmlformats.org/officeDocument/2006/relationships/tags" Target="../tags/tag256.xml" /><Relationship Id="rId14" Type="http://schemas.openxmlformats.org/officeDocument/2006/relationships/tags" Target="../tags/tag257.xml" /><Relationship Id="rId15" Type="http://schemas.openxmlformats.org/officeDocument/2006/relationships/tags" Target="../tags/tag258.xml" /><Relationship Id="rId16" Type="http://schemas.openxmlformats.org/officeDocument/2006/relationships/tags" Target="../tags/tag259.xml" /><Relationship Id="rId17" Type="http://schemas.openxmlformats.org/officeDocument/2006/relationships/tags" Target="../tags/tag260.xml" /><Relationship Id="rId18" Type="http://schemas.openxmlformats.org/officeDocument/2006/relationships/tags" Target="../tags/tag261.xml" /><Relationship Id="rId19" Type="http://schemas.openxmlformats.org/officeDocument/2006/relationships/tags" Target="../tags/tag262.xml" /><Relationship Id="rId2" Type="http://schemas.openxmlformats.org/officeDocument/2006/relationships/tags" Target="../tags/tag246.xml" /><Relationship Id="rId3" Type="http://schemas.openxmlformats.org/officeDocument/2006/relationships/image" Target="../media/image22.png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12" Type="http://schemas.openxmlformats.org/officeDocument/2006/relationships/tags" Target="../tags/tag272.xml" /><Relationship Id="rId13" Type="http://schemas.openxmlformats.org/officeDocument/2006/relationships/tags" Target="../tags/tag273.xml" /><Relationship Id="rId14" Type="http://schemas.openxmlformats.org/officeDocument/2006/relationships/tags" Target="../tags/tag274.xml" /><Relationship Id="rId15" Type="http://schemas.openxmlformats.org/officeDocument/2006/relationships/tags" Target="../tags/tag275.xml" /><Relationship Id="rId16" Type="http://schemas.openxmlformats.org/officeDocument/2006/relationships/tags" Target="../tags/tag276.xml" /><Relationship Id="rId17" Type="http://schemas.openxmlformats.org/officeDocument/2006/relationships/tags" Target="../tags/tag277.xml" /><Relationship Id="rId18" Type="http://schemas.openxmlformats.org/officeDocument/2006/relationships/tags" Target="../tags/tag278.xml" /><Relationship Id="rId19" Type="http://schemas.openxmlformats.org/officeDocument/2006/relationships/tags" Target="../tags/tag279.xml" /><Relationship Id="rId2" Type="http://schemas.openxmlformats.org/officeDocument/2006/relationships/tags" Target="../tags/tag263.xml" /><Relationship Id="rId20" Type="http://schemas.openxmlformats.org/officeDocument/2006/relationships/tags" Target="../tags/tag280.xml" /><Relationship Id="rId3" Type="http://schemas.openxmlformats.org/officeDocument/2006/relationships/image" Target="../media/image22.png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88.xml" /><Relationship Id="rId11" Type="http://schemas.openxmlformats.org/officeDocument/2006/relationships/tags" Target="../tags/tag289.xml" /><Relationship Id="rId12" Type="http://schemas.openxmlformats.org/officeDocument/2006/relationships/tags" Target="../tags/tag290.xml" /><Relationship Id="rId13" Type="http://schemas.openxmlformats.org/officeDocument/2006/relationships/tags" Target="../tags/tag291.xml" /><Relationship Id="rId14" Type="http://schemas.openxmlformats.org/officeDocument/2006/relationships/tags" Target="../tags/tag292.xml" /><Relationship Id="rId15" Type="http://schemas.openxmlformats.org/officeDocument/2006/relationships/tags" Target="../tags/tag293.xml" /><Relationship Id="rId16" Type="http://schemas.openxmlformats.org/officeDocument/2006/relationships/tags" Target="../tags/tag294.xml" /><Relationship Id="rId17" Type="http://schemas.openxmlformats.org/officeDocument/2006/relationships/tags" Target="../tags/tag295.xml" /><Relationship Id="rId2" Type="http://schemas.openxmlformats.org/officeDocument/2006/relationships/tags" Target="../tags/tag281.xml" /><Relationship Id="rId3" Type="http://schemas.openxmlformats.org/officeDocument/2006/relationships/image" Target="../media/image22.png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03.xml" /><Relationship Id="rId11" Type="http://schemas.openxmlformats.org/officeDocument/2006/relationships/tags" Target="../tags/tag304.xml" /><Relationship Id="rId2" Type="http://schemas.openxmlformats.org/officeDocument/2006/relationships/tags" Target="../tags/tag296.xml" /><Relationship Id="rId3" Type="http://schemas.openxmlformats.org/officeDocument/2006/relationships/image" Target="../media/image22.png" /><Relationship Id="rId4" Type="http://schemas.openxmlformats.org/officeDocument/2006/relationships/tags" Target="../tags/tag297.xml" /><Relationship Id="rId5" Type="http://schemas.openxmlformats.org/officeDocument/2006/relationships/tags" Target="../tags/tag298.xml" /><Relationship Id="rId6" Type="http://schemas.openxmlformats.org/officeDocument/2006/relationships/tags" Target="../tags/tag299.xml" /><Relationship Id="rId7" Type="http://schemas.openxmlformats.org/officeDocument/2006/relationships/tags" Target="../tags/tag300.xml" /><Relationship Id="rId8" Type="http://schemas.openxmlformats.org/officeDocument/2006/relationships/tags" Target="../tags/tag301.xml" /><Relationship Id="rId9" Type="http://schemas.openxmlformats.org/officeDocument/2006/relationships/tags" Target="../tags/tag30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vmlDrawing" Target="../drawings/vmlDrawing2.v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oleObject" Target="../embeddings/oleObject2.bin" TargetMode="Internal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tags" Target="../tags/tag13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13.xml" /><Relationship Id="rId11" Type="http://schemas.openxmlformats.org/officeDocument/2006/relationships/tags" Target="../tags/tag314.xml" /><Relationship Id="rId12" Type="http://schemas.openxmlformats.org/officeDocument/2006/relationships/tags" Target="../tags/tag315.xml" /><Relationship Id="rId13" Type="http://schemas.openxmlformats.org/officeDocument/2006/relationships/tags" Target="../tags/tag316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24.xml" /><Relationship Id="rId2" Type="http://schemas.openxmlformats.org/officeDocument/2006/relationships/tags" Target="../tags/tag317.xml" /><Relationship Id="rId3" Type="http://schemas.openxmlformats.org/officeDocument/2006/relationships/image" Target="../media/image22.png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tags" Target="../tags/tag322.xml" /><Relationship Id="rId9" Type="http://schemas.openxmlformats.org/officeDocument/2006/relationships/tags" Target="../tags/tag32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33.xml" /><Relationship Id="rId11" Type="http://schemas.openxmlformats.org/officeDocument/2006/relationships/tags" Target="../tags/tag334.xml" /><Relationship Id="rId12" Type="http://schemas.openxmlformats.org/officeDocument/2006/relationships/tags" Target="../tags/tag335.xml" /><Relationship Id="rId13" Type="http://schemas.openxmlformats.org/officeDocument/2006/relationships/tags" Target="../tags/tag336.xml" /><Relationship Id="rId14" Type="http://schemas.openxmlformats.org/officeDocument/2006/relationships/tags" Target="../tags/tag337.xml" /><Relationship Id="rId15" Type="http://schemas.openxmlformats.org/officeDocument/2006/relationships/tags" Target="../tags/tag338.xml" /><Relationship Id="rId16" Type="http://schemas.openxmlformats.org/officeDocument/2006/relationships/tags" Target="../tags/tag339.xml" /><Relationship Id="rId17" Type="http://schemas.openxmlformats.org/officeDocument/2006/relationships/tags" Target="../tags/tag340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tags" Target="../tags/tag331.xml" /><Relationship Id="rId9" Type="http://schemas.openxmlformats.org/officeDocument/2006/relationships/tags" Target="../tags/tag33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tags" Target="../tags/tag346.xml" /><Relationship Id="rId8" Type="http://schemas.openxmlformats.org/officeDocument/2006/relationships/tags" Target="../tags/tag34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8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Relationship Id="rId6" Type="http://schemas.openxmlformats.org/officeDocument/2006/relationships/tags" Target="../tags/tag352.xml" /><Relationship Id="rId7" Type="http://schemas.openxmlformats.org/officeDocument/2006/relationships/tags" Target="../tags/tag35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9.xml" /><Relationship Id="rId3" Type="http://schemas.openxmlformats.org/officeDocument/2006/relationships/tags" Target="../tags/tag360.xml" /><Relationship Id="rId4" Type="http://schemas.openxmlformats.org/officeDocument/2006/relationships/tags" Target="../tags/tag361.xml" /><Relationship Id="rId5" Type="http://schemas.openxmlformats.org/officeDocument/2006/relationships/tags" Target="../tags/tag362.xml" /><Relationship Id="rId6" Type="http://schemas.openxmlformats.org/officeDocument/2006/relationships/tags" Target="../tags/tag363.xml" /><Relationship Id="rId7" Type="http://schemas.openxmlformats.org/officeDocument/2006/relationships/tags" Target="../tags/tag3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73.xml" /><Relationship Id="rId11" Type="http://schemas.openxmlformats.org/officeDocument/2006/relationships/tags" Target="../tags/tag374.xml" /><Relationship Id="rId12" Type="http://schemas.openxmlformats.org/officeDocument/2006/relationships/tags" Target="../tags/tag375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tags" Target="../tags/tag371.xml" /><Relationship Id="rId9" Type="http://schemas.openxmlformats.org/officeDocument/2006/relationships/tags" Target="../tags/tag37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76.xml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88.xml" /><Relationship Id="rId11" Type="http://schemas.openxmlformats.org/officeDocument/2006/relationships/tags" Target="../tags/tag389.xml" /><Relationship Id="rId12" Type="http://schemas.openxmlformats.org/officeDocument/2006/relationships/tags" Target="../tags/tag390.xml" /><Relationship Id="rId13" Type="http://schemas.openxmlformats.org/officeDocument/2006/relationships/image" Target="../media/image23.png" /><Relationship Id="rId14" Type="http://schemas.openxmlformats.org/officeDocument/2006/relationships/tags" Target="../tags/tag391.xml" /><Relationship Id="rId15" Type="http://schemas.openxmlformats.org/officeDocument/2006/relationships/tags" Target="../tags/tag392.xml" /><Relationship Id="rId16" Type="http://schemas.openxmlformats.org/officeDocument/2006/relationships/tags" Target="../tags/tag393.xml" /><Relationship Id="rId17" Type="http://schemas.openxmlformats.org/officeDocument/2006/relationships/tags" Target="../tags/tag394.xml" /><Relationship Id="rId18" Type="http://schemas.openxmlformats.org/officeDocument/2006/relationships/tags" Target="../tags/tag395.xml" /><Relationship Id="rId19" Type="http://schemas.openxmlformats.org/officeDocument/2006/relationships/tags" Target="../tags/tag396.xml" /><Relationship Id="rId2" Type="http://schemas.openxmlformats.org/officeDocument/2006/relationships/tags" Target="../tags/tag380.xml" /><Relationship Id="rId20" Type="http://schemas.openxmlformats.org/officeDocument/2006/relationships/tags" Target="../tags/tag397.xml" /><Relationship Id="rId21" Type="http://schemas.openxmlformats.org/officeDocument/2006/relationships/tags" Target="../tags/tag398.xml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Relationship Id="rId6" Type="http://schemas.openxmlformats.org/officeDocument/2006/relationships/tags" Target="../tags/tag384.xml" /><Relationship Id="rId7" Type="http://schemas.openxmlformats.org/officeDocument/2006/relationships/tags" Target="../tags/tag385.xml" /><Relationship Id="rId8" Type="http://schemas.openxmlformats.org/officeDocument/2006/relationships/tags" Target="../tags/tag386.xml" /><Relationship Id="rId9" Type="http://schemas.openxmlformats.org/officeDocument/2006/relationships/tags" Target="../tags/tag38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7.xml" /><Relationship Id="rId11" Type="http://schemas.openxmlformats.org/officeDocument/2006/relationships/tags" Target="../tags/tag148.xml" /><Relationship Id="rId12" Type="http://schemas.openxmlformats.org/officeDocument/2006/relationships/tags" Target="../tags/tag149.xml" /><Relationship Id="rId13" Type="http://schemas.openxmlformats.org/officeDocument/2006/relationships/tags" Target="../tags/tag150.xml" /><Relationship Id="rId14" Type="http://schemas.openxmlformats.org/officeDocument/2006/relationships/image" Target="../media/image9.png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tags" Target="../tags/tag153.xml" /><Relationship Id="rId18" Type="http://schemas.openxmlformats.org/officeDocument/2006/relationships/tags" Target="../tags/tag154.xml" /><Relationship Id="rId19" Type="http://schemas.openxmlformats.org/officeDocument/2006/relationships/tags" Target="../tags/tag155.xml" /><Relationship Id="rId2" Type="http://schemas.openxmlformats.org/officeDocument/2006/relationships/tags" Target="../tags/tag140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3" Type="http://schemas.openxmlformats.org/officeDocument/2006/relationships/image" Target="../media/image1.png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tags" Target="../tags/tag14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07.xml" /><Relationship Id="rId2" Type="http://schemas.openxmlformats.org/officeDocument/2006/relationships/tags" Target="../tags/tag399.xml" /><Relationship Id="rId3" Type="http://schemas.openxmlformats.org/officeDocument/2006/relationships/tags" Target="../tags/tag400.xml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21.xml" /><Relationship Id="rId11" Type="http://schemas.openxmlformats.org/officeDocument/2006/relationships/tags" Target="../tags/tag422.xml" /><Relationship Id="rId12" Type="http://schemas.openxmlformats.org/officeDocument/2006/relationships/tags" Target="../tags/tag423.xml" /><Relationship Id="rId13" Type="http://schemas.openxmlformats.org/officeDocument/2006/relationships/tags" Target="../tags/tag424.xml" /><Relationship Id="rId14" Type="http://schemas.openxmlformats.org/officeDocument/2006/relationships/tags" Target="../tags/tag425.xml" /><Relationship Id="rId15" Type="http://schemas.openxmlformats.org/officeDocument/2006/relationships/tags" Target="../tags/tag426.xml" /><Relationship Id="rId16" Type="http://schemas.openxmlformats.org/officeDocument/2006/relationships/tags" Target="../tags/tag427.xml" /><Relationship Id="rId17" Type="http://schemas.openxmlformats.org/officeDocument/2006/relationships/tags" Target="../tags/tag428.xml" /><Relationship Id="rId18" Type="http://schemas.openxmlformats.org/officeDocument/2006/relationships/tags" Target="../tags/tag429.xml" /><Relationship Id="rId19" Type="http://schemas.openxmlformats.org/officeDocument/2006/relationships/tags" Target="../tags/tag430.xml" /><Relationship Id="rId2" Type="http://schemas.openxmlformats.org/officeDocument/2006/relationships/tags" Target="../tags/tag413.xml" /><Relationship Id="rId20" Type="http://schemas.openxmlformats.org/officeDocument/2006/relationships/tags" Target="../tags/tag431.xml" /><Relationship Id="rId21" Type="http://schemas.openxmlformats.org/officeDocument/2006/relationships/tags" Target="../tags/tag432.xml" /><Relationship Id="rId22" Type="http://schemas.openxmlformats.org/officeDocument/2006/relationships/tags" Target="../tags/tag433.xml" /><Relationship Id="rId23" Type="http://schemas.openxmlformats.org/officeDocument/2006/relationships/tags" Target="../tags/tag434.xml" /><Relationship Id="rId24" Type="http://schemas.openxmlformats.org/officeDocument/2006/relationships/tags" Target="../tags/tag435.xml" /><Relationship Id="rId25" Type="http://schemas.openxmlformats.org/officeDocument/2006/relationships/tags" Target="../tags/tag436.xml" /><Relationship Id="rId26" Type="http://schemas.openxmlformats.org/officeDocument/2006/relationships/tags" Target="../tags/tag437.xml" /><Relationship Id="rId27" Type="http://schemas.openxmlformats.org/officeDocument/2006/relationships/tags" Target="../tags/tag438.xml" /><Relationship Id="rId28" Type="http://schemas.openxmlformats.org/officeDocument/2006/relationships/tags" Target="../tags/tag439.xml" /><Relationship Id="rId29" Type="http://schemas.openxmlformats.org/officeDocument/2006/relationships/tags" Target="../tags/tag440.xml" /><Relationship Id="rId3" Type="http://schemas.openxmlformats.org/officeDocument/2006/relationships/tags" Target="../tags/tag414.xml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Relationship Id="rId7" Type="http://schemas.openxmlformats.org/officeDocument/2006/relationships/tags" Target="../tags/tag418.xml" /><Relationship Id="rId8" Type="http://schemas.openxmlformats.org/officeDocument/2006/relationships/tags" Target="../tags/tag419.xml" /><Relationship Id="rId9" Type="http://schemas.openxmlformats.org/officeDocument/2006/relationships/tags" Target="../tags/tag42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49.xml" /><Relationship Id="rId11" Type="http://schemas.openxmlformats.org/officeDocument/2006/relationships/tags" Target="../tags/tag450.xml" /><Relationship Id="rId12" Type="http://schemas.openxmlformats.org/officeDocument/2006/relationships/tags" Target="../tags/tag451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tags" Target="../tags/tag443.xml" /><Relationship Id="rId5" Type="http://schemas.openxmlformats.org/officeDocument/2006/relationships/tags" Target="../tags/tag444.xml" /><Relationship Id="rId6" Type="http://schemas.openxmlformats.org/officeDocument/2006/relationships/tags" Target="../tags/tag445.xml" /><Relationship Id="rId7" Type="http://schemas.openxmlformats.org/officeDocument/2006/relationships/tags" Target="../tags/tag446.xml" /><Relationship Id="rId8" Type="http://schemas.openxmlformats.org/officeDocument/2006/relationships/tags" Target="../tags/tag447.xml" /><Relationship Id="rId9" Type="http://schemas.openxmlformats.org/officeDocument/2006/relationships/tags" Target="../tags/tag44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2.xml" /><Relationship Id="rId3" Type="http://schemas.openxmlformats.org/officeDocument/2006/relationships/tags" Target="../tags/tag453.xml" /><Relationship Id="rId4" Type="http://schemas.openxmlformats.org/officeDocument/2006/relationships/tags" Target="../tags/tag45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5.xml" /><Relationship Id="rId3" Type="http://schemas.openxmlformats.org/officeDocument/2006/relationships/tags" Target="../tags/tag456.xml" /><Relationship Id="rId4" Type="http://schemas.openxmlformats.org/officeDocument/2006/relationships/tags" Target="../tags/tag45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66.xml" /><Relationship Id="rId11" Type="http://schemas.openxmlformats.org/officeDocument/2006/relationships/tags" Target="../tags/tag467.xml" /><Relationship Id="rId12" Type="http://schemas.openxmlformats.org/officeDocument/2006/relationships/tags" Target="../tags/tag468.xml" /><Relationship Id="rId13" Type="http://schemas.openxmlformats.org/officeDocument/2006/relationships/tags" Target="../tags/tag469.xml" /><Relationship Id="rId14" Type="http://schemas.openxmlformats.org/officeDocument/2006/relationships/tags" Target="../tags/tag470.xml" /><Relationship Id="rId15" Type="http://schemas.openxmlformats.org/officeDocument/2006/relationships/tags" Target="../tags/tag471.xml" /><Relationship Id="rId16" Type="http://schemas.openxmlformats.org/officeDocument/2006/relationships/tags" Target="../tags/tag472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Relationship Id="rId9" Type="http://schemas.openxmlformats.org/officeDocument/2006/relationships/tags" Target="../tags/tag46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78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94.xml" /><Relationship Id="rId11" Type="http://schemas.openxmlformats.org/officeDocument/2006/relationships/tags" Target="../tags/tag495.xml" /><Relationship Id="rId12" Type="http://schemas.openxmlformats.org/officeDocument/2006/relationships/tags" Target="../tags/tag496.xml" /><Relationship Id="rId13" Type="http://schemas.openxmlformats.org/officeDocument/2006/relationships/tags" Target="../tags/tag497.xml" /><Relationship Id="rId14" Type="http://schemas.openxmlformats.org/officeDocument/2006/relationships/tags" Target="../tags/tag498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Relationship Id="rId7" Type="http://schemas.openxmlformats.org/officeDocument/2006/relationships/tags" Target="../tags/tag491.xml" /><Relationship Id="rId8" Type="http://schemas.openxmlformats.org/officeDocument/2006/relationships/tags" Target="../tags/tag492.xml" /><Relationship Id="rId9" Type="http://schemas.openxmlformats.org/officeDocument/2006/relationships/tags" Target="../tags/tag49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oleObject" Target="../embeddings/oleObject3.bin" TargetMode="Internal" /><Relationship Id="rId7" Type="http://schemas.openxmlformats.org/officeDocument/2006/relationships/image" Target="../media/image10.png" /><Relationship Id="rId8" Type="http://schemas.openxmlformats.org/officeDocument/2006/relationships/tags" Target="../tags/tag164.xml" /><Relationship Id="rId9" Type="http://schemas.openxmlformats.org/officeDocument/2006/relationships/vmlDrawing" Target="../drawings/vmlDrawing3.v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7.xml" /><Relationship Id="rId11" Type="http://schemas.openxmlformats.org/officeDocument/2006/relationships/tags" Target="../tags/tag508.xml" /><Relationship Id="rId12" Type="http://schemas.openxmlformats.org/officeDocument/2006/relationships/tags" Target="../tags/tag509.xml" /><Relationship Id="rId13" Type="http://schemas.openxmlformats.org/officeDocument/2006/relationships/tags" Target="../tags/tag510.xml" /><Relationship Id="rId14" Type="http://schemas.openxmlformats.org/officeDocument/2006/relationships/tags" Target="../tags/tag511.xml" /><Relationship Id="rId15" Type="http://schemas.openxmlformats.org/officeDocument/2006/relationships/tags" Target="../tags/tag512.xml" /><Relationship Id="rId16" Type="http://schemas.openxmlformats.org/officeDocument/2006/relationships/tags" Target="../tags/tag513.xml" /><Relationship Id="rId17" Type="http://schemas.openxmlformats.org/officeDocument/2006/relationships/tags" Target="../tags/tag514.xml" /><Relationship Id="rId18" Type="http://schemas.openxmlformats.org/officeDocument/2006/relationships/tags" Target="../tags/tag515.xml" /><Relationship Id="rId19" Type="http://schemas.openxmlformats.org/officeDocument/2006/relationships/tags" Target="../tags/tag516.xml" /><Relationship Id="rId2" Type="http://schemas.openxmlformats.org/officeDocument/2006/relationships/tags" Target="../tags/tag499.xml" /><Relationship Id="rId20" Type="http://schemas.openxmlformats.org/officeDocument/2006/relationships/tags" Target="../tags/tag517.xml" /><Relationship Id="rId21" Type="http://schemas.openxmlformats.org/officeDocument/2006/relationships/tags" Target="../tags/tag518.xml" /><Relationship Id="rId22" Type="http://schemas.openxmlformats.org/officeDocument/2006/relationships/tags" Target="../tags/tag519.xml" /><Relationship Id="rId23" Type="http://schemas.openxmlformats.org/officeDocument/2006/relationships/tags" Target="../tags/tag520.xml" /><Relationship Id="rId24" Type="http://schemas.openxmlformats.org/officeDocument/2006/relationships/tags" Target="../tags/tag521.xml" /><Relationship Id="rId25" Type="http://schemas.openxmlformats.org/officeDocument/2006/relationships/tags" Target="../tags/tag522.xml" /><Relationship Id="rId26" Type="http://schemas.openxmlformats.org/officeDocument/2006/relationships/tags" Target="../tags/tag523.xml" /><Relationship Id="rId27" Type="http://schemas.openxmlformats.org/officeDocument/2006/relationships/tags" Target="../tags/tag524.xml" /><Relationship Id="rId28" Type="http://schemas.openxmlformats.org/officeDocument/2006/relationships/tags" Target="../tags/tag525.xml" /><Relationship Id="rId29" Type="http://schemas.openxmlformats.org/officeDocument/2006/relationships/tags" Target="../tags/tag526.xml" /><Relationship Id="rId3" Type="http://schemas.openxmlformats.org/officeDocument/2006/relationships/tags" Target="../tags/tag500.xml" /><Relationship Id="rId30" Type="http://schemas.openxmlformats.org/officeDocument/2006/relationships/tags" Target="../tags/tag527.xml" /><Relationship Id="rId31" Type="http://schemas.openxmlformats.org/officeDocument/2006/relationships/tags" Target="../tags/tag528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image" Target="../media/image24.jpeg" /><Relationship Id="rId6" Type="http://schemas.openxmlformats.org/officeDocument/2006/relationships/tags" Target="../tags/tag532.xml" /><Relationship Id="rId7" Type="http://schemas.openxmlformats.org/officeDocument/2006/relationships/tags" Target="../tags/tag53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42.xml" /><Relationship Id="rId11" Type="http://schemas.openxmlformats.org/officeDocument/2006/relationships/tags" Target="../tags/tag543.xml" /><Relationship Id="rId2" Type="http://schemas.openxmlformats.org/officeDocument/2006/relationships/tags" Target="../tags/tag534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Relationship Id="rId7" Type="http://schemas.openxmlformats.org/officeDocument/2006/relationships/tags" Target="../tags/tag539.xml" /><Relationship Id="rId8" Type="http://schemas.openxmlformats.org/officeDocument/2006/relationships/tags" Target="../tags/tag540.xml" /><Relationship Id="rId9" Type="http://schemas.openxmlformats.org/officeDocument/2006/relationships/tags" Target="../tags/tag54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51.xml" /><Relationship Id="rId11" Type="http://schemas.openxmlformats.org/officeDocument/2006/relationships/tags" Target="../tags/tag552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tags" Target="../tags/tag546.xml" /><Relationship Id="rId5" Type="http://schemas.openxmlformats.org/officeDocument/2006/relationships/tags" Target="../tags/tag547.xml" /><Relationship Id="rId6" Type="http://schemas.openxmlformats.org/officeDocument/2006/relationships/tags" Target="../tags/tag548.xml" /><Relationship Id="rId7" Type="http://schemas.openxmlformats.org/officeDocument/2006/relationships/tags" Target="../tags/tag549.xml" /><Relationship Id="rId8" Type="http://schemas.openxmlformats.org/officeDocument/2006/relationships/tags" Target="../tags/tag550.xml" /><Relationship Id="rId9" Type="http://schemas.openxmlformats.org/officeDocument/2006/relationships/image" Target="../media/image2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5.xml" /><Relationship Id="rId3" Type="http://schemas.openxmlformats.org/officeDocument/2006/relationships/image" Target="../media/image11.jpeg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3.xml" /><Relationship Id="rId11" Type="http://schemas.openxmlformats.org/officeDocument/2006/relationships/image" Target="../media/image16.jpeg" /><Relationship Id="rId12" Type="http://schemas.openxmlformats.org/officeDocument/2006/relationships/tags" Target="../tags/tag174.xml" /><Relationship Id="rId13" Type="http://schemas.openxmlformats.org/officeDocument/2006/relationships/tags" Target="../tags/tag175.xml" /><Relationship Id="rId2" Type="http://schemas.openxmlformats.org/officeDocument/2006/relationships/tags" Target="../tags/tag169.xml" /><Relationship Id="rId3" Type="http://schemas.openxmlformats.org/officeDocument/2006/relationships/image" Target="../media/image12.jpeg" /><Relationship Id="rId4" Type="http://schemas.openxmlformats.org/officeDocument/2006/relationships/tags" Target="../tags/tag170.xml" /><Relationship Id="rId5" Type="http://schemas.openxmlformats.org/officeDocument/2006/relationships/image" Target="../media/image13.jpeg" /><Relationship Id="rId6" Type="http://schemas.openxmlformats.org/officeDocument/2006/relationships/tags" Target="../tags/tag171.xml" /><Relationship Id="rId7" Type="http://schemas.openxmlformats.org/officeDocument/2006/relationships/image" Target="../media/image14.jpeg" /><Relationship Id="rId8" Type="http://schemas.openxmlformats.org/officeDocument/2006/relationships/tags" Target="../tags/tag172.xml" /><Relationship Id="rId9" Type="http://schemas.openxmlformats.org/officeDocument/2006/relationships/image" Target="../media/image1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4.v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oleObject" Target="../embeddings/oleObject4.bin" TargetMode="Internal" /><Relationship Id="rId9" Type="http://schemas.openxmlformats.org/officeDocument/2006/relationships/image" Target="../media/image1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8.jpeg" /><Relationship Id="rId11" Type="http://schemas.openxmlformats.org/officeDocument/2006/relationships/tags" Target="../tags/tag190.xml" /><Relationship Id="rId12" Type="http://schemas.openxmlformats.org/officeDocument/2006/relationships/tags" Target="../tags/tag191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8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image" Target="../media/image19.jpeg" /><Relationship Id="rId7" Type="http://schemas.openxmlformats.org/officeDocument/2006/relationships/tags" Target="../tags/tag196.xml" /><Relationship Id="rId8" Type="http://schemas.openxmlformats.org/officeDocument/2006/relationships/image" Target="../media/image20.jpeg" /><Relationship Id="rId9" Type="http://schemas.openxmlformats.org/officeDocument/2006/relationships/tags" Target="../tags/tag19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695960"/>
            <a:ext cx="8194040" cy="1870075"/>
          </a:xfrm>
        </p:spPr>
        <p:txBody>
          <a:bodyPr>
            <a:normAutofit fontScale="90000"/>
          </a:bodyPr>
          <a:lstStyle/>
          <a:p>
            <a:pPr algn="l">
              <a:lnSpc>
                <a:spcPct val="120000"/>
              </a:lnSpc>
            </a:pP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“夫以铜为镜，可以正衣冠；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以史为镜，可以知兴替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；以人为镜，可以明得失。”</a:t>
            </a:r>
            <a:b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</a:b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                                                       ——李世民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38200" y="2761615"/>
            <a:ext cx="8194040" cy="329057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</a:rPr>
              <a:t>如何以史为镜，关键在于发现错综复杂的历史事实之间的内在联系，理出导致王朝兴替的中心线索，才能达到借鉴史诗、古为今用之目的。战国七雄，何以演变成秦国一枝独秀，且看苏洵是如何抽丝剥茧、层层剖析的。</a:t>
            </a:r>
            <a:endParaRPr lang="zh-CN" altLang="en-US" sz="3200" b="1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graphicFrame>
        <p:nvGraphicFramePr>
          <p:cNvPr id="4" name="对象 3">
            <a:hlinkClick action="ppaction://ole?verb=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9164320" y="809625"/>
          <a:ext cx="2557145" cy="52387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6" imgW="4375150" imgH="5822950" progId="Package">
                  <p:embed/>
                </p:oleObj>
              </mc:Choice>
              <mc:Fallback>
                <p:oleObj r:id="rId6" imgW="4375150" imgH="5822950" progId="Packag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rcRect l="19811" t="6591" r="19349" b="10040"/>
                      <a:stretch>
                        <a:fillRect/>
                      </a:stretch>
                    </p:blipFill>
                    <p:spPr>
                      <a:xfrm>
                        <a:off x="9164320" y="809625"/>
                        <a:ext cx="2557145" cy="523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2"/>
          <p:cNvSpPr/>
          <p:nvPr>
            <p:custDataLst>
              <p:tags r:id="rId4"/>
            </p:custDataLst>
          </p:nvPr>
        </p:nvSpPr>
        <p:spPr>
          <a:xfrm>
            <a:off x="367665" y="721360"/>
            <a:ext cx="11188065" cy="59067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zh-CN" altLang="en-US" sz="2800" b="1">
                <a:latin typeface="Tahoma" panose="020b0804030504040204" pitchFamily="34" charset="0"/>
              </a:rPr>
              <a:t>（</a:t>
            </a:r>
            <a:r>
              <a:rPr kumimoji="1" lang="en-US" altLang="zh-CN" sz="2800" b="1">
                <a:latin typeface="Tahoma" panose="020b0804030504040204" pitchFamily="34" charset="0"/>
              </a:rPr>
              <a:t>1</a:t>
            </a:r>
            <a:r>
              <a:rPr kumimoji="1" sz="2800" b="1">
                <a:latin typeface="Tahoma" panose="020b0804030504040204" pitchFamily="34" charset="0"/>
              </a:rPr>
              <a:t>）</a:t>
            </a:r>
            <a:r>
              <a:rPr kumimoji="1" lang="zh-CN" altLang="en-US" sz="28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韩魏楚以地赂秦大事年表</a:t>
            </a:r>
            <a:endParaRPr kumimoji="1" lang="zh-CN" altLang="en-US" sz="2800" b="1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zh-CN" altLang="en-US" sz="2800" b="1">
                <a:latin typeface="Tahoma" panose="020b0804030504040204" pitchFamily="34" charset="0"/>
              </a:rPr>
              <a:t>前</a:t>
            </a:r>
            <a:r>
              <a:rPr kumimoji="1" lang="en-US" altLang="zh-CN" sz="2800" b="1">
                <a:latin typeface="Tahoma" panose="020b0804030504040204" pitchFamily="34" charset="0"/>
              </a:rPr>
              <a:t>290</a:t>
            </a:r>
            <a:r>
              <a:rPr kumimoji="1" lang="zh-CN" altLang="en-US" sz="2800" b="1">
                <a:latin typeface="Tahoma" panose="020b0804030504040204" pitchFamily="34" charset="0"/>
              </a:rPr>
              <a:t>年  韩割武遂予秦    前</a:t>
            </a:r>
            <a:r>
              <a:rPr kumimoji="1" lang="en-US" altLang="zh-CN" sz="2800" b="1">
                <a:latin typeface="Tahoma" panose="020b0804030504040204" pitchFamily="34" charset="0"/>
              </a:rPr>
              <a:t>280 </a:t>
            </a:r>
            <a:r>
              <a:rPr kumimoji="1" lang="zh-CN" altLang="en-US" sz="2800" b="1">
                <a:latin typeface="Tahoma" panose="020b0804030504040204" pitchFamily="34" charset="0"/>
              </a:rPr>
              <a:t>年楚割汉北及上庸予秦 。               前</a:t>
            </a:r>
            <a:r>
              <a:rPr kumimoji="1" lang="en-US" altLang="zh-CN" sz="2800" b="1">
                <a:latin typeface="Tahoma" panose="020b0804030504040204" pitchFamily="34" charset="0"/>
              </a:rPr>
              <a:t>275</a:t>
            </a:r>
            <a:r>
              <a:rPr kumimoji="1" lang="zh-CN" altLang="en-US" sz="2800" b="1">
                <a:latin typeface="Tahoma" panose="020b0804030504040204" pitchFamily="34" charset="0"/>
              </a:rPr>
              <a:t>年  魏割温予秦       前</a:t>
            </a:r>
            <a:r>
              <a:rPr kumimoji="1" lang="en-US" altLang="zh-CN" sz="2800" b="1">
                <a:latin typeface="Tahoma" panose="020b0804030504040204" pitchFamily="34" charset="0"/>
              </a:rPr>
              <a:t>273</a:t>
            </a:r>
            <a:r>
              <a:rPr kumimoji="1" lang="zh-CN" altLang="en-US" sz="2800" b="1">
                <a:latin typeface="Tahoma" panose="020b0804030504040204" pitchFamily="34" charset="0"/>
              </a:rPr>
              <a:t>年  魏割南阳予秦。</a:t>
            </a:r>
            <a:endParaRPr kumimoji="1" lang="zh-CN" altLang="en-US" sz="2800" b="1">
              <a:latin typeface="Tahoma" panose="020b0804030504040204" pitchFamily="34" charset="0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zh-CN" altLang="en-US" sz="2800" b="1">
                <a:latin typeface="Tahoma" panose="020b0804030504040204" pitchFamily="34" charset="0"/>
              </a:rPr>
              <a:t>（</a:t>
            </a:r>
            <a:r>
              <a:rPr kumimoji="1" lang="en-US" altLang="zh-CN" sz="2800" b="1">
                <a:latin typeface="Tahoma" panose="020b0804030504040204" pitchFamily="34" charset="0"/>
              </a:rPr>
              <a:t>2</a:t>
            </a:r>
            <a:r>
              <a:rPr kumimoji="1" sz="2800" b="1">
                <a:latin typeface="Tahoma" panose="020b0804030504040204" pitchFamily="34" charset="0"/>
              </a:rPr>
              <a:t>）</a:t>
            </a:r>
            <a:r>
              <a:rPr kumimoji="1" lang="zh-CN" altLang="en-US" sz="28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秦灭六国时间表</a:t>
            </a:r>
            <a:endParaRPr kumimoji="1" lang="zh-CN" altLang="en-US" sz="2800" b="1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zh-CN" altLang="en-US" sz="2800" b="1">
                <a:latin typeface="Tahoma" panose="020b0804030504040204" pitchFamily="34" charset="0"/>
              </a:rPr>
              <a:t>前</a:t>
            </a:r>
            <a:r>
              <a:rPr kumimoji="1" lang="en-US" altLang="zh-CN" sz="2800" b="1">
                <a:latin typeface="Tahoma" panose="020b0804030504040204" pitchFamily="34" charset="0"/>
              </a:rPr>
              <a:t>230</a:t>
            </a:r>
            <a:r>
              <a:rPr kumimoji="1" lang="zh-CN" altLang="en-US" sz="2800" b="1">
                <a:latin typeface="Tahoma" panose="020b0804030504040204" pitchFamily="34" charset="0"/>
              </a:rPr>
              <a:t>年灭韩  前</a:t>
            </a:r>
            <a:r>
              <a:rPr kumimoji="1" lang="en-US" altLang="zh-CN" sz="2800" b="1">
                <a:latin typeface="Tahoma" panose="020b0804030504040204" pitchFamily="34" charset="0"/>
              </a:rPr>
              <a:t>225</a:t>
            </a:r>
            <a:r>
              <a:rPr kumimoji="1" lang="zh-CN" altLang="en-US" sz="2800" b="1">
                <a:latin typeface="Tahoma" panose="020b0804030504040204" pitchFamily="34" charset="0"/>
              </a:rPr>
              <a:t>年灭魏   前</a:t>
            </a:r>
            <a:r>
              <a:rPr kumimoji="1" lang="en-US" altLang="zh-CN" sz="2800" b="1">
                <a:latin typeface="Tahoma" panose="020b0804030504040204" pitchFamily="34" charset="0"/>
              </a:rPr>
              <a:t>223</a:t>
            </a:r>
            <a:r>
              <a:rPr kumimoji="1" lang="zh-CN" altLang="en-US" sz="2800" b="1">
                <a:latin typeface="Tahoma" panose="020b0804030504040204" pitchFamily="34" charset="0"/>
              </a:rPr>
              <a:t>年灭楚                                       前</a:t>
            </a:r>
            <a:r>
              <a:rPr kumimoji="1" lang="en-US" altLang="zh-CN" sz="2800" b="1">
                <a:latin typeface="Tahoma" panose="020b0804030504040204" pitchFamily="34" charset="0"/>
              </a:rPr>
              <a:t>222</a:t>
            </a:r>
            <a:r>
              <a:rPr kumimoji="1" lang="zh-CN" altLang="en-US" sz="2800" b="1">
                <a:latin typeface="Tahoma" panose="020b0804030504040204" pitchFamily="34" charset="0"/>
              </a:rPr>
              <a:t>年灭赵、灭燕   前</a:t>
            </a:r>
            <a:r>
              <a:rPr kumimoji="1" lang="en-US" altLang="zh-CN" sz="2800" b="1">
                <a:latin typeface="Tahoma" panose="020b0804030504040204" pitchFamily="34" charset="0"/>
              </a:rPr>
              <a:t>221</a:t>
            </a:r>
            <a:r>
              <a:rPr kumimoji="1" lang="zh-CN" altLang="en-US" sz="2800" b="1">
                <a:latin typeface="Tahoma" panose="020b0804030504040204" pitchFamily="34" charset="0"/>
              </a:rPr>
              <a:t>年灭齐</a:t>
            </a:r>
            <a:endParaRPr kumimoji="1" lang="zh-CN" altLang="en-US" sz="2800" b="1">
              <a:latin typeface="Tahoma" panose="020b0804030504040204" pitchFamily="34" charset="0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sz="2800" b="1">
                <a:latin typeface="Tahoma" panose="020b0804030504040204" pitchFamily="34" charset="0"/>
                <a:sym typeface="+mn-ea"/>
              </a:rPr>
              <a:t>（</a:t>
            </a:r>
            <a:r>
              <a:rPr kumimoji="1" lang="en-US" altLang="zh-CN" sz="2800" b="1">
                <a:latin typeface="Tahoma" panose="020b0804030504040204" pitchFamily="34" charset="0"/>
                <a:sym typeface="+mn-ea"/>
              </a:rPr>
              <a:t>3</a:t>
            </a:r>
            <a:r>
              <a:rPr kumimoji="1" sz="2800" b="1">
                <a:latin typeface="Tahoma" panose="020b0804030504040204" pitchFamily="34" charset="0"/>
                <a:sym typeface="+mn-ea"/>
              </a:rPr>
              <a:t>）</a:t>
            </a:r>
            <a:r>
              <a:rPr kumimoji="1" lang="zh-CN" altLang="en-US" sz="28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六国抗秦大事年表</a:t>
            </a:r>
            <a:endParaRPr kumimoji="1" lang="zh-CN" altLang="en-US" sz="2800" b="1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zh-CN" altLang="en-US" sz="2800" b="1">
                <a:latin typeface="Tahoma" panose="020b0804030504040204" pitchFamily="34" charset="0"/>
              </a:rPr>
              <a:t>前</a:t>
            </a:r>
            <a:r>
              <a:rPr kumimoji="1" lang="en-US" altLang="zh-CN" sz="2800" b="1">
                <a:latin typeface="Tahoma" panose="020b0804030504040204" pitchFamily="34" charset="0"/>
              </a:rPr>
              <a:t>269</a:t>
            </a:r>
            <a:r>
              <a:rPr kumimoji="1" lang="zh-CN" altLang="en-US" sz="2800" b="1">
                <a:latin typeface="Tahoma" panose="020b0804030504040204" pitchFamily="34" charset="0"/>
              </a:rPr>
              <a:t>年赵将赵奢击秦，大破之。前</a:t>
            </a:r>
            <a:r>
              <a:rPr kumimoji="1" lang="en-US" altLang="zh-CN" sz="2800" b="1">
                <a:latin typeface="Tahoma" panose="020b0804030504040204" pitchFamily="34" charset="0"/>
              </a:rPr>
              <a:t>257</a:t>
            </a:r>
            <a:r>
              <a:rPr kumimoji="1" lang="zh-CN" altLang="en-US" sz="2800" b="1">
                <a:latin typeface="Tahoma" panose="020b0804030504040204" pitchFamily="34" charset="0"/>
              </a:rPr>
              <a:t>年魏信陵君救赵，秦兵解去。前</a:t>
            </a:r>
            <a:r>
              <a:rPr kumimoji="1" lang="en-US" altLang="zh-CN" sz="2800" b="1">
                <a:latin typeface="Tahoma" panose="020b0804030504040204" pitchFamily="34" charset="0"/>
              </a:rPr>
              <a:t>247</a:t>
            </a:r>
            <a:r>
              <a:rPr kumimoji="1" lang="zh-CN" altLang="en-US" sz="2800" b="1">
                <a:latin typeface="Tahoma" panose="020b0804030504040204" pitchFamily="34" charset="0"/>
              </a:rPr>
              <a:t>年信陵君率五国兵败秦军河外。前</a:t>
            </a:r>
            <a:r>
              <a:rPr kumimoji="1" lang="en-US" altLang="zh-CN" sz="2800" b="1">
                <a:latin typeface="Tahoma" panose="020b0804030504040204" pitchFamily="34" charset="0"/>
              </a:rPr>
              <a:t>233</a:t>
            </a:r>
            <a:r>
              <a:rPr kumimoji="1" lang="zh-CN" altLang="en-US" sz="2800" b="1">
                <a:latin typeface="Tahoma" panose="020b0804030504040204" pitchFamily="34" charset="0"/>
              </a:rPr>
              <a:t>年秦攻赤丽、宜安，被赵将李牧击退。前</a:t>
            </a:r>
            <a:r>
              <a:rPr kumimoji="1" lang="en-US" altLang="zh-CN" sz="2800" b="1">
                <a:latin typeface="Tahoma" panose="020b0804030504040204" pitchFamily="34" charset="0"/>
              </a:rPr>
              <a:t>232</a:t>
            </a:r>
            <a:r>
              <a:rPr kumimoji="1" lang="zh-CN" altLang="en-US" sz="2800" b="1">
                <a:latin typeface="Tahoma" panose="020b0804030504040204" pitchFamily="34" charset="0"/>
              </a:rPr>
              <a:t>年秦攻番吾，又被李牧击退。</a:t>
            </a:r>
            <a:endParaRPr kumimoji="1" lang="zh-CN" altLang="en-US" sz="2800" b="1">
              <a:latin typeface="Tahoma" panose="020b0804030504040204" pitchFamily="34" charset="0"/>
            </a:endParaRPr>
          </a:p>
        </p:txBody>
      </p:sp>
      <p:sp>
        <p:nvSpPr>
          <p:cNvPr id="15363" name="Rectangle 3"/>
          <p:cNvSpPr/>
          <p:nvPr>
            <p:custDataLst>
              <p:tags r:id="rId5"/>
            </p:custDataLst>
          </p:nvPr>
        </p:nvSpPr>
        <p:spPr>
          <a:xfrm>
            <a:off x="3810000" y="76200"/>
            <a:ext cx="430339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六国与秦的有关史实</a:t>
            </a:r>
            <a:endParaRPr kumimoji="1"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81200" y="457200"/>
            <a:ext cx="8229600" cy="13716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zh-CN"/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981200" y="1981200"/>
            <a:ext cx="8229600" cy="38862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endParaRPr lang="zh-CN" altLang="zh-CN"/>
          </a:p>
        </p:txBody>
      </p:sp>
      <p:pic>
        <p:nvPicPr>
          <p:cNvPr id="16388" name="Picture 4" descr="2004371371837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35" y="0"/>
            <a:ext cx="12192635" cy="686562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89" name="Text Box 5"/>
          <p:cNvSpPr/>
          <p:nvPr>
            <p:custDataLst>
              <p:tags r:id="rId7"/>
            </p:custDataLst>
          </p:nvPr>
        </p:nvSpPr>
        <p:spPr>
          <a:xfrm>
            <a:off x="0" y="0"/>
            <a:ext cx="5334000" cy="156845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北宋所处的时代和战国有何相似之处</a:t>
            </a:r>
            <a:endParaRPr lang="zh-CN" altLang="en-US" sz="480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16390" name="Text Box 6"/>
          <p:cNvSpPr/>
          <p:nvPr>
            <p:custDataLst>
              <p:tags r:id="rId8"/>
            </p:custDataLst>
          </p:nvPr>
        </p:nvSpPr>
        <p:spPr>
          <a:xfrm>
            <a:off x="8001000" y="304800"/>
            <a:ext cx="2209800" cy="175323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  <a:ea typeface="华文行楷" pitchFamily="2" charset="-122"/>
              </a:rPr>
              <a:t>地缘战略</a:t>
            </a:r>
            <a:endParaRPr lang="zh-CN" altLang="en-US" sz="5400" b="1">
              <a:solidFill>
                <a:srgbClr val="0000FF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 fill="hold"/>
                                        <p:tgtEl>
                                          <p:spTgt spid="163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8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  <p:bldP spid="16389" grpId="0"/>
      <p:bldP spid="163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Rectangle 3"/>
          <p:cNvSpPr/>
          <p:nvPr>
            <p:custDataLst>
              <p:tags r:id="rId3"/>
            </p:custDataLst>
          </p:nvPr>
        </p:nvSpPr>
        <p:spPr>
          <a:xfrm>
            <a:off x="262890" y="986790"/>
            <a:ext cx="11666855" cy="540575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kumimoji="1" lang="en-US" altLang="zh-CN" sz="3600" b="1">
                <a:solidFill>
                  <a:srgbClr val="993366"/>
                </a:solidFill>
                <a:latin typeface="Times New Roman" panose="02020603050405020304" pitchFamily="18" charset="0"/>
                <a:ea typeface="楷体_GB2312" charset="0"/>
              </a:rPr>
              <a:t>        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北宋建国后，鉴于唐末藩镇割据和五代军人乱政，实行中央专制集权制度，将军权完全收归中央，造成了军事上的衰势。北宋建国往后一百年间，与契丹、西夏作战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60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余次，败多胜少，到苏洵所处的时代，北宋每年要向契丹纳银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20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万两，绢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30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万匹；向西夏纳银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10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万两，绢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10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万匹，茶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3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万斤。这样</a:t>
            </a:r>
            <a:r>
              <a:rPr kumimoji="1" lang="zh-CN" altLang="en-US" sz="3600" b="1">
                <a:latin typeface="Times New Roman" panose="02020603050405020304" pitchFamily="18" charset="0"/>
                <a:ea typeface="幼圆" pitchFamily="49" charset="-122"/>
              </a:rPr>
              <a:t>“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陪邻</a:t>
            </a:r>
            <a:r>
              <a:rPr kumimoji="1" lang="zh-CN" altLang="en-US" sz="3600" b="1">
                <a:latin typeface="Times New Roman" panose="02020603050405020304" pitchFamily="18" charset="0"/>
                <a:ea typeface="幼圆" pitchFamily="49" charset="-122"/>
              </a:rPr>
              <a:t>”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的结果，助长了契丹、西夏的气焰，加重了人民负担，极大地损伤了国力，带来了无穷的祸患。苏洵正是针对这样的现实撰写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《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六国论</a:t>
            </a:r>
            <a:r>
              <a:rPr kumimoji="1" lang="en-US" altLang="zh-CN" sz="3600" b="1">
                <a:latin typeface="幼圆" pitchFamily="49" charset="-122"/>
                <a:ea typeface="幼圆" pitchFamily="49" charset="-122"/>
              </a:rPr>
              <a:t>》</a:t>
            </a:r>
            <a:r>
              <a:rPr kumimoji="1" lang="zh-CN" altLang="en-US" sz="3600" b="1">
                <a:latin typeface="幼圆" pitchFamily="49" charset="-122"/>
                <a:ea typeface="幼圆" pitchFamily="49" charset="-122"/>
              </a:rPr>
              <a:t>的。</a:t>
            </a:r>
            <a:endParaRPr kumimoji="1" lang="zh-CN" altLang="en-US" sz="3600" b="1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7411" name="Rectangle 4"/>
          <p:cNvSpPr/>
          <p:nvPr>
            <p:custDataLst>
              <p:tags r:id="rId4"/>
            </p:custDataLst>
          </p:nvPr>
        </p:nvSpPr>
        <p:spPr>
          <a:xfrm>
            <a:off x="4385945" y="0"/>
            <a:ext cx="7543800" cy="76835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4400" b="1">
                <a:latin typeface="Times New Roman" panose="02020603050405020304" pitchFamily="18" charset="0"/>
                <a:ea typeface="华文新魏" pitchFamily="2" charset="-122"/>
              </a:rPr>
              <a:t>北宋对外政策和六国相似之处</a:t>
            </a:r>
            <a:endParaRPr kumimoji="1" lang="zh-CN" altLang="en-US" sz="4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42290" y="31115"/>
            <a:ext cx="2764155" cy="706755"/>
          </a:xfrm>
          <a:prstGeom prst="rect">
            <a:avLst/>
          </a:prstGeom>
          <a:solidFill>
            <a:schemeClr val="bg1">
              <a:lumMod val="75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儷黑 Pro" panose="020b0500000000000000" charset="-120"/>
                <a:ea typeface="儷黑 Pro" panose="020b0500000000000000" charset="-120"/>
              </a:rPr>
              <a:t>写作背景：</a:t>
            </a:r>
            <a:endParaRPr lang="zh-CN" altLang="en-US" sz="4000">
              <a:latin typeface="儷黑 Pro" panose="020b0500000000000000" charset="-120"/>
              <a:ea typeface="儷黑 Pro" panose="020b0500000000000000" charset="-12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2" grpId="0"/>
      <p:bldP spid="174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76700" y="3240405"/>
            <a:ext cx="4828540" cy="772795"/>
          </a:xfrm>
        </p:spPr>
        <p:txBody>
          <a:bodyPr>
            <a:noAutofit/>
          </a:bodyPr>
          <a:lstStyle/>
          <a:p>
            <a:r>
              <a:rPr lang="zh-CN" altLang="en-US" sz="4000"/>
              <a:t>初读课文，疏通文意</a:t>
            </a:r>
            <a:endParaRPr lang="zh-CN" altLang="en-US" sz="4000"/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2590798" y="2908612"/>
            <a:ext cx="1320800" cy="1320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壹</a:t>
            </a:r>
            <a:endParaRPr lang="zh-CN" altLang="en-US" sz="4800" b="1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8178" name="Rectangle 2"/>
          <p:cNvSpPr/>
          <p:nvPr>
            <p:custDataLst>
              <p:tags r:id="rId3"/>
            </p:custDataLst>
          </p:nvPr>
        </p:nvSpPr>
        <p:spPr>
          <a:xfrm>
            <a:off x="725805" y="46355"/>
            <a:ext cx="2318385" cy="71882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indent="0" algn="dist" eaLnBrk="0" latinLnBrk="1" hangingPunct="0"/>
            <a:r>
              <a:rPr lang="zh-CN" altLang="en-US" sz="4000" b="1">
                <a:solidFill>
                  <a:srgbClr val="FFFFFF"/>
                </a:solidFill>
                <a:latin typeface="Times New Roman" panose="02020603050405020304" pitchFamily="18" charset="0"/>
                <a:ea typeface="方正行楷简体" charset="-122"/>
              </a:rPr>
              <a:t>注意字音</a:t>
            </a:r>
            <a:endParaRPr lang="zh-CN" altLang="en-US" sz="4000" b="1">
              <a:solidFill>
                <a:srgbClr val="FFFFFF"/>
              </a:solidFill>
              <a:latin typeface="Times New Roman" panose="02020603050405020304" pitchFamily="18" charset="0"/>
              <a:ea typeface="方正行楷简体" charset="-122"/>
            </a:endParaRPr>
          </a:p>
        </p:txBody>
      </p:sp>
      <p:sp>
        <p:nvSpPr>
          <p:cNvPr id="178179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992313" y="765175"/>
            <a:ext cx="8424862" cy="5905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赂lù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秦                六国互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丧sàng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率shuài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赂秦耶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yé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小则获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邑yì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思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厥jué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先祖父       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暴pù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霜露 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无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厌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yàn 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草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芥jiè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              下咽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yàn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与yǔ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嬴而不助五国也       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洎jì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牧以谗诛          革灭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殆dài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尽    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当tǎng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与秦相较        或未易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量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liáng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       悲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夫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fú 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è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i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秦人积威之所劫    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latin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日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削xuē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月割         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苟gǒu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以天下之大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518160" y="81280"/>
            <a:ext cx="11531600" cy="23069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六国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破灭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，非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兵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不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利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战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不善，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弊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在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赂秦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。赂秦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力亏，破灭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之道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也。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或曰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：六国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互丧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率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赂秦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？曰：不赂者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赂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者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丧，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盖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失强援，不能独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。故曰：弊在赂秦也。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 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518160" y="2388235"/>
            <a:ext cx="197040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破灭：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灭亡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5"/>
            </p:custDataLst>
          </p:nvPr>
        </p:nvSpPr>
        <p:spPr>
          <a:xfrm>
            <a:off x="518160" y="2910205"/>
            <a:ext cx="268541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兵：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兵器、武器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6"/>
            </p:custDataLst>
          </p:nvPr>
        </p:nvSpPr>
        <p:spPr>
          <a:xfrm>
            <a:off x="518160" y="3432175"/>
            <a:ext cx="161290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利：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锋利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5" name="TextBox 19"/>
          <p:cNvSpPr txBox="1"/>
          <p:nvPr>
            <p:custDataLst>
              <p:tags r:id="rId7"/>
            </p:custDataLst>
          </p:nvPr>
        </p:nvSpPr>
        <p:spPr>
          <a:xfrm>
            <a:off x="518160" y="3954145"/>
            <a:ext cx="375793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pPr algn="l"/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战：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动词，打仗、作战</a:t>
            </a:r>
            <a:endParaRPr lang="zh-CN" sz="28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8"/>
            </p:custDataLst>
          </p:nvPr>
        </p:nvSpPr>
        <p:spPr>
          <a:xfrm>
            <a:off x="518160" y="4476115"/>
            <a:ext cx="268541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善：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形容词，好</a:t>
            </a:r>
            <a:endParaRPr lang="zh-CN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8" name="TextBox 19"/>
          <p:cNvSpPr txBox="1"/>
          <p:nvPr>
            <p:custDataLst>
              <p:tags r:id="rId9"/>
            </p:custDataLst>
          </p:nvPr>
        </p:nvSpPr>
        <p:spPr>
          <a:xfrm>
            <a:off x="518160" y="4998085"/>
            <a:ext cx="161290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弊：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弊病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518160" y="5520055"/>
            <a:ext cx="4195445" cy="1383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 algn="l"/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赂秦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以财物赠予秦国，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这里指向秦割地求和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赂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，赠送财物。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 flipH="1">
            <a:off x="4714240" y="2388235"/>
            <a:ext cx="0" cy="45618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9"/>
          <p:cNvSpPr txBox="1"/>
          <p:nvPr>
            <p:custDataLst>
              <p:tags r:id="rId12"/>
            </p:custDataLst>
          </p:nvPr>
        </p:nvSpPr>
        <p:spPr>
          <a:xfrm>
            <a:off x="4713605" y="2388235"/>
            <a:ext cx="313245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连词、表因果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4" name="TextBox 19"/>
          <p:cNvSpPr txBox="1"/>
          <p:nvPr>
            <p:custDataLst>
              <p:tags r:id="rId13"/>
            </p:custDataLst>
          </p:nvPr>
        </p:nvSpPr>
        <p:spPr>
          <a:xfrm>
            <a:off x="4713605" y="2910205"/>
            <a:ext cx="314007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助词、的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5" name="TextBox 19"/>
          <p:cNvSpPr txBox="1"/>
          <p:nvPr>
            <p:custDataLst>
              <p:tags r:id="rId14"/>
            </p:custDataLst>
          </p:nvPr>
        </p:nvSpPr>
        <p:spPr>
          <a:xfrm>
            <a:off x="4714240" y="3432175"/>
            <a:ext cx="3131820" cy="95313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破灭之道也。</a:t>
            </a:r>
            <a:r>
              <a:rPr lang="en-US" alt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道：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原因</a:t>
            </a: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 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判断句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8" name="TextBox 19"/>
          <p:cNvSpPr txBox="1"/>
          <p:nvPr>
            <p:custDataLst>
              <p:tags r:id="rId15"/>
            </p:custDataLst>
          </p:nvPr>
        </p:nvSpPr>
        <p:spPr>
          <a:xfrm>
            <a:off x="4713605" y="4385310"/>
            <a:ext cx="3140710" cy="181483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或曰：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有人说。这是设问。下句的“曰”是对设问的回答。</a:t>
            </a:r>
            <a:endParaRPr lang="zh-CN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9" name="TextBox 19"/>
          <p:cNvSpPr txBox="1"/>
          <p:nvPr>
            <p:custDataLst>
              <p:tags r:id="rId16"/>
            </p:custDataLst>
          </p:nvPr>
        </p:nvSpPr>
        <p:spPr>
          <a:xfrm>
            <a:off x="4713605" y="6200140"/>
            <a:ext cx="312610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互丧：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相继灭亡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17"/>
            </p:custDataLst>
          </p:nvPr>
        </p:nvCxnSpPr>
        <p:spPr>
          <a:xfrm>
            <a:off x="7843520" y="2413000"/>
            <a:ext cx="10160" cy="457200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9"/>
          <p:cNvSpPr txBox="1"/>
          <p:nvPr>
            <p:custDataLst>
              <p:tags r:id="rId18"/>
            </p:custDataLst>
          </p:nvPr>
        </p:nvSpPr>
        <p:spPr>
          <a:xfrm>
            <a:off x="7853680" y="2413000"/>
            <a:ext cx="419608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率：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全都、一概</a:t>
            </a:r>
            <a:endParaRPr lang="zh-CN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30" name="TextBox 19"/>
          <p:cNvSpPr txBox="1"/>
          <p:nvPr>
            <p:custDataLst>
              <p:tags r:id="rId19"/>
            </p:custDataLst>
          </p:nvPr>
        </p:nvSpPr>
        <p:spPr>
          <a:xfrm>
            <a:off x="7853680" y="2910205"/>
            <a:ext cx="420560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耶：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助词，表疑问，吗</a:t>
            </a:r>
            <a:endParaRPr lang="zh-CN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1" name="TextBox 19"/>
          <p:cNvSpPr txBox="1"/>
          <p:nvPr>
            <p:custDataLst>
              <p:tags r:id="rId20"/>
            </p:custDataLst>
          </p:nvPr>
        </p:nvSpPr>
        <p:spPr>
          <a:xfrm>
            <a:off x="7839710" y="3954145"/>
            <a:ext cx="314007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者：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....的国家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2" name="TextBox 19"/>
          <p:cNvSpPr txBox="1"/>
          <p:nvPr>
            <p:custDataLst>
              <p:tags r:id="rId21"/>
            </p:custDataLst>
          </p:nvPr>
        </p:nvSpPr>
        <p:spPr>
          <a:xfrm>
            <a:off x="7846060" y="4998085"/>
            <a:ext cx="313309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完：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形</a:t>
            </a:r>
            <a:r>
              <a:rPr lang="en-US" alt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→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 保全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4" name="TextBox 19"/>
          <p:cNvSpPr txBox="1"/>
          <p:nvPr>
            <p:custDataLst>
              <p:tags r:id="rId22"/>
            </p:custDataLst>
          </p:nvPr>
        </p:nvSpPr>
        <p:spPr>
          <a:xfrm>
            <a:off x="7839710" y="3432175"/>
            <a:ext cx="314007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介词，因为</a:t>
            </a:r>
            <a:endParaRPr lang="zh-CN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" name="TextBox 19"/>
          <p:cNvSpPr txBox="1"/>
          <p:nvPr>
            <p:custDataLst>
              <p:tags r:id="rId23"/>
            </p:custDataLst>
          </p:nvPr>
        </p:nvSpPr>
        <p:spPr>
          <a:xfrm>
            <a:off x="7839710" y="4476115"/>
            <a:ext cx="314007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盖：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因为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24"/>
            </p:custDataLst>
          </p:nvPr>
        </p:nvSpPr>
        <p:spPr>
          <a:xfrm>
            <a:off x="7854315" y="5520055"/>
            <a:ext cx="3126105" cy="95313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“弊在赂秦也。”</a:t>
            </a:r>
            <a:endParaRPr lang="zh-CN" sz="28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判断句</a:t>
            </a:r>
            <a:endParaRPr lang="zh-CN" sz="28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4" grpId="0"/>
      <p:bldP spid="5" grpId="0"/>
      <p:bldP spid="7" grpId="0"/>
      <p:bldP spid="8" grpId="0"/>
      <p:bldP spid="9" grpId="0"/>
      <p:bldP spid="13" grpId="0"/>
      <p:bldP spid="14" grpId="0"/>
      <p:bldP spid="15" grpId="0"/>
      <p:bldP spid="18" grpId="0"/>
      <p:bldP spid="19" grpId="0"/>
      <p:bldP spid="29" grpId="0"/>
      <p:bldP spid="30" grpId="0"/>
      <p:bldP spid="31" grpId="0"/>
      <p:bldP spid="32" grpId="0"/>
      <p:bldP spid="34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4525" y="2047875"/>
            <a:ext cx="981075" cy="1036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78155" y="187325"/>
            <a:ext cx="11531600" cy="23069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以攻取之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外，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小则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获邑，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大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则得城。较秦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所得，与战胜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得者，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其实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百倍；诸侯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所亡，与战败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亡者，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其实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亦百倍。则秦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所大欲，诸侯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所大患，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固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不在战矣。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3" name="TextBox 19"/>
          <p:cNvSpPr txBox="1"/>
          <p:nvPr>
            <p:custDataLst>
              <p:tags r:id="rId6"/>
            </p:custDataLst>
          </p:nvPr>
        </p:nvSpPr>
        <p:spPr>
          <a:xfrm>
            <a:off x="478155" y="2494280"/>
            <a:ext cx="311023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介词，用、凭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7"/>
            </p:custDataLst>
          </p:nvPr>
        </p:nvSpPr>
        <p:spPr>
          <a:xfrm>
            <a:off x="478155" y="2954655"/>
            <a:ext cx="3110230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以攻取：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用攻战（的方法）取得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477520" y="3784600"/>
            <a:ext cx="3110865" cy="23069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助词，用在“前”、“后”、“内”、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“外”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等词语和它们的修饰语之间，表示对方位、时间、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范围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等的限制。</a:t>
            </a:r>
            <a:endParaRPr lang="zh-CN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9"/>
            </p:custDataLst>
          </p:nvPr>
        </p:nvSpPr>
        <p:spPr>
          <a:xfrm>
            <a:off x="478155" y="6091555"/>
            <a:ext cx="7785735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小、大：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形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→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名，小的方面、大的方面   </a:t>
            </a: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则：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连词，就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3588385" y="2494280"/>
            <a:ext cx="266065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11"/>
            </p:custDataLst>
          </p:nvPr>
        </p:nvSpPr>
        <p:spPr>
          <a:xfrm>
            <a:off x="3588385" y="2893060"/>
            <a:ext cx="111252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与：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和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2" name="TextBox 19"/>
          <p:cNvSpPr txBox="1"/>
          <p:nvPr>
            <p:custDataLst>
              <p:tags r:id="rId12"/>
            </p:custDataLst>
          </p:nvPr>
        </p:nvSpPr>
        <p:spPr>
          <a:xfrm>
            <a:off x="4700905" y="2893060"/>
            <a:ext cx="2785745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连词表修饰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3" name="TextBox 19"/>
          <p:cNvSpPr txBox="1"/>
          <p:nvPr>
            <p:custDataLst>
              <p:tags r:id="rId13"/>
            </p:custDataLst>
          </p:nvPr>
        </p:nvSpPr>
        <p:spPr>
          <a:xfrm>
            <a:off x="3589020" y="3356610"/>
            <a:ext cx="3893185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者：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助词，。。。。的情况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5" name="TextBox 19"/>
          <p:cNvSpPr txBox="1"/>
          <p:nvPr>
            <p:custDataLst>
              <p:tags r:id="rId14"/>
            </p:custDataLst>
          </p:nvPr>
        </p:nvSpPr>
        <p:spPr>
          <a:xfrm>
            <a:off x="3588385" y="3784600"/>
            <a:ext cx="3894455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代词，它获得的土地 </a:t>
            </a:r>
            <a:endParaRPr lang="zh-CN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实：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实际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6" name="TextBox 19"/>
          <p:cNvSpPr txBox="1"/>
          <p:nvPr>
            <p:custDataLst>
              <p:tags r:id="rId15"/>
            </p:custDataLst>
          </p:nvPr>
        </p:nvSpPr>
        <p:spPr>
          <a:xfrm>
            <a:off x="3588385" y="4612005"/>
            <a:ext cx="4782185" cy="119888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其实：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古：它的实际数目  </a:t>
            </a:r>
            <a:endParaRPr lang="zh-CN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今：副词，表示所说的是实际情况   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古今异义</a:t>
            </a:r>
            <a:endParaRPr lang="zh-CN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8" name="TextBox 19"/>
          <p:cNvSpPr txBox="1"/>
          <p:nvPr>
            <p:custDataLst>
              <p:tags r:id="rId16"/>
            </p:custDataLst>
          </p:nvPr>
        </p:nvSpPr>
        <p:spPr>
          <a:xfrm>
            <a:off x="8058150" y="3016250"/>
            <a:ext cx="368935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欲：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欲望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7"/>
            </p:custDataLst>
          </p:nvPr>
        </p:nvSpPr>
        <p:spPr>
          <a:xfrm>
            <a:off x="8058150" y="3538220"/>
            <a:ext cx="2834005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患：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祸患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7" name="TextBox 19"/>
          <p:cNvSpPr txBox="1"/>
          <p:nvPr>
            <p:custDataLst>
              <p:tags r:id="rId18"/>
            </p:custDataLst>
          </p:nvPr>
        </p:nvSpPr>
        <p:spPr>
          <a:xfrm>
            <a:off x="8058150" y="4075430"/>
            <a:ext cx="368935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固：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本来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8" name="TextBox 19"/>
          <p:cNvSpPr txBox="1"/>
          <p:nvPr>
            <p:custDataLst>
              <p:tags r:id="rId19"/>
            </p:custDataLst>
          </p:nvPr>
        </p:nvSpPr>
        <p:spPr>
          <a:xfrm>
            <a:off x="8058150" y="2494280"/>
            <a:ext cx="4133850" cy="52197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亡：</a:t>
            </a:r>
            <a:r>
              <a:rPr lang="zh-CN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动词，丧失、丢失</a:t>
            </a:r>
            <a:endParaRPr lang="zh-CN" sz="28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  <p:bldP spid="2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4525" y="2047875"/>
            <a:ext cx="981075" cy="1036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62280" y="92075"/>
            <a:ext cx="11531600" cy="23069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思厥</a:t>
            </a:r>
            <a:r>
              <a:rPr lang="zh-CN" altLang="en-US" sz="3600" b="1" baseline="30000" smtClean="0">
                <a:solidFill>
                  <a:srgbClr val="FF0000"/>
                </a:solidFill>
                <a:latin typeface="腾祥铁山楷书繁"/>
                <a:ea typeface="腾祥铁山楷书繁"/>
                <a:sym typeface="+mn-ea"/>
              </a:rPr>
              <a:t>①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先祖父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暴霜露</a:t>
            </a:r>
            <a:r>
              <a:rPr lang="zh-CN" altLang="en-US" sz="3600" b="1" baseline="30000" smtClean="0">
                <a:latin typeface="腾祥铁山楷书繁"/>
                <a:ea typeface="腾祥铁山楷书繁"/>
                <a:sym typeface="+mn-ea"/>
              </a:rPr>
              <a:t>②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，斩荆棘，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baseline="30000" smtClean="0">
                <a:latin typeface="腾祥铁山楷书繁"/>
                <a:ea typeface="腾祥铁山楷书繁"/>
                <a:sym typeface="+mn-ea"/>
              </a:rPr>
              <a:t>③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有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尺寸之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地。子孙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视之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不甚惜，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举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baseline="30000" smtClean="0">
                <a:latin typeface="腾祥铁山楷书繁"/>
                <a:ea typeface="腾祥铁山楷书繁"/>
                <a:sym typeface="+mn-ea"/>
              </a:rPr>
              <a:t>④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予人，如弃草芥。今日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割</a:t>
            </a:r>
            <a:r>
              <a:rPr lang="zh-CN" altLang="en-US" sz="3600" b="1" baseline="30000" smtClean="0">
                <a:latin typeface="腾祥铁山楷书繁"/>
                <a:ea typeface="腾祥铁山楷书繁"/>
                <a:sym typeface="+mn-ea"/>
              </a:rPr>
              <a:t>⑤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五城，明日割十城，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然后</a:t>
            </a:r>
            <a:r>
              <a:rPr lang="zh-CN" altLang="en-US" sz="3600" b="1" baseline="30000" smtClean="0">
                <a:latin typeface="腾祥铁山楷书繁"/>
                <a:ea typeface="腾祥铁山楷书繁"/>
                <a:sym typeface="+mn-ea"/>
              </a:rPr>
              <a:t>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得一夕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安寝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。起视四境，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baseline="30000" smtClean="0">
                <a:latin typeface="腾祥铁山楷书繁"/>
                <a:ea typeface="腾祥铁山楷书繁"/>
                <a:sym typeface="+mn-ea"/>
              </a:rPr>
              <a:t>⑦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秦兵又至矣。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12" name="TextBox 19"/>
          <p:cNvSpPr txBox="1"/>
          <p:nvPr>
            <p:custDataLst>
              <p:tags r:id="rId6"/>
            </p:custDataLst>
          </p:nvPr>
        </p:nvSpPr>
        <p:spPr>
          <a:xfrm>
            <a:off x="9916160" y="2399030"/>
            <a:ext cx="207772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思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回想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7"/>
            </p:custDataLst>
          </p:nvPr>
        </p:nvSpPr>
        <p:spPr>
          <a:xfrm>
            <a:off x="8264525" y="2797810"/>
            <a:ext cx="3729355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厥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相当于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其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他或他们  </a:t>
            </a:r>
            <a:endParaRPr lang="zh-CN" altLang="en-US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5" name="TextBox 19"/>
          <p:cNvSpPr txBox="1"/>
          <p:nvPr>
            <p:custDataLst>
              <p:tags r:id="rId8"/>
            </p:custDataLst>
          </p:nvPr>
        </p:nvSpPr>
        <p:spPr>
          <a:xfrm>
            <a:off x="7388860" y="3237865"/>
            <a:ext cx="4606925" cy="10877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先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对去世的尊长的敬称。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 </a:t>
            </a: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厥先祖父：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他们的祖辈父辈。 </a:t>
            </a: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祖父：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今：父亲的父亲     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7" name="TextBox 19"/>
          <p:cNvSpPr txBox="1"/>
          <p:nvPr>
            <p:custDataLst>
              <p:tags r:id="rId9"/>
            </p:custDataLst>
          </p:nvPr>
        </p:nvSpPr>
        <p:spPr>
          <a:xfrm>
            <a:off x="7386955" y="4302125"/>
            <a:ext cx="4606925" cy="97599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暴（pù）霜露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暴露在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霜露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之中，意思是冒着霜露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 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。和下句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“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斩荆棘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连起来，形容创业的艰苦。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7385685" y="5224145"/>
            <a:ext cx="4606925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连词，相当于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才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11"/>
            </p:custDataLst>
          </p:nvPr>
        </p:nvSpPr>
        <p:spPr>
          <a:xfrm>
            <a:off x="9307195" y="5684520"/>
            <a:ext cx="2688590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尺寸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比喻面积小     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4" name="TextBox 19"/>
          <p:cNvSpPr txBox="1"/>
          <p:nvPr>
            <p:custDataLst>
              <p:tags r:id="rId12"/>
            </p:custDataLst>
          </p:nvPr>
        </p:nvSpPr>
        <p:spPr>
          <a:xfrm>
            <a:off x="5589905" y="5669280"/>
            <a:ext cx="371729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视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动词，看待、对待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5" name="TextBox 19"/>
          <p:cNvSpPr txBox="1"/>
          <p:nvPr>
            <p:custDataLst>
              <p:tags r:id="rId13"/>
            </p:custDataLst>
          </p:nvPr>
        </p:nvSpPr>
        <p:spPr>
          <a:xfrm>
            <a:off x="5589270" y="6141085"/>
            <a:ext cx="3717925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代词，代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尺寸之地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endParaRPr lang="en-US" altLang="zh-CN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8" name="TextBox 19"/>
          <p:cNvSpPr txBox="1"/>
          <p:nvPr>
            <p:custDataLst>
              <p:tags r:id="rId14"/>
            </p:custDataLst>
          </p:nvPr>
        </p:nvSpPr>
        <p:spPr>
          <a:xfrm>
            <a:off x="4900930" y="2399030"/>
            <a:ext cx="2486025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甚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副词，很、非常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5"/>
            </p:custDataLst>
          </p:nvPr>
        </p:nvSpPr>
        <p:spPr>
          <a:xfrm>
            <a:off x="4901565" y="2797810"/>
            <a:ext cx="2486025" cy="1938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举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动词，拿、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							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用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7" name="TextBox 19"/>
          <p:cNvSpPr txBox="1"/>
          <p:nvPr>
            <p:custDataLst>
              <p:tags r:id="rId16"/>
            </p:custDataLst>
          </p:nvPr>
        </p:nvSpPr>
        <p:spPr>
          <a:xfrm>
            <a:off x="4901565" y="3196590"/>
            <a:ext cx="2485390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连词，表目的来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8" name="TextBox 19"/>
          <p:cNvSpPr txBox="1"/>
          <p:nvPr>
            <p:custDataLst>
              <p:tags r:id="rId17"/>
            </p:custDataLst>
          </p:nvPr>
        </p:nvSpPr>
        <p:spPr>
          <a:xfrm>
            <a:off x="4900295" y="3595370"/>
            <a:ext cx="248539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然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代词，这样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0" name="TextBox 19"/>
          <p:cNvSpPr txBox="1"/>
          <p:nvPr>
            <p:custDataLst>
              <p:tags r:id="rId18"/>
            </p:custDataLst>
          </p:nvPr>
        </p:nvSpPr>
        <p:spPr>
          <a:xfrm>
            <a:off x="4902200" y="3994150"/>
            <a:ext cx="2485390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安寝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安稳地熟睡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32" name="TextBox 19"/>
          <p:cNvSpPr txBox="1"/>
          <p:nvPr>
            <p:custDataLst>
              <p:tags r:id="rId19"/>
            </p:custDataLst>
          </p:nvPr>
        </p:nvSpPr>
        <p:spPr>
          <a:xfrm>
            <a:off x="4900930" y="4746625"/>
            <a:ext cx="2485390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ko-KR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</a:t>
            </a:r>
            <a:r>
              <a:rPr lang="ko-KR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词，表转折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却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20"/>
            </p:custDataLst>
          </p:nvPr>
        </p:nvSpPr>
        <p:spPr>
          <a:xfrm>
            <a:off x="236220" y="2399030"/>
            <a:ext cx="4660900" cy="439991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回想他们的祖辈父辈，冒着寒霜雨露，披荆斩棘，才有了一点儿土地。子孙对待土地却不很爱惜，拿来送给别人，就像丢弃小草一样。今天割让五座城，明天割让十座城，这之后才能睡一夜安稳觉。（可是第二天）起来看四周边境，秦国的军队却又来了。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  <p:bldP spid="7" grpId="0"/>
      <p:bldP spid="9" grpId="0"/>
      <p:bldP spid="10" grpId="0"/>
      <p:bldP spid="14" grpId="0"/>
      <p:bldP spid="15" grpId="0"/>
      <p:bldP spid="18" grpId="0"/>
      <p:bldP spid="19" grpId="0"/>
      <p:bldP spid="27" grpId="0"/>
      <p:bldP spid="28" grpId="0"/>
      <p:bldP spid="30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74685" y="2061845"/>
            <a:ext cx="981075" cy="1036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62280" y="85725"/>
            <a:ext cx="11602720" cy="175323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然则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诸侯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地有限，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暴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欲无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奉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弥繁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，侵之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愈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急。故不战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强弱胜负已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判矣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。至于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颠覆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，理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固宜然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6"/>
            </p:custDataLst>
          </p:nvPr>
        </p:nvSpPr>
        <p:spPr>
          <a:xfrm>
            <a:off x="363855" y="1837690"/>
            <a:ext cx="401828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然则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ko-KR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既然这样</a:t>
            </a:r>
            <a:endParaRPr lang="zh-CN" altLang="en-US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5" name="TextBox 19"/>
          <p:cNvSpPr txBox="1"/>
          <p:nvPr>
            <p:custDataLst>
              <p:tags r:id="rId7"/>
            </p:custDataLst>
          </p:nvPr>
        </p:nvSpPr>
        <p:spPr>
          <a:xfrm>
            <a:off x="363855" y="2313940"/>
            <a:ext cx="401828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7" name="TextBox 19"/>
          <p:cNvSpPr txBox="1"/>
          <p:nvPr>
            <p:custDataLst>
              <p:tags r:id="rId8"/>
            </p:custDataLst>
          </p:nvPr>
        </p:nvSpPr>
        <p:spPr>
          <a:xfrm>
            <a:off x="363855" y="2717800"/>
            <a:ext cx="401828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暴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形容词，凶残</a:t>
            </a:r>
            <a:endParaRPr lang="zh-CN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8" name="TextBox 19"/>
          <p:cNvSpPr txBox="1"/>
          <p:nvPr>
            <p:custDataLst>
              <p:tags r:id="rId9"/>
            </p:custDataLst>
          </p:nvPr>
        </p:nvSpPr>
        <p:spPr>
          <a:xfrm>
            <a:off x="363855" y="3116580"/>
            <a:ext cx="401828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363855" y="3515360"/>
            <a:ext cx="401828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ko-KR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厌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ko-KR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通“餍”，满足</a:t>
            </a:r>
            <a:endParaRPr lang="zh-CN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1" name="TextBox 19"/>
          <p:cNvSpPr txBox="1"/>
          <p:nvPr>
            <p:custDataLst>
              <p:tags r:id="rId11"/>
            </p:custDataLst>
          </p:nvPr>
        </p:nvSpPr>
        <p:spPr>
          <a:xfrm>
            <a:off x="363855" y="3919220"/>
            <a:ext cx="4018280" cy="10877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奉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送    </a:t>
            </a:r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代秦国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弥、愈：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副词，越、更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繁：形容词，多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2" name="TextBox 19"/>
          <p:cNvSpPr txBox="1"/>
          <p:nvPr>
            <p:custDataLst>
              <p:tags r:id="rId12"/>
            </p:custDataLst>
          </p:nvPr>
        </p:nvSpPr>
        <p:spPr>
          <a:xfrm>
            <a:off x="363855" y="4999990"/>
            <a:ext cx="401828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赂秦各国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3" name="TextBox 19"/>
          <p:cNvSpPr txBox="1"/>
          <p:nvPr>
            <p:custDataLst>
              <p:tags r:id="rId13"/>
            </p:custDataLst>
          </p:nvPr>
        </p:nvSpPr>
        <p:spPr>
          <a:xfrm>
            <a:off x="363855" y="5460365"/>
            <a:ext cx="4018280" cy="119888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连词，表顺承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决定，确定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矣：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助词，表感叹，了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4" name="TextBox 19"/>
          <p:cNvSpPr txBox="1"/>
          <p:nvPr>
            <p:custDataLst>
              <p:tags r:id="rId14"/>
            </p:custDataLst>
          </p:nvPr>
        </p:nvSpPr>
        <p:spPr>
          <a:xfrm>
            <a:off x="4936490" y="2029460"/>
            <a:ext cx="664210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至于：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古：以致、以至于  今：表让步的连词 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5" name="TextBox 19"/>
          <p:cNvSpPr txBox="1"/>
          <p:nvPr>
            <p:custDataLst>
              <p:tags r:id="rId15"/>
            </p:custDataLst>
          </p:nvPr>
        </p:nvSpPr>
        <p:spPr>
          <a:xfrm>
            <a:off x="4936490" y="2460625"/>
            <a:ext cx="664210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颠覆：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灭亡、覆灭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6" name="TextBox 19"/>
          <p:cNvSpPr txBox="1"/>
          <p:nvPr>
            <p:custDataLst>
              <p:tags r:id="rId16"/>
            </p:custDataLst>
          </p:nvPr>
        </p:nvSpPr>
        <p:spPr>
          <a:xfrm>
            <a:off x="4936490" y="2903855"/>
            <a:ext cx="664210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固：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本来 ；</a:t>
            </a:r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宜：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动词，应该 ；</a:t>
            </a:r>
            <a:r>
              <a:rPr lang="zh-CN" altLang="ko-KR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然</a:t>
            </a:r>
            <a:r>
              <a:rPr lang="zh-CN" altLang="ko-KR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：代词，这样</a:t>
            </a:r>
            <a:endParaRPr lang="zh-CN" altLang="ko-KR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4398010" y="3542665"/>
            <a:ext cx="7558405" cy="293433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1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既然这样，那么诸侯的土地有限，凶残秦国的欲望永远没有满足。（诸侯）送给秦国的土地越多，（秦国）对诸侯的侵略也越急。所以用不着战争，谁强谁弱，谁胜谁负就已经确定了。以至于（赂秦各国）全部覆亡，道理上本来应该这样。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74685" y="2061845"/>
            <a:ext cx="981075" cy="1036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31800" y="339725"/>
            <a:ext cx="11602720" cy="119888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古人云：“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地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秦，犹抱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薪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救火，薪不尽，火不灭。”此言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得之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6"/>
            </p:custDataLst>
          </p:nvPr>
        </p:nvSpPr>
        <p:spPr>
          <a:xfrm>
            <a:off x="431800" y="1913890"/>
            <a:ext cx="8517890" cy="95313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“以地事秦，犹抱薪救火，薪不尽，火不灭。”这句话出自于《史记</a:t>
            </a:r>
            <a:r>
              <a:rPr lang="en-US" alt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·</a:t>
            </a: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魏世家</a:t>
            </a:r>
            <a:r>
              <a:rPr lang="zh-CN" altLang="ko-KR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》和《战国策</a:t>
            </a:r>
            <a:r>
              <a:rPr lang="en-US" alt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·</a:t>
            </a: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魏策</a:t>
            </a:r>
            <a:r>
              <a:rPr lang="zh-CN" altLang="ko-KR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》</a:t>
            </a:r>
            <a:endParaRPr lang="zh-CN" altLang="ko-KR" sz="28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27" name="TextBox 19"/>
          <p:cNvSpPr txBox="1"/>
          <p:nvPr>
            <p:custDataLst>
              <p:tags r:id="rId7"/>
            </p:custDataLst>
          </p:nvPr>
        </p:nvSpPr>
        <p:spPr>
          <a:xfrm>
            <a:off x="431800" y="2867025"/>
            <a:ext cx="248539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连词，用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431800" y="3333115"/>
            <a:ext cx="248539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事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动词，侍奉</a:t>
            </a:r>
            <a:endParaRPr lang="zh-CN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9"/>
            </p:custDataLst>
          </p:nvPr>
        </p:nvSpPr>
        <p:spPr>
          <a:xfrm>
            <a:off x="431800" y="3797935"/>
            <a:ext cx="248539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薪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柴草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8" name="TextBox 19"/>
          <p:cNvSpPr txBox="1"/>
          <p:nvPr>
            <p:custDataLst>
              <p:tags r:id="rId10"/>
            </p:custDataLst>
          </p:nvPr>
        </p:nvSpPr>
        <p:spPr>
          <a:xfrm>
            <a:off x="431800" y="4262755"/>
            <a:ext cx="2485390" cy="119888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得：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适宜、得当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代上面说的道理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3667760" y="3969385"/>
            <a:ext cx="7180580" cy="164147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2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古人说：“用土地侍奉秦国，就好像抱柴草救火，柴草不烧完，火就不会灭。”这话说对了。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6" grpId="0"/>
      <p:bldP spid="10" grpId="0"/>
      <p:bldP spid="18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38020" y="478155"/>
            <a:ext cx="4363720" cy="1591945"/>
          </a:xfrm>
        </p:spPr>
        <p:txBody>
          <a:bodyPr>
            <a:noAutofit/>
          </a:bodyPr>
          <a:lstStyle/>
          <a:p>
            <a:r>
              <a:rPr lang="zh-CN" altLang="en-US" sz="9600">
                <a:latin typeface="凌慧体-简" panose="03050602040302020204" charset="-122"/>
                <a:ea typeface="凌慧体-简" panose="03050602040302020204" charset="-122"/>
              </a:rPr>
              <a:t>六国论</a:t>
            </a:r>
            <a:endParaRPr lang="zh-CN" altLang="en-US" sz="9600">
              <a:latin typeface="凌慧体-简" panose="03050602040302020204" charset="-122"/>
              <a:ea typeface="凌慧体-简" panose="03050602040302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634605" y="1122680"/>
            <a:ext cx="1464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凌慧体-简" panose="03050602040302020204" charset="-122"/>
                <a:ea typeface="凌慧体-简" panose="03050602040302020204" charset="-122"/>
              </a:rPr>
              <a:t>苏洵</a:t>
            </a:r>
            <a:endParaRPr lang="zh-CN" altLang="en-US" sz="4800">
              <a:latin typeface="凌慧体-简" panose="03050602040302020204" charset="-122"/>
              <a:ea typeface="凌慧体-简" panose="03050602040302020204" charset="-122"/>
            </a:endParaRPr>
          </a:p>
        </p:txBody>
      </p:sp>
      <p:graphicFrame>
        <p:nvGraphicFramePr>
          <p:cNvPr id="6" name="对象 5">
            <a:hlinkClick action="ppaction://ole?verb=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335280" y="2070735"/>
          <a:ext cx="11522075" cy="44272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6" imgW="5765800" imgH="3359150" progId="Package">
                  <p:embed/>
                </p:oleObj>
              </mc:Choice>
              <mc:Fallback>
                <p:oleObj r:id="rId6" imgW="5765800" imgH="3359150" progId="Packag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rcRect l="9042" t="26219" r="8205" b="33611"/>
                      <a:stretch>
                        <a:fillRect/>
                      </a:stretch>
                    </p:blipFill>
                    <p:spPr>
                      <a:xfrm>
                        <a:off x="335280" y="2070735"/>
                        <a:ext cx="11522075" cy="4427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Freeform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06488" y="2454275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0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06488" y="3324225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1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06488" y="4192588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22" name="KSO_Shape"/>
          <p:cNvSpPr/>
          <p:nvPr>
            <p:custDataLst>
              <p:tags r:id="rId6"/>
            </p:custDataLst>
          </p:nvPr>
        </p:nvSpPr>
        <p:spPr bwMode="auto">
          <a:xfrm rot="20524842">
            <a:off x="3722688" y="1150938"/>
            <a:ext cx="706437" cy="420687"/>
          </a:xfrm>
          <a:custGeom>
            <a:gdLst>
              <a:gd name="T0" fmla="*/ 255239482 w 10487"/>
              <a:gd name="T1" fmla="*/ 131711046 h 6252"/>
              <a:gd name="T2" fmla="*/ 207986327 w 10487"/>
              <a:gd name="T3" fmla="*/ 157610558 h 6252"/>
              <a:gd name="T4" fmla="*/ 174394421 w 10487"/>
              <a:gd name="T5" fmla="*/ 151135725 h 6252"/>
              <a:gd name="T6" fmla="*/ 166309933 w 10487"/>
              <a:gd name="T7" fmla="*/ 129134312 h 6252"/>
              <a:gd name="T8" fmla="*/ 173998417 w 10487"/>
              <a:gd name="T9" fmla="*/ 93357290 h 6252"/>
              <a:gd name="T10" fmla="*/ 177694157 w 10487"/>
              <a:gd name="T11" fmla="*/ 22728091 h 6252"/>
              <a:gd name="T12" fmla="*/ 171589510 w 10487"/>
              <a:gd name="T13" fmla="*/ 23388955 h 6252"/>
              <a:gd name="T14" fmla="*/ 166804757 w 10487"/>
              <a:gd name="T15" fmla="*/ 21406727 h 6252"/>
              <a:gd name="T16" fmla="*/ 166738817 w 10487"/>
              <a:gd name="T17" fmla="*/ 5219463 h 6252"/>
              <a:gd name="T18" fmla="*/ 159083213 w 10487"/>
              <a:gd name="T19" fmla="*/ 40501065 h 6252"/>
              <a:gd name="T20" fmla="*/ 150338778 w 10487"/>
              <a:gd name="T21" fmla="*/ 16253259 h 6252"/>
              <a:gd name="T22" fmla="*/ 144168191 w 10487"/>
              <a:gd name="T23" fmla="*/ 24346890 h 6252"/>
              <a:gd name="T24" fmla="*/ 139383439 w 10487"/>
              <a:gd name="T25" fmla="*/ 34125316 h 6252"/>
              <a:gd name="T26" fmla="*/ 137403597 w 10487"/>
              <a:gd name="T27" fmla="*/ 39278784 h 6252"/>
              <a:gd name="T28" fmla="*/ 131266071 w 10487"/>
              <a:gd name="T29" fmla="*/ 20481699 h 6252"/>
              <a:gd name="T30" fmla="*/ 123841349 w 10487"/>
              <a:gd name="T31" fmla="*/ 34521653 h 6252"/>
              <a:gd name="T32" fmla="*/ 114733970 w 10487"/>
              <a:gd name="T33" fmla="*/ 29995961 h 6252"/>
              <a:gd name="T34" fmla="*/ 108959388 w 10487"/>
              <a:gd name="T35" fmla="*/ 37395821 h 6252"/>
              <a:gd name="T36" fmla="*/ 104537579 w 10487"/>
              <a:gd name="T37" fmla="*/ 50378575 h 6252"/>
              <a:gd name="T38" fmla="*/ 99851828 w 10487"/>
              <a:gd name="T39" fmla="*/ 56853408 h 6252"/>
              <a:gd name="T40" fmla="*/ 95694143 w 10487"/>
              <a:gd name="T41" fmla="*/ 70199591 h 6252"/>
              <a:gd name="T42" fmla="*/ 97178978 w 10487"/>
              <a:gd name="T43" fmla="*/ 81828073 h 6252"/>
              <a:gd name="T44" fmla="*/ 90645448 w 10487"/>
              <a:gd name="T45" fmla="*/ 82389672 h 6252"/>
              <a:gd name="T46" fmla="*/ 87048709 w 10487"/>
              <a:gd name="T47" fmla="*/ 87113532 h 6252"/>
              <a:gd name="T48" fmla="*/ 86322640 w 10487"/>
              <a:gd name="T49" fmla="*/ 93621454 h 6252"/>
              <a:gd name="T50" fmla="*/ 92295406 w 10487"/>
              <a:gd name="T51" fmla="*/ 101814169 h 6252"/>
              <a:gd name="T52" fmla="*/ 90084502 w 10487"/>
              <a:gd name="T53" fmla="*/ 107892665 h 6252"/>
              <a:gd name="T54" fmla="*/ 87180589 w 10487"/>
              <a:gd name="T55" fmla="*/ 113244483 h 6252"/>
              <a:gd name="T56" fmla="*/ 84573862 w 10487"/>
              <a:gd name="T57" fmla="*/ 119785311 h 6252"/>
              <a:gd name="T58" fmla="*/ 86520642 w 10487"/>
              <a:gd name="T59" fmla="*/ 127812947 h 6252"/>
              <a:gd name="T60" fmla="*/ 87411653 w 10487"/>
              <a:gd name="T61" fmla="*/ 134386864 h 6252"/>
              <a:gd name="T62" fmla="*/ 92658350 w 10487"/>
              <a:gd name="T63" fmla="*/ 137921715 h 6252"/>
              <a:gd name="T64" fmla="*/ 94473250 w 10487"/>
              <a:gd name="T65" fmla="*/ 143306439 h 6252"/>
              <a:gd name="T66" fmla="*/ 96618032 w 10487"/>
              <a:gd name="T67" fmla="*/ 147435795 h 6252"/>
              <a:gd name="T68" fmla="*/ 97542104 w 10487"/>
              <a:gd name="T69" fmla="*/ 150309782 h 6252"/>
              <a:gd name="T70" fmla="*/ 100973901 w 10487"/>
              <a:gd name="T71" fmla="*/ 153283034 h 6252"/>
              <a:gd name="T72" fmla="*/ 100577896 w 10487"/>
              <a:gd name="T73" fmla="*/ 156817703 h 6252"/>
              <a:gd name="T74" fmla="*/ 88302663 w 10487"/>
              <a:gd name="T75" fmla="*/ 163589970 h 6252"/>
              <a:gd name="T76" fmla="*/ 68998711 w 10487"/>
              <a:gd name="T77" fmla="*/ 167620241 h 6252"/>
              <a:gd name="T78" fmla="*/ 67315873 w 10487"/>
              <a:gd name="T79" fmla="*/ 172674625 h 6252"/>
              <a:gd name="T80" fmla="*/ 59759271 w 10487"/>
              <a:gd name="T81" fmla="*/ 178092438 h 6252"/>
              <a:gd name="T82" fmla="*/ 96189148 w 10487"/>
              <a:gd name="T83" fmla="*/ 179744144 h 6252"/>
              <a:gd name="T84" fmla="*/ 85662693 w 10487"/>
              <a:gd name="T85" fmla="*/ 183179729 h 6252"/>
              <a:gd name="T86" fmla="*/ 48705112 w 10487"/>
              <a:gd name="T87" fmla="*/ 191405533 h 6252"/>
              <a:gd name="T88" fmla="*/ 14849082 w 10487"/>
              <a:gd name="T89" fmla="*/ 191405533 h 6252"/>
              <a:gd name="T90" fmla="*/ 15905033 w 10487"/>
              <a:gd name="T91" fmla="*/ 197351856 h 6252"/>
              <a:gd name="T92" fmla="*/ 7292479 w 10487"/>
              <a:gd name="T93" fmla="*/ 195039286 h 6252"/>
              <a:gd name="T94" fmla="*/ 2408907 w 10487"/>
              <a:gd name="T95" fmla="*/ 198706310 h 6252"/>
              <a:gd name="T96" fmla="*/ 560946 w 10487"/>
              <a:gd name="T97" fmla="*/ 202472235 h 6252"/>
              <a:gd name="T98" fmla="*/ 62531121 w 10487"/>
              <a:gd name="T99" fmla="*/ 196988426 h 6252"/>
              <a:gd name="T100" fmla="*/ 110939229 w 10487"/>
              <a:gd name="T101" fmla="*/ 189918907 h 6252"/>
              <a:gd name="T102" fmla="*/ 119089657 w 10487"/>
              <a:gd name="T103" fmla="*/ 190414510 h 6252"/>
              <a:gd name="T104" fmla="*/ 131167070 w 10487"/>
              <a:gd name="T105" fmla="*/ 184104757 h 6252"/>
              <a:gd name="T106" fmla="*/ 178585167 w 10487"/>
              <a:gd name="T107" fmla="*/ 181924360 h 6252"/>
              <a:gd name="T108" fmla="*/ 234648697 w 10487"/>
              <a:gd name="T109" fmla="*/ 154406230 h 6252"/>
              <a:gd name="T110" fmla="*/ 260222055 w 10487"/>
              <a:gd name="T111" fmla="*/ 151234810 h 6252"/>
              <a:gd name="T112" fmla="*/ 334434585 w 10487"/>
              <a:gd name="T113" fmla="*/ 152688347 h 6252"/>
              <a:gd name="T114" fmla="*/ 16103036 w 10487"/>
              <a:gd name="T115" fmla="*/ 201778464 h 6252"/>
              <a:gd name="T116" fmla="*/ 81439068 w 10487"/>
              <a:gd name="T117" fmla="*/ 189687650 h 6252"/>
              <a:gd name="T118" fmla="*/ 20887788 w 10487"/>
              <a:gd name="T119" fmla="*/ 201646473 h 6252"/>
              <a:gd name="T120" fmla="*/ 80845061 w 10487"/>
              <a:gd name="T121" fmla="*/ 186714579 h 6252"/>
              <a:gd name="T122" fmla="*/ 111764117 w 10487"/>
              <a:gd name="T123" fmla="*/ 185624290 h 62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87" h="6252">
                <a:moveTo>
                  <a:pt x="10356" y="4583"/>
                </a:moveTo>
                <a:lnTo>
                  <a:pt x="10356" y="4583"/>
                </a:lnTo>
                <a:lnTo>
                  <a:pt x="10254" y="4563"/>
                </a:lnTo>
                <a:lnTo>
                  <a:pt x="10028" y="4517"/>
                </a:lnTo>
                <a:lnTo>
                  <a:pt x="9715" y="4453"/>
                </a:lnTo>
                <a:lnTo>
                  <a:pt x="9355" y="4378"/>
                </a:lnTo>
                <a:lnTo>
                  <a:pt x="9170" y="4337"/>
                </a:lnTo>
                <a:lnTo>
                  <a:pt x="8987" y="4297"/>
                </a:lnTo>
                <a:lnTo>
                  <a:pt x="8811" y="4258"/>
                </a:lnTo>
                <a:lnTo>
                  <a:pt x="8648" y="4218"/>
                </a:lnTo>
                <a:lnTo>
                  <a:pt x="8503" y="4182"/>
                </a:lnTo>
                <a:lnTo>
                  <a:pt x="8437" y="4166"/>
                </a:lnTo>
                <a:lnTo>
                  <a:pt x="8378" y="4150"/>
                </a:lnTo>
                <a:lnTo>
                  <a:pt x="8326" y="4135"/>
                </a:lnTo>
                <a:lnTo>
                  <a:pt x="8282" y="4121"/>
                </a:lnTo>
                <a:lnTo>
                  <a:pt x="8245" y="4108"/>
                </a:lnTo>
                <a:lnTo>
                  <a:pt x="8216" y="4097"/>
                </a:lnTo>
                <a:lnTo>
                  <a:pt x="8123" y="4057"/>
                </a:lnTo>
                <a:lnTo>
                  <a:pt x="8080" y="4039"/>
                </a:lnTo>
                <a:lnTo>
                  <a:pt x="8035" y="4022"/>
                </a:lnTo>
                <a:lnTo>
                  <a:pt x="7992" y="4007"/>
                </a:lnTo>
                <a:lnTo>
                  <a:pt x="7949" y="3995"/>
                </a:lnTo>
                <a:lnTo>
                  <a:pt x="7928" y="3991"/>
                </a:lnTo>
                <a:lnTo>
                  <a:pt x="7907" y="3986"/>
                </a:lnTo>
                <a:lnTo>
                  <a:pt x="7886" y="3983"/>
                </a:lnTo>
                <a:lnTo>
                  <a:pt x="7864" y="3981"/>
                </a:lnTo>
                <a:lnTo>
                  <a:pt x="7843" y="3979"/>
                </a:lnTo>
                <a:lnTo>
                  <a:pt x="7822" y="3978"/>
                </a:lnTo>
                <a:lnTo>
                  <a:pt x="7800" y="3979"/>
                </a:lnTo>
                <a:lnTo>
                  <a:pt x="7779" y="3981"/>
                </a:lnTo>
                <a:lnTo>
                  <a:pt x="7757" y="3983"/>
                </a:lnTo>
                <a:lnTo>
                  <a:pt x="7735" y="3987"/>
                </a:lnTo>
                <a:lnTo>
                  <a:pt x="7713" y="3992"/>
                </a:lnTo>
                <a:lnTo>
                  <a:pt x="7690" y="3998"/>
                </a:lnTo>
                <a:lnTo>
                  <a:pt x="7668" y="4006"/>
                </a:lnTo>
                <a:lnTo>
                  <a:pt x="7644" y="4015"/>
                </a:lnTo>
                <a:lnTo>
                  <a:pt x="7622" y="4025"/>
                </a:lnTo>
                <a:lnTo>
                  <a:pt x="7598" y="4038"/>
                </a:lnTo>
                <a:lnTo>
                  <a:pt x="7574" y="4051"/>
                </a:lnTo>
                <a:lnTo>
                  <a:pt x="7550" y="4066"/>
                </a:lnTo>
                <a:lnTo>
                  <a:pt x="7525" y="4083"/>
                </a:lnTo>
                <a:lnTo>
                  <a:pt x="7500" y="4101"/>
                </a:lnTo>
                <a:lnTo>
                  <a:pt x="7349" y="4215"/>
                </a:lnTo>
                <a:lnTo>
                  <a:pt x="7266" y="4277"/>
                </a:lnTo>
                <a:lnTo>
                  <a:pt x="7179" y="4341"/>
                </a:lnTo>
                <a:lnTo>
                  <a:pt x="7089" y="4406"/>
                </a:lnTo>
                <a:lnTo>
                  <a:pt x="7043" y="4437"/>
                </a:lnTo>
                <a:lnTo>
                  <a:pt x="6996" y="4468"/>
                </a:lnTo>
                <a:lnTo>
                  <a:pt x="6948" y="4499"/>
                </a:lnTo>
                <a:lnTo>
                  <a:pt x="6901" y="4529"/>
                </a:lnTo>
                <a:lnTo>
                  <a:pt x="6852" y="4558"/>
                </a:lnTo>
                <a:lnTo>
                  <a:pt x="6804" y="4586"/>
                </a:lnTo>
                <a:lnTo>
                  <a:pt x="6755" y="4613"/>
                </a:lnTo>
                <a:lnTo>
                  <a:pt x="6707" y="4638"/>
                </a:lnTo>
                <a:lnTo>
                  <a:pt x="6658" y="4661"/>
                </a:lnTo>
                <a:lnTo>
                  <a:pt x="6609" y="4684"/>
                </a:lnTo>
                <a:lnTo>
                  <a:pt x="6561" y="4704"/>
                </a:lnTo>
                <a:lnTo>
                  <a:pt x="6512" y="4722"/>
                </a:lnTo>
                <a:lnTo>
                  <a:pt x="6465" y="4737"/>
                </a:lnTo>
                <a:lnTo>
                  <a:pt x="6418" y="4750"/>
                </a:lnTo>
                <a:lnTo>
                  <a:pt x="6371" y="4760"/>
                </a:lnTo>
                <a:lnTo>
                  <a:pt x="6348" y="4765"/>
                </a:lnTo>
                <a:lnTo>
                  <a:pt x="6325" y="4768"/>
                </a:lnTo>
                <a:lnTo>
                  <a:pt x="6303" y="4771"/>
                </a:lnTo>
                <a:lnTo>
                  <a:pt x="6279" y="4772"/>
                </a:lnTo>
                <a:lnTo>
                  <a:pt x="6257" y="4774"/>
                </a:lnTo>
                <a:lnTo>
                  <a:pt x="6235" y="4775"/>
                </a:lnTo>
                <a:lnTo>
                  <a:pt x="6213" y="4774"/>
                </a:lnTo>
                <a:lnTo>
                  <a:pt x="6192" y="4772"/>
                </a:lnTo>
                <a:lnTo>
                  <a:pt x="6169" y="4770"/>
                </a:lnTo>
                <a:lnTo>
                  <a:pt x="6148" y="4767"/>
                </a:lnTo>
                <a:lnTo>
                  <a:pt x="6128" y="4763"/>
                </a:lnTo>
                <a:lnTo>
                  <a:pt x="6106" y="4759"/>
                </a:lnTo>
                <a:lnTo>
                  <a:pt x="6086" y="4752"/>
                </a:lnTo>
                <a:lnTo>
                  <a:pt x="6066" y="4746"/>
                </a:lnTo>
                <a:lnTo>
                  <a:pt x="6027" y="4732"/>
                </a:lnTo>
                <a:lnTo>
                  <a:pt x="5989" y="4720"/>
                </a:lnTo>
                <a:lnTo>
                  <a:pt x="5952" y="4709"/>
                </a:lnTo>
                <a:lnTo>
                  <a:pt x="5915" y="4698"/>
                </a:lnTo>
                <a:lnTo>
                  <a:pt x="5879" y="4688"/>
                </a:lnTo>
                <a:lnTo>
                  <a:pt x="5843" y="4680"/>
                </a:lnTo>
                <a:lnTo>
                  <a:pt x="5774" y="4666"/>
                </a:lnTo>
                <a:lnTo>
                  <a:pt x="5708" y="4654"/>
                </a:lnTo>
                <a:lnTo>
                  <a:pt x="5646" y="4645"/>
                </a:lnTo>
                <a:lnTo>
                  <a:pt x="5588" y="4637"/>
                </a:lnTo>
                <a:lnTo>
                  <a:pt x="5533" y="4631"/>
                </a:lnTo>
                <a:lnTo>
                  <a:pt x="5438" y="4620"/>
                </a:lnTo>
                <a:lnTo>
                  <a:pt x="5397" y="4615"/>
                </a:lnTo>
                <a:lnTo>
                  <a:pt x="5363" y="4609"/>
                </a:lnTo>
                <a:lnTo>
                  <a:pt x="5347" y="4605"/>
                </a:lnTo>
                <a:lnTo>
                  <a:pt x="5333" y="4602"/>
                </a:lnTo>
                <a:lnTo>
                  <a:pt x="5320" y="4597"/>
                </a:lnTo>
                <a:lnTo>
                  <a:pt x="5310" y="4593"/>
                </a:lnTo>
                <a:lnTo>
                  <a:pt x="5300" y="4587"/>
                </a:lnTo>
                <a:lnTo>
                  <a:pt x="5292" y="4582"/>
                </a:lnTo>
                <a:lnTo>
                  <a:pt x="5285" y="4575"/>
                </a:lnTo>
                <a:lnTo>
                  <a:pt x="5281" y="4567"/>
                </a:lnTo>
                <a:lnTo>
                  <a:pt x="5278" y="4554"/>
                </a:lnTo>
                <a:lnTo>
                  <a:pt x="5275" y="4538"/>
                </a:lnTo>
                <a:lnTo>
                  <a:pt x="5269" y="4519"/>
                </a:lnTo>
                <a:lnTo>
                  <a:pt x="5263" y="4497"/>
                </a:lnTo>
                <a:lnTo>
                  <a:pt x="5254" y="4474"/>
                </a:lnTo>
                <a:lnTo>
                  <a:pt x="5248" y="4463"/>
                </a:lnTo>
                <a:lnTo>
                  <a:pt x="5243" y="4453"/>
                </a:lnTo>
                <a:lnTo>
                  <a:pt x="5235" y="4442"/>
                </a:lnTo>
                <a:lnTo>
                  <a:pt x="5228" y="4433"/>
                </a:lnTo>
                <a:lnTo>
                  <a:pt x="5220" y="4422"/>
                </a:lnTo>
                <a:lnTo>
                  <a:pt x="5215" y="4410"/>
                </a:lnTo>
                <a:lnTo>
                  <a:pt x="5210" y="4397"/>
                </a:lnTo>
                <a:lnTo>
                  <a:pt x="5207" y="4381"/>
                </a:lnTo>
                <a:lnTo>
                  <a:pt x="5202" y="4345"/>
                </a:lnTo>
                <a:lnTo>
                  <a:pt x="5197" y="4304"/>
                </a:lnTo>
                <a:lnTo>
                  <a:pt x="5193" y="4281"/>
                </a:lnTo>
                <a:lnTo>
                  <a:pt x="5189" y="4258"/>
                </a:lnTo>
                <a:lnTo>
                  <a:pt x="5184" y="4234"/>
                </a:lnTo>
                <a:lnTo>
                  <a:pt x="5176" y="4208"/>
                </a:lnTo>
                <a:lnTo>
                  <a:pt x="5169" y="4181"/>
                </a:lnTo>
                <a:lnTo>
                  <a:pt x="5157" y="4154"/>
                </a:lnTo>
                <a:lnTo>
                  <a:pt x="5144" y="4127"/>
                </a:lnTo>
                <a:lnTo>
                  <a:pt x="5128" y="4099"/>
                </a:lnTo>
                <a:lnTo>
                  <a:pt x="5096" y="4044"/>
                </a:lnTo>
                <a:lnTo>
                  <a:pt x="5081" y="4018"/>
                </a:lnTo>
                <a:lnTo>
                  <a:pt x="5069" y="3992"/>
                </a:lnTo>
                <a:lnTo>
                  <a:pt x="5057" y="3965"/>
                </a:lnTo>
                <a:lnTo>
                  <a:pt x="5047" y="3937"/>
                </a:lnTo>
                <a:lnTo>
                  <a:pt x="5040" y="3909"/>
                </a:lnTo>
                <a:lnTo>
                  <a:pt x="5034" y="3877"/>
                </a:lnTo>
                <a:lnTo>
                  <a:pt x="5031" y="3846"/>
                </a:lnTo>
                <a:lnTo>
                  <a:pt x="5029" y="3811"/>
                </a:lnTo>
                <a:lnTo>
                  <a:pt x="5031" y="3773"/>
                </a:lnTo>
                <a:lnTo>
                  <a:pt x="5035" y="3733"/>
                </a:lnTo>
                <a:lnTo>
                  <a:pt x="5041" y="3688"/>
                </a:lnTo>
                <a:lnTo>
                  <a:pt x="5051" y="3640"/>
                </a:lnTo>
                <a:lnTo>
                  <a:pt x="5063" y="3586"/>
                </a:lnTo>
                <a:lnTo>
                  <a:pt x="5079" y="3528"/>
                </a:lnTo>
                <a:lnTo>
                  <a:pt x="5097" y="3469"/>
                </a:lnTo>
                <a:lnTo>
                  <a:pt x="5114" y="3413"/>
                </a:lnTo>
                <a:lnTo>
                  <a:pt x="5131" y="3360"/>
                </a:lnTo>
                <a:lnTo>
                  <a:pt x="5149" y="3311"/>
                </a:lnTo>
                <a:lnTo>
                  <a:pt x="5182" y="3220"/>
                </a:lnTo>
                <a:lnTo>
                  <a:pt x="5212" y="3140"/>
                </a:lnTo>
                <a:lnTo>
                  <a:pt x="5225" y="3104"/>
                </a:lnTo>
                <a:lnTo>
                  <a:pt x="5236" y="3070"/>
                </a:lnTo>
                <a:lnTo>
                  <a:pt x="5246" y="3038"/>
                </a:lnTo>
                <a:lnTo>
                  <a:pt x="5254" y="3009"/>
                </a:lnTo>
                <a:lnTo>
                  <a:pt x="5259" y="2982"/>
                </a:lnTo>
                <a:lnTo>
                  <a:pt x="5262" y="2956"/>
                </a:lnTo>
                <a:lnTo>
                  <a:pt x="5263" y="2944"/>
                </a:lnTo>
                <a:lnTo>
                  <a:pt x="5263" y="2933"/>
                </a:lnTo>
                <a:lnTo>
                  <a:pt x="5262" y="2922"/>
                </a:lnTo>
                <a:lnTo>
                  <a:pt x="5261" y="2910"/>
                </a:lnTo>
                <a:lnTo>
                  <a:pt x="5259" y="2900"/>
                </a:lnTo>
                <a:lnTo>
                  <a:pt x="5258" y="2891"/>
                </a:lnTo>
                <a:lnTo>
                  <a:pt x="5258" y="2873"/>
                </a:lnTo>
                <a:lnTo>
                  <a:pt x="5262" y="2857"/>
                </a:lnTo>
                <a:lnTo>
                  <a:pt x="5266" y="2841"/>
                </a:lnTo>
                <a:lnTo>
                  <a:pt x="5273" y="2826"/>
                </a:lnTo>
                <a:lnTo>
                  <a:pt x="5280" y="2813"/>
                </a:lnTo>
                <a:lnTo>
                  <a:pt x="5296" y="2783"/>
                </a:lnTo>
                <a:lnTo>
                  <a:pt x="5304" y="2766"/>
                </a:lnTo>
                <a:lnTo>
                  <a:pt x="5312" y="2747"/>
                </a:lnTo>
                <a:lnTo>
                  <a:pt x="5318" y="2726"/>
                </a:lnTo>
                <a:lnTo>
                  <a:pt x="5323" y="2703"/>
                </a:lnTo>
                <a:lnTo>
                  <a:pt x="5327" y="2676"/>
                </a:lnTo>
                <a:lnTo>
                  <a:pt x="5327" y="2647"/>
                </a:lnTo>
                <a:lnTo>
                  <a:pt x="5327" y="2630"/>
                </a:lnTo>
                <a:lnTo>
                  <a:pt x="5326" y="2612"/>
                </a:lnTo>
                <a:lnTo>
                  <a:pt x="5323" y="2594"/>
                </a:lnTo>
                <a:lnTo>
                  <a:pt x="5320" y="2574"/>
                </a:lnTo>
                <a:lnTo>
                  <a:pt x="5305" y="2484"/>
                </a:lnTo>
                <a:lnTo>
                  <a:pt x="5299" y="2433"/>
                </a:lnTo>
                <a:lnTo>
                  <a:pt x="5291" y="2376"/>
                </a:lnTo>
                <a:lnTo>
                  <a:pt x="5284" y="2317"/>
                </a:lnTo>
                <a:lnTo>
                  <a:pt x="5278" y="2253"/>
                </a:lnTo>
                <a:lnTo>
                  <a:pt x="5273" y="2185"/>
                </a:lnTo>
                <a:lnTo>
                  <a:pt x="5268" y="2113"/>
                </a:lnTo>
                <a:lnTo>
                  <a:pt x="5265" y="2038"/>
                </a:lnTo>
                <a:lnTo>
                  <a:pt x="5263" y="1959"/>
                </a:lnTo>
                <a:lnTo>
                  <a:pt x="5262" y="1876"/>
                </a:lnTo>
                <a:lnTo>
                  <a:pt x="5263" y="1790"/>
                </a:lnTo>
                <a:lnTo>
                  <a:pt x="5266" y="1700"/>
                </a:lnTo>
                <a:lnTo>
                  <a:pt x="5272" y="1608"/>
                </a:lnTo>
                <a:lnTo>
                  <a:pt x="5280" y="1512"/>
                </a:lnTo>
                <a:lnTo>
                  <a:pt x="5290" y="1412"/>
                </a:lnTo>
                <a:lnTo>
                  <a:pt x="5318" y="1184"/>
                </a:lnTo>
                <a:lnTo>
                  <a:pt x="5350" y="935"/>
                </a:lnTo>
                <a:lnTo>
                  <a:pt x="5367" y="811"/>
                </a:lnTo>
                <a:lnTo>
                  <a:pt x="5385" y="688"/>
                </a:lnTo>
                <a:lnTo>
                  <a:pt x="5403" y="573"/>
                </a:lnTo>
                <a:lnTo>
                  <a:pt x="5420" y="466"/>
                </a:lnTo>
                <a:lnTo>
                  <a:pt x="5436" y="379"/>
                </a:lnTo>
                <a:lnTo>
                  <a:pt x="5449" y="304"/>
                </a:lnTo>
                <a:lnTo>
                  <a:pt x="5460" y="241"/>
                </a:lnTo>
                <a:lnTo>
                  <a:pt x="5464" y="216"/>
                </a:lnTo>
                <a:lnTo>
                  <a:pt x="5465" y="196"/>
                </a:lnTo>
                <a:lnTo>
                  <a:pt x="5466" y="179"/>
                </a:lnTo>
                <a:lnTo>
                  <a:pt x="5465" y="172"/>
                </a:lnTo>
                <a:lnTo>
                  <a:pt x="5464" y="168"/>
                </a:lnTo>
                <a:lnTo>
                  <a:pt x="5462" y="163"/>
                </a:lnTo>
                <a:lnTo>
                  <a:pt x="5460" y="161"/>
                </a:lnTo>
                <a:lnTo>
                  <a:pt x="5458" y="160"/>
                </a:lnTo>
                <a:lnTo>
                  <a:pt x="5455" y="160"/>
                </a:lnTo>
                <a:lnTo>
                  <a:pt x="5450" y="162"/>
                </a:lnTo>
                <a:lnTo>
                  <a:pt x="5446" y="164"/>
                </a:lnTo>
                <a:lnTo>
                  <a:pt x="5434" y="175"/>
                </a:lnTo>
                <a:lnTo>
                  <a:pt x="5420" y="191"/>
                </a:lnTo>
                <a:lnTo>
                  <a:pt x="5403" y="214"/>
                </a:lnTo>
                <a:lnTo>
                  <a:pt x="5391" y="232"/>
                </a:lnTo>
                <a:lnTo>
                  <a:pt x="5378" y="250"/>
                </a:lnTo>
                <a:lnTo>
                  <a:pt x="5355" y="288"/>
                </a:lnTo>
                <a:lnTo>
                  <a:pt x="5333" y="328"/>
                </a:lnTo>
                <a:lnTo>
                  <a:pt x="5313" y="372"/>
                </a:lnTo>
                <a:lnTo>
                  <a:pt x="5293" y="417"/>
                </a:lnTo>
                <a:lnTo>
                  <a:pt x="5275" y="463"/>
                </a:lnTo>
                <a:lnTo>
                  <a:pt x="5258" y="510"/>
                </a:lnTo>
                <a:lnTo>
                  <a:pt x="5243" y="559"/>
                </a:lnTo>
                <a:lnTo>
                  <a:pt x="5227" y="609"/>
                </a:lnTo>
                <a:lnTo>
                  <a:pt x="5213" y="658"/>
                </a:lnTo>
                <a:lnTo>
                  <a:pt x="5200" y="708"/>
                </a:lnTo>
                <a:lnTo>
                  <a:pt x="5188" y="758"/>
                </a:lnTo>
                <a:lnTo>
                  <a:pt x="5166" y="855"/>
                </a:lnTo>
                <a:lnTo>
                  <a:pt x="5147" y="949"/>
                </a:lnTo>
                <a:lnTo>
                  <a:pt x="5130" y="1035"/>
                </a:lnTo>
                <a:lnTo>
                  <a:pt x="5117" y="1112"/>
                </a:lnTo>
                <a:lnTo>
                  <a:pt x="5105" y="1180"/>
                </a:lnTo>
                <a:lnTo>
                  <a:pt x="5094" y="1231"/>
                </a:lnTo>
                <a:lnTo>
                  <a:pt x="5090" y="1251"/>
                </a:lnTo>
                <a:lnTo>
                  <a:pt x="5086" y="1268"/>
                </a:lnTo>
                <a:lnTo>
                  <a:pt x="5081" y="1279"/>
                </a:lnTo>
                <a:lnTo>
                  <a:pt x="5078" y="1286"/>
                </a:lnTo>
                <a:lnTo>
                  <a:pt x="5075" y="1287"/>
                </a:lnTo>
                <a:lnTo>
                  <a:pt x="5073" y="1287"/>
                </a:lnTo>
                <a:lnTo>
                  <a:pt x="5072" y="1286"/>
                </a:lnTo>
                <a:lnTo>
                  <a:pt x="5070" y="1283"/>
                </a:lnTo>
                <a:lnTo>
                  <a:pt x="5066" y="1273"/>
                </a:lnTo>
                <a:lnTo>
                  <a:pt x="5062" y="1257"/>
                </a:lnTo>
                <a:lnTo>
                  <a:pt x="5055" y="1219"/>
                </a:lnTo>
                <a:lnTo>
                  <a:pt x="5050" y="1182"/>
                </a:lnTo>
                <a:lnTo>
                  <a:pt x="5044" y="1146"/>
                </a:lnTo>
                <a:lnTo>
                  <a:pt x="5041" y="1110"/>
                </a:lnTo>
                <a:lnTo>
                  <a:pt x="5037" y="1075"/>
                </a:lnTo>
                <a:lnTo>
                  <a:pt x="5035" y="1041"/>
                </a:lnTo>
                <a:lnTo>
                  <a:pt x="5033" y="1006"/>
                </a:lnTo>
                <a:lnTo>
                  <a:pt x="5033" y="971"/>
                </a:lnTo>
                <a:lnTo>
                  <a:pt x="5033" y="936"/>
                </a:lnTo>
                <a:lnTo>
                  <a:pt x="5034" y="900"/>
                </a:lnTo>
                <a:lnTo>
                  <a:pt x="5037" y="827"/>
                </a:lnTo>
                <a:lnTo>
                  <a:pt x="5044" y="751"/>
                </a:lnTo>
                <a:lnTo>
                  <a:pt x="5053" y="669"/>
                </a:lnTo>
                <a:lnTo>
                  <a:pt x="5055" y="648"/>
                </a:lnTo>
                <a:lnTo>
                  <a:pt x="5059" y="625"/>
                </a:lnTo>
                <a:lnTo>
                  <a:pt x="5069" y="578"/>
                </a:lnTo>
                <a:lnTo>
                  <a:pt x="5080" y="528"/>
                </a:lnTo>
                <a:lnTo>
                  <a:pt x="5093" y="477"/>
                </a:lnTo>
                <a:lnTo>
                  <a:pt x="5123" y="375"/>
                </a:lnTo>
                <a:lnTo>
                  <a:pt x="5149" y="282"/>
                </a:lnTo>
                <a:lnTo>
                  <a:pt x="5160" y="241"/>
                </a:lnTo>
                <a:lnTo>
                  <a:pt x="5169" y="205"/>
                </a:lnTo>
                <a:lnTo>
                  <a:pt x="5174" y="175"/>
                </a:lnTo>
                <a:lnTo>
                  <a:pt x="5175" y="162"/>
                </a:lnTo>
                <a:lnTo>
                  <a:pt x="5176" y="152"/>
                </a:lnTo>
                <a:lnTo>
                  <a:pt x="5175" y="144"/>
                </a:lnTo>
                <a:lnTo>
                  <a:pt x="5173" y="138"/>
                </a:lnTo>
                <a:lnTo>
                  <a:pt x="5170" y="134"/>
                </a:lnTo>
                <a:lnTo>
                  <a:pt x="5167" y="133"/>
                </a:lnTo>
                <a:lnTo>
                  <a:pt x="5165" y="133"/>
                </a:lnTo>
                <a:lnTo>
                  <a:pt x="5160" y="134"/>
                </a:lnTo>
                <a:lnTo>
                  <a:pt x="5152" y="138"/>
                </a:lnTo>
                <a:lnTo>
                  <a:pt x="5143" y="145"/>
                </a:lnTo>
                <a:lnTo>
                  <a:pt x="5131" y="154"/>
                </a:lnTo>
                <a:lnTo>
                  <a:pt x="5092" y="194"/>
                </a:lnTo>
                <a:lnTo>
                  <a:pt x="5068" y="221"/>
                </a:lnTo>
                <a:lnTo>
                  <a:pt x="5060" y="228"/>
                </a:lnTo>
                <a:lnTo>
                  <a:pt x="5054" y="233"/>
                </a:lnTo>
                <a:lnTo>
                  <a:pt x="5052" y="233"/>
                </a:lnTo>
                <a:lnTo>
                  <a:pt x="5051" y="233"/>
                </a:lnTo>
                <a:lnTo>
                  <a:pt x="5050" y="232"/>
                </a:lnTo>
                <a:lnTo>
                  <a:pt x="5048" y="231"/>
                </a:lnTo>
                <a:lnTo>
                  <a:pt x="5048" y="224"/>
                </a:lnTo>
                <a:lnTo>
                  <a:pt x="5048" y="213"/>
                </a:lnTo>
                <a:lnTo>
                  <a:pt x="5052" y="180"/>
                </a:lnTo>
                <a:lnTo>
                  <a:pt x="5053" y="158"/>
                </a:lnTo>
                <a:lnTo>
                  <a:pt x="5054" y="131"/>
                </a:lnTo>
                <a:lnTo>
                  <a:pt x="5054" y="101"/>
                </a:lnTo>
                <a:lnTo>
                  <a:pt x="5053" y="66"/>
                </a:lnTo>
                <a:lnTo>
                  <a:pt x="5051" y="49"/>
                </a:lnTo>
                <a:lnTo>
                  <a:pt x="5050" y="34"/>
                </a:lnTo>
                <a:lnTo>
                  <a:pt x="5047" y="22"/>
                </a:lnTo>
                <a:lnTo>
                  <a:pt x="5044" y="13"/>
                </a:lnTo>
                <a:lnTo>
                  <a:pt x="5041" y="5"/>
                </a:lnTo>
                <a:lnTo>
                  <a:pt x="5036" y="2"/>
                </a:lnTo>
                <a:lnTo>
                  <a:pt x="5032" y="0"/>
                </a:lnTo>
                <a:lnTo>
                  <a:pt x="5027" y="0"/>
                </a:lnTo>
                <a:lnTo>
                  <a:pt x="5022" y="3"/>
                </a:lnTo>
                <a:lnTo>
                  <a:pt x="5016" y="7"/>
                </a:lnTo>
                <a:lnTo>
                  <a:pt x="5010" y="15"/>
                </a:lnTo>
                <a:lnTo>
                  <a:pt x="5005" y="24"/>
                </a:lnTo>
                <a:lnTo>
                  <a:pt x="4998" y="37"/>
                </a:lnTo>
                <a:lnTo>
                  <a:pt x="4991" y="50"/>
                </a:lnTo>
                <a:lnTo>
                  <a:pt x="4978" y="84"/>
                </a:lnTo>
                <a:lnTo>
                  <a:pt x="4964" y="125"/>
                </a:lnTo>
                <a:lnTo>
                  <a:pt x="4950" y="173"/>
                </a:lnTo>
                <a:lnTo>
                  <a:pt x="4936" y="230"/>
                </a:lnTo>
                <a:lnTo>
                  <a:pt x="4923" y="292"/>
                </a:lnTo>
                <a:lnTo>
                  <a:pt x="4911" y="362"/>
                </a:lnTo>
                <a:lnTo>
                  <a:pt x="4899" y="437"/>
                </a:lnTo>
                <a:lnTo>
                  <a:pt x="4889" y="518"/>
                </a:lnTo>
                <a:lnTo>
                  <a:pt x="4881" y="604"/>
                </a:lnTo>
                <a:lnTo>
                  <a:pt x="4866" y="786"/>
                </a:lnTo>
                <a:lnTo>
                  <a:pt x="4849" y="971"/>
                </a:lnTo>
                <a:lnTo>
                  <a:pt x="4840" y="1061"/>
                </a:lnTo>
                <a:lnTo>
                  <a:pt x="4831" y="1146"/>
                </a:lnTo>
                <a:lnTo>
                  <a:pt x="4821" y="1226"/>
                </a:lnTo>
                <a:lnTo>
                  <a:pt x="4811" y="1297"/>
                </a:lnTo>
                <a:lnTo>
                  <a:pt x="4801" y="1360"/>
                </a:lnTo>
                <a:lnTo>
                  <a:pt x="4795" y="1387"/>
                </a:lnTo>
                <a:lnTo>
                  <a:pt x="4789" y="1412"/>
                </a:lnTo>
                <a:lnTo>
                  <a:pt x="4784" y="1433"/>
                </a:lnTo>
                <a:lnTo>
                  <a:pt x="4778" y="1452"/>
                </a:lnTo>
                <a:lnTo>
                  <a:pt x="4773" y="1467"/>
                </a:lnTo>
                <a:lnTo>
                  <a:pt x="4767" y="1478"/>
                </a:lnTo>
                <a:lnTo>
                  <a:pt x="4760" y="1485"/>
                </a:lnTo>
                <a:lnTo>
                  <a:pt x="4758" y="1487"/>
                </a:lnTo>
                <a:lnTo>
                  <a:pt x="4755" y="1488"/>
                </a:lnTo>
                <a:lnTo>
                  <a:pt x="4751" y="1488"/>
                </a:lnTo>
                <a:lnTo>
                  <a:pt x="4749" y="1487"/>
                </a:lnTo>
                <a:lnTo>
                  <a:pt x="4746" y="1485"/>
                </a:lnTo>
                <a:lnTo>
                  <a:pt x="4742" y="1481"/>
                </a:lnTo>
                <a:lnTo>
                  <a:pt x="4735" y="1470"/>
                </a:lnTo>
                <a:lnTo>
                  <a:pt x="4729" y="1456"/>
                </a:lnTo>
                <a:lnTo>
                  <a:pt x="4722" y="1434"/>
                </a:lnTo>
                <a:lnTo>
                  <a:pt x="4715" y="1408"/>
                </a:lnTo>
                <a:lnTo>
                  <a:pt x="4709" y="1378"/>
                </a:lnTo>
                <a:lnTo>
                  <a:pt x="4702" y="1345"/>
                </a:lnTo>
                <a:lnTo>
                  <a:pt x="4688" y="1268"/>
                </a:lnTo>
                <a:lnTo>
                  <a:pt x="4674" y="1182"/>
                </a:lnTo>
                <a:lnTo>
                  <a:pt x="4659" y="1088"/>
                </a:lnTo>
                <a:lnTo>
                  <a:pt x="4631" y="894"/>
                </a:lnTo>
                <a:lnTo>
                  <a:pt x="4615" y="797"/>
                </a:lnTo>
                <a:lnTo>
                  <a:pt x="4601" y="706"/>
                </a:lnTo>
                <a:lnTo>
                  <a:pt x="4586" y="623"/>
                </a:lnTo>
                <a:lnTo>
                  <a:pt x="4578" y="585"/>
                </a:lnTo>
                <a:lnTo>
                  <a:pt x="4571" y="550"/>
                </a:lnTo>
                <a:lnTo>
                  <a:pt x="4563" y="520"/>
                </a:lnTo>
                <a:lnTo>
                  <a:pt x="4556" y="492"/>
                </a:lnTo>
                <a:lnTo>
                  <a:pt x="4548" y="470"/>
                </a:lnTo>
                <a:lnTo>
                  <a:pt x="4540" y="450"/>
                </a:lnTo>
                <a:lnTo>
                  <a:pt x="4532" y="437"/>
                </a:lnTo>
                <a:lnTo>
                  <a:pt x="4529" y="431"/>
                </a:lnTo>
                <a:lnTo>
                  <a:pt x="4525" y="428"/>
                </a:lnTo>
                <a:lnTo>
                  <a:pt x="4521" y="426"/>
                </a:lnTo>
                <a:lnTo>
                  <a:pt x="4517" y="425"/>
                </a:lnTo>
                <a:lnTo>
                  <a:pt x="4513" y="426"/>
                </a:lnTo>
                <a:lnTo>
                  <a:pt x="4509" y="428"/>
                </a:lnTo>
                <a:lnTo>
                  <a:pt x="4506" y="433"/>
                </a:lnTo>
                <a:lnTo>
                  <a:pt x="4501" y="438"/>
                </a:lnTo>
                <a:lnTo>
                  <a:pt x="4498" y="445"/>
                </a:lnTo>
                <a:lnTo>
                  <a:pt x="4493" y="454"/>
                </a:lnTo>
                <a:lnTo>
                  <a:pt x="4485" y="477"/>
                </a:lnTo>
                <a:lnTo>
                  <a:pt x="4477" y="508"/>
                </a:lnTo>
                <a:lnTo>
                  <a:pt x="4428" y="720"/>
                </a:lnTo>
                <a:lnTo>
                  <a:pt x="4426" y="714"/>
                </a:lnTo>
                <a:lnTo>
                  <a:pt x="4420" y="703"/>
                </a:lnTo>
                <a:lnTo>
                  <a:pt x="4416" y="696"/>
                </a:lnTo>
                <a:lnTo>
                  <a:pt x="4411" y="691"/>
                </a:lnTo>
                <a:lnTo>
                  <a:pt x="4406" y="685"/>
                </a:lnTo>
                <a:lnTo>
                  <a:pt x="4400" y="682"/>
                </a:lnTo>
                <a:lnTo>
                  <a:pt x="4398" y="682"/>
                </a:lnTo>
                <a:lnTo>
                  <a:pt x="4394" y="682"/>
                </a:lnTo>
                <a:lnTo>
                  <a:pt x="4392" y="682"/>
                </a:lnTo>
                <a:lnTo>
                  <a:pt x="4389" y="684"/>
                </a:lnTo>
                <a:lnTo>
                  <a:pt x="4387" y="686"/>
                </a:lnTo>
                <a:lnTo>
                  <a:pt x="4383" y="689"/>
                </a:lnTo>
                <a:lnTo>
                  <a:pt x="4379" y="700"/>
                </a:lnTo>
                <a:lnTo>
                  <a:pt x="4373" y="715"/>
                </a:lnTo>
                <a:lnTo>
                  <a:pt x="4369" y="737"/>
                </a:lnTo>
                <a:lnTo>
                  <a:pt x="4365" y="763"/>
                </a:lnTo>
                <a:lnTo>
                  <a:pt x="4362" y="798"/>
                </a:lnTo>
                <a:lnTo>
                  <a:pt x="4354" y="928"/>
                </a:lnTo>
                <a:lnTo>
                  <a:pt x="4351" y="974"/>
                </a:lnTo>
                <a:lnTo>
                  <a:pt x="4347" y="992"/>
                </a:lnTo>
                <a:lnTo>
                  <a:pt x="4345" y="1006"/>
                </a:lnTo>
                <a:lnTo>
                  <a:pt x="4341" y="1017"/>
                </a:lnTo>
                <a:lnTo>
                  <a:pt x="4337" y="1025"/>
                </a:lnTo>
                <a:lnTo>
                  <a:pt x="4334" y="1027"/>
                </a:lnTo>
                <a:lnTo>
                  <a:pt x="4332" y="1028"/>
                </a:lnTo>
                <a:lnTo>
                  <a:pt x="4329" y="1028"/>
                </a:lnTo>
                <a:lnTo>
                  <a:pt x="4326" y="1028"/>
                </a:lnTo>
                <a:lnTo>
                  <a:pt x="4323" y="1026"/>
                </a:lnTo>
                <a:lnTo>
                  <a:pt x="4318" y="1024"/>
                </a:lnTo>
                <a:lnTo>
                  <a:pt x="4310" y="1016"/>
                </a:lnTo>
                <a:lnTo>
                  <a:pt x="4300" y="1004"/>
                </a:lnTo>
                <a:lnTo>
                  <a:pt x="4290" y="987"/>
                </a:lnTo>
                <a:lnTo>
                  <a:pt x="4283" y="978"/>
                </a:lnTo>
                <a:lnTo>
                  <a:pt x="4279" y="972"/>
                </a:lnTo>
                <a:lnTo>
                  <a:pt x="4273" y="966"/>
                </a:lnTo>
                <a:lnTo>
                  <a:pt x="4268" y="963"/>
                </a:lnTo>
                <a:lnTo>
                  <a:pt x="4263" y="962"/>
                </a:lnTo>
                <a:lnTo>
                  <a:pt x="4259" y="962"/>
                </a:lnTo>
                <a:lnTo>
                  <a:pt x="4254" y="963"/>
                </a:lnTo>
                <a:lnTo>
                  <a:pt x="4250" y="966"/>
                </a:lnTo>
                <a:lnTo>
                  <a:pt x="4245" y="971"/>
                </a:lnTo>
                <a:lnTo>
                  <a:pt x="4242" y="975"/>
                </a:lnTo>
                <a:lnTo>
                  <a:pt x="4239" y="982"/>
                </a:lnTo>
                <a:lnTo>
                  <a:pt x="4235" y="990"/>
                </a:lnTo>
                <a:lnTo>
                  <a:pt x="4228" y="1009"/>
                </a:lnTo>
                <a:lnTo>
                  <a:pt x="4224" y="1033"/>
                </a:lnTo>
                <a:lnTo>
                  <a:pt x="4219" y="1058"/>
                </a:lnTo>
                <a:lnTo>
                  <a:pt x="4216" y="1088"/>
                </a:lnTo>
                <a:lnTo>
                  <a:pt x="4214" y="1119"/>
                </a:lnTo>
                <a:lnTo>
                  <a:pt x="4213" y="1153"/>
                </a:lnTo>
                <a:lnTo>
                  <a:pt x="4213" y="1186"/>
                </a:lnTo>
                <a:lnTo>
                  <a:pt x="4213" y="1222"/>
                </a:lnTo>
                <a:lnTo>
                  <a:pt x="4215" y="1258"/>
                </a:lnTo>
                <a:lnTo>
                  <a:pt x="4217" y="1294"/>
                </a:lnTo>
                <a:lnTo>
                  <a:pt x="4230" y="1428"/>
                </a:lnTo>
                <a:lnTo>
                  <a:pt x="4233" y="1484"/>
                </a:lnTo>
                <a:lnTo>
                  <a:pt x="4234" y="1506"/>
                </a:lnTo>
                <a:lnTo>
                  <a:pt x="4234" y="1526"/>
                </a:lnTo>
                <a:lnTo>
                  <a:pt x="4234" y="1542"/>
                </a:lnTo>
                <a:lnTo>
                  <a:pt x="4232" y="1552"/>
                </a:lnTo>
                <a:lnTo>
                  <a:pt x="4231" y="1555"/>
                </a:lnTo>
                <a:lnTo>
                  <a:pt x="4228" y="1558"/>
                </a:lnTo>
                <a:lnTo>
                  <a:pt x="4226" y="1559"/>
                </a:lnTo>
                <a:lnTo>
                  <a:pt x="4224" y="1558"/>
                </a:lnTo>
                <a:lnTo>
                  <a:pt x="4221" y="1555"/>
                </a:lnTo>
                <a:lnTo>
                  <a:pt x="4217" y="1552"/>
                </a:lnTo>
                <a:lnTo>
                  <a:pt x="4209" y="1539"/>
                </a:lnTo>
                <a:lnTo>
                  <a:pt x="4199" y="1519"/>
                </a:lnTo>
                <a:lnTo>
                  <a:pt x="4188" y="1491"/>
                </a:lnTo>
                <a:lnTo>
                  <a:pt x="4185" y="1482"/>
                </a:lnTo>
                <a:lnTo>
                  <a:pt x="4181" y="1472"/>
                </a:lnTo>
                <a:lnTo>
                  <a:pt x="4177" y="1447"/>
                </a:lnTo>
                <a:lnTo>
                  <a:pt x="4172" y="1415"/>
                </a:lnTo>
                <a:lnTo>
                  <a:pt x="4170" y="1378"/>
                </a:lnTo>
                <a:lnTo>
                  <a:pt x="4167" y="1337"/>
                </a:lnTo>
                <a:lnTo>
                  <a:pt x="4166" y="1292"/>
                </a:lnTo>
                <a:lnTo>
                  <a:pt x="4164" y="1189"/>
                </a:lnTo>
                <a:lnTo>
                  <a:pt x="4164" y="1076"/>
                </a:lnTo>
                <a:lnTo>
                  <a:pt x="4166" y="958"/>
                </a:lnTo>
                <a:lnTo>
                  <a:pt x="4167" y="836"/>
                </a:lnTo>
                <a:lnTo>
                  <a:pt x="4167" y="716"/>
                </a:lnTo>
                <a:lnTo>
                  <a:pt x="4167" y="604"/>
                </a:lnTo>
                <a:lnTo>
                  <a:pt x="4166" y="551"/>
                </a:lnTo>
                <a:lnTo>
                  <a:pt x="4164" y="502"/>
                </a:lnTo>
                <a:lnTo>
                  <a:pt x="4162" y="457"/>
                </a:lnTo>
                <a:lnTo>
                  <a:pt x="4159" y="416"/>
                </a:lnTo>
                <a:lnTo>
                  <a:pt x="4156" y="379"/>
                </a:lnTo>
                <a:lnTo>
                  <a:pt x="4151" y="348"/>
                </a:lnTo>
                <a:lnTo>
                  <a:pt x="4145" y="323"/>
                </a:lnTo>
                <a:lnTo>
                  <a:pt x="4142" y="313"/>
                </a:lnTo>
                <a:lnTo>
                  <a:pt x="4139" y="304"/>
                </a:lnTo>
                <a:lnTo>
                  <a:pt x="4134" y="297"/>
                </a:lnTo>
                <a:lnTo>
                  <a:pt x="4130" y="292"/>
                </a:lnTo>
                <a:lnTo>
                  <a:pt x="4125" y="289"/>
                </a:lnTo>
                <a:lnTo>
                  <a:pt x="4121" y="288"/>
                </a:lnTo>
                <a:lnTo>
                  <a:pt x="4115" y="289"/>
                </a:lnTo>
                <a:lnTo>
                  <a:pt x="4110" y="291"/>
                </a:lnTo>
                <a:lnTo>
                  <a:pt x="4104" y="297"/>
                </a:lnTo>
                <a:lnTo>
                  <a:pt x="4098" y="304"/>
                </a:lnTo>
                <a:lnTo>
                  <a:pt x="4092" y="314"/>
                </a:lnTo>
                <a:lnTo>
                  <a:pt x="4084" y="325"/>
                </a:lnTo>
                <a:lnTo>
                  <a:pt x="4077" y="339"/>
                </a:lnTo>
                <a:lnTo>
                  <a:pt x="4069" y="356"/>
                </a:lnTo>
                <a:lnTo>
                  <a:pt x="4055" y="389"/>
                </a:lnTo>
                <a:lnTo>
                  <a:pt x="4041" y="424"/>
                </a:lnTo>
                <a:lnTo>
                  <a:pt x="4028" y="457"/>
                </a:lnTo>
                <a:lnTo>
                  <a:pt x="4016" y="492"/>
                </a:lnTo>
                <a:lnTo>
                  <a:pt x="3995" y="558"/>
                </a:lnTo>
                <a:lnTo>
                  <a:pt x="3978" y="620"/>
                </a:lnTo>
                <a:lnTo>
                  <a:pt x="3965" y="673"/>
                </a:lnTo>
                <a:lnTo>
                  <a:pt x="3955" y="715"/>
                </a:lnTo>
                <a:lnTo>
                  <a:pt x="3947" y="752"/>
                </a:lnTo>
                <a:lnTo>
                  <a:pt x="3943" y="740"/>
                </a:lnTo>
                <a:lnTo>
                  <a:pt x="3940" y="726"/>
                </a:lnTo>
                <a:lnTo>
                  <a:pt x="3935" y="711"/>
                </a:lnTo>
                <a:lnTo>
                  <a:pt x="3929" y="694"/>
                </a:lnTo>
                <a:lnTo>
                  <a:pt x="3921" y="677"/>
                </a:lnTo>
                <a:lnTo>
                  <a:pt x="3912" y="663"/>
                </a:lnTo>
                <a:lnTo>
                  <a:pt x="3908" y="656"/>
                </a:lnTo>
                <a:lnTo>
                  <a:pt x="3902" y="651"/>
                </a:lnTo>
                <a:lnTo>
                  <a:pt x="3896" y="647"/>
                </a:lnTo>
                <a:lnTo>
                  <a:pt x="3891" y="645"/>
                </a:lnTo>
                <a:lnTo>
                  <a:pt x="3885" y="643"/>
                </a:lnTo>
                <a:lnTo>
                  <a:pt x="3878" y="645"/>
                </a:lnTo>
                <a:lnTo>
                  <a:pt x="3872" y="647"/>
                </a:lnTo>
                <a:lnTo>
                  <a:pt x="3865" y="651"/>
                </a:lnTo>
                <a:lnTo>
                  <a:pt x="3858" y="659"/>
                </a:lnTo>
                <a:lnTo>
                  <a:pt x="3850" y="669"/>
                </a:lnTo>
                <a:lnTo>
                  <a:pt x="3844" y="682"/>
                </a:lnTo>
                <a:lnTo>
                  <a:pt x="3836" y="697"/>
                </a:lnTo>
                <a:lnTo>
                  <a:pt x="3828" y="715"/>
                </a:lnTo>
                <a:lnTo>
                  <a:pt x="3819" y="737"/>
                </a:lnTo>
                <a:lnTo>
                  <a:pt x="3811" y="762"/>
                </a:lnTo>
                <a:lnTo>
                  <a:pt x="3802" y="791"/>
                </a:lnTo>
                <a:lnTo>
                  <a:pt x="3793" y="824"/>
                </a:lnTo>
                <a:lnTo>
                  <a:pt x="3784" y="861"/>
                </a:lnTo>
                <a:lnTo>
                  <a:pt x="3775" y="904"/>
                </a:lnTo>
                <a:lnTo>
                  <a:pt x="3767" y="949"/>
                </a:lnTo>
                <a:lnTo>
                  <a:pt x="3760" y="996"/>
                </a:lnTo>
                <a:lnTo>
                  <a:pt x="3753" y="1045"/>
                </a:lnTo>
                <a:lnTo>
                  <a:pt x="3747" y="1097"/>
                </a:lnTo>
                <a:lnTo>
                  <a:pt x="3742" y="1148"/>
                </a:lnTo>
                <a:lnTo>
                  <a:pt x="3734" y="1255"/>
                </a:lnTo>
                <a:lnTo>
                  <a:pt x="3727" y="1364"/>
                </a:lnTo>
                <a:lnTo>
                  <a:pt x="3723" y="1471"/>
                </a:lnTo>
                <a:lnTo>
                  <a:pt x="3718" y="1574"/>
                </a:lnTo>
                <a:lnTo>
                  <a:pt x="3716" y="1672"/>
                </a:lnTo>
                <a:lnTo>
                  <a:pt x="3711" y="1839"/>
                </a:lnTo>
                <a:lnTo>
                  <a:pt x="3709" y="1903"/>
                </a:lnTo>
                <a:lnTo>
                  <a:pt x="3707" y="1951"/>
                </a:lnTo>
                <a:lnTo>
                  <a:pt x="3705" y="1969"/>
                </a:lnTo>
                <a:lnTo>
                  <a:pt x="3702" y="1982"/>
                </a:lnTo>
                <a:lnTo>
                  <a:pt x="3700" y="1988"/>
                </a:lnTo>
                <a:lnTo>
                  <a:pt x="3698" y="1989"/>
                </a:lnTo>
                <a:lnTo>
                  <a:pt x="3697" y="1989"/>
                </a:lnTo>
                <a:lnTo>
                  <a:pt x="3694" y="1988"/>
                </a:lnTo>
                <a:lnTo>
                  <a:pt x="3693" y="1986"/>
                </a:lnTo>
                <a:lnTo>
                  <a:pt x="3689" y="1975"/>
                </a:lnTo>
                <a:lnTo>
                  <a:pt x="3684" y="1958"/>
                </a:lnTo>
                <a:lnTo>
                  <a:pt x="3679" y="1933"/>
                </a:lnTo>
                <a:lnTo>
                  <a:pt x="3668" y="1871"/>
                </a:lnTo>
                <a:lnTo>
                  <a:pt x="3653" y="1792"/>
                </a:lnTo>
                <a:lnTo>
                  <a:pt x="3622" y="1605"/>
                </a:lnTo>
                <a:lnTo>
                  <a:pt x="3587" y="1398"/>
                </a:lnTo>
                <a:lnTo>
                  <a:pt x="3568" y="1294"/>
                </a:lnTo>
                <a:lnTo>
                  <a:pt x="3550" y="1195"/>
                </a:lnTo>
                <a:lnTo>
                  <a:pt x="3531" y="1104"/>
                </a:lnTo>
                <a:lnTo>
                  <a:pt x="3513" y="1024"/>
                </a:lnTo>
                <a:lnTo>
                  <a:pt x="3503" y="989"/>
                </a:lnTo>
                <a:lnTo>
                  <a:pt x="3495" y="958"/>
                </a:lnTo>
                <a:lnTo>
                  <a:pt x="3486" y="931"/>
                </a:lnTo>
                <a:lnTo>
                  <a:pt x="3477" y="908"/>
                </a:lnTo>
                <a:lnTo>
                  <a:pt x="3469" y="891"/>
                </a:lnTo>
                <a:lnTo>
                  <a:pt x="3466" y="885"/>
                </a:lnTo>
                <a:lnTo>
                  <a:pt x="3461" y="880"/>
                </a:lnTo>
                <a:lnTo>
                  <a:pt x="3458" y="876"/>
                </a:lnTo>
                <a:lnTo>
                  <a:pt x="3453" y="873"/>
                </a:lnTo>
                <a:lnTo>
                  <a:pt x="3450" y="873"/>
                </a:lnTo>
                <a:lnTo>
                  <a:pt x="3447" y="875"/>
                </a:lnTo>
                <a:lnTo>
                  <a:pt x="3443" y="877"/>
                </a:lnTo>
                <a:lnTo>
                  <a:pt x="3440" y="881"/>
                </a:lnTo>
                <a:lnTo>
                  <a:pt x="3436" y="888"/>
                </a:lnTo>
                <a:lnTo>
                  <a:pt x="3433" y="896"/>
                </a:lnTo>
                <a:lnTo>
                  <a:pt x="3427" y="917"/>
                </a:lnTo>
                <a:lnTo>
                  <a:pt x="3422" y="947"/>
                </a:lnTo>
                <a:lnTo>
                  <a:pt x="3412" y="1014"/>
                </a:lnTo>
                <a:lnTo>
                  <a:pt x="3404" y="1074"/>
                </a:lnTo>
                <a:lnTo>
                  <a:pt x="3399" y="1126"/>
                </a:lnTo>
                <a:lnTo>
                  <a:pt x="3395" y="1170"/>
                </a:lnTo>
                <a:lnTo>
                  <a:pt x="3393" y="1230"/>
                </a:lnTo>
                <a:lnTo>
                  <a:pt x="3392" y="1250"/>
                </a:lnTo>
                <a:lnTo>
                  <a:pt x="3386" y="1238"/>
                </a:lnTo>
                <a:lnTo>
                  <a:pt x="3372" y="1207"/>
                </a:lnTo>
                <a:lnTo>
                  <a:pt x="3364" y="1189"/>
                </a:lnTo>
                <a:lnTo>
                  <a:pt x="3352" y="1171"/>
                </a:lnTo>
                <a:lnTo>
                  <a:pt x="3342" y="1154"/>
                </a:lnTo>
                <a:lnTo>
                  <a:pt x="3335" y="1147"/>
                </a:lnTo>
                <a:lnTo>
                  <a:pt x="3330" y="1140"/>
                </a:lnTo>
                <a:lnTo>
                  <a:pt x="3324" y="1136"/>
                </a:lnTo>
                <a:lnTo>
                  <a:pt x="3319" y="1132"/>
                </a:lnTo>
                <a:lnTo>
                  <a:pt x="3313" y="1130"/>
                </a:lnTo>
                <a:lnTo>
                  <a:pt x="3307" y="1130"/>
                </a:lnTo>
                <a:lnTo>
                  <a:pt x="3302" y="1132"/>
                </a:lnTo>
                <a:lnTo>
                  <a:pt x="3296" y="1137"/>
                </a:lnTo>
                <a:lnTo>
                  <a:pt x="3292" y="1143"/>
                </a:lnTo>
                <a:lnTo>
                  <a:pt x="3287" y="1152"/>
                </a:lnTo>
                <a:lnTo>
                  <a:pt x="3283" y="1164"/>
                </a:lnTo>
                <a:lnTo>
                  <a:pt x="3279" y="1178"/>
                </a:lnTo>
                <a:lnTo>
                  <a:pt x="3276" y="1196"/>
                </a:lnTo>
                <a:lnTo>
                  <a:pt x="3273" y="1218"/>
                </a:lnTo>
                <a:lnTo>
                  <a:pt x="3270" y="1242"/>
                </a:lnTo>
                <a:lnTo>
                  <a:pt x="3268" y="1270"/>
                </a:lnTo>
                <a:lnTo>
                  <a:pt x="3267" y="1303"/>
                </a:lnTo>
                <a:lnTo>
                  <a:pt x="3266" y="1340"/>
                </a:lnTo>
                <a:lnTo>
                  <a:pt x="3267" y="1380"/>
                </a:lnTo>
                <a:lnTo>
                  <a:pt x="3269" y="1423"/>
                </a:lnTo>
                <a:lnTo>
                  <a:pt x="3274" y="1466"/>
                </a:lnTo>
                <a:lnTo>
                  <a:pt x="3278" y="1506"/>
                </a:lnTo>
                <a:lnTo>
                  <a:pt x="3286" y="1569"/>
                </a:lnTo>
                <a:lnTo>
                  <a:pt x="3289" y="1594"/>
                </a:lnTo>
                <a:lnTo>
                  <a:pt x="3283" y="1585"/>
                </a:lnTo>
                <a:lnTo>
                  <a:pt x="3265" y="1564"/>
                </a:lnTo>
                <a:lnTo>
                  <a:pt x="3254" y="1552"/>
                </a:lnTo>
                <a:lnTo>
                  <a:pt x="3241" y="1540"/>
                </a:lnTo>
                <a:lnTo>
                  <a:pt x="3228" y="1528"/>
                </a:lnTo>
                <a:lnTo>
                  <a:pt x="3214" y="1519"/>
                </a:lnTo>
                <a:lnTo>
                  <a:pt x="3208" y="1516"/>
                </a:lnTo>
                <a:lnTo>
                  <a:pt x="3201" y="1514"/>
                </a:lnTo>
                <a:lnTo>
                  <a:pt x="3194" y="1513"/>
                </a:lnTo>
                <a:lnTo>
                  <a:pt x="3189" y="1512"/>
                </a:lnTo>
                <a:lnTo>
                  <a:pt x="3183" y="1513"/>
                </a:lnTo>
                <a:lnTo>
                  <a:pt x="3177" y="1515"/>
                </a:lnTo>
                <a:lnTo>
                  <a:pt x="3173" y="1519"/>
                </a:lnTo>
                <a:lnTo>
                  <a:pt x="3168" y="1525"/>
                </a:lnTo>
                <a:lnTo>
                  <a:pt x="3165" y="1532"/>
                </a:lnTo>
                <a:lnTo>
                  <a:pt x="3162" y="1541"/>
                </a:lnTo>
                <a:lnTo>
                  <a:pt x="3159" y="1552"/>
                </a:lnTo>
                <a:lnTo>
                  <a:pt x="3158" y="1565"/>
                </a:lnTo>
                <a:lnTo>
                  <a:pt x="3157" y="1581"/>
                </a:lnTo>
                <a:lnTo>
                  <a:pt x="3157" y="1599"/>
                </a:lnTo>
                <a:lnTo>
                  <a:pt x="3158" y="1620"/>
                </a:lnTo>
                <a:lnTo>
                  <a:pt x="3160" y="1643"/>
                </a:lnTo>
                <a:lnTo>
                  <a:pt x="3166" y="1686"/>
                </a:lnTo>
                <a:lnTo>
                  <a:pt x="3171" y="1721"/>
                </a:lnTo>
                <a:lnTo>
                  <a:pt x="3181" y="1777"/>
                </a:lnTo>
                <a:lnTo>
                  <a:pt x="3187" y="1810"/>
                </a:lnTo>
                <a:lnTo>
                  <a:pt x="3191" y="1821"/>
                </a:lnTo>
                <a:lnTo>
                  <a:pt x="3182" y="1806"/>
                </a:lnTo>
                <a:lnTo>
                  <a:pt x="3171" y="1788"/>
                </a:lnTo>
                <a:lnTo>
                  <a:pt x="3158" y="1767"/>
                </a:lnTo>
                <a:lnTo>
                  <a:pt x="3143" y="1745"/>
                </a:lnTo>
                <a:lnTo>
                  <a:pt x="3126" y="1723"/>
                </a:lnTo>
                <a:lnTo>
                  <a:pt x="3108" y="1702"/>
                </a:lnTo>
                <a:lnTo>
                  <a:pt x="3099" y="1693"/>
                </a:lnTo>
                <a:lnTo>
                  <a:pt x="3090" y="1687"/>
                </a:lnTo>
                <a:lnTo>
                  <a:pt x="3081" y="1681"/>
                </a:lnTo>
                <a:lnTo>
                  <a:pt x="3072" y="1678"/>
                </a:lnTo>
                <a:lnTo>
                  <a:pt x="3064" y="1675"/>
                </a:lnTo>
                <a:lnTo>
                  <a:pt x="3056" y="1677"/>
                </a:lnTo>
                <a:lnTo>
                  <a:pt x="3052" y="1678"/>
                </a:lnTo>
                <a:lnTo>
                  <a:pt x="3048" y="1679"/>
                </a:lnTo>
                <a:lnTo>
                  <a:pt x="3042" y="1686"/>
                </a:lnTo>
                <a:lnTo>
                  <a:pt x="3036" y="1693"/>
                </a:lnTo>
                <a:lnTo>
                  <a:pt x="3030" y="1706"/>
                </a:lnTo>
                <a:lnTo>
                  <a:pt x="3026" y="1721"/>
                </a:lnTo>
                <a:lnTo>
                  <a:pt x="3022" y="1742"/>
                </a:lnTo>
                <a:lnTo>
                  <a:pt x="3020" y="1764"/>
                </a:lnTo>
                <a:lnTo>
                  <a:pt x="3018" y="1792"/>
                </a:lnTo>
                <a:lnTo>
                  <a:pt x="3018" y="1825"/>
                </a:lnTo>
                <a:lnTo>
                  <a:pt x="3019" y="1862"/>
                </a:lnTo>
                <a:lnTo>
                  <a:pt x="3021" y="1903"/>
                </a:lnTo>
                <a:lnTo>
                  <a:pt x="3026" y="1950"/>
                </a:lnTo>
                <a:lnTo>
                  <a:pt x="3034" y="2024"/>
                </a:lnTo>
                <a:lnTo>
                  <a:pt x="3043" y="2092"/>
                </a:lnTo>
                <a:lnTo>
                  <a:pt x="3053" y="2152"/>
                </a:lnTo>
                <a:lnTo>
                  <a:pt x="3063" y="2206"/>
                </a:lnTo>
                <a:lnTo>
                  <a:pt x="3073" y="2252"/>
                </a:lnTo>
                <a:lnTo>
                  <a:pt x="3082" y="2291"/>
                </a:lnTo>
                <a:lnTo>
                  <a:pt x="3095" y="2347"/>
                </a:lnTo>
                <a:lnTo>
                  <a:pt x="3100" y="2364"/>
                </a:lnTo>
                <a:lnTo>
                  <a:pt x="3101" y="2373"/>
                </a:lnTo>
                <a:lnTo>
                  <a:pt x="3100" y="2375"/>
                </a:lnTo>
                <a:lnTo>
                  <a:pt x="3099" y="2374"/>
                </a:lnTo>
                <a:lnTo>
                  <a:pt x="3092" y="2368"/>
                </a:lnTo>
                <a:lnTo>
                  <a:pt x="3082" y="2353"/>
                </a:lnTo>
                <a:lnTo>
                  <a:pt x="3066" y="2329"/>
                </a:lnTo>
                <a:lnTo>
                  <a:pt x="3019" y="2258"/>
                </a:lnTo>
                <a:lnTo>
                  <a:pt x="3005" y="2236"/>
                </a:lnTo>
                <a:lnTo>
                  <a:pt x="2990" y="2216"/>
                </a:lnTo>
                <a:lnTo>
                  <a:pt x="2975" y="2198"/>
                </a:lnTo>
                <a:lnTo>
                  <a:pt x="2962" y="2182"/>
                </a:lnTo>
                <a:lnTo>
                  <a:pt x="2948" y="2168"/>
                </a:lnTo>
                <a:lnTo>
                  <a:pt x="2936" y="2154"/>
                </a:lnTo>
                <a:lnTo>
                  <a:pt x="2924" y="2143"/>
                </a:lnTo>
                <a:lnTo>
                  <a:pt x="2911" y="2133"/>
                </a:lnTo>
                <a:lnTo>
                  <a:pt x="2900" y="2125"/>
                </a:lnTo>
                <a:lnTo>
                  <a:pt x="2890" y="2117"/>
                </a:lnTo>
                <a:lnTo>
                  <a:pt x="2880" y="2113"/>
                </a:lnTo>
                <a:lnTo>
                  <a:pt x="2871" y="2108"/>
                </a:lnTo>
                <a:lnTo>
                  <a:pt x="2862" y="2105"/>
                </a:lnTo>
                <a:lnTo>
                  <a:pt x="2854" y="2104"/>
                </a:lnTo>
                <a:lnTo>
                  <a:pt x="2846" y="2104"/>
                </a:lnTo>
                <a:lnTo>
                  <a:pt x="2840" y="2105"/>
                </a:lnTo>
                <a:lnTo>
                  <a:pt x="2834" y="2107"/>
                </a:lnTo>
                <a:lnTo>
                  <a:pt x="2828" y="2112"/>
                </a:lnTo>
                <a:lnTo>
                  <a:pt x="2825" y="2116"/>
                </a:lnTo>
                <a:lnTo>
                  <a:pt x="2822" y="2122"/>
                </a:lnTo>
                <a:lnTo>
                  <a:pt x="2819" y="2129"/>
                </a:lnTo>
                <a:lnTo>
                  <a:pt x="2817" y="2136"/>
                </a:lnTo>
                <a:lnTo>
                  <a:pt x="2817" y="2145"/>
                </a:lnTo>
                <a:lnTo>
                  <a:pt x="2817" y="2156"/>
                </a:lnTo>
                <a:lnTo>
                  <a:pt x="2818" y="2167"/>
                </a:lnTo>
                <a:lnTo>
                  <a:pt x="2822" y="2179"/>
                </a:lnTo>
                <a:lnTo>
                  <a:pt x="2825" y="2191"/>
                </a:lnTo>
                <a:lnTo>
                  <a:pt x="2830" y="2205"/>
                </a:lnTo>
                <a:lnTo>
                  <a:pt x="2835" y="2219"/>
                </a:lnTo>
                <a:lnTo>
                  <a:pt x="2843" y="2235"/>
                </a:lnTo>
                <a:lnTo>
                  <a:pt x="2851" y="2251"/>
                </a:lnTo>
                <a:lnTo>
                  <a:pt x="2860" y="2267"/>
                </a:lnTo>
                <a:lnTo>
                  <a:pt x="2885" y="2310"/>
                </a:lnTo>
                <a:lnTo>
                  <a:pt x="2907" y="2356"/>
                </a:lnTo>
                <a:lnTo>
                  <a:pt x="2917" y="2380"/>
                </a:lnTo>
                <a:lnTo>
                  <a:pt x="2927" y="2401"/>
                </a:lnTo>
                <a:lnTo>
                  <a:pt x="2935" y="2422"/>
                </a:lnTo>
                <a:lnTo>
                  <a:pt x="2941" y="2442"/>
                </a:lnTo>
                <a:lnTo>
                  <a:pt x="2944" y="2458"/>
                </a:lnTo>
                <a:lnTo>
                  <a:pt x="2946" y="2472"/>
                </a:lnTo>
                <a:lnTo>
                  <a:pt x="2945" y="2477"/>
                </a:lnTo>
                <a:lnTo>
                  <a:pt x="2944" y="2482"/>
                </a:lnTo>
                <a:lnTo>
                  <a:pt x="2943" y="2485"/>
                </a:lnTo>
                <a:lnTo>
                  <a:pt x="2941" y="2488"/>
                </a:lnTo>
                <a:lnTo>
                  <a:pt x="2937" y="2489"/>
                </a:lnTo>
                <a:lnTo>
                  <a:pt x="2933" y="2489"/>
                </a:lnTo>
                <a:lnTo>
                  <a:pt x="2927" y="2488"/>
                </a:lnTo>
                <a:lnTo>
                  <a:pt x="2922" y="2484"/>
                </a:lnTo>
                <a:lnTo>
                  <a:pt x="2915" y="2481"/>
                </a:lnTo>
                <a:lnTo>
                  <a:pt x="2906" y="2475"/>
                </a:lnTo>
                <a:lnTo>
                  <a:pt x="2887" y="2458"/>
                </a:lnTo>
                <a:lnTo>
                  <a:pt x="2862" y="2435"/>
                </a:lnTo>
                <a:lnTo>
                  <a:pt x="2842" y="2415"/>
                </a:lnTo>
                <a:lnTo>
                  <a:pt x="2815" y="2384"/>
                </a:lnTo>
                <a:lnTo>
                  <a:pt x="2805" y="2374"/>
                </a:lnTo>
                <a:lnTo>
                  <a:pt x="2795" y="2366"/>
                </a:lnTo>
                <a:lnTo>
                  <a:pt x="2789" y="2364"/>
                </a:lnTo>
                <a:lnTo>
                  <a:pt x="2784" y="2362"/>
                </a:lnTo>
                <a:lnTo>
                  <a:pt x="2778" y="2361"/>
                </a:lnTo>
                <a:lnTo>
                  <a:pt x="2771" y="2360"/>
                </a:lnTo>
                <a:lnTo>
                  <a:pt x="2762" y="2360"/>
                </a:lnTo>
                <a:lnTo>
                  <a:pt x="2753" y="2363"/>
                </a:lnTo>
                <a:lnTo>
                  <a:pt x="2745" y="2366"/>
                </a:lnTo>
                <a:lnTo>
                  <a:pt x="2739" y="2373"/>
                </a:lnTo>
                <a:lnTo>
                  <a:pt x="2732" y="2382"/>
                </a:lnTo>
                <a:lnTo>
                  <a:pt x="2727" y="2392"/>
                </a:lnTo>
                <a:lnTo>
                  <a:pt x="2725" y="2405"/>
                </a:lnTo>
                <a:lnTo>
                  <a:pt x="2724" y="2418"/>
                </a:lnTo>
                <a:lnTo>
                  <a:pt x="2726" y="2435"/>
                </a:lnTo>
                <a:lnTo>
                  <a:pt x="2730" y="2453"/>
                </a:lnTo>
                <a:lnTo>
                  <a:pt x="2736" y="2473"/>
                </a:lnTo>
                <a:lnTo>
                  <a:pt x="2747" y="2494"/>
                </a:lnTo>
                <a:lnTo>
                  <a:pt x="2760" y="2518"/>
                </a:lnTo>
                <a:lnTo>
                  <a:pt x="2776" y="2544"/>
                </a:lnTo>
                <a:lnTo>
                  <a:pt x="2796" y="2572"/>
                </a:lnTo>
                <a:lnTo>
                  <a:pt x="2821" y="2601"/>
                </a:lnTo>
                <a:lnTo>
                  <a:pt x="2844" y="2628"/>
                </a:lnTo>
                <a:lnTo>
                  <a:pt x="2860" y="2649"/>
                </a:lnTo>
                <a:lnTo>
                  <a:pt x="2870" y="2663"/>
                </a:lnTo>
                <a:lnTo>
                  <a:pt x="2872" y="2668"/>
                </a:lnTo>
                <a:lnTo>
                  <a:pt x="2873" y="2671"/>
                </a:lnTo>
                <a:lnTo>
                  <a:pt x="2873" y="2675"/>
                </a:lnTo>
                <a:lnTo>
                  <a:pt x="2871" y="2676"/>
                </a:lnTo>
                <a:lnTo>
                  <a:pt x="2869" y="2676"/>
                </a:lnTo>
                <a:lnTo>
                  <a:pt x="2865" y="2676"/>
                </a:lnTo>
                <a:lnTo>
                  <a:pt x="2855" y="2671"/>
                </a:lnTo>
                <a:lnTo>
                  <a:pt x="2841" y="2665"/>
                </a:lnTo>
                <a:lnTo>
                  <a:pt x="2806" y="2646"/>
                </a:lnTo>
                <a:lnTo>
                  <a:pt x="2763" y="2621"/>
                </a:lnTo>
                <a:lnTo>
                  <a:pt x="2742" y="2610"/>
                </a:lnTo>
                <a:lnTo>
                  <a:pt x="2721" y="2599"/>
                </a:lnTo>
                <a:lnTo>
                  <a:pt x="2699" y="2588"/>
                </a:lnTo>
                <a:lnTo>
                  <a:pt x="2680" y="2581"/>
                </a:lnTo>
                <a:lnTo>
                  <a:pt x="2669" y="2578"/>
                </a:lnTo>
                <a:lnTo>
                  <a:pt x="2660" y="2578"/>
                </a:lnTo>
                <a:lnTo>
                  <a:pt x="2652" y="2581"/>
                </a:lnTo>
                <a:lnTo>
                  <a:pt x="2646" y="2584"/>
                </a:lnTo>
                <a:lnTo>
                  <a:pt x="2641" y="2590"/>
                </a:lnTo>
                <a:lnTo>
                  <a:pt x="2638" y="2597"/>
                </a:lnTo>
                <a:lnTo>
                  <a:pt x="2635" y="2606"/>
                </a:lnTo>
                <a:lnTo>
                  <a:pt x="2635" y="2615"/>
                </a:lnTo>
                <a:lnTo>
                  <a:pt x="2635" y="2625"/>
                </a:lnTo>
                <a:lnTo>
                  <a:pt x="2638" y="2637"/>
                </a:lnTo>
                <a:lnTo>
                  <a:pt x="2641" y="2648"/>
                </a:lnTo>
                <a:lnTo>
                  <a:pt x="2646" y="2658"/>
                </a:lnTo>
                <a:lnTo>
                  <a:pt x="2650" y="2669"/>
                </a:lnTo>
                <a:lnTo>
                  <a:pt x="2657" y="2679"/>
                </a:lnTo>
                <a:lnTo>
                  <a:pt x="2664" y="2688"/>
                </a:lnTo>
                <a:lnTo>
                  <a:pt x="2672" y="2696"/>
                </a:lnTo>
                <a:lnTo>
                  <a:pt x="2727" y="2746"/>
                </a:lnTo>
                <a:lnTo>
                  <a:pt x="2775" y="2788"/>
                </a:lnTo>
                <a:lnTo>
                  <a:pt x="2813" y="2824"/>
                </a:lnTo>
                <a:lnTo>
                  <a:pt x="2844" y="2854"/>
                </a:lnTo>
                <a:lnTo>
                  <a:pt x="2869" y="2879"/>
                </a:lnTo>
                <a:lnTo>
                  <a:pt x="2886" y="2899"/>
                </a:lnTo>
                <a:lnTo>
                  <a:pt x="2897" y="2915"/>
                </a:lnTo>
                <a:lnTo>
                  <a:pt x="2900" y="2921"/>
                </a:lnTo>
                <a:lnTo>
                  <a:pt x="2901" y="2926"/>
                </a:lnTo>
                <a:lnTo>
                  <a:pt x="2902" y="2929"/>
                </a:lnTo>
                <a:lnTo>
                  <a:pt x="2901" y="2933"/>
                </a:lnTo>
                <a:lnTo>
                  <a:pt x="2899" y="2935"/>
                </a:lnTo>
                <a:lnTo>
                  <a:pt x="2896" y="2936"/>
                </a:lnTo>
                <a:lnTo>
                  <a:pt x="2892" y="2937"/>
                </a:lnTo>
                <a:lnTo>
                  <a:pt x="2887" y="2937"/>
                </a:lnTo>
                <a:lnTo>
                  <a:pt x="2873" y="2936"/>
                </a:lnTo>
                <a:lnTo>
                  <a:pt x="2855" y="2933"/>
                </a:lnTo>
                <a:lnTo>
                  <a:pt x="2835" y="2927"/>
                </a:lnTo>
                <a:lnTo>
                  <a:pt x="2788" y="2914"/>
                </a:lnTo>
                <a:lnTo>
                  <a:pt x="2761" y="2906"/>
                </a:lnTo>
                <a:lnTo>
                  <a:pt x="2735" y="2895"/>
                </a:lnTo>
                <a:lnTo>
                  <a:pt x="2710" y="2882"/>
                </a:lnTo>
                <a:lnTo>
                  <a:pt x="2685" y="2870"/>
                </a:lnTo>
                <a:lnTo>
                  <a:pt x="2638" y="2845"/>
                </a:lnTo>
                <a:lnTo>
                  <a:pt x="2616" y="2834"/>
                </a:lnTo>
                <a:lnTo>
                  <a:pt x="2598" y="2825"/>
                </a:lnTo>
                <a:lnTo>
                  <a:pt x="2582" y="2818"/>
                </a:lnTo>
                <a:lnTo>
                  <a:pt x="2575" y="2816"/>
                </a:lnTo>
                <a:lnTo>
                  <a:pt x="2568" y="2815"/>
                </a:lnTo>
                <a:lnTo>
                  <a:pt x="2563" y="2815"/>
                </a:lnTo>
                <a:lnTo>
                  <a:pt x="2558" y="2816"/>
                </a:lnTo>
                <a:lnTo>
                  <a:pt x="2554" y="2817"/>
                </a:lnTo>
                <a:lnTo>
                  <a:pt x="2551" y="2821"/>
                </a:lnTo>
                <a:lnTo>
                  <a:pt x="2549" y="2825"/>
                </a:lnTo>
                <a:lnTo>
                  <a:pt x="2548" y="2831"/>
                </a:lnTo>
                <a:lnTo>
                  <a:pt x="2548" y="2838"/>
                </a:lnTo>
                <a:lnTo>
                  <a:pt x="2549" y="2846"/>
                </a:lnTo>
                <a:lnTo>
                  <a:pt x="2551" y="2857"/>
                </a:lnTo>
                <a:lnTo>
                  <a:pt x="2556" y="2869"/>
                </a:lnTo>
                <a:lnTo>
                  <a:pt x="2566" y="2897"/>
                </a:lnTo>
                <a:lnTo>
                  <a:pt x="2572" y="2908"/>
                </a:lnTo>
                <a:lnTo>
                  <a:pt x="2577" y="2919"/>
                </a:lnTo>
                <a:lnTo>
                  <a:pt x="2585" y="2929"/>
                </a:lnTo>
                <a:lnTo>
                  <a:pt x="2593" y="2941"/>
                </a:lnTo>
                <a:lnTo>
                  <a:pt x="2603" y="2953"/>
                </a:lnTo>
                <a:lnTo>
                  <a:pt x="2614" y="2964"/>
                </a:lnTo>
                <a:lnTo>
                  <a:pt x="2626" y="2975"/>
                </a:lnTo>
                <a:lnTo>
                  <a:pt x="2640" y="2988"/>
                </a:lnTo>
                <a:lnTo>
                  <a:pt x="2655" y="2999"/>
                </a:lnTo>
                <a:lnTo>
                  <a:pt x="2671" y="3011"/>
                </a:lnTo>
                <a:lnTo>
                  <a:pt x="2688" y="3023"/>
                </a:lnTo>
                <a:lnTo>
                  <a:pt x="2707" y="3035"/>
                </a:lnTo>
                <a:lnTo>
                  <a:pt x="2727" y="3047"/>
                </a:lnTo>
                <a:lnTo>
                  <a:pt x="2750" y="3058"/>
                </a:lnTo>
                <a:lnTo>
                  <a:pt x="2773" y="3071"/>
                </a:lnTo>
                <a:lnTo>
                  <a:pt x="2797" y="3082"/>
                </a:lnTo>
                <a:lnTo>
                  <a:pt x="2808" y="3088"/>
                </a:lnTo>
                <a:lnTo>
                  <a:pt x="2816" y="3093"/>
                </a:lnTo>
                <a:lnTo>
                  <a:pt x="2821" y="3098"/>
                </a:lnTo>
                <a:lnTo>
                  <a:pt x="2822" y="3101"/>
                </a:lnTo>
                <a:lnTo>
                  <a:pt x="2819" y="3104"/>
                </a:lnTo>
                <a:lnTo>
                  <a:pt x="2816" y="3108"/>
                </a:lnTo>
                <a:lnTo>
                  <a:pt x="2810" y="3111"/>
                </a:lnTo>
                <a:lnTo>
                  <a:pt x="2801" y="3113"/>
                </a:lnTo>
                <a:lnTo>
                  <a:pt x="2780" y="3118"/>
                </a:lnTo>
                <a:lnTo>
                  <a:pt x="2754" y="3122"/>
                </a:lnTo>
                <a:lnTo>
                  <a:pt x="2696" y="3130"/>
                </a:lnTo>
                <a:lnTo>
                  <a:pt x="2667" y="3136"/>
                </a:lnTo>
                <a:lnTo>
                  <a:pt x="2641" y="3141"/>
                </a:lnTo>
                <a:lnTo>
                  <a:pt x="2630" y="3146"/>
                </a:lnTo>
                <a:lnTo>
                  <a:pt x="2620" y="3149"/>
                </a:lnTo>
                <a:lnTo>
                  <a:pt x="2612" y="3154"/>
                </a:lnTo>
                <a:lnTo>
                  <a:pt x="2606" y="3159"/>
                </a:lnTo>
                <a:lnTo>
                  <a:pt x="2602" y="3165"/>
                </a:lnTo>
                <a:lnTo>
                  <a:pt x="2601" y="3168"/>
                </a:lnTo>
                <a:lnTo>
                  <a:pt x="2601" y="3172"/>
                </a:lnTo>
                <a:lnTo>
                  <a:pt x="2602" y="3179"/>
                </a:lnTo>
                <a:lnTo>
                  <a:pt x="2606" y="3187"/>
                </a:lnTo>
                <a:lnTo>
                  <a:pt x="2614" y="3195"/>
                </a:lnTo>
                <a:lnTo>
                  <a:pt x="2625" y="3205"/>
                </a:lnTo>
                <a:lnTo>
                  <a:pt x="2640" y="3216"/>
                </a:lnTo>
                <a:lnTo>
                  <a:pt x="2659" y="3228"/>
                </a:lnTo>
                <a:lnTo>
                  <a:pt x="2681" y="3239"/>
                </a:lnTo>
                <a:lnTo>
                  <a:pt x="2702" y="3249"/>
                </a:lnTo>
                <a:lnTo>
                  <a:pt x="2717" y="3256"/>
                </a:lnTo>
                <a:lnTo>
                  <a:pt x="2727" y="3262"/>
                </a:lnTo>
                <a:lnTo>
                  <a:pt x="2730" y="3264"/>
                </a:lnTo>
                <a:lnTo>
                  <a:pt x="2730" y="3266"/>
                </a:lnTo>
                <a:lnTo>
                  <a:pt x="2727" y="3268"/>
                </a:lnTo>
                <a:lnTo>
                  <a:pt x="2722" y="3270"/>
                </a:lnTo>
                <a:lnTo>
                  <a:pt x="2704" y="3275"/>
                </a:lnTo>
                <a:lnTo>
                  <a:pt x="2672" y="3281"/>
                </a:lnTo>
                <a:lnTo>
                  <a:pt x="2653" y="3284"/>
                </a:lnTo>
                <a:lnTo>
                  <a:pt x="2637" y="3291"/>
                </a:lnTo>
                <a:lnTo>
                  <a:pt x="2620" y="3297"/>
                </a:lnTo>
                <a:lnTo>
                  <a:pt x="2606" y="3305"/>
                </a:lnTo>
                <a:lnTo>
                  <a:pt x="2593" y="3315"/>
                </a:lnTo>
                <a:lnTo>
                  <a:pt x="2583" y="3325"/>
                </a:lnTo>
                <a:lnTo>
                  <a:pt x="2574" y="3336"/>
                </a:lnTo>
                <a:lnTo>
                  <a:pt x="2567" y="3347"/>
                </a:lnTo>
                <a:lnTo>
                  <a:pt x="2564" y="3357"/>
                </a:lnTo>
                <a:lnTo>
                  <a:pt x="2561" y="3368"/>
                </a:lnTo>
                <a:lnTo>
                  <a:pt x="2563" y="3373"/>
                </a:lnTo>
                <a:lnTo>
                  <a:pt x="2563" y="3378"/>
                </a:lnTo>
                <a:lnTo>
                  <a:pt x="2565" y="3383"/>
                </a:lnTo>
                <a:lnTo>
                  <a:pt x="2567" y="3387"/>
                </a:lnTo>
                <a:lnTo>
                  <a:pt x="2570" y="3392"/>
                </a:lnTo>
                <a:lnTo>
                  <a:pt x="2575" y="3396"/>
                </a:lnTo>
                <a:lnTo>
                  <a:pt x="2579" y="3399"/>
                </a:lnTo>
                <a:lnTo>
                  <a:pt x="2585" y="3403"/>
                </a:lnTo>
                <a:lnTo>
                  <a:pt x="2592" y="3406"/>
                </a:lnTo>
                <a:lnTo>
                  <a:pt x="2598" y="3408"/>
                </a:lnTo>
                <a:lnTo>
                  <a:pt x="2616" y="3413"/>
                </a:lnTo>
                <a:lnTo>
                  <a:pt x="2631" y="3416"/>
                </a:lnTo>
                <a:lnTo>
                  <a:pt x="2637" y="3417"/>
                </a:lnTo>
                <a:lnTo>
                  <a:pt x="2640" y="3420"/>
                </a:lnTo>
                <a:lnTo>
                  <a:pt x="2642" y="3422"/>
                </a:lnTo>
                <a:lnTo>
                  <a:pt x="2642" y="3425"/>
                </a:lnTo>
                <a:lnTo>
                  <a:pt x="2642" y="3428"/>
                </a:lnTo>
                <a:lnTo>
                  <a:pt x="2640" y="3430"/>
                </a:lnTo>
                <a:lnTo>
                  <a:pt x="2633" y="3436"/>
                </a:lnTo>
                <a:lnTo>
                  <a:pt x="2624" y="3443"/>
                </a:lnTo>
                <a:lnTo>
                  <a:pt x="2600" y="3458"/>
                </a:lnTo>
                <a:lnTo>
                  <a:pt x="2586" y="3467"/>
                </a:lnTo>
                <a:lnTo>
                  <a:pt x="2575" y="3476"/>
                </a:lnTo>
                <a:lnTo>
                  <a:pt x="2564" y="3486"/>
                </a:lnTo>
                <a:lnTo>
                  <a:pt x="2560" y="3490"/>
                </a:lnTo>
                <a:lnTo>
                  <a:pt x="2557" y="3496"/>
                </a:lnTo>
                <a:lnTo>
                  <a:pt x="2554" y="3500"/>
                </a:lnTo>
                <a:lnTo>
                  <a:pt x="2552" y="3506"/>
                </a:lnTo>
                <a:lnTo>
                  <a:pt x="2552" y="3512"/>
                </a:lnTo>
                <a:lnTo>
                  <a:pt x="2554" y="3517"/>
                </a:lnTo>
                <a:lnTo>
                  <a:pt x="2556" y="3523"/>
                </a:lnTo>
                <a:lnTo>
                  <a:pt x="2560" y="3530"/>
                </a:lnTo>
                <a:lnTo>
                  <a:pt x="2566" y="3535"/>
                </a:lnTo>
                <a:lnTo>
                  <a:pt x="2573" y="3541"/>
                </a:lnTo>
                <a:lnTo>
                  <a:pt x="2587" y="3553"/>
                </a:lnTo>
                <a:lnTo>
                  <a:pt x="2592" y="3558"/>
                </a:lnTo>
                <a:lnTo>
                  <a:pt x="2596" y="3563"/>
                </a:lnTo>
                <a:lnTo>
                  <a:pt x="2598" y="3568"/>
                </a:lnTo>
                <a:lnTo>
                  <a:pt x="2601" y="3572"/>
                </a:lnTo>
                <a:lnTo>
                  <a:pt x="2601" y="3576"/>
                </a:lnTo>
                <a:lnTo>
                  <a:pt x="2601" y="3580"/>
                </a:lnTo>
                <a:lnTo>
                  <a:pt x="2601" y="3583"/>
                </a:lnTo>
                <a:lnTo>
                  <a:pt x="2598" y="3587"/>
                </a:lnTo>
                <a:lnTo>
                  <a:pt x="2594" y="3594"/>
                </a:lnTo>
                <a:lnTo>
                  <a:pt x="2588" y="3600"/>
                </a:lnTo>
                <a:lnTo>
                  <a:pt x="2582" y="3606"/>
                </a:lnTo>
                <a:lnTo>
                  <a:pt x="2574" y="3613"/>
                </a:lnTo>
                <a:lnTo>
                  <a:pt x="2568" y="3619"/>
                </a:lnTo>
                <a:lnTo>
                  <a:pt x="2563" y="3626"/>
                </a:lnTo>
                <a:lnTo>
                  <a:pt x="2559" y="3634"/>
                </a:lnTo>
                <a:lnTo>
                  <a:pt x="2558" y="3638"/>
                </a:lnTo>
                <a:lnTo>
                  <a:pt x="2558" y="3643"/>
                </a:lnTo>
                <a:lnTo>
                  <a:pt x="2559" y="3647"/>
                </a:lnTo>
                <a:lnTo>
                  <a:pt x="2561" y="3653"/>
                </a:lnTo>
                <a:lnTo>
                  <a:pt x="2564" y="3657"/>
                </a:lnTo>
                <a:lnTo>
                  <a:pt x="2568" y="3664"/>
                </a:lnTo>
                <a:lnTo>
                  <a:pt x="2574" y="3670"/>
                </a:lnTo>
                <a:lnTo>
                  <a:pt x="2579" y="3677"/>
                </a:lnTo>
                <a:lnTo>
                  <a:pt x="2592" y="3689"/>
                </a:lnTo>
                <a:lnTo>
                  <a:pt x="2600" y="3699"/>
                </a:lnTo>
                <a:lnTo>
                  <a:pt x="2603" y="3707"/>
                </a:lnTo>
                <a:lnTo>
                  <a:pt x="2604" y="3712"/>
                </a:lnTo>
                <a:lnTo>
                  <a:pt x="2603" y="3718"/>
                </a:lnTo>
                <a:lnTo>
                  <a:pt x="2600" y="3723"/>
                </a:lnTo>
                <a:lnTo>
                  <a:pt x="2589" y="3730"/>
                </a:lnTo>
                <a:lnTo>
                  <a:pt x="2584" y="3735"/>
                </a:lnTo>
                <a:lnTo>
                  <a:pt x="2579" y="3740"/>
                </a:lnTo>
                <a:lnTo>
                  <a:pt x="2576" y="3747"/>
                </a:lnTo>
                <a:lnTo>
                  <a:pt x="2575" y="3755"/>
                </a:lnTo>
                <a:lnTo>
                  <a:pt x="2576" y="3765"/>
                </a:lnTo>
                <a:lnTo>
                  <a:pt x="2580" y="3777"/>
                </a:lnTo>
                <a:lnTo>
                  <a:pt x="2587" y="3793"/>
                </a:lnTo>
                <a:lnTo>
                  <a:pt x="2600" y="3812"/>
                </a:lnTo>
                <a:lnTo>
                  <a:pt x="2606" y="3821"/>
                </a:lnTo>
                <a:lnTo>
                  <a:pt x="2611" y="3831"/>
                </a:lnTo>
                <a:lnTo>
                  <a:pt x="2615" y="3839"/>
                </a:lnTo>
                <a:lnTo>
                  <a:pt x="2619" y="3848"/>
                </a:lnTo>
                <a:lnTo>
                  <a:pt x="2621" y="3855"/>
                </a:lnTo>
                <a:lnTo>
                  <a:pt x="2622" y="3863"/>
                </a:lnTo>
                <a:lnTo>
                  <a:pt x="2622" y="3869"/>
                </a:lnTo>
                <a:lnTo>
                  <a:pt x="2622" y="3875"/>
                </a:lnTo>
                <a:lnTo>
                  <a:pt x="2620" y="3887"/>
                </a:lnTo>
                <a:lnTo>
                  <a:pt x="2615" y="3896"/>
                </a:lnTo>
                <a:lnTo>
                  <a:pt x="2610" y="3905"/>
                </a:lnTo>
                <a:lnTo>
                  <a:pt x="2604" y="3913"/>
                </a:lnTo>
                <a:lnTo>
                  <a:pt x="2598" y="3921"/>
                </a:lnTo>
                <a:lnTo>
                  <a:pt x="2593" y="3928"/>
                </a:lnTo>
                <a:lnTo>
                  <a:pt x="2591" y="3935"/>
                </a:lnTo>
                <a:lnTo>
                  <a:pt x="2589" y="3938"/>
                </a:lnTo>
                <a:lnTo>
                  <a:pt x="2589" y="3941"/>
                </a:lnTo>
                <a:lnTo>
                  <a:pt x="2589" y="3945"/>
                </a:lnTo>
                <a:lnTo>
                  <a:pt x="2592" y="3948"/>
                </a:lnTo>
                <a:lnTo>
                  <a:pt x="2594" y="3952"/>
                </a:lnTo>
                <a:lnTo>
                  <a:pt x="2597" y="3956"/>
                </a:lnTo>
                <a:lnTo>
                  <a:pt x="2607" y="3964"/>
                </a:lnTo>
                <a:lnTo>
                  <a:pt x="2623" y="3974"/>
                </a:lnTo>
                <a:lnTo>
                  <a:pt x="2631" y="3978"/>
                </a:lnTo>
                <a:lnTo>
                  <a:pt x="2638" y="3984"/>
                </a:lnTo>
                <a:lnTo>
                  <a:pt x="2643" y="3988"/>
                </a:lnTo>
                <a:lnTo>
                  <a:pt x="2648" y="3993"/>
                </a:lnTo>
                <a:lnTo>
                  <a:pt x="2651" y="3997"/>
                </a:lnTo>
                <a:lnTo>
                  <a:pt x="2655" y="4003"/>
                </a:lnTo>
                <a:lnTo>
                  <a:pt x="2656" y="4007"/>
                </a:lnTo>
                <a:lnTo>
                  <a:pt x="2657" y="4012"/>
                </a:lnTo>
                <a:lnTo>
                  <a:pt x="2657" y="4021"/>
                </a:lnTo>
                <a:lnTo>
                  <a:pt x="2656" y="4030"/>
                </a:lnTo>
                <a:lnTo>
                  <a:pt x="2650" y="4046"/>
                </a:lnTo>
                <a:lnTo>
                  <a:pt x="2648" y="4052"/>
                </a:lnTo>
                <a:lnTo>
                  <a:pt x="2647" y="4059"/>
                </a:lnTo>
                <a:lnTo>
                  <a:pt x="2647" y="4062"/>
                </a:lnTo>
                <a:lnTo>
                  <a:pt x="2648" y="4066"/>
                </a:lnTo>
                <a:lnTo>
                  <a:pt x="2649" y="4068"/>
                </a:lnTo>
                <a:lnTo>
                  <a:pt x="2651" y="4071"/>
                </a:lnTo>
                <a:lnTo>
                  <a:pt x="2655" y="4074"/>
                </a:lnTo>
                <a:lnTo>
                  <a:pt x="2659" y="4076"/>
                </a:lnTo>
                <a:lnTo>
                  <a:pt x="2671" y="4080"/>
                </a:lnTo>
                <a:lnTo>
                  <a:pt x="2688" y="4084"/>
                </a:lnTo>
                <a:lnTo>
                  <a:pt x="2712" y="4086"/>
                </a:lnTo>
                <a:lnTo>
                  <a:pt x="2725" y="4087"/>
                </a:lnTo>
                <a:lnTo>
                  <a:pt x="2733" y="4089"/>
                </a:lnTo>
                <a:lnTo>
                  <a:pt x="2736" y="4090"/>
                </a:lnTo>
                <a:lnTo>
                  <a:pt x="2738" y="4093"/>
                </a:lnTo>
                <a:lnTo>
                  <a:pt x="2738" y="4094"/>
                </a:lnTo>
                <a:lnTo>
                  <a:pt x="2738" y="4096"/>
                </a:lnTo>
                <a:lnTo>
                  <a:pt x="2734" y="4101"/>
                </a:lnTo>
                <a:lnTo>
                  <a:pt x="2731" y="4105"/>
                </a:lnTo>
                <a:lnTo>
                  <a:pt x="2721" y="4115"/>
                </a:lnTo>
                <a:lnTo>
                  <a:pt x="2717" y="4121"/>
                </a:lnTo>
                <a:lnTo>
                  <a:pt x="2716" y="4124"/>
                </a:lnTo>
                <a:lnTo>
                  <a:pt x="2715" y="4127"/>
                </a:lnTo>
                <a:lnTo>
                  <a:pt x="2716" y="4131"/>
                </a:lnTo>
                <a:lnTo>
                  <a:pt x="2717" y="4134"/>
                </a:lnTo>
                <a:lnTo>
                  <a:pt x="2720" y="4138"/>
                </a:lnTo>
                <a:lnTo>
                  <a:pt x="2723" y="4141"/>
                </a:lnTo>
                <a:lnTo>
                  <a:pt x="2727" y="4144"/>
                </a:lnTo>
                <a:lnTo>
                  <a:pt x="2733" y="4148"/>
                </a:lnTo>
                <a:lnTo>
                  <a:pt x="2750" y="4154"/>
                </a:lnTo>
                <a:lnTo>
                  <a:pt x="2773" y="4161"/>
                </a:lnTo>
                <a:lnTo>
                  <a:pt x="2804" y="4168"/>
                </a:lnTo>
                <a:lnTo>
                  <a:pt x="2807" y="4169"/>
                </a:lnTo>
                <a:lnTo>
                  <a:pt x="2808" y="4170"/>
                </a:lnTo>
                <a:lnTo>
                  <a:pt x="2808" y="4172"/>
                </a:lnTo>
                <a:lnTo>
                  <a:pt x="2808" y="4175"/>
                </a:lnTo>
                <a:lnTo>
                  <a:pt x="2805" y="4179"/>
                </a:lnTo>
                <a:lnTo>
                  <a:pt x="2799" y="4186"/>
                </a:lnTo>
                <a:lnTo>
                  <a:pt x="2786" y="4202"/>
                </a:lnTo>
                <a:lnTo>
                  <a:pt x="2778" y="4210"/>
                </a:lnTo>
                <a:lnTo>
                  <a:pt x="2772" y="4221"/>
                </a:lnTo>
                <a:lnTo>
                  <a:pt x="2769" y="4230"/>
                </a:lnTo>
                <a:lnTo>
                  <a:pt x="2768" y="4234"/>
                </a:lnTo>
                <a:lnTo>
                  <a:pt x="2768" y="4239"/>
                </a:lnTo>
                <a:lnTo>
                  <a:pt x="2768" y="4243"/>
                </a:lnTo>
                <a:lnTo>
                  <a:pt x="2770" y="4247"/>
                </a:lnTo>
                <a:lnTo>
                  <a:pt x="2772" y="4252"/>
                </a:lnTo>
                <a:lnTo>
                  <a:pt x="2777" y="4256"/>
                </a:lnTo>
                <a:lnTo>
                  <a:pt x="2782" y="4260"/>
                </a:lnTo>
                <a:lnTo>
                  <a:pt x="2789" y="4264"/>
                </a:lnTo>
                <a:lnTo>
                  <a:pt x="2798" y="4268"/>
                </a:lnTo>
                <a:lnTo>
                  <a:pt x="2808" y="4271"/>
                </a:lnTo>
                <a:lnTo>
                  <a:pt x="2819" y="4273"/>
                </a:lnTo>
                <a:lnTo>
                  <a:pt x="2834" y="4277"/>
                </a:lnTo>
                <a:lnTo>
                  <a:pt x="2867" y="4280"/>
                </a:lnTo>
                <a:lnTo>
                  <a:pt x="2878" y="4282"/>
                </a:lnTo>
                <a:lnTo>
                  <a:pt x="2886" y="4285"/>
                </a:lnTo>
                <a:lnTo>
                  <a:pt x="2887" y="4287"/>
                </a:lnTo>
                <a:lnTo>
                  <a:pt x="2889" y="4288"/>
                </a:lnTo>
                <a:lnTo>
                  <a:pt x="2889" y="4290"/>
                </a:lnTo>
                <a:lnTo>
                  <a:pt x="2889" y="4292"/>
                </a:lnTo>
                <a:lnTo>
                  <a:pt x="2887" y="4297"/>
                </a:lnTo>
                <a:lnTo>
                  <a:pt x="2883" y="4302"/>
                </a:lnTo>
                <a:lnTo>
                  <a:pt x="2873" y="4315"/>
                </a:lnTo>
                <a:lnTo>
                  <a:pt x="2869" y="4322"/>
                </a:lnTo>
                <a:lnTo>
                  <a:pt x="2865" y="4328"/>
                </a:lnTo>
                <a:lnTo>
                  <a:pt x="2863" y="4335"/>
                </a:lnTo>
                <a:lnTo>
                  <a:pt x="2863" y="4338"/>
                </a:lnTo>
                <a:lnTo>
                  <a:pt x="2863" y="4342"/>
                </a:lnTo>
                <a:lnTo>
                  <a:pt x="2864" y="4345"/>
                </a:lnTo>
                <a:lnTo>
                  <a:pt x="2867" y="4348"/>
                </a:lnTo>
                <a:lnTo>
                  <a:pt x="2869" y="4351"/>
                </a:lnTo>
                <a:lnTo>
                  <a:pt x="2873" y="4354"/>
                </a:lnTo>
                <a:lnTo>
                  <a:pt x="2885" y="4361"/>
                </a:lnTo>
                <a:lnTo>
                  <a:pt x="2900" y="4366"/>
                </a:lnTo>
                <a:lnTo>
                  <a:pt x="2927" y="4375"/>
                </a:lnTo>
                <a:lnTo>
                  <a:pt x="2934" y="4379"/>
                </a:lnTo>
                <a:lnTo>
                  <a:pt x="2937" y="4381"/>
                </a:lnTo>
                <a:lnTo>
                  <a:pt x="2937" y="4382"/>
                </a:lnTo>
                <a:lnTo>
                  <a:pt x="2935" y="4384"/>
                </a:lnTo>
                <a:lnTo>
                  <a:pt x="2926" y="4387"/>
                </a:lnTo>
                <a:lnTo>
                  <a:pt x="2916" y="4389"/>
                </a:lnTo>
                <a:lnTo>
                  <a:pt x="2911" y="4391"/>
                </a:lnTo>
                <a:lnTo>
                  <a:pt x="2908" y="4393"/>
                </a:lnTo>
                <a:lnTo>
                  <a:pt x="2908" y="4397"/>
                </a:lnTo>
                <a:lnTo>
                  <a:pt x="2909" y="4401"/>
                </a:lnTo>
                <a:lnTo>
                  <a:pt x="2914" y="4406"/>
                </a:lnTo>
                <a:lnTo>
                  <a:pt x="2923" y="4412"/>
                </a:lnTo>
                <a:lnTo>
                  <a:pt x="2928" y="4417"/>
                </a:lnTo>
                <a:lnTo>
                  <a:pt x="2932" y="4421"/>
                </a:lnTo>
                <a:lnTo>
                  <a:pt x="2933" y="4427"/>
                </a:lnTo>
                <a:lnTo>
                  <a:pt x="2933" y="4431"/>
                </a:lnTo>
                <a:lnTo>
                  <a:pt x="2932" y="4436"/>
                </a:lnTo>
                <a:lnTo>
                  <a:pt x="2929" y="4442"/>
                </a:lnTo>
                <a:lnTo>
                  <a:pt x="2926" y="4451"/>
                </a:lnTo>
                <a:lnTo>
                  <a:pt x="2925" y="4454"/>
                </a:lnTo>
                <a:lnTo>
                  <a:pt x="2924" y="4457"/>
                </a:lnTo>
                <a:lnTo>
                  <a:pt x="2926" y="4461"/>
                </a:lnTo>
                <a:lnTo>
                  <a:pt x="2928" y="4463"/>
                </a:lnTo>
                <a:lnTo>
                  <a:pt x="2934" y="4465"/>
                </a:lnTo>
                <a:lnTo>
                  <a:pt x="2943" y="4466"/>
                </a:lnTo>
                <a:lnTo>
                  <a:pt x="2954" y="4466"/>
                </a:lnTo>
                <a:lnTo>
                  <a:pt x="2970" y="4465"/>
                </a:lnTo>
                <a:lnTo>
                  <a:pt x="2975" y="4465"/>
                </a:lnTo>
                <a:lnTo>
                  <a:pt x="2979" y="4466"/>
                </a:lnTo>
                <a:lnTo>
                  <a:pt x="2979" y="4467"/>
                </a:lnTo>
                <a:lnTo>
                  <a:pt x="2979" y="4468"/>
                </a:lnTo>
                <a:lnTo>
                  <a:pt x="2976" y="4472"/>
                </a:lnTo>
                <a:lnTo>
                  <a:pt x="2966" y="4480"/>
                </a:lnTo>
                <a:lnTo>
                  <a:pt x="2953" y="4490"/>
                </a:lnTo>
                <a:lnTo>
                  <a:pt x="2947" y="4494"/>
                </a:lnTo>
                <a:lnTo>
                  <a:pt x="2942" y="4499"/>
                </a:lnTo>
                <a:lnTo>
                  <a:pt x="2939" y="4503"/>
                </a:lnTo>
                <a:lnTo>
                  <a:pt x="2938" y="4508"/>
                </a:lnTo>
                <a:lnTo>
                  <a:pt x="2938" y="4510"/>
                </a:lnTo>
                <a:lnTo>
                  <a:pt x="2941" y="4512"/>
                </a:lnTo>
                <a:lnTo>
                  <a:pt x="2945" y="4514"/>
                </a:lnTo>
                <a:lnTo>
                  <a:pt x="2955" y="4517"/>
                </a:lnTo>
                <a:lnTo>
                  <a:pt x="2970" y="4518"/>
                </a:lnTo>
                <a:lnTo>
                  <a:pt x="2983" y="4519"/>
                </a:lnTo>
                <a:lnTo>
                  <a:pt x="2991" y="4521"/>
                </a:lnTo>
                <a:lnTo>
                  <a:pt x="2993" y="4522"/>
                </a:lnTo>
                <a:lnTo>
                  <a:pt x="2994" y="4523"/>
                </a:lnTo>
                <a:lnTo>
                  <a:pt x="2994" y="4525"/>
                </a:lnTo>
                <a:lnTo>
                  <a:pt x="2993" y="4527"/>
                </a:lnTo>
                <a:lnTo>
                  <a:pt x="2990" y="4530"/>
                </a:lnTo>
                <a:lnTo>
                  <a:pt x="2984" y="4534"/>
                </a:lnTo>
                <a:lnTo>
                  <a:pt x="2970" y="4543"/>
                </a:lnTo>
                <a:lnTo>
                  <a:pt x="2962" y="4546"/>
                </a:lnTo>
                <a:lnTo>
                  <a:pt x="2956" y="4550"/>
                </a:lnTo>
                <a:lnTo>
                  <a:pt x="2953" y="4555"/>
                </a:lnTo>
                <a:lnTo>
                  <a:pt x="2952" y="4556"/>
                </a:lnTo>
                <a:lnTo>
                  <a:pt x="2953" y="4558"/>
                </a:lnTo>
                <a:lnTo>
                  <a:pt x="2954" y="4559"/>
                </a:lnTo>
                <a:lnTo>
                  <a:pt x="2956" y="4562"/>
                </a:lnTo>
                <a:lnTo>
                  <a:pt x="2964" y="4564"/>
                </a:lnTo>
                <a:lnTo>
                  <a:pt x="2979" y="4566"/>
                </a:lnTo>
                <a:lnTo>
                  <a:pt x="2999" y="4567"/>
                </a:lnTo>
                <a:lnTo>
                  <a:pt x="3010" y="4568"/>
                </a:lnTo>
                <a:lnTo>
                  <a:pt x="3017" y="4571"/>
                </a:lnTo>
                <a:lnTo>
                  <a:pt x="3018" y="4572"/>
                </a:lnTo>
                <a:lnTo>
                  <a:pt x="3019" y="4573"/>
                </a:lnTo>
                <a:lnTo>
                  <a:pt x="3017" y="4576"/>
                </a:lnTo>
                <a:lnTo>
                  <a:pt x="3011" y="4580"/>
                </a:lnTo>
                <a:lnTo>
                  <a:pt x="3005" y="4584"/>
                </a:lnTo>
                <a:lnTo>
                  <a:pt x="2990" y="4593"/>
                </a:lnTo>
                <a:lnTo>
                  <a:pt x="2983" y="4599"/>
                </a:lnTo>
                <a:lnTo>
                  <a:pt x="2979" y="4603"/>
                </a:lnTo>
                <a:lnTo>
                  <a:pt x="2978" y="4606"/>
                </a:lnTo>
                <a:lnTo>
                  <a:pt x="2976" y="4609"/>
                </a:lnTo>
                <a:lnTo>
                  <a:pt x="2978" y="4612"/>
                </a:lnTo>
                <a:lnTo>
                  <a:pt x="2979" y="4614"/>
                </a:lnTo>
                <a:lnTo>
                  <a:pt x="2981" y="4617"/>
                </a:lnTo>
                <a:lnTo>
                  <a:pt x="2985" y="4620"/>
                </a:lnTo>
                <a:lnTo>
                  <a:pt x="2997" y="4624"/>
                </a:lnTo>
                <a:lnTo>
                  <a:pt x="3016" y="4629"/>
                </a:lnTo>
                <a:lnTo>
                  <a:pt x="3042" y="4633"/>
                </a:lnTo>
                <a:lnTo>
                  <a:pt x="3052" y="4636"/>
                </a:lnTo>
                <a:lnTo>
                  <a:pt x="3058" y="4638"/>
                </a:lnTo>
                <a:lnTo>
                  <a:pt x="3060" y="4639"/>
                </a:lnTo>
                <a:lnTo>
                  <a:pt x="3060" y="4640"/>
                </a:lnTo>
                <a:lnTo>
                  <a:pt x="3058" y="4642"/>
                </a:lnTo>
                <a:lnTo>
                  <a:pt x="3054" y="4645"/>
                </a:lnTo>
                <a:lnTo>
                  <a:pt x="3048" y="4647"/>
                </a:lnTo>
                <a:lnTo>
                  <a:pt x="3034" y="4652"/>
                </a:lnTo>
                <a:lnTo>
                  <a:pt x="3027" y="4656"/>
                </a:lnTo>
                <a:lnTo>
                  <a:pt x="3021" y="4658"/>
                </a:lnTo>
                <a:lnTo>
                  <a:pt x="3018" y="4663"/>
                </a:lnTo>
                <a:lnTo>
                  <a:pt x="3017" y="4664"/>
                </a:lnTo>
                <a:lnTo>
                  <a:pt x="3017" y="4666"/>
                </a:lnTo>
                <a:lnTo>
                  <a:pt x="3018" y="4668"/>
                </a:lnTo>
                <a:lnTo>
                  <a:pt x="3019" y="4669"/>
                </a:lnTo>
                <a:lnTo>
                  <a:pt x="3026" y="4674"/>
                </a:lnTo>
                <a:lnTo>
                  <a:pt x="3038" y="4678"/>
                </a:lnTo>
                <a:lnTo>
                  <a:pt x="3055" y="4683"/>
                </a:lnTo>
                <a:lnTo>
                  <a:pt x="3072" y="4688"/>
                </a:lnTo>
                <a:lnTo>
                  <a:pt x="3082" y="4693"/>
                </a:lnTo>
                <a:lnTo>
                  <a:pt x="3085" y="4695"/>
                </a:lnTo>
                <a:lnTo>
                  <a:pt x="3086" y="4697"/>
                </a:lnTo>
                <a:lnTo>
                  <a:pt x="3086" y="4698"/>
                </a:lnTo>
                <a:lnTo>
                  <a:pt x="3086" y="4701"/>
                </a:lnTo>
                <a:lnTo>
                  <a:pt x="3082" y="4705"/>
                </a:lnTo>
                <a:lnTo>
                  <a:pt x="3076" y="4710"/>
                </a:lnTo>
                <a:lnTo>
                  <a:pt x="3058" y="4717"/>
                </a:lnTo>
                <a:lnTo>
                  <a:pt x="3051" y="4722"/>
                </a:lnTo>
                <a:lnTo>
                  <a:pt x="3043" y="4726"/>
                </a:lnTo>
                <a:lnTo>
                  <a:pt x="3038" y="4731"/>
                </a:lnTo>
                <a:lnTo>
                  <a:pt x="3037" y="4733"/>
                </a:lnTo>
                <a:lnTo>
                  <a:pt x="3037" y="4735"/>
                </a:lnTo>
                <a:lnTo>
                  <a:pt x="3038" y="4738"/>
                </a:lnTo>
                <a:lnTo>
                  <a:pt x="3039" y="4741"/>
                </a:lnTo>
                <a:lnTo>
                  <a:pt x="3043" y="4743"/>
                </a:lnTo>
                <a:lnTo>
                  <a:pt x="3048" y="4747"/>
                </a:lnTo>
                <a:lnTo>
                  <a:pt x="3063" y="4752"/>
                </a:lnTo>
                <a:lnTo>
                  <a:pt x="3084" y="4759"/>
                </a:lnTo>
                <a:lnTo>
                  <a:pt x="3097" y="4762"/>
                </a:lnTo>
                <a:lnTo>
                  <a:pt x="3106" y="4766"/>
                </a:lnTo>
                <a:lnTo>
                  <a:pt x="3113" y="4769"/>
                </a:lnTo>
                <a:lnTo>
                  <a:pt x="3118" y="4772"/>
                </a:lnTo>
                <a:lnTo>
                  <a:pt x="3121" y="4776"/>
                </a:lnTo>
                <a:lnTo>
                  <a:pt x="3123" y="4779"/>
                </a:lnTo>
                <a:lnTo>
                  <a:pt x="3123" y="4783"/>
                </a:lnTo>
                <a:lnTo>
                  <a:pt x="3122" y="4786"/>
                </a:lnTo>
                <a:lnTo>
                  <a:pt x="3120" y="4789"/>
                </a:lnTo>
                <a:lnTo>
                  <a:pt x="3117" y="4793"/>
                </a:lnTo>
                <a:lnTo>
                  <a:pt x="3108" y="4799"/>
                </a:lnTo>
                <a:lnTo>
                  <a:pt x="3086" y="4812"/>
                </a:lnTo>
                <a:lnTo>
                  <a:pt x="3076" y="4818"/>
                </a:lnTo>
                <a:lnTo>
                  <a:pt x="3070" y="4825"/>
                </a:lnTo>
                <a:lnTo>
                  <a:pt x="3067" y="4829"/>
                </a:lnTo>
                <a:lnTo>
                  <a:pt x="3067" y="4832"/>
                </a:lnTo>
                <a:lnTo>
                  <a:pt x="3067" y="4835"/>
                </a:lnTo>
                <a:lnTo>
                  <a:pt x="3070" y="4839"/>
                </a:lnTo>
                <a:lnTo>
                  <a:pt x="3073" y="4842"/>
                </a:lnTo>
                <a:lnTo>
                  <a:pt x="3079" y="4846"/>
                </a:lnTo>
                <a:lnTo>
                  <a:pt x="3086" y="4850"/>
                </a:lnTo>
                <a:lnTo>
                  <a:pt x="3097" y="4853"/>
                </a:lnTo>
                <a:lnTo>
                  <a:pt x="3123" y="4860"/>
                </a:lnTo>
                <a:lnTo>
                  <a:pt x="3163" y="4868"/>
                </a:lnTo>
                <a:lnTo>
                  <a:pt x="3103" y="4879"/>
                </a:lnTo>
                <a:lnTo>
                  <a:pt x="2957" y="4907"/>
                </a:lnTo>
                <a:lnTo>
                  <a:pt x="2865" y="4923"/>
                </a:lnTo>
                <a:lnTo>
                  <a:pt x="2770" y="4938"/>
                </a:lnTo>
                <a:lnTo>
                  <a:pt x="2676" y="4952"/>
                </a:lnTo>
                <a:lnTo>
                  <a:pt x="2631" y="4958"/>
                </a:lnTo>
                <a:lnTo>
                  <a:pt x="2588" y="4962"/>
                </a:lnTo>
                <a:lnTo>
                  <a:pt x="2545" y="4965"/>
                </a:lnTo>
                <a:lnTo>
                  <a:pt x="2497" y="4969"/>
                </a:lnTo>
                <a:lnTo>
                  <a:pt x="2397" y="4973"/>
                </a:lnTo>
                <a:lnTo>
                  <a:pt x="2293" y="4978"/>
                </a:lnTo>
                <a:lnTo>
                  <a:pt x="2198" y="4982"/>
                </a:lnTo>
                <a:lnTo>
                  <a:pt x="2156" y="4984"/>
                </a:lnTo>
                <a:lnTo>
                  <a:pt x="2121" y="4989"/>
                </a:lnTo>
                <a:lnTo>
                  <a:pt x="2091" y="4993"/>
                </a:lnTo>
                <a:lnTo>
                  <a:pt x="2079" y="4996"/>
                </a:lnTo>
                <a:lnTo>
                  <a:pt x="2070" y="4999"/>
                </a:lnTo>
                <a:lnTo>
                  <a:pt x="2062" y="5002"/>
                </a:lnTo>
                <a:lnTo>
                  <a:pt x="2058" y="5006"/>
                </a:lnTo>
                <a:lnTo>
                  <a:pt x="2055" y="5009"/>
                </a:lnTo>
                <a:lnTo>
                  <a:pt x="2054" y="5011"/>
                </a:lnTo>
                <a:lnTo>
                  <a:pt x="2055" y="5014"/>
                </a:lnTo>
                <a:lnTo>
                  <a:pt x="2059" y="5018"/>
                </a:lnTo>
                <a:lnTo>
                  <a:pt x="2064" y="5024"/>
                </a:lnTo>
                <a:lnTo>
                  <a:pt x="2073" y="5028"/>
                </a:lnTo>
                <a:lnTo>
                  <a:pt x="2087" y="5035"/>
                </a:lnTo>
                <a:lnTo>
                  <a:pt x="2098" y="5041"/>
                </a:lnTo>
                <a:lnTo>
                  <a:pt x="2106" y="5046"/>
                </a:lnTo>
                <a:lnTo>
                  <a:pt x="2108" y="5050"/>
                </a:lnTo>
                <a:lnTo>
                  <a:pt x="2110" y="5053"/>
                </a:lnTo>
                <a:lnTo>
                  <a:pt x="2110" y="5055"/>
                </a:lnTo>
                <a:lnTo>
                  <a:pt x="2110" y="5058"/>
                </a:lnTo>
                <a:lnTo>
                  <a:pt x="2109" y="5061"/>
                </a:lnTo>
                <a:lnTo>
                  <a:pt x="2107" y="5064"/>
                </a:lnTo>
                <a:lnTo>
                  <a:pt x="2100" y="5070"/>
                </a:lnTo>
                <a:lnTo>
                  <a:pt x="2091" y="5074"/>
                </a:lnTo>
                <a:lnTo>
                  <a:pt x="2080" y="5080"/>
                </a:lnTo>
                <a:lnTo>
                  <a:pt x="2066" y="5084"/>
                </a:lnTo>
                <a:lnTo>
                  <a:pt x="2051" y="5090"/>
                </a:lnTo>
                <a:lnTo>
                  <a:pt x="2016" y="5099"/>
                </a:lnTo>
                <a:lnTo>
                  <a:pt x="1977" y="5108"/>
                </a:lnTo>
                <a:lnTo>
                  <a:pt x="1939" y="5117"/>
                </a:lnTo>
                <a:lnTo>
                  <a:pt x="1868" y="5131"/>
                </a:lnTo>
                <a:lnTo>
                  <a:pt x="1842" y="5139"/>
                </a:lnTo>
                <a:lnTo>
                  <a:pt x="1833" y="5142"/>
                </a:lnTo>
                <a:lnTo>
                  <a:pt x="1826" y="5145"/>
                </a:lnTo>
                <a:lnTo>
                  <a:pt x="1822" y="5148"/>
                </a:lnTo>
                <a:lnTo>
                  <a:pt x="1821" y="5149"/>
                </a:lnTo>
                <a:lnTo>
                  <a:pt x="1821" y="5150"/>
                </a:lnTo>
                <a:lnTo>
                  <a:pt x="1824" y="5154"/>
                </a:lnTo>
                <a:lnTo>
                  <a:pt x="1831" y="5156"/>
                </a:lnTo>
                <a:lnTo>
                  <a:pt x="1842" y="5158"/>
                </a:lnTo>
                <a:lnTo>
                  <a:pt x="1858" y="5162"/>
                </a:lnTo>
                <a:lnTo>
                  <a:pt x="1905" y="5165"/>
                </a:lnTo>
                <a:lnTo>
                  <a:pt x="1957" y="5171"/>
                </a:lnTo>
                <a:lnTo>
                  <a:pt x="1996" y="5176"/>
                </a:lnTo>
                <a:lnTo>
                  <a:pt x="2013" y="5180"/>
                </a:lnTo>
                <a:lnTo>
                  <a:pt x="2026" y="5183"/>
                </a:lnTo>
                <a:lnTo>
                  <a:pt x="2038" y="5186"/>
                </a:lnTo>
                <a:lnTo>
                  <a:pt x="2045" y="5190"/>
                </a:lnTo>
                <a:lnTo>
                  <a:pt x="2052" y="5194"/>
                </a:lnTo>
                <a:lnTo>
                  <a:pt x="2057" y="5199"/>
                </a:lnTo>
                <a:lnTo>
                  <a:pt x="2059" y="5203"/>
                </a:lnTo>
                <a:lnTo>
                  <a:pt x="2059" y="5208"/>
                </a:lnTo>
                <a:lnTo>
                  <a:pt x="2057" y="5212"/>
                </a:lnTo>
                <a:lnTo>
                  <a:pt x="2053" y="5217"/>
                </a:lnTo>
                <a:lnTo>
                  <a:pt x="2048" y="5221"/>
                </a:lnTo>
                <a:lnTo>
                  <a:pt x="2040" y="5227"/>
                </a:lnTo>
                <a:lnTo>
                  <a:pt x="2021" y="5237"/>
                </a:lnTo>
                <a:lnTo>
                  <a:pt x="1996" y="5247"/>
                </a:lnTo>
                <a:lnTo>
                  <a:pt x="1967" y="5257"/>
                </a:lnTo>
                <a:lnTo>
                  <a:pt x="1932" y="5267"/>
                </a:lnTo>
                <a:lnTo>
                  <a:pt x="1895" y="5276"/>
                </a:lnTo>
                <a:lnTo>
                  <a:pt x="1854" y="5286"/>
                </a:lnTo>
                <a:lnTo>
                  <a:pt x="1811" y="5295"/>
                </a:lnTo>
                <a:lnTo>
                  <a:pt x="1767" y="5303"/>
                </a:lnTo>
                <a:lnTo>
                  <a:pt x="1725" y="5312"/>
                </a:lnTo>
                <a:lnTo>
                  <a:pt x="1689" y="5322"/>
                </a:lnTo>
                <a:lnTo>
                  <a:pt x="1659" y="5331"/>
                </a:lnTo>
                <a:lnTo>
                  <a:pt x="1636" y="5341"/>
                </a:lnTo>
                <a:lnTo>
                  <a:pt x="1626" y="5347"/>
                </a:lnTo>
                <a:lnTo>
                  <a:pt x="1618" y="5352"/>
                </a:lnTo>
                <a:lnTo>
                  <a:pt x="1611" y="5357"/>
                </a:lnTo>
                <a:lnTo>
                  <a:pt x="1606" y="5361"/>
                </a:lnTo>
                <a:lnTo>
                  <a:pt x="1602" y="5367"/>
                </a:lnTo>
                <a:lnTo>
                  <a:pt x="1600" y="5371"/>
                </a:lnTo>
                <a:lnTo>
                  <a:pt x="1600" y="5376"/>
                </a:lnTo>
                <a:lnTo>
                  <a:pt x="1600" y="5379"/>
                </a:lnTo>
                <a:lnTo>
                  <a:pt x="1602" y="5384"/>
                </a:lnTo>
                <a:lnTo>
                  <a:pt x="1607" y="5387"/>
                </a:lnTo>
                <a:lnTo>
                  <a:pt x="1611" y="5391"/>
                </a:lnTo>
                <a:lnTo>
                  <a:pt x="1618" y="5394"/>
                </a:lnTo>
                <a:lnTo>
                  <a:pt x="1627" y="5396"/>
                </a:lnTo>
                <a:lnTo>
                  <a:pt x="1636" y="5398"/>
                </a:lnTo>
                <a:lnTo>
                  <a:pt x="1659" y="5402"/>
                </a:lnTo>
                <a:lnTo>
                  <a:pt x="1689" y="5403"/>
                </a:lnTo>
                <a:lnTo>
                  <a:pt x="1723" y="5402"/>
                </a:lnTo>
                <a:lnTo>
                  <a:pt x="1764" y="5397"/>
                </a:lnTo>
                <a:lnTo>
                  <a:pt x="1811" y="5391"/>
                </a:lnTo>
                <a:lnTo>
                  <a:pt x="1905" y="5376"/>
                </a:lnTo>
                <a:lnTo>
                  <a:pt x="1993" y="5361"/>
                </a:lnTo>
                <a:lnTo>
                  <a:pt x="2149" y="5337"/>
                </a:lnTo>
                <a:lnTo>
                  <a:pt x="2219" y="5325"/>
                </a:lnTo>
                <a:lnTo>
                  <a:pt x="2285" y="5312"/>
                </a:lnTo>
                <a:lnTo>
                  <a:pt x="2347" y="5297"/>
                </a:lnTo>
                <a:lnTo>
                  <a:pt x="2377" y="5290"/>
                </a:lnTo>
                <a:lnTo>
                  <a:pt x="2407" y="5282"/>
                </a:lnTo>
                <a:lnTo>
                  <a:pt x="2413" y="5281"/>
                </a:lnTo>
                <a:lnTo>
                  <a:pt x="2421" y="5281"/>
                </a:lnTo>
                <a:lnTo>
                  <a:pt x="2429" y="5282"/>
                </a:lnTo>
                <a:lnTo>
                  <a:pt x="2438" y="5283"/>
                </a:lnTo>
                <a:lnTo>
                  <a:pt x="2447" y="5286"/>
                </a:lnTo>
                <a:lnTo>
                  <a:pt x="2456" y="5291"/>
                </a:lnTo>
                <a:lnTo>
                  <a:pt x="2476" y="5301"/>
                </a:lnTo>
                <a:lnTo>
                  <a:pt x="2500" y="5313"/>
                </a:lnTo>
                <a:lnTo>
                  <a:pt x="2524" y="5329"/>
                </a:lnTo>
                <a:lnTo>
                  <a:pt x="2552" y="5345"/>
                </a:lnTo>
                <a:lnTo>
                  <a:pt x="2582" y="5361"/>
                </a:lnTo>
                <a:lnTo>
                  <a:pt x="2614" y="5378"/>
                </a:lnTo>
                <a:lnTo>
                  <a:pt x="2649" y="5395"/>
                </a:lnTo>
                <a:lnTo>
                  <a:pt x="2686" y="5410"/>
                </a:lnTo>
                <a:lnTo>
                  <a:pt x="2706" y="5416"/>
                </a:lnTo>
                <a:lnTo>
                  <a:pt x="2726" y="5423"/>
                </a:lnTo>
                <a:lnTo>
                  <a:pt x="2748" y="5429"/>
                </a:lnTo>
                <a:lnTo>
                  <a:pt x="2769" y="5433"/>
                </a:lnTo>
                <a:lnTo>
                  <a:pt x="2791" y="5437"/>
                </a:lnTo>
                <a:lnTo>
                  <a:pt x="2815" y="5440"/>
                </a:lnTo>
                <a:lnTo>
                  <a:pt x="2839" y="5442"/>
                </a:lnTo>
                <a:lnTo>
                  <a:pt x="2863" y="5443"/>
                </a:lnTo>
                <a:lnTo>
                  <a:pt x="2889" y="5443"/>
                </a:lnTo>
                <a:lnTo>
                  <a:pt x="2915" y="5441"/>
                </a:lnTo>
                <a:lnTo>
                  <a:pt x="2969" y="5439"/>
                </a:lnTo>
                <a:lnTo>
                  <a:pt x="3024" y="5438"/>
                </a:lnTo>
                <a:lnTo>
                  <a:pt x="3076" y="5438"/>
                </a:lnTo>
                <a:lnTo>
                  <a:pt x="3129" y="5440"/>
                </a:lnTo>
                <a:lnTo>
                  <a:pt x="3178" y="5443"/>
                </a:lnTo>
                <a:lnTo>
                  <a:pt x="3223" y="5447"/>
                </a:lnTo>
                <a:lnTo>
                  <a:pt x="3265" y="5452"/>
                </a:lnTo>
                <a:lnTo>
                  <a:pt x="3300" y="5458"/>
                </a:lnTo>
                <a:lnTo>
                  <a:pt x="3328" y="5465"/>
                </a:lnTo>
                <a:lnTo>
                  <a:pt x="3339" y="5468"/>
                </a:lnTo>
                <a:lnTo>
                  <a:pt x="3348" y="5471"/>
                </a:lnTo>
                <a:lnTo>
                  <a:pt x="3355" y="5475"/>
                </a:lnTo>
                <a:lnTo>
                  <a:pt x="3359" y="5478"/>
                </a:lnTo>
                <a:lnTo>
                  <a:pt x="3360" y="5481"/>
                </a:lnTo>
                <a:lnTo>
                  <a:pt x="3360" y="5485"/>
                </a:lnTo>
                <a:lnTo>
                  <a:pt x="3357" y="5488"/>
                </a:lnTo>
                <a:lnTo>
                  <a:pt x="3350" y="5491"/>
                </a:lnTo>
                <a:lnTo>
                  <a:pt x="3340" y="5494"/>
                </a:lnTo>
                <a:lnTo>
                  <a:pt x="3328" y="5497"/>
                </a:lnTo>
                <a:lnTo>
                  <a:pt x="3312" y="5499"/>
                </a:lnTo>
                <a:lnTo>
                  <a:pt x="3292" y="5503"/>
                </a:lnTo>
                <a:lnTo>
                  <a:pt x="3242" y="5507"/>
                </a:lnTo>
                <a:lnTo>
                  <a:pt x="3126" y="5516"/>
                </a:lnTo>
                <a:lnTo>
                  <a:pt x="3009" y="5526"/>
                </a:lnTo>
                <a:lnTo>
                  <a:pt x="2897" y="5535"/>
                </a:lnTo>
                <a:lnTo>
                  <a:pt x="2793" y="5542"/>
                </a:lnTo>
                <a:lnTo>
                  <a:pt x="2744" y="5545"/>
                </a:lnTo>
                <a:lnTo>
                  <a:pt x="2701" y="5546"/>
                </a:lnTo>
                <a:lnTo>
                  <a:pt x="2661" y="5548"/>
                </a:lnTo>
                <a:lnTo>
                  <a:pt x="2625" y="5546"/>
                </a:lnTo>
                <a:lnTo>
                  <a:pt x="2596" y="5545"/>
                </a:lnTo>
                <a:lnTo>
                  <a:pt x="2573" y="5541"/>
                </a:lnTo>
                <a:lnTo>
                  <a:pt x="2563" y="5539"/>
                </a:lnTo>
                <a:lnTo>
                  <a:pt x="2555" y="5536"/>
                </a:lnTo>
                <a:lnTo>
                  <a:pt x="2549" y="5533"/>
                </a:lnTo>
                <a:lnTo>
                  <a:pt x="2545" y="5528"/>
                </a:lnTo>
                <a:lnTo>
                  <a:pt x="2537" y="5521"/>
                </a:lnTo>
                <a:lnTo>
                  <a:pt x="2529" y="5514"/>
                </a:lnTo>
                <a:lnTo>
                  <a:pt x="2520" y="5508"/>
                </a:lnTo>
                <a:lnTo>
                  <a:pt x="2511" y="5504"/>
                </a:lnTo>
                <a:lnTo>
                  <a:pt x="2500" y="5500"/>
                </a:lnTo>
                <a:lnTo>
                  <a:pt x="2487" y="5498"/>
                </a:lnTo>
                <a:lnTo>
                  <a:pt x="2474" y="5497"/>
                </a:lnTo>
                <a:lnTo>
                  <a:pt x="2459" y="5498"/>
                </a:lnTo>
                <a:lnTo>
                  <a:pt x="2443" y="5500"/>
                </a:lnTo>
                <a:lnTo>
                  <a:pt x="2425" y="5504"/>
                </a:lnTo>
                <a:lnTo>
                  <a:pt x="2404" y="5509"/>
                </a:lnTo>
                <a:lnTo>
                  <a:pt x="2383" y="5516"/>
                </a:lnTo>
                <a:lnTo>
                  <a:pt x="2359" y="5526"/>
                </a:lnTo>
                <a:lnTo>
                  <a:pt x="2334" y="5536"/>
                </a:lnTo>
                <a:lnTo>
                  <a:pt x="2306" y="5550"/>
                </a:lnTo>
                <a:lnTo>
                  <a:pt x="2275" y="5566"/>
                </a:lnTo>
                <a:lnTo>
                  <a:pt x="2256" y="5574"/>
                </a:lnTo>
                <a:lnTo>
                  <a:pt x="2232" y="5583"/>
                </a:lnTo>
                <a:lnTo>
                  <a:pt x="2201" y="5595"/>
                </a:lnTo>
                <a:lnTo>
                  <a:pt x="2165" y="5607"/>
                </a:lnTo>
                <a:lnTo>
                  <a:pt x="2079" y="5634"/>
                </a:lnTo>
                <a:lnTo>
                  <a:pt x="1977" y="5663"/>
                </a:lnTo>
                <a:lnTo>
                  <a:pt x="1861" y="5695"/>
                </a:lnTo>
                <a:lnTo>
                  <a:pt x="1738" y="5728"/>
                </a:lnTo>
                <a:lnTo>
                  <a:pt x="1608" y="5761"/>
                </a:lnTo>
                <a:lnTo>
                  <a:pt x="1476" y="5794"/>
                </a:lnTo>
                <a:lnTo>
                  <a:pt x="1345" y="5826"/>
                </a:lnTo>
                <a:lnTo>
                  <a:pt x="1219" y="5856"/>
                </a:lnTo>
                <a:lnTo>
                  <a:pt x="1100" y="5884"/>
                </a:lnTo>
                <a:lnTo>
                  <a:pt x="992" y="5909"/>
                </a:lnTo>
                <a:lnTo>
                  <a:pt x="899" y="5929"/>
                </a:lnTo>
                <a:lnTo>
                  <a:pt x="824" y="5945"/>
                </a:lnTo>
                <a:lnTo>
                  <a:pt x="770" y="5954"/>
                </a:lnTo>
                <a:lnTo>
                  <a:pt x="753" y="5957"/>
                </a:lnTo>
                <a:lnTo>
                  <a:pt x="742" y="5957"/>
                </a:lnTo>
                <a:lnTo>
                  <a:pt x="734" y="5957"/>
                </a:lnTo>
                <a:lnTo>
                  <a:pt x="727" y="5956"/>
                </a:lnTo>
                <a:lnTo>
                  <a:pt x="712" y="5951"/>
                </a:lnTo>
                <a:lnTo>
                  <a:pt x="697" y="5946"/>
                </a:lnTo>
                <a:lnTo>
                  <a:pt x="681" y="5937"/>
                </a:lnTo>
                <a:lnTo>
                  <a:pt x="667" y="5926"/>
                </a:lnTo>
                <a:lnTo>
                  <a:pt x="651" y="5914"/>
                </a:lnTo>
                <a:lnTo>
                  <a:pt x="620" y="5887"/>
                </a:lnTo>
                <a:lnTo>
                  <a:pt x="588" y="5859"/>
                </a:lnTo>
                <a:lnTo>
                  <a:pt x="556" y="5831"/>
                </a:lnTo>
                <a:lnTo>
                  <a:pt x="539" y="5819"/>
                </a:lnTo>
                <a:lnTo>
                  <a:pt x="522" y="5808"/>
                </a:lnTo>
                <a:lnTo>
                  <a:pt x="505" y="5798"/>
                </a:lnTo>
                <a:lnTo>
                  <a:pt x="487" y="5790"/>
                </a:lnTo>
                <a:lnTo>
                  <a:pt x="471" y="5785"/>
                </a:lnTo>
                <a:lnTo>
                  <a:pt x="461" y="5783"/>
                </a:lnTo>
                <a:lnTo>
                  <a:pt x="457" y="5783"/>
                </a:lnTo>
                <a:lnTo>
                  <a:pt x="454" y="5784"/>
                </a:lnTo>
                <a:lnTo>
                  <a:pt x="451" y="5786"/>
                </a:lnTo>
                <a:lnTo>
                  <a:pt x="450" y="5788"/>
                </a:lnTo>
                <a:lnTo>
                  <a:pt x="450" y="5791"/>
                </a:lnTo>
                <a:lnTo>
                  <a:pt x="450" y="5794"/>
                </a:lnTo>
                <a:lnTo>
                  <a:pt x="454" y="5802"/>
                </a:lnTo>
                <a:lnTo>
                  <a:pt x="460" y="5812"/>
                </a:lnTo>
                <a:lnTo>
                  <a:pt x="469" y="5824"/>
                </a:lnTo>
                <a:lnTo>
                  <a:pt x="480" y="5836"/>
                </a:lnTo>
                <a:lnTo>
                  <a:pt x="493" y="5848"/>
                </a:lnTo>
                <a:lnTo>
                  <a:pt x="507" y="5863"/>
                </a:lnTo>
                <a:lnTo>
                  <a:pt x="524" y="5876"/>
                </a:lnTo>
                <a:lnTo>
                  <a:pt x="541" y="5890"/>
                </a:lnTo>
                <a:lnTo>
                  <a:pt x="559" y="5904"/>
                </a:lnTo>
                <a:lnTo>
                  <a:pt x="578" y="5917"/>
                </a:lnTo>
                <a:lnTo>
                  <a:pt x="596" y="5929"/>
                </a:lnTo>
                <a:lnTo>
                  <a:pt x="614" y="5940"/>
                </a:lnTo>
                <a:lnTo>
                  <a:pt x="627" y="5950"/>
                </a:lnTo>
                <a:lnTo>
                  <a:pt x="636" y="5960"/>
                </a:lnTo>
                <a:lnTo>
                  <a:pt x="643" y="5970"/>
                </a:lnTo>
                <a:lnTo>
                  <a:pt x="646" y="5979"/>
                </a:lnTo>
                <a:lnTo>
                  <a:pt x="648" y="5987"/>
                </a:lnTo>
                <a:lnTo>
                  <a:pt x="646" y="5991"/>
                </a:lnTo>
                <a:lnTo>
                  <a:pt x="645" y="5994"/>
                </a:lnTo>
                <a:lnTo>
                  <a:pt x="641" y="6001"/>
                </a:lnTo>
                <a:lnTo>
                  <a:pt x="635" y="6005"/>
                </a:lnTo>
                <a:lnTo>
                  <a:pt x="626" y="6009"/>
                </a:lnTo>
                <a:lnTo>
                  <a:pt x="616" y="6011"/>
                </a:lnTo>
                <a:lnTo>
                  <a:pt x="604" y="6011"/>
                </a:lnTo>
                <a:lnTo>
                  <a:pt x="592" y="6011"/>
                </a:lnTo>
                <a:lnTo>
                  <a:pt x="577" y="6007"/>
                </a:lnTo>
                <a:lnTo>
                  <a:pt x="561" y="6003"/>
                </a:lnTo>
                <a:lnTo>
                  <a:pt x="546" y="5996"/>
                </a:lnTo>
                <a:lnTo>
                  <a:pt x="517" y="5985"/>
                </a:lnTo>
                <a:lnTo>
                  <a:pt x="497" y="5978"/>
                </a:lnTo>
                <a:lnTo>
                  <a:pt x="482" y="5974"/>
                </a:lnTo>
                <a:lnTo>
                  <a:pt x="469" y="5972"/>
                </a:lnTo>
                <a:lnTo>
                  <a:pt x="460" y="5970"/>
                </a:lnTo>
                <a:lnTo>
                  <a:pt x="451" y="5966"/>
                </a:lnTo>
                <a:lnTo>
                  <a:pt x="442" y="5959"/>
                </a:lnTo>
                <a:lnTo>
                  <a:pt x="430" y="5947"/>
                </a:lnTo>
                <a:lnTo>
                  <a:pt x="414" y="5929"/>
                </a:lnTo>
                <a:lnTo>
                  <a:pt x="395" y="5907"/>
                </a:lnTo>
                <a:lnTo>
                  <a:pt x="375" y="5883"/>
                </a:lnTo>
                <a:lnTo>
                  <a:pt x="357" y="5862"/>
                </a:lnTo>
                <a:lnTo>
                  <a:pt x="341" y="5846"/>
                </a:lnTo>
                <a:lnTo>
                  <a:pt x="335" y="5840"/>
                </a:lnTo>
                <a:lnTo>
                  <a:pt x="330" y="5839"/>
                </a:lnTo>
                <a:lnTo>
                  <a:pt x="329" y="5839"/>
                </a:lnTo>
                <a:lnTo>
                  <a:pt x="328" y="5839"/>
                </a:lnTo>
                <a:lnTo>
                  <a:pt x="328" y="5844"/>
                </a:lnTo>
                <a:lnTo>
                  <a:pt x="330" y="5853"/>
                </a:lnTo>
                <a:lnTo>
                  <a:pt x="335" y="5865"/>
                </a:lnTo>
                <a:lnTo>
                  <a:pt x="346" y="5891"/>
                </a:lnTo>
                <a:lnTo>
                  <a:pt x="355" y="5911"/>
                </a:lnTo>
                <a:lnTo>
                  <a:pt x="357" y="5919"/>
                </a:lnTo>
                <a:lnTo>
                  <a:pt x="358" y="5924"/>
                </a:lnTo>
                <a:lnTo>
                  <a:pt x="358" y="5929"/>
                </a:lnTo>
                <a:lnTo>
                  <a:pt x="356" y="5932"/>
                </a:lnTo>
                <a:lnTo>
                  <a:pt x="351" y="5935"/>
                </a:lnTo>
                <a:lnTo>
                  <a:pt x="345" y="5935"/>
                </a:lnTo>
                <a:lnTo>
                  <a:pt x="336" y="5933"/>
                </a:lnTo>
                <a:lnTo>
                  <a:pt x="325" y="5931"/>
                </a:lnTo>
                <a:lnTo>
                  <a:pt x="292" y="5923"/>
                </a:lnTo>
                <a:lnTo>
                  <a:pt x="246" y="5911"/>
                </a:lnTo>
                <a:lnTo>
                  <a:pt x="221" y="5904"/>
                </a:lnTo>
                <a:lnTo>
                  <a:pt x="200" y="5901"/>
                </a:lnTo>
                <a:lnTo>
                  <a:pt x="183" y="5899"/>
                </a:lnTo>
                <a:lnTo>
                  <a:pt x="170" y="5898"/>
                </a:lnTo>
                <a:lnTo>
                  <a:pt x="161" y="5899"/>
                </a:lnTo>
                <a:lnTo>
                  <a:pt x="154" y="5902"/>
                </a:lnTo>
                <a:lnTo>
                  <a:pt x="152" y="5903"/>
                </a:lnTo>
                <a:lnTo>
                  <a:pt x="151" y="5905"/>
                </a:lnTo>
                <a:lnTo>
                  <a:pt x="151" y="5908"/>
                </a:lnTo>
                <a:lnTo>
                  <a:pt x="151" y="5910"/>
                </a:lnTo>
                <a:lnTo>
                  <a:pt x="154" y="5915"/>
                </a:lnTo>
                <a:lnTo>
                  <a:pt x="161" y="5922"/>
                </a:lnTo>
                <a:lnTo>
                  <a:pt x="170" y="5929"/>
                </a:lnTo>
                <a:lnTo>
                  <a:pt x="181" y="5936"/>
                </a:lnTo>
                <a:lnTo>
                  <a:pt x="196" y="5944"/>
                </a:lnTo>
                <a:lnTo>
                  <a:pt x="212" y="5950"/>
                </a:lnTo>
                <a:lnTo>
                  <a:pt x="231" y="5957"/>
                </a:lnTo>
                <a:lnTo>
                  <a:pt x="252" y="5964"/>
                </a:lnTo>
                <a:lnTo>
                  <a:pt x="293" y="5976"/>
                </a:lnTo>
                <a:lnTo>
                  <a:pt x="326" y="5988"/>
                </a:lnTo>
                <a:lnTo>
                  <a:pt x="351" y="6000"/>
                </a:lnTo>
                <a:lnTo>
                  <a:pt x="371" y="6010"/>
                </a:lnTo>
                <a:lnTo>
                  <a:pt x="385" y="6018"/>
                </a:lnTo>
                <a:lnTo>
                  <a:pt x="394" y="6024"/>
                </a:lnTo>
                <a:lnTo>
                  <a:pt x="401" y="6030"/>
                </a:lnTo>
                <a:lnTo>
                  <a:pt x="176" y="6013"/>
                </a:lnTo>
                <a:lnTo>
                  <a:pt x="146" y="6011"/>
                </a:lnTo>
                <a:lnTo>
                  <a:pt x="117" y="6011"/>
                </a:lnTo>
                <a:lnTo>
                  <a:pt x="92" y="6012"/>
                </a:lnTo>
                <a:lnTo>
                  <a:pt x="82" y="6013"/>
                </a:lnTo>
                <a:lnTo>
                  <a:pt x="73" y="6015"/>
                </a:lnTo>
                <a:lnTo>
                  <a:pt x="65" y="6018"/>
                </a:lnTo>
                <a:lnTo>
                  <a:pt x="60" y="6021"/>
                </a:lnTo>
                <a:lnTo>
                  <a:pt x="56" y="6024"/>
                </a:lnTo>
                <a:lnTo>
                  <a:pt x="56" y="6029"/>
                </a:lnTo>
                <a:lnTo>
                  <a:pt x="58" y="6034"/>
                </a:lnTo>
                <a:lnTo>
                  <a:pt x="62" y="6041"/>
                </a:lnTo>
                <a:lnTo>
                  <a:pt x="70" y="6048"/>
                </a:lnTo>
                <a:lnTo>
                  <a:pt x="80" y="6056"/>
                </a:lnTo>
                <a:lnTo>
                  <a:pt x="100" y="6070"/>
                </a:lnTo>
                <a:lnTo>
                  <a:pt x="106" y="6076"/>
                </a:lnTo>
                <a:lnTo>
                  <a:pt x="109" y="6080"/>
                </a:lnTo>
                <a:lnTo>
                  <a:pt x="110" y="6084"/>
                </a:lnTo>
                <a:lnTo>
                  <a:pt x="110" y="6086"/>
                </a:lnTo>
                <a:lnTo>
                  <a:pt x="108" y="6087"/>
                </a:lnTo>
                <a:lnTo>
                  <a:pt x="105" y="6088"/>
                </a:lnTo>
                <a:lnTo>
                  <a:pt x="93" y="6088"/>
                </a:lnTo>
                <a:lnTo>
                  <a:pt x="79" y="6088"/>
                </a:lnTo>
                <a:lnTo>
                  <a:pt x="62" y="6086"/>
                </a:lnTo>
                <a:lnTo>
                  <a:pt x="44" y="6086"/>
                </a:lnTo>
                <a:lnTo>
                  <a:pt x="36" y="6086"/>
                </a:lnTo>
                <a:lnTo>
                  <a:pt x="27" y="6087"/>
                </a:lnTo>
                <a:lnTo>
                  <a:pt x="21" y="6089"/>
                </a:lnTo>
                <a:lnTo>
                  <a:pt x="14" y="6092"/>
                </a:lnTo>
                <a:lnTo>
                  <a:pt x="8" y="6095"/>
                </a:lnTo>
                <a:lnTo>
                  <a:pt x="4" y="6098"/>
                </a:lnTo>
                <a:lnTo>
                  <a:pt x="1" y="6103"/>
                </a:lnTo>
                <a:lnTo>
                  <a:pt x="0" y="6107"/>
                </a:lnTo>
                <a:lnTo>
                  <a:pt x="0" y="6112"/>
                </a:lnTo>
                <a:lnTo>
                  <a:pt x="4" y="6117"/>
                </a:lnTo>
                <a:lnTo>
                  <a:pt x="9" y="6123"/>
                </a:lnTo>
                <a:lnTo>
                  <a:pt x="17" y="6129"/>
                </a:lnTo>
                <a:lnTo>
                  <a:pt x="27" y="6135"/>
                </a:lnTo>
                <a:lnTo>
                  <a:pt x="41" y="6142"/>
                </a:lnTo>
                <a:lnTo>
                  <a:pt x="58" y="6149"/>
                </a:lnTo>
                <a:lnTo>
                  <a:pt x="77" y="6156"/>
                </a:lnTo>
                <a:lnTo>
                  <a:pt x="150" y="6177"/>
                </a:lnTo>
                <a:lnTo>
                  <a:pt x="193" y="6188"/>
                </a:lnTo>
                <a:lnTo>
                  <a:pt x="239" y="6200"/>
                </a:lnTo>
                <a:lnTo>
                  <a:pt x="288" y="6212"/>
                </a:lnTo>
                <a:lnTo>
                  <a:pt x="337" y="6223"/>
                </a:lnTo>
                <a:lnTo>
                  <a:pt x="385" y="6232"/>
                </a:lnTo>
                <a:lnTo>
                  <a:pt x="433" y="6241"/>
                </a:lnTo>
                <a:lnTo>
                  <a:pt x="466" y="6245"/>
                </a:lnTo>
                <a:lnTo>
                  <a:pt x="494" y="6250"/>
                </a:lnTo>
                <a:lnTo>
                  <a:pt x="506" y="6251"/>
                </a:lnTo>
                <a:lnTo>
                  <a:pt x="521" y="6252"/>
                </a:lnTo>
                <a:lnTo>
                  <a:pt x="538" y="6252"/>
                </a:lnTo>
                <a:lnTo>
                  <a:pt x="556" y="6251"/>
                </a:lnTo>
                <a:lnTo>
                  <a:pt x="620" y="6245"/>
                </a:lnTo>
                <a:lnTo>
                  <a:pt x="672" y="6240"/>
                </a:lnTo>
                <a:lnTo>
                  <a:pt x="721" y="6232"/>
                </a:lnTo>
                <a:lnTo>
                  <a:pt x="767" y="6222"/>
                </a:lnTo>
                <a:lnTo>
                  <a:pt x="816" y="6210"/>
                </a:lnTo>
                <a:lnTo>
                  <a:pt x="870" y="6196"/>
                </a:lnTo>
                <a:lnTo>
                  <a:pt x="1014" y="6159"/>
                </a:lnTo>
                <a:lnTo>
                  <a:pt x="1132" y="6130"/>
                </a:lnTo>
                <a:lnTo>
                  <a:pt x="1298" y="6093"/>
                </a:lnTo>
                <a:lnTo>
                  <a:pt x="1492" y="6049"/>
                </a:lnTo>
                <a:lnTo>
                  <a:pt x="1698" y="6004"/>
                </a:lnTo>
                <a:lnTo>
                  <a:pt x="1895" y="5963"/>
                </a:lnTo>
                <a:lnTo>
                  <a:pt x="2067" y="5928"/>
                </a:lnTo>
                <a:lnTo>
                  <a:pt x="2137" y="5913"/>
                </a:lnTo>
                <a:lnTo>
                  <a:pt x="2195" y="5903"/>
                </a:lnTo>
                <a:lnTo>
                  <a:pt x="2236" y="5896"/>
                </a:lnTo>
                <a:lnTo>
                  <a:pt x="2260" y="5894"/>
                </a:lnTo>
                <a:lnTo>
                  <a:pt x="2287" y="5895"/>
                </a:lnTo>
                <a:lnTo>
                  <a:pt x="2312" y="5896"/>
                </a:lnTo>
                <a:lnTo>
                  <a:pt x="2338" y="5896"/>
                </a:lnTo>
                <a:lnTo>
                  <a:pt x="2362" y="5896"/>
                </a:lnTo>
                <a:lnTo>
                  <a:pt x="2384" y="5895"/>
                </a:lnTo>
                <a:lnTo>
                  <a:pt x="2395" y="5894"/>
                </a:lnTo>
                <a:lnTo>
                  <a:pt x="2407" y="5892"/>
                </a:lnTo>
                <a:lnTo>
                  <a:pt x="2417" y="5889"/>
                </a:lnTo>
                <a:lnTo>
                  <a:pt x="2426" y="5885"/>
                </a:lnTo>
                <a:lnTo>
                  <a:pt x="2436" y="5881"/>
                </a:lnTo>
                <a:lnTo>
                  <a:pt x="2445" y="5875"/>
                </a:lnTo>
                <a:lnTo>
                  <a:pt x="2450" y="5872"/>
                </a:lnTo>
                <a:lnTo>
                  <a:pt x="2460" y="5868"/>
                </a:lnTo>
                <a:lnTo>
                  <a:pt x="2491" y="5862"/>
                </a:lnTo>
                <a:lnTo>
                  <a:pt x="2533" y="5854"/>
                </a:lnTo>
                <a:lnTo>
                  <a:pt x="2587" y="5846"/>
                </a:lnTo>
                <a:lnTo>
                  <a:pt x="2649" y="5838"/>
                </a:lnTo>
                <a:lnTo>
                  <a:pt x="2717" y="5829"/>
                </a:lnTo>
                <a:lnTo>
                  <a:pt x="2867" y="5812"/>
                </a:lnTo>
                <a:lnTo>
                  <a:pt x="3020" y="5794"/>
                </a:lnTo>
                <a:lnTo>
                  <a:pt x="3164" y="5779"/>
                </a:lnTo>
                <a:lnTo>
                  <a:pt x="3228" y="5771"/>
                </a:lnTo>
                <a:lnTo>
                  <a:pt x="3283" y="5763"/>
                </a:lnTo>
                <a:lnTo>
                  <a:pt x="3329" y="5756"/>
                </a:lnTo>
                <a:lnTo>
                  <a:pt x="3362" y="5749"/>
                </a:lnTo>
                <a:lnTo>
                  <a:pt x="3374" y="5747"/>
                </a:lnTo>
                <a:lnTo>
                  <a:pt x="3380" y="5747"/>
                </a:lnTo>
                <a:lnTo>
                  <a:pt x="3383" y="5748"/>
                </a:lnTo>
                <a:lnTo>
                  <a:pt x="3384" y="5749"/>
                </a:lnTo>
                <a:lnTo>
                  <a:pt x="3385" y="5751"/>
                </a:lnTo>
                <a:lnTo>
                  <a:pt x="3385" y="5753"/>
                </a:lnTo>
                <a:lnTo>
                  <a:pt x="3383" y="5757"/>
                </a:lnTo>
                <a:lnTo>
                  <a:pt x="3380" y="5763"/>
                </a:lnTo>
                <a:lnTo>
                  <a:pt x="3372" y="5775"/>
                </a:lnTo>
                <a:lnTo>
                  <a:pt x="3368" y="5782"/>
                </a:lnTo>
                <a:lnTo>
                  <a:pt x="3366" y="5789"/>
                </a:lnTo>
                <a:lnTo>
                  <a:pt x="3365" y="5794"/>
                </a:lnTo>
                <a:lnTo>
                  <a:pt x="3366" y="5797"/>
                </a:lnTo>
                <a:lnTo>
                  <a:pt x="3367" y="5799"/>
                </a:lnTo>
                <a:lnTo>
                  <a:pt x="3369" y="5800"/>
                </a:lnTo>
                <a:lnTo>
                  <a:pt x="3371" y="5802"/>
                </a:lnTo>
                <a:lnTo>
                  <a:pt x="3380" y="5804"/>
                </a:lnTo>
                <a:lnTo>
                  <a:pt x="3394" y="5804"/>
                </a:lnTo>
                <a:lnTo>
                  <a:pt x="3412" y="5802"/>
                </a:lnTo>
                <a:lnTo>
                  <a:pt x="3432" y="5800"/>
                </a:lnTo>
                <a:lnTo>
                  <a:pt x="3450" y="5799"/>
                </a:lnTo>
                <a:lnTo>
                  <a:pt x="3466" y="5800"/>
                </a:lnTo>
                <a:lnTo>
                  <a:pt x="3481" y="5800"/>
                </a:lnTo>
                <a:lnTo>
                  <a:pt x="3508" y="5803"/>
                </a:lnTo>
                <a:lnTo>
                  <a:pt x="3519" y="5804"/>
                </a:lnTo>
                <a:lnTo>
                  <a:pt x="3532" y="5804"/>
                </a:lnTo>
                <a:lnTo>
                  <a:pt x="3543" y="5802"/>
                </a:lnTo>
                <a:lnTo>
                  <a:pt x="3555" y="5800"/>
                </a:lnTo>
                <a:lnTo>
                  <a:pt x="3568" y="5794"/>
                </a:lnTo>
                <a:lnTo>
                  <a:pt x="3580" y="5788"/>
                </a:lnTo>
                <a:lnTo>
                  <a:pt x="3593" y="5778"/>
                </a:lnTo>
                <a:lnTo>
                  <a:pt x="3609" y="5764"/>
                </a:lnTo>
                <a:lnTo>
                  <a:pt x="3625" y="5747"/>
                </a:lnTo>
                <a:lnTo>
                  <a:pt x="3643" y="5726"/>
                </a:lnTo>
                <a:lnTo>
                  <a:pt x="3646" y="5721"/>
                </a:lnTo>
                <a:lnTo>
                  <a:pt x="3651" y="5718"/>
                </a:lnTo>
                <a:lnTo>
                  <a:pt x="3655" y="5715"/>
                </a:lnTo>
                <a:lnTo>
                  <a:pt x="3660" y="5712"/>
                </a:lnTo>
                <a:lnTo>
                  <a:pt x="3670" y="5710"/>
                </a:lnTo>
                <a:lnTo>
                  <a:pt x="3681" y="5709"/>
                </a:lnTo>
                <a:lnTo>
                  <a:pt x="3706" y="5710"/>
                </a:lnTo>
                <a:lnTo>
                  <a:pt x="3720" y="5711"/>
                </a:lnTo>
                <a:lnTo>
                  <a:pt x="3735" y="5711"/>
                </a:lnTo>
                <a:lnTo>
                  <a:pt x="3752" y="5709"/>
                </a:lnTo>
                <a:lnTo>
                  <a:pt x="3768" y="5706"/>
                </a:lnTo>
                <a:lnTo>
                  <a:pt x="3788" y="5699"/>
                </a:lnTo>
                <a:lnTo>
                  <a:pt x="3798" y="5695"/>
                </a:lnTo>
                <a:lnTo>
                  <a:pt x="3808" y="5690"/>
                </a:lnTo>
                <a:lnTo>
                  <a:pt x="3819" y="5683"/>
                </a:lnTo>
                <a:lnTo>
                  <a:pt x="3829" y="5675"/>
                </a:lnTo>
                <a:lnTo>
                  <a:pt x="3841" y="5668"/>
                </a:lnTo>
                <a:lnTo>
                  <a:pt x="3853" y="5657"/>
                </a:lnTo>
                <a:lnTo>
                  <a:pt x="3865" y="5646"/>
                </a:lnTo>
                <a:lnTo>
                  <a:pt x="3877" y="5634"/>
                </a:lnTo>
                <a:lnTo>
                  <a:pt x="3891" y="5619"/>
                </a:lnTo>
                <a:lnTo>
                  <a:pt x="3904" y="5604"/>
                </a:lnTo>
                <a:lnTo>
                  <a:pt x="3912" y="5595"/>
                </a:lnTo>
                <a:lnTo>
                  <a:pt x="3922" y="5587"/>
                </a:lnTo>
                <a:lnTo>
                  <a:pt x="3931" y="5581"/>
                </a:lnTo>
                <a:lnTo>
                  <a:pt x="3941" y="5578"/>
                </a:lnTo>
                <a:lnTo>
                  <a:pt x="3952" y="5574"/>
                </a:lnTo>
                <a:lnTo>
                  <a:pt x="3964" y="5573"/>
                </a:lnTo>
                <a:lnTo>
                  <a:pt x="3975" y="5573"/>
                </a:lnTo>
                <a:lnTo>
                  <a:pt x="3986" y="5573"/>
                </a:lnTo>
                <a:lnTo>
                  <a:pt x="4010" y="5578"/>
                </a:lnTo>
                <a:lnTo>
                  <a:pt x="4035" y="5582"/>
                </a:lnTo>
                <a:lnTo>
                  <a:pt x="4061" y="5587"/>
                </a:lnTo>
                <a:lnTo>
                  <a:pt x="4088" y="5591"/>
                </a:lnTo>
                <a:lnTo>
                  <a:pt x="4157" y="5599"/>
                </a:lnTo>
                <a:lnTo>
                  <a:pt x="4253" y="5612"/>
                </a:lnTo>
                <a:lnTo>
                  <a:pt x="4379" y="5626"/>
                </a:lnTo>
                <a:lnTo>
                  <a:pt x="4453" y="5635"/>
                </a:lnTo>
                <a:lnTo>
                  <a:pt x="4535" y="5644"/>
                </a:lnTo>
                <a:lnTo>
                  <a:pt x="4627" y="5653"/>
                </a:lnTo>
                <a:lnTo>
                  <a:pt x="4677" y="5656"/>
                </a:lnTo>
                <a:lnTo>
                  <a:pt x="4731" y="5660"/>
                </a:lnTo>
                <a:lnTo>
                  <a:pt x="4789" y="5661"/>
                </a:lnTo>
                <a:lnTo>
                  <a:pt x="4819" y="5661"/>
                </a:lnTo>
                <a:lnTo>
                  <a:pt x="4850" y="5660"/>
                </a:lnTo>
                <a:lnTo>
                  <a:pt x="4881" y="5657"/>
                </a:lnTo>
                <a:lnTo>
                  <a:pt x="4914" y="5655"/>
                </a:lnTo>
                <a:lnTo>
                  <a:pt x="4948" y="5651"/>
                </a:lnTo>
                <a:lnTo>
                  <a:pt x="4981" y="5646"/>
                </a:lnTo>
                <a:lnTo>
                  <a:pt x="5017" y="5641"/>
                </a:lnTo>
                <a:lnTo>
                  <a:pt x="5052" y="5634"/>
                </a:lnTo>
                <a:lnTo>
                  <a:pt x="5089" y="5626"/>
                </a:lnTo>
                <a:lnTo>
                  <a:pt x="5126" y="5617"/>
                </a:lnTo>
                <a:lnTo>
                  <a:pt x="5165" y="5606"/>
                </a:lnTo>
                <a:lnTo>
                  <a:pt x="5203" y="5594"/>
                </a:lnTo>
                <a:lnTo>
                  <a:pt x="5244" y="5580"/>
                </a:lnTo>
                <a:lnTo>
                  <a:pt x="5284" y="5564"/>
                </a:lnTo>
                <a:lnTo>
                  <a:pt x="5326" y="5548"/>
                </a:lnTo>
                <a:lnTo>
                  <a:pt x="5368" y="5528"/>
                </a:lnTo>
                <a:lnTo>
                  <a:pt x="5412" y="5507"/>
                </a:lnTo>
                <a:lnTo>
                  <a:pt x="5456" y="5485"/>
                </a:lnTo>
                <a:lnTo>
                  <a:pt x="5501" y="5460"/>
                </a:lnTo>
                <a:lnTo>
                  <a:pt x="5547" y="5433"/>
                </a:lnTo>
                <a:lnTo>
                  <a:pt x="5593" y="5404"/>
                </a:lnTo>
                <a:lnTo>
                  <a:pt x="5640" y="5373"/>
                </a:lnTo>
                <a:lnTo>
                  <a:pt x="5674" y="5350"/>
                </a:lnTo>
                <a:lnTo>
                  <a:pt x="5711" y="5329"/>
                </a:lnTo>
                <a:lnTo>
                  <a:pt x="5751" y="5308"/>
                </a:lnTo>
                <a:lnTo>
                  <a:pt x="5791" y="5287"/>
                </a:lnTo>
                <a:lnTo>
                  <a:pt x="5833" y="5267"/>
                </a:lnTo>
                <a:lnTo>
                  <a:pt x="5876" y="5248"/>
                </a:lnTo>
                <a:lnTo>
                  <a:pt x="5920" y="5229"/>
                </a:lnTo>
                <a:lnTo>
                  <a:pt x="5966" y="5210"/>
                </a:lnTo>
                <a:lnTo>
                  <a:pt x="6061" y="5173"/>
                </a:lnTo>
                <a:lnTo>
                  <a:pt x="6159" y="5137"/>
                </a:lnTo>
                <a:lnTo>
                  <a:pt x="6361" y="5065"/>
                </a:lnTo>
                <a:lnTo>
                  <a:pt x="6462" y="5028"/>
                </a:lnTo>
                <a:lnTo>
                  <a:pt x="6562" y="4989"/>
                </a:lnTo>
                <a:lnTo>
                  <a:pt x="6611" y="4969"/>
                </a:lnTo>
                <a:lnTo>
                  <a:pt x="6661" y="4949"/>
                </a:lnTo>
                <a:lnTo>
                  <a:pt x="6709" y="4927"/>
                </a:lnTo>
                <a:lnTo>
                  <a:pt x="6755" y="4906"/>
                </a:lnTo>
                <a:lnTo>
                  <a:pt x="6801" y="4884"/>
                </a:lnTo>
                <a:lnTo>
                  <a:pt x="6846" y="4860"/>
                </a:lnTo>
                <a:lnTo>
                  <a:pt x="6889" y="4835"/>
                </a:lnTo>
                <a:lnTo>
                  <a:pt x="6931" y="4811"/>
                </a:lnTo>
                <a:lnTo>
                  <a:pt x="6971" y="4785"/>
                </a:lnTo>
                <a:lnTo>
                  <a:pt x="7011" y="4757"/>
                </a:lnTo>
                <a:lnTo>
                  <a:pt x="7048" y="4729"/>
                </a:lnTo>
                <a:lnTo>
                  <a:pt x="7082" y="4700"/>
                </a:lnTo>
                <a:lnTo>
                  <a:pt x="7111" y="4674"/>
                </a:lnTo>
                <a:lnTo>
                  <a:pt x="7140" y="4650"/>
                </a:lnTo>
                <a:lnTo>
                  <a:pt x="7166" y="4629"/>
                </a:lnTo>
                <a:lnTo>
                  <a:pt x="7193" y="4610"/>
                </a:lnTo>
                <a:lnTo>
                  <a:pt x="7219" y="4592"/>
                </a:lnTo>
                <a:lnTo>
                  <a:pt x="7244" y="4576"/>
                </a:lnTo>
                <a:lnTo>
                  <a:pt x="7267" y="4562"/>
                </a:lnTo>
                <a:lnTo>
                  <a:pt x="7291" y="4548"/>
                </a:lnTo>
                <a:lnTo>
                  <a:pt x="7313" y="4537"/>
                </a:lnTo>
                <a:lnTo>
                  <a:pt x="7336" y="4527"/>
                </a:lnTo>
                <a:lnTo>
                  <a:pt x="7357" y="4518"/>
                </a:lnTo>
                <a:lnTo>
                  <a:pt x="7377" y="4510"/>
                </a:lnTo>
                <a:lnTo>
                  <a:pt x="7398" y="4503"/>
                </a:lnTo>
                <a:lnTo>
                  <a:pt x="7417" y="4499"/>
                </a:lnTo>
                <a:lnTo>
                  <a:pt x="7436" y="4494"/>
                </a:lnTo>
                <a:lnTo>
                  <a:pt x="7454" y="4491"/>
                </a:lnTo>
                <a:lnTo>
                  <a:pt x="7472" y="4489"/>
                </a:lnTo>
                <a:lnTo>
                  <a:pt x="7488" y="4488"/>
                </a:lnTo>
                <a:lnTo>
                  <a:pt x="7505" y="4486"/>
                </a:lnTo>
                <a:lnTo>
                  <a:pt x="7521" y="4486"/>
                </a:lnTo>
                <a:lnTo>
                  <a:pt x="7551" y="4489"/>
                </a:lnTo>
                <a:lnTo>
                  <a:pt x="7579" y="4492"/>
                </a:lnTo>
                <a:lnTo>
                  <a:pt x="7606" y="4498"/>
                </a:lnTo>
                <a:lnTo>
                  <a:pt x="7632" y="4503"/>
                </a:lnTo>
                <a:lnTo>
                  <a:pt x="7679" y="4516"/>
                </a:lnTo>
                <a:lnTo>
                  <a:pt x="7694" y="4520"/>
                </a:lnTo>
                <a:lnTo>
                  <a:pt x="7711" y="4527"/>
                </a:lnTo>
                <a:lnTo>
                  <a:pt x="7752" y="4543"/>
                </a:lnTo>
                <a:lnTo>
                  <a:pt x="7776" y="4550"/>
                </a:lnTo>
                <a:lnTo>
                  <a:pt x="7800" y="4559"/>
                </a:lnTo>
                <a:lnTo>
                  <a:pt x="7828" y="4567"/>
                </a:lnTo>
                <a:lnTo>
                  <a:pt x="7856" y="4573"/>
                </a:lnTo>
                <a:lnTo>
                  <a:pt x="7886" y="4578"/>
                </a:lnTo>
                <a:lnTo>
                  <a:pt x="7916" y="4581"/>
                </a:lnTo>
                <a:lnTo>
                  <a:pt x="7932" y="4582"/>
                </a:lnTo>
                <a:lnTo>
                  <a:pt x="7947" y="4582"/>
                </a:lnTo>
                <a:lnTo>
                  <a:pt x="7963" y="4581"/>
                </a:lnTo>
                <a:lnTo>
                  <a:pt x="7980" y="4580"/>
                </a:lnTo>
                <a:lnTo>
                  <a:pt x="7995" y="4576"/>
                </a:lnTo>
                <a:lnTo>
                  <a:pt x="8011" y="4573"/>
                </a:lnTo>
                <a:lnTo>
                  <a:pt x="8027" y="4568"/>
                </a:lnTo>
                <a:lnTo>
                  <a:pt x="8044" y="4563"/>
                </a:lnTo>
                <a:lnTo>
                  <a:pt x="8059" y="4557"/>
                </a:lnTo>
                <a:lnTo>
                  <a:pt x="8075" y="4549"/>
                </a:lnTo>
                <a:lnTo>
                  <a:pt x="8092" y="4540"/>
                </a:lnTo>
                <a:lnTo>
                  <a:pt x="8108" y="4530"/>
                </a:lnTo>
                <a:lnTo>
                  <a:pt x="8122" y="4521"/>
                </a:lnTo>
                <a:lnTo>
                  <a:pt x="8138" y="4514"/>
                </a:lnTo>
                <a:lnTo>
                  <a:pt x="8154" y="4509"/>
                </a:lnTo>
                <a:lnTo>
                  <a:pt x="8172" y="4504"/>
                </a:lnTo>
                <a:lnTo>
                  <a:pt x="8190" y="4501"/>
                </a:lnTo>
                <a:lnTo>
                  <a:pt x="8209" y="4499"/>
                </a:lnTo>
                <a:lnTo>
                  <a:pt x="8229" y="4499"/>
                </a:lnTo>
                <a:lnTo>
                  <a:pt x="8249" y="4498"/>
                </a:lnTo>
                <a:lnTo>
                  <a:pt x="8292" y="4500"/>
                </a:lnTo>
                <a:lnTo>
                  <a:pt x="8335" y="4502"/>
                </a:lnTo>
                <a:lnTo>
                  <a:pt x="8379" y="4504"/>
                </a:lnTo>
                <a:lnTo>
                  <a:pt x="8424" y="4507"/>
                </a:lnTo>
                <a:lnTo>
                  <a:pt x="8480" y="4509"/>
                </a:lnTo>
                <a:lnTo>
                  <a:pt x="8568" y="4514"/>
                </a:lnTo>
                <a:lnTo>
                  <a:pt x="8817" y="4530"/>
                </a:lnTo>
                <a:lnTo>
                  <a:pt x="9486" y="4578"/>
                </a:lnTo>
                <a:lnTo>
                  <a:pt x="9832" y="4602"/>
                </a:lnTo>
                <a:lnTo>
                  <a:pt x="10135" y="4622"/>
                </a:lnTo>
                <a:lnTo>
                  <a:pt x="10258" y="4630"/>
                </a:lnTo>
                <a:lnTo>
                  <a:pt x="10358" y="4636"/>
                </a:lnTo>
                <a:lnTo>
                  <a:pt x="10429" y="4639"/>
                </a:lnTo>
                <a:lnTo>
                  <a:pt x="10451" y="4639"/>
                </a:lnTo>
                <a:lnTo>
                  <a:pt x="10465" y="4639"/>
                </a:lnTo>
                <a:lnTo>
                  <a:pt x="10476" y="4637"/>
                </a:lnTo>
                <a:lnTo>
                  <a:pt x="10483" y="4636"/>
                </a:lnTo>
                <a:lnTo>
                  <a:pt x="10486" y="4632"/>
                </a:lnTo>
                <a:lnTo>
                  <a:pt x="10487" y="4631"/>
                </a:lnTo>
                <a:lnTo>
                  <a:pt x="10487" y="4629"/>
                </a:lnTo>
                <a:lnTo>
                  <a:pt x="10484" y="4626"/>
                </a:lnTo>
                <a:lnTo>
                  <a:pt x="10479" y="4622"/>
                </a:lnTo>
                <a:lnTo>
                  <a:pt x="10471" y="4618"/>
                </a:lnTo>
                <a:lnTo>
                  <a:pt x="10462" y="4613"/>
                </a:lnTo>
                <a:lnTo>
                  <a:pt x="10439" y="4604"/>
                </a:lnTo>
                <a:lnTo>
                  <a:pt x="10412" y="4596"/>
                </a:lnTo>
                <a:lnTo>
                  <a:pt x="10383" y="4588"/>
                </a:lnTo>
                <a:lnTo>
                  <a:pt x="10356" y="4583"/>
                </a:lnTo>
                <a:close/>
                <a:moveTo>
                  <a:pt x="485" y="6160"/>
                </a:moveTo>
                <a:lnTo>
                  <a:pt x="485" y="6160"/>
                </a:lnTo>
                <a:lnTo>
                  <a:pt x="477" y="6159"/>
                </a:lnTo>
                <a:lnTo>
                  <a:pt x="468" y="6158"/>
                </a:lnTo>
                <a:lnTo>
                  <a:pt x="449" y="6152"/>
                </a:lnTo>
                <a:lnTo>
                  <a:pt x="429" y="6144"/>
                </a:lnTo>
                <a:lnTo>
                  <a:pt x="411" y="6135"/>
                </a:lnTo>
                <a:lnTo>
                  <a:pt x="394" y="6126"/>
                </a:lnTo>
                <a:lnTo>
                  <a:pt x="381" y="6119"/>
                </a:lnTo>
                <a:lnTo>
                  <a:pt x="369" y="6112"/>
                </a:lnTo>
                <a:lnTo>
                  <a:pt x="482" y="6099"/>
                </a:lnTo>
                <a:lnTo>
                  <a:pt x="488" y="6108"/>
                </a:lnTo>
                <a:lnTo>
                  <a:pt x="494" y="6119"/>
                </a:lnTo>
                <a:lnTo>
                  <a:pt x="500" y="6130"/>
                </a:lnTo>
                <a:lnTo>
                  <a:pt x="502" y="6135"/>
                </a:lnTo>
                <a:lnTo>
                  <a:pt x="503" y="6141"/>
                </a:lnTo>
                <a:lnTo>
                  <a:pt x="504" y="6145"/>
                </a:lnTo>
                <a:lnTo>
                  <a:pt x="503" y="6150"/>
                </a:lnTo>
                <a:lnTo>
                  <a:pt x="502" y="6154"/>
                </a:lnTo>
                <a:lnTo>
                  <a:pt x="497" y="6157"/>
                </a:lnTo>
                <a:lnTo>
                  <a:pt x="493" y="6159"/>
                </a:lnTo>
                <a:lnTo>
                  <a:pt x="485" y="6160"/>
                </a:lnTo>
                <a:close/>
                <a:moveTo>
                  <a:pt x="3338" y="5643"/>
                </a:moveTo>
                <a:lnTo>
                  <a:pt x="3338" y="5643"/>
                </a:lnTo>
                <a:lnTo>
                  <a:pt x="3310" y="5651"/>
                </a:lnTo>
                <a:lnTo>
                  <a:pt x="3274" y="5659"/>
                </a:lnTo>
                <a:lnTo>
                  <a:pt x="3186" y="5678"/>
                </a:lnTo>
                <a:lnTo>
                  <a:pt x="3082" y="5698"/>
                </a:lnTo>
                <a:lnTo>
                  <a:pt x="2970" y="5719"/>
                </a:lnTo>
                <a:lnTo>
                  <a:pt x="2855" y="5738"/>
                </a:lnTo>
                <a:lnTo>
                  <a:pt x="2750" y="5754"/>
                </a:lnTo>
                <a:lnTo>
                  <a:pt x="2702" y="5761"/>
                </a:lnTo>
                <a:lnTo>
                  <a:pt x="2659" y="5766"/>
                </a:lnTo>
                <a:lnTo>
                  <a:pt x="2622" y="5770"/>
                </a:lnTo>
                <a:lnTo>
                  <a:pt x="2592" y="5771"/>
                </a:lnTo>
                <a:lnTo>
                  <a:pt x="2568" y="5771"/>
                </a:lnTo>
                <a:lnTo>
                  <a:pt x="2548" y="5769"/>
                </a:lnTo>
                <a:lnTo>
                  <a:pt x="2530" y="5765"/>
                </a:lnTo>
                <a:lnTo>
                  <a:pt x="2515" y="5762"/>
                </a:lnTo>
                <a:lnTo>
                  <a:pt x="2503" y="5756"/>
                </a:lnTo>
                <a:lnTo>
                  <a:pt x="2491" y="5752"/>
                </a:lnTo>
                <a:lnTo>
                  <a:pt x="2480" y="5746"/>
                </a:lnTo>
                <a:lnTo>
                  <a:pt x="2468" y="5742"/>
                </a:lnTo>
                <a:lnTo>
                  <a:pt x="2456" y="5738"/>
                </a:lnTo>
                <a:lnTo>
                  <a:pt x="2443" y="5736"/>
                </a:lnTo>
                <a:lnTo>
                  <a:pt x="2426" y="5735"/>
                </a:lnTo>
                <a:lnTo>
                  <a:pt x="2407" y="5736"/>
                </a:lnTo>
                <a:lnTo>
                  <a:pt x="2384" y="5739"/>
                </a:lnTo>
                <a:lnTo>
                  <a:pt x="2357" y="5746"/>
                </a:lnTo>
                <a:lnTo>
                  <a:pt x="2325" y="5755"/>
                </a:lnTo>
                <a:lnTo>
                  <a:pt x="2288" y="5767"/>
                </a:lnTo>
                <a:lnTo>
                  <a:pt x="2238" y="5783"/>
                </a:lnTo>
                <a:lnTo>
                  <a:pt x="2172" y="5804"/>
                </a:lnTo>
                <a:lnTo>
                  <a:pt x="2090" y="5830"/>
                </a:lnTo>
                <a:lnTo>
                  <a:pt x="1995" y="5857"/>
                </a:lnTo>
                <a:lnTo>
                  <a:pt x="1889" y="5887"/>
                </a:lnTo>
                <a:lnTo>
                  <a:pt x="1776" y="5917"/>
                </a:lnTo>
                <a:lnTo>
                  <a:pt x="1657" y="5947"/>
                </a:lnTo>
                <a:lnTo>
                  <a:pt x="1536" y="5975"/>
                </a:lnTo>
                <a:lnTo>
                  <a:pt x="1276" y="6032"/>
                </a:lnTo>
                <a:lnTo>
                  <a:pt x="1039" y="6081"/>
                </a:lnTo>
                <a:lnTo>
                  <a:pt x="938" y="6102"/>
                </a:lnTo>
                <a:lnTo>
                  <a:pt x="854" y="6119"/>
                </a:lnTo>
                <a:lnTo>
                  <a:pt x="790" y="6130"/>
                </a:lnTo>
                <a:lnTo>
                  <a:pt x="750" y="6135"/>
                </a:lnTo>
                <a:lnTo>
                  <a:pt x="727" y="6138"/>
                </a:lnTo>
                <a:lnTo>
                  <a:pt x="708" y="6139"/>
                </a:lnTo>
                <a:lnTo>
                  <a:pt x="694" y="6139"/>
                </a:lnTo>
                <a:lnTo>
                  <a:pt x="681" y="6138"/>
                </a:lnTo>
                <a:lnTo>
                  <a:pt x="670" y="6133"/>
                </a:lnTo>
                <a:lnTo>
                  <a:pt x="659" y="6126"/>
                </a:lnTo>
                <a:lnTo>
                  <a:pt x="648" y="6116"/>
                </a:lnTo>
                <a:lnTo>
                  <a:pt x="633" y="6104"/>
                </a:lnTo>
                <a:lnTo>
                  <a:pt x="627" y="6096"/>
                </a:lnTo>
                <a:lnTo>
                  <a:pt x="623" y="6090"/>
                </a:lnTo>
                <a:lnTo>
                  <a:pt x="622" y="6086"/>
                </a:lnTo>
                <a:lnTo>
                  <a:pt x="622" y="6081"/>
                </a:lnTo>
                <a:lnTo>
                  <a:pt x="625" y="6078"/>
                </a:lnTo>
                <a:lnTo>
                  <a:pt x="630" y="6076"/>
                </a:lnTo>
                <a:lnTo>
                  <a:pt x="636" y="6074"/>
                </a:lnTo>
                <a:lnTo>
                  <a:pt x="645" y="6071"/>
                </a:lnTo>
                <a:lnTo>
                  <a:pt x="669" y="6067"/>
                </a:lnTo>
                <a:lnTo>
                  <a:pt x="699" y="6062"/>
                </a:lnTo>
                <a:lnTo>
                  <a:pt x="735" y="6056"/>
                </a:lnTo>
                <a:lnTo>
                  <a:pt x="778" y="6048"/>
                </a:lnTo>
                <a:lnTo>
                  <a:pt x="924" y="6012"/>
                </a:lnTo>
                <a:lnTo>
                  <a:pt x="1154" y="5956"/>
                </a:lnTo>
                <a:lnTo>
                  <a:pt x="1695" y="5824"/>
                </a:lnTo>
                <a:lnTo>
                  <a:pt x="1815" y="5792"/>
                </a:lnTo>
                <a:lnTo>
                  <a:pt x="1922" y="5763"/>
                </a:lnTo>
                <a:lnTo>
                  <a:pt x="2017" y="5736"/>
                </a:lnTo>
                <a:lnTo>
                  <a:pt x="2100" y="5710"/>
                </a:lnTo>
                <a:lnTo>
                  <a:pt x="2236" y="5670"/>
                </a:lnTo>
                <a:lnTo>
                  <a:pt x="2291" y="5654"/>
                </a:lnTo>
                <a:lnTo>
                  <a:pt x="2317" y="5649"/>
                </a:lnTo>
                <a:lnTo>
                  <a:pt x="2339" y="5643"/>
                </a:lnTo>
                <a:lnTo>
                  <a:pt x="2351" y="5642"/>
                </a:lnTo>
                <a:lnTo>
                  <a:pt x="2361" y="5641"/>
                </a:lnTo>
                <a:lnTo>
                  <a:pt x="2380" y="5641"/>
                </a:lnTo>
                <a:lnTo>
                  <a:pt x="2399" y="5643"/>
                </a:lnTo>
                <a:lnTo>
                  <a:pt x="2417" y="5645"/>
                </a:lnTo>
                <a:lnTo>
                  <a:pt x="2450" y="5652"/>
                </a:lnTo>
                <a:lnTo>
                  <a:pt x="2467" y="5654"/>
                </a:lnTo>
                <a:lnTo>
                  <a:pt x="2484" y="5654"/>
                </a:lnTo>
                <a:lnTo>
                  <a:pt x="2493" y="5653"/>
                </a:lnTo>
                <a:lnTo>
                  <a:pt x="2501" y="5651"/>
                </a:lnTo>
                <a:lnTo>
                  <a:pt x="2517" y="5646"/>
                </a:lnTo>
                <a:lnTo>
                  <a:pt x="2547" y="5634"/>
                </a:lnTo>
                <a:lnTo>
                  <a:pt x="2567" y="5627"/>
                </a:lnTo>
                <a:lnTo>
                  <a:pt x="2579" y="5624"/>
                </a:lnTo>
                <a:lnTo>
                  <a:pt x="2593" y="5622"/>
                </a:lnTo>
                <a:lnTo>
                  <a:pt x="2610" y="5619"/>
                </a:lnTo>
                <a:lnTo>
                  <a:pt x="2628" y="5617"/>
                </a:lnTo>
                <a:lnTo>
                  <a:pt x="2649" y="5616"/>
                </a:lnTo>
                <a:lnTo>
                  <a:pt x="2672" y="5615"/>
                </a:lnTo>
                <a:lnTo>
                  <a:pt x="2736" y="5613"/>
                </a:lnTo>
                <a:lnTo>
                  <a:pt x="2808" y="5610"/>
                </a:lnTo>
                <a:lnTo>
                  <a:pt x="2962" y="5603"/>
                </a:lnTo>
                <a:lnTo>
                  <a:pt x="3107" y="5595"/>
                </a:lnTo>
                <a:lnTo>
                  <a:pt x="3166" y="5592"/>
                </a:lnTo>
                <a:lnTo>
                  <a:pt x="3213" y="5591"/>
                </a:lnTo>
                <a:lnTo>
                  <a:pt x="3254" y="5591"/>
                </a:lnTo>
                <a:lnTo>
                  <a:pt x="3294" y="5594"/>
                </a:lnTo>
                <a:lnTo>
                  <a:pt x="3332" y="5598"/>
                </a:lnTo>
                <a:lnTo>
                  <a:pt x="3348" y="5600"/>
                </a:lnTo>
                <a:lnTo>
                  <a:pt x="3362" y="5604"/>
                </a:lnTo>
                <a:lnTo>
                  <a:pt x="3374" y="5607"/>
                </a:lnTo>
                <a:lnTo>
                  <a:pt x="3381" y="5610"/>
                </a:lnTo>
                <a:lnTo>
                  <a:pt x="3385" y="5613"/>
                </a:lnTo>
                <a:lnTo>
                  <a:pt x="3386" y="5615"/>
                </a:lnTo>
                <a:lnTo>
                  <a:pt x="3387" y="5617"/>
                </a:lnTo>
                <a:lnTo>
                  <a:pt x="3387" y="5619"/>
                </a:lnTo>
                <a:lnTo>
                  <a:pt x="3385" y="5623"/>
                </a:lnTo>
                <a:lnTo>
                  <a:pt x="3383" y="5625"/>
                </a:lnTo>
                <a:lnTo>
                  <a:pt x="3372" y="5631"/>
                </a:lnTo>
                <a:lnTo>
                  <a:pt x="3358" y="5636"/>
                </a:lnTo>
                <a:lnTo>
                  <a:pt x="3338" y="5643"/>
                </a:lnTo>
                <a:close/>
              </a:path>
            </a:pathLst>
          </a:custGeom>
          <a:solidFill>
            <a:srgbClr val="595959">
              <a:alpha val="3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2" name="右大括号 11"/>
          <p:cNvSpPr/>
          <p:nvPr>
            <p:custDataLst>
              <p:tags r:id="rId7"/>
            </p:custDataLst>
          </p:nvPr>
        </p:nvSpPr>
        <p:spPr bwMode="auto">
          <a:xfrm>
            <a:off x="6346508" y="2447608"/>
            <a:ext cx="576262" cy="2447925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noFill/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42925" y="384810"/>
            <a:ext cx="11531600" cy="119888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齐人未尝赂秦，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终继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五国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迁灭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何哉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？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与嬴而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不助五国也。五国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既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丧，齐亦不免矣。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9"/>
            </p:custDataLst>
          </p:nvPr>
        </p:nvSpPr>
        <p:spPr>
          <a:xfrm>
            <a:off x="549275" y="1777365"/>
            <a:ext cx="3298825" cy="119888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终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最终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继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副词，接着、随后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迁灭：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迁，改变  灭亡</a:t>
            </a:r>
            <a:endParaRPr lang="zh-CN" altLang="en-US" sz="24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0"/>
            </p:custDataLst>
          </p:nvPr>
        </p:nvSpPr>
        <p:spPr>
          <a:xfrm>
            <a:off x="4711700" y="2183765"/>
            <a:ext cx="6831965" cy="304609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50000"/>
              </a:lnSpc>
            </a:pPr>
            <a:r>
              <a:rPr lang="zh-CN" altLang="en-US" sz="32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齐国不曾割地贿赂秦国，最后也随着五国灭亡，为什么呢？这是因为它跟秦国交好而不帮助五国。五国灭亡之后，齐国也就不能幸免了</a:t>
            </a:r>
            <a:r>
              <a:rPr lang="zh-CN" altLang="en-US" sz="24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。</a:t>
            </a:r>
            <a:endParaRPr lang="zh-CN" altLang="en-US" sz="24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5" name="TextBox 19"/>
          <p:cNvSpPr txBox="1"/>
          <p:nvPr>
            <p:custDataLst>
              <p:tags r:id="rId11"/>
            </p:custDataLst>
          </p:nvPr>
        </p:nvSpPr>
        <p:spPr>
          <a:xfrm>
            <a:off x="542925" y="2976245"/>
            <a:ext cx="3305175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何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为什么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哉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助词，表疑问 呢</a:t>
            </a:r>
            <a:endParaRPr lang="zh-CN" altLang="en-US" sz="24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12"/>
            </p:custDataLst>
          </p:nvPr>
        </p:nvSpPr>
        <p:spPr>
          <a:xfrm>
            <a:off x="549275" y="3806190"/>
            <a:ext cx="3298825" cy="1938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与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亲附、亲近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赢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秦王的姓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连词，表转折，却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与嬴而不助五国也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判断句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8" name="TextBox 19"/>
          <p:cNvSpPr txBox="1"/>
          <p:nvPr>
            <p:custDataLst>
              <p:tags r:id="rId13"/>
            </p:custDataLst>
          </p:nvPr>
        </p:nvSpPr>
        <p:spPr>
          <a:xfrm>
            <a:off x="549275" y="5744210"/>
            <a:ext cx="295402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既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已经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/>
      <p:bldP spid="5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4525" y="2047875"/>
            <a:ext cx="981075" cy="1036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91795" y="294640"/>
            <a:ext cx="11531600" cy="175323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燕赵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君，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有远略，能守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土，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义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不赂秦。是故燕虽小国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后亡，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斯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用兵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效也。至丹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荆卿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为计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，始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速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祸焉。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120650" y="2047875"/>
            <a:ext cx="3200400" cy="181483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始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副词，当初、起初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代词，他们的</a:t>
            </a:r>
            <a:endParaRPr lang="zh-CN" altLang="en-US" sz="28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5925820" y="2416175"/>
            <a:ext cx="5997575" cy="370903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2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燕国和赵国的君主，起初有长远的谋略，能够守住他们的土地，坚持正义不贿赂秦国。因此燕国虽然是个小国，却灭亡在后，这是用兵抵抗的效果。到了燕太子丹用派遣荆轲刺杀秦王作为对付秦国的策略，才招致灭亡的祸患了。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TextBox 19"/>
          <p:cNvSpPr txBox="1"/>
          <p:nvPr>
            <p:custDataLst>
              <p:tags r:id="rId8"/>
            </p:custDataLst>
          </p:nvPr>
        </p:nvSpPr>
        <p:spPr>
          <a:xfrm>
            <a:off x="0" y="3862705"/>
            <a:ext cx="3945255" cy="267652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义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名词作动词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，坚持正义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连词，表转折，却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斯：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代词，这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斯用兵之效也</a:t>
            </a:r>
            <a:r>
              <a:rPr lang="en-US" alt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判断句</a:t>
            </a:r>
            <a:endParaRPr lang="zh-CN" altLang="en-US" sz="28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9"/>
            </p:custDataLst>
          </p:nvPr>
        </p:nvSpPr>
        <p:spPr>
          <a:xfrm>
            <a:off x="3333750" y="2047875"/>
            <a:ext cx="2580005" cy="1383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以…为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把…作为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计：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策略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5" name="TextBox 19"/>
          <p:cNvSpPr txBox="1"/>
          <p:nvPr>
            <p:custDataLst>
              <p:tags r:id="rId10"/>
            </p:custDataLst>
          </p:nvPr>
        </p:nvSpPr>
        <p:spPr>
          <a:xfrm>
            <a:off x="3119755" y="5172075"/>
            <a:ext cx="2794000" cy="95313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始：才</a:t>
            </a:r>
            <a:endParaRPr lang="zh-CN" altLang="en-US" sz="28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速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招致</a:t>
            </a:r>
            <a:endParaRPr lang="zh-CN" altLang="en-US" sz="28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/>
      <p:bldP spid="2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Freeform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06488" y="2454275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0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06488" y="3324225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1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06488" y="4192588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22" name="KSO_Shape"/>
          <p:cNvSpPr/>
          <p:nvPr>
            <p:custDataLst>
              <p:tags r:id="rId6"/>
            </p:custDataLst>
          </p:nvPr>
        </p:nvSpPr>
        <p:spPr bwMode="auto">
          <a:xfrm rot="20524842">
            <a:off x="3722688" y="1150938"/>
            <a:ext cx="706437" cy="420687"/>
          </a:xfrm>
          <a:custGeom>
            <a:gdLst>
              <a:gd name="T0" fmla="*/ 255239482 w 10487"/>
              <a:gd name="T1" fmla="*/ 131711046 h 6252"/>
              <a:gd name="T2" fmla="*/ 207986327 w 10487"/>
              <a:gd name="T3" fmla="*/ 157610558 h 6252"/>
              <a:gd name="T4" fmla="*/ 174394421 w 10487"/>
              <a:gd name="T5" fmla="*/ 151135725 h 6252"/>
              <a:gd name="T6" fmla="*/ 166309933 w 10487"/>
              <a:gd name="T7" fmla="*/ 129134312 h 6252"/>
              <a:gd name="T8" fmla="*/ 173998417 w 10487"/>
              <a:gd name="T9" fmla="*/ 93357290 h 6252"/>
              <a:gd name="T10" fmla="*/ 177694157 w 10487"/>
              <a:gd name="T11" fmla="*/ 22728091 h 6252"/>
              <a:gd name="T12" fmla="*/ 171589510 w 10487"/>
              <a:gd name="T13" fmla="*/ 23388955 h 6252"/>
              <a:gd name="T14" fmla="*/ 166804757 w 10487"/>
              <a:gd name="T15" fmla="*/ 21406727 h 6252"/>
              <a:gd name="T16" fmla="*/ 166738817 w 10487"/>
              <a:gd name="T17" fmla="*/ 5219463 h 6252"/>
              <a:gd name="T18" fmla="*/ 159083213 w 10487"/>
              <a:gd name="T19" fmla="*/ 40501065 h 6252"/>
              <a:gd name="T20" fmla="*/ 150338778 w 10487"/>
              <a:gd name="T21" fmla="*/ 16253259 h 6252"/>
              <a:gd name="T22" fmla="*/ 144168191 w 10487"/>
              <a:gd name="T23" fmla="*/ 24346890 h 6252"/>
              <a:gd name="T24" fmla="*/ 139383439 w 10487"/>
              <a:gd name="T25" fmla="*/ 34125316 h 6252"/>
              <a:gd name="T26" fmla="*/ 137403597 w 10487"/>
              <a:gd name="T27" fmla="*/ 39278784 h 6252"/>
              <a:gd name="T28" fmla="*/ 131266071 w 10487"/>
              <a:gd name="T29" fmla="*/ 20481699 h 6252"/>
              <a:gd name="T30" fmla="*/ 123841349 w 10487"/>
              <a:gd name="T31" fmla="*/ 34521653 h 6252"/>
              <a:gd name="T32" fmla="*/ 114733970 w 10487"/>
              <a:gd name="T33" fmla="*/ 29995961 h 6252"/>
              <a:gd name="T34" fmla="*/ 108959388 w 10487"/>
              <a:gd name="T35" fmla="*/ 37395821 h 6252"/>
              <a:gd name="T36" fmla="*/ 104537579 w 10487"/>
              <a:gd name="T37" fmla="*/ 50378575 h 6252"/>
              <a:gd name="T38" fmla="*/ 99851828 w 10487"/>
              <a:gd name="T39" fmla="*/ 56853408 h 6252"/>
              <a:gd name="T40" fmla="*/ 95694143 w 10487"/>
              <a:gd name="T41" fmla="*/ 70199591 h 6252"/>
              <a:gd name="T42" fmla="*/ 97178978 w 10487"/>
              <a:gd name="T43" fmla="*/ 81828073 h 6252"/>
              <a:gd name="T44" fmla="*/ 90645448 w 10487"/>
              <a:gd name="T45" fmla="*/ 82389672 h 6252"/>
              <a:gd name="T46" fmla="*/ 87048709 w 10487"/>
              <a:gd name="T47" fmla="*/ 87113532 h 6252"/>
              <a:gd name="T48" fmla="*/ 86322640 w 10487"/>
              <a:gd name="T49" fmla="*/ 93621454 h 6252"/>
              <a:gd name="T50" fmla="*/ 92295406 w 10487"/>
              <a:gd name="T51" fmla="*/ 101814169 h 6252"/>
              <a:gd name="T52" fmla="*/ 90084502 w 10487"/>
              <a:gd name="T53" fmla="*/ 107892665 h 6252"/>
              <a:gd name="T54" fmla="*/ 87180589 w 10487"/>
              <a:gd name="T55" fmla="*/ 113244483 h 6252"/>
              <a:gd name="T56" fmla="*/ 84573862 w 10487"/>
              <a:gd name="T57" fmla="*/ 119785311 h 6252"/>
              <a:gd name="T58" fmla="*/ 86520642 w 10487"/>
              <a:gd name="T59" fmla="*/ 127812947 h 6252"/>
              <a:gd name="T60" fmla="*/ 87411653 w 10487"/>
              <a:gd name="T61" fmla="*/ 134386864 h 6252"/>
              <a:gd name="T62" fmla="*/ 92658350 w 10487"/>
              <a:gd name="T63" fmla="*/ 137921715 h 6252"/>
              <a:gd name="T64" fmla="*/ 94473250 w 10487"/>
              <a:gd name="T65" fmla="*/ 143306439 h 6252"/>
              <a:gd name="T66" fmla="*/ 96618032 w 10487"/>
              <a:gd name="T67" fmla="*/ 147435795 h 6252"/>
              <a:gd name="T68" fmla="*/ 97542104 w 10487"/>
              <a:gd name="T69" fmla="*/ 150309782 h 6252"/>
              <a:gd name="T70" fmla="*/ 100973901 w 10487"/>
              <a:gd name="T71" fmla="*/ 153283034 h 6252"/>
              <a:gd name="T72" fmla="*/ 100577896 w 10487"/>
              <a:gd name="T73" fmla="*/ 156817703 h 6252"/>
              <a:gd name="T74" fmla="*/ 88302663 w 10487"/>
              <a:gd name="T75" fmla="*/ 163589970 h 6252"/>
              <a:gd name="T76" fmla="*/ 68998711 w 10487"/>
              <a:gd name="T77" fmla="*/ 167620241 h 6252"/>
              <a:gd name="T78" fmla="*/ 67315873 w 10487"/>
              <a:gd name="T79" fmla="*/ 172674625 h 6252"/>
              <a:gd name="T80" fmla="*/ 59759271 w 10487"/>
              <a:gd name="T81" fmla="*/ 178092438 h 6252"/>
              <a:gd name="T82" fmla="*/ 96189148 w 10487"/>
              <a:gd name="T83" fmla="*/ 179744144 h 6252"/>
              <a:gd name="T84" fmla="*/ 85662693 w 10487"/>
              <a:gd name="T85" fmla="*/ 183179729 h 6252"/>
              <a:gd name="T86" fmla="*/ 48705112 w 10487"/>
              <a:gd name="T87" fmla="*/ 191405533 h 6252"/>
              <a:gd name="T88" fmla="*/ 14849082 w 10487"/>
              <a:gd name="T89" fmla="*/ 191405533 h 6252"/>
              <a:gd name="T90" fmla="*/ 15905033 w 10487"/>
              <a:gd name="T91" fmla="*/ 197351856 h 6252"/>
              <a:gd name="T92" fmla="*/ 7292479 w 10487"/>
              <a:gd name="T93" fmla="*/ 195039286 h 6252"/>
              <a:gd name="T94" fmla="*/ 2408907 w 10487"/>
              <a:gd name="T95" fmla="*/ 198706310 h 6252"/>
              <a:gd name="T96" fmla="*/ 560946 w 10487"/>
              <a:gd name="T97" fmla="*/ 202472235 h 6252"/>
              <a:gd name="T98" fmla="*/ 62531121 w 10487"/>
              <a:gd name="T99" fmla="*/ 196988426 h 6252"/>
              <a:gd name="T100" fmla="*/ 110939229 w 10487"/>
              <a:gd name="T101" fmla="*/ 189918907 h 6252"/>
              <a:gd name="T102" fmla="*/ 119089657 w 10487"/>
              <a:gd name="T103" fmla="*/ 190414510 h 6252"/>
              <a:gd name="T104" fmla="*/ 131167070 w 10487"/>
              <a:gd name="T105" fmla="*/ 184104757 h 6252"/>
              <a:gd name="T106" fmla="*/ 178585167 w 10487"/>
              <a:gd name="T107" fmla="*/ 181924360 h 6252"/>
              <a:gd name="T108" fmla="*/ 234648697 w 10487"/>
              <a:gd name="T109" fmla="*/ 154406230 h 6252"/>
              <a:gd name="T110" fmla="*/ 260222055 w 10487"/>
              <a:gd name="T111" fmla="*/ 151234810 h 6252"/>
              <a:gd name="T112" fmla="*/ 334434585 w 10487"/>
              <a:gd name="T113" fmla="*/ 152688347 h 6252"/>
              <a:gd name="T114" fmla="*/ 16103036 w 10487"/>
              <a:gd name="T115" fmla="*/ 201778464 h 6252"/>
              <a:gd name="T116" fmla="*/ 81439068 w 10487"/>
              <a:gd name="T117" fmla="*/ 189687650 h 6252"/>
              <a:gd name="T118" fmla="*/ 20887788 w 10487"/>
              <a:gd name="T119" fmla="*/ 201646473 h 6252"/>
              <a:gd name="T120" fmla="*/ 80845061 w 10487"/>
              <a:gd name="T121" fmla="*/ 186714579 h 6252"/>
              <a:gd name="T122" fmla="*/ 111764117 w 10487"/>
              <a:gd name="T123" fmla="*/ 185624290 h 62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87" h="6252">
                <a:moveTo>
                  <a:pt x="10356" y="4583"/>
                </a:moveTo>
                <a:lnTo>
                  <a:pt x="10356" y="4583"/>
                </a:lnTo>
                <a:lnTo>
                  <a:pt x="10254" y="4563"/>
                </a:lnTo>
                <a:lnTo>
                  <a:pt x="10028" y="4517"/>
                </a:lnTo>
                <a:lnTo>
                  <a:pt x="9715" y="4453"/>
                </a:lnTo>
                <a:lnTo>
                  <a:pt x="9355" y="4378"/>
                </a:lnTo>
                <a:lnTo>
                  <a:pt x="9170" y="4337"/>
                </a:lnTo>
                <a:lnTo>
                  <a:pt x="8987" y="4297"/>
                </a:lnTo>
                <a:lnTo>
                  <a:pt x="8811" y="4258"/>
                </a:lnTo>
                <a:lnTo>
                  <a:pt x="8648" y="4218"/>
                </a:lnTo>
                <a:lnTo>
                  <a:pt x="8503" y="4182"/>
                </a:lnTo>
                <a:lnTo>
                  <a:pt x="8437" y="4166"/>
                </a:lnTo>
                <a:lnTo>
                  <a:pt x="8378" y="4150"/>
                </a:lnTo>
                <a:lnTo>
                  <a:pt x="8326" y="4135"/>
                </a:lnTo>
                <a:lnTo>
                  <a:pt x="8282" y="4121"/>
                </a:lnTo>
                <a:lnTo>
                  <a:pt x="8245" y="4108"/>
                </a:lnTo>
                <a:lnTo>
                  <a:pt x="8216" y="4097"/>
                </a:lnTo>
                <a:lnTo>
                  <a:pt x="8123" y="4057"/>
                </a:lnTo>
                <a:lnTo>
                  <a:pt x="8080" y="4039"/>
                </a:lnTo>
                <a:lnTo>
                  <a:pt x="8035" y="4022"/>
                </a:lnTo>
                <a:lnTo>
                  <a:pt x="7992" y="4007"/>
                </a:lnTo>
                <a:lnTo>
                  <a:pt x="7949" y="3995"/>
                </a:lnTo>
                <a:lnTo>
                  <a:pt x="7928" y="3991"/>
                </a:lnTo>
                <a:lnTo>
                  <a:pt x="7907" y="3986"/>
                </a:lnTo>
                <a:lnTo>
                  <a:pt x="7886" y="3983"/>
                </a:lnTo>
                <a:lnTo>
                  <a:pt x="7864" y="3981"/>
                </a:lnTo>
                <a:lnTo>
                  <a:pt x="7843" y="3979"/>
                </a:lnTo>
                <a:lnTo>
                  <a:pt x="7822" y="3978"/>
                </a:lnTo>
                <a:lnTo>
                  <a:pt x="7800" y="3979"/>
                </a:lnTo>
                <a:lnTo>
                  <a:pt x="7779" y="3981"/>
                </a:lnTo>
                <a:lnTo>
                  <a:pt x="7757" y="3983"/>
                </a:lnTo>
                <a:lnTo>
                  <a:pt x="7735" y="3987"/>
                </a:lnTo>
                <a:lnTo>
                  <a:pt x="7713" y="3992"/>
                </a:lnTo>
                <a:lnTo>
                  <a:pt x="7690" y="3998"/>
                </a:lnTo>
                <a:lnTo>
                  <a:pt x="7668" y="4006"/>
                </a:lnTo>
                <a:lnTo>
                  <a:pt x="7644" y="4015"/>
                </a:lnTo>
                <a:lnTo>
                  <a:pt x="7622" y="4025"/>
                </a:lnTo>
                <a:lnTo>
                  <a:pt x="7598" y="4038"/>
                </a:lnTo>
                <a:lnTo>
                  <a:pt x="7574" y="4051"/>
                </a:lnTo>
                <a:lnTo>
                  <a:pt x="7550" y="4066"/>
                </a:lnTo>
                <a:lnTo>
                  <a:pt x="7525" y="4083"/>
                </a:lnTo>
                <a:lnTo>
                  <a:pt x="7500" y="4101"/>
                </a:lnTo>
                <a:lnTo>
                  <a:pt x="7349" y="4215"/>
                </a:lnTo>
                <a:lnTo>
                  <a:pt x="7266" y="4277"/>
                </a:lnTo>
                <a:lnTo>
                  <a:pt x="7179" y="4341"/>
                </a:lnTo>
                <a:lnTo>
                  <a:pt x="7089" y="4406"/>
                </a:lnTo>
                <a:lnTo>
                  <a:pt x="7043" y="4437"/>
                </a:lnTo>
                <a:lnTo>
                  <a:pt x="6996" y="4468"/>
                </a:lnTo>
                <a:lnTo>
                  <a:pt x="6948" y="4499"/>
                </a:lnTo>
                <a:lnTo>
                  <a:pt x="6901" y="4529"/>
                </a:lnTo>
                <a:lnTo>
                  <a:pt x="6852" y="4558"/>
                </a:lnTo>
                <a:lnTo>
                  <a:pt x="6804" y="4586"/>
                </a:lnTo>
                <a:lnTo>
                  <a:pt x="6755" y="4613"/>
                </a:lnTo>
                <a:lnTo>
                  <a:pt x="6707" y="4638"/>
                </a:lnTo>
                <a:lnTo>
                  <a:pt x="6658" y="4661"/>
                </a:lnTo>
                <a:lnTo>
                  <a:pt x="6609" y="4684"/>
                </a:lnTo>
                <a:lnTo>
                  <a:pt x="6561" y="4704"/>
                </a:lnTo>
                <a:lnTo>
                  <a:pt x="6512" y="4722"/>
                </a:lnTo>
                <a:lnTo>
                  <a:pt x="6465" y="4737"/>
                </a:lnTo>
                <a:lnTo>
                  <a:pt x="6418" y="4750"/>
                </a:lnTo>
                <a:lnTo>
                  <a:pt x="6371" y="4760"/>
                </a:lnTo>
                <a:lnTo>
                  <a:pt x="6348" y="4765"/>
                </a:lnTo>
                <a:lnTo>
                  <a:pt x="6325" y="4768"/>
                </a:lnTo>
                <a:lnTo>
                  <a:pt x="6303" y="4771"/>
                </a:lnTo>
                <a:lnTo>
                  <a:pt x="6279" y="4772"/>
                </a:lnTo>
                <a:lnTo>
                  <a:pt x="6257" y="4774"/>
                </a:lnTo>
                <a:lnTo>
                  <a:pt x="6235" y="4775"/>
                </a:lnTo>
                <a:lnTo>
                  <a:pt x="6213" y="4774"/>
                </a:lnTo>
                <a:lnTo>
                  <a:pt x="6192" y="4772"/>
                </a:lnTo>
                <a:lnTo>
                  <a:pt x="6169" y="4770"/>
                </a:lnTo>
                <a:lnTo>
                  <a:pt x="6148" y="4767"/>
                </a:lnTo>
                <a:lnTo>
                  <a:pt x="6128" y="4763"/>
                </a:lnTo>
                <a:lnTo>
                  <a:pt x="6106" y="4759"/>
                </a:lnTo>
                <a:lnTo>
                  <a:pt x="6086" y="4752"/>
                </a:lnTo>
                <a:lnTo>
                  <a:pt x="6066" y="4746"/>
                </a:lnTo>
                <a:lnTo>
                  <a:pt x="6027" y="4732"/>
                </a:lnTo>
                <a:lnTo>
                  <a:pt x="5989" y="4720"/>
                </a:lnTo>
                <a:lnTo>
                  <a:pt x="5952" y="4709"/>
                </a:lnTo>
                <a:lnTo>
                  <a:pt x="5915" y="4698"/>
                </a:lnTo>
                <a:lnTo>
                  <a:pt x="5879" y="4688"/>
                </a:lnTo>
                <a:lnTo>
                  <a:pt x="5843" y="4680"/>
                </a:lnTo>
                <a:lnTo>
                  <a:pt x="5774" y="4666"/>
                </a:lnTo>
                <a:lnTo>
                  <a:pt x="5708" y="4654"/>
                </a:lnTo>
                <a:lnTo>
                  <a:pt x="5646" y="4645"/>
                </a:lnTo>
                <a:lnTo>
                  <a:pt x="5588" y="4637"/>
                </a:lnTo>
                <a:lnTo>
                  <a:pt x="5533" y="4631"/>
                </a:lnTo>
                <a:lnTo>
                  <a:pt x="5438" y="4620"/>
                </a:lnTo>
                <a:lnTo>
                  <a:pt x="5397" y="4615"/>
                </a:lnTo>
                <a:lnTo>
                  <a:pt x="5363" y="4609"/>
                </a:lnTo>
                <a:lnTo>
                  <a:pt x="5347" y="4605"/>
                </a:lnTo>
                <a:lnTo>
                  <a:pt x="5333" y="4602"/>
                </a:lnTo>
                <a:lnTo>
                  <a:pt x="5320" y="4597"/>
                </a:lnTo>
                <a:lnTo>
                  <a:pt x="5310" y="4593"/>
                </a:lnTo>
                <a:lnTo>
                  <a:pt x="5300" y="4587"/>
                </a:lnTo>
                <a:lnTo>
                  <a:pt x="5292" y="4582"/>
                </a:lnTo>
                <a:lnTo>
                  <a:pt x="5285" y="4575"/>
                </a:lnTo>
                <a:lnTo>
                  <a:pt x="5281" y="4567"/>
                </a:lnTo>
                <a:lnTo>
                  <a:pt x="5278" y="4554"/>
                </a:lnTo>
                <a:lnTo>
                  <a:pt x="5275" y="4538"/>
                </a:lnTo>
                <a:lnTo>
                  <a:pt x="5269" y="4519"/>
                </a:lnTo>
                <a:lnTo>
                  <a:pt x="5263" y="4497"/>
                </a:lnTo>
                <a:lnTo>
                  <a:pt x="5254" y="4474"/>
                </a:lnTo>
                <a:lnTo>
                  <a:pt x="5248" y="4463"/>
                </a:lnTo>
                <a:lnTo>
                  <a:pt x="5243" y="4453"/>
                </a:lnTo>
                <a:lnTo>
                  <a:pt x="5235" y="4442"/>
                </a:lnTo>
                <a:lnTo>
                  <a:pt x="5228" y="4433"/>
                </a:lnTo>
                <a:lnTo>
                  <a:pt x="5220" y="4422"/>
                </a:lnTo>
                <a:lnTo>
                  <a:pt x="5215" y="4410"/>
                </a:lnTo>
                <a:lnTo>
                  <a:pt x="5210" y="4397"/>
                </a:lnTo>
                <a:lnTo>
                  <a:pt x="5207" y="4381"/>
                </a:lnTo>
                <a:lnTo>
                  <a:pt x="5202" y="4345"/>
                </a:lnTo>
                <a:lnTo>
                  <a:pt x="5197" y="4304"/>
                </a:lnTo>
                <a:lnTo>
                  <a:pt x="5193" y="4281"/>
                </a:lnTo>
                <a:lnTo>
                  <a:pt x="5189" y="4258"/>
                </a:lnTo>
                <a:lnTo>
                  <a:pt x="5184" y="4234"/>
                </a:lnTo>
                <a:lnTo>
                  <a:pt x="5176" y="4208"/>
                </a:lnTo>
                <a:lnTo>
                  <a:pt x="5169" y="4181"/>
                </a:lnTo>
                <a:lnTo>
                  <a:pt x="5157" y="4154"/>
                </a:lnTo>
                <a:lnTo>
                  <a:pt x="5144" y="4127"/>
                </a:lnTo>
                <a:lnTo>
                  <a:pt x="5128" y="4099"/>
                </a:lnTo>
                <a:lnTo>
                  <a:pt x="5096" y="4044"/>
                </a:lnTo>
                <a:lnTo>
                  <a:pt x="5081" y="4018"/>
                </a:lnTo>
                <a:lnTo>
                  <a:pt x="5069" y="3992"/>
                </a:lnTo>
                <a:lnTo>
                  <a:pt x="5057" y="3965"/>
                </a:lnTo>
                <a:lnTo>
                  <a:pt x="5047" y="3937"/>
                </a:lnTo>
                <a:lnTo>
                  <a:pt x="5040" y="3909"/>
                </a:lnTo>
                <a:lnTo>
                  <a:pt x="5034" y="3877"/>
                </a:lnTo>
                <a:lnTo>
                  <a:pt x="5031" y="3846"/>
                </a:lnTo>
                <a:lnTo>
                  <a:pt x="5029" y="3811"/>
                </a:lnTo>
                <a:lnTo>
                  <a:pt x="5031" y="3773"/>
                </a:lnTo>
                <a:lnTo>
                  <a:pt x="5035" y="3733"/>
                </a:lnTo>
                <a:lnTo>
                  <a:pt x="5041" y="3688"/>
                </a:lnTo>
                <a:lnTo>
                  <a:pt x="5051" y="3640"/>
                </a:lnTo>
                <a:lnTo>
                  <a:pt x="5063" y="3586"/>
                </a:lnTo>
                <a:lnTo>
                  <a:pt x="5079" y="3528"/>
                </a:lnTo>
                <a:lnTo>
                  <a:pt x="5097" y="3469"/>
                </a:lnTo>
                <a:lnTo>
                  <a:pt x="5114" y="3413"/>
                </a:lnTo>
                <a:lnTo>
                  <a:pt x="5131" y="3360"/>
                </a:lnTo>
                <a:lnTo>
                  <a:pt x="5149" y="3311"/>
                </a:lnTo>
                <a:lnTo>
                  <a:pt x="5182" y="3220"/>
                </a:lnTo>
                <a:lnTo>
                  <a:pt x="5212" y="3140"/>
                </a:lnTo>
                <a:lnTo>
                  <a:pt x="5225" y="3104"/>
                </a:lnTo>
                <a:lnTo>
                  <a:pt x="5236" y="3070"/>
                </a:lnTo>
                <a:lnTo>
                  <a:pt x="5246" y="3038"/>
                </a:lnTo>
                <a:lnTo>
                  <a:pt x="5254" y="3009"/>
                </a:lnTo>
                <a:lnTo>
                  <a:pt x="5259" y="2982"/>
                </a:lnTo>
                <a:lnTo>
                  <a:pt x="5262" y="2956"/>
                </a:lnTo>
                <a:lnTo>
                  <a:pt x="5263" y="2944"/>
                </a:lnTo>
                <a:lnTo>
                  <a:pt x="5263" y="2933"/>
                </a:lnTo>
                <a:lnTo>
                  <a:pt x="5262" y="2922"/>
                </a:lnTo>
                <a:lnTo>
                  <a:pt x="5261" y="2910"/>
                </a:lnTo>
                <a:lnTo>
                  <a:pt x="5259" y="2900"/>
                </a:lnTo>
                <a:lnTo>
                  <a:pt x="5258" y="2891"/>
                </a:lnTo>
                <a:lnTo>
                  <a:pt x="5258" y="2873"/>
                </a:lnTo>
                <a:lnTo>
                  <a:pt x="5262" y="2857"/>
                </a:lnTo>
                <a:lnTo>
                  <a:pt x="5266" y="2841"/>
                </a:lnTo>
                <a:lnTo>
                  <a:pt x="5273" y="2826"/>
                </a:lnTo>
                <a:lnTo>
                  <a:pt x="5280" y="2813"/>
                </a:lnTo>
                <a:lnTo>
                  <a:pt x="5296" y="2783"/>
                </a:lnTo>
                <a:lnTo>
                  <a:pt x="5304" y="2766"/>
                </a:lnTo>
                <a:lnTo>
                  <a:pt x="5312" y="2747"/>
                </a:lnTo>
                <a:lnTo>
                  <a:pt x="5318" y="2726"/>
                </a:lnTo>
                <a:lnTo>
                  <a:pt x="5323" y="2703"/>
                </a:lnTo>
                <a:lnTo>
                  <a:pt x="5327" y="2676"/>
                </a:lnTo>
                <a:lnTo>
                  <a:pt x="5327" y="2647"/>
                </a:lnTo>
                <a:lnTo>
                  <a:pt x="5327" y="2630"/>
                </a:lnTo>
                <a:lnTo>
                  <a:pt x="5326" y="2612"/>
                </a:lnTo>
                <a:lnTo>
                  <a:pt x="5323" y="2594"/>
                </a:lnTo>
                <a:lnTo>
                  <a:pt x="5320" y="2574"/>
                </a:lnTo>
                <a:lnTo>
                  <a:pt x="5305" y="2484"/>
                </a:lnTo>
                <a:lnTo>
                  <a:pt x="5299" y="2433"/>
                </a:lnTo>
                <a:lnTo>
                  <a:pt x="5291" y="2376"/>
                </a:lnTo>
                <a:lnTo>
                  <a:pt x="5284" y="2317"/>
                </a:lnTo>
                <a:lnTo>
                  <a:pt x="5278" y="2253"/>
                </a:lnTo>
                <a:lnTo>
                  <a:pt x="5273" y="2185"/>
                </a:lnTo>
                <a:lnTo>
                  <a:pt x="5268" y="2113"/>
                </a:lnTo>
                <a:lnTo>
                  <a:pt x="5265" y="2038"/>
                </a:lnTo>
                <a:lnTo>
                  <a:pt x="5263" y="1959"/>
                </a:lnTo>
                <a:lnTo>
                  <a:pt x="5262" y="1876"/>
                </a:lnTo>
                <a:lnTo>
                  <a:pt x="5263" y="1790"/>
                </a:lnTo>
                <a:lnTo>
                  <a:pt x="5266" y="1700"/>
                </a:lnTo>
                <a:lnTo>
                  <a:pt x="5272" y="1608"/>
                </a:lnTo>
                <a:lnTo>
                  <a:pt x="5280" y="1512"/>
                </a:lnTo>
                <a:lnTo>
                  <a:pt x="5290" y="1412"/>
                </a:lnTo>
                <a:lnTo>
                  <a:pt x="5318" y="1184"/>
                </a:lnTo>
                <a:lnTo>
                  <a:pt x="5350" y="935"/>
                </a:lnTo>
                <a:lnTo>
                  <a:pt x="5367" y="811"/>
                </a:lnTo>
                <a:lnTo>
                  <a:pt x="5385" y="688"/>
                </a:lnTo>
                <a:lnTo>
                  <a:pt x="5403" y="573"/>
                </a:lnTo>
                <a:lnTo>
                  <a:pt x="5420" y="466"/>
                </a:lnTo>
                <a:lnTo>
                  <a:pt x="5436" y="379"/>
                </a:lnTo>
                <a:lnTo>
                  <a:pt x="5449" y="304"/>
                </a:lnTo>
                <a:lnTo>
                  <a:pt x="5460" y="241"/>
                </a:lnTo>
                <a:lnTo>
                  <a:pt x="5464" y="216"/>
                </a:lnTo>
                <a:lnTo>
                  <a:pt x="5465" y="196"/>
                </a:lnTo>
                <a:lnTo>
                  <a:pt x="5466" y="179"/>
                </a:lnTo>
                <a:lnTo>
                  <a:pt x="5465" y="172"/>
                </a:lnTo>
                <a:lnTo>
                  <a:pt x="5464" y="168"/>
                </a:lnTo>
                <a:lnTo>
                  <a:pt x="5462" y="163"/>
                </a:lnTo>
                <a:lnTo>
                  <a:pt x="5460" y="161"/>
                </a:lnTo>
                <a:lnTo>
                  <a:pt x="5458" y="160"/>
                </a:lnTo>
                <a:lnTo>
                  <a:pt x="5455" y="160"/>
                </a:lnTo>
                <a:lnTo>
                  <a:pt x="5450" y="162"/>
                </a:lnTo>
                <a:lnTo>
                  <a:pt x="5446" y="164"/>
                </a:lnTo>
                <a:lnTo>
                  <a:pt x="5434" y="175"/>
                </a:lnTo>
                <a:lnTo>
                  <a:pt x="5420" y="191"/>
                </a:lnTo>
                <a:lnTo>
                  <a:pt x="5403" y="214"/>
                </a:lnTo>
                <a:lnTo>
                  <a:pt x="5391" y="232"/>
                </a:lnTo>
                <a:lnTo>
                  <a:pt x="5378" y="250"/>
                </a:lnTo>
                <a:lnTo>
                  <a:pt x="5355" y="288"/>
                </a:lnTo>
                <a:lnTo>
                  <a:pt x="5333" y="328"/>
                </a:lnTo>
                <a:lnTo>
                  <a:pt x="5313" y="372"/>
                </a:lnTo>
                <a:lnTo>
                  <a:pt x="5293" y="417"/>
                </a:lnTo>
                <a:lnTo>
                  <a:pt x="5275" y="463"/>
                </a:lnTo>
                <a:lnTo>
                  <a:pt x="5258" y="510"/>
                </a:lnTo>
                <a:lnTo>
                  <a:pt x="5243" y="559"/>
                </a:lnTo>
                <a:lnTo>
                  <a:pt x="5227" y="609"/>
                </a:lnTo>
                <a:lnTo>
                  <a:pt x="5213" y="658"/>
                </a:lnTo>
                <a:lnTo>
                  <a:pt x="5200" y="708"/>
                </a:lnTo>
                <a:lnTo>
                  <a:pt x="5188" y="758"/>
                </a:lnTo>
                <a:lnTo>
                  <a:pt x="5166" y="855"/>
                </a:lnTo>
                <a:lnTo>
                  <a:pt x="5147" y="949"/>
                </a:lnTo>
                <a:lnTo>
                  <a:pt x="5130" y="1035"/>
                </a:lnTo>
                <a:lnTo>
                  <a:pt x="5117" y="1112"/>
                </a:lnTo>
                <a:lnTo>
                  <a:pt x="5105" y="1180"/>
                </a:lnTo>
                <a:lnTo>
                  <a:pt x="5094" y="1231"/>
                </a:lnTo>
                <a:lnTo>
                  <a:pt x="5090" y="1251"/>
                </a:lnTo>
                <a:lnTo>
                  <a:pt x="5086" y="1268"/>
                </a:lnTo>
                <a:lnTo>
                  <a:pt x="5081" y="1279"/>
                </a:lnTo>
                <a:lnTo>
                  <a:pt x="5078" y="1286"/>
                </a:lnTo>
                <a:lnTo>
                  <a:pt x="5075" y="1287"/>
                </a:lnTo>
                <a:lnTo>
                  <a:pt x="5073" y="1287"/>
                </a:lnTo>
                <a:lnTo>
                  <a:pt x="5072" y="1286"/>
                </a:lnTo>
                <a:lnTo>
                  <a:pt x="5070" y="1283"/>
                </a:lnTo>
                <a:lnTo>
                  <a:pt x="5066" y="1273"/>
                </a:lnTo>
                <a:lnTo>
                  <a:pt x="5062" y="1257"/>
                </a:lnTo>
                <a:lnTo>
                  <a:pt x="5055" y="1219"/>
                </a:lnTo>
                <a:lnTo>
                  <a:pt x="5050" y="1182"/>
                </a:lnTo>
                <a:lnTo>
                  <a:pt x="5044" y="1146"/>
                </a:lnTo>
                <a:lnTo>
                  <a:pt x="5041" y="1110"/>
                </a:lnTo>
                <a:lnTo>
                  <a:pt x="5037" y="1075"/>
                </a:lnTo>
                <a:lnTo>
                  <a:pt x="5035" y="1041"/>
                </a:lnTo>
                <a:lnTo>
                  <a:pt x="5033" y="1006"/>
                </a:lnTo>
                <a:lnTo>
                  <a:pt x="5033" y="971"/>
                </a:lnTo>
                <a:lnTo>
                  <a:pt x="5033" y="936"/>
                </a:lnTo>
                <a:lnTo>
                  <a:pt x="5034" y="900"/>
                </a:lnTo>
                <a:lnTo>
                  <a:pt x="5037" y="827"/>
                </a:lnTo>
                <a:lnTo>
                  <a:pt x="5044" y="751"/>
                </a:lnTo>
                <a:lnTo>
                  <a:pt x="5053" y="669"/>
                </a:lnTo>
                <a:lnTo>
                  <a:pt x="5055" y="648"/>
                </a:lnTo>
                <a:lnTo>
                  <a:pt x="5059" y="625"/>
                </a:lnTo>
                <a:lnTo>
                  <a:pt x="5069" y="578"/>
                </a:lnTo>
                <a:lnTo>
                  <a:pt x="5080" y="528"/>
                </a:lnTo>
                <a:lnTo>
                  <a:pt x="5093" y="477"/>
                </a:lnTo>
                <a:lnTo>
                  <a:pt x="5123" y="375"/>
                </a:lnTo>
                <a:lnTo>
                  <a:pt x="5149" y="282"/>
                </a:lnTo>
                <a:lnTo>
                  <a:pt x="5160" y="241"/>
                </a:lnTo>
                <a:lnTo>
                  <a:pt x="5169" y="205"/>
                </a:lnTo>
                <a:lnTo>
                  <a:pt x="5174" y="175"/>
                </a:lnTo>
                <a:lnTo>
                  <a:pt x="5175" y="162"/>
                </a:lnTo>
                <a:lnTo>
                  <a:pt x="5176" y="152"/>
                </a:lnTo>
                <a:lnTo>
                  <a:pt x="5175" y="144"/>
                </a:lnTo>
                <a:lnTo>
                  <a:pt x="5173" y="138"/>
                </a:lnTo>
                <a:lnTo>
                  <a:pt x="5170" y="134"/>
                </a:lnTo>
                <a:lnTo>
                  <a:pt x="5167" y="133"/>
                </a:lnTo>
                <a:lnTo>
                  <a:pt x="5165" y="133"/>
                </a:lnTo>
                <a:lnTo>
                  <a:pt x="5160" y="134"/>
                </a:lnTo>
                <a:lnTo>
                  <a:pt x="5152" y="138"/>
                </a:lnTo>
                <a:lnTo>
                  <a:pt x="5143" y="145"/>
                </a:lnTo>
                <a:lnTo>
                  <a:pt x="5131" y="154"/>
                </a:lnTo>
                <a:lnTo>
                  <a:pt x="5092" y="194"/>
                </a:lnTo>
                <a:lnTo>
                  <a:pt x="5068" y="221"/>
                </a:lnTo>
                <a:lnTo>
                  <a:pt x="5060" y="228"/>
                </a:lnTo>
                <a:lnTo>
                  <a:pt x="5054" y="233"/>
                </a:lnTo>
                <a:lnTo>
                  <a:pt x="5052" y="233"/>
                </a:lnTo>
                <a:lnTo>
                  <a:pt x="5051" y="233"/>
                </a:lnTo>
                <a:lnTo>
                  <a:pt x="5050" y="232"/>
                </a:lnTo>
                <a:lnTo>
                  <a:pt x="5048" y="231"/>
                </a:lnTo>
                <a:lnTo>
                  <a:pt x="5048" y="224"/>
                </a:lnTo>
                <a:lnTo>
                  <a:pt x="5048" y="213"/>
                </a:lnTo>
                <a:lnTo>
                  <a:pt x="5052" y="180"/>
                </a:lnTo>
                <a:lnTo>
                  <a:pt x="5053" y="158"/>
                </a:lnTo>
                <a:lnTo>
                  <a:pt x="5054" y="131"/>
                </a:lnTo>
                <a:lnTo>
                  <a:pt x="5054" y="101"/>
                </a:lnTo>
                <a:lnTo>
                  <a:pt x="5053" y="66"/>
                </a:lnTo>
                <a:lnTo>
                  <a:pt x="5051" y="49"/>
                </a:lnTo>
                <a:lnTo>
                  <a:pt x="5050" y="34"/>
                </a:lnTo>
                <a:lnTo>
                  <a:pt x="5047" y="22"/>
                </a:lnTo>
                <a:lnTo>
                  <a:pt x="5044" y="13"/>
                </a:lnTo>
                <a:lnTo>
                  <a:pt x="5041" y="5"/>
                </a:lnTo>
                <a:lnTo>
                  <a:pt x="5036" y="2"/>
                </a:lnTo>
                <a:lnTo>
                  <a:pt x="5032" y="0"/>
                </a:lnTo>
                <a:lnTo>
                  <a:pt x="5027" y="0"/>
                </a:lnTo>
                <a:lnTo>
                  <a:pt x="5022" y="3"/>
                </a:lnTo>
                <a:lnTo>
                  <a:pt x="5016" y="7"/>
                </a:lnTo>
                <a:lnTo>
                  <a:pt x="5010" y="15"/>
                </a:lnTo>
                <a:lnTo>
                  <a:pt x="5005" y="24"/>
                </a:lnTo>
                <a:lnTo>
                  <a:pt x="4998" y="37"/>
                </a:lnTo>
                <a:lnTo>
                  <a:pt x="4991" y="50"/>
                </a:lnTo>
                <a:lnTo>
                  <a:pt x="4978" y="84"/>
                </a:lnTo>
                <a:lnTo>
                  <a:pt x="4964" y="125"/>
                </a:lnTo>
                <a:lnTo>
                  <a:pt x="4950" y="173"/>
                </a:lnTo>
                <a:lnTo>
                  <a:pt x="4936" y="230"/>
                </a:lnTo>
                <a:lnTo>
                  <a:pt x="4923" y="292"/>
                </a:lnTo>
                <a:lnTo>
                  <a:pt x="4911" y="362"/>
                </a:lnTo>
                <a:lnTo>
                  <a:pt x="4899" y="437"/>
                </a:lnTo>
                <a:lnTo>
                  <a:pt x="4889" y="518"/>
                </a:lnTo>
                <a:lnTo>
                  <a:pt x="4881" y="604"/>
                </a:lnTo>
                <a:lnTo>
                  <a:pt x="4866" y="786"/>
                </a:lnTo>
                <a:lnTo>
                  <a:pt x="4849" y="971"/>
                </a:lnTo>
                <a:lnTo>
                  <a:pt x="4840" y="1061"/>
                </a:lnTo>
                <a:lnTo>
                  <a:pt x="4831" y="1146"/>
                </a:lnTo>
                <a:lnTo>
                  <a:pt x="4821" y="1226"/>
                </a:lnTo>
                <a:lnTo>
                  <a:pt x="4811" y="1297"/>
                </a:lnTo>
                <a:lnTo>
                  <a:pt x="4801" y="1360"/>
                </a:lnTo>
                <a:lnTo>
                  <a:pt x="4795" y="1387"/>
                </a:lnTo>
                <a:lnTo>
                  <a:pt x="4789" y="1412"/>
                </a:lnTo>
                <a:lnTo>
                  <a:pt x="4784" y="1433"/>
                </a:lnTo>
                <a:lnTo>
                  <a:pt x="4778" y="1452"/>
                </a:lnTo>
                <a:lnTo>
                  <a:pt x="4773" y="1467"/>
                </a:lnTo>
                <a:lnTo>
                  <a:pt x="4767" y="1478"/>
                </a:lnTo>
                <a:lnTo>
                  <a:pt x="4760" y="1485"/>
                </a:lnTo>
                <a:lnTo>
                  <a:pt x="4758" y="1487"/>
                </a:lnTo>
                <a:lnTo>
                  <a:pt x="4755" y="1488"/>
                </a:lnTo>
                <a:lnTo>
                  <a:pt x="4751" y="1488"/>
                </a:lnTo>
                <a:lnTo>
                  <a:pt x="4749" y="1487"/>
                </a:lnTo>
                <a:lnTo>
                  <a:pt x="4746" y="1485"/>
                </a:lnTo>
                <a:lnTo>
                  <a:pt x="4742" y="1481"/>
                </a:lnTo>
                <a:lnTo>
                  <a:pt x="4735" y="1470"/>
                </a:lnTo>
                <a:lnTo>
                  <a:pt x="4729" y="1456"/>
                </a:lnTo>
                <a:lnTo>
                  <a:pt x="4722" y="1434"/>
                </a:lnTo>
                <a:lnTo>
                  <a:pt x="4715" y="1408"/>
                </a:lnTo>
                <a:lnTo>
                  <a:pt x="4709" y="1378"/>
                </a:lnTo>
                <a:lnTo>
                  <a:pt x="4702" y="1345"/>
                </a:lnTo>
                <a:lnTo>
                  <a:pt x="4688" y="1268"/>
                </a:lnTo>
                <a:lnTo>
                  <a:pt x="4674" y="1182"/>
                </a:lnTo>
                <a:lnTo>
                  <a:pt x="4659" y="1088"/>
                </a:lnTo>
                <a:lnTo>
                  <a:pt x="4631" y="894"/>
                </a:lnTo>
                <a:lnTo>
                  <a:pt x="4615" y="797"/>
                </a:lnTo>
                <a:lnTo>
                  <a:pt x="4601" y="706"/>
                </a:lnTo>
                <a:lnTo>
                  <a:pt x="4586" y="623"/>
                </a:lnTo>
                <a:lnTo>
                  <a:pt x="4578" y="585"/>
                </a:lnTo>
                <a:lnTo>
                  <a:pt x="4571" y="550"/>
                </a:lnTo>
                <a:lnTo>
                  <a:pt x="4563" y="520"/>
                </a:lnTo>
                <a:lnTo>
                  <a:pt x="4556" y="492"/>
                </a:lnTo>
                <a:lnTo>
                  <a:pt x="4548" y="470"/>
                </a:lnTo>
                <a:lnTo>
                  <a:pt x="4540" y="450"/>
                </a:lnTo>
                <a:lnTo>
                  <a:pt x="4532" y="437"/>
                </a:lnTo>
                <a:lnTo>
                  <a:pt x="4529" y="431"/>
                </a:lnTo>
                <a:lnTo>
                  <a:pt x="4525" y="428"/>
                </a:lnTo>
                <a:lnTo>
                  <a:pt x="4521" y="426"/>
                </a:lnTo>
                <a:lnTo>
                  <a:pt x="4517" y="425"/>
                </a:lnTo>
                <a:lnTo>
                  <a:pt x="4513" y="426"/>
                </a:lnTo>
                <a:lnTo>
                  <a:pt x="4509" y="428"/>
                </a:lnTo>
                <a:lnTo>
                  <a:pt x="4506" y="433"/>
                </a:lnTo>
                <a:lnTo>
                  <a:pt x="4501" y="438"/>
                </a:lnTo>
                <a:lnTo>
                  <a:pt x="4498" y="445"/>
                </a:lnTo>
                <a:lnTo>
                  <a:pt x="4493" y="454"/>
                </a:lnTo>
                <a:lnTo>
                  <a:pt x="4485" y="477"/>
                </a:lnTo>
                <a:lnTo>
                  <a:pt x="4477" y="508"/>
                </a:lnTo>
                <a:lnTo>
                  <a:pt x="4428" y="720"/>
                </a:lnTo>
                <a:lnTo>
                  <a:pt x="4426" y="714"/>
                </a:lnTo>
                <a:lnTo>
                  <a:pt x="4420" y="703"/>
                </a:lnTo>
                <a:lnTo>
                  <a:pt x="4416" y="696"/>
                </a:lnTo>
                <a:lnTo>
                  <a:pt x="4411" y="691"/>
                </a:lnTo>
                <a:lnTo>
                  <a:pt x="4406" y="685"/>
                </a:lnTo>
                <a:lnTo>
                  <a:pt x="4400" y="682"/>
                </a:lnTo>
                <a:lnTo>
                  <a:pt x="4398" y="682"/>
                </a:lnTo>
                <a:lnTo>
                  <a:pt x="4394" y="682"/>
                </a:lnTo>
                <a:lnTo>
                  <a:pt x="4392" y="682"/>
                </a:lnTo>
                <a:lnTo>
                  <a:pt x="4389" y="684"/>
                </a:lnTo>
                <a:lnTo>
                  <a:pt x="4387" y="686"/>
                </a:lnTo>
                <a:lnTo>
                  <a:pt x="4383" y="689"/>
                </a:lnTo>
                <a:lnTo>
                  <a:pt x="4379" y="700"/>
                </a:lnTo>
                <a:lnTo>
                  <a:pt x="4373" y="715"/>
                </a:lnTo>
                <a:lnTo>
                  <a:pt x="4369" y="737"/>
                </a:lnTo>
                <a:lnTo>
                  <a:pt x="4365" y="763"/>
                </a:lnTo>
                <a:lnTo>
                  <a:pt x="4362" y="798"/>
                </a:lnTo>
                <a:lnTo>
                  <a:pt x="4354" y="928"/>
                </a:lnTo>
                <a:lnTo>
                  <a:pt x="4351" y="974"/>
                </a:lnTo>
                <a:lnTo>
                  <a:pt x="4347" y="992"/>
                </a:lnTo>
                <a:lnTo>
                  <a:pt x="4345" y="1006"/>
                </a:lnTo>
                <a:lnTo>
                  <a:pt x="4341" y="1017"/>
                </a:lnTo>
                <a:lnTo>
                  <a:pt x="4337" y="1025"/>
                </a:lnTo>
                <a:lnTo>
                  <a:pt x="4334" y="1027"/>
                </a:lnTo>
                <a:lnTo>
                  <a:pt x="4332" y="1028"/>
                </a:lnTo>
                <a:lnTo>
                  <a:pt x="4329" y="1028"/>
                </a:lnTo>
                <a:lnTo>
                  <a:pt x="4326" y="1028"/>
                </a:lnTo>
                <a:lnTo>
                  <a:pt x="4323" y="1026"/>
                </a:lnTo>
                <a:lnTo>
                  <a:pt x="4318" y="1024"/>
                </a:lnTo>
                <a:lnTo>
                  <a:pt x="4310" y="1016"/>
                </a:lnTo>
                <a:lnTo>
                  <a:pt x="4300" y="1004"/>
                </a:lnTo>
                <a:lnTo>
                  <a:pt x="4290" y="987"/>
                </a:lnTo>
                <a:lnTo>
                  <a:pt x="4283" y="978"/>
                </a:lnTo>
                <a:lnTo>
                  <a:pt x="4279" y="972"/>
                </a:lnTo>
                <a:lnTo>
                  <a:pt x="4273" y="966"/>
                </a:lnTo>
                <a:lnTo>
                  <a:pt x="4268" y="963"/>
                </a:lnTo>
                <a:lnTo>
                  <a:pt x="4263" y="962"/>
                </a:lnTo>
                <a:lnTo>
                  <a:pt x="4259" y="962"/>
                </a:lnTo>
                <a:lnTo>
                  <a:pt x="4254" y="963"/>
                </a:lnTo>
                <a:lnTo>
                  <a:pt x="4250" y="966"/>
                </a:lnTo>
                <a:lnTo>
                  <a:pt x="4245" y="971"/>
                </a:lnTo>
                <a:lnTo>
                  <a:pt x="4242" y="975"/>
                </a:lnTo>
                <a:lnTo>
                  <a:pt x="4239" y="982"/>
                </a:lnTo>
                <a:lnTo>
                  <a:pt x="4235" y="990"/>
                </a:lnTo>
                <a:lnTo>
                  <a:pt x="4228" y="1009"/>
                </a:lnTo>
                <a:lnTo>
                  <a:pt x="4224" y="1033"/>
                </a:lnTo>
                <a:lnTo>
                  <a:pt x="4219" y="1058"/>
                </a:lnTo>
                <a:lnTo>
                  <a:pt x="4216" y="1088"/>
                </a:lnTo>
                <a:lnTo>
                  <a:pt x="4214" y="1119"/>
                </a:lnTo>
                <a:lnTo>
                  <a:pt x="4213" y="1153"/>
                </a:lnTo>
                <a:lnTo>
                  <a:pt x="4213" y="1186"/>
                </a:lnTo>
                <a:lnTo>
                  <a:pt x="4213" y="1222"/>
                </a:lnTo>
                <a:lnTo>
                  <a:pt x="4215" y="1258"/>
                </a:lnTo>
                <a:lnTo>
                  <a:pt x="4217" y="1294"/>
                </a:lnTo>
                <a:lnTo>
                  <a:pt x="4230" y="1428"/>
                </a:lnTo>
                <a:lnTo>
                  <a:pt x="4233" y="1484"/>
                </a:lnTo>
                <a:lnTo>
                  <a:pt x="4234" y="1506"/>
                </a:lnTo>
                <a:lnTo>
                  <a:pt x="4234" y="1526"/>
                </a:lnTo>
                <a:lnTo>
                  <a:pt x="4234" y="1542"/>
                </a:lnTo>
                <a:lnTo>
                  <a:pt x="4232" y="1552"/>
                </a:lnTo>
                <a:lnTo>
                  <a:pt x="4231" y="1555"/>
                </a:lnTo>
                <a:lnTo>
                  <a:pt x="4228" y="1558"/>
                </a:lnTo>
                <a:lnTo>
                  <a:pt x="4226" y="1559"/>
                </a:lnTo>
                <a:lnTo>
                  <a:pt x="4224" y="1558"/>
                </a:lnTo>
                <a:lnTo>
                  <a:pt x="4221" y="1555"/>
                </a:lnTo>
                <a:lnTo>
                  <a:pt x="4217" y="1552"/>
                </a:lnTo>
                <a:lnTo>
                  <a:pt x="4209" y="1539"/>
                </a:lnTo>
                <a:lnTo>
                  <a:pt x="4199" y="1519"/>
                </a:lnTo>
                <a:lnTo>
                  <a:pt x="4188" y="1491"/>
                </a:lnTo>
                <a:lnTo>
                  <a:pt x="4185" y="1482"/>
                </a:lnTo>
                <a:lnTo>
                  <a:pt x="4181" y="1472"/>
                </a:lnTo>
                <a:lnTo>
                  <a:pt x="4177" y="1447"/>
                </a:lnTo>
                <a:lnTo>
                  <a:pt x="4172" y="1415"/>
                </a:lnTo>
                <a:lnTo>
                  <a:pt x="4170" y="1378"/>
                </a:lnTo>
                <a:lnTo>
                  <a:pt x="4167" y="1337"/>
                </a:lnTo>
                <a:lnTo>
                  <a:pt x="4166" y="1292"/>
                </a:lnTo>
                <a:lnTo>
                  <a:pt x="4164" y="1189"/>
                </a:lnTo>
                <a:lnTo>
                  <a:pt x="4164" y="1076"/>
                </a:lnTo>
                <a:lnTo>
                  <a:pt x="4166" y="958"/>
                </a:lnTo>
                <a:lnTo>
                  <a:pt x="4167" y="836"/>
                </a:lnTo>
                <a:lnTo>
                  <a:pt x="4167" y="716"/>
                </a:lnTo>
                <a:lnTo>
                  <a:pt x="4167" y="604"/>
                </a:lnTo>
                <a:lnTo>
                  <a:pt x="4166" y="551"/>
                </a:lnTo>
                <a:lnTo>
                  <a:pt x="4164" y="502"/>
                </a:lnTo>
                <a:lnTo>
                  <a:pt x="4162" y="457"/>
                </a:lnTo>
                <a:lnTo>
                  <a:pt x="4159" y="416"/>
                </a:lnTo>
                <a:lnTo>
                  <a:pt x="4156" y="379"/>
                </a:lnTo>
                <a:lnTo>
                  <a:pt x="4151" y="348"/>
                </a:lnTo>
                <a:lnTo>
                  <a:pt x="4145" y="323"/>
                </a:lnTo>
                <a:lnTo>
                  <a:pt x="4142" y="313"/>
                </a:lnTo>
                <a:lnTo>
                  <a:pt x="4139" y="304"/>
                </a:lnTo>
                <a:lnTo>
                  <a:pt x="4134" y="297"/>
                </a:lnTo>
                <a:lnTo>
                  <a:pt x="4130" y="292"/>
                </a:lnTo>
                <a:lnTo>
                  <a:pt x="4125" y="289"/>
                </a:lnTo>
                <a:lnTo>
                  <a:pt x="4121" y="288"/>
                </a:lnTo>
                <a:lnTo>
                  <a:pt x="4115" y="289"/>
                </a:lnTo>
                <a:lnTo>
                  <a:pt x="4110" y="291"/>
                </a:lnTo>
                <a:lnTo>
                  <a:pt x="4104" y="297"/>
                </a:lnTo>
                <a:lnTo>
                  <a:pt x="4098" y="304"/>
                </a:lnTo>
                <a:lnTo>
                  <a:pt x="4092" y="314"/>
                </a:lnTo>
                <a:lnTo>
                  <a:pt x="4084" y="325"/>
                </a:lnTo>
                <a:lnTo>
                  <a:pt x="4077" y="339"/>
                </a:lnTo>
                <a:lnTo>
                  <a:pt x="4069" y="356"/>
                </a:lnTo>
                <a:lnTo>
                  <a:pt x="4055" y="389"/>
                </a:lnTo>
                <a:lnTo>
                  <a:pt x="4041" y="424"/>
                </a:lnTo>
                <a:lnTo>
                  <a:pt x="4028" y="457"/>
                </a:lnTo>
                <a:lnTo>
                  <a:pt x="4016" y="492"/>
                </a:lnTo>
                <a:lnTo>
                  <a:pt x="3995" y="558"/>
                </a:lnTo>
                <a:lnTo>
                  <a:pt x="3978" y="620"/>
                </a:lnTo>
                <a:lnTo>
                  <a:pt x="3965" y="673"/>
                </a:lnTo>
                <a:lnTo>
                  <a:pt x="3955" y="715"/>
                </a:lnTo>
                <a:lnTo>
                  <a:pt x="3947" y="752"/>
                </a:lnTo>
                <a:lnTo>
                  <a:pt x="3943" y="740"/>
                </a:lnTo>
                <a:lnTo>
                  <a:pt x="3940" y="726"/>
                </a:lnTo>
                <a:lnTo>
                  <a:pt x="3935" y="711"/>
                </a:lnTo>
                <a:lnTo>
                  <a:pt x="3929" y="694"/>
                </a:lnTo>
                <a:lnTo>
                  <a:pt x="3921" y="677"/>
                </a:lnTo>
                <a:lnTo>
                  <a:pt x="3912" y="663"/>
                </a:lnTo>
                <a:lnTo>
                  <a:pt x="3908" y="656"/>
                </a:lnTo>
                <a:lnTo>
                  <a:pt x="3902" y="651"/>
                </a:lnTo>
                <a:lnTo>
                  <a:pt x="3896" y="647"/>
                </a:lnTo>
                <a:lnTo>
                  <a:pt x="3891" y="645"/>
                </a:lnTo>
                <a:lnTo>
                  <a:pt x="3885" y="643"/>
                </a:lnTo>
                <a:lnTo>
                  <a:pt x="3878" y="645"/>
                </a:lnTo>
                <a:lnTo>
                  <a:pt x="3872" y="647"/>
                </a:lnTo>
                <a:lnTo>
                  <a:pt x="3865" y="651"/>
                </a:lnTo>
                <a:lnTo>
                  <a:pt x="3858" y="659"/>
                </a:lnTo>
                <a:lnTo>
                  <a:pt x="3850" y="669"/>
                </a:lnTo>
                <a:lnTo>
                  <a:pt x="3844" y="682"/>
                </a:lnTo>
                <a:lnTo>
                  <a:pt x="3836" y="697"/>
                </a:lnTo>
                <a:lnTo>
                  <a:pt x="3828" y="715"/>
                </a:lnTo>
                <a:lnTo>
                  <a:pt x="3819" y="737"/>
                </a:lnTo>
                <a:lnTo>
                  <a:pt x="3811" y="762"/>
                </a:lnTo>
                <a:lnTo>
                  <a:pt x="3802" y="791"/>
                </a:lnTo>
                <a:lnTo>
                  <a:pt x="3793" y="824"/>
                </a:lnTo>
                <a:lnTo>
                  <a:pt x="3784" y="861"/>
                </a:lnTo>
                <a:lnTo>
                  <a:pt x="3775" y="904"/>
                </a:lnTo>
                <a:lnTo>
                  <a:pt x="3767" y="949"/>
                </a:lnTo>
                <a:lnTo>
                  <a:pt x="3760" y="996"/>
                </a:lnTo>
                <a:lnTo>
                  <a:pt x="3753" y="1045"/>
                </a:lnTo>
                <a:lnTo>
                  <a:pt x="3747" y="1097"/>
                </a:lnTo>
                <a:lnTo>
                  <a:pt x="3742" y="1148"/>
                </a:lnTo>
                <a:lnTo>
                  <a:pt x="3734" y="1255"/>
                </a:lnTo>
                <a:lnTo>
                  <a:pt x="3727" y="1364"/>
                </a:lnTo>
                <a:lnTo>
                  <a:pt x="3723" y="1471"/>
                </a:lnTo>
                <a:lnTo>
                  <a:pt x="3718" y="1574"/>
                </a:lnTo>
                <a:lnTo>
                  <a:pt x="3716" y="1672"/>
                </a:lnTo>
                <a:lnTo>
                  <a:pt x="3711" y="1839"/>
                </a:lnTo>
                <a:lnTo>
                  <a:pt x="3709" y="1903"/>
                </a:lnTo>
                <a:lnTo>
                  <a:pt x="3707" y="1951"/>
                </a:lnTo>
                <a:lnTo>
                  <a:pt x="3705" y="1969"/>
                </a:lnTo>
                <a:lnTo>
                  <a:pt x="3702" y="1982"/>
                </a:lnTo>
                <a:lnTo>
                  <a:pt x="3700" y="1988"/>
                </a:lnTo>
                <a:lnTo>
                  <a:pt x="3698" y="1989"/>
                </a:lnTo>
                <a:lnTo>
                  <a:pt x="3697" y="1989"/>
                </a:lnTo>
                <a:lnTo>
                  <a:pt x="3694" y="1988"/>
                </a:lnTo>
                <a:lnTo>
                  <a:pt x="3693" y="1986"/>
                </a:lnTo>
                <a:lnTo>
                  <a:pt x="3689" y="1975"/>
                </a:lnTo>
                <a:lnTo>
                  <a:pt x="3684" y="1958"/>
                </a:lnTo>
                <a:lnTo>
                  <a:pt x="3679" y="1933"/>
                </a:lnTo>
                <a:lnTo>
                  <a:pt x="3668" y="1871"/>
                </a:lnTo>
                <a:lnTo>
                  <a:pt x="3653" y="1792"/>
                </a:lnTo>
                <a:lnTo>
                  <a:pt x="3622" y="1605"/>
                </a:lnTo>
                <a:lnTo>
                  <a:pt x="3587" y="1398"/>
                </a:lnTo>
                <a:lnTo>
                  <a:pt x="3568" y="1294"/>
                </a:lnTo>
                <a:lnTo>
                  <a:pt x="3550" y="1195"/>
                </a:lnTo>
                <a:lnTo>
                  <a:pt x="3531" y="1104"/>
                </a:lnTo>
                <a:lnTo>
                  <a:pt x="3513" y="1024"/>
                </a:lnTo>
                <a:lnTo>
                  <a:pt x="3503" y="989"/>
                </a:lnTo>
                <a:lnTo>
                  <a:pt x="3495" y="958"/>
                </a:lnTo>
                <a:lnTo>
                  <a:pt x="3486" y="931"/>
                </a:lnTo>
                <a:lnTo>
                  <a:pt x="3477" y="908"/>
                </a:lnTo>
                <a:lnTo>
                  <a:pt x="3469" y="891"/>
                </a:lnTo>
                <a:lnTo>
                  <a:pt x="3466" y="885"/>
                </a:lnTo>
                <a:lnTo>
                  <a:pt x="3461" y="880"/>
                </a:lnTo>
                <a:lnTo>
                  <a:pt x="3458" y="876"/>
                </a:lnTo>
                <a:lnTo>
                  <a:pt x="3453" y="873"/>
                </a:lnTo>
                <a:lnTo>
                  <a:pt x="3450" y="873"/>
                </a:lnTo>
                <a:lnTo>
                  <a:pt x="3447" y="875"/>
                </a:lnTo>
                <a:lnTo>
                  <a:pt x="3443" y="877"/>
                </a:lnTo>
                <a:lnTo>
                  <a:pt x="3440" y="881"/>
                </a:lnTo>
                <a:lnTo>
                  <a:pt x="3436" y="888"/>
                </a:lnTo>
                <a:lnTo>
                  <a:pt x="3433" y="896"/>
                </a:lnTo>
                <a:lnTo>
                  <a:pt x="3427" y="917"/>
                </a:lnTo>
                <a:lnTo>
                  <a:pt x="3422" y="947"/>
                </a:lnTo>
                <a:lnTo>
                  <a:pt x="3412" y="1014"/>
                </a:lnTo>
                <a:lnTo>
                  <a:pt x="3404" y="1074"/>
                </a:lnTo>
                <a:lnTo>
                  <a:pt x="3399" y="1126"/>
                </a:lnTo>
                <a:lnTo>
                  <a:pt x="3395" y="1170"/>
                </a:lnTo>
                <a:lnTo>
                  <a:pt x="3393" y="1230"/>
                </a:lnTo>
                <a:lnTo>
                  <a:pt x="3392" y="1250"/>
                </a:lnTo>
                <a:lnTo>
                  <a:pt x="3386" y="1238"/>
                </a:lnTo>
                <a:lnTo>
                  <a:pt x="3372" y="1207"/>
                </a:lnTo>
                <a:lnTo>
                  <a:pt x="3364" y="1189"/>
                </a:lnTo>
                <a:lnTo>
                  <a:pt x="3352" y="1171"/>
                </a:lnTo>
                <a:lnTo>
                  <a:pt x="3342" y="1154"/>
                </a:lnTo>
                <a:lnTo>
                  <a:pt x="3335" y="1147"/>
                </a:lnTo>
                <a:lnTo>
                  <a:pt x="3330" y="1140"/>
                </a:lnTo>
                <a:lnTo>
                  <a:pt x="3324" y="1136"/>
                </a:lnTo>
                <a:lnTo>
                  <a:pt x="3319" y="1132"/>
                </a:lnTo>
                <a:lnTo>
                  <a:pt x="3313" y="1130"/>
                </a:lnTo>
                <a:lnTo>
                  <a:pt x="3307" y="1130"/>
                </a:lnTo>
                <a:lnTo>
                  <a:pt x="3302" y="1132"/>
                </a:lnTo>
                <a:lnTo>
                  <a:pt x="3296" y="1137"/>
                </a:lnTo>
                <a:lnTo>
                  <a:pt x="3292" y="1143"/>
                </a:lnTo>
                <a:lnTo>
                  <a:pt x="3287" y="1152"/>
                </a:lnTo>
                <a:lnTo>
                  <a:pt x="3283" y="1164"/>
                </a:lnTo>
                <a:lnTo>
                  <a:pt x="3279" y="1178"/>
                </a:lnTo>
                <a:lnTo>
                  <a:pt x="3276" y="1196"/>
                </a:lnTo>
                <a:lnTo>
                  <a:pt x="3273" y="1218"/>
                </a:lnTo>
                <a:lnTo>
                  <a:pt x="3270" y="1242"/>
                </a:lnTo>
                <a:lnTo>
                  <a:pt x="3268" y="1270"/>
                </a:lnTo>
                <a:lnTo>
                  <a:pt x="3267" y="1303"/>
                </a:lnTo>
                <a:lnTo>
                  <a:pt x="3266" y="1340"/>
                </a:lnTo>
                <a:lnTo>
                  <a:pt x="3267" y="1380"/>
                </a:lnTo>
                <a:lnTo>
                  <a:pt x="3269" y="1423"/>
                </a:lnTo>
                <a:lnTo>
                  <a:pt x="3274" y="1466"/>
                </a:lnTo>
                <a:lnTo>
                  <a:pt x="3278" y="1506"/>
                </a:lnTo>
                <a:lnTo>
                  <a:pt x="3286" y="1569"/>
                </a:lnTo>
                <a:lnTo>
                  <a:pt x="3289" y="1594"/>
                </a:lnTo>
                <a:lnTo>
                  <a:pt x="3283" y="1585"/>
                </a:lnTo>
                <a:lnTo>
                  <a:pt x="3265" y="1564"/>
                </a:lnTo>
                <a:lnTo>
                  <a:pt x="3254" y="1552"/>
                </a:lnTo>
                <a:lnTo>
                  <a:pt x="3241" y="1540"/>
                </a:lnTo>
                <a:lnTo>
                  <a:pt x="3228" y="1528"/>
                </a:lnTo>
                <a:lnTo>
                  <a:pt x="3214" y="1519"/>
                </a:lnTo>
                <a:lnTo>
                  <a:pt x="3208" y="1516"/>
                </a:lnTo>
                <a:lnTo>
                  <a:pt x="3201" y="1514"/>
                </a:lnTo>
                <a:lnTo>
                  <a:pt x="3194" y="1513"/>
                </a:lnTo>
                <a:lnTo>
                  <a:pt x="3189" y="1512"/>
                </a:lnTo>
                <a:lnTo>
                  <a:pt x="3183" y="1513"/>
                </a:lnTo>
                <a:lnTo>
                  <a:pt x="3177" y="1515"/>
                </a:lnTo>
                <a:lnTo>
                  <a:pt x="3173" y="1519"/>
                </a:lnTo>
                <a:lnTo>
                  <a:pt x="3168" y="1525"/>
                </a:lnTo>
                <a:lnTo>
                  <a:pt x="3165" y="1532"/>
                </a:lnTo>
                <a:lnTo>
                  <a:pt x="3162" y="1541"/>
                </a:lnTo>
                <a:lnTo>
                  <a:pt x="3159" y="1552"/>
                </a:lnTo>
                <a:lnTo>
                  <a:pt x="3158" y="1565"/>
                </a:lnTo>
                <a:lnTo>
                  <a:pt x="3157" y="1581"/>
                </a:lnTo>
                <a:lnTo>
                  <a:pt x="3157" y="1599"/>
                </a:lnTo>
                <a:lnTo>
                  <a:pt x="3158" y="1620"/>
                </a:lnTo>
                <a:lnTo>
                  <a:pt x="3160" y="1643"/>
                </a:lnTo>
                <a:lnTo>
                  <a:pt x="3166" y="1686"/>
                </a:lnTo>
                <a:lnTo>
                  <a:pt x="3171" y="1721"/>
                </a:lnTo>
                <a:lnTo>
                  <a:pt x="3181" y="1777"/>
                </a:lnTo>
                <a:lnTo>
                  <a:pt x="3187" y="1810"/>
                </a:lnTo>
                <a:lnTo>
                  <a:pt x="3191" y="1821"/>
                </a:lnTo>
                <a:lnTo>
                  <a:pt x="3182" y="1806"/>
                </a:lnTo>
                <a:lnTo>
                  <a:pt x="3171" y="1788"/>
                </a:lnTo>
                <a:lnTo>
                  <a:pt x="3158" y="1767"/>
                </a:lnTo>
                <a:lnTo>
                  <a:pt x="3143" y="1745"/>
                </a:lnTo>
                <a:lnTo>
                  <a:pt x="3126" y="1723"/>
                </a:lnTo>
                <a:lnTo>
                  <a:pt x="3108" y="1702"/>
                </a:lnTo>
                <a:lnTo>
                  <a:pt x="3099" y="1693"/>
                </a:lnTo>
                <a:lnTo>
                  <a:pt x="3090" y="1687"/>
                </a:lnTo>
                <a:lnTo>
                  <a:pt x="3081" y="1681"/>
                </a:lnTo>
                <a:lnTo>
                  <a:pt x="3072" y="1678"/>
                </a:lnTo>
                <a:lnTo>
                  <a:pt x="3064" y="1675"/>
                </a:lnTo>
                <a:lnTo>
                  <a:pt x="3056" y="1677"/>
                </a:lnTo>
                <a:lnTo>
                  <a:pt x="3052" y="1678"/>
                </a:lnTo>
                <a:lnTo>
                  <a:pt x="3048" y="1679"/>
                </a:lnTo>
                <a:lnTo>
                  <a:pt x="3042" y="1686"/>
                </a:lnTo>
                <a:lnTo>
                  <a:pt x="3036" y="1693"/>
                </a:lnTo>
                <a:lnTo>
                  <a:pt x="3030" y="1706"/>
                </a:lnTo>
                <a:lnTo>
                  <a:pt x="3026" y="1721"/>
                </a:lnTo>
                <a:lnTo>
                  <a:pt x="3022" y="1742"/>
                </a:lnTo>
                <a:lnTo>
                  <a:pt x="3020" y="1764"/>
                </a:lnTo>
                <a:lnTo>
                  <a:pt x="3018" y="1792"/>
                </a:lnTo>
                <a:lnTo>
                  <a:pt x="3018" y="1825"/>
                </a:lnTo>
                <a:lnTo>
                  <a:pt x="3019" y="1862"/>
                </a:lnTo>
                <a:lnTo>
                  <a:pt x="3021" y="1903"/>
                </a:lnTo>
                <a:lnTo>
                  <a:pt x="3026" y="1950"/>
                </a:lnTo>
                <a:lnTo>
                  <a:pt x="3034" y="2024"/>
                </a:lnTo>
                <a:lnTo>
                  <a:pt x="3043" y="2092"/>
                </a:lnTo>
                <a:lnTo>
                  <a:pt x="3053" y="2152"/>
                </a:lnTo>
                <a:lnTo>
                  <a:pt x="3063" y="2206"/>
                </a:lnTo>
                <a:lnTo>
                  <a:pt x="3073" y="2252"/>
                </a:lnTo>
                <a:lnTo>
                  <a:pt x="3082" y="2291"/>
                </a:lnTo>
                <a:lnTo>
                  <a:pt x="3095" y="2347"/>
                </a:lnTo>
                <a:lnTo>
                  <a:pt x="3100" y="2364"/>
                </a:lnTo>
                <a:lnTo>
                  <a:pt x="3101" y="2373"/>
                </a:lnTo>
                <a:lnTo>
                  <a:pt x="3100" y="2375"/>
                </a:lnTo>
                <a:lnTo>
                  <a:pt x="3099" y="2374"/>
                </a:lnTo>
                <a:lnTo>
                  <a:pt x="3092" y="2368"/>
                </a:lnTo>
                <a:lnTo>
                  <a:pt x="3082" y="2353"/>
                </a:lnTo>
                <a:lnTo>
                  <a:pt x="3066" y="2329"/>
                </a:lnTo>
                <a:lnTo>
                  <a:pt x="3019" y="2258"/>
                </a:lnTo>
                <a:lnTo>
                  <a:pt x="3005" y="2236"/>
                </a:lnTo>
                <a:lnTo>
                  <a:pt x="2990" y="2216"/>
                </a:lnTo>
                <a:lnTo>
                  <a:pt x="2975" y="2198"/>
                </a:lnTo>
                <a:lnTo>
                  <a:pt x="2962" y="2182"/>
                </a:lnTo>
                <a:lnTo>
                  <a:pt x="2948" y="2168"/>
                </a:lnTo>
                <a:lnTo>
                  <a:pt x="2936" y="2154"/>
                </a:lnTo>
                <a:lnTo>
                  <a:pt x="2924" y="2143"/>
                </a:lnTo>
                <a:lnTo>
                  <a:pt x="2911" y="2133"/>
                </a:lnTo>
                <a:lnTo>
                  <a:pt x="2900" y="2125"/>
                </a:lnTo>
                <a:lnTo>
                  <a:pt x="2890" y="2117"/>
                </a:lnTo>
                <a:lnTo>
                  <a:pt x="2880" y="2113"/>
                </a:lnTo>
                <a:lnTo>
                  <a:pt x="2871" y="2108"/>
                </a:lnTo>
                <a:lnTo>
                  <a:pt x="2862" y="2105"/>
                </a:lnTo>
                <a:lnTo>
                  <a:pt x="2854" y="2104"/>
                </a:lnTo>
                <a:lnTo>
                  <a:pt x="2846" y="2104"/>
                </a:lnTo>
                <a:lnTo>
                  <a:pt x="2840" y="2105"/>
                </a:lnTo>
                <a:lnTo>
                  <a:pt x="2834" y="2107"/>
                </a:lnTo>
                <a:lnTo>
                  <a:pt x="2828" y="2112"/>
                </a:lnTo>
                <a:lnTo>
                  <a:pt x="2825" y="2116"/>
                </a:lnTo>
                <a:lnTo>
                  <a:pt x="2822" y="2122"/>
                </a:lnTo>
                <a:lnTo>
                  <a:pt x="2819" y="2129"/>
                </a:lnTo>
                <a:lnTo>
                  <a:pt x="2817" y="2136"/>
                </a:lnTo>
                <a:lnTo>
                  <a:pt x="2817" y="2145"/>
                </a:lnTo>
                <a:lnTo>
                  <a:pt x="2817" y="2156"/>
                </a:lnTo>
                <a:lnTo>
                  <a:pt x="2818" y="2167"/>
                </a:lnTo>
                <a:lnTo>
                  <a:pt x="2822" y="2179"/>
                </a:lnTo>
                <a:lnTo>
                  <a:pt x="2825" y="2191"/>
                </a:lnTo>
                <a:lnTo>
                  <a:pt x="2830" y="2205"/>
                </a:lnTo>
                <a:lnTo>
                  <a:pt x="2835" y="2219"/>
                </a:lnTo>
                <a:lnTo>
                  <a:pt x="2843" y="2235"/>
                </a:lnTo>
                <a:lnTo>
                  <a:pt x="2851" y="2251"/>
                </a:lnTo>
                <a:lnTo>
                  <a:pt x="2860" y="2267"/>
                </a:lnTo>
                <a:lnTo>
                  <a:pt x="2885" y="2310"/>
                </a:lnTo>
                <a:lnTo>
                  <a:pt x="2907" y="2356"/>
                </a:lnTo>
                <a:lnTo>
                  <a:pt x="2917" y="2380"/>
                </a:lnTo>
                <a:lnTo>
                  <a:pt x="2927" y="2401"/>
                </a:lnTo>
                <a:lnTo>
                  <a:pt x="2935" y="2422"/>
                </a:lnTo>
                <a:lnTo>
                  <a:pt x="2941" y="2442"/>
                </a:lnTo>
                <a:lnTo>
                  <a:pt x="2944" y="2458"/>
                </a:lnTo>
                <a:lnTo>
                  <a:pt x="2946" y="2472"/>
                </a:lnTo>
                <a:lnTo>
                  <a:pt x="2945" y="2477"/>
                </a:lnTo>
                <a:lnTo>
                  <a:pt x="2944" y="2482"/>
                </a:lnTo>
                <a:lnTo>
                  <a:pt x="2943" y="2485"/>
                </a:lnTo>
                <a:lnTo>
                  <a:pt x="2941" y="2488"/>
                </a:lnTo>
                <a:lnTo>
                  <a:pt x="2937" y="2489"/>
                </a:lnTo>
                <a:lnTo>
                  <a:pt x="2933" y="2489"/>
                </a:lnTo>
                <a:lnTo>
                  <a:pt x="2927" y="2488"/>
                </a:lnTo>
                <a:lnTo>
                  <a:pt x="2922" y="2484"/>
                </a:lnTo>
                <a:lnTo>
                  <a:pt x="2915" y="2481"/>
                </a:lnTo>
                <a:lnTo>
                  <a:pt x="2906" y="2475"/>
                </a:lnTo>
                <a:lnTo>
                  <a:pt x="2887" y="2458"/>
                </a:lnTo>
                <a:lnTo>
                  <a:pt x="2862" y="2435"/>
                </a:lnTo>
                <a:lnTo>
                  <a:pt x="2842" y="2415"/>
                </a:lnTo>
                <a:lnTo>
                  <a:pt x="2815" y="2384"/>
                </a:lnTo>
                <a:lnTo>
                  <a:pt x="2805" y="2374"/>
                </a:lnTo>
                <a:lnTo>
                  <a:pt x="2795" y="2366"/>
                </a:lnTo>
                <a:lnTo>
                  <a:pt x="2789" y="2364"/>
                </a:lnTo>
                <a:lnTo>
                  <a:pt x="2784" y="2362"/>
                </a:lnTo>
                <a:lnTo>
                  <a:pt x="2778" y="2361"/>
                </a:lnTo>
                <a:lnTo>
                  <a:pt x="2771" y="2360"/>
                </a:lnTo>
                <a:lnTo>
                  <a:pt x="2762" y="2360"/>
                </a:lnTo>
                <a:lnTo>
                  <a:pt x="2753" y="2363"/>
                </a:lnTo>
                <a:lnTo>
                  <a:pt x="2745" y="2366"/>
                </a:lnTo>
                <a:lnTo>
                  <a:pt x="2739" y="2373"/>
                </a:lnTo>
                <a:lnTo>
                  <a:pt x="2732" y="2382"/>
                </a:lnTo>
                <a:lnTo>
                  <a:pt x="2727" y="2392"/>
                </a:lnTo>
                <a:lnTo>
                  <a:pt x="2725" y="2405"/>
                </a:lnTo>
                <a:lnTo>
                  <a:pt x="2724" y="2418"/>
                </a:lnTo>
                <a:lnTo>
                  <a:pt x="2726" y="2435"/>
                </a:lnTo>
                <a:lnTo>
                  <a:pt x="2730" y="2453"/>
                </a:lnTo>
                <a:lnTo>
                  <a:pt x="2736" y="2473"/>
                </a:lnTo>
                <a:lnTo>
                  <a:pt x="2747" y="2494"/>
                </a:lnTo>
                <a:lnTo>
                  <a:pt x="2760" y="2518"/>
                </a:lnTo>
                <a:lnTo>
                  <a:pt x="2776" y="2544"/>
                </a:lnTo>
                <a:lnTo>
                  <a:pt x="2796" y="2572"/>
                </a:lnTo>
                <a:lnTo>
                  <a:pt x="2821" y="2601"/>
                </a:lnTo>
                <a:lnTo>
                  <a:pt x="2844" y="2628"/>
                </a:lnTo>
                <a:lnTo>
                  <a:pt x="2860" y="2649"/>
                </a:lnTo>
                <a:lnTo>
                  <a:pt x="2870" y="2663"/>
                </a:lnTo>
                <a:lnTo>
                  <a:pt x="2872" y="2668"/>
                </a:lnTo>
                <a:lnTo>
                  <a:pt x="2873" y="2671"/>
                </a:lnTo>
                <a:lnTo>
                  <a:pt x="2873" y="2675"/>
                </a:lnTo>
                <a:lnTo>
                  <a:pt x="2871" y="2676"/>
                </a:lnTo>
                <a:lnTo>
                  <a:pt x="2869" y="2676"/>
                </a:lnTo>
                <a:lnTo>
                  <a:pt x="2865" y="2676"/>
                </a:lnTo>
                <a:lnTo>
                  <a:pt x="2855" y="2671"/>
                </a:lnTo>
                <a:lnTo>
                  <a:pt x="2841" y="2665"/>
                </a:lnTo>
                <a:lnTo>
                  <a:pt x="2806" y="2646"/>
                </a:lnTo>
                <a:lnTo>
                  <a:pt x="2763" y="2621"/>
                </a:lnTo>
                <a:lnTo>
                  <a:pt x="2742" y="2610"/>
                </a:lnTo>
                <a:lnTo>
                  <a:pt x="2721" y="2599"/>
                </a:lnTo>
                <a:lnTo>
                  <a:pt x="2699" y="2588"/>
                </a:lnTo>
                <a:lnTo>
                  <a:pt x="2680" y="2581"/>
                </a:lnTo>
                <a:lnTo>
                  <a:pt x="2669" y="2578"/>
                </a:lnTo>
                <a:lnTo>
                  <a:pt x="2660" y="2578"/>
                </a:lnTo>
                <a:lnTo>
                  <a:pt x="2652" y="2581"/>
                </a:lnTo>
                <a:lnTo>
                  <a:pt x="2646" y="2584"/>
                </a:lnTo>
                <a:lnTo>
                  <a:pt x="2641" y="2590"/>
                </a:lnTo>
                <a:lnTo>
                  <a:pt x="2638" y="2597"/>
                </a:lnTo>
                <a:lnTo>
                  <a:pt x="2635" y="2606"/>
                </a:lnTo>
                <a:lnTo>
                  <a:pt x="2635" y="2615"/>
                </a:lnTo>
                <a:lnTo>
                  <a:pt x="2635" y="2625"/>
                </a:lnTo>
                <a:lnTo>
                  <a:pt x="2638" y="2637"/>
                </a:lnTo>
                <a:lnTo>
                  <a:pt x="2641" y="2648"/>
                </a:lnTo>
                <a:lnTo>
                  <a:pt x="2646" y="2658"/>
                </a:lnTo>
                <a:lnTo>
                  <a:pt x="2650" y="2669"/>
                </a:lnTo>
                <a:lnTo>
                  <a:pt x="2657" y="2679"/>
                </a:lnTo>
                <a:lnTo>
                  <a:pt x="2664" y="2688"/>
                </a:lnTo>
                <a:lnTo>
                  <a:pt x="2672" y="2696"/>
                </a:lnTo>
                <a:lnTo>
                  <a:pt x="2727" y="2746"/>
                </a:lnTo>
                <a:lnTo>
                  <a:pt x="2775" y="2788"/>
                </a:lnTo>
                <a:lnTo>
                  <a:pt x="2813" y="2824"/>
                </a:lnTo>
                <a:lnTo>
                  <a:pt x="2844" y="2854"/>
                </a:lnTo>
                <a:lnTo>
                  <a:pt x="2869" y="2879"/>
                </a:lnTo>
                <a:lnTo>
                  <a:pt x="2886" y="2899"/>
                </a:lnTo>
                <a:lnTo>
                  <a:pt x="2897" y="2915"/>
                </a:lnTo>
                <a:lnTo>
                  <a:pt x="2900" y="2921"/>
                </a:lnTo>
                <a:lnTo>
                  <a:pt x="2901" y="2926"/>
                </a:lnTo>
                <a:lnTo>
                  <a:pt x="2902" y="2929"/>
                </a:lnTo>
                <a:lnTo>
                  <a:pt x="2901" y="2933"/>
                </a:lnTo>
                <a:lnTo>
                  <a:pt x="2899" y="2935"/>
                </a:lnTo>
                <a:lnTo>
                  <a:pt x="2896" y="2936"/>
                </a:lnTo>
                <a:lnTo>
                  <a:pt x="2892" y="2937"/>
                </a:lnTo>
                <a:lnTo>
                  <a:pt x="2887" y="2937"/>
                </a:lnTo>
                <a:lnTo>
                  <a:pt x="2873" y="2936"/>
                </a:lnTo>
                <a:lnTo>
                  <a:pt x="2855" y="2933"/>
                </a:lnTo>
                <a:lnTo>
                  <a:pt x="2835" y="2927"/>
                </a:lnTo>
                <a:lnTo>
                  <a:pt x="2788" y="2914"/>
                </a:lnTo>
                <a:lnTo>
                  <a:pt x="2761" y="2906"/>
                </a:lnTo>
                <a:lnTo>
                  <a:pt x="2735" y="2895"/>
                </a:lnTo>
                <a:lnTo>
                  <a:pt x="2710" y="2882"/>
                </a:lnTo>
                <a:lnTo>
                  <a:pt x="2685" y="2870"/>
                </a:lnTo>
                <a:lnTo>
                  <a:pt x="2638" y="2845"/>
                </a:lnTo>
                <a:lnTo>
                  <a:pt x="2616" y="2834"/>
                </a:lnTo>
                <a:lnTo>
                  <a:pt x="2598" y="2825"/>
                </a:lnTo>
                <a:lnTo>
                  <a:pt x="2582" y="2818"/>
                </a:lnTo>
                <a:lnTo>
                  <a:pt x="2575" y="2816"/>
                </a:lnTo>
                <a:lnTo>
                  <a:pt x="2568" y="2815"/>
                </a:lnTo>
                <a:lnTo>
                  <a:pt x="2563" y="2815"/>
                </a:lnTo>
                <a:lnTo>
                  <a:pt x="2558" y="2816"/>
                </a:lnTo>
                <a:lnTo>
                  <a:pt x="2554" y="2817"/>
                </a:lnTo>
                <a:lnTo>
                  <a:pt x="2551" y="2821"/>
                </a:lnTo>
                <a:lnTo>
                  <a:pt x="2549" y="2825"/>
                </a:lnTo>
                <a:lnTo>
                  <a:pt x="2548" y="2831"/>
                </a:lnTo>
                <a:lnTo>
                  <a:pt x="2548" y="2838"/>
                </a:lnTo>
                <a:lnTo>
                  <a:pt x="2549" y="2846"/>
                </a:lnTo>
                <a:lnTo>
                  <a:pt x="2551" y="2857"/>
                </a:lnTo>
                <a:lnTo>
                  <a:pt x="2556" y="2869"/>
                </a:lnTo>
                <a:lnTo>
                  <a:pt x="2566" y="2897"/>
                </a:lnTo>
                <a:lnTo>
                  <a:pt x="2572" y="2908"/>
                </a:lnTo>
                <a:lnTo>
                  <a:pt x="2577" y="2919"/>
                </a:lnTo>
                <a:lnTo>
                  <a:pt x="2585" y="2929"/>
                </a:lnTo>
                <a:lnTo>
                  <a:pt x="2593" y="2941"/>
                </a:lnTo>
                <a:lnTo>
                  <a:pt x="2603" y="2953"/>
                </a:lnTo>
                <a:lnTo>
                  <a:pt x="2614" y="2964"/>
                </a:lnTo>
                <a:lnTo>
                  <a:pt x="2626" y="2975"/>
                </a:lnTo>
                <a:lnTo>
                  <a:pt x="2640" y="2988"/>
                </a:lnTo>
                <a:lnTo>
                  <a:pt x="2655" y="2999"/>
                </a:lnTo>
                <a:lnTo>
                  <a:pt x="2671" y="3011"/>
                </a:lnTo>
                <a:lnTo>
                  <a:pt x="2688" y="3023"/>
                </a:lnTo>
                <a:lnTo>
                  <a:pt x="2707" y="3035"/>
                </a:lnTo>
                <a:lnTo>
                  <a:pt x="2727" y="3047"/>
                </a:lnTo>
                <a:lnTo>
                  <a:pt x="2750" y="3058"/>
                </a:lnTo>
                <a:lnTo>
                  <a:pt x="2773" y="3071"/>
                </a:lnTo>
                <a:lnTo>
                  <a:pt x="2797" y="3082"/>
                </a:lnTo>
                <a:lnTo>
                  <a:pt x="2808" y="3088"/>
                </a:lnTo>
                <a:lnTo>
                  <a:pt x="2816" y="3093"/>
                </a:lnTo>
                <a:lnTo>
                  <a:pt x="2821" y="3098"/>
                </a:lnTo>
                <a:lnTo>
                  <a:pt x="2822" y="3101"/>
                </a:lnTo>
                <a:lnTo>
                  <a:pt x="2819" y="3104"/>
                </a:lnTo>
                <a:lnTo>
                  <a:pt x="2816" y="3108"/>
                </a:lnTo>
                <a:lnTo>
                  <a:pt x="2810" y="3111"/>
                </a:lnTo>
                <a:lnTo>
                  <a:pt x="2801" y="3113"/>
                </a:lnTo>
                <a:lnTo>
                  <a:pt x="2780" y="3118"/>
                </a:lnTo>
                <a:lnTo>
                  <a:pt x="2754" y="3122"/>
                </a:lnTo>
                <a:lnTo>
                  <a:pt x="2696" y="3130"/>
                </a:lnTo>
                <a:lnTo>
                  <a:pt x="2667" y="3136"/>
                </a:lnTo>
                <a:lnTo>
                  <a:pt x="2641" y="3141"/>
                </a:lnTo>
                <a:lnTo>
                  <a:pt x="2630" y="3146"/>
                </a:lnTo>
                <a:lnTo>
                  <a:pt x="2620" y="3149"/>
                </a:lnTo>
                <a:lnTo>
                  <a:pt x="2612" y="3154"/>
                </a:lnTo>
                <a:lnTo>
                  <a:pt x="2606" y="3159"/>
                </a:lnTo>
                <a:lnTo>
                  <a:pt x="2602" y="3165"/>
                </a:lnTo>
                <a:lnTo>
                  <a:pt x="2601" y="3168"/>
                </a:lnTo>
                <a:lnTo>
                  <a:pt x="2601" y="3172"/>
                </a:lnTo>
                <a:lnTo>
                  <a:pt x="2602" y="3179"/>
                </a:lnTo>
                <a:lnTo>
                  <a:pt x="2606" y="3187"/>
                </a:lnTo>
                <a:lnTo>
                  <a:pt x="2614" y="3195"/>
                </a:lnTo>
                <a:lnTo>
                  <a:pt x="2625" y="3205"/>
                </a:lnTo>
                <a:lnTo>
                  <a:pt x="2640" y="3216"/>
                </a:lnTo>
                <a:lnTo>
                  <a:pt x="2659" y="3228"/>
                </a:lnTo>
                <a:lnTo>
                  <a:pt x="2681" y="3239"/>
                </a:lnTo>
                <a:lnTo>
                  <a:pt x="2702" y="3249"/>
                </a:lnTo>
                <a:lnTo>
                  <a:pt x="2717" y="3256"/>
                </a:lnTo>
                <a:lnTo>
                  <a:pt x="2727" y="3262"/>
                </a:lnTo>
                <a:lnTo>
                  <a:pt x="2730" y="3264"/>
                </a:lnTo>
                <a:lnTo>
                  <a:pt x="2730" y="3266"/>
                </a:lnTo>
                <a:lnTo>
                  <a:pt x="2727" y="3268"/>
                </a:lnTo>
                <a:lnTo>
                  <a:pt x="2722" y="3270"/>
                </a:lnTo>
                <a:lnTo>
                  <a:pt x="2704" y="3275"/>
                </a:lnTo>
                <a:lnTo>
                  <a:pt x="2672" y="3281"/>
                </a:lnTo>
                <a:lnTo>
                  <a:pt x="2653" y="3284"/>
                </a:lnTo>
                <a:lnTo>
                  <a:pt x="2637" y="3291"/>
                </a:lnTo>
                <a:lnTo>
                  <a:pt x="2620" y="3297"/>
                </a:lnTo>
                <a:lnTo>
                  <a:pt x="2606" y="3305"/>
                </a:lnTo>
                <a:lnTo>
                  <a:pt x="2593" y="3315"/>
                </a:lnTo>
                <a:lnTo>
                  <a:pt x="2583" y="3325"/>
                </a:lnTo>
                <a:lnTo>
                  <a:pt x="2574" y="3336"/>
                </a:lnTo>
                <a:lnTo>
                  <a:pt x="2567" y="3347"/>
                </a:lnTo>
                <a:lnTo>
                  <a:pt x="2564" y="3357"/>
                </a:lnTo>
                <a:lnTo>
                  <a:pt x="2561" y="3368"/>
                </a:lnTo>
                <a:lnTo>
                  <a:pt x="2563" y="3373"/>
                </a:lnTo>
                <a:lnTo>
                  <a:pt x="2563" y="3378"/>
                </a:lnTo>
                <a:lnTo>
                  <a:pt x="2565" y="3383"/>
                </a:lnTo>
                <a:lnTo>
                  <a:pt x="2567" y="3387"/>
                </a:lnTo>
                <a:lnTo>
                  <a:pt x="2570" y="3392"/>
                </a:lnTo>
                <a:lnTo>
                  <a:pt x="2575" y="3396"/>
                </a:lnTo>
                <a:lnTo>
                  <a:pt x="2579" y="3399"/>
                </a:lnTo>
                <a:lnTo>
                  <a:pt x="2585" y="3403"/>
                </a:lnTo>
                <a:lnTo>
                  <a:pt x="2592" y="3406"/>
                </a:lnTo>
                <a:lnTo>
                  <a:pt x="2598" y="3408"/>
                </a:lnTo>
                <a:lnTo>
                  <a:pt x="2616" y="3413"/>
                </a:lnTo>
                <a:lnTo>
                  <a:pt x="2631" y="3416"/>
                </a:lnTo>
                <a:lnTo>
                  <a:pt x="2637" y="3417"/>
                </a:lnTo>
                <a:lnTo>
                  <a:pt x="2640" y="3420"/>
                </a:lnTo>
                <a:lnTo>
                  <a:pt x="2642" y="3422"/>
                </a:lnTo>
                <a:lnTo>
                  <a:pt x="2642" y="3425"/>
                </a:lnTo>
                <a:lnTo>
                  <a:pt x="2642" y="3428"/>
                </a:lnTo>
                <a:lnTo>
                  <a:pt x="2640" y="3430"/>
                </a:lnTo>
                <a:lnTo>
                  <a:pt x="2633" y="3436"/>
                </a:lnTo>
                <a:lnTo>
                  <a:pt x="2624" y="3443"/>
                </a:lnTo>
                <a:lnTo>
                  <a:pt x="2600" y="3458"/>
                </a:lnTo>
                <a:lnTo>
                  <a:pt x="2586" y="3467"/>
                </a:lnTo>
                <a:lnTo>
                  <a:pt x="2575" y="3476"/>
                </a:lnTo>
                <a:lnTo>
                  <a:pt x="2564" y="3486"/>
                </a:lnTo>
                <a:lnTo>
                  <a:pt x="2560" y="3490"/>
                </a:lnTo>
                <a:lnTo>
                  <a:pt x="2557" y="3496"/>
                </a:lnTo>
                <a:lnTo>
                  <a:pt x="2554" y="3500"/>
                </a:lnTo>
                <a:lnTo>
                  <a:pt x="2552" y="3506"/>
                </a:lnTo>
                <a:lnTo>
                  <a:pt x="2552" y="3512"/>
                </a:lnTo>
                <a:lnTo>
                  <a:pt x="2554" y="3517"/>
                </a:lnTo>
                <a:lnTo>
                  <a:pt x="2556" y="3523"/>
                </a:lnTo>
                <a:lnTo>
                  <a:pt x="2560" y="3530"/>
                </a:lnTo>
                <a:lnTo>
                  <a:pt x="2566" y="3535"/>
                </a:lnTo>
                <a:lnTo>
                  <a:pt x="2573" y="3541"/>
                </a:lnTo>
                <a:lnTo>
                  <a:pt x="2587" y="3553"/>
                </a:lnTo>
                <a:lnTo>
                  <a:pt x="2592" y="3558"/>
                </a:lnTo>
                <a:lnTo>
                  <a:pt x="2596" y="3563"/>
                </a:lnTo>
                <a:lnTo>
                  <a:pt x="2598" y="3568"/>
                </a:lnTo>
                <a:lnTo>
                  <a:pt x="2601" y="3572"/>
                </a:lnTo>
                <a:lnTo>
                  <a:pt x="2601" y="3576"/>
                </a:lnTo>
                <a:lnTo>
                  <a:pt x="2601" y="3580"/>
                </a:lnTo>
                <a:lnTo>
                  <a:pt x="2601" y="3583"/>
                </a:lnTo>
                <a:lnTo>
                  <a:pt x="2598" y="3587"/>
                </a:lnTo>
                <a:lnTo>
                  <a:pt x="2594" y="3594"/>
                </a:lnTo>
                <a:lnTo>
                  <a:pt x="2588" y="3600"/>
                </a:lnTo>
                <a:lnTo>
                  <a:pt x="2582" y="3606"/>
                </a:lnTo>
                <a:lnTo>
                  <a:pt x="2574" y="3613"/>
                </a:lnTo>
                <a:lnTo>
                  <a:pt x="2568" y="3619"/>
                </a:lnTo>
                <a:lnTo>
                  <a:pt x="2563" y="3626"/>
                </a:lnTo>
                <a:lnTo>
                  <a:pt x="2559" y="3634"/>
                </a:lnTo>
                <a:lnTo>
                  <a:pt x="2558" y="3638"/>
                </a:lnTo>
                <a:lnTo>
                  <a:pt x="2558" y="3643"/>
                </a:lnTo>
                <a:lnTo>
                  <a:pt x="2559" y="3647"/>
                </a:lnTo>
                <a:lnTo>
                  <a:pt x="2561" y="3653"/>
                </a:lnTo>
                <a:lnTo>
                  <a:pt x="2564" y="3657"/>
                </a:lnTo>
                <a:lnTo>
                  <a:pt x="2568" y="3664"/>
                </a:lnTo>
                <a:lnTo>
                  <a:pt x="2574" y="3670"/>
                </a:lnTo>
                <a:lnTo>
                  <a:pt x="2579" y="3677"/>
                </a:lnTo>
                <a:lnTo>
                  <a:pt x="2592" y="3689"/>
                </a:lnTo>
                <a:lnTo>
                  <a:pt x="2600" y="3699"/>
                </a:lnTo>
                <a:lnTo>
                  <a:pt x="2603" y="3707"/>
                </a:lnTo>
                <a:lnTo>
                  <a:pt x="2604" y="3712"/>
                </a:lnTo>
                <a:lnTo>
                  <a:pt x="2603" y="3718"/>
                </a:lnTo>
                <a:lnTo>
                  <a:pt x="2600" y="3723"/>
                </a:lnTo>
                <a:lnTo>
                  <a:pt x="2589" y="3730"/>
                </a:lnTo>
                <a:lnTo>
                  <a:pt x="2584" y="3735"/>
                </a:lnTo>
                <a:lnTo>
                  <a:pt x="2579" y="3740"/>
                </a:lnTo>
                <a:lnTo>
                  <a:pt x="2576" y="3747"/>
                </a:lnTo>
                <a:lnTo>
                  <a:pt x="2575" y="3755"/>
                </a:lnTo>
                <a:lnTo>
                  <a:pt x="2576" y="3765"/>
                </a:lnTo>
                <a:lnTo>
                  <a:pt x="2580" y="3777"/>
                </a:lnTo>
                <a:lnTo>
                  <a:pt x="2587" y="3793"/>
                </a:lnTo>
                <a:lnTo>
                  <a:pt x="2600" y="3812"/>
                </a:lnTo>
                <a:lnTo>
                  <a:pt x="2606" y="3821"/>
                </a:lnTo>
                <a:lnTo>
                  <a:pt x="2611" y="3831"/>
                </a:lnTo>
                <a:lnTo>
                  <a:pt x="2615" y="3839"/>
                </a:lnTo>
                <a:lnTo>
                  <a:pt x="2619" y="3848"/>
                </a:lnTo>
                <a:lnTo>
                  <a:pt x="2621" y="3855"/>
                </a:lnTo>
                <a:lnTo>
                  <a:pt x="2622" y="3863"/>
                </a:lnTo>
                <a:lnTo>
                  <a:pt x="2622" y="3869"/>
                </a:lnTo>
                <a:lnTo>
                  <a:pt x="2622" y="3875"/>
                </a:lnTo>
                <a:lnTo>
                  <a:pt x="2620" y="3887"/>
                </a:lnTo>
                <a:lnTo>
                  <a:pt x="2615" y="3896"/>
                </a:lnTo>
                <a:lnTo>
                  <a:pt x="2610" y="3905"/>
                </a:lnTo>
                <a:lnTo>
                  <a:pt x="2604" y="3913"/>
                </a:lnTo>
                <a:lnTo>
                  <a:pt x="2598" y="3921"/>
                </a:lnTo>
                <a:lnTo>
                  <a:pt x="2593" y="3928"/>
                </a:lnTo>
                <a:lnTo>
                  <a:pt x="2591" y="3935"/>
                </a:lnTo>
                <a:lnTo>
                  <a:pt x="2589" y="3938"/>
                </a:lnTo>
                <a:lnTo>
                  <a:pt x="2589" y="3941"/>
                </a:lnTo>
                <a:lnTo>
                  <a:pt x="2589" y="3945"/>
                </a:lnTo>
                <a:lnTo>
                  <a:pt x="2592" y="3948"/>
                </a:lnTo>
                <a:lnTo>
                  <a:pt x="2594" y="3952"/>
                </a:lnTo>
                <a:lnTo>
                  <a:pt x="2597" y="3956"/>
                </a:lnTo>
                <a:lnTo>
                  <a:pt x="2607" y="3964"/>
                </a:lnTo>
                <a:lnTo>
                  <a:pt x="2623" y="3974"/>
                </a:lnTo>
                <a:lnTo>
                  <a:pt x="2631" y="3978"/>
                </a:lnTo>
                <a:lnTo>
                  <a:pt x="2638" y="3984"/>
                </a:lnTo>
                <a:lnTo>
                  <a:pt x="2643" y="3988"/>
                </a:lnTo>
                <a:lnTo>
                  <a:pt x="2648" y="3993"/>
                </a:lnTo>
                <a:lnTo>
                  <a:pt x="2651" y="3997"/>
                </a:lnTo>
                <a:lnTo>
                  <a:pt x="2655" y="4003"/>
                </a:lnTo>
                <a:lnTo>
                  <a:pt x="2656" y="4007"/>
                </a:lnTo>
                <a:lnTo>
                  <a:pt x="2657" y="4012"/>
                </a:lnTo>
                <a:lnTo>
                  <a:pt x="2657" y="4021"/>
                </a:lnTo>
                <a:lnTo>
                  <a:pt x="2656" y="4030"/>
                </a:lnTo>
                <a:lnTo>
                  <a:pt x="2650" y="4046"/>
                </a:lnTo>
                <a:lnTo>
                  <a:pt x="2648" y="4052"/>
                </a:lnTo>
                <a:lnTo>
                  <a:pt x="2647" y="4059"/>
                </a:lnTo>
                <a:lnTo>
                  <a:pt x="2647" y="4062"/>
                </a:lnTo>
                <a:lnTo>
                  <a:pt x="2648" y="4066"/>
                </a:lnTo>
                <a:lnTo>
                  <a:pt x="2649" y="4068"/>
                </a:lnTo>
                <a:lnTo>
                  <a:pt x="2651" y="4071"/>
                </a:lnTo>
                <a:lnTo>
                  <a:pt x="2655" y="4074"/>
                </a:lnTo>
                <a:lnTo>
                  <a:pt x="2659" y="4076"/>
                </a:lnTo>
                <a:lnTo>
                  <a:pt x="2671" y="4080"/>
                </a:lnTo>
                <a:lnTo>
                  <a:pt x="2688" y="4084"/>
                </a:lnTo>
                <a:lnTo>
                  <a:pt x="2712" y="4086"/>
                </a:lnTo>
                <a:lnTo>
                  <a:pt x="2725" y="4087"/>
                </a:lnTo>
                <a:lnTo>
                  <a:pt x="2733" y="4089"/>
                </a:lnTo>
                <a:lnTo>
                  <a:pt x="2736" y="4090"/>
                </a:lnTo>
                <a:lnTo>
                  <a:pt x="2738" y="4093"/>
                </a:lnTo>
                <a:lnTo>
                  <a:pt x="2738" y="4094"/>
                </a:lnTo>
                <a:lnTo>
                  <a:pt x="2738" y="4096"/>
                </a:lnTo>
                <a:lnTo>
                  <a:pt x="2734" y="4101"/>
                </a:lnTo>
                <a:lnTo>
                  <a:pt x="2731" y="4105"/>
                </a:lnTo>
                <a:lnTo>
                  <a:pt x="2721" y="4115"/>
                </a:lnTo>
                <a:lnTo>
                  <a:pt x="2717" y="4121"/>
                </a:lnTo>
                <a:lnTo>
                  <a:pt x="2716" y="4124"/>
                </a:lnTo>
                <a:lnTo>
                  <a:pt x="2715" y="4127"/>
                </a:lnTo>
                <a:lnTo>
                  <a:pt x="2716" y="4131"/>
                </a:lnTo>
                <a:lnTo>
                  <a:pt x="2717" y="4134"/>
                </a:lnTo>
                <a:lnTo>
                  <a:pt x="2720" y="4138"/>
                </a:lnTo>
                <a:lnTo>
                  <a:pt x="2723" y="4141"/>
                </a:lnTo>
                <a:lnTo>
                  <a:pt x="2727" y="4144"/>
                </a:lnTo>
                <a:lnTo>
                  <a:pt x="2733" y="4148"/>
                </a:lnTo>
                <a:lnTo>
                  <a:pt x="2750" y="4154"/>
                </a:lnTo>
                <a:lnTo>
                  <a:pt x="2773" y="4161"/>
                </a:lnTo>
                <a:lnTo>
                  <a:pt x="2804" y="4168"/>
                </a:lnTo>
                <a:lnTo>
                  <a:pt x="2807" y="4169"/>
                </a:lnTo>
                <a:lnTo>
                  <a:pt x="2808" y="4170"/>
                </a:lnTo>
                <a:lnTo>
                  <a:pt x="2808" y="4172"/>
                </a:lnTo>
                <a:lnTo>
                  <a:pt x="2808" y="4175"/>
                </a:lnTo>
                <a:lnTo>
                  <a:pt x="2805" y="4179"/>
                </a:lnTo>
                <a:lnTo>
                  <a:pt x="2799" y="4186"/>
                </a:lnTo>
                <a:lnTo>
                  <a:pt x="2786" y="4202"/>
                </a:lnTo>
                <a:lnTo>
                  <a:pt x="2778" y="4210"/>
                </a:lnTo>
                <a:lnTo>
                  <a:pt x="2772" y="4221"/>
                </a:lnTo>
                <a:lnTo>
                  <a:pt x="2769" y="4230"/>
                </a:lnTo>
                <a:lnTo>
                  <a:pt x="2768" y="4234"/>
                </a:lnTo>
                <a:lnTo>
                  <a:pt x="2768" y="4239"/>
                </a:lnTo>
                <a:lnTo>
                  <a:pt x="2768" y="4243"/>
                </a:lnTo>
                <a:lnTo>
                  <a:pt x="2770" y="4247"/>
                </a:lnTo>
                <a:lnTo>
                  <a:pt x="2772" y="4252"/>
                </a:lnTo>
                <a:lnTo>
                  <a:pt x="2777" y="4256"/>
                </a:lnTo>
                <a:lnTo>
                  <a:pt x="2782" y="4260"/>
                </a:lnTo>
                <a:lnTo>
                  <a:pt x="2789" y="4264"/>
                </a:lnTo>
                <a:lnTo>
                  <a:pt x="2798" y="4268"/>
                </a:lnTo>
                <a:lnTo>
                  <a:pt x="2808" y="4271"/>
                </a:lnTo>
                <a:lnTo>
                  <a:pt x="2819" y="4273"/>
                </a:lnTo>
                <a:lnTo>
                  <a:pt x="2834" y="4277"/>
                </a:lnTo>
                <a:lnTo>
                  <a:pt x="2867" y="4280"/>
                </a:lnTo>
                <a:lnTo>
                  <a:pt x="2878" y="4282"/>
                </a:lnTo>
                <a:lnTo>
                  <a:pt x="2886" y="4285"/>
                </a:lnTo>
                <a:lnTo>
                  <a:pt x="2887" y="4287"/>
                </a:lnTo>
                <a:lnTo>
                  <a:pt x="2889" y="4288"/>
                </a:lnTo>
                <a:lnTo>
                  <a:pt x="2889" y="4290"/>
                </a:lnTo>
                <a:lnTo>
                  <a:pt x="2889" y="4292"/>
                </a:lnTo>
                <a:lnTo>
                  <a:pt x="2887" y="4297"/>
                </a:lnTo>
                <a:lnTo>
                  <a:pt x="2883" y="4302"/>
                </a:lnTo>
                <a:lnTo>
                  <a:pt x="2873" y="4315"/>
                </a:lnTo>
                <a:lnTo>
                  <a:pt x="2869" y="4322"/>
                </a:lnTo>
                <a:lnTo>
                  <a:pt x="2865" y="4328"/>
                </a:lnTo>
                <a:lnTo>
                  <a:pt x="2863" y="4335"/>
                </a:lnTo>
                <a:lnTo>
                  <a:pt x="2863" y="4338"/>
                </a:lnTo>
                <a:lnTo>
                  <a:pt x="2863" y="4342"/>
                </a:lnTo>
                <a:lnTo>
                  <a:pt x="2864" y="4345"/>
                </a:lnTo>
                <a:lnTo>
                  <a:pt x="2867" y="4348"/>
                </a:lnTo>
                <a:lnTo>
                  <a:pt x="2869" y="4351"/>
                </a:lnTo>
                <a:lnTo>
                  <a:pt x="2873" y="4354"/>
                </a:lnTo>
                <a:lnTo>
                  <a:pt x="2885" y="4361"/>
                </a:lnTo>
                <a:lnTo>
                  <a:pt x="2900" y="4366"/>
                </a:lnTo>
                <a:lnTo>
                  <a:pt x="2927" y="4375"/>
                </a:lnTo>
                <a:lnTo>
                  <a:pt x="2934" y="4379"/>
                </a:lnTo>
                <a:lnTo>
                  <a:pt x="2937" y="4381"/>
                </a:lnTo>
                <a:lnTo>
                  <a:pt x="2937" y="4382"/>
                </a:lnTo>
                <a:lnTo>
                  <a:pt x="2935" y="4384"/>
                </a:lnTo>
                <a:lnTo>
                  <a:pt x="2926" y="4387"/>
                </a:lnTo>
                <a:lnTo>
                  <a:pt x="2916" y="4389"/>
                </a:lnTo>
                <a:lnTo>
                  <a:pt x="2911" y="4391"/>
                </a:lnTo>
                <a:lnTo>
                  <a:pt x="2908" y="4393"/>
                </a:lnTo>
                <a:lnTo>
                  <a:pt x="2908" y="4397"/>
                </a:lnTo>
                <a:lnTo>
                  <a:pt x="2909" y="4401"/>
                </a:lnTo>
                <a:lnTo>
                  <a:pt x="2914" y="4406"/>
                </a:lnTo>
                <a:lnTo>
                  <a:pt x="2923" y="4412"/>
                </a:lnTo>
                <a:lnTo>
                  <a:pt x="2928" y="4417"/>
                </a:lnTo>
                <a:lnTo>
                  <a:pt x="2932" y="4421"/>
                </a:lnTo>
                <a:lnTo>
                  <a:pt x="2933" y="4427"/>
                </a:lnTo>
                <a:lnTo>
                  <a:pt x="2933" y="4431"/>
                </a:lnTo>
                <a:lnTo>
                  <a:pt x="2932" y="4436"/>
                </a:lnTo>
                <a:lnTo>
                  <a:pt x="2929" y="4442"/>
                </a:lnTo>
                <a:lnTo>
                  <a:pt x="2926" y="4451"/>
                </a:lnTo>
                <a:lnTo>
                  <a:pt x="2925" y="4454"/>
                </a:lnTo>
                <a:lnTo>
                  <a:pt x="2924" y="4457"/>
                </a:lnTo>
                <a:lnTo>
                  <a:pt x="2926" y="4461"/>
                </a:lnTo>
                <a:lnTo>
                  <a:pt x="2928" y="4463"/>
                </a:lnTo>
                <a:lnTo>
                  <a:pt x="2934" y="4465"/>
                </a:lnTo>
                <a:lnTo>
                  <a:pt x="2943" y="4466"/>
                </a:lnTo>
                <a:lnTo>
                  <a:pt x="2954" y="4466"/>
                </a:lnTo>
                <a:lnTo>
                  <a:pt x="2970" y="4465"/>
                </a:lnTo>
                <a:lnTo>
                  <a:pt x="2975" y="4465"/>
                </a:lnTo>
                <a:lnTo>
                  <a:pt x="2979" y="4466"/>
                </a:lnTo>
                <a:lnTo>
                  <a:pt x="2979" y="4467"/>
                </a:lnTo>
                <a:lnTo>
                  <a:pt x="2979" y="4468"/>
                </a:lnTo>
                <a:lnTo>
                  <a:pt x="2976" y="4472"/>
                </a:lnTo>
                <a:lnTo>
                  <a:pt x="2966" y="4480"/>
                </a:lnTo>
                <a:lnTo>
                  <a:pt x="2953" y="4490"/>
                </a:lnTo>
                <a:lnTo>
                  <a:pt x="2947" y="4494"/>
                </a:lnTo>
                <a:lnTo>
                  <a:pt x="2942" y="4499"/>
                </a:lnTo>
                <a:lnTo>
                  <a:pt x="2939" y="4503"/>
                </a:lnTo>
                <a:lnTo>
                  <a:pt x="2938" y="4508"/>
                </a:lnTo>
                <a:lnTo>
                  <a:pt x="2938" y="4510"/>
                </a:lnTo>
                <a:lnTo>
                  <a:pt x="2941" y="4512"/>
                </a:lnTo>
                <a:lnTo>
                  <a:pt x="2945" y="4514"/>
                </a:lnTo>
                <a:lnTo>
                  <a:pt x="2955" y="4517"/>
                </a:lnTo>
                <a:lnTo>
                  <a:pt x="2970" y="4518"/>
                </a:lnTo>
                <a:lnTo>
                  <a:pt x="2983" y="4519"/>
                </a:lnTo>
                <a:lnTo>
                  <a:pt x="2991" y="4521"/>
                </a:lnTo>
                <a:lnTo>
                  <a:pt x="2993" y="4522"/>
                </a:lnTo>
                <a:lnTo>
                  <a:pt x="2994" y="4523"/>
                </a:lnTo>
                <a:lnTo>
                  <a:pt x="2994" y="4525"/>
                </a:lnTo>
                <a:lnTo>
                  <a:pt x="2993" y="4527"/>
                </a:lnTo>
                <a:lnTo>
                  <a:pt x="2990" y="4530"/>
                </a:lnTo>
                <a:lnTo>
                  <a:pt x="2984" y="4534"/>
                </a:lnTo>
                <a:lnTo>
                  <a:pt x="2970" y="4543"/>
                </a:lnTo>
                <a:lnTo>
                  <a:pt x="2962" y="4546"/>
                </a:lnTo>
                <a:lnTo>
                  <a:pt x="2956" y="4550"/>
                </a:lnTo>
                <a:lnTo>
                  <a:pt x="2953" y="4555"/>
                </a:lnTo>
                <a:lnTo>
                  <a:pt x="2952" y="4556"/>
                </a:lnTo>
                <a:lnTo>
                  <a:pt x="2953" y="4558"/>
                </a:lnTo>
                <a:lnTo>
                  <a:pt x="2954" y="4559"/>
                </a:lnTo>
                <a:lnTo>
                  <a:pt x="2956" y="4562"/>
                </a:lnTo>
                <a:lnTo>
                  <a:pt x="2964" y="4564"/>
                </a:lnTo>
                <a:lnTo>
                  <a:pt x="2979" y="4566"/>
                </a:lnTo>
                <a:lnTo>
                  <a:pt x="2999" y="4567"/>
                </a:lnTo>
                <a:lnTo>
                  <a:pt x="3010" y="4568"/>
                </a:lnTo>
                <a:lnTo>
                  <a:pt x="3017" y="4571"/>
                </a:lnTo>
                <a:lnTo>
                  <a:pt x="3018" y="4572"/>
                </a:lnTo>
                <a:lnTo>
                  <a:pt x="3019" y="4573"/>
                </a:lnTo>
                <a:lnTo>
                  <a:pt x="3017" y="4576"/>
                </a:lnTo>
                <a:lnTo>
                  <a:pt x="3011" y="4580"/>
                </a:lnTo>
                <a:lnTo>
                  <a:pt x="3005" y="4584"/>
                </a:lnTo>
                <a:lnTo>
                  <a:pt x="2990" y="4593"/>
                </a:lnTo>
                <a:lnTo>
                  <a:pt x="2983" y="4599"/>
                </a:lnTo>
                <a:lnTo>
                  <a:pt x="2979" y="4603"/>
                </a:lnTo>
                <a:lnTo>
                  <a:pt x="2978" y="4606"/>
                </a:lnTo>
                <a:lnTo>
                  <a:pt x="2976" y="4609"/>
                </a:lnTo>
                <a:lnTo>
                  <a:pt x="2978" y="4612"/>
                </a:lnTo>
                <a:lnTo>
                  <a:pt x="2979" y="4614"/>
                </a:lnTo>
                <a:lnTo>
                  <a:pt x="2981" y="4617"/>
                </a:lnTo>
                <a:lnTo>
                  <a:pt x="2985" y="4620"/>
                </a:lnTo>
                <a:lnTo>
                  <a:pt x="2997" y="4624"/>
                </a:lnTo>
                <a:lnTo>
                  <a:pt x="3016" y="4629"/>
                </a:lnTo>
                <a:lnTo>
                  <a:pt x="3042" y="4633"/>
                </a:lnTo>
                <a:lnTo>
                  <a:pt x="3052" y="4636"/>
                </a:lnTo>
                <a:lnTo>
                  <a:pt x="3058" y="4638"/>
                </a:lnTo>
                <a:lnTo>
                  <a:pt x="3060" y="4639"/>
                </a:lnTo>
                <a:lnTo>
                  <a:pt x="3060" y="4640"/>
                </a:lnTo>
                <a:lnTo>
                  <a:pt x="3058" y="4642"/>
                </a:lnTo>
                <a:lnTo>
                  <a:pt x="3054" y="4645"/>
                </a:lnTo>
                <a:lnTo>
                  <a:pt x="3048" y="4647"/>
                </a:lnTo>
                <a:lnTo>
                  <a:pt x="3034" y="4652"/>
                </a:lnTo>
                <a:lnTo>
                  <a:pt x="3027" y="4656"/>
                </a:lnTo>
                <a:lnTo>
                  <a:pt x="3021" y="4658"/>
                </a:lnTo>
                <a:lnTo>
                  <a:pt x="3018" y="4663"/>
                </a:lnTo>
                <a:lnTo>
                  <a:pt x="3017" y="4664"/>
                </a:lnTo>
                <a:lnTo>
                  <a:pt x="3017" y="4666"/>
                </a:lnTo>
                <a:lnTo>
                  <a:pt x="3018" y="4668"/>
                </a:lnTo>
                <a:lnTo>
                  <a:pt x="3019" y="4669"/>
                </a:lnTo>
                <a:lnTo>
                  <a:pt x="3026" y="4674"/>
                </a:lnTo>
                <a:lnTo>
                  <a:pt x="3038" y="4678"/>
                </a:lnTo>
                <a:lnTo>
                  <a:pt x="3055" y="4683"/>
                </a:lnTo>
                <a:lnTo>
                  <a:pt x="3072" y="4688"/>
                </a:lnTo>
                <a:lnTo>
                  <a:pt x="3082" y="4693"/>
                </a:lnTo>
                <a:lnTo>
                  <a:pt x="3085" y="4695"/>
                </a:lnTo>
                <a:lnTo>
                  <a:pt x="3086" y="4697"/>
                </a:lnTo>
                <a:lnTo>
                  <a:pt x="3086" y="4698"/>
                </a:lnTo>
                <a:lnTo>
                  <a:pt x="3086" y="4701"/>
                </a:lnTo>
                <a:lnTo>
                  <a:pt x="3082" y="4705"/>
                </a:lnTo>
                <a:lnTo>
                  <a:pt x="3076" y="4710"/>
                </a:lnTo>
                <a:lnTo>
                  <a:pt x="3058" y="4717"/>
                </a:lnTo>
                <a:lnTo>
                  <a:pt x="3051" y="4722"/>
                </a:lnTo>
                <a:lnTo>
                  <a:pt x="3043" y="4726"/>
                </a:lnTo>
                <a:lnTo>
                  <a:pt x="3038" y="4731"/>
                </a:lnTo>
                <a:lnTo>
                  <a:pt x="3037" y="4733"/>
                </a:lnTo>
                <a:lnTo>
                  <a:pt x="3037" y="4735"/>
                </a:lnTo>
                <a:lnTo>
                  <a:pt x="3038" y="4738"/>
                </a:lnTo>
                <a:lnTo>
                  <a:pt x="3039" y="4741"/>
                </a:lnTo>
                <a:lnTo>
                  <a:pt x="3043" y="4743"/>
                </a:lnTo>
                <a:lnTo>
                  <a:pt x="3048" y="4747"/>
                </a:lnTo>
                <a:lnTo>
                  <a:pt x="3063" y="4752"/>
                </a:lnTo>
                <a:lnTo>
                  <a:pt x="3084" y="4759"/>
                </a:lnTo>
                <a:lnTo>
                  <a:pt x="3097" y="4762"/>
                </a:lnTo>
                <a:lnTo>
                  <a:pt x="3106" y="4766"/>
                </a:lnTo>
                <a:lnTo>
                  <a:pt x="3113" y="4769"/>
                </a:lnTo>
                <a:lnTo>
                  <a:pt x="3118" y="4772"/>
                </a:lnTo>
                <a:lnTo>
                  <a:pt x="3121" y="4776"/>
                </a:lnTo>
                <a:lnTo>
                  <a:pt x="3123" y="4779"/>
                </a:lnTo>
                <a:lnTo>
                  <a:pt x="3123" y="4783"/>
                </a:lnTo>
                <a:lnTo>
                  <a:pt x="3122" y="4786"/>
                </a:lnTo>
                <a:lnTo>
                  <a:pt x="3120" y="4789"/>
                </a:lnTo>
                <a:lnTo>
                  <a:pt x="3117" y="4793"/>
                </a:lnTo>
                <a:lnTo>
                  <a:pt x="3108" y="4799"/>
                </a:lnTo>
                <a:lnTo>
                  <a:pt x="3086" y="4812"/>
                </a:lnTo>
                <a:lnTo>
                  <a:pt x="3076" y="4818"/>
                </a:lnTo>
                <a:lnTo>
                  <a:pt x="3070" y="4825"/>
                </a:lnTo>
                <a:lnTo>
                  <a:pt x="3067" y="4829"/>
                </a:lnTo>
                <a:lnTo>
                  <a:pt x="3067" y="4832"/>
                </a:lnTo>
                <a:lnTo>
                  <a:pt x="3067" y="4835"/>
                </a:lnTo>
                <a:lnTo>
                  <a:pt x="3070" y="4839"/>
                </a:lnTo>
                <a:lnTo>
                  <a:pt x="3073" y="4842"/>
                </a:lnTo>
                <a:lnTo>
                  <a:pt x="3079" y="4846"/>
                </a:lnTo>
                <a:lnTo>
                  <a:pt x="3086" y="4850"/>
                </a:lnTo>
                <a:lnTo>
                  <a:pt x="3097" y="4853"/>
                </a:lnTo>
                <a:lnTo>
                  <a:pt x="3123" y="4860"/>
                </a:lnTo>
                <a:lnTo>
                  <a:pt x="3163" y="4868"/>
                </a:lnTo>
                <a:lnTo>
                  <a:pt x="3103" y="4879"/>
                </a:lnTo>
                <a:lnTo>
                  <a:pt x="2957" y="4907"/>
                </a:lnTo>
                <a:lnTo>
                  <a:pt x="2865" y="4923"/>
                </a:lnTo>
                <a:lnTo>
                  <a:pt x="2770" y="4938"/>
                </a:lnTo>
                <a:lnTo>
                  <a:pt x="2676" y="4952"/>
                </a:lnTo>
                <a:lnTo>
                  <a:pt x="2631" y="4958"/>
                </a:lnTo>
                <a:lnTo>
                  <a:pt x="2588" y="4962"/>
                </a:lnTo>
                <a:lnTo>
                  <a:pt x="2545" y="4965"/>
                </a:lnTo>
                <a:lnTo>
                  <a:pt x="2497" y="4969"/>
                </a:lnTo>
                <a:lnTo>
                  <a:pt x="2397" y="4973"/>
                </a:lnTo>
                <a:lnTo>
                  <a:pt x="2293" y="4978"/>
                </a:lnTo>
                <a:lnTo>
                  <a:pt x="2198" y="4982"/>
                </a:lnTo>
                <a:lnTo>
                  <a:pt x="2156" y="4984"/>
                </a:lnTo>
                <a:lnTo>
                  <a:pt x="2121" y="4989"/>
                </a:lnTo>
                <a:lnTo>
                  <a:pt x="2091" y="4993"/>
                </a:lnTo>
                <a:lnTo>
                  <a:pt x="2079" y="4996"/>
                </a:lnTo>
                <a:lnTo>
                  <a:pt x="2070" y="4999"/>
                </a:lnTo>
                <a:lnTo>
                  <a:pt x="2062" y="5002"/>
                </a:lnTo>
                <a:lnTo>
                  <a:pt x="2058" y="5006"/>
                </a:lnTo>
                <a:lnTo>
                  <a:pt x="2055" y="5009"/>
                </a:lnTo>
                <a:lnTo>
                  <a:pt x="2054" y="5011"/>
                </a:lnTo>
                <a:lnTo>
                  <a:pt x="2055" y="5014"/>
                </a:lnTo>
                <a:lnTo>
                  <a:pt x="2059" y="5018"/>
                </a:lnTo>
                <a:lnTo>
                  <a:pt x="2064" y="5024"/>
                </a:lnTo>
                <a:lnTo>
                  <a:pt x="2073" y="5028"/>
                </a:lnTo>
                <a:lnTo>
                  <a:pt x="2087" y="5035"/>
                </a:lnTo>
                <a:lnTo>
                  <a:pt x="2098" y="5041"/>
                </a:lnTo>
                <a:lnTo>
                  <a:pt x="2106" y="5046"/>
                </a:lnTo>
                <a:lnTo>
                  <a:pt x="2108" y="5050"/>
                </a:lnTo>
                <a:lnTo>
                  <a:pt x="2110" y="5053"/>
                </a:lnTo>
                <a:lnTo>
                  <a:pt x="2110" y="5055"/>
                </a:lnTo>
                <a:lnTo>
                  <a:pt x="2110" y="5058"/>
                </a:lnTo>
                <a:lnTo>
                  <a:pt x="2109" y="5061"/>
                </a:lnTo>
                <a:lnTo>
                  <a:pt x="2107" y="5064"/>
                </a:lnTo>
                <a:lnTo>
                  <a:pt x="2100" y="5070"/>
                </a:lnTo>
                <a:lnTo>
                  <a:pt x="2091" y="5074"/>
                </a:lnTo>
                <a:lnTo>
                  <a:pt x="2080" y="5080"/>
                </a:lnTo>
                <a:lnTo>
                  <a:pt x="2066" y="5084"/>
                </a:lnTo>
                <a:lnTo>
                  <a:pt x="2051" y="5090"/>
                </a:lnTo>
                <a:lnTo>
                  <a:pt x="2016" y="5099"/>
                </a:lnTo>
                <a:lnTo>
                  <a:pt x="1977" y="5108"/>
                </a:lnTo>
                <a:lnTo>
                  <a:pt x="1939" y="5117"/>
                </a:lnTo>
                <a:lnTo>
                  <a:pt x="1868" y="5131"/>
                </a:lnTo>
                <a:lnTo>
                  <a:pt x="1842" y="5139"/>
                </a:lnTo>
                <a:lnTo>
                  <a:pt x="1833" y="5142"/>
                </a:lnTo>
                <a:lnTo>
                  <a:pt x="1826" y="5145"/>
                </a:lnTo>
                <a:lnTo>
                  <a:pt x="1822" y="5148"/>
                </a:lnTo>
                <a:lnTo>
                  <a:pt x="1821" y="5149"/>
                </a:lnTo>
                <a:lnTo>
                  <a:pt x="1821" y="5150"/>
                </a:lnTo>
                <a:lnTo>
                  <a:pt x="1824" y="5154"/>
                </a:lnTo>
                <a:lnTo>
                  <a:pt x="1831" y="5156"/>
                </a:lnTo>
                <a:lnTo>
                  <a:pt x="1842" y="5158"/>
                </a:lnTo>
                <a:lnTo>
                  <a:pt x="1858" y="5162"/>
                </a:lnTo>
                <a:lnTo>
                  <a:pt x="1905" y="5165"/>
                </a:lnTo>
                <a:lnTo>
                  <a:pt x="1957" y="5171"/>
                </a:lnTo>
                <a:lnTo>
                  <a:pt x="1996" y="5176"/>
                </a:lnTo>
                <a:lnTo>
                  <a:pt x="2013" y="5180"/>
                </a:lnTo>
                <a:lnTo>
                  <a:pt x="2026" y="5183"/>
                </a:lnTo>
                <a:lnTo>
                  <a:pt x="2038" y="5186"/>
                </a:lnTo>
                <a:lnTo>
                  <a:pt x="2045" y="5190"/>
                </a:lnTo>
                <a:lnTo>
                  <a:pt x="2052" y="5194"/>
                </a:lnTo>
                <a:lnTo>
                  <a:pt x="2057" y="5199"/>
                </a:lnTo>
                <a:lnTo>
                  <a:pt x="2059" y="5203"/>
                </a:lnTo>
                <a:lnTo>
                  <a:pt x="2059" y="5208"/>
                </a:lnTo>
                <a:lnTo>
                  <a:pt x="2057" y="5212"/>
                </a:lnTo>
                <a:lnTo>
                  <a:pt x="2053" y="5217"/>
                </a:lnTo>
                <a:lnTo>
                  <a:pt x="2048" y="5221"/>
                </a:lnTo>
                <a:lnTo>
                  <a:pt x="2040" y="5227"/>
                </a:lnTo>
                <a:lnTo>
                  <a:pt x="2021" y="5237"/>
                </a:lnTo>
                <a:lnTo>
                  <a:pt x="1996" y="5247"/>
                </a:lnTo>
                <a:lnTo>
                  <a:pt x="1967" y="5257"/>
                </a:lnTo>
                <a:lnTo>
                  <a:pt x="1932" y="5267"/>
                </a:lnTo>
                <a:lnTo>
                  <a:pt x="1895" y="5276"/>
                </a:lnTo>
                <a:lnTo>
                  <a:pt x="1854" y="5286"/>
                </a:lnTo>
                <a:lnTo>
                  <a:pt x="1811" y="5295"/>
                </a:lnTo>
                <a:lnTo>
                  <a:pt x="1767" y="5303"/>
                </a:lnTo>
                <a:lnTo>
                  <a:pt x="1725" y="5312"/>
                </a:lnTo>
                <a:lnTo>
                  <a:pt x="1689" y="5322"/>
                </a:lnTo>
                <a:lnTo>
                  <a:pt x="1659" y="5331"/>
                </a:lnTo>
                <a:lnTo>
                  <a:pt x="1636" y="5341"/>
                </a:lnTo>
                <a:lnTo>
                  <a:pt x="1626" y="5347"/>
                </a:lnTo>
                <a:lnTo>
                  <a:pt x="1618" y="5352"/>
                </a:lnTo>
                <a:lnTo>
                  <a:pt x="1611" y="5357"/>
                </a:lnTo>
                <a:lnTo>
                  <a:pt x="1606" y="5361"/>
                </a:lnTo>
                <a:lnTo>
                  <a:pt x="1602" y="5367"/>
                </a:lnTo>
                <a:lnTo>
                  <a:pt x="1600" y="5371"/>
                </a:lnTo>
                <a:lnTo>
                  <a:pt x="1600" y="5376"/>
                </a:lnTo>
                <a:lnTo>
                  <a:pt x="1600" y="5379"/>
                </a:lnTo>
                <a:lnTo>
                  <a:pt x="1602" y="5384"/>
                </a:lnTo>
                <a:lnTo>
                  <a:pt x="1607" y="5387"/>
                </a:lnTo>
                <a:lnTo>
                  <a:pt x="1611" y="5391"/>
                </a:lnTo>
                <a:lnTo>
                  <a:pt x="1618" y="5394"/>
                </a:lnTo>
                <a:lnTo>
                  <a:pt x="1627" y="5396"/>
                </a:lnTo>
                <a:lnTo>
                  <a:pt x="1636" y="5398"/>
                </a:lnTo>
                <a:lnTo>
                  <a:pt x="1659" y="5402"/>
                </a:lnTo>
                <a:lnTo>
                  <a:pt x="1689" y="5403"/>
                </a:lnTo>
                <a:lnTo>
                  <a:pt x="1723" y="5402"/>
                </a:lnTo>
                <a:lnTo>
                  <a:pt x="1764" y="5397"/>
                </a:lnTo>
                <a:lnTo>
                  <a:pt x="1811" y="5391"/>
                </a:lnTo>
                <a:lnTo>
                  <a:pt x="1905" y="5376"/>
                </a:lnTo>
                <a:lnTo>
                  <a:pt x="1993" y="5361"/>
                </a:lnTo>
                <a:lnTo>
                  <a:pt x="2149" y="5337"/>
                </a:lnTo>
                <a:lnTo>
                  <a:pt x="2219" y="5325"/>
                </a:lnTo>
                <a:lnTo>
                  <a:pt x="2285" y="5312"/>
                </a:lnTo>
                <a:lnTo>
                  <a:pt x="2347" y="5297"/>
                </a:lnTo>
                <a:lnTo>
                  <a:pt x="2377" y="5290"/>
                </a:lnTo>
                <a:lnTo>
                  <a:pt x="2407" y="5282"/>
                </a:lnTo>
                <a:lnTo>
                  <a:pt x="2413" y="5281"/>
                </a:lnTo>
                <a:lnTo>
                  <a:pt x="2421" y="5281"/>
                </a:lnTo>
                <a:lnTo>
                  <a:pt x="2429" y="5282"/>
                </a:lnTo>
                <a:lnTo>
                  <a:pt x="2438" y="5283"/>
                </a:lnTo>
                <a:lnTo>
                  <a:pt x="2447" y="5286"/>
                </a:lnTo>
                <a:lnTo>
                  <a:pt x="2456" y="5291"/>
                </a:lnTo>
                <a:lnTo>
                  <a:pt x="2476" y="5301"/>
                </a:lnTo>
                <a:lnTo>
                  <a:pt x="2500" y="5313"/>
                </a:lnTo>
                <a:lnTo>
                  <a:pt x="2524" y="5329"/>
                </a:lnTo>
                <a:lnTo>
                  <a:pt x="2552" y="5345"/>
                </a:lnTo>
                <a:lnTo>
                  <a:pt x="2582" y="5361"/>
                </a:lnTo>
                <a:lnTo>
                  <a:pt x="2614" y="5378"/>
                </a:lnTo>
                <a:lnTo>
                  <a:pt x="2649" y="5395"/>
                </a:lnTo>
                <a:lnTo>
                  <a:pt x="2686" y="5410"/>
                </a:lnTo>
                <a:lnTo>
                  <a:pt x="2706" y="5416"/>
                </a:lnTo>
                <a:lnTo>
                  <a:pt x="2726" y="5423"/>
                </a:lnTo>
                <a:lnTo>
                  <a:pt x="2748" y="5429"/>
                </a:lnTo>
                <a:lnTo>
                  <a:pt x="2769" y="5433"/>
                </a:lnTo>
                <a:lnTo>
                  <a:pt x="2791" y="5437"/>
                </a:lnTo>
                <a:lnTo>
                  <a:pt x="2815" y="5440"/>
                </a:lnTo>
                <a:lnTo>
                  <a:pt x="2839" y="5442"/>
                </a:lnTo>
                <a:lnTo>
                  <a:pt x="2863" y="5443"/>
                </a:lnTo>
                <a:lnTo>
                  <a:pt x="2889" y="5443"/>
                </a:lnTo>
                <a:lnTo>
                  <a:pt x="2915" y="5441"/>
                </a:lnTo>
                <a:lnTo>
                  <a:pt x="2969" y="5439"/>
                </a:lnTo>
                <a:lnTo>
                  <a:pt x="3024" y="5438"/>
                </a:lnTo>
                <a:lnTo>
                  <a:pt x="3076" y="5438"/>
                </a:lnTo>
                <a:lnTo>
                  <a:pt x="3129" y="5440"/>
                </a:lnTo>
                <a:lnTo>
                  <a:pt x="3178" y="5443"/>
                </a:lnTo>
                <a:lnTo>
                  <a:pt x="3223" y="5447"/>
                </a:lnTo>
                <a:lnTo>
                  <a:pt x="3265" y="5452"/>
                </a:lnTo>
                <a:lnTo>
                  <a:pt x="3300" y="5458"/>
                </a:lnTo>
                <a:lnTo>
                  <a:pt x="3328" y="5465"/>
                </a:lnTo>
                <a:lnTo>
                  <a:pt x="3339" y="5468"/>
                </a:lnTo>
                <a:lnTo>
                  <a:pt x="3348" y="5471"/>
                </a:lnTo>
                <a:lnTo>
                  <a:pt x="3355" y="5475"/>
                </a:lnTo>
                <a:lnTo>
                  <a:pt x="3359" y="5478"/>
                </a:lnTo>
                <a:lnTo>
                  <a:pt x="3360" y="5481"/>
                </a:lnTo>
                <a:lnTo>
                  <a:pt x="3360" y="5485"/>
                </a:lnTo>
                <a:lnTo>
                  <a:pt x="3357" y="5488"/>
                </a:lnTo>
                <a:lnTo>
                  <a:pt x="3350" y="5491"/>
                </a:lnTo>
                <a:lnTo>
                  <a:pt x="3340" y="5494"/>
                </a:lnTo>
                <a:lnTo>
                  <a:pt x="3328" y="5497"/>
                </a:lnTo>
                <a:lnTo>
                  <a:pt x="3312" y="5499"/>
                </a:lnTo>
                <a:lnTo>
                  <a:pt x="3292" y="5503"/>
                </a:lnTo>
                <a:lnTo>
                  <a:pt x="3242" y="5507"/>
                </a:lnTo>
                <a:lnTo>
                  <a:pt x="3126" y="5516"/>
                </a:lnTo>
                <a:lnTo>
                  <a:pt x="3009" y="5526"/>
                </a:lnTo>
                <a:lnTo>
                  <a:pt x="2897" y="5535"/>
                </a:lnTo>
                <a:lnTo>
                  <a:pt x="2793" y="5542"/>
                </a:lnTo>
                <a:lnTo>
                  <a:pt x="2744" y="5545"/>
                </a:lnTo>
                <a:lnTo>
                  <a:pt x="2701" y="5546"/>
                </a:lnTo>
                <a:lnTo>
                  <a:pt x="2661" y="5548"/>
                </a:lnTo>
                <a:lnTo>
                  <a:pt x="2625" y="5546"/>
                </a:lnTo>
                <a:lnTo>
                  <a:pt x="2596" y="5545"/>
                </a:lnTo>
                <a:lnTo>
                  <a:pt x="2573" y="5541"/>
                </a:lnTo>
                <a:lnTo>
                  <a:pt x="2563" y="5539"/>
                </a:lnTo>
                <a:lnTo>
                  <a:pt x="2555" y="5536"/>
                </a:lnTo>
                <a:lnTo>
                  <a:pt x="2549" y="5533"/>
                </a:lnTo>
                <a:lnTo>
                  <a:pt x="2545" y="5528"/>
                </a:lnTo>
                <a:lnTo>
                  <a:pt x="2537" y="5521"/>
                </a:lnTo>
                <a:lnTo>
                  <a:pt x="2529" y="5514"/>
                </a:lnTo>
                <a:lnTo>
                  <a:pt x="2520" y="5508"/>
                </a:lnTo>
                <a:lnTo>
                  <a:pt x="2511" y="5504"/>
                </a:lnTo>
                <a:lnTo>
                  <a:pt x="2500" y="5500"/>
                </a:lnTo>
                <a:lnTo>
                  <a:pt x="2487" y="5498"/>
                </a:lnTo>
                <a:lnTo>
                  <a:pt x="2474" y="5497"/>
                </a:lnTo>
                <a:lnTo>
                  <a:pt x="2459" y="5498"/>
                </a:lnTo>
                <a:lnTo>
                  <a:pt x="2443" y="5500"/>
                </a:lnTo>
                <a:lnTo>
                  <a:pt x="2425" y="5504"/>
                </a:lnTo>
                <a:lnTo>
                  <a:pt x="2404" y="5509"/>
                </a:lnTo>
                <a:lnTo>
                  <a:pt x="2383" y="5516"/>
                </a:lnTo>
                <a:lnTo>
                  <a:pt x="2359" y="5526"/>
                </a:lnTo>
                <a:lnTo>
                  <a:pt x="2334" y="5536"/>
                </a:lnTo>
                <a:lnTo>
                  <a:pt x="2306" y="5550"/>
                </a:lnTo>
                <a:lnTo>
                  <a:pt x="2275" y="5566"/>
                </a:lnTo>
                <a:lnTo>
                  <a:pt x="2256" y="5574"/>
                </a:lnTo>
                <a:lnTo>
                  <a:pt x="2232" y="5583"/>
                </a:lnTo>
                <a:lnTo>
                  <a:pt x="2201" y="5595"/>
                </a:lnTo>
                <a:lnTo>
                  <a:pt x="2165" y="5607"/>
                </a:lnTo>
                <a:lnTo>
                  <a:pt x="2079" y="5634"/>
                </a:lnTo>
                <a:lnTo>
                  <a:pt x="1977" y="5663"/>
                </a:lnTo>
                <a:lnTo>
                  <a:pt x="1861" y="5695"/>
                </a:lnTo>
                <a:lnTo>
                  <a:pt x="1738" y="5728"/>
                </a:lnTo>
                <a:lnTo>
                  <a:pt x="1608" y="5761"/>
                </a:lnTo>
                <a:lnTo>
                  <a:pt x="1476" y="5794"/>
                </a:lnTo>
                <a:lnTo>
                  <a:pt x="1345" y="5826"/>
                </a:lnTo>
                <a:lnTo>
                  <a:pt x="1219" y="5856"/>
                </a:lnTo>
                <a:lnTo>
                  <a:pt x="1100" y="5884"/>
                </a:lnTo>
                <a:lnTo>
                  <a:pt x="992" y="5909"/>
                </a:lnTo>
                <a:lnTo>
                  <a:pt x="899" y="5929"/>
                </a:lnTo>
                <a:lnTo>
                  <a:pt x="824" y="5945"/>
                </a:lnTo>
                <a:lnTo>
                  <a:pt x="770" y="5954"/>
                </a:lnTo>
                <a:lnTo>
                  <a:pt x="753" y="5957"/>
                </a:lnTo>
                <a:lnTo>
                  <a:pt x="742" y="5957"/>
                </a:lnTo>
                <a:lnTo>
                  <a:pt x="734" y="5957"/>
                </a:lnTo>
                <a:lnTo>
                  <a:pt x="727" y="5956"/>
                </a:lnTo>
                <a:lnTo>
                  <a:pt x="712" y="5951"/>
                </a:lnTo>
                <a:lnTo>
                  <a:pt x="697" y="5946"/>
                </a:lnTo>
                <a:lnTo>
                  <a:pt x="681" y="5937"/>
                </a:lnTo>
                <a:lnTo>
                  <a:pt x="667" y="5926"/>
                </a:lnTo>
                <a:lnTo>
                  <a:pt x="651" y="5914"/>
                </a:lnTo>
                <a:lnTo>
                  <a:pt x="620" y="5887"/>
                </a:lnTo>
                <a:lnTo>
                  <a:pt x="588" y="5859"/>
                </a:lnTo>
                <a:lnTo>
                  <a:pt x="556" y="5831"/>
                </a:lnTo>
                <a:lnTo>
                  <a:pt x="539" y="5819"/>
                </a:lnTo>
                <a:lnTo>
                  <a:pt x="522" y="5808"/>
                </a:lnTo>
                <a:lnTo>
                  <a:pt x="505" y="5798"/>
                </a:lnTo>
                <a:lnTo>
                  <a:pt x="487" y="5790"/>
                </a:lnTo>
                <a:lnTo>
                  <a:pt x="471" y="5785"/>
                </a:lnTo>
                <a:lnTo>
                  <a:pt x="461" y="5783"/>
                </a:lnTo>
                <a:lnTo>
                  <a:pt x="457" y="5783"/>
                </a:lnTo>
                <a:lnTo>
                  <a:pt x="454" y="5784"/>
                </a:lnTo>
                <a:lnTo>
                  <a:pt x="451" y="5786"/>
                </a:lnTo>
                <a:lnTo>
                  <a:pt x="450" y="5788"/>
                </a:lnTo>
                <a:lnTo>
                  <a:pt x="450" y="5791"/>
                </a:lnTo>
                <a:lnTo>
                  <a:pt x="450" y="5794"/>
                </a:lnTo>
                <a:lnTo>
                  <a:pt x="454" y="5802"/>
                </a:lnTo>
                <a:lnTo>
                  <a:pt x="460" y="5812"/>
                </a:lnTo>
                <a:lnTo>
                  <a:pt x="469" y="5824"/>
                </a:lnTo>
                <a:lnTo>
                  <a:pt x="480" y="5836"/>
                </a:lnTo>
                <a:lnTo>
                  <a:pt x="493" y="5848"/>
                </a:lnTo>
                <a:lnTo>
                  <a:pt x="507" y="5863"/>
                </a:lnTo>
                <a:lnTo>
                  <a:pt x="524" y="5876"/>
                </a:lnTo>
                <a:lnTo>
                  <a:pt x="541" y="5890"/>
                </a:lnTo>
                <a:lnTo>
                  <a:pt x="559" y="5904"/>
                </a:lnTo>
                <a:lnTo>
                  <a:pt x="578" y="5917"/>
                </a:lnTo>
                <a:lnTo>
                  <a:pt x="596" y="5929"/>
                </a:lnTo>
                <a:lnTo>
                  <a:pt x="614" y="5940"/>
                </a:lnTo>
                <a:lnTo>
                  <a:pt x="627" y="5950"/>
                </a:lnTo>
                <a:lnTo>
                  <a:pt x="636" y="5960"/>
                </a:lnTo>
                <a:lnTo>
                  <a:pt x="643" y="5970"/>
                </a:lnTo>
                <a:lnTo>
                  <a:pt x="646" y="5979"/>
                </a:lnTo>
                <a:lnTo>
                  <a:pt x="648" y="5987"/>
                </a:lnTo>
                <a:lnTo>
                  <a:pt x="646" y="5991"/>
                </a:lnTo>
                <a:lnTo>
                  <a:pt x="645" y="5994"/>
                </a:lnTo>
                <a:lnTo>
                  <a:pt x="641" y="6001"/>
                </a:lnTo>
                <a:lnTo>
                  <a:pt x="635" y="6005"/>
                </a:lnTo>
                <a:lnTo>
                  <a:pt x="626" y="6009"/>
                </a:lnTo>
                <a:lnTo>
                  <a:pt x="616" y="6011"/>
                </a:lnTo>
                <a:lnTo>
                  <a:pt x="604" y="6011"/>
                </a:lnTo>
                <a:lnTo>
                  <a:pt x="592" y="6011"/>
                </a:lnTo>
                <a:lnTo>
                  <a:pt x="577" y="6007"/>
                </a:lnTo>
                <a:lnTo>
                  <a:pt x="561" y="6003"/>
                </a:lnTo>
                <a:lnTo>
                  <a:pt x="546" y="5996"/>
                </a:lnTo>
                <a:lnTo>
                  <a:pt x="517" y="5985"/>
                </a:lnTo>
                <a:lnTo>
                  <a:pt x="497" y="5978"/>
                </a:lnTo>
                <a:lnTo>
                  <a:pt x="482" y="5974"/>
                </a:lnTo>
                <a:lnTo>
                  <a:pt x="469" y="5972"/>
                </a:lnTo>
                <a:lnTo>
                  <a:pt x="460" y="5970"/>
                </a:lnTo>
                <a:lnTo>
                  <a:pt x="451" y="5966"/>
                </a:lnTo>
                <a:lnTo>
                  <a:pt x="442" y="5959"/>
                </a:lnTo>
                <a:lnTo>
                  <a:pt x="430" y="5947"/>
                </a:lnTo>
                <a:lnTo>
                  <a:pt x="414" y="5929"/>
                </a:lnTo>
                <a:lnTo>
                  <a:pt x="395" y="5907"/>
                </a:lnTo>
                <a:lnTo>
                  <a:pt x="375" y="5883"/>
                </a:lnTo>
                <a:lnTo>
                  <a:pt x="357" y="5862"/>
                </a:lnTo>
                <a:lnTo>
                  <a:pt x="341" y="5846"/>
                </a:lnTo>
                <a:lnTo>
                  <a:pt x="335" y="5840"/>
                </a:lnTo>
                <a:lnTo>
                  <a:pt x="330" y="5839"/>
                </a:lnTo>
                <a:lnTo>
                  <a:pt x="329" y="5839"/>
                </a:lnTo>
                <a:lnTo>
                  <a:pt x="328" y="5839"/>
                </a:lnTo>
                <a:lnTo>
                  <a:pt x="328" y="5844"/>
                </a:lnTo>
                <a:lnTo>
                  <a:pt x="330" y="5853"/>
                </a:lnTo>
                <a:lnTo>
                  <a:pt x="335" y="5865"/>
                </a:lnTo>
                <a:lnTo>
                  <a:pt x="346" y="5891"/>
                </a:lnTo>
                <a:lnTo>
                  <a:pt x="355" y="5911"/>
                </a:lnTo>
                <a:lnTo>
                  <a:pt x="357" y="5919"/>
                </a:lnTo>
                <a:lnTo>
                  <a:pt x="358" y="5924"/>
                </a:lnTo>
                <a:lnTo>
                  <a:pt x="358" y="5929"/>
                </a:lnTo>
                <a:lnTo>
                  <a:pt x="356" y="5932"/>
                </a:lnTo>
                <a:lnTo>
                  <a:pt x="351" y="5935"/>
                </a:lnTo>
                <a:lnTo>
                  <a:pt x="345" y="5935"/>
                </a:lnTo>
                <a:lnTo>
                  <a:pt x="336" y="5933"/>
                </a:lnTo>
                <a:lnTo>
                  <a:pt x="325" y="5931"/>
                </a:lnTo>
                <a:lnTo>
                  <a:pt x="292" y="5923"/>
                </a:lnTo>
                <a:lnTo>
                  <a:pt x="246" y="5911"/>
                </a:lnTo>
                <a:lnTo>
                  <a:pt x="221" y="5904"/>
                </a:lnTo>
                <a:lnTo>
                  <a:pt x="200" y="5901"/>
                </a:lnTo>
                <a:lnTo>
                  <a:pt x="183" y="5899"/>
                </a:lnTo>
                <a:lnTo>
                  <a:pt x="170" y="5898"/>
                </a:lnTo>
                <a:lnTo>
                  <a:pt x="161" y="5899"/>
                </a:lnTo>
                <a:lnTo>
                  <a:pt x="154" y="5902"/>
                </a:lnTo>
                <a:lnTo>
                  <a:pt x="152" y="5903"/>
                </a:lnTo>
                <a:lnTo>
                  <a:pt x="151" y="5905"/>
                </a:lnTo>
                <a:lnTo>
                  <a:pt x="151" y="5908"/>
                </a:lnTo>
                <a:lnTo>
                  <a:pt x="151" y="5910"/>
                </a:lnTo>
                <a:lnTo>
                  <a:pt x="154" y="5915"/>
                </a:lnTo>
                <a:lnTo>
                  <a:pt x="161" y="5922"/>
                </a:lnTo>
                <a:lnTo>
                  <a:pt x="170" y="5929"/>
                </a:lnTo>
                <a:lnTo>
                  <a:pt x="181" y="5936"/>
                </a:lnTo>
                <a:lnTo>
                  <a:pt x="196" y="5944"/>
                </a:lnTo>
                <a:lnTo>
                  <a:pt x="212" y="5950"/>
                </a:lnTo>
                <a:lnTo>
                  <a:pt x="231" y="5957"/>
                </a:lnTo>
                <a:lnTo>
                  <a:pt x="252" y="5964"/>
                </a:lnTo>
                <a:lnTo>
                  <a:pt x="293" y="5976"/>
                </a:lnTo>
                <a:lnTo>
                  <a:pt x="326" y="5988"/>
                </a:lnTo>
                <a:lnTo>
                  <a:pt x="351" y="6000"/>
                </a:lnTo>
                <a:lnTo>
                  <a:pt x="371" y="6010"/>
                </a:lnTo>
                <a:lnTo>
                  <a:pt x="385" y="6018"/>
                </a:lnTo>
                <a:lnTo>
                  <a:pt x="394" y="6024"/>
                </a:lnTo>
                <a:lnTo>
                  <a:pt x="401" y="6030"/>
                </a:lnTo>
                <a:lnTo>
                  <a:pt x="176" y="6013"/>
                </a:lnTo>
                <a:lnTo>
                  <a:pt x="146" y="6011"/>
                </a:lnTo>
                <a:lnTo>
                  <a:pt x="117" y="6011"/>
                </a:lnTo>
                <a:lnTo>
                  <a:pt x="92" y="6012"/>
                </a:lnTo>
                <a:lnTo>
                  <a:pt x="82" y="6013"/>
                </a:lnTo>
                <a:lnTo>
                  <a:pt x="73" y="6015"/>
                </a:lnTo>
                <a:lnTo>
                  <a:pt x="65" y="6018"/>
                </a:lnTo>
                <a:lnTo>
                  <a:pt x="60" y="6021"/>
                </a:lnTo>
                <a:lnTo>
                  <a:pt x="56" y="6024"/>
                </a:lnTo>
                <a:lnTo>
                  <a:pt x="56" y="6029"/>
                </a:lnTo>
                <a:lnTo>
                  <a:pt x="58" y="6034"/>
                </a:lnTo>
                <a:lnTo>
                  <a:pt x="62" y="6041"/>
                </a:lnTo>
                <a:lnTo>
                  <a:pt x="70" y="6048"/>
                </a:lnTo>
                <a:lnTo>
                  <a:pt x="80" y="6056"/>
                </a:lnTo>
                <a:lnTo>
                  <a:pt x="100" y="6070"/>
                </a:lnTo>
                <a:lnTo>
                  <a:pt x="106" y="6076"/>
                </a:lnTo>
                <a:lnTo>
                  <a:pt x="109" y="6080"/>
                </a:lnTo>
                <a:lnTo>
                  <a:pt x="110" y="6084"/>
                </a:lnTo>
                <a:lnTo>
                  <a:pt x="110" y="6086"/>
                </a:lnTo>
                <a:lnTo>
                  <a:pt x="108" y="6087"/>
                </a:lnTo>
                <a:lnTo>
                  <a:pt x="105" y="6088"/>
                </a:lnTo>
                <a:lnTo>
                  <a:pt x="93" y="6088"/>
                </a:lnTo>
                <a:lnTo>
                  <a:pt x="79" y="6088"/>
                </a:lnTo>
                <a:lnTo>
                  <a:pt x="62" y="6086"/>
                </a:lnTo>
                <a:lnTo>
                  <a:pt x="44" y="6086"/>
                </a:lnTo>
                <a:lnTo>
                  <a:pt x="36" y="6086"/>
                </a:lnTo>
                <a:lnTo>
                  <a:pt x="27" y="6087"/>
                </a:lnTo>
                <a:lnTo>
                  <a:pt x="21" y="6089"/>
                </a:lnTo>
                <a:lnTo>
                  <a:pt x="14" y="6092"/>
                </a:lnTo>
                <a:lnTo>
                  <a:pt x="8" y="6095"/>
                </a:lnTo>
                <a:lnTo>
                  <a:pt x="4" y="6098"/>
                </a:lnTo>
                <a:lnTo>
                  <a:pt x="1" y="6103"/>
                </a:lnTo>
                <a:lnTo>
                  <a:pt x="0" y="6107"/>
                </a:lnTo>
                <a:lnTo>
                  <a:pt x="0" y="6112"/>
                </a:lnTo>
                <a:lnTo>
                  <a:pt x="4" y="6117"/>
                </a:lnTo>
                <a:lnTo>
                  <a:pt x="9" y="6123"/>
                </a:lnTo>
                <a:lnTo>
                  <a:pt x="17" y="6129"/>
                </a:lnTo>
                <a:lnTo>
                  <a:pt x="27" y="6135"/>
                </a:lnTo>
                <a:lnTo>
                  <a:pt x="41" y="6142"/>
                </a:lnTo>
                <a:lnTo>
                  <a:pt x="58" y="6149"/>
                </a:lnTo>
                <a:lnTo>
                  <a:pt x="77" y="6156"/>
                </a:lnTo>
                <a:lnTo>
                  <a:pt x="150" y="6177"/>
                </a:lnTo>
                <a:lnTo>
                  <a:pt x="193" y="6188"/>
                </a:lnTo>
                <a:lnTo>
                  <a:pt x="239" y="6200"/>
                </a:lnTo>
                <a:lnTo>
                  <a:pt x="288" y="6212"/>
                </a:lnTo>
                <a:lnTo>
                  <a:pt x="337" y="6223"/>
                </a:lnTo>
                <a:lnTo>
                  <a:pt x="385" y="6232"/>
                </a:lnTo>
                <a:lnTo>
                  <a:pt x="433" y="6241"/>
                </a:lnTo>
                <a:lnTo>
                  <a:pt x="466" y="6245"/>
                </a:lnTo>
                <a:lnTo>
                  <a:pt x="494" y="6250"/>
                </a:lnTo>
                <a:lnTo>
                  <a:pt x="506" y="6251"/>
                </a:lnTo>
                <a:lnTo>
                  <a:pt x="521" y="6252"/>
                </a:lnTo>
                <a:lnTo>
                  <a:pt x="538" y="6252"/>
                </a:lnTo>
                <a:lnTo>
                  <a:pt x="556" y="6251"/>
                </a:lnTo>
                <a:lnTo>
                  <a:pt x="620" y="6245"/>
                </a:lnTo>
                <a:lnTo>
                  <a:pt x="672" y="6240"/>
                </a:lnTo>
                <a:lnTo>
                  <a:pt x="721" y="6232"/>
                </a:lnTo>
                <a:lnTo>
                  <a:pt x="767" y="6222"/>
                </a:lnTo>
                <a:lnTo>
                  <a:pt x="816" y="6210"/>
                </a:lnTo>
                <a:lnTo>
                  <a:pt x="870" y="6196"/>
                </a:lnTo>
                <a:lnTo>
                  <a:pt x="1014" y="6159"/>
                </a:lnTo>
                <a:lnTo>
                  <a:pt x="1132" y="6130"/>
                </a:lnTo>
                <a:lnTo>
                  <a:pt x="1298" y="6093"/>
                </a:lnTo>
                <a:lnTo>
                  <a:pt x="1492" y="6049"/>
                </a:lnTo>
                <a:lnTo>
                  <a:pt x="1698" y="6004"/>
                </a:lnTo>
                <a:lnTo>
                  <a:pt x="1895" y="5963"/>
                </a:lnTo>
                <a:lnTo>
                  <a:pt x="2067" y="5928"/>
                </a:lnTo>
                <a:lnTo>
                  <a:pt x="2137" y="5913"/>
                </a:lnTo>
                <a:lnTo>
                  <a:pt x="2195" y="5903"/>
                </a:lnTo>
                <a:lnTo>
                  <a:pt x="2236" y="5896"/>
                </a:lnTo>
                <a:lnTo>
                  <a:pt x="2260" y="5894"/>
                </a:lnTo>
                <a:lnTo>
                  <a:pt x="2287" y="5895"/>
                </a:lnTo>
                <a:lnTo>
                  <a:pt x="2312" y="5896"/>
                </a:lnTo>
                <a:lnTo>
                  <a:pt x="2338" y="5896"/>
                </a:lnTo>
                <a:lnTo>
                  <a:pt x="2362" y="5896"/>
                </a:lnTo>
                <a:lnTo>
                  <a:pt x="2384" y="5895"/>
                </a:lnTo>
                <a:lnTo>
                  <a:pt x="2395" y="5894"/>
                </a:lnTo>
                <a:lnTo>
                  <a:pt x="2407" y="5892"/>
                </a:lnTo>
                <a:lnTo>
                  <a:pt x="2417" y="5889"/>
                </a:lnTo>
                <a:lnTo>
                  <a:pt x="2426" y="5885"/>
                </a:lnTo>
                <a:lnTo>
                  <a:pt x="2436" y="5881"/>
                </a:lnTo>
                <a:lnTo>
                  <a:pt x="2445" y="5875"/>
                </a:lnTo>
                <a:lnTo>
                  <a:pt x="2450" y="5872"/>
                </a:lnTo>
                <a:lnTo>
                  <a:pt x="2460" y="5868"/>
                </a:lnTo>
                <a:lnTo>
                  <a:pt x="2491" y="5862"/>
                </a:lnTo>
                <a:lnTo>
                  <a:pt x="2533" y="5854"/>
                </a:lnTo>
                <a:lnTo>
                  <a:pt x="2587" y="5846"/>
                </a:lnTo>
                <a:lnTo>
                  <a:pt x="2649" y="5838"/>
                </a:lnTo>
                <a:lnTo>
                  <a:pt x="2717" y="5829"/>
                </a:lnTo>
                <a:lnTo>
                  <a:pt x="2867" y="5812"/>
                </a:lnTo>
                <a:lnTo>
                  <a:pt x="3020" y="5794"/>
                </a:lnTo>
                <a:lnTo>
                  <a:pt x="3164" y="5779"/>
                </a:lnTo>
                <a:lnTo>
                  <a:pt x="3228" y="5771"/>
                </a:lnTo>
                <a:lnTo>
                  <a:pt x="3283" y="5763"/>
                </a:lnTo>
                <a:lnTo>
                  <a:pt x="3329" y="5756"/>
                </a:lnTo>
                <a:lnTo>
                  <a:pt x="3362" y="5749"/>
                </a:lnTo>
                <a:lnTo>
                  <a:pt x="3374" y="5747"/>
                </a:lnTo>
                <a:lnTo>
                  <a:pt x="3380" y="5747"/>
                </a:lnTo>
                <a:lnTo>
                  <a:pt x="3383" y="5748"/>
                </a:lnTo>
                <a:lnTo>
                  <a:pt x="3384" y="5749"/>
                </a:lnTo>
                <a:lnTo>
                  <a:pt x="3385" y="5751"/>
                </a:lnTo>
                <a:lnTo>
                  <a:pt x="3385" y="5753"/>
                </a:lnTo>
                <a:lnTo>
                  <a:pt x="3383" y="5757"/>
                </a:lnTo>
                <a:lnTo>
                  <a:pt x="3380" y="5763"/>
                </a:lnTo>
                <a:lnTo>
                  <a:pt x="3372" y="5775"/>
                </a:lnTo>
                <a:lnTo>
                  <a:pt x="3368" y="5782"/>
                </a:lnTo>
                <a:lnTo>
                  <a:pt x="3366" y="5789"/>
                </a:lnTo>
                <a:lnTo>
                  <a:pt x="3365" y="5794"/>
                </a:lnTo>
                <a:lnTo>
                  <a:pt x="3366" y="5797"/>
                </a:lnTo>
                <a:lnTo>
                  <a:pt x="3367" y="5799"/>
                </a:lnTo>
                <a:lnTo>
                  <a:pt x="3369" y="5800"/>
                </a:lnTo>
                <a:lnTo>
                  <a:pt x="3371" y="5802"/>
                </a:lnTo>
                <a:lnTo>
                  <a:pt x="3380" y="5804"/>
                </a:lnTo>
                <a:lnTo>
                  <a:pt x="3394" y="5804"/>
                </a:lnTo>
                <a:lnTo>
                  <a:pt x="3412" y="5802"/>
                </a:lnTo>
                <a:lnTo>
                  <a:pt x="3432" y="5800"/>
                </a:lnTo>
                <a:lnTo>
                  <a:pt x="3450" y="5799"/>
                </a:lnTo>
                <a:lnTo>
                  <a:pt x="3466" y="5800"/>
                </a:lnTo>
                <a:lnTo>
                  <a:pt x="3481" y="5800"/>
                </a:lnTo>
                <a:lnTo>
                  <a:pt x="3508" y="5803"/>
                </a:lnTo>
                <a:lnTo>
                  <a:pt x="3519" y="5804"/>
                </a:lnTo>
                <a:lnTo>
                  <a:pt x="3532" y="5804"/>
                </a:lnTo>
                <a:lnTo>
                  <a:pt x="3543" y="5802"/>
                </a:lnTo>
                <a:lnTo>
                  <a:pt x="3555" y="5800"/>
                </a:lnTo>
                <a:lnTo>
                  <a:pt x="3568" y="5794"/>
                </a:lnTo>
                <a:lnTo>
                  <a:pt x="3580" y="5788"/>
                </a:lnTo>
                <a:lnTo>
                  <a:pt x="3593" y="5778"/>
                </a:lnTo>
                <a:lnTo>
                  <a:pt x="3609" y="5764"/>
                </a:lnTo>
                <a:lnTo>
                  <a:pt x="3625" y="5747"/>
                </a:lnTo>
                <a:lnTo>
                  <a:pt x="3643" y="5726"/>
                </a:lnTo>
                <a:lnTo>
                  <a:pt x="3646" y="5721"/>
                </a:lnTo>
                <a:lnTo>
                  <a:pt x="3651" y="5718"/>
                </a:lnTo>
                <a:lnTo>
                  <a:pt x="3655" y="5715"/>
                </a:lnTo>
                <a:lnTo>
                  <a:pt x="3660" y="5712"/>
                </a:lnTo>
                <a:lnTo>
                  <a:pt x="3670" y="5710"/>
                </a:lnTo>
                <a:lnTo>
                  <a:pt x="3681" y="5709"/>
                </a:lnTo>
                <a:lnTo>
                  <a:pt x="3706" y="5710"/>
                </a:lnTo>
                <a:lnTo>
                  <a:pt x="3720" y="5711"/>
                </a:lnTo>
                <a:lnTo>
                  <a:pt x="3735" y="5711"/>
                </a:lnTo>
                <a:lnTo>
                  <a:pt x="3752" y="5709"/>
                </a:lnTo>
                <a:lnTo>
                  <a:pt x="3768" y="5706"/>
                </a:lnTo>
                <a:lnTo>
                  <a:pt x="3788" y="5699"/>
                </a:lnTo>
                <a:lnTo>
                  <a:pt x="3798" y="5695"/>
                </a:lnTo>
                <a:lnTo>
                  <a:pt x="3808" y="5690"/>
                </a:lnTo>
                <a:lnTo>
                  <a:pt x="3819" y="5683"/>
                </a:lnTo>
                <a:lnTo>
                  <a:pt x="3829" y="5675"/>
                </a:lnTo>
                <a:lnTo>
                  <a:pt x="3841" y="5668"/>
                </a:lnTo>
                <a:lnTo>
                  <a:pt x="3853" y="5657"/>
                </a:lnTo>
                <a:lnTo>
                  <a:pt x="3865" y="5646"/>
                </a:lnTo>
                <a:lnTo>
                  <a:pt x="3877" y="5634"/>
                </a:lnTo>
                <a:lnTo>
                  <a:pt x="3891" y="5619"/>
                </a:lnTo>
                <a:lnTo>
                  <a:pt x="3904" y="5604"/>
                </a:lnTo>
                <a:lnTo>
                  <a:pt x="3912" y="5595"/>
                </a:lnTo>
                <a:lnTo>
                  <a:pt x="3922" y="5587"/>
                </a:lnTo>
                <a:lnTo>
                  <a:pt x="3931" y="5581"/>
                </a:lnTo>
                <a:lnTo>
                  <a:pt x="3941" y="5578"/>
                </a:lnTo>
                <a:lnTo>
                  <a:pt x="3952" y="5574"/>
                </a:lnTo>
                <a:lnTo>
                  <a:pt x="3964" y="5573"/>
                </a:lnTo>
                <a:lnTo>
                  <a:pt x="3975" y="5573"/>
                </a:lnTo>
                <a:lnTo>
                  <a:pt x="3986" y="5573"/>
                </a:lnTo>
                <a:lnTo>
                  <a:pt x="4010" y="5578"/>
                </a:lnTo>
                <a:lnTo>
                  <a:pt x="4035" y="5582"/>
                </a:lnTo>
                <a:lnTo>
                  <a:pt x="4061" y="5587"/>
                </a:lnTo>
                <a:lnTo>
                  <a:pt x="4088" y="5591"/>
                </a:lnTo>
                <a:lnTo>
                  <a:pt x="4157" y="5599"/>
                </a:lnTo>
                <a:lnTo>
                  <a:pt x="4253" y="5612"/>
                </a:lnTo>
                <a:lnTo>
                  <a:pt x="4379" y="5626"/>
                </a:lnTo>
                <a:lnTo>
                  <a:pt x="4453" y="5635"/>
                </a:lnTo>
                <a:lnTo>
                  <a:pt x="4535" y="5644"/>
                </a:lnTo>
                <a:lnTo>
                  <a:pt x="4627" y="5653"/>
                </a:lnTo>
                <a:lnTo>
                  <a:pt x="4677" y="5656"/>
                </a:lnTo>
                <a:lnTo>
                  <a:pt x="4731" y="5660"/>
                </a:lnTo>
                <a:lnTo>
                  <a:pt x="4789" y="5661"/>
                </a:lnTo>
                <a:lnTo>
                  <a:pt x="4819" y="5661"/>
                </a:lnTo>
                <a:lnTo>
                  <a:pt x="4850" y="5660"/>
                </a:lnTo>
                <a:lnTo>
                  <a:pt x="4881" y="5657"/>
                </a:lnTo>
                <a:lnTo>
                  <a:pt x="4914" y="5655"/>
                </a:lnTo>
                <a:lnTo>
                  <a:pt x="4948" y="5651"/>
                </a:lnTo>
                <a:lnTo>
                  <a:pt x="4981" y="5646"/>
                </a:lnTo>
                <a:lnTo>
                  <a:pt x="5017" y="5641"/>
                </a:lnTo>
                <a:lnTo>
                  <a:pt x="5052" y="5634"/>
                </a:lnTo>
                <a:lnTo>
                  <a:pt x="5089" y="5626"/>
                </a:lnTo>
                <a:lnTo>
                  <a:pt x="5126" y="5617"/>
                </a:lnTo>
                <a:lnTo>
                  <a:pt x="5165" y="5606"/>
                </a:lnTo>
                <a:lnTo>
                  <a:pt x="5203" y="5594"/>
                </a:lnTo>
                <a:lnTo>
                  <a:pt x="5244" y="5580"/>
                </a:lnTo>
                <a:lnTo>
                  <a:pt x="5284" y="5564"/>
                </a:lnTo>
                <a:lnTo>
                  <a:pt x="5326" y="5548"/>
                </a:lnTo>
                <a:lnTo>
                  <a:pt x="5368" y="5528"/>
                </a:lnTo>
                <a:lnTo>
                  <a:pt x="5412" y="5507"/>
                </a:lnTo>
                <a:lnTo>
                  <a:pt x="5456" y="5485"/>
                </a:lnTo>
                <a:lnTo>
                  <a:pt x="5501" y="5460"/>
                </a:lnTo>
                <a:lnTo>
                  <a:pt x="5547" y="5433"/>
                </a:lnTo>
                <a:lnTo>
                  <a:pt x="5593" y="5404"/>
                </a:lnTo>
                <a:lnTo>
                  <a:pt x="5640" y="5373"/>
                </a:lnTo>
                <a:lnTo>
                  <a:pt x="5674" y="5350"/>
                </a:lnTo>
                <a:lnTo>
                  <a:pt x="5711" y="5329"/>
                </a:lnTo>
                <a:lnTo>
                  <a:pt x="5751" y="5308"/>
                </a:lnTo>
                <a:lnTo>
                  <a:pt x="5791" y="5287"/>
                </a:lnTo>
                <a:lnTo>
                  <a:pt x="5833" y="5267"/>
                </a:lnTo>
                <a:lnTo>
                  <a:pt x="5876" y="5248"/>
                </a:lnTo>
                <a:lnTo>
                  <a:pt x="5920" y="5229"/>
                </a:lnTo>
                <a:lnTo>
                  <a:pt x="5966" y="5210"/>
                </a:lnTo>
                <a:lnTo>
                  <a:pt x="6061" y="5173"/>
                </a:lnTo>
                <a:lnTo>
                  <a:pt x="6159" y="5137"/>
                </a:lnTo>
                <a:lnTo>
                  <a:pt x="6361" y="5065"/>
                </a:lnTo>
                <a:lnTo>
                  <a:pt x="6462" y="5028"/>
                </a:lnTo>
                <a:lnTo>
                  <a:pt x="6562" y="4989"/>
                </a:lnTo>
                <a:lnTo>
                  <a:pt x="6611" y="4969"/>
                </a:lnTo>
                <a:lnTo>
                  <a:pt x="6661" y="4949"/>
                </a:lnTo>
                <a:lnTo>
                  <a:pt x="6709" y="4927"/>
                </a:lnTo>
                <a:lnTo>
                  <a:pt x="6755" y="4906"/>
                </a:lnTo>
                <a:lnTo>
                  <a:pt x="6801" y="4884"/>
                </a:lnTo>
                <a:lnTo>
                  <a:pt x="6846" y="4860"/>
                </a:lnTo>
                <a:lnTo>
                  <a:pt x="6889" y="4835"/>
                </a:lnTo>
                <a:lnTo>
                  <a:pt x="6931" y="4811"/>
                </a:lnTo>
                <a:lnTo>
                  <a:pt x="6971" y="4785"/>
                </a:lnTo>
                <a:lnTo>
                  <a:pt x="7011" y="4757"/>
                </a:lnTo>
                <a:lnTo>
                  <a:pt x="7048" y="4729"/>
                </a:lnTo>
                <a:lnTo>
                  <a:pt x="7082" y="4700"/>
                </a:lnTo>
                <a:lnTo>
                  <a:pt x="7111" y="4674"/>
                </a:lnTo>
                <a:lnTo>
                  <a:pt x="7140" y="4650"/>
                </a:lnTo>
                <a:lnTo>
                  <a:pt x="7166" y="4629"/>
                </a:lnTo>
                <a:lnTo>
                  <a:pt x="7193" y="4610"/>
                </a:lnTo>
                <a:lnTo>
                  <a:pt x="7219" y="4592"/>
                </a:lnTo>
                <a:lnTo>
                  <a:pt x="7244" y="4576"/>
                </a:lnTo>
                <a:lnTo>
                  <a:pt x="7267" y="4562"/>
                </a:lnTo>
                <a:lnTo>
                  <a:pt x="7291" y="4548"/>
                </a:lnTo>
                <a:lnTo>
                  <a:pt x="7313" y="4537"/>
                </a:lnTo>
                <a:lnTo>
                  <a:pt x="7336" y="4527"/>
                </a:lnTo>
                <a:lnTo>
                  <a:pt x="7357" y="4518"/>
                </a:lnTo>
                <a:lnTo>
                  <a:pt x="7377" y="4510"/>
                </a:lnTo>
                <a:lnTo>
                  <a:pt x="7398" y="4503"/>
                </a:lnTo>
                <a:lnTo>
                  <a:pt x="7417" y="4499"/>
                </a:lnTo>
                <a:lnTo>
                  <a:pt x="7436" y="4494"/>
                </a:lnTo>
                <a:lnTo>
                  <a:pt x="7454" y="4491"/>
                </a:lnTo>
                <a:lnTo>
                  <a:pt x="7472" y="4489"/>
                </a:lnTo>
                <a:lnTo>
                  <a:pt x="7488" y="4488"/>
                </a:lnTo>
                <a:lnTo>
                  <a:pt x="7505" y="4486"/>
                </a:lnTo>
                <a:lnTo>
                  <a:pt x="7521" y="4486"/>
                </a:lnTo>
                <a:lnTo>
                  <a:pt x="7551" y="4489"/>
                </a:lnTo>
                <a:lnTo>
                  <a:pt x="7579" y="4492"/>
                </a:lnTo>
                <a:lnTo>
                  <a:pt x="7606" y="4498"/>
                </a:lnTo>
                <a:lnTo>
                  <a:pt x="7632" y="4503"/>
                </a:lnTo>
                <a:lnTo>
                  <a:pt x="7679" y="4516"/>
                </a:lnTo>
                <a:lnTo>
                  <a:pt x="7694" y="4520"/>
                </a:lnTo>
                <a:lnTo>
                  <a:pt x="7711" y="4527"/>
                </a:lnTo>
                <a:lnTo>
                  <a:pt x="7752" y="4543"/>
                </a:lnTo>
                <a:lnTo>
                  <a:pt x="7776" y="4550"/>
                </a:lnTo>
                <a:lnTo>
                  <a:pt x="7800" y="4559"/>
                </a:lnTo>
                <a:lnTo>
                  <a:pt x="7828" y="4567"/>
                </a:lnTo>
                <a:lnTo>
                  <a:pt x="7856" y="4573"/>
                </a:lnTo>
                <a:lnTo>
                  <a:pt x="7886" y="4578"/>
                </a:lnTo>
                <a:lnTo>
                  <a:pt x="7916" y="4581"/>
                </a:lnTo>
                <a:lnTo>
                  <a:pt x="7932" y="4582"/>
                </a:lnTo>
                <a:lnTo>
                  <a:pt x="7947" y="4582"/>
                </a:lnTo>
                <a:lnTo>
                  <a:pt x="7963" y="4581"/>
                </a:lnTo>
                <a:lnTo>
                  <a:pt x="7980" y="4580"/>
                </a:lnTo>
                <a:lnTo>
                  <a:pt x="7995" y="4576"/>
                </a:lnTo>
                <a:lnTo>
                  <a:pt x="8011" y="4573"/>
                </a:lnTo>
                <a:lnTo>
                  <a:pt x="8027" y="4568"/>
                </a:lnTo>
                <a:lnTo>
                  <a:pt x="8044" y="4563"/>
                </a:lnTo>
                <a:lnTo>
                  <a:pt x="8059" y="4557"/>
                </a:lnTo>
                <a:lnTo>
                  <a:pt x="8075" y="4549"/>
                </a:lnTo>
                <a:lnTo>
                  <a:pt x="8092" y="4540"/>
                </a:lnTo>
                <a:lnTo>
                  <a:pt x="8108" y="4530"/>
                </a:lnTo>
                <a:lnTo>
                  <a:pt x="8122" y="4521"/>
                </a:lnTo>
                <a:lnTo>
                  <a:pt x="8138" y="4514"/>
                </a:lnTo>
                <a:lnTo>
                  <a:pt x="8154" y="4509"/>
                </a:lnTo>
                <a:lnTo>
                  <a:pt x="8172" y="4504"/>
                </a:lnTo>
                <a:lnTo>
                  <a:pt x="8190" y="4501"/>
                </a:lnTo>
                <a:lnTo>
                  <a:pt x="8209" y="4499"/>
                </a:lnTo>
                <a:lnTo>
                  <a:pt x="8229" y="4499"/>
                </a:lnTo>
                <a:lnTo>
                  <a:pt x="8249" y="4498"/>
                </a:lnTo>
                <a:lnTo>
                  <a:pt x="8292" y="4500"/>
                </a:lnTo>
                <a:lnTo>
                  <a:pt x="8335" y="4502"/>
                </a:lnTo>
                <a:lnTo>
                  <a:pt x="8379" y="4504"/>
                </a:lnTo>
                <a:lnTo>
                  <a:pt x="8424" y="4507"/>
                </a:lnTo>
                <a:lnTo>
                  <a:pt x="8480" y="4509"/>
                </a:lnTo>
                <a:lnTo>
                  <a:pt x="8568" y="4514"/>
                </a:lnTo>
                <a:lnTo>
                  <a:pt x="8817" y="4530"/>
                </a:lnTo>
                <a:lnTo>
                  <a:pt x="9486" y="4578"/>
                </a:lnTo>
                <a:lnTo>
                  <a:pt x="9832" y="4602"/>
                </a:lnTo>
                <a:lnTo>
                  <a:pt x="10135" y="4622"/>
                </a:lnTo>
                <a:lnTo>
                  <a:pt x="10258" y="4630"/>
                </a:lnTo>
                <a:lnTo>
                  <a:pt x="10358" y="4636"/>
                </a:lnTo>
                <a:lnTo>
                  <a:pt x="10429" y="4639"/>
                </a:lnTo>
                <a:lnTo>
                  <a:pt x="10451" y="4639"/>
                </a:lnTo>
                <a:lnTo>
                  <a:pt x="10465" y="4639"/>
                </a:lnTo>
                <a:lnTo>
                  <a:pt x="10476" y="4637"/>
                </a:lnTo>
                <a:lnTo>
                  <a:pt x="10483" y="4636"/>
                </a:lnTo>
                <a:lnTo>
                  <a:pt x="10486" y="4632"/>
                </a:lnTo>
                <a:lnTo>
                  <a:pt x="10487" y="4631"/>
                </a:lnTo>
                <a:lnTo>
                  <a:pt x="10487" y="4629"/>
                </a:lnTo>
                <a:lnTo>
                  <a:pt x="10484" y="4626"/>
                </a:lnTo>
                <a:lnTo>
                  <a:pt x="10479" y="4622"/>
                </a:lnTo>
                <a:lnTo>
                  <a:pt x="10471" y="4618"/>
                </a:lnTo>
                <a:lnTo>
                  <a:pt x="10462" y="4613"/>
                </a:lnTo>
                <a:lnTo>
                  <a:pt x="10439" y="4604"/>
                </a:lnTo>
                <a:lnTo>
                  <a:pt x="10412" y="4596"/>
                </a:lnTo>
                <a:lnTo>
                  <a:pt x="10383" y="4588"/>
                </a:lnTo>
                <a:lnTo>
                  <a:pt x="10356" y="4583"/>
                </a:lnTo>
                <a:close/>
                <a:moveTo>
                  <a:pt x="485" y="6160"/>
                </a:moveTo>
                <a:lnTo>
                  <a:pt x="485" y="6160"/>
                </a:lnTo>
                <a:lnTo>
                  <a:pt x="477" y="6159"/>
                </a:lnTo>
                <a:lnTo>
                  <a:pt x="468" y="6158"/>
                </a:lnTo>
                <a:lnTo>
                  <a:pt x="449" y="6152"/>
                </a:lnTo>
                <a:lnTo>
                  <a:pt x="429" y="6144"/>
                </a:lnTo>
                <a:lnTo>
                  <a:pt x="411" y="6135"/>
                </a:lnTo>
                <a:lnTo>
                  <a:pt x="394" y="6126"/>
                </a:lnTo>
                <a:lnTo>
                  <a:pt x="381" y="6119"/>
                </a:lnTo>
                <a:lnTo>
                  <a:pt x="369" y="6112"/>
                </a:lnTo>
                <a:lnTo>
                  <a:pt x="482" y="6099"/>
                </a:lnTo>
                <a:lnTo>
                  <a:pt x="488" y="6108"/>
                </a:lnTo>
                <a:lnTo>
                  <a:pt x="494" y="6119"/>
                </a:lnTo>
                <a:lnTo>
                  <a:pt x="500" y="6130"/>
                </a:lnTo>
                <a:lnTo>
                  <a:pt x="502" y="6135"/>
                </a:lnTo>
                <a:lnTo>
                  <a:pt x="503" y="6141"/>
                </a:lnTo>
                <a:lnTo>
                  <a:pt x="504" y="6145"/>
                </a:lnTo>
                <a:lnTo>
                  <a:pt x="503" y="6150"/>
                </a:lnTo>
                <a:lnTo>
                  <a:pt x="502" y="6154"/>
                </a:lnTo>
                <a:lnTo>
                  <a:pt x="497" y="6157"/>
                </a:lnTo>
                <a:lnTo>
                  <a:pt x="493" y="6159"/>
                </a:lnTo>
                <a:lnTo>
                  <a:pt x="485" y="6160"/>
                </a:lnTo>
                <a:close/>
                <a:moveTo>
                  <a:pt x="3338" y="5643"/>
                </a:moveTo>
                <a:lnTo>
                  <a:pt x="3338" y="5643"/>
                </a:lnTo>
                <a:lnTo>
                  <a:pt x="3310" y="5651"/>
                </a:lnTo>
                <a:lnTo>
                  <a:pt x="3274" y="5659"/>
                </a:lnTo>
                <a:lnTo>
                  <a:pt x="3186" y="5678"/>
                </a:lnTo>
                <a:lnTo>
                  <a:pt x="3082" y="5698"/>
                </a:lnTo>
                <a:lnTo>
                  <a:pt x="2970" y="5719"/>
                </a:lnTo>
                <a:lnTo>
                  <a:pt x="2855" y="5738"/>
                </a:lnTo>
                <a:lnTo>
                  <a:pt x="2750" y="5754"/>
                </a:lnTo>
                <a:lnTo>
                  <a:pt x="2702" y="5761"/>
                </a:lnTo>
                <a:lnTo>
                  <a:pt x="2659" y="5766"/>
                </a:lnTo>
                <a:lnTo>
                  <a:pt x="2622" y="5770"/>
                </a:lnTo>
                <a:lnTo>
                  <a:pt x="2592" y="5771"/>
                </a:lnTo>
                <a:lnTo>
                  <a:pt x="2568" y="5771"/>
                </a:lnTo>
                <a:lnTo>
                  <a:pt x="2548" y="5769"/>
                </a:lnTo>
                <a:lnTo>
                  <a:pt x="2530" y="5765"/>
                </a:lnTo>
                <a:lnTo>
                  <a:pt x="2515" y="5762"/>
                </a:lnTo>
                <a:lnTo>
                  <a:pt x="2503" y="5756"/>
                </a:lnTo>
                <a:lnTo>
                  <a:pt x="2491" y="5752"/>
                </a:lnTo>
                <a:lnTo>
                  <a:pt x="2480" y="5746"/>
                </a:lnTo>
                <a:lnTo>
                  <a:pt x="2468" y="5742"/>
                </a:lnTo>
                <a:lnTo>
                  <a:pt x="2456" y="5738"/>
                </a:lnTo>
                <a:lnTo>
                  <a:pt x="2443" y="5736"/>
                </a:lnTo>
                <a:lnTo>
                  <a:pt x="2426" y="5735"/>
                </a:lnTo>
                <a:lnTo>
                  <a:pt x="2407" y="5736"/>
                </a:lnTo>
                <a:lnTo>
                  <a:pt x="2384" y="5739"/>
                </a:lnTo>
                <a:lnTo>
                  <a:pt x="2357" y="5746"/>
                </a:lnTo>
                <a:lnTo>
                  <a:pt x="2325" y="5755"/>
                </a:lnTo>
                <a:lnTo>
                  <a:pt x="2288" y="5767"/>
                </a:lnTo>
                <a:lnTo>
                  <a:pt x="2238" y="5783"/>
                </a:lnTo>
                <a:lnTo>
                  <a:pt x="2172" y="5804"/>
                </a:lnTo>
                <a:lnTo>
                  <a:pt x="2090" y="5830"/>
                </a:lnTo>
                <a:lnTo>
                  <a:pt x="1995" y="5857"/>
                </a:lnTo>
                <a:lnTo>
                  <a:pt x="1889" y="5887"/>
                </a:lnTo>
                <a:lnTo>
                  <a:pt x="1776" y="5917"/>
                </a:lnTo>
                <a:lnTo>
                  <a:pt x="1657" y="5947"/>
                </a:lnTo>
                <a:lnTo>
                  <a:pt x="1536" y="5975"/>
                </a:lnTo>
                <a:lnTo>
                  <a:pt x="1276" y="6032"/>
                </a:lnTo>
                <a:lnTo>
                  <a:pt x="1039" y="6081"/>
                </a:lnTo>
                <a:lnTo>
                  <a:pt x="938" y="6102"/>
                </a:lnTo>
                <a:lnTo>
                  <a:pt x="854" y="6119"/>
                </a:lnTo>
                <a:lnTo>
                  <a:pt x="790" y="6130"/>
                </a:lnTo>
                <a:lnTo>
                  <a:pt x="750" y="6135"/>
                </a:lnTo>
                <a:lnTo>
                  <a:pt x="727" y="6138"/>
                </a:lnTo>
                <a:lnTo>
                  <a:pt x="708" y="6139"/>
                </a:lnTo>
                <a:lnTo>
                  <a:pt x="694" y="6139"/>
                </a:lnTo>
                <a:lnTo>
                  <a:pt x="681" y="6138"/>
                </a:lnTo>
                <a:lnTo>
                  <a:pt x="670" y="6133"/>
                </a:lnTo>
                <a:lnTo>
                  <a:pt x="659" y="6126"/>
                </a:lnTo>
                <a:lnTo>
                  <a:pt x="648" y="6116"/>
                </a:lnTo>
                <a:lnTo>
                  <a:pt x="633" y="6104"/>
                </a:lnTo>
                <a:lnTo>
                  <a:pt x="627" y="6096"/>
                </a:lnTo>
                <a:lnTo>
                  <a:pt x="623" y="6090"/>
                </a:lnTo>
                <a:lnTo>
                  <a:pt x="622" y="6086"/>
                </a:lnTo>
                <a:lnTo>
                  <a:pt x="622" y="6081"/>
                </a:lnTo>
                <a:lnTo>
                  <a:pt x="625" y="6078"/>
                </a:lnTo>
                <a:lnTo>
                  <a:pt x="630" y="6076"/>
                </a:lnTo>
                <a:lnTo>
                  <a:pt x="636" y="6074"/>
                </a:lnTo>
                <a:lnTo>
                  <a:pt x="645" y="6071"/>
                </a:lnTo>
                <a:lnTo>
                  <a:pt x="669" y="6067"/>
                </a:lnTo>
                <a:lnTo>
                  <a:pt x="699" y="6062"/>
                </a:lnTo>
                <a:lnTo>
                  <a:pt x="735" y="6056"/>
                </a:lnTo>
                <a:lnTo>
                  <a:pt x="778" y="6048"/>
                </a:lnTo>
                <a:lnTo>
                  <a:pt x="924" y="6012"/>
                </a:lnTo>
                <a:lnTo>
                  <a:pt x="1154" y="5956"/>
                </a:lnTo>
                <a:lnTo>
                  <a:pt x="1695" y="5824"/>
                </a:lnTo>
                <a:lnTo>
                  <a:pt x="1815" y="5792"/>
                </a:lnTo>
                <a:lnTo>
                  <a:pt x="1922" y="5763"/>
                </a:lnTo>
                <a:lnTo>
                  <a:pt x="2017" y="5736"/>
                </a:lnTo>
                <a:lnTo>
                  <a:pt x="2100" y="5710"/>
                </a:lnTo>
                <a:lnTo>
                  <a:pt x="2236" y="5670"/>
                </a:lnTo>
                <a:lnTo>
                  <a:pt x="2291" y="5654"/>
                </a:lnTo>
                <a:lnTo>
                  <a:pt x="2317" y="5649"/>
                </a:lnTo>
                <a:lnTo>
                  <a:pt x="2339" y="5643"/>
                </a:lnTo>
                <a:lnTo>
                  <a:pt x="2351" y="5642"/>
                </a:lnTo>
                <a:lnTo>
                  <a:pt x="2361" y="5641"/>
                </a:lnTo>
                <a:lnTo>
                  <a:pt x="2380" y="5641"/>
                </a:lnTo>
                <a:lnTo>
                  <a:pt x="2399" y="5643"/>
                </a:lnTo>
                <a:lnTo>
                  <a:pt x="2417" y="5645"/>
                </a:lnTo>
                <a:lnTo>
                  <a:pt x="2450" y="5652"/>
                </a:lnTo>
                <a:lnTo>
                  <a:pt x="2467" y="5654"/>
                </a:lnTo>
                <a:lnTo>
                  <a:pt x="2484" y="5654"/>
                </a:lnTo>
                <a:lnTo>
                  <a:pt x="2493" y="5653"/>
                </a:lnTo>
                <a:lnTo>
                  <a:pt x="2501" y="5651"/>
                </a:lnTo>
                <a:lnTo>
                  <a:pt x="2517" y="5646"/>
                </a:lnTo>
                <a:lnTo>
                  <a:pt x="2547" y="5634"/>
                </a:lnTo>
                <a:lnTo>
                  <a:pt x="2567" y="5627"/>
                </a:lnTo>
                <a:lnTo>
                  <a:pt x="2579" y="5624"/>
                </a:lnTo>
                <a:lnTo>
                  <a:pt x="2593" y="5622"/>
                </a:lnTo>
                <a:lnTo>
                  <a:pt x="2610" y="5619"/>
                </a:lnTo>
                <a:lnTo>
                  <a:pt x="2628" y="5617"/>
                </a:lnTo>
                <a:lnTo>
                  <a:pt x="2649" y="5616"/>
                </a:lnTo>
                <a:lnTo>
                  <a:pt x="2672" y="5615"/>
                </a:lnTo>
                <a:lnTo>
                  <a:pt x="2736" y="5613"/>
                </a:lnTo>
                <a:lnTo>
                  <a:pt x="2808" y="5610"/>
                </a:lnTo>
                <a:lnTo>
                  <a:pt x="2962" y="5603"/>
                </a:lnTo>
                <a:lnTo>
                  <a:pt x="3107" y="5595"/>
                </a:lnTo>
                <a:lnTo>
                  <a:pt x="3166" y="5592"/>
                </a:lnTo>
                <a:lnTo>
                  <a:pt x="3213" y="5591"/>
                </a:lnTo>
                <a:lnTo>
                  <a:pt x="3254" y="5591"/>
                </a:lnTo>
                <a:lnTo>
                  <a:pt x="3294" y="5594"/>
                </a:lnTo>
                <a:lnTo>
                  <a:pt x="3332" y="5598"/>
                </a:lnTo>
                <a:lnTo>
                  <a:pt x="3348" y="5600"/>
                </a:lnTo>
                <a:lnTo>
                  <a:pt x="3362" y="5604"/>
                </a:lnTo>
                <a:lnTo>
                  <a:pt x="3374" y="5607"/>
                </a:lnTo>
                <a:lnTo>
                  <a:pt x="3381" y="5610"/>
                </a:lnTo>
                <a:lnTo>
                  <a:pt x="3385" y="5613"/>
                </a:lnTo>
                <a:lnTo>
                  <a:pt x="3386" y="5615"/>
                </a:lnTo>
                <a:lnTo>
                  <a:pt x="3387" y="5617"/>
                </a:lnTo>
                <a:lnTo>
                  <a:pt x="3387" y="5619"/>
                </a:lnTo>
                <a:lnTo>
                  <a:pt x="3385" y="5623"/>
                </a:lnTo>
                <a:lnTo>
                  <a:pt x="3383" y="5625"/>
                </a:lnTo>
                <a:lnTo>
                  <a:pt x="3372" y="5631"/>
                </a:lnTo>
                <a:lnTo>
                  <a:pt x="3358" y="5636"/>
                </a:lnTo>
                <a:lnTo>
                  <a:pt x="3338" y="5643"/>
                </a:lnTo>
                <a:close/>
              </a:path>
            </a:pathLst>
          </a:custGeom>
          <a:solidFill>
            <a:srgbClr val="595959">
              <a:alpha val="3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2" name="右大括号 11"/>
          <p:cNvSpPr/>
          <p:nvPr>
            <p:custDataLst>
              <p:tags r:id="rId7"/>
            </p:custDataLst>
          </p:nvPr>
        </p:nvSpPr>
        <p:spPr bwMode="auto">
          <a:xfrm>
            <a:off x="6346508" y="2447608"/>
            <a:ext cx="576262" cy="2447925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noFill/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62280" y="147320"/>
            <a:ext cx="11531600" cy="23069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赵尝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五战于秦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，二败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三胜。后秦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击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赵者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再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，李牧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连却之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洎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牧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以谗诛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，邯郸为郡，惜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用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武而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终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也。且燕赵处秦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革灭殆尽之际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可谓智力孤危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，战败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亡，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诚不得已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9"/>
            </p:custDataLst>
          </p:nvPr>
        </p:nvSpPr>
        <p:spPr>
          <a:xfrm>
            <a:off x="100330" y="2454275"/>
            <a:ext cx="4439285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于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和、跟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五战于秦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状语后置</a:t>
            </a:r>
            <a:endParaRPr lang="zh-CN" altLang="en-US" sz="24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10"/>
            </p:custDataLst>
          </p:nvPr>
        </p:nvSpPr>
        <p:spPr>
          <a:xfrm>
            <a:off x="84455" y="3255645"/>
            <a:ext cx="4454525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击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攻打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再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古：两次 今：又一次 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11"/>
            </p:custDataLst>
          </p:nvPr>
        </p:nvSpPr>
        <p:spPr>
          <a:xfrm>
            <a:off x="70485" y="4068445"/>
            <a:ext cx="4468495" cy="119888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连续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却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动词的使动用法，使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…退却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代秦军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TextBox 19"/>
          <p:cNvSpPr txBox="1"/>
          <p:nvPr>
            <p:custDataLst>
              <p:tags r:id="rId12"/>
            </p:custDataLst>
          </p:nvPr>
        </p:nvSpPr>
        <p:spPr>
          <a:xfrm>
            <a:off x="84455" y="5267325"/>
            <a:ext cx="3093085" cy="156845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洎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及、等到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因为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谗：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谗言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诛：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被杀（表被动）</a:t>
            </a:r>
            <a:endParaRPr lang="zh-CN" altLang="en-US" sz="24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13"/>
            </p:custDataLst>
          </p:nvPr>
        </p:nvSpPr>
        <p:spPr>
          <a:xfrm>
            <a:off x="4864100" y="2459990"/>
            <a:ext cx="3866515" cy="1938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其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代赵国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武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名词，泛指与武力、军事、战争有关的事物。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连词，表转折，却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终：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动词，坚持到底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1" name="TextBox 19"/>
          <p:cNvSpPr txBox="1"/>
          <p:nvPr>
            <p:custDataLst>
              <p:tags r:id="rId14"/>
            </p:custDataLst>
          </p:nvPr>
        </p:nvSpPr>
        <p:spPr>
          <a:xfrm>
            <a:off x="4864735" y="4403725"/>
            <a:ext cx="3865880" cy="1938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革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革除；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灭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灭亡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殆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近乎；</a:t>
            </a: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尽：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完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的  ；</a:t>
            </a: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际：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时候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“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处在秦国把其它各国消灭完的时候</a:t>
            </a:r>
            <a:r>
              <a:rPr lang="en-US" altLang="zh-CN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</a:t>
            </a:r>
            <a:endParaRPr lang="en-US" altLang="zh-CN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3" name="TextBox 19"/>
          <p:cNvSpPr txBox="1"/>
          <p:nvPr>
            <p:custDataLst>
              <p:tags r:id="rId15"/>
            </p:custDataLst>
          </p:nvPr>
        </p:nvSpPr>
        <p:spPr>
          <a:xfrm>
            <a:off x="4864735" y="6341745"/>
            <a:ext cx="2566670" cy="460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可谓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可以说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4" name="TextBox 19"/>
          <p:cNvSpPr txBox="1"/>
          <p:nvPr>
            <p:custDataLst>
              <p:tags r:id="rId16"/>
            </p:custDataLst>
          </p:nvPr>
        </p:nvSpPr>
        <p:spPr>
          <a:xfrm>
            <a:off x="8730615" y="2447925"/>
            <a:ext cx="3263265" cy="23069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智力：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古，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智谋和力量；今，认识、理解事物的能力 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孤：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单独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危：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危险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表顺承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6" name="TextBox 19"/>
          <p:cNvSpPr txBox="1"/>
          <p:nvPr>
            <p:custDataLst>
              <p:tags r:id="rId17"/>
            </p:custDataLst>
          </p:nvPr>
        </p:nvSpPr>
        <p:spPr>
          <a:xfrm>
            <a:off x="8730615" y="4754880"/>
            <a:ext cx="3263265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诚：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副词，确实、实在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不得已：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没有办法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4" grpId="0"/>
      <p:bldP spid="9" grpId="0"/>
      <p:bldP spid="10" grpId="0"/>
      <p:bldP spid="11" grpId="0"/>
      <p:bldP spid="13" grpId="0"/>
      <p:bldP spid="14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0845" y="151765"/>
            <a:ext cx="11531600" cy="175323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向使三国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各爱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地，齐人勿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附于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秦，（燕国）刺客不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，（赵国）良将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犹在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，则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胜负之数，存亡之理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当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与秦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相较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，或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未易量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4"/>
            </p:custDataLst>
          </p:nvPr>
        </p:nvSpPr>
        <p:spPr>
          <a:xfrm>
            <a:off x="299085" y="1905000"/>
            <a:ext cx="6682105" cy="164020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向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副词，从前、过去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使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连词，假使、如果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三国：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韩、魏、楚，这三国都曾割地赂秦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他们的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5"/>
            </p:custDataLst>
          </p:nvPr>
        </p:nvSpPr>
        <p:spPr>
          <a:xfrm>
            <a:off x="299085" y="3499485"/>
            <a:ext cx="4928870" cy="20275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附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亲附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于：介词，引出动作的对象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行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动身、出发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犹：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还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在：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活着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299085" y="5527040"/>
            <a:ext cx="5504815" cy="112395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胜负之数，存亡之理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胜败存亡的命运；数、理指天数、命运。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7"/>
            </p:custDataLst>
          </p:nvPr>
        </p:nvSpPr>
        <p:spPr>
          <a:xfrm>
            <a:off x="6981190" y="1905000"/>
            <a:ext cx="5210810" cy="17519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当</a:t>
            </a:r>
            <a:r>
              <a:rPr lang="zh-CN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通“倘”tăng。假如、如果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相较：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相抵、相抗衡，实力差不多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未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：副词，不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易：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轻易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量：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估量</a:t>
            </a:r>
            <a:endParaRPr lang="zh-CN" altLang="en-US" sz="24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6567805" y="3716655"/>
            <a:ext cx="5624195" cy="293433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1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假使当初韩、魏、楚三国都各自爱惜他们的土地，齐国不依附秦国，燕国的刺客不去行刺（秦王），赵国的良将李牧还活着，那么胜败存亡的命运，如果与秦国较量，也许还不容易估量呢。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9100" y="433705"/>
            <a:ext cx="11531600" cy="119888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呜呼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！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赂秦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地，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封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天下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谋臣，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事秦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心，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礼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天下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奇才，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并力西向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，则吾恐秦人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食之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不得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下咽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也。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4"/>
            </p:custDataLst>
          </p:nvPr>
        </p:nvSpPr>
        <p:spPr>
          <a:xfrm>
            <a:off x="419100" y="1646555"/>
            <a:ext cx="3931920" cy="4781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呜呼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叹词，表示叹息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5"/>
            </p:custDataLst>
          </p:nvPr>
        </p:nvSpPr>
        <p:spPr>
          <a:xfrm>
            <a:off x="419100" y="2138680"/>
            <a:ext cx="3932555" cy="164020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介词，用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封：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封赏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礼：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名→动，礼遇,礼待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8" name="TextBox 19"/>
          <p:cNvSpPr txBox="1"/>
          <p:nvPr>
            <p:custDataLst>
              <p:tags r:id="rId6"/>
            </p:custDataLst>
          </p:nvPr>
        </p:nvSpPr>
        <p:spPr>
          <a:xfrm>
            <a:off x="419100" y="3778885"/>
            <a:ext cx="3932555" cy="28022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并力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合力，六国联合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西：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名→状，向西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向：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朝向（秦国）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食：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名→动，吃饭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主谓之间取独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名→状，向下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咽：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吞食</a:t>
            </a:r>
            <a:endParaRPr lang="zh-CN" altLang="en-US" sz="2800" b="1" smtClean="0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6000750" y="2138680"/>
            <a:ext cx="5624195" cy="422719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40000"/>
              </a:lnSpc>
            </a:pPr>
            <a:r>
              <a:rPr lang="zh-CN" altLang="en-US" sz="32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唉！如果六国把贿赂秦国的土地封赏给天下的谋臣，用侍奉秦国的心意礼遇天下杰出的人才，齐心协力向西对付秦国，那么我担心秦国人连饭也咽不下喉。</a:t>
            </a:r>
            <a:endParaRPr lang="zh-CN" altLang="en-US" sz="32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30200" y="203200"/>
            <a:ext cx="11531600" cy="119888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悲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夫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！有如此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势，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而为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秦人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积威之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所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劫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削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月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割，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趋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于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亡。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为国者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无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使为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积威之所劫哉！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4"/>
            </p:custDataLst>
          </p:nvPr>
        </p:nvSpPr>
        <p:spPr>
          <a:xfrm>
            <a:off x="330200" y="1402080"/>
            <a:ext cx="2863850" cy="52622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夫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：fú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语气助词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表转折，却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为：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表被动，被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积威：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积久而成的威势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劫：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胁迫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日、月：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名→状，每日 / 每月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连词，以至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于：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到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>
            <a:off x="6567805" y="3178810"/>
            <a:ext cx="5624195" cy="332295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可悲啊！有这样的形势，却被秦国积久的威势所胁迫，土地天天削减，月月割让，以至于走向灭亡。治理国家的人一定不要让自己被敌人积久的威势所胁迫啊！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3190240" y="1402080"/>
            <a:ext cx="3590925" cy="181483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为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动词，治理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为国者：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治理国家的人</a:t>
            </a: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使：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，让、叫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为：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表被动，被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14325" y="0"/>
            <a:ext cx="11531600" cy="175323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夫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六国与秦皆诸侯，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势弱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于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而犹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有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可以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不赂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胜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势。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苟以天下之大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下而从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六国破亡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之故事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是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又在六国下矣。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4"/>
            </p:custDataLst>
          </p:nvPr>
        </p:nvSpPr>
        <p:spPr>
          <a:xfrm>
            <a:off x="297180" y="1753235"/>
            <a:ext cx="4539615" cy="241490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夫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句首发语词，表议论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代六国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于：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比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弱于秦：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状语后置，于秦弱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连词，表转折，却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犹：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还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" name="TextBox 19"/>
          <p:cNvSpPr txBox="1"/>
          <p:nvPr>
            <p:custDataLst>
              <p:tags r:id="rId5"/>
            </p:custDataLst>
          </p:nvPr>
        </p:nvSpPr>
        <p:spPr>
          <a:xfrm>
            <a:off x="297180" y="4168140"/>
            <a:ext cx="4401820" cy="241490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可以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凭借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连词，表顺承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胜：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形容词作动词，战胜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代秦国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4699635" y="1753235"/>
            <a:ext cx="3819525" cy="473900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苟</a:t>
            </a:r>
            <a:r>
              <a:rPr lang="zh-CN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如果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凭借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天下：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代指国家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天下之大：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定语后置，大天下，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  </a:t>
            </a:r>
            <a:r>
              <a:rPr 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定语后置的标志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降低身份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连词，表转折，却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从：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跟随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故事：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旧事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是：</a:t>
            </a:r>
            <a:r>
              <a:rPr lang="zh-CN" altLang="en-US" sz="28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这</a:t>
            </a:r>
            <a:endParaRPr lang="zh-CN" altLang="en-US" sz="2800" b="1" smtClean="0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8656955" y="1840230"/>
            <a:ext cx="3420110" cy="474281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ct val="12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六国和秦国都是诸侯国，他们的势力比秦国弱，却还有可以用不割地贿赂而战胜秦国的形势。</a:t>
            </a: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如果凭借偌大国家，却降低身份反而重蹈六国灭亡的覆辙，这就又在六国之下了</a:t>
            </a: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！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238"/>
          <p:cNvSpPr/>
          <p:nvPr>
            <p:custDataLst>
              <p:tags r:id="rId3"/>
            </p:custDataLst>
          </p:nvPr>
        </p:nvSpPr>
        <p:spPr bwMode="auto">
          <a:xfrm rot="5400000">
            <a:off x="4069292" y="166261"/>
            <a:ext cx="592467" cy="481379"/>
          </a:xfrm>
          <a:custGeom>
            <a:gdLst>
              <a:gd name="T0" fmla="*/ 89 w 231"/>
              <a:gd name="T1" fmla="*/ 10 h 187"/>
              <a:gd name="T2" fmla="*/ 102 w 231"/>
              <a:gd name="T3" fmla="*/ 21 h 187"/>
              <a:gd name="T4" fmla="*/ 109 w 231"/>
              <a:gd name="T5" fmla="*/ 54 h 187"/>
              <a:gd name="T6" fmla="*/ 82 w 231"/>
              <a:gd name="T7" fmla="*/ 81 h 187"/>
              <a:gd name="T8" fmla="*/ 71 w 231"/>
              <a:gd name="T9" fmla="*/ 78 h 187"/>
              <a:gd name="T10" fmla="*/ 59 w 231"/>
              <a:gd name="T11" fmla="*/ 59 h 187"/>
              <a:gd name="T12" fmla="*/ 80 w 231"/>
              <a:gd name="T13" fmla="*/ 51 h 187"/>
              <a:gd name="T14" fmla="*/ 91 w 231"/>
              <a:gd name="T15" fmla="*/ 50 h 187"/>
              <a:gd name="T16" fmla="*/ 87 w 231"/>
              <a:gd name="T17" fmla="*/ 32 h 187"/>
              <a:gd name="T18" fmla="*/ 71 w 231"/>
              <a:gd name="T19" fmla="*/ 20 h 187"/>
              <a:gd name="T20" fmla="*/ 56 w 231"/>
              <a:gd name="T21" fmla="*/ 18 h 187"/>
              <a:gd name="T22" fmla="*/ 49 w 231"/>
              <a:gd name="T23" fmla="*/ 20 h 187"/>
              <a:gd name="T24" fmla="*/ 35 w 231"/>
              <a:gd name="T25" fmla="*/ 26 h 187"/>
              <a:gd name="T26" fmla="*/ 30 w 231"/>
              <a:gd name="T27" fmla="*/ 58 h 187"/>
              <a:gd name="T28" fmla="*/ 18 w 231"/>
              <a:gd name="T29" fmla="*/ 90 h 187"/>
              <a:gd name="T30" fmla="*/ 29 w 231"/>
              <a:gd name="T31" fmla="*/ 109 h 187"/>
              <a:gd name="T32" fmla="*/ 43 w 231"/>
              <a:gd name="T33" fmla="*/ 113 h 187"/>
              <a:gd name="T34" fmla="*/ 62 w 231"/>
              <a:gd name="T35" fmla="*/ 123 h 187"/>
              <a:gd name="T36" fmla="*/ 69 w 231"/>
              <a:gd name="T37" fmla="*/ 136 h 187"/>
              <a:gd name="T38" fmla="*/ 88 w 231"/>
              <a:gd name="T39" fmla="*/ 145 h 187"/>
              <a:gd name="T40" fmla="*/ 110 w 231"/>
              <a:gd name="T41" fmla="*/ 155 h 187"/>
              <a:gd name="T42" fmla="*/ 127 w 231"/>
              <a:gd name="T43" fmla="*/ 152 h 187"/>
              <a:gd name="T44" fmla="*/ 153 w 231"/>
              <a:gd name="T45" fmla="*/ 142 h 187"/>
              <a:gd name="T46" fmla="*/ 168 w 231"/>
              <a:gd name="T47" fmla="*/ 112 h 187"/>
              <a:gd name="T48" fmla="*/ 209 w 231"/>
              <a:gd name="T49" fmla="*/ 101 h 187"/>
              <a:gd name="T50" fmla="*/ 205 w 231"/>
              <a:gd name="T51" fmla="*/ 74 h 187"/>
              <a:gd name="T52" fmla="*/ 206 w 231"/>
              <a:gd name="T53" fmla="*/ 51 h 187"/>
              <a:gd name="T54" fmla="*/ 199 w 231"/>
              <a:gd name="T55" fmla="*/ 32 h 187"/>
              <a:gd name="T56" fmla="*/ 186 w 231"/>
              <a:gd name="T57" fmla="*/ 24 h 187"/>
              <a:gd name="T58" fmla="*/ 170 w 231"/>
              <a:gd name="T59" fmla="*/ 22 h 187"/>
              <a:gd name="T60" fmla="*/ 155 w 231"/>
              <a:gd name="T61" fmla="*/ 26 h 187"/>
              <a:gd name="T62" fmla="*/ 139 w 231"/>
              <a:gd name="T63" fmla="*/ 52 h 187"/>
              <a:gd name="T64" fmla="*/ 149 w 231"/>
              <a:gd name="T65" fmla="*/ 65 h 187"/>
              <a:gd name="T66" fmla="*/ 155 w 231"/>
              <a:gd name="T67" fmla="*/ 49 h 187"/>
              <a:gd name="T68" fmla="*/ 170 w 231"/>
              <a:gd name="T69" fmla="*/ 70 h 187"/>
              <a:gd name="T70" fmla="*/ 150 w 231"/>
              <a:gd name="T71" fmla="*/ 84 h 187"/>
              <a:gd name="T72" fmla="*/ 123 w 231"/>
              <a:gd name="T73" fmla="*/ 67 h 187"/>
              <a:gd name="T74" fmla="*/ 124 w 231"/>
              <a:gd name="T75" fmla="*/ 29 h 187"/>
              <a:gd name="T76" fmla="*/ 148 w 231"/>
              <a:gd name="T77" fmla="*/ 7 h 187"/>
              <a:gd name="T78" fmla="*/ 185 w 231"/>
              <a:gd name="T79" fmla="*/ 4 h 187"/>
              <a:gd name="T80" fmla="*/ 198 w 231"/>
              <a:gd name="T81" fmla="*/ 9 h 187"/>
              <a:gd name="T82" fmla="*/ 217 w 231"/>
              <a:gd name="T83" fmla="*/ 23 h 187"/>
              <a:gd name="T84" fmla="*/ 221 w 231"/>
              <a:gd name="T85" fmla="*/ 62 h 187"/>
              <a:gd name="T86" fmla="*/ 231 w 231"/>
              <a:gd name="T87" fmla="*/ 84 h 187"/>
              <a:gd name="T88" fmla="*/ 225 w 231"/>
              <a:gd name="T89" fmla="*/ 111 h 187"/>
              <a:gd name="T90" fmla="*/ 203 w 231"/>
              <a:gd name="T91" fmla="*/ 130 h 187"/>
              <a:gd name="T92" fmla="*/ 183 w 231"/>
              <a:gd name="T93" fmla="*/ 134 h 187"/>
              <a:gd name="T94" fmla="*/ 169 w 231"/>
              <a:gd name="T95" fmla="*/ 155 h 187"/>
              <a:gd name="T96" fmla="*/ 154 w 231"/>
              <a:gd name="T97" fmla="*/ 162 h 187"/>
              <a:gd name="T98" fmla="*/ 137 w 231"/>
              <a:gd name="T99" fmla="*/ 167 h 187"/>
              <a:gd name="T100" fmla="*/ 115 w 231"/>
              <a:gd name="T101" fmla="*/ 185 h 187"/>
              <a:gd name="T102" fmla="*/ 92 w 231"/>
              <a:gd name="T103" fmla="*/ 165 h 187"/>
              <a:gd name="T104" fmla="*/ 75 w 231"/>
              <a:gd name="T105" fmla="*/ 159 h 187"/>
              <a:gd name="T106" fmla="*/ 61 w 231"/>
              <a:gd name="T107" fmla="*/ 153 h 187"/>
              <a:gd name="T108" fmla="*/ 47 w 231"/>
              <a:gd name="T109" fmla="*/ 135 h 187"/>
              <a:gd name="T110" fmla="*/ 27 w 231"/>
              <a:gd name="T111" fmla="*/ 128 h 187"/>
              <a:gd name="T112" fmla="*/ 6 w 231"/>
              <a:gd name="T113" fmla="*/ 109 h 187"/>
              <a:gd name="T114" fmla="*/ 2 w 231"/>
              <a:gd name="T115" fmla="*/ 101 h 187"/>
              <a:gd name="T116" fmla="*/ 10 w 231"/>
              <a:gd name="T117" fmla="*/ 60 h 187"/>
              <a:gd name="T118" fmla="*/ 15 w 231"/>
              <a:gd name="T119" fmla="*/ 20 h 187"/>
              <a:gd name="T120" fmla="*/ 35 w 231"/>
              <a:gd name="T121" fmla="*/ 5 h 187"/>
              <a:gd name="T122" fmla="*/ 56 w 231"/>
              <a:gd name="T123" fmla="*/ 0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1" h="187">
                <a:moveTo>
                  <a:pt x="64" y="1"/>
                </a:moveTo>
                <a:cubicBezTo>
                  <a:pt x="66" y="1"/>
                  <a:pt x="69" y="2"/>
                  <a:pt x="71" y="2"/>
                </a:cubicBezTo>
                <a:cubicBezTo>
                  <a:pt x="72" y="3"/>
                  <a:pt x="73" y="3"/>
                  <a:pt x="74" y="3"/>
                </a:cubicBezTo>
                <a:cubicBezTo>
                  <a:pt x="79" y="5"/>
                  <a:pt x="84" y="7"/>
                  <a:pt x="89" y="10"/>
                </a:cubicBezTo>
                <a:cubicBezTo>
                  <a:pt x="90" y="10"/>
                  <a:pt x="90" y="11"/>
                  <a:pt x="91" y="11"/>
                </a:cubicBezTo>
                <a:cubicBezTo>
                  <a:pt x="92" y="12"/>
                  <a:pt x="94" y="13"/>
                  <a:pt x="96" y="15"/>
                </a:cubicBezTo>
                <a:cubicBezTo>
                  <a:pt x="98" y="17"/>
                  <a:pt x="100" y="19"/>
                  <a:pt x="101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4" y="26"/>
                  <a:pt x="106" y="30"/>
                  <a:pt x="108" y="34"/>
                </a:cubicBezTo>
                <a:cubicBezTo>
                  <a:pt x="109" y="37"/>
                  <a:pt x="109" y="40"/>
                  <a:pt x="109" y="43"/>
                </a:cubicBezTo>
                <a:cubicBezTo>
                  <a:pt x="109" y="46"/>
                  <a:pt x="110" y="49"/>
                  <a:pt x="109" y="5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8" y="56"/>
                  <a:pt x="108" y="57"/>
                  <a:pt x="108" y="59"/>
                </a:cubicBezTo>
                <a:cubicBezTo>
                  <a:pt x="106" y="65"/>
                  <a:pt x="102" y="70"/>
                  <a:pt x="98" y="75"/>
                </a:cubicBezTo>
                <a:cubicBezTo>
                  <a:pt x="95" y="77"/>
                  <a:pt x="92" y="78"/>
                  <a:pt x="89" y="80"/>
                </a:cubicBezTo>
                <a:cubicBezTo>
                  <a:pt x="87" y="80"/>
                  <a:pt x="85" y="81"/>
                  <a:pt x="82" y="81"/>
                </a:cubicBezTo>
                <a:cubicBezTo>
                  <a:pt x="81" y="81"/>
                  <a:pt x="81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9" y="81"/>
                  <a:pt x="77" y="81"/>
                  <a:pt x="76" y="80"/>
                </a:cubicBezTo>
                <a:cubicBezTo>
                  <a:pt x="74" y="80"/>
                  <a:pt x="72" y="79"/>
                  <a:pt x="71" y="78"/>
                </a:cubicBezTo>
                <a:cubicBezTo>
                  <a:pt x="69" y="77"/>
                  <a:pt x="67" y="76"/>
                  <a:pt x="66" y="75"/>
                </a:cubicBezTo>
                <a:cubicBezTo>
                  <a:pt x="65" y="74"/>
                  <a:pt x="64" y="74"/>
                  <a:pt x="64" y="73"/>
                </a:cubicBezTo>
                <a:cubicBezTo>
                  <a:pt x="61" y="71"/>
                  <a:pt x="60" y="68"/>
                  <a:pt x="60" y="64"/>
                </a:cubicBezTo>
                <a:cubicBezTo>
                  <a:pt x="59" y="63"/>
                  <a:pt x="59" y="61"/>
                  <a:pt x="59" y="59"/>
                </a:cubicBezTo>
                <a:cubicBezTo>
                  <a:pt x="60" y="56"/>
                  <a:pt x="61" y="52"/>
                  <a:pt x="64" y="51"/>
                </a:cubicBezTo>
                <a:cubicBezTo>
                  <a:pt x="65" y="50"/>
                  <a:pt x="65" y="49"/>
                  <a:pt x="66" y="48"/>
                </a:cubicBezTo>
                <a:cubicBezTo>
                  <a:pt x="68" y="46"/>
                  <a:pt x="71" y="45"/>
                  <a:pt x="74" y="46"/>
                </a:cubicBezTo>
                <a:cubicBezTo>
                  <a:pt x="77" y="47"/>
                  <a:pt x="80" y="48"/>
                  <a:pt x="80" y="51"/>
                </a:cubicBezTo>
                <a:cubicBezTo>
                  <a:pt x="81" y="54"/>
                  <a:pt x="80" y="57"/>
                  <a:pt x="79" y="59"/>
                </a:cubicBezTo>
                <a:cubicBezTo>
                  <a:pt x="79" y="61"/>
                  <a:pt x="81" y="61"/>
                  <a:pt x="82" y="62"/>
                </a:cubicBezTo>
                <a:cubicBezTo>
                  <a:pt x="83" y="63"/>
                  <a:pt x="84" y="62"/>
                  <a:pt x="85" y="61"/>
                </a:cubicBezTo>
                <a:cubicBezTo>
                  <a:pt x="88" y="58"/>
                  <a:pt x="90" y="55"/>
                  <a:pt x="91" y="50"/>
                </a:cubicBezTo>
                <a:cubicBezTo>
                  <a:pt x="91" y="48"/>
                  <a:pt x="92" y="45"/>
                  <a:pt x="92" y="43"/>
                </a:cubicBezTo>
                <a:cubicBezTo>
                  <a:pt x="91" y="41"/>
                  <a:pt x="91" y="39"/>
                  <a:pt x="90" y="38"/>
                </a:cubicBezTo>
                <a:cubicBezTo>
                  <a:pt x="89" y="37"/>
                  <a:pt x="89" y="35"/>
                  <a:pt x="88" y="34"/>
                </a:cubicBezTo>
                <a:cubicBezTo>
                  <a:pt x="88" y="33"/>
                  <a:pt x="87" y="33"/>
                  <a:pt x="87" y="32"/>
                </a:cubicBezTo>
                <a:cubicBezTo>
                  <a:pt x="86" y="31"/>
                  <a:pt x="85" y="31"/>
                  <a:pt x="85" y="30"/>
                </a:cubicBezTo>
                <a:cubicBezTo>
                  <a:pt x="83" y="28"/>
                  <a:pt x="82" y="27"/>
                  <a:pt x="80" y="25"/>
                </a:cubicBezTo>
                <a:cubicBezTo>
                  <a:pt x="78" y="24"/>
                  <a:pt x="76" y="23"/>
                  <a:pt x="74" y="21"/>
                </a:cubicBezTo>
                <a:cubicBezTo>
                  <a:pt x="73" y="20"/>
                  <a:pt x="72" y="21"/>
                  <a:pt x="71" y="20"/>
                </a:cubicBezTo>
                <a:cubicBezTo>
                  <a:pt x="69" y="20"/>
                  <a:pt x="68" y="19"/>
                  <a:pt x="67" y="19"/>
                </a:cubicBezTo>
                <a:cubicBezTo>
                  <a:pt x="67" y="19"/>
                  <a:pt x="66" y="19"/>
                  <a:pt x="65" y="18"/>
                </a:cubicBezTo>
                <a:cubicBezTo>
                  <a:pt x="63" y="19"/>
                  <a:pt x="61" y="18"/>
                  <a:pt x="59" y="18"/>
                </a:cubicBezTo>
                <a:cubicBezTo>
                  <a:pt x="58" y="18"/>
                  <a:pt x="57" y="18"/>
                  <a:pt x="56" y="18"/>
                </a:cubicBezTo>
                <a:cubicBezTo>
                  <a:pt x="55" y="19"/>
                  <a:pt x="54" y="19"/>
                  <a:pt x="54" y="19"/>
                </a:cubicBezTo>
                <a:cubicBezTo>
                  <a:pt x="53" y="19"/>
                  <a:pt x="52" y="19"/>
                  <a:pt x="52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49" y="19"/>
                  <a:pt x="49" y="20"/>
                  <a:pt x="49" y="20"/>
                </a:cubicBezTo>
                <a:cubicBezTo>
                  <a:pt x="47" y="20"/>
                  <a:pt x="46" y="21"/>
                  <a:pt x="44" y="21"/>
                </a:cubicBezTo>
                <a:cubicBezTo>
                  <a:pt x="43" y="22"/>
                  <a:pt x="41" y="22"/>
                  <a:pt x="40" y="23"/>
                </a:cubicBezTo>
                <a:cubicBezTo>
                  <a:pt x="40" y="23"/>
                  <a:pt x="39" y="24"/>
                  <a:pt x="38" y="24"/>
                </a:cubicBezTo>
                <a:cubicBezTo>
                  <a:pt x="37" y="25"/>
                  <a:pt x="36" y="26"/>
                  <a:pt x="35" y="26"/>
                </a:cubicBezTo>
                <a:cubicBezTo>
                  <a:pt x="33" y="28"/>
                  <a:pt x="31" y="30"/>
                  <a:pt x="29" y="32"/>
                </a:cubicBezTo>
                <a:cubicBezTo>
                  <a:pt x="27" y="36"/>
                  <a:pt x="25" y="40"/>
                  <a:pt x="25" y="44"/>
                </a:cubicBezTo>
                <a:cubicBezTo>
                  <a:pt x="25" y="47"/>
                  <a:pt x="26" y="50"/>
                  <a:pt x="27" y="52"/>
                </a:cubicBezTo>
                <a:cubicBezTo>
                  <a:pt x="28" y="54"/>
                  <a:pt x="29" y="57"/>
                  <a:pt x="30" y="58"/>
                </a:cubicBezTo>
                <a:cubicBezTo>
                  <a:pt x="31" y="60"/>
                  <a:pt x="33" y="62"/>
                  <a:pt x="33" y="64"/>
                </a:cubicBezTo>
                <a:cubicBezTo>
                  <a:pt x="33" y="65"/>
                  <a:pt x="32" y="64"/>
                  <a:pt x="32" y="65"/>
                </a:cubicBezTo>
                <a:cubicBezTo>
                  <a:pt x="27" y="68"/>
                  <a:pt x="23" y="72"/>
                  <a:pt x="21" y="78"/>
                </a:cubicBezTo>
                <a:cubicBezTo>
                  <a:pt x="19" y="81"/>
                  <a:pt x="19" y="85"/>
                  <a:pt x="18" y="90"/>
                </a:cubicBezTo>
                <a:cubicBezTo>
                  <a:pt x="19" y="93"/>
                  <a:pt x="19" y="97"/>
                  <a:pt x="21" y="100"/>
                </a:cubicBezTo>
                <a:cubicBezTo>
                  <a:pt x="21" y="101"/>
                  <a:pt x="22" y="102"/>
                  <a:pt x="22" y="102"/>
                </a:cubicBezTo>
                <a:cubicBezTo>
                  <a:pt x="23" y="104"/>
                  <a:pt x="24" y="104"/>
                  <a:pt x="25" y="105"/>
                </a:cubicBezTo>
                <a:cubicBezTo>
                  <a:pt x="26" y="107"/>
                  <a:pt x="27" y="108"/>
                  <a:pt x="29" y="109"/>
                </a:cubicBezTo>
                <a:cubicBezTo>
                  <a:pt x="29" y="110"/>
                  <a:pt x="30" y="110"/>
                  <a:pt x="31" y="110"/>
                </a:cubicBezTo>
                <a:cubicBezTo>
                  <a:pt x="32" y="111"/>
                  <a:pt x="33" y="111"/>
                  <a:pt x="34" y="112"/>
                </a:cubicBezTo>
                <a:cubicBezTo>
                  <a:pt x="37" y="112"/>
                  <a:pt x="39" y="113"/>
                  <a:pt x="41" y="113"/>
                </a:cubicBezTo>
                <a:cubicBezTo>
                  <a:pt x="42" y="113"/>
                  <a:pt x="42" y="113"/>
                  <a:pt x="43" y="11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54" y="113"/>
                  <a:pt x="58" y="112"/>
                  <a:pt x="62" y="112"/>
                </a:cubicBezTo>
                <a:cubicBezTo>
                  <a:pt x="62" y="113"/>
                  <a:pt x="62" y="115"/>
                  <a:pt x="62" y="116"/>
                </a:cubicBezTo>
                <a:cubicBezTo>
                  <a:pt x="61" y="118"/>
                  <a:pt x="61" y="121"/>
                  <a:pt x="62" y="123"/>
                </a:cubicBezTo>
                <a:cubicBezTo>
                  <a:pt x="61" y="124"/>
                  <a:pt x="62" y="124"/>
                  <a:pt x="62" y="124"/>
                </a:cubicBezTo>
                <a:cubicBezTo>
                  <a:pt x="62" y="126"/>
                  <a:pt x="63" y="128"/>
                  <a:pt x="64" y="130"/>
                </a:cubicBezTo>
                <a:cubicBezTo>
                  <a:pt x="65" y="131"/>
                  <a:pt x="67" y="133"/>
                  <a:pt x="68" y="135"/>
                </a:cubicBezTo>
                <a:cubicBezTo>
                  <a:pt x="69" y="135"/>
                  <a:pt x="69" y="136"/>
                  <a:pt x="69" y="136"/>
                </a:cubicBezTo>
                <a:cubicBezTo>
                  <a:pt x="72" y="139"/>
                  <a:pt x="74" y="140"/>
                  <a:pt x="77" y="142"/>
                </a:cubicBezTo>
                <a:cubicBezTo>
                  <a:pt x="77" y="142"/>
                  <a:pt x="78" y="142"/>
                  <a:pt x="78" y="142"/>
                </a:cubicBezTo>
                <a:cubicBezTo>
                  <a:pt x="81" y="143"/>
                  <a:pt x="84" y="144"/>
                  <a:pt x="86" y="145"/>
                </a:cubicBezTo>
                <a:cubicBezTo>
                  <a:pt x="87" y="145"/>
                  <a:pt x="88" y="145"/>
                  <a:pt x="88" y="145"/>
                </a:cubicBezTo>
                <a:cubicBezTo>
                  <a:pt x="90" y="146"/>
                  <a:pt x="92" y="146"/>
                  <a:pt x="93" y="147"/>
                </a:cubicBezTo>
                <a:cubicBezTo>
                  <a:pt x="94" y="147"/>
                  <a:pt x="95" y="147"/>
                  <a:pt x="96" y="148"/>
                </a:cubicBezTo>
                <a:cubicBezTo>
                  <a:pt x="98" y="148"/>
                  <a:pt x="99" y="149"/>
                  <a:pt x="101" y="149"/>
                </a:cubicBezTo>
                <a:cubicBezTo>
                  <a:pt x="104" y="151"/>
                  <a:pt x="107" y="152"/>
                  <a:pt x="110" y="155"/>
                </a:cubicBezTo>
                <a:cubicBezTo>
                  <a:pt x="112" y="156"/>
                  <a:pt x="113" y="158"/>
                  <a:pt x="114" y="160"/>
                </a:cubicBezTo>
                <a:cubicBezTo>
                  <a:pt x="116" y="160"/>
                  <a:pt x="116" y="159"/>
                  <a:pt x="117" y="158"/>
                </a:cubicBezTo>
                <a:cubicBezTo>
                  <a:pt x="118" y="157"/>
                  <a:pt x="119" y="157"/>
                  <a:pt x="120" y="156"/>
                </a:cubicBezTo>
                <a:cubicBezTo>
                  <a:pt x="122" y="155"/>
                  <a:pt x="125" y="153"/>
                  <a:pt x="127" y="152"/>
                </a:cubicBezTo>
                <a:cubicBezTo>
                  <a:pt x="128" y="152"/>
                  <a:pt x="129" y="151"/>
                  <a:pt x="131" y="151"/>
                </a:cubicBezTo>
                <a:cubicBezTo>
                  <a:pt x="132" y="150"/>
                  <a:pt x="134" y="149"/>
                  <a:pt x="135" y="149"/>
                </a:cubicBezTo>
                <a:cubicBezTo>
                  <a:pt x="139" y="148"/>
                  <a:pt x="142" y="146"/>
                  <a:pt x="146" y="145"/>
                </a:cubicBezTo>
                <a:cubicBezTo>
                  <a:pt x="148" y="144"/>
                  <a:pt x="151" y="143"/>
                  <a:pt x="153" y="142"/>
                </a:cubicBezTo>
                <a:cubicBezTo>
                  <a:pt x="156" y="140"/>
                  <a:pt x="159" y="139"/>
                  <a:pt x="160" y="136"/>
                </a:cubicBezTo>
                <a:cubicBezTo>
                  <a:pt x="161" y="135"/>
                  <a:pt x="162" y="134"/>
                  <a:pt x="162" y="134"/>
                </a:cubicBezTo>
                <a:cubicBezTo>
                  <a:pt x="166" y="129"/>
                  <a:pt x="166" y="122"/>
                  <a:pt x="166" y="117"/>
                </a:cubicBezTo>
                <a:cubicBezTo>
                  <a:pt x="167" y="115"/>
                  <a:pt x="165" y="112"/>
                  <a:pt x="168" y="112"/>
                </a:cubicBezTo>
                <a:cubicBezTo>
                  <a:pt x="173" y="113"/>
                  <a:pt x="178" y="115"/>
                  <a:pt x="183" y="115"/>
                </a:cubicBezTo>
                <a:cubicBezTo>
                  <a:pt x="187" y="115"/>
                  <a:pt x="190" y="115"/>
                  <a:pt x="194" y="113"/>
                </a:cubicBezTo>
                <a:cubicBezTo>
                  <a:pt x="198" y="112"/>
                  <a:pt x="201" y="111"/>
                  <a:pt x="204" y="108"/>
                </a:cubicBezTo>
                <a:cubicBezTo>
                  <a:pt x="206" y="106"/>
                  <a:pt x="207" y="104"/>
                  <a:pt x="209" y="101"/>
                </a:cubicBezTo>
                <a:cubicBezTo>
                  <a:pt x="209" y="101"/>
                  <a:pt x="210" y="100"/>
                  <a:pt x="210" y="99"/>
                </a:cubicBezTo>
                <a:cubicBezTo>
                  <a:pt x="211" y="95"/>
                  <a:pt x="212" y="89"/>
                  <a:pt x="211" y="84"/>
                </a:cubicBezTo>
                <a:cubicBezTo>
                  <a:pt x="211" y="82"/>
                  <a:pt x="210" y="80"/>
                  <a:pt x="209" y="78"/>
                </a:cubicBezTo>
                <a:cubicBezTo>
                  <a:pt x="207" y="77"/>
                  <a:pt x="206" y="76"/>
                  <a:pt x="205" y="74"/>
                </a:cubicBezTo>
                <a:cubicBezTo>
                  <a:pt x="204" y="73"/>
                  <a:pt x="203" y="72"/>
                  <a:pt x="201" y="71"/>
                </a:cubicBezTo>
                <a:cubicBezTo>
                  <a:pt x="201" y="69"/>
                  <a:pt x="197" y="68"/>
                  <a:pt x="199" y="65"/>
                </a:cubicBezTo>
                <a:cubicBezTo>
                  <a:pt x="201" y="62"/>
                  <a:pt x="203" y="59"/>
                  <a:pt x="205" y="55"/>
                </a:cubicBezTo>
                <a:cubicBezTo>
                  <a:pt x="205" y="54"/>
                  <a:pt x="206" y="52"/>
                  <a:pt x="206" y="51"/>
                </a:cubicBezTo>
                <a:cubicBezTo>
                  <a:pt x="206" y="50"/>
                  <a:pt x="207" y="48"/>
                  <a:pt x="207" y="46"/>
                </a:cubicBezTo>
                <a:cubicBezTo>
                  <a:pt x="207" y="44"/>
                  <a:pt x="206" y="43"/>
                  <a:pt x="206" y="41"/>
                </a:cubicBezTo>
                <a:cubicBezTo>
                  <a:pt x="204" y="40"/>
                  <a:pt x="204" y="39"/>
                  <a:pt x="203" y="38"/>
                </a:cubicBezTo>
                <a:cubicBezTo>
                  <a:pt x="203" y="36"/>
                  <a:pt x="201" y="34"/>
                  <a:pt x="199" y="32"/>
                </a:cubicBezTo>
                <a:cubicBezTo>
                  <a:pt x="198" y="31"/>
                  <a:pt x="197" y="30"/>
                  <a:pt x="195" y="29"/>
                </a:cubicBezTo>
                <a:cubicBezTo>
                  <a:pt x="193" y="28"/>
                  <a:pt x="192" y="27"/>
                  <a:pt x="190" y="26"/>
                </a:cubicBezTo>
                <a:cubicBezTo>
                  <a:pt x="190" y="25"/>
                  <a:pt x="189" y="26"/>
                  <a:pt x="189" y="25"/>
                </a:cubicBezTo>
                <a:cubicBezTo>
                  <a:pt x="188" y="25"/>
                  <a:pt x="187" y="24"/>
                  <a:pt x="186" y="24"/>
                </a:cubicBezTo>
                <a:cubicBezTo>
                  <a:pt x="186" y="24"/>
                  <a:pt x="186" y="24"/>
                  <a:pt x="186" y="24"/>
                </a:cubicBezTo>
                <a:cubicBezTo>
                  <a:pt x="184" y="23"/>
                  <a:pt x="182" y="23"/>
                  <a:pt x="180" y="22"/>
                </a:cubicBezTo>
                <a:cubicBezTo>
                  <a:pt x="178" y="23"/>
                  <a:pt x="176" y="22"/>
                  <a:pt x="174" y="22"/>
                </a:cubicBezTo>
                <a:cubicBezTo>
                  <a:pt x="173" y="22"/>
                  <a:pt x="171" y="22"/>
                  <a:pt x="170" y="22"/>
                </a:cubicBezTo>
                <a:cubicBezTo>
                  <a:pt x="169" y="22"/>
                  <a:pt x="168" y="22"/>
                  <a:pt x="168" y="22"/>
                </a:cubicBezTo>
                <a:cubicBezTo>
                  <a:pt x="165" y="22"/>
                  <a:pt x="163" y="23"/>
                  <a:pt x="160" y="23"/>
                </a:cubicBezTo>
                <a:cubicBezTo>
                  <a:pt x="159" y="24"/>
                  <a:pt x="158" y="24"/>
                  <a:pt x="158" y="24"/>
                </a:cubicBezTo>
                <a:cubicBezTo>
                  <a:pt x="157" y="25"/>
                  <a:pt x="156" y="25"/>
                  <a:pt x="155" y="26"/>
                </a:cubicBezTo>
                <a:cubicBezTo>
                  <a:pt x="152" y="27"/>
                  <a:pt x="150" y="29"/>
                  <a:pt x="147" y="31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1" y="39"/>
                  <a:pt x="139" y="42"/>
                  <a:pt x="139" y="47"/>
                </a:cubicBezTo>
                <a:cubicBezTo>
                  <a:pt x="139" y="48"/>
                  <a:pt x="138" y="50"/>
                  <a:pt x="139" y="52"/>
                </a:cubicBezTo>
                <a:cubicBezTo>
                  <a:pt x="139" y="54"/>
                  <a:pt x="139" y="56"/>
                  <a:pt x="140" y="58"/>
                </a:cubicBezTo>
                <a:cubicBezTo>
                  <a:pt x="141" y="60"/>
                  <a:pt x="142" y="61"/>
                  <a:pt x="142" y="62"/>
                </a:cubicBezTo>
                <a:cubicBezTo>
                  <a:pt x="143" y="62"/>
                  <a:pt x="143" y="63"/>
                  <a:pt x="144" y="63"/>
                </a:cubicBezTo>
                <a:cubicBezTo>
                  <a:pt x="146" y="64"/>
                  <a:pt x="147" y="66"/>
                  <a:pt x="149" y="65"/>
                </a:cubicBezTo>
                <a:cubicBezTo>
                  <a:pt x="150" y="64"/>
                  <a:pt x="150" y="62"/>
                  <a:pt x="150" y="61"/>
                </a:cubicBezTo>
                <a:cubicBezTo>
                  <a:pt x="148" y="59"/>
                  <a:pt x="149" y="55"/>
                  <a:pt x="150" y="52"/>
                </a:cubicBezTo>
                <a:cubicBezTo>
                  <a:pt x="151" y="51"/>
                  <a:pt x="152" y="50"/>
                  <a:pt x="153" y="49"/>
                </a:cubicBezTo>
                <a:cubicBezTo>
                  <a:pt x="154" y="49"/>
                  <a:pt x="154" y="49"/>
                  <a:pt x="155" y="49"/>
                </a:cubicBezTo>
                <a:cubicBezTo>
                  <a:pt x="157" y="48"/>
                  <a:pt x="160" y="48"/>
                  <a:pt x="162" y="49"/>
                </a:cubicBezTo>
                <a:cubicBezTo>
                  <a:pt x="162" y="50"/>
                  <a:pt x="162" y="51"/>
                  <a:pt x="163" y="51"/>
                </a:cubicBezTo>
                <a:cubicBezTo>
                  <a:pt x="168" y="52"/>
                  <a:pt x="170" y="56"/>
                  <a:pt x="171" y="60"/>
                </a:cubicBezTo>
                <a:cubicBezTo>
                  <a:pt x="171" y="63"/>
                  <a:pt x="171" y="67"/>
                  <a:pt x="170" y="70"/>
                </a:cubicBezTo>
                <a:cubicBezTo>
                  <a:pt x="168" y="73"/>
                  <a:pt x="166" y="76"/>
                  <a:pt x="164" y="78"/>
                </a:cubicBezTo>
                <a:cubicBezTo>
                  <a:pt x="162" y="80"/>
                  <a:pt x="160" y="80"/>
                  <a:pt x="159" y="82"/>
                </a:cubicBezTo>
                <a:cubicBezTo>
                  <a:pt x="158" y="83"/>
                  <a:pt x="157" y="83"/>
                  <a:pt x="155" y="83"/>
                </a:cubicBezTo>
                <a:cubicBezTo>
                  <a:pt x="154" y="84"/>
                  <a:pt x="152" y="85"/>
                  <a:pt x="150" y="84"/>
                </a:cubicBezTo>
                <a:cubicBezTo>
                  <a:pt x="146" y="85"/>
                  <a:pt x="142" y="84"/>
                  <a:pt x="139" y="82"/>
                </a:cubicBezTo>
                <a:cubicBezTo>
                  <a:pt x="137" y="81"/>
                  <a:pt x="135" y="80"/>
                  <a:pt x="133" y="79"/>
                </a:cubicBezTo>
                <a:cubicBezTo>
                  <a:pt x="132" y="78"/>
                  <a:pt x="129" y="76"/>
                  <a:pt x="128" y="74"/>
                </a:cubicBezTo>
                <a:cubicBezTo>
                  <a:pt x="126" y="72"/>
                  <a:pt x="125" y="70"/>
                  <a:pt x="123" y="67"/>
                </a:cubicBezTo>
                <a:cubicBezTo>
                  <a:pt x="121" y="64"/>
                  <a:pt x="120" y="60"/>
                  <a:pt x="119" y="56"/>
                </a:cubicBezTo>
                <a:cubicBezTo>
                  <a:pt x="118" y="51"/>
                  <a:pt x="119" y="44"/>
                  <a:pt x="120" y="39"/>
                </a:cubicBezTo>
                <a:cubicBezTo>
                  <a:pt x="121" y="37"/>
                  <a:pt x="121" y="36"/>
                  <a:pt x="122" y="35"/>
                </a:cubicBezTo>
                <a:cubicBezTo>
                  <a:pt x="123" y="33"/>
                  <a:pt x="123" y="31"/>
                  <a:pt x="124" y="29"/>
                </a:cubicBezTo>
                <a:cubicBezTo>
                  <a:pt x="127" y="26"/>
                  <a:pt x="128" y="22"/>
                  <a:pt x="132" y="19"/>
                </a:cubicBezTo>
                <a:cubicBezTo>
                  <a:pt x="134" y="17"/>
                  <a:pt x="136" y="14"/>
                  <a:pt x="139" y="13"/>
                </a:cubicBezTo>
                <a:cubicBezTo>
                  <a:pt x="140" y="12"/>
                  <a:pt x="141" y="10"/>
                  <a:pt x="143" y="10"/>
                </a:cubicBezTo>
                <a:cubicBezTo>
                  <a:pt x="145" y="9"/>
                  <a:pt x="146" y="8"/>
                  <a:pt x="148" y="7"/>
                </a:cubicBezTo>
                <a:cubicBezTo>
                  <a:pt x="151" y="6"/>
                  <a:pt x="155" y="5"/>
                  <a:pt x="159" y="4"/>
                </a:cubicBezTo>
                <a:cubicBezTo>
                  <a:pt x="161" y="4"/>
                  <a:pt x="164" y="3"/>
                  <a:pt x="166" y="3"/>
                </a:cubicBezTo>
                <a:cubicBezTo>
                  <a:pt x="170" y="3"/>
                  <a:pt x="173" y="3"/>
                  <a:pt x="177" y="3"/>
                </a:cubicBezTo>
                <a:cubicBezTo>
                  <a:pt x="179" y="3"/>
                  <a:pt x="182" y="4"/>
                  <a:pt x="185" y="4"/>
                </a:cubicBezTo>
                <a:cubicBezTo>
                  <a:pt x="185" y="4"/>
                  <a:pt x="185" y="5"/>
                  <a:pt x="186" y="4"/>
                </a:cubicBezTo>
                <a:cubicBezTo>
                  <a:pt x="188" y="5"/>
                  <a:pt x="190" y="6"/>
                  <a:pt x="192" y="6"/>
                </a:cubicBezTo>
                <a:cubicBezTo>
                  <a:pt x="192" y="6"/>
                  <a:pt x="192" y="6"/>
                  <a:pt x="192" y="6"/>
                </a:cubicBezTo>
                <a:cubicBezTo>
                  <a:pt x="194" y="7"/>
                  <a:pt x="196" y="7"/>
                  <a:pt x="198" y="9"/>
                </a:cubicBezTo>
                <a:cubicBezTo>
                  <a:pt x="199" y="9"/>
                  <a:pt x="200" y="9"/>
                  <a:pt x="200" y="10"/>
                </a:cubicBezTo>
                <a:cubicBezTo>
                  <a:pt x="202" y="10"/>
                  <a:pt x="204" y="12"/>
                  <a:pt x="206" y="13"/>
                </a:cubicBezTo>
                <a:cubicBezTo>
                  <a:pt x="209" y="15"/>
                  <a:pt x="213" y="18"/>
                  <a:pt x="215" y="21"/>
                </a:cubicBezTo>
                <a:cubicBezTo>
                  <a:pt x="216" y="21"/>
                  <a:pt x="217" y="22"/>
                  <a:pt x="217" y="23"/>
                </a:cubicBezTo>
                <a:cubicBezTo>
                  <a:pt x="221" y="26"/>
                  <a:pt x="222" y="31"/>
                  <a:pt x="224" y="37"/>
                </a:cubicBezTo>
                <a:cubicBezTo>
                  <a:pt x="224" y="39"/>
                  <a:pt x="225" y="42"/>
                  <a:pt x="225" y="45"/>
                </a:cubicBezTo>
                <a:cubicBezTo>
                  <a:pt x="225" y="50"/>
                  <a:pt x="225" y="55"/>
                  <a:pt x="223" y="59"/>
                </a:cubicBezTo>
                <a:cubicBezTo>
                  <a:pt x="223" y="60"/>
                  <a:pt x="222" y="61"/>
                  <a:pt x="221" y="62"/>
                </a:cubicBezTo>
                <a:cubicBezTo>
                  <a:pt x="221" y="63"/>
                  <a:pt x="221" y="64"/>
                  <a:pt x="221" y="64"/>
                </a:cubicBezTo>
                <a:cubicBezTo>
                  <a:pt x="225" y="69"/>
                  <a:pt x="228" y="74"/>
                  <a:pt x="230" y="80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4"/>
                  <a:pt x="231" y="84"/>
                  <a:pt x="231" y="84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0" y="94"/>
                  <a:pt x="231" y="95"/>
                  <a:pt x="230" y="97"/>
                </a:cubicBezTo>
                <a:cubicBezTo>
                  <a:pt x="230" y="99"/>
                  <a:pt x="229" y="101"/>
                  <a:pt x="229" y="103"/>
                </a:cubicBezTo>
                <a:cubicBezTo>
                  <a:pt x="228" y="105"/>
                  <a:pt x="227" y="108"/>
                  <a:pt x="225" y="111"/>
                </a:cubicBezTo>
                <a:cubicBezTo>
                  <a:pt x="224" y="113"/>
                  <a:pt x="222" y="115"/>
                  <a:pt x="220" y="118"/>
                </a:cubicBezTo>
                <a:cubicBezTo>
                  <a:pt x="220" y="118"/>
                  <a:pt x="220" y="118"/>
                  <a:pt x="219" y="119"/>
                </a:cubicBezTo>
                <a:cubicBezTo>
                  <a:pt x="217" y="121"/>
                  <a:pt x="214" y="124"/>
                  <a:pt x="211" y="126"/>
                </a:cubicBezTo>
                <a:cubicBezTo>
                  <a:pt x="209" y="127"/>
                  <a:pt x="206" y="129"/>
                  <a:pt x="203" y="130"/>
                </a:cubicBezTo>
                <a:cubicBezTo>
                  <a:pt x="202" y="131"/>
                  <a:pt x="201" y="132"/>
                  <a:pt x="200" y="132"/>
                </a:cubicBezTo>
                <a:cubicBezTo>
                  <a:pt x="198" y="132"/>
                  <a:pt x="196" y="133"/>
                  <a:pt x="195" y="133"/>
                </a:cubicBezTo>
                <a:cubicBezTo>
                  <a:pt x="192" y="133"/>
                  <a:pt x="190" y="133"/>
                  <a:pt x="187" y="134"/>
                </a:cubicBezTo>
                <a:cubicBezTo>
                  <a:pt x="185" y="134"/>
                  <a:pt x="184" y="133"/>
                  <a:pt x="183" y="134"/>
                </a:cubicBezTo>
                <a:cubicBezTo>
                  <a:pt x="182" y="136"/>
                  <a:pt x="181" y="139"/>
                  <a:pt x="180" y="141"/>
                </a:cubicBezTo>
                <a:cubicBezTo>
                  <a:pt x="179" y="143"/>
                  <a:pt x="178" y="144"/>
                  <a:pt x="177" y="146"/>
                </a:cubicBezTo>
                <a:cubicBezTo>
                  <a:pt x="177" y="148"/>
                  <a:pt x="174" y="149"/>
                  <a:pt x="174" y="151"/>
                </a:cubicBezTo>
                <a:cubicBezTo>
                  <a:pt x="172" y="152"/>
                  <a:pt x="171" y="154"/>
                  <a:pt x="169" y="155"/>
                </a:cubicBezTo>
                <a:cubicBezTo>
                  <a:pt x="168" y="156"/>
                  <a:pt x="167" y="156"/>
                  <a:pt x="166" y="157"/>
                </a:cubicBezTo>
                <a:cubicBezTo>
                  <a:pt x="164" y="158"/>
                  <a:pt x="163" y="159"/>
                  <a:pt x="162" y="159"/>
                </a:cubicBezTo>
                <a:cubicBezTo>
                  <a:pt x="161" y="159"/>
                  <a:pt x="161" y="160"/>
                  <a:pt x="160" y="160"/>
                </a:cubicBezTo>
                <a:cubicBezTo>
                  <a:pt x="158" y="161"/>
                  <a:pt x="156" y="162"/>
                  <a:pt x="154" y="162"/>
                </a:cubicBezTo>
                <a:cubicBezTo>
                  <a:pt x="150" y="163"/>
                  <a:pt x="147" y="165"/>
                  <a:pt x="143" y="165"/>
                </a:cubicBezTo>
                <a:cubicBezTo>
                  <a:pt x="142" y="166"/>
                  <a:pt x="142" y="166"/>
                  <a:pt x="142" y="166"/>
                </a:cubicBezTo>
                <a:cubicBezTo>
                  <a:pt x="141" y="166"/>
                  <a:pt x="139" y="166"/>
                  <a:pt x="138" y="167"/>
                </a:cubicBezTo>
                <a:cubicBezTo>
                  <a:pt x="138" y="167"/>
                  <a:pt x="137" y="167"/>
                  <a:pt x="137" y="167"/>
                </a:cubicBezTo>
                <a:cubicBezTo>
                  <a:pt x="136" y="168"/>
                  <a:pt x="134" y="168"/>
                  <a:pt x="133" y="169"/>
                </a:cubicBezTo>
                <a:cubicBezTo>
                  <a:pt x="130" y="170"/>
                  <a:pt x="128" y="171"/>
                  <a:pt x="126" y="173"/>
                </a:cubicBezTo>
                <a:cubicBezTo>
                  <a:pt x="125" y="173"/>
                  <a:pt x="125" y="174"/>
                  <a:pt x="124" y="174"/>
                </a:cubicBezTo>
                <a:cubicBezTo>
                  <a:pt x="121" y="178"/>
                  <a:pt x="117" y="181"/>
                  <a:pt x="115" y="185"/>
                </a:cubicBezTo>
                <a:cubicBezTo>
                  <a:pt x="114" y="185"/>
                  <a:pt x="114" y="187"/>
                  <a:pt x="113" y="186"/>
                </a:cubicBezTo>
                <a:cubicBezTo>
                  <a:pt x="111" y="182"/>
                  <a:pt x="108" y="179"/>
                  <a:pt x="105" y="175"/>
                </a:cubicBezTo>
                <a:cubicBezTo>
                  <a:pt x="103" y="173"/>
                  <a:pt x="101" y="171"/>
                  <a:pt x="99" y="169"/>
                </a:cubicBezTo>
                <a:cubicBezTo>
                  <a:pt x="97" y="167"/>
                  <a:pt x="94" y="166"/>
                  <a:pt x="92" y="165"/>
                </a:cubicBezTo>
                <a:cubicBezTo>
                  <a:pt x="92" y="165"/>
                  <a:pt x="92" y="164"/>
                  <a:pt x="91" y="164"/>
                </a:cubicBezTo>
                <a:cubicBezTo>
                  <a:pt x="90" y="164"/>
                  <a:pt x="89" y="163"/>
                  <a:pt x="88" y="163"/>
                </a:cubicBezTo>
                <a:cubicBezTo>
                  <a:pt x="84" y="162"/>
                  <a:pt x="80" y="160"/>
                  <a:pt x="77" y="160"/>
                </a:cubicBezTo>
                <a:cubicBezTo>
                  <a:pt x="77" y="159"/>
                  <a:pt x="76" y="160"/>
                  <a:pt x="75" y="159"/>
                </a:cubicBezTo>
                <a:cubicBezTo>
                  <a:pt x="73" y="158"/>
                  <a:pt x="71" y="158"/>
                  <a:pt x="69" y="157"/>
                </a:cubicBezTo>
                <a:cubicBezTo>
                  <a:pt x="67" y="157"/>
                  <a:pt x="66" y="155"/>
                  <a:pt x="64" y="155"/>
                </a:cubicBezTo>
                <a:cubicBezTo>
                  <a:pt x="64" y="155"/>
                  <a:pt x="64" y="155"/>
                  <a:pt x="63" y="155"/>
                </a:cubicBezTo>
                <a:cubicBezTo>
                  <a:pt x="62" y="154"/>
                  <a:pt x="61" y="153"/>
                  <a:pt x="61" y="153"/>
                </a:cubicBezTo>
                <a:cubicBezTo>
                  <a:pt x="59" y="152"/>
                  <a:pt x="58" y="151"/>
                  <a:pt x="56" y="150"/>
                </a:cubicBezTo>
                <a:cubicBezTo>
                  <a:pt x="54" y="149"/>
                  <a:pt x="53" y="147"/>
                  <a:pt x="51" y="145"/>
                </a:cubicBezTo>
                <a:cubicBezTo>
                  <a:pt x="50" y="142"/>
                  <a:pt x="48" y="139"/>
                  <a:pt x="47" y="137"/>
                </a:cubicBezTo>
                <a:cubicBezTo>
                  <a:pt x="47" y="136"/>
                  <a:pt x="47" y="135"/>
                  <a:pt x="47" y="135"/>
                </a:cubicBezTo>
                <a:cubicBezTo>
                  <a:pt x="46" y="133"/>
                  <a:pt x="46" y="132"/>
                  <a:pt x="46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3" y="131"/>
                  <a:pt x="41" y="131"/>
                  <a:pt x="39" y="131"/>
                </a:cubicBezTo>
                <a:cubicBezTo>
                  <a:pt x="35" y="131"/>
                  <a:pt x="31" y="129"/>
                  <a:pt x="27" y="128"/>
                </a:cubicBezTo>
                <a:cubicBezTo>
                  <a:pt x="26" y="127"/>
                  <a:pt x="24" y="127"/>
                  <a:pt x="24" y="127"/>
                </a:cubicBezTo>
                <a:cubicBezTo>
                  <a:pt x="22" y="126"/>
                  <a:pt x="21" y="125"/>
                  <a:pt x="19" y="124"/>
                </a:cubicBezTo>
                <a:cubicBezTo>
                  <a:pt x="16" y="123"/>
                  <a:pt x="15" y="120"/>
                  <a:pt x="13" y="118"/>
                </a:cubicBezTo>
                <a:cubicBezTo>
                  <a:pt x="10" y="116"/>
                  <a:pt x="8" y="113"/>
                  <a:pt x="6" y="109"/>
                </a:cubicBezTo>
                <a:cubicBezTo>
                  <a:pt x="6" y="108"/>
                  <a:pt x="5" y="107"/>
                  <a:pt x="4" y="105"/>
                </a:cubicBezTo>
                <a:cubicBezTo>
                  <a:pt x="4" y="104"/>
                  <a:pt x="3" y="103"/>
                  <a:pt x="3" y="102"/>
                </a:cubicBezTo>
                <a:cubicBezTo>
                  <a:pt x="3" y="102"/>
                  <a:pt x="3" y="102"/>
                  <a:pt x="3" y="101"/>
                </a:cubicBezTo>
                <a:cubicBezTo>
                  <a:pt x="2" y="101"/>
                  <a:pt x="3" y="101"/>
                  <a:pt x="2" y="101"/>
                </a:cubicBezTo>
                <a:cubicBezTo>
                  <a:pt x="1" y="95"/>
                  <a:pt x="0" y="89"/>
                  <a:pt x="1" y="83"/>
                </a:cubicBezTo>
                <a:cubicBezTo>
                  <a:pt x="1" y="81"/>
                  <a:pt x="1" y="78"/>
                  <a:pt x="2" y="75"/>
                </a:cubicBezTo>
                <a:cubicBezTo>
                  <a:pt x="3" y="70"/>
                  <a:pt x="7" y="66"/>
                  <a:pt x="11" y="62"/>
                </a:cubicBezTo>
                <a:cubicBezTo>
                  <a:pt x="11" y="61"/>
                  <a:pt x="10" y="60"/>
                  <a:pt x="10" y="60"/>
                </a:cubicBezTo>
                <a:cubicBezTo>
                  <a:pt x="8" y="56"/>
                  <a:pt x="7" y="52"/>
                  <a:pt x="7" y="48"/>
                </a:cubicBezTo>
                <a:cubicBezTo>
                  <a:pt x="7" y="45"/>
                  <a:pt x="6" y="43"/>
                  <a:pt x="7" y="40"/>
                </a:cubicBezTo>
                <a:cubicBezTo>
                  <a:pt x="7" y="37"/>
                  <a:pt x="8" y="34"/>
                  <a:pt x="9" y="31"/>
                </a:cubicBezTo>
                <a:cubicBezTo>
                  <a:pt x="11" y="27"/>
                  <a:pt x="13" y="23"/>
                  <a:pt x="15" y="20"/>
                </a:cubicBezTo>
                <a:cubicBezTo>
                  <a:pt x="18" y="17"/>
                  <a:pt x="20" y="15"/>
                  <a:pt x="23" y="12"/>
                </a:cubicBezTo>
                <a:cubicBezTo>
                  <a:pt x="23" y="12"/>
                  <a:pt x="24" y="11"/>
                  <a:pt x="24" y="11"/>
                </a:cubicBezTo>
                <a:cubicBezTo>
                  <a:pt x="27" y="9"/>
                  <a:pt x="29" y="7"/>
                  <a:pt x="32" y="6"/>
                </a:cubicBezTo>
                <a:cubicBezTo>
                  <a:pt x="33" y="6"/>
                  <a:pt x="34" y="5"/>
                  <a:pt x="35" y="5"/>
                </a:cubicBezTo>
                <a:cubicBezTo>
                  <a:pt x="37" y="4"/>
                  <a:pt x="40" y="3"/>
                  <a:pt x="42" y="3"/>
                </a:cubicBezTo>
                <a:cubicBezTo>
                  <a:pt x="43" y="2"/>
                  <a:pt x="44" y="2"/>
                  <a:pt x="45" y="2"/>
                </a:cubicBezTo>
                <a:cubicBezTo>
                  <a:pt x="47" y="1"/>
                  <a:pt x="49" y="1"/>
                  <a:pt x="51" y="1"/>
                </a:cubicBezTo>
                <a:cubicBezTo>
                  <a:pt x="52" y="1"/>
                  <a:pt x="54" y="0"/>
                  <a:pt x="56" y="0"/>
                </a:cubicBezTo>
                <a:cubicBezTo>
                  <a:pt x="56" y="1"/>
                  <a:pt x="57" y="0"/>
                  <a:pt x="58" y="0"/>
                </a:cubicBezTo>
                <a:cubicBezTo>
                  <a:pt x="60" y="0"/>
                  <a:pt x="62" y="0"/>
                  <a:pt x="64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38"/>
          <p:cNvSpPr/>
          <p:nvPr>
            <p:custDataLst>
              <p:tags r:id="rId4"/>
            </p:custDataLst>
          </p:nvPr>
        </p:nvSpPr>
        <p:spPr bwMode="auto">
          <a:xfrm rot="16200000" flipH="1">
            <a:off x="7530241" y="166261"/>
            <a:ext cx="592467" cy="481379"/>
          </a:xfrm>
          <a:custGeom>
            <a:gdLst>
              <a:gd name="T0" fmla="*/ 89 w 231"/>
              <a:gd name="T1" fmla="*/ 10 h 187"/>
              <a:gd name="T2" fmla="*/ 102 w 231"/>
              <a:gd name="T3" fmla="*/ 21 h 187"/>
              <a:gd name="T4" fmla="*/ 109 w 231"/>
              <a:gd name="T5" fmla="*/ 54 h 187"/>
              <a:gd name="T6" fmla="*/ 82 w 231"/>
              <a:gd name="T7" fmla="*/ 81 h 187"/>
              <a:gd name="T8" fmla="*/ 71 w 231"/>
              <a:gd name="T9" fmla="*/ 78 h 187"/>
              <a:gd name="T10" fmla="*/ 59 w 231"/>
              <a:gd name="T11" fmla="*/ 59 h 187"/>
              <a:gd name="T12" fmla="*/ 80 w 231"/>
              <a:gd name="T13" fmla="*/ 51 h 187"/>
              <a:gd name="T14" fmla="*/ 91 w 231"/>
              <a:gd name="T15" fmla="*/ 50 h 187"/>
              <a:gd name="T16" fmla="*/ 87 w 231"/>
              <a:gd name="T17" fmla="*/ 32 h 187"/>
              <a:gd name="T18" fmla="*/ 71 w 231"/>
              <a:gd name="T19" fmla="*/ 20 h 187"/>
              <a:gd name="T20" fmla="*/ 56 w 231"/>
              <a:gd name="T21" fmla="*/ 18 h 187"/>
              <a:gd name="T22" fmla="*/ 49 w 231"/>
              <a:gd name="T23" fmla="*/ 20 h 187"/>
              <a:gd name="T24" fmla="*/ 35 w 231"/>
              <a:gd name="T25" fmla="*/ 26 h 187"/>
              <a:gd name="T26" fmla="*/ 30 w 231"/>
              <a:gd name="T27" fmla="*/ 58 h 187"/>
              <a:gd name="T28" fmla="*/ 18 w 231"/>
              <a:gd name="T29" fmla="*/ 90 h 187"/>
              <a:gd name="T30" fmla="*/ 29 w 231"/>
              <a:gd name="T31" fmla="*/ 109 h 187"/>
              <a:gd name="T32" fmla="*/ 43 w 231"/>
              <a:gd name="T33" fmla="*/ 113 h 187"/>
              <a:gd name="T34" fmla="*/ 62 w 231"/>
              <a:gd name="T35" fmla="*/ 123 h 187"/>
              <a:gd name="T36" fmla="*/ 69 w 231"/>
              <a:gd name="T37" fmla="*/ 136 h 187"/>
              <a:gd name="T38" fmla="*/ 88 w 231"/>
              <a:gd name="T39" fmla="*/ 145 h 187"/>
              <a:gd name="T40" fmla="*/ 110 w 231"/>
              <a:gd name="T41" fmla="*/ 155 h 187"/>
              <a:gd name="T42" fmla="*/ 127 w 231"/>
              <a:gd name="T43" fmla="*/ 152 h 187"/>
              <a:gd name="T44" fmla="*/ 153 w 231"/>
              <a:gd name="T45" fmla="*/ 142 h 187"/>
              <a:gd name="T46" fmla="*/ 168 w 231"/>
              <a:gd name="T47" fmla="*/ 112 h 187"/>
              <a:gd name="T48" fmla="*/ 209 w 231"/>
              <a:gd name="T49" fmla="*/ 101 h 187"/>
              <a:gd name="T50" fmla="*/ 205 w 231"/>
              <a:gd name="T51" fmla="*/ 74 h 187"/>
              <a:gd name="T52" fmla="*/ 206 w 231"/>
              <a:gd name="T53" fmla="*/ 51 h 187"/>
              <a:gd name="T54" fmla="*/ 199 w 231"/>
              <a:gd name="T55" fmla="*/ 32 h 187"/>
              <a:gd name="T56" fmla="*/ 186 w 231"/>
              <a:gd name="T57" fmla="*/ 24 h 187"/>
              <a:gd name="T58" fmla="*/ 170 w 231"/>
              <a:gd name="T59" fmla="*/ 22 h 187"/>
              <a:gd name="T60" fmla="*/ 155 w 231"/>
              <a:gd name="T61" fmla="*/ 26 h 187"/>
              <a:gd name="T62" fmla="*/ 139 w 231"/>
              <a:gd name="T63" fmla="*/ 52 h 187"/>
              <a:gd name="T64" fmla="*/ 149 w 231"/>
              <a:gd name="T65" fmla="*/ 65 h 187"/>
              <a:gd name="T66" fmla="*/ 155 w 231"/>
              <a:gd name="T67" fmla="*/ 49 h 187"/>
              <a:gd name="T68" fmla="*/ 170 w 231"/>
              <a:gd name="T69" fmla="*/ 70 h 187"/>
              <a:gd name="T70" fmla="*/ 150 w 231"/>
              <a:gd name="T71" fmla="*/ 84 h 187"/>
              <a:gd name="T72" fmla="*/ 123 w 231"/>
              <a:gd name="T73" fmla="*/ 67 h 187"/>
              <a:gd name="T74" fmla="*/ 124 w 231"/>
              <a:gd name="T75" fmla="*/ 29 h 187"/>
              <a:gd name="T76" fmla="*/ 148 w 231"/>
              <a:gd name="T77" fmla="*/ 7 h 187"/>
              <a:gd name="T78" fmla="*/ 185 w 231"/>
              <a:gd name="T79" fmla="*/ 4 h 187"/>
              <a:gd name="T80" fmla="*/ 198 w 231"/>
              <a:gd name="T81" fmla="*/ 9 h 187"/>
              <a:gd name="T82" fmla="*/ 217 w 231"/>
              <a:gd name="T83" fmla="*/ 23 h 187"/>
              <a:gd name="T84" fmla="*/ 221 w 231"/>
              <a:gd name="T85" fmla="*/ 62 h 187"/>
              <a:gd name="T86" fmla="*/ 231 w 231"/>
              <a:gd name="T87" fmla="*/ 84 h 187"/>
              <a:gd name="T88" fmla="*/ 225 w 231"/>
              <a:gd name="T89" fmla="*/ 111 h 187"/>
              <a:gd name="T90" fmla="*/ 203 w 231"/>
              <a:gd name="T91" fmla="*/ 130 h 187"/>
              <a:gd name="T92" fmla="*/ 183 w 231"/>
              <a:gd name="T93" fmla="*/ 134 h 187"/>
              <a:gd name="T94" fmla="*/ 169 w 231"/>
              <a:gd name="T95" fmla="*/ 155 h 187"/>
              <a:gd name="T96" fmla="*/ 154 w 231"/>
              <a:gd name="T97" fmla="*/ 162 h 187"/>
              <a:gd name="T98" fmla="*/ 137 w 231"/>
              <a:gd name="T99" fmla="*/ 167 h 187"/>
              <a:gd name="T100" fmla="*/ 115 w 231"/>
              <a:gd name="T101" fmla="*/ 185 h 187"/>
              <a:gd name="T102" fmla="*/ 92 w 231"/>
              <a:gd name="T103" fmla="*/ 165 h 187"/>
              <a:gd name="T104" fmla="*/ 75 w 231"/>
              <a:gd name="T105" fmla="*/ 159 h 187"/>
              <a:gd name="T106" fmla="*/ 61 w 231"/>
              <a:gd name="T107" fmla="*/ 153 h 187"/>
              <a:gd name="T108" fmla="*/ 47 w 231"/>
              <a:gd name="T109" fmla="*/ 135 h 187"/>
              <a:gd name="T110" fmla="*/ 27 w 231"/>
              <a:gd name="T111" fmla="*/ 128 h 187"/>
              <a:gd name="T112" fmla="*/ 6 w 231"/>
              <a:gd name="T113" fmla="*/ 109 h 187"/>
              <a:gd name="T114" fmla="*/ 2 w 231"/>
              <a:gd name="T115" fmla="*/ 101 h 187"/>
              <a:gd name="T116" fmla="*/ 10 w 231"/>
              <a:gd name="T117" fmla="*/ 60 h 187"/>
              <a:gd name="T118" fmla="*/ 15 w 231"/>
              <a:gd name="T119" fmla="*/ 20 h 187"/>
              <a:gd name="T120" fmla="*/ 35 w 231"/>
              <a:gd name="T121" fmla="*/ 5 h 187"/>
              <a:gd name="T122" fmla="*/ 56 w 231"/>
              <a:gd name="T123" fmla="*/ 0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1" h="187">
                <a:moveTo>
                  <a:pt x="64" y="1"/>
                </a:moveTo>
                <a:cubicBezTo>
                  <a:pt x="66" y="1"/>
                  <a:pt x="69" y="2"/>
                  <a:pt x="71" y="2"/>
                </a:cubicBezTo>
                <a:cubicBezTo>
                  <a:pt x="72" y="3"/>
                  <a:pt x="73" y="3"/>
                  <a:pt x="74" y="3"/>
                </a:cubicBezTo>
                <a:cubicBezTo>
                  <a:pt x="79" y="5"/>
                  <a:pt x="84" y="7"/>
                  <a:pt x="89" y="10"/>
                </a:cubicBezTo>
                <a:cubicBezTo>
                  <a:pt x="90" y="10"/>
                  <a:pt x="90" y="11"/>
                  <a:pt x="91" y="11"/>
                </a:cubicBezTo>
                <a:cubicBezTo>
                  <a:pt x="92" y="12"/>
                  <a:pt x="94" y="13"/>
                  <a:pt x="96" y="15"/>
                </a:cubicBezTo>
                <a:cubicBezTo>
                  <a:pt x="98" y="17"/>
                  <a:pt x="100" y="19"/>
                  <a:pt x="101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4" y="26"/>
                  <a:pt x="106" y="30"/>
                  <a:pt x="108" y="34"/>
                </a:cubicBezTo>
                <a:cubicBezTo>
                  <a:pt x="109" y="37"/>
                  <a:pt x="109" y="40"/>
                  <a:pt x="109" y="43"/>
                </a:cubicBezTo>
                <a:cubicBezTo>
                  <a:pt x="109" y="46"/>
                  <a:pt x="110" y="49"/>
                  <a:pt x="109" y="5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8" y="56"/>
                  <a:pt x="108" y="57"/>
                  <a:pt x="108" y="59"/>
                </a:cubicBezTo>
                <a:cubicBezTo>
                  <a:pt x="106" y="65"/>
                  <a:pt x="102" y="70"/>
                  <a:pt x="98" y="75"/>
                </a:cubicBezTo>
                <a:cubicBezTo>
                  <a:pt x="95" y="77"/>
                  <a:pt x="92" y="78"/>
                  <a:pt x="89" y="80"/>
                </a:cubicBezTo>
                <a:cubicBezTo>
                  <a:pt x="87" y="80"/>
                  <a:pt x="85" y="81"/>
                  <a:pt x="82" y="81"/>
                </a:cubicBezTo>
                <a:cubicBezTo>
                  <a:pt x="81" y="81"/>
                  <a:pt x="81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9" y="81"/>
                  <a:pt x="77" y="81"/>
                  <a:pt x="76" y="80"/>
                </a:cubicBezTo>
                <a:cubicBezTo>
                  <a:pt x="74" y="80"/>
                  <a:pt x="72" y="79"/>
                  <a:pt x="71" y="78"/>
                </a:cubicBezTo>
                <a:cubicBezTo>
                  <a:pt x="69" y="77"/>
                  <a:pt x="67" y="76"/>
                  <a:pt x="66" y="75"/>
                </a:cubicBezTo>
                <a:cubicBezTo>
                  <a:pt x="65" y="74"/>
                  <a:pt x="64" y="74"/>
                  <a:pt x="64" y="73"/>
                </a:cubicBezTo>
                <a:cubicBezTo>
                  <a:pt x="61" y="71"/>
                  <a:pt x="60" y="68"/>
                  <a:pt x="60" y="64"/>
                </a:cubicBezTo>
                <a:cubicBezTo>
                  <a:pt x="59" y="63"/>
                  <a:pt x="59" y="61"/>
                  <a:pt x="59" y="59"/>
                </a:cubicBezTo>
                <a:cubicBezTo>
                  <a:pt x="60" y="56"/>
                  <a:pt x="61" y="52"/>
                  <a:pt x="64" y="51"/>
                </a:cubicBezTo>
                <a:cubicBezTo>
                  <a:pt x="65" y="50"/>
                  <a:pt x="65" y="49"/>
                  <a:pt x="66" y="48"/>
                </a:cubicBezTo>
                <a:cubicBezTo>
                  <a:pt x="68" y="46"/>
                  <a:pt x="71" y="45"/>
                  <a:pt x="74" y="46"/>
                </a:cubicBezTo>
                <a:cubicBezTo>
                  <a:pt x="77" y="47"/>
                  <a:pt x="80" y="48"/>
                  <a:pt x="80" y="51"/>
                </a:cubicBezTo>
                <a:cubicBezTo>
                  <a:pt x="81" y="54"/>
                  <a:pt x="80" y="57"/>
                  <a:pt x="79" y="59"/>
                </a:cubicBezTo>
                <a:cubicBezTo>
                  <a:pt x="79" y="61"/>
                  <a:pt x="81" y="61"/>
                  <a:pt x="82" y="62"/>
                </a:cubicBezTo>
                <a:cubicBezTo>
                  <a:pt x="83" y="63"/>
                  <a:pt x="84" y="62"/>
                  <a:pt x="85" y="61"/>
                </a:cubicBezTo>
                <a:cubicBezTo>
                  <a:pt x="88" y="58"/>
                  <a:pt x="90" y="55"/>
                  <a:pt x="91" y="50"/>
                </a:cubicBezTo>
                <a:cubicBezTo>
                  <a:pt x="91" y="48"/>
                  <a:pt x="92" y="45"/>
                  <a:pt x="92" y="43"/>
                </a:cubicBezTo>
                <a:cubicBezTo>
                  <a:pt x="91" y="41"/>
                  <a:pt x="91" y="39"/>
                  <a:pt x="90" y="38"/>
                </a:cubicBezTo>
                <a:cubicBezTo>
                  <a:pt x="89" y="37"/>
                  <a:pt x="89" y="35"/>
                  <a:pt x="88" y="34"/>
                </a:cubicBezTo>
                <a:cubicBezTo>
                  <a:pt x="88" y="33"/>
                  <a:pt x="87" y="33"/>
                  <a:pt x="87" y="32"/>
                </a:cubicBezTo>
                <a:cubicBezTo>
                  <a:pt x="86" y="31"/>
                  <a:pt x="85" y="31"/>
                  <a:pt x="85" y="30"/>
                </a:cubicBezTo>
                <a:cubicBezTo>
                  <a:pt x="83" y="28"/>
                  <a:pt x="82" y="27"/>
                  <a:pt x="80" y="25"/>
                </a:cubicBezTo>
                <a:cubicBezTo>
                  <a:pt x="78" y="24"/>
                  <a:pt x="76" y="23"/>
                  <a:pt x="74" y="21"/>
                </a:cubicBezTo>
                <a:cubicBezTo>
                  <a:pt x="73" y="20"/>
                  <a:pt x="72" y="21"/>
                  <a:pt x="71" y="20"/>
                </a:cubicBezTo>
                <a:cubicBezTo>
                  <a:pt x="69" y="20"/>
                  <a:pt x="68" y="19"/>
                  <a:pt x="67" y="19"/>
                </a:cubicBezTo>
                <a:cubicBezTo>
                  <a:pt x="67" y="19"/>
                  <a:pt x="66" y="19"/>
                  <a:pt x="65" y="18"/>
                </a:cubicBezTo>
                <a:cubicBezTo>
                  <a:pt x="63" y="19"/>
                  <a:pt x="61" y="18"/>
                  <a:pt x="59" y="18"/>
                </a:cubicBezTo>
                <a:cubicBezTo>
                  <a:pt x="58" y="18"/>
                  <a:pt x="57" y="18"/>
                  <a:pt x="56" y="18"/>
                </a:cubicBezTo>
                <a:cubicBezTo>
                  <a:pt x="55" y="19"/>
                  <a:pt x="54" y="19"/>
                  <a:pt x="54" y="19"/>
                </a:cubicBezTo>
                <a:cubicBezTo>
                  <a:pt x="53" y="19"/>
                  <a:pt x="52" y="19"/>
                  <a:pt x="52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49" y="19"/>
                  <a:pt x="49" y="20"/>
                  <a:pt x="49" y="20"/>
                </a:cubicBezTo>
                <a:cubicBezTo>
                  <a:pt x="47" y="20"/>
                  <a:pt x="46" y="21"/>
                  <a:pt x="44" y="21"/>
                </a:cubicBezTo>
                <a:cubicBezTo>
                  <a:pt x="43" y="22"/>
                  <a:pt x="41" y="22"/>
                  <a:pt x="40" y="23"/>
                </a:cubicBezTo>
                <a:cubicBezTo>
                  <a:pt x="40" y="23"/>
                  <a:pt x="39" y="24"/>
                  <a:pt x="38" y="24"/>
                </a:cubicBezTo>
                <a:cubicBezTo>
                  <a:pt x="37" y="25"/>
                  <a:pt x="36" y="26"/>
                  <a:pt x="35" y="26"/>
                </a:cubicBezTo>
                <a:cubicBezTo>
                  <a:pt x="33" y="28"/>
                  <a:pt x="31" y="30"/>
                  <a:pt x="29" y="32"/>
                </a:cubicBezTo>
                <a:cubicBezTo>
                  <a:pt x="27" y="36"/>
                  <a:pt x="25" y="40"/>
                  <a:pt x="25" y="44"/>
                </a:cubicBezTo>
                <a:cubicBezTo>
                  <a:pt x="25" y="47"/>
                  <a:pt x="26" y="50"/>
                  <a:pt x="27" y="52"/>
                </a:cubicBezTo>
                <a:cubicBezTo>
                  <a:pt x="28" y="54"/>
                  <a:pt x="29" y="57"/>
                  <a:pt x="30" y="58"/>
                </a:cubicBezTo>
                <a:cubicBezTo>
                  <a:pt x="31" y="60"/>
                  <a:pt x="33" y="62"/>
                  <a:pt x="33" y="64"/>
                </a:cubicBezTo>
                <a:cubicBezTo>
                  <a:pt x="33" y="65"/>
                  <a:pt x="32" y="64"/>
                  <a:pt x="32" y="65"/>
                </a:cubicBezTo>
                <a:cubicBezTo>
                  <a:pt x="27" y="68"/>
                  <a:pt x="23" y="72"/>
                  <a:pt x="21" y="78"/>
                </a:cubicBezTo>
                <a:cubicBezTo>
                  <a:pt x="19" y="81"/>
                  <a:pt x="19" y="85"/>
                  <a:pt x="18" y="90"/>
                </a:cubicBezTo>
                <a:cubicBezTo>
                  <a:pt x="19" y="93"/>
                  <a:pt x="19" y="97"/>
                  <a:pt x="21" y="100"/>
                </a:cubicBezTo>
                <a:cubicBezTo>
                  <a:pt x="21" y="101"/>
                  <a:pt x="22" y="102"/>
                  <a:pt x="22" y="102"/>
                </a:cubicBezTo>
                <a:cubicBezTo>
                  <a:pt x="23" y="104"/>
                  <a:pt x="24" y="104"/>
                  <a:pt x="25" y="105"/>
                </a:cubicBezTo>
                <a:cubicBezTo>
                  <a:pt x="26" y="107"/>
                  <a:pt x="27" y="108"/>
                  <a:pt x="29" y="109"/>
                </a:cubicBezTo>
                <a:cubicBezTo>
                  <a:pt x="29" y="110"/>
                  <a:pt x="30" y="110"/>
                  <a:pt x="31" y="110"/>
                </a:cubicBezTo>
                <a:cubicBezTo>
                  <a:pt x="32" y="111"/>
                  <a:pt x="33" y="111"/>
                  <a:pt x="34" y="112"/>
                </a:cubicBezTo>
                <a:cubicBezTo>
                  <a:pt x="37" y="112"/>
                  <a:pt x="39" y="113"/>
                  <a:pt x="41" y="113"/>
                </a:cubicBezTo>
                <a:cubicBezTo>
                  <a:pt x="42" y="113"/>
                  <a:pt x="42" y="113"/>
                  <a:pt x="43" y="11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54" y="113"/>
                  <a:pt x="58" y="112"/>
                  <a:pt x="62" y="112"/>
                </a:cubicBezTo>
                <a:cubicBezTo>
                  <a:pt x="62" y="113"/>
                  <a:pt x="62" y="115"/>
                  <a:pt x="62" y="116"/>
                </a:cubicBezTo>
                <a:cubicBezTo>
                  <a:pt x="61" y="118"/>
                  <a:pt x="61" y="121"/>
                  <a:pt x="62" y="123"/>
                </a:cubicBezTo>
                <a:cubicBezTo>
                  <a:pt x="61" y="124"/>
                  <a:pt x="62" y="124"/>
                  <a:pt x="62" y="124"/>
                </a:cubicBezTo>
                <a:cubicBezTo>
                  <a:pt x="62" y="126"/>
                  <a:pt x="63" y="128"/>
                  <a:pt x="64" y="130"/>
                </a:cubicBezTo>
                <a:cubicBezTo>
                  <a:pt x="65" y="131"/>
                  <a:pt x="67" y="133"/>
                  <a:pt x="68" y="135"/>
                </a:cubicBezTo>
                <a:cubicBezTo>
                  <a:pt x="69" y="135"/>
                  <a:pt x="69" y="136"/>
                  <a:pt x="69" y="136"/>
                </a:cubicBezTo>
                <a:cubicBezTo>
                  <a:pt x="72" y="139"/>
                  <a:pt x="74" y="140"/>
                  <a:pt x="77" y="142"/>
                </a:cubicBezTo>
                <a:cubicBezTo>
                  <a:pt x="77" y="142"/>
                  <a:pt x="78" y="142"/>
                  <a:pt x="78" y="142"/>
                </a:cubicBezTo>
                <a:cubicBezTo>
                  <a:pt x="81" y="143"/>
                  <a:pt x="84" y="144"/>
                  <a:pt x="86" y="145"/>
                </a:cubicBezTo>
                <a:cubicBezTo>
                  <a:pt x="87" y="145"/>
                  <a:pt x="88" y="145"/>
                  <a:pt x="88" y="145"/>
                </a:cubicBezTo>
                <a:cubicBezTo>
                  <a:pt x="90" y="146"/>
                  <a:pt x="92" y="146"/>
                  <a:pt x="93" y="147"/>
                </a:cubicBezTo>
                <a:cubicBezTo>
                  <a:pt x="94" y="147"/>
                  <a:pt x="95" y="147"/>
                  <a:pt x="96" y="148"/>
                </a:cubicBezTo>
                <a:cubicBezTo>
                  <a:pt x="98" y="148"/>
                  <a:pt x="99" y="149"/>
                  <a:pt x="101" y="149"/>
                </a:cubicBezTo>
                <a:cubicBezTo>
                  <a:pt x="104" y="151"/>
                  <a:pt x="107" y="152"/>
                  <a:pt x="110" y="155"/>
                </a:cubicBezTo>
                <a:cubicBezTo>
                  <a:pt x="112" y="156"/>
                  <a:pt x="113" y="158"/>
                  <a:pt x="114" y="160"/>
                </a:cubicBezTo>
                <a:cubicBezTo>
                  <a:pt x="116" y="160"/>
                  <a:pt x="116" y="159"/>
                  <a:pt x="117" y="158"/>
                </a:cubicBezTo>
                <a:cubicBezTo>
                  <a:pt x="118" y="157"/>
                  <a:pt x="119" y="157"/>
                  <a:pt x="120" y="156"/>
                </a:cubicBezTo>
                <a:cubicBezTo>
                  <a:pt x="122" y="155"/>
                  <a:pt x="125" y="153"/>
                  <a:pt x="127" y="152"/>
                </a:cubicBezTo>
                <a:cubicBezTo>
                  <a:pt x="128" y="152"/>
                  <a:pt x="129" y="151"/>
                  <a:pt x="131" y="151"/>
                </a:cubicBezTo>
                <a:cubicBezTo>
                  <a:pt x="132" y="150"/>
                  <a:pt x="134" y="149"/>
                  <a:pt x="135" y="149"/>
                </a:cubicBezTo>
                <a:cubicBezTo>
                  <a:pt x="139" y="148"/>
                  <a:pt x="142" y="146"/>
                  <a:pt x="146" y="145"/>
                </a:cubicBezTo>
                <a:cubicBezTo>
                  <a:pt x="148" y="144"/>
                  <a:pt x="151" y="143"/>
                  <a:pt x="153" y="142"/>
                </a:cubicBezTo>
                <a:cubicBezTo>
                  <a:pt x="156" y="140"/>
                  <a:pt x="159" y="139"/>
                  <a:pt x="160" y="136"/>
                </a:cubicBezTo>
                <a:cubicBezTo>
                  <a:pt x="161" y="135"/>
                  <a:pt x="162" y="134"/>
                  <a:pt x="162" y="134"/>
                </a:cubicBezTo>
                <a:cubicBezTo>
                  <a:pt x="166" y="129"/>
                  <a:pt x="166" y="122"/>
                  <a:pt x="166" y="117"/>
                </a:cubicBezTo>
                <a:cubicBezTo>
                  <a:pt x="167" y="115"/>
                  <a:pt x="165" y="112"/>
                  <a:pt x="168" y="112"/>
                </a:cubicBezTo>
                <a:cubicBezTo>
                  <a:pt x="173" y="113"/>
                  <a:pt x="178" y="115"/>
                  <a:pt x="183" y="115"/>
                </a:cubicBezTo>
                <a:cubicBezTo>
                  <a:pt x="187" y="115"/>
                  <a:pt x="190" y="115"/>
                  <a:pt x="194" y="113"/>
                </a:cubicBezTo>
                <a:cubicBezTo>
                  <a:pt x="198" y="112"/>
                  <a:pt x="201" y="111"/>
                  <a:pt x="204" y="108"/>
                </a:cubicBezTo>
                <a:cubicBezTo>
                  <a:pt x="206" y="106"/>
                  <a:pt x="207" y="104"/>
                  <a:pt x="209" y="101"/>
                </a:cubicBezTo>
                <a:cubicBezTo>
                  <a:pt x="209" y="101"/>
                  <a:pt x="210" y="100"/>
                  <a:pt x="210" y="99"/>
                </a:cubicBezTo>
                <a:cubicBezTo>
                  <a:pt x="211" y="95"/>
                  <a:pt x="212" y="89"/>
                  <a:pt x="211" y="84"/>
                </a:cubicBezTo>
                <a:cubicBezTo>
                  <a:pt x="211" y="82"/>
                  <a:pt x="210" y="80"/>
                  <a:pt x="209" y="78"/>
                </a:cubicBezTo>
                <a:cubicBezTo>
                  <a:pt x="207" y="77"/>
                  <a:pt x="206" y="76"/>
                  <a:pt x="205" y="74"/>
                </a:cubicBezTo>
                <a:cubicBezTo>
                  <a:pt x="204" y="73"/>
                  <a:pt x="203" y="72"/>
                  <a:pt x="201" y="71"/>
                </a:cubicBezTo>
                <a:cubicBezTo>
                  <a:pt x="201" y="69"/>
                  <a:pt x="197" y="68"/>
                  <a:pt x="199" y="65"/>
                </a:cubicBezTo>
                <a:cubicBezTo>
                  <a:pt x="201" y="62"/>
                  <a:pt x="203" y="59"/>
                  <a:pt x="205" y="55"/>
                </a:cubicBezTo>
                <a:cubicBezTo>
                  <a:pt x="205" y="54"/>
                  <a:pt x="206" y="52"/>
                  <a:pt x="206" y="51"/>
                </a:cubicBezTo>
                <a:cubicBezTo>
                  <a:pt x="206" y="50"/>
                  <a:pt x="207" y="48"/>
                  <a:pt x="207" y="46"/>
                </a:cubicBezTo>
                <a:cubicBezTo>
                  <a:pt x="207" y="44"/>
                  <a:pt x="206" y="43"/>
                  <a:pt x="206" y="41"/>
                </a:cubicBezTo>
                <a:cubicBezTo>
                  <a:pt x="204" y="40"/>
                  <a:pt x="204" y="39"/>
                  <a:pt x="203" y="38"/>
                </a:cubicBezTo>
                <a:cubicBezTo>
                  <a:pt x="203" y="36"/>
                  <a:pt x="201" y="34"/>
                  <a:pt x="199" y="32"/>
                </a:cubicBezTo>
                <a:cubicBezTo>
                  <a:pt x="198" y="31"/>
                  <a:pt x="197" y="30"/>
                  <a:pt x="195" y="29"/>
                </a:cubicBezTo>
                <a:cubicBezTo>
                  <a:pt x="193" y="28"/>
                  <a:pt x="192" y="27"/>
                  <a:pt x="190" y="26"/>
                </a:cubicBezTo>
                <a:cubicBezTo>
                  <a:pt x="190" y="25"/>
                  <a:pt x="189" y="26"/>
                  <a:pt x="189" y="25"/>
                </a:cubicBezTo>
                <a:cubicBezTo>
                  <a:pt x="188" y="25"/>
                  <a:pt x="187" y="24"/>
                  <a:pt x="186" y="24"/>
                </a:cubicBezTo>
                <a:cubicBezTo>
                  <a:pt x="186" y="24"/>
                  <a:pt x="186" y="24"/>
                  <a:pt x="186" y="24"/>
                </a:cubicBezTo>
                <a:cubicBezTo>
                  <a:pt x="184" y="23"/>
                  <a:pt x="182" y="23"/>
                  <a:pt x="180" y="22"/>
                </a:cubicBezTo>
                <a:cubicBezTo>
                  <a:pt x="178" y="23"/>
                  <a:pt x="176" y="22"/>
                  <a:pt x="174" y="22"/>
                </a:cubicBezTo>
                <a:cubicBezTo>
                  <a:pt x="173" y="22"/>
                  <a:pt x="171" y="22"/>
                  <a:pt x="170" y="22"/>
                </a:cubicBezTo>
                <a:cubicBezTo>
                  <a:pt x="169" y="22"/>
                  <a:pt x="168" y="22"/>
                  <a:pt x="168" y="22"/>
                </a:cubicBezTo>
                <a:cubicBezTo>
                  <a:pt x="165" y="22"/>
                  <a:pt x="163" y="23"/>
                  <a:pt x="160" y="23"/>
                </a:cubicBezTo>
                <a:cubicBezTo>
                  <a:pt x="159" y="24"/>
                  <a:pt x="158" y="24"/>
                  <a:pt x="158" y="24"/>
                </a:cubicBezTo>
                <a:cubicBezTo>
                  <a:pt x="157" y="25"/>
                  <a:pt x="156" y="25"/>
                  <a:pt x="155" y="26"/>
                </a:cubicBezTo>
                <a:cubicBezTo>
                  <a:pt x="152" y="27"/>
                  <a:pt x="150" y="29"/>
                  <a:pt x="147" y="31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1" y="39"/>
                  <a:pt x="139" y="42"/>
                  <a:pt x="139" y="47"/>
                </a:cubicBezTo>
                <a:cubicBezTo>
                  <a:pt x="139" y="48"/>
                  <a:pt x="138" y="50"/>
                  <a:pt x="139" y="52"/>
                </a:cubicBezTo>
                <a:cubicBezTo>
                  <a:pt x="139" y="54"/>
                  <a:pt x="139" y="56"/>
                  <a:pt x="140" y="58"/>
                </a:cubicBezTo>
                <a:cubicBezTo>
                  <a:pt x="141" y="60"/>
                  <a:pt x="142" y="61"/>
                  <a:pt x="142" y="62"/>
                </a:cubicBezTo>
                <a:cubicBezTo>
                  <a:pt x="143" y="62"/>
                  <a:pt x="143" y="63"/>
                  <a:pt x="144" y="63"/>
                </a:cubicBezTo>
                <a:cubicBezTo>
                  <a:pt x="146" y="64"/>
                  <a:pt x="147" y="66"/>
                  <a:pt x="149" y="65"/>
                </a:cubicBezTo>
                <a:cubicBezTo>
                  <a:pt x="150" y="64"/>
                  <a:pt x="150" y="62"/>
                  <a:pt x="150" y="61"/>
                </a:cubicBezTo>
                <a:cubicBezTo>
                  <a:pt x="148" y="59"/>
                  <a:pt x="149" y="55"/>
                  <a:pt x="150" y="52"/>
                </a:cubicBezTo>
                <a:cubicBezTo>
                  <a:pt x="151" y="51"/>
                  <a:pt x="152" y="50"/>
                  <a:pt x="153" y="49"/>
                </a:cubicBezTo>
                <a:cubicBezTo>
                  <a:pt x="154" y="49"/>
                  <a:pt x="154" y="49"/>
                  <a:pt x="155" y="49"/>
                </a:cubicBezTo>
                <a:cubicBezTo>
                  <a:pt x="157" y="48"/>
                  <a:pt x="160" y="48"/>
                  <a:pt x="162" y="49"/>
                </a:cubicBezTo>
                <a:cubicBezTo>
                  <a:pt x="162" y="50"/>
                  <a:pt x="162" y="51"/>
                  <a:pt x="163" y="51"/>
                </a:cubicBezTo>
                <a:cubicBezTo>
                  <a:pt x="168" y="52"/>
                  <a:pt x="170" y="56"/>
                  <a:pt x="171" y="60"/>
                </a:cubicBezTo>
                <a:cubicBezTo>
                  <a:pt x="171" y="63"/>
                  <a:pt x="171" y="67"/>
                  <a:pt x="170" y="70"/>
                </a:cubicBezTo>
                <a:cubicBezTo>
                  <a:pt x="168" y="73"/>
                  <a:pt x="166" y="76"/>
                  <a:pt x="164" y="78"/>
                </a:cubicBezTo>
                <a:cubicBezTo>
                  <a:pt x="162" y="80"/>
                  <a:pt x="160" y="80"/>
                  <a:pt x="159" y="82"/>
                </a:cubicBezTo>
                <a:cubicBezTo>
                  <a:pt x="158" y="83"/>
                  <a:pt x="157" y="83"/>
                  <a:pt x="155" y="83"/>
                </a:cubicBezTo>
                <a:cubicBezTo>
                  <a:pt x="154" y="84"/>
                  <a:pt x="152" y="85"/>
                  <a:pt x="150" y="84"/>
                </a:cubicBezTo>
                <a:cubicBezTo>
                  <a:pt x="146" y="85"/>
                  <a:pt x="142" y="84"/>
                  <a:pt x="139" y="82"/>
                </a:cubicBezTo>
                <a:cubicBezTo>
                  <a:pt x="137" y="81"/>
                  <a:pt x="135" y="80"/>
                  <a:pt x="133" y="79"/>
                </a:cubicBezTo>
                <a:cubicBezTo>
                  <a:pt x="132" y="78"/>
                  <a:pt x="129" y="76"/>
                  <a:pt x="128" y="74"/>
                </a:cubicBezTo>
                <a:cubicBezTo>
                  <a:pt x="126" y="72"/>
                  <a:pt x="125" y="70"/>
                  <a:pt x="123" y="67"/>
                </a:cubicBezTo>
                <a:cubicBezTo>
                  <a:pt x="121" y="64"/>
                  <a:pt x="120" y="60"/>
                  <a:pt x="119" y="56"/>
                </a:cubicBezTo>
                <a:cubicBezTo>
                  <a:pt x="118" y="51"/>
                  <a:pt x="119" y="44"/>
                  <a:pt x="120" y="39"/>
                </a:cubicBezTo>
                <a:cubicBezTo>
                  <a:pt x="121" y="37"/>
                  <a:pt x="121" y="36"/>
                  <a:pt x="122" y="35"/>
                </a:cubicBezTo>
                <a:cubicBezTo>
                  <a:pt x="123" y="33"/>
                  <a:pt x="123" y="31"/>
                  <a:pt x="124" y="29"/>
                </a:cubicBezTo>
                <a:cubicBezTo>
                  <a:pt x="127" y="26"/>
                  <a:pt x="128" y="22"/>
                  <a:pt x="132" y="19"/>
                </a:cubicBezTo>
                <a:cubicBezTo>
                  <a:pt x="134" y="17"/>
                  <a:pt x="136" y="14"/>
                  <a:pt x="139" y="13"/>
                </a:cubicBezTo>
                <a:cubicBezTo>
                  <a:pt x="140" y="12"/>
                  <a:pt x="141" y="10"/>
                  <a:pt x="143" y="10"/>
                </a:cubicBezTo>
                <a:cubicBezTo>
                  <a:pt x="145" y="9"/>
                  <a:pt x="146" y="8"/>
                  <a:pt x="148" y="7"/>
                </a:cubicBezTo>
                <a:cubicBezTo>
                  <a:pt x="151" y="6"/>
                  <a:pt x="155" y="5"/>
                  <a:pt x="159" y="4"/>
                </a:cubicBezTo>
                <a:cubicBezTo>
                  <a:pt x="161" y="4"/>
                  <a:pt x="164" y="3"/>
                  <a:pt x="166" y="3"/>
                </a:cubicBezTo>
                <a:cubicBezTo>
                  <a:pt x="170" y="3"/>
                  <a:pt x="173" y="3"/>
                  <a:pt x="177" y="3"/>
                </a:cubicBezTo>
                <a:cubicBezTo>
                  <a:pt x="179" y="3"/>
                  <a:pt x="182" y="4"/>
                  <a:pt x="185" y="4"/>
                </a:cubicBezTo>
                <a:cubicBezTo>
                  <a:pt x="185" y="4"/>
                  <a:pt x="185" y="5"/>
                  <a:pt x="186" y="4"/>
                </a:cubicBezTo>
                <a:cubicBezTo>
                  <a:pt x="188" y="5"/>
                  <a:pt x="190" y="6"/>
                  <a:pt x="192" y="6"/>
                </a:cubicBezTo>
                <a:cubicBezTo>
                  <a:pt x="192" y="6"/>
                  <a:pt x="192" y="6"/>
                  <a:pt x="192" y="6"/>
                </a:cubicBezTo>
                <a:cubicBezTo>
                  <a:pt x="194" y="7"/>
                  <a:pt x="196" y="7"/>
                  <a:pt x="198" y="9"/>
                </a:cubicBezTo>
                <a:cubicBezTo>
                  <a:pt x="199" y="9"/>
                  <a:pt x="200" y="9"/>
                  <a:pt x="200" y="10"/>
                </a:cubicBezTo>
                <a:cubicBezTo>
                  <a:pt x="202" y="10"/>
                  <a:pt x="204" y="12"/>
                  <a:pt x="206" y="13"/>
                </a:cubicBezTo>
                <a:cubicBezTo>
                  <a:pt x="209" y="15"/>
                  <a:pt x="213" y="18"/>
                  <a:pt x="215" y="21"/>
                </a:cubicBezTo>
                <a:cubicBezTo>
                  <a:pt x="216" y="21"/>
                  <a:pt x="217" y="22"/>
                  <a:pt x="217" y="23"/>
                </a:cubicBezTo>
                <a:cubicBezTo>
                  <a:pt x="221" y="26"/>
                  <a:pt x="222" y="31"/>
                  <a:pt x="224" y="37"/>
                </a:cubicBezTo>
                <a:cubicBezTo>
                  <a:pt x="224" y="39"/>
                  <a:pt x="225" y="42"/>
                  <a:pt x="225" y="45"/>
                </a:cubicBezTo>
                <a:cubicBezTo>
                  <a:pt x="225" y="50"/>
                  <a:pt x="225" y="55"/>
                  <a:pt x="223" y="59"/>
                </a:cubicBezTo>
                <a:cubicBezTo>
                  <a:pt x="223" y="60"/>
                  <a:pt x="222" y="61"/>
                  <a:pt x="221" y="62"/>
                </a:cubicBezTo>
                <a:cubicBezTo>
                  <a:pt x="221" y="63"/>
                  <a:pt x="221" y="64"/>
                  <a:pt x="221" y="64"/>
                </a:cubicBezTo>
                <a:cubicBezTo>
                  <a:pt x="225" y="69"/>
                  <a:pt x="228" y="74"/>
                  <a:pt x="230" y="80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4"/>
                  <a:pt x="231" y="84"/>
                  <a:pt x="231" y="84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0" y="94"/>
                  <a:pt x="231" y="95"/>
                  <a:pt x="230" y="97"/>
                </a:cubicBezTo>
                <a:cubicBezTo>
                  <a:pt x="230" y="99"/>
                  <a:pt x="229" y="101"/>
                  <a:pt x="229" y="103"/>
                </a:cubicBezTo>
                <a:cubicBezTo>
                  <a:pt x="228" y="105"/>
                  <a:pt x="227" y="108"/>
                  <a:pt x="225" y="111"/>
                </a:cubicBezTo>
                <a:cubicBezTo>
                  <a:pt x="224" y="113"/>
                  <a:pt x="222" y="115"/>
                  <a:pt x="220" y="118"/>
                </a:cubicBezTo>
                <a:cubicBezTo>
                  <a:pt x="220" y="118"/>
                  <a:pt x="220" y="118"/>
                  <a:pt x="219" y="119"/>
                </a:cubicBezTo>
                <a:cubicBezTo>
                  <a:pt x="217" y="121"/>
                  <a:pt x="214" y="124"/>
                  <a:pt x="211" y="126"/>
                </a:cubicBezTo>
                <a:cubicBezTo>
                  <a:pt x="209" y="127"/>
                  <a:pt x="206" y="129"/>
                  <a:pt x="203" y="130"/>
                </a:cubicBezTo>
                <a:cubicBezTo>
                  <a:pt x="202" y="131"/>
                  <a:pt x="201" y="132"/>
                  <a:pt x="200" y="132"/>
                </a:cubicBezTo>
                <a:cubicBezTo>
                  <a:pt x="198" y="132"/>
                  <a:pt x="196" y="133"/>
                  <a:pt x="195" y="133"/>
                </a:cubicBezTo>
                <a:cubicBezTo>
                  <a:pt x="192" y="133"/>
                  <a:pt x="190" y="133"/>
                  <a:pt x="187" y="134"/>
                </a:cubicBezTo>
                <a:cubicBezTo>
                  <a:pt x="185" y="134"/>
                  <a:pt x="184" y="133"/>
                  <a:pt x="183" y="134"/>
                </a:cubicBezTo>
                <a:cubicBezTo>
                  <a:pt x="182" y="136"/>
                  <a:pt x="181" y="139"/>
                  <a:pt x="180" y="141"/>
                </a:cubicBezTo>
                <a:cubicBezTo>
                  <a:pt x="179" y="143"/>
                  <a:pt x="178" y="144"/>
                  <a:pt x="177" y="146"/>
                </a:cubicBezTo>
                <a:cubicBezTo>
                  <a:pt x="177" y="148"/>
                  <a:pt x="174" y="149"/>
                  <a:pt x="174" y="151"/>
                </a:cubicBezTo>
                <a:cubicBezTo>
                  <a:pt x="172" y="152"/>
                  <a:pt x="171" y="154"/>
                  <a:pt x="169" y="155"/>
                </a:cubicBezTo>
                <a:cubicBezTo>
                  <a:pt x="168" y="156"/>
                  <a:pt x="167" y="156"/>
                  <a:pt x="166" y="157"/>
                </a:cubicBezTo>
                <a:cubicBezTo>
                  <a:pt x="164" y="158"/>
                  <a:pt x="163" y="159"/>
                  <a:pt x="162" y="159"/>
                </a:cubicBezTo>
                <a:cubicBezTo>
                  <a:pt x="161" y="159"/>
                  <a:pt x="161" y="160"/>
                  <a:pt x="160" y="160"/>
                </a:cubicBezTo>
                <a:cubicBezTo>
                  <a:pt x="158" y="161"/>
                  <a:pt x="156" y="162"/>
                  <a:pt x="154" y="162"/>
                </a:cubicBezTo>
                <a:cubicBezTo>
                  <a:pt x="150" y="163"/>
                  <a:pt x="147" y="165"/>
                  <a:pt x="143" y="165"/>
                </a:cubicBezTo>
                <a:cubicBezTo>
                  <a:pt x="142" y="166"/>
                  <a:pt x="142" y="166"/>
                  <a:pt x="142" y="166"/>
                </a:cubicBezTo>
                <a:cubicBezTo>
                  <a:pt x="141" y="166"/>
                  <a:pt x="139" y="166"/>
                  <a:pt x="138" y="167"/>
                </a:cubicBezTo>
                <a:cubicBezTo>
                  <a:pt x="138" y="167"/>
                  <a:pt x="137" y="167"/>
                  <a:pt x="137" y="167"/>
                </a:cubicBezTo>
                <a:cubicBezTo>
                  <a:pt x="136" y="168"/>
                  <a:pt x="134" y="168"/>
                  <a:pt x="133" y="169"/>
                </a:cubicBezTo>
                <a:cubicBezTo>
                  <a:pt x="130" y="170"/>
                  <a:pt x="128" y="171"/>
                  <a:pt x="126" y="173"/>
                </a:cubicBezTo>
                <a:cubicBezTo>
                  <a:pt x="125" y="173"/>
                  <a:pt x="125" y="174"/>
                  <a:pt x="124" y="174"/>
                </a:cubicBezTo>
                <a:cubicBezTo>
                  <a:pt x="121" y="178"/>
                  <a:pt x="117" y="181"/>
                  <a:pt x="115" y="185"/>
                </a:cubicBezTo>
                <a:cubicBezTo>
                  <a:pt x="114" y="185"/>
                  <a:pt x="114" y="187"/>
                  <a:pt x="113" y="186"/>
                </a:cubicBezTo>
                <a:cubicBezTo>
                  <a:pt x="111" y="182"/>
                  <a:pt x="108" y="179"/>
                  <a:pt x="105" y="175"/>
                </a:cubicBezTo>
                <a:cubicBezTo>
                  <a:pt x="103" y="173"/>
                  <a:pt x="101" y="171"/>
                  <a:pt x="99" y="169"/>
                </a:cubicBezTo>
                <a:cubicBezTo>
                  <a:pt x="97" y="167"/>
                  <a:pt x="94" y="166"/>
                  <a:pt x="92" y="165"/>
                </a:cubicBezTo>
                <a:cubicBezTo>
                  <a:pt x="92" y="165"/>
                  <a:pt x="92" y="164"/>
                  <a:pt x="91" y="164"/>
                </a:cubicBezTo>
                <a:cubicBezTo>
                  <a:pt x="90" y="164"/>
                  <a:pt x="89" y="163"/>
                  <a:pt x="88" y="163"/>
                </a:cubicBezTo>
                <a:cubicBezTo>
                  <a:pt x="84" y="162"/>
                  <a:pt x="80" y="160"/>
                  <a:pt x="77" y="160"/>
                </a:cubicBezTo>
                <a:cubicBezTo>
                  <a:pt x="77" y="159"/>
                  <a:pt x="76" y="160"/>
                  <a:pt x="75" y="159"/>
                </a:cubicBezTo>
                <a:cubicBezTo>
                  <a:pt x="73" y="158"/>
                  <a:pt x="71" y="158"/>
                  <a:pt x="69" y="157"/>
                </a:cubicBezTo>
                <a:cubicBezTo>
                  <a:pt x="67" y="157"/>
                  <a:pt x="66" y="155"/>
                  <a:pt x="64" y="155"/>
                </a:cubicBezTo>
                <a:cubicBezTo>
                  <a:pt x="64" y="155"/>
                  <a:pt x="64" y="155"/>
                  <a:pt x="63" y="155"/>
                </a:cubicBezTo>
                <a:cubicBezTo>
                  <a:pt x="62" y="154"/>
                  <a:pt x="61" y="153"/>
                  <a:pt x="61" y="153"/>
                </a:cubicBezTo>
                <a:cubicBezTo>
                  <a:pt x="59" y="152"/>
                  <a:pt x="58" y="151"/>
                  <a:pt x="56" y="150"/>
                </a:cubicBezTo>
                <a:cubicBezTo>
                  <a:pt x="54" y="149"/>
                  <a:pt x="53" y="147"/>
                  <a:pt x="51" y="145"/>
                </a:cubicBezTo>
                <a:cubicBezTo>
                  <a:pt x="50" y="142"/>
                  <a:pt x="48" y="139"/>
                  <a:pt x="47" y="137"/>
                </a:cubicBezTo>
                <a:cubicBezTo>
                  <a:pt x="47" y="136"/>
                  <a:pt x="47" y="135"/>
                  <a:pt x="47" y="135"/>
                </a:cubicBezTo>
                <a:cubicBezTo>
                  <a:pt x="46" y="133"/>
                  <a:pt x="46" y="132"/>
                  <a:pt x="46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3" y="131"/>
                  <a:pt x="41" y="131"/>
                  <a:pt x="39" y="131"/>
                </a:cubicBezTo>
                <a:cubicBezTo>
                  <a:pt x="35" y="131"/>
                  <a:pt x="31" y="129"/>
                  <a:pt x="27" y="128"/>
                </a:cubicBezTo>
                <a:cubicBezTo>
                  <a:pt x="26" y="127"/>
                  <a:pt x="24" y="127"/>
                  <a:pt x="24" y="127"/>
                </a:cubicBezTo>
                <a:cubicBezTo>
                  <a:pt x="22" y="126"/>
                  <a:pt x="21" y="125"/>
                  <a:pt x="19" y="124"/>
                </a:cubicBezTo>
                <a:cubicBezTo>
                  <a:pt x="16" y="123"/>
                  <a:pt x="15" y="120"/>
                  <a:pt x="13" y="118"/>
                </a:cubicBezTo>
                <a:cubicBezTo>
                  <a:pt x="10" y="116"/>
                  <a:pt x="8" y="113"/>
                  <a:pt x="6" y="109"/>
                </a:cubicBezTo>
                <a:cubicBezTo>
                  <a:pt x="6" y="108"/>
                  <a:pt x="5" y="107"/>
                  <a:pt x="4" y="105"/>
                </a:cubicBezTo>
                <a:cubicBezTo>
                  <a:pt x="4" y="104"/>
                  <a:pt x="3" y="103"/>
                  <a:pt x="3" y="102"/>
                </a:cubicBezTo>
                <a:cubicBezTo>
                  <a:pt x="3" y="102"/>
                  <a:pt x="3" y="102"/>
                  <a:pt x="3" y="101"/>
                </a:cubicBezTo>
                <a:cubicBezTo>
                  <a:pt x="2" y="101"/>
                  <a:pt x="3" y="101"/>
                  <a:pt x="2" y="101"/>
                </a:cubicBezTo>
                <a:cubicBezTo>
                  <a:pt x="1" y="95"/>
                  <a:pt x="0" y="89"/>
                  <a:pt x="1" y="83"/>
                </a:cubicBezTo>
                <a:cubicBezTo>
                  <a:pt x="1" y="81"/>
                  <a:pt x="1" y="78"/>
                  <a:pt x="2" y="75"/>
                </a:cubicBezTo>
                <a:cubicBezTo>
                  <a:pt x="3" y="70"/>
                  <a:pt x="7" y="66"/>
                  <a:pt x="11" y="62"/>
                </a:cubicBezTo>
                <a:cubicBezTo>
                  <a:pt x="11" y="61"/>
                  <a:pt x="10" y="60"/>
                  <a:pt x="10" y="60"/>
                </a:cubicBezTo>
                <a:cubicBezTo>
                  <a:pt x="8" y="56"/>
                  <a:pt x="7" y="52"/>
                  <a:pt x="7" y="48"/>
                </a:cubicBezTo>
                <a:cubicBezTo>
                  <a:pt x="7" y="45"/>
                  <a:pt x="6" y="43"/>
                  <a:pt x="7" y="40"/>
                </a:cubicBezTo>
                <a:cubicBezTo>
                  <a:pt x="7" y="37"/>
                  <a:pt x="8" y="34"/>
                  <a:pt x="9" y="31"/>
                </a:cubicBezTo>
                <a:cubicBezTo>
                  <a:pt x="11" y="27"/>
                  <a:pt x="13" y="23"/>
                  <a:pt x="15" y="20"/>
                </a:cubicBezTo>
                <a:cubicBezTo>
                  <a:pt x="18" y="17"/>
                  <a:pt x="20" y="15"/>
                  <a:pt x="23" y="12"/>
                </a:cubicBezTo>
                <a:cubicBezTo>
                  <a:pt x="23" y="12"/>
                  <a:pt x="24" y="11"/>
                  <a:pt x="24" y="11"/>
                </a:cubicBezTo>
                <a:cubicBezTo>
                  <a:pt x="27" y="9"/>
                  <a:pt x="29" y="7"/>
                  <a:pt x="32" y="6"/>
                </a:cubicBezTo>
                <a:cubicBezTo>
                  <a:pt x="33" y="6"/>
                  <a:pt x="34" y="5"/>
                  <a:pt x="35" y="5"/>
                </a:cubicBezTo>
                <a:cubicBezTo>
                  <a:pt x="37" y="4"/>
                  <a:pt x="40" y="3"/>
                  <a:pt x="42" y="3"/>
                </a:cubicBezTo>
                <a:cubicBezTo>
                  <a:pt x="43" y="2"/>
                  <a:pt x="44" y="2"/>
                  <a:pt x="45" y="2"/>
                </a:cubicBezTo>
                <a:cubicBezTo>
                  <a:pt x="47" y="1"/>
                  <a:pt x="49" y="1"/>
                  <a:pt x="51" y="1"/>
                </a:cubicBezTo>
                <a:cubicBezTo>
                  <a:pt x="52" y="1"/>
                  <a:pt x="54" y="0"/>
                  <a:pt x="56" y="0"/>
                </a:cubicBezTo>
                <a:cubicBezTo>
                  <a:pt x="56" y="1"/>
                  <a:pt x="57" y="0"/>
                  <a:pt x="58" y="0"/>
                </a:cubicBezTo>
                <a:cubicBezTo>
                  <a:pt x="60" y="0"/>
                  <a:pt x="62" y="0"/>
                  <a:pt x="64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4898390" y="146050"/>
            <a:ext cx="239522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b="1"/>
              <a:t>行文思路</a:t>
            </a:r>
            <a:endParaRPr lang="zh-CN" altLang="en-US" sz="3200" b="1"/>
          </a:p>
        </p:txBody>
      </p:sp>
      <p:sp>
        <p:nvSpPr>
          <p:cNvPr id="50" name="矩形 49"/>
          <p:cNvSpPr/>
          <p:nvPr>
            <p:custDataLst>
              <p:tags r:id="rId6"/>
            </p:custDataLst>
          </p:nvPr>
        </p:nvSpPr>
        <p:spPr>
          <a:xfrm>
            <a:off x="4129405" y="1600835"/>
            <a:ext cx="3742690" cy="354838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>
            <p:custDataLst>
              <p:tags r:id="rId7"/>
            </p:custDataLst>
          </p:nvPr>
        </p:nvSpPr>
        <p:spPr>
          <a:xfrm>
            <a:off x="7968615" y="1600835"/>
            <a:ext cx="3989070" cy="354584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290195" y="1598295"/>
            <a:ext cx="3742690" cy="354838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288290" y="1906905"/>
            <a:ext cx="371157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第一部分（</a:t>
            </a:r>
            <a:r>
              <a:rPr lang="en-US" altLang="zh-CN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1</a:t>
            </a: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）</a:t>
            </a:r>
            <a:endParaRPr lang="zh-CN" altLang="en-US" sz="3200">
              <a:solidFill>
                <a:schemeClr val="bg1"/>
              </a:solidFill>
              <a:latin typeface="儷黑 Pro" panose="020b0500000000000000" charset="-120"/>
              <a:ea typeface="儷黑 Pro" panose="020b0500000000000000" charset="-120"/>
              <a:cs typeface="儷黑 Pro" panose="020b0500000000000000" charset="-12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提出论点，并作理性分析，从“不赂者”和“赂者”两方面论证观点。</a:t>
            </a:r>
            <a:endParaRPr lang="zh-CN" altLang="en-US" sz="3200">
              <a:solidFill>
                <a:schemeClr val="bg1"/>
              </a:solidFill>
              <a:latin typeface="儷黑 Pro" panose="020b0500000000000000" charset="-120"/>
              <a:ea typeface="儷黑 Pro" panose="020b0500000000000000" charset="-120"/>
              <a:cs typeface="儷黑 Pro" panose="020b0500000000000000" charset="-120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4112260" y="1611630"/>
            <a:ext cx="3711575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第二部分（</a:t>
            </a:r>
            <a:r>
              <a:rPr lang="en-US" altLang="zh-CN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2</a:t>
            </a: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、</a:t>
            </a:r>
            <a:r>
              <a:rPr lang="en-US" altLang="zh-CN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3</a:t>
            </a: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）</a:t>
            </a:r>
            <a:endParaRPr lang="zh-CN" altLang="en-US" sz="3200">
              <a:solidFill>
                <a:schemeClr val="bg1"/>
              </a:solidFill>
              <a:latin typeface="儷黑 Pro" panose="020b0500000000000000" charset="-120"/>
              <a:ea typeface="儷黑 Pro" panose="020b0500000000000000" charset="-120"/>
              <a:cs typeface="儷黑 Pro" panose="020b0500000000000000" charset="-12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以历史事实论证中心论点，分别从“赂者”和“不赂者”两方面进行论述。</a:t>
            </a:r>
            <a:endParaRPr lang="zh-CN" altLang="en-US" sz="3200">
              <a:solidFill>
                <a:schemeClr val="bg1"/>
              </a:solidFill>
              <a:latin typeface="儷黑 Pro" panose="020b0500000000000000" charset="-120"/>
              <a:ea typeface="儷黑 Pro" panose="020b0500000000000000" charset="-120"/>
              <a:cs typeface="儷黑 Pro" panose="020b0500000000000000" charset="-120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8099425" y="2497455"/>
            <a:ext cx="371157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第三部分（</a:t>
            </a:r>
            <a:r>
              <a:rPr lang="en-US" altLang="zh-CN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4</a:t>
            </a: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、</a:t>
            </a:r>
            <a:r>
              <a:rPr lang="en-US" altLang="zh-CN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5</a:t>
            </a: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）</a:t>
            </a:r>
            <a:endParaRPr lang="zh-CN" altLang="en-US" sz="3200">
              <a:solidFill>
                <a:schemeClr val="bg1"/>
              </a:solidFill>
              <a:latin typeface="儷黑 Pro" panose="020b0500000000000000" charset="-120"/>
              <a:ea typeface="儷黑 Pro" panose="020b0500000000000000" charset="-120"/>
              <a:cs typeface="儷黑 Pro" panose="020b0500000000000000" charset="-120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儷黑 Pro" panose="020b0500000000000000" charset="-120"/>
                <a:ea typeface="儷黑 Pro" panose="020b0500000000000000" charset="-120"/>
                <a:cs typeface="儷黑 Pro" panose="020b0500000000000000" charset="-120"/>
              </a:rPr>
              <a:t>总结历史教训，点明写作目的。</a:t>
            </a:r>
            <a:endParaRPr lang="zh-CN" altLang="en-US" sz="3200">
              <a:solidFill>
                <a:schemeClr val="bg1"/>
              </a:solidFill>
              <a:latin typeface="儷黑 Pro" panose="020b0500000000000000" charset="-120"/>
              <a:ea typeface="儷黑 Pro" panose="020b0500000000000000" charset="-120"/>
              <a:cs typeface="儷黑 Pro" panose="020b0500000000000000" charset="-120"/>
            </a:endParaRP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0" grpId="0"/>
      <p:bldP spid="4" grpId="0"/>
      <p:bldP spid="51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76700" y="3240405"/>
            <a:ext cx="4828540" cy="772795"/>
          </a:xfrm>
        </p:spPr>
        <p:txBody>
          <a:bodyPr>
            <a:noAutofit/>
          </a:bodyPr>
          <a:lstStyle/>
          <a:p>
            <a:r>
              <a:rPr lang="zh-CN" altLang="en-US" sz="4000"/>
              <a:t>精读课文，探究文本</a:t>
            </a:r>
            <a:endParaRPr lang="zh-CN" altLang="en-US" sz="4000"/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2590798" y="2908612"/>
            <a:ext cx="1320800" cy="1320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贰</a:t>
            </a:r>
            <a:endParaRPr lang="zh-CN" altLang="en-US" sz="4800" b="1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969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5" y="246380"/>
            <a:ext cx="12191365" cy="7683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4400" b="1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第一段的四句话在结构上是一种什么关系？</a:t>
            </a:r>
            <a:endParaRPr lang="zh-CN" altLang="en-US" sz="4400" b="1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6" name="文本框 2969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5185" y="2178050"/>
            <a:ext cx="2839085" cy="11988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六国破灭</a:t>
            </a:r>
            <a:endParaRPr lang="zh-CN" altLang="en-US" sz="3600" b="1">
              <a:solidFill>
                <a:srgbClr val="FF0000"/>
              </a:solidFill>
              <a:latin typeface="青鸟华光简隶变" pitchFamily="2" charset="-122"/>
              <a:ea typeface="青鸟华光简隶变" pitchFamily="2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弊在赂秦</a:t>
            </a:r>
            <a:endParaRPr lang="zh-CN" altLang="en-US" sz="3600">
              <a:solidFill>
                <a:srgbClr val="FF0000"/>
              </a:solidFill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7" name="左大括号 26"/>
          <p:cNvSpPr/>
          <p:nvPr>
            <p:custDataLst>
              <p:tags r:id="rId5"/>
            </p:custDataLst>
          </p:nvPr>
        </p:nvSpPr>
        <p:spPr bwMode="auto">
          <a:xfrm>
            <a:off x="3683953" y="1977708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8" name="文本框 2970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88753" y="1693545"/>
            <a:ext cx="2929890" cy="64516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①</a:t>
            </a:r>
            <a:r>
              <a:rPr lang="zh-CN" altLang="en-US" sz="36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赂秦而力亏</a:t>
            </a:r>
            <a:endParaRPr lang="zh-CN" altLang="en-US" sz="3600">
              <a:solidFill>
                <a:srgbClr val="000099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9" name="文本框 2970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54463" y="3005138"/>
            <a:ext cx="3845560" cy="64516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②</a:t>
            </a:r>
            <a:r>
              <a:rPr lang="zh-CN" altLang="en-US" sz="36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不赂者以赂者丧</a:t>
            </a:r>
            <a:endParaRPr lang="zh-CN" altLang="en-US" sz="3600" b="1">
              <a:solidFill>
                <a:srgbClr val="000099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0" name="文本框 2970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43480" y="4637088"/>
            <a:ext cx="703263" cy="71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</a:rPr>
              <a:t>总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itchFamily="49" charset="-122"/>
            </a:endParaRPr>
          </a:p>
        </p:txBody>
      </p:sp>
      <p:sp>
        <p:nvSpPr>
          <p:cNvPr id="31" name="文本框 2970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0630" y="4580890"/>
            <a:ext cx="742315" cy="76835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</a:rPr>
              <a:t>分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itchFamily="49" charset="-122"/>
            </a:endParaRPr>
          </a:p>
        </p:txBody>
      </p:sp>
      <p:sp>
        <p:nvSpPr>
          <p:cNvPr id="32" name="文本框 2970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246870" y="4637405"/>
            <a:ext cx="703263" cy="71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</a:rPr>
              <a:t>总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itchFamily="49" charset="-122"/>
            </a:endParaRPr>
          </a:p>
        </p:txBody>
      </p:sp>
      <p:sp>
        <p:nvSpPr>
          <p:cNvPr id="33" name="文本框 2970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71485" y="2168525"/>
            <a:ext cx="2491740" cy="11988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故曰：弊在赂秦也</a:t>
            </a:r>
            <a:endParaRPr lang="zh-CN" altLang="en-US" sz="3600" b="1">
              <a:solidFill>
                <a:srgbClr val="FF0000"/>
              </a:solidFill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34" name="左大括号 33"/>
          <p:cNvSpPr/>
          <p:nvPr>
            <p:custDataLst>
              <p:tags r:id="rId12"/>
            </p:custDataLst>
          </p:nvPr>
        </p:nvSpPr>
        <p:spPr bwMode="auto">
          <a:xfrm rot="10800000">
            <a:off x="7640320" y="1995170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pic>
        <p:nvPicPr>
          <p:cNvPr id="35" name="图片 34" descr="蓝箭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055620" y="4575175"/>
            <a:ext cx="2016125" cy="762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" name="图片 35" descr="蓝箭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7214235" y="4575175"/>
            <a:ext cx="2086610" cy="762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左大括号 1"/>
          <p:cNvSpPr/>
          <p:nvPr>
            <p:custDataLst>
              <p:tags r:id="rId16"/>
            </p:custDataLst>
          </p:nvPr>
        </p:nvSpPr>
        <p:spPr bwMode="auto">
          <a:xfrm>
            <a:off x="5782628" y="4155758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6241415" y="4038600"/>
            <a:ext cx="14224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①</a:t>
            </a:r>
            <a:r>
              <a:rPr lang="zh-CN" altLang="en-US" sz="36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赂</a:t>
            </a:r>
            <a:endParaRPr lang="zh-CN" altLang="en-US" sz="36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6241415" y="5349240"/>
            <a:ext cx="15563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②</a:t>
            </a:r>
            <a:r>
              <a:rPr lang="zh-CN" altLang="en-US" sz="36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不赂</a:t>
            </a:r>
            <a:endParaRPr lang="zh-CN" altLang="en-US" sz="36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9"/>
            </p:custDataLst>
          </p:nvPr>
        </p:nvSpPr>
        <p:spPr>
          <a:xfrm>
            <a:off x="4431030" y="2293620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韩、魏、楚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0"/>
            </p:custDataLst>
          </p:nvPr>
        </p:nvSpPr>
        <p:spPr>
          <a:xfrm>
            <a:off x="4431030" y="3552190"/>
            <a:ext cx="2218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齐、燕、赵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28678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98525" y="6006465"/>
            <a:ext cx="10073640" cy="5861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开门见山，提出中心论点，总领全文，引起下文议论。</a:t>
            </a:r>
            <a:endParaRPr lang="ko-KR" altLang="en-US" sz="32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359492" y="304799"/>
            <a:ext cx="11471264" cy="6208098"/>
            <a:chOff x="359492" y="304799"/>
            <a:chExt cx="11471264" cy="6208098"/>
          </a:xfrm>
        </p:grpSpPr>
        <p:sp>
          <p:nvSpPr>
            <p:cNvPr id="15" name="燕尾形 14"/>
            <p:cNvSpPr/>
            <p:nvPr>
              <p:custDataLst>
                <p:tags r:id="rId6"/>
              </p:custDataLst>
            </p:nvPr>
          </p:nvSpPr>
          <p:spPr>
            <a:xfrm rot="5400000">
              <a:off x="6022142" y="277056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0"/>
            </p:cNvCxnSpPr>
            <p:nvPr>
              <p:custDataLst>
                <p:tags r:id="rId7"/>
              </p:custDataLst>
            </p:nvPr>
          </p:nvCxnSpPr>
          <p:spPr>
            <a:xfrm>
              <a:off x="6195849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8"/>
              </p:custDataLst>
            </p:nvPr>
          </p:nvCxnSpPr>
          <p:spPr>
            <a:xfrm>
              <a:off x="359492" y="304799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燕尾形 17"/>
            <p:cNvSpPr/>
            <p:nvPr>
              <p:custDataLst>
                <p:tags r:id="rId9"/>
              </p:custDataLst>
            </p:nvPr>
          </p:nvSpPr>
          <p:spPr>
            <a:xfrm rot="16200000" flipV="1">
              <a:off x="6022142" y="6339190"/>
              <a:ext cx="145964" cy="201450"/>
            </a:xfrm>
            <a:prstGeom prst="chevron">
              <a:avLst>
                <a:gd name="adj" fmla="val 100000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9" name="直接连接符 18"/>
            <p:cNvCxnSpPr>
              <a:stCxn id="18" idx="0"/>
            </p:cNvCxnSpPr>
            <p:nvPr>
              <p:custDataLst>
                <p:tags r:id="rId10"/>
              </p:custDataLst>
            </p:nvPr>
          </p:nvCxnSpPr>
          <p:spPr>
            <a:xfrm flipV="1">
              <a:off x="6195849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1"/>
              </p:custDataLst>
            </p:nvPr>
          </p:nvCxnSpPr>
          <p:spPr>
            <a:xfrm flipV="1">
              <a:off x="359492" y="6512897"/>
              <a:ext cx="563490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2"/>
              </p:custDataLst>
            </p:nvPr>
          </p:nvCxnSpPr>
          <p:spPr>
            <a:xfrm flipH="1">
              <a:off x="359492" y="304799"/>
              <a:ext cx="0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3"/>
              </p:custDataLst>
            </p:nvPr>
          </p:nvCxnSpPr>
          <p:spPr>
            <a:xfrm flipH="1">
              <a:off x="11830755" y="304799"/>
              <a:ext cx="1" cy="620809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9" name="图片 7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566" y="697365"/>
            <a:ext cx="2137868" cy="2137868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9413637" y="1258467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>
                <a:latin typeface="+mj-ea"/>
                <a:ea typeface="+mj-ea"/>
              </a:rPr>
              <a:t>目录</a:t>
            </a:r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80" name="椭圆 79"/>
          <p:cNvSpPr/>
          <p:nvPr>
            <p:custDataLst>
              <p:tags r:id="rId17"/>
            </p:custDataLst>
          </p:nvPr>
        </p:nvSpPr>
        <p:spPr>
          <a:xfrm>
            <a:off x="6533431" y="697188"/>
            <a:ext cx="1320800" cy="1320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叁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>
            <a:off x="3941196" y="697823"/>
            <a:ext cx="1320800" cy="1320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贰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>
            <a:off x="1349596" y="668613"/>
            <a:ext cx="1320800" cy="1320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壹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1471930" y="2226310"/>
            <a:ext cx="1167765" cy="414210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疏通文意，明白作者的观点和论据。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3" name="文本框 82"/>
          <p:cNvSpPr txBox="1"/>
          <p:nvPr>
            <p:custDataLst>
              <p:tags r:id="rId21"/>
            </p:custDataLst>
          </p:nvPr>
        </p:nvSpPr>
        <p:spPr>
          <a:xfrm>
            <a:off x="3524250" y="2195195"/>
            <a:ext cx="1955165" cy="414147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掌握文中重要的实词、虚词的含义，总结通假字、词类活用、特殊句式等文言知识。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4" name="文本框 83"/>
          <p:cNvSpPr txBox="1"/>
          <p:nvPr>
            <p:custDataLst>
              <p:tags r:id="rId22"/>
            </p:custDataLst>
          </p:nvPr>
        </p:nvSpPr>
        <p:spPr>
          <a:xfrm>
            <a:off x="6363970" y="2207895"/>
            <a:ext cx="1659890" cy="41605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了解作者借史抒怀、借古讽今的为文意图，体察作者的爱国之情。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45440" y="163195"/>
            <a:ext cx="11485245" cy="14452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隶书" pitchFamily="49" charset="-122"/>
                <a:ea typeface="隶书" pitchFamily="49" charset="-122"/>
              </a:rPr>
              <a:t>2.第二段是从哪个方面来论述六国破灭的原因的？用了哪些论证方法？</a:t>
            </a:r>
            <a:endParaRPr lang="zh-CN" altLang="en-US" sz="44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87195" y="3319145"/>
            <a:ext cx="8221345" cy="81407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latinLnBrk="1" hangingPunct="0">
              <a:lnSpc>
                <a:spcPct val="130000"/>
              </a:lnSpc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latin typeface="青鸟华光简隶变" pitchFamily="2" charset="-122"/>
                <a:ea typeface="青鸟华光简隶变" pitchFamily="2" charset="-122"/>
                <a:sym typeface="Arial" panose="020b0604020202090204" pitchFamily="34" charset="0"/>
              </a:rPr>
              <a:t>分论点一：赂秦而力亏，破灭之道也。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  <a:latin typeface="青鸟华光简隶变" pitchFamily="2" charset="-122"/>
              <a:ea typeface="青鸟华光简隶变" pitchFamily="2" charset="-122"/>
              <a:sym typeface="Arial" panose="020b060402020209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513840" y="1911350"/>
            <a:ext cx="8880475" cy="64516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以地事秦，犹抱薪救火，薪不尽，火不灭。</a:t>
            </a:r>
            <a:endParaRPr lang="zh-CN" altLang="en-US" sz="3600" b="1" smtClean="0">
              <a:solidFill>
                <a:schemeClr val="bg1"/>
              </a:solidFill>
              <a:latin typeface="青鸟华光简隶变" pitchFamily="2" charset="-122"/>
              <a:ea typeface="青鸟华光简隶变" pitchFamily="2" charset="-122"/>
              <a:sym typeface="+mn-ea"/>
            </a:endParaRPr>
          </a:p>
        </p:txBody>
      </p:sp>
      <p:sp>
        <p:nvSpPr>
          <p:cNvPr id="5" name="下箭头 4"/>
          <p:cNvSpPr/>
          <p:nvPr>
            <p:custDataLst>
              <p:tags r:id="rId6"/>
            </p:custDataLst>
          </p:nvPr>
        </p:nvSpPr>
        <p:spPr>
          <a:xfrm>
            <a:off x="5445760" y="2663190"/>
            <a:ext cx="986790" cy="5924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波形 5"/>
          <p:cNvSpPr/>
          <p:nvPr>
            <p:custDataLst>
              <p:tags r:id="rId7"/>
            </p:custDataLst>
          </p:nvPr>
        </p:nvSpPr>
        <p:spPr>
          <a:xfrm>
            <a:off x="6287770" y="4813935"/>
            <a:ext cx="2188210" cy="143129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引用论证</a:t>
            </a:r>
            <a:endParaRPr lang="zh-CN" altLang="en-US" sz="3600"/>
          </a:p>
        </p:txBody>
      </p:sp>
      <p:sp>
        <p:nvSpPr>
          <p:cNvPr id="7" name="波形 6"/>
          <p:cNvSpPr/>
          <p:nvPr>
            <p:custDataLst>
              <p:tags r:id="rId8"/>
            </p:custDataLst>
          </p:nvPr>
        </p:nvSpPr>
        <p:spPr>
          <a:xfrm>
            <a:off x="3602355" y="4813935"/>
            <a:ext cx="2188210" cy="143129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对比论证</a:t>
            </a:r>
            <a:endParaRPr lang="zh-CN" altLang="en-US" sz="3600"/>
          </a:p>
        </p:txBody>
      </p:sp>
      <p:sp>
        <p:nvSpPr>
          <p:cNvPr id="8" name="波形 7"/>
          <p:cNvSpPr/>
          <p:nvPr>
            <p:custDataLst>
              <p:tags r:id="rId9"/>
            </p:custDataLst>
          </p:nvPr>
        </p:nvSpPr>
        <p:spPr>
          <a:xfrm>
            <a:off x="916305" y="4813935"/>
            <a:ext cx="2188210" cy="143129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举例论证</a:t>
            </a:r>
            <a:endParaRPr lang="zh-CN" altLang="en-US" sz="3600"/>
          </a:p>
        </p:txBody>
      </p:sp>
      <p:sp>
        <p:nvSpPr>
          <p:cNvPr id="9" name="波形 8"/>
          <p:cNvSpPr/>
          <p:nvPr>
            <p:custDataLst>
              <p:tags r:id="rId10"/>
            </p:custDataLst>
          </p:nvPr>
        </p:nvSpPr>
        <p:spPr>
          <a:xfrm>
            <a:off x="8891270" y="4813935"/>
            <a:ext cx="2188210" cy="143129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比喻论证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" grpId="0"/>
      <p:bldP spid="5" grpId="0"/>
      <p:bldP spid="8" grpId="0"/>
      <p:bldP spid="7" grpId="0"/>
      <p:bldP spid="6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7185" y="1962150"/>
            <a:ext cx="6931025" cy="3637280"/>
          </a:xfrm>
          <a:prstGeom prst="rect">
            <a:avLst/>
          </a:prstGeom>
          <a:noFill/>
          <a:ln w="38100" cmpd="dbl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latinLnBrk="1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秦战胜而得与诸侯的战败而亡的对比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青鸟华光简隶变" pitchFamily="2" charset="-122"/>
              <a:ea typeface="青鸟华光简隶变" pitchFamily="2" charset="-122"/>
              <a:sym typeface="+mn-ea"/>
            </a:endParaRPr>
          </a:p>
          <a:p>
            <a:pPr eaLnBrk="0" latinLnBrk="1" hangingPunct="0">
              <a:lnSpc>
                <a:spcPct val="120000"/>
              </a:lnSpc>
            </a:pP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青鸟华光简隶变" pitchFamily="2" charset="-122"/>
              <a:ea typeface="青鸟华光简隶变" pitchFamily="2" charset="-122"/>
            </a:endParaRPr>
          </a:p>
          <a:p>
            <a:pPr eaLnBrk="0" latinLnBrk="1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青鸟华光简隶变" pitchFamily="2" charset="-122"/>
                <a:ea typeface="青鸟华光简隶变" pitchFamily="2" charset="-122"/>
              </a:rPr>
              <a:t>祖先创业的艰难与</a:t>
            </a:r>
            <a:r>
              <a:rPr lang="zh-CN" altLang="en-US" sz="3200" b="1" smtClean="0">
                <a:solidFill>
                  <a:schemeClr val="accent2">
                    <a:lumMod val="50000"/>
                  </a:schemeClr>
                </a:solidFill>
                <a:latin typeface="青鸟华光简隶变" pitchFamily="2" charset="-122"/>
                <a:ea typeface="青鸟华光简隶变" pitchFamily="2" charset="-122"/>
              </a:rPr>
              <a:t>子孙</a:t>
            </a: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青鸟华光简隶变" pitchFamily="2" charset="-122"/>
                <a:ea typeface="青鸟华光简隶变" pitchFamily="2" charset="-122"/>
              </a:rPr>
              <a:t>割地之轻易的对比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青鸟华光简隶变" pitchFamily="2" charset="-122"/>
              <a:ea typeface="青鸟华光简隶变" pitchFamily="2" charset="-122"/>
            </a:endParaRPr>
          </a:p>
          <a:p>
            <a:pPr eaLnBrk="0" latinLnBrk="1" hangingPunct="0">
              <a:lnSpc>
                <a:spcPct val="120000"/>
              </a:lnSpc>
            </a:pP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青鸟华光简隶变" pitchFamily="2" charset="-122"/>
              <a:ea typeface="青鸟华光简隶变" pitchFamily="2" charset="-122"/>
            </a:endParaRPr>
          </a:p>
          <a:p>
            <a:pPr eaLnBrk="0" latinLnBrk="1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青鸟华光简隶变" pitchFamily="2" charset="-122"/>
                <a:ea typeface="青鸟华光简隶变" pitchFamily="2" charset="-122"/>
              </a:rPr>
              <a:t>“一夕安寝”与“秦兵又至”的鲜明对比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827645" y="3093720"/>
            <a:ext cx="4150995" cy="1373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latinLnBrk="1" hangingPunct="0">
              <a:lnSpc>
                <a:spcPct val="130000"/>
              </a:lnSpc>
            </a:pPr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 对比鲜明，继续揭示赂秦政策的失败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13" name="右大括号 12"/>
          <p:cNvSpPr/>
          <p:nvPr>
            <p:custDataLst>
              <p:tags r:id="rId5"/>
            </p:custDataLst>
          </p:nvPr>
        </p:nvSpPr>
        <p:spPr bwMode="auto">
          <a:xfrm>
            <a:off x="7267893" y="2556193"/>
            <a:ext cx="576262" cy="2447925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97255" y="135890"/>
            <a:ext cx="2472055" cy="64516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eaLnBrk="0" latinLnBrk="1" hangingPunct="0"/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对比论证：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Freeform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06488" y="2454275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0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06488" y="3324225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1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06488" y="4192588"/>
            <a:ext cx="793750" cy="854075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22" name="KSO_Shape"/>
          <p:cNvSpPr/>
          <p:nvPr>
            <p:custDataLst>
              <p:tags r:id="rId6"/>
            </p:custDataLst>
          </p:nvPr>
        </p:nvSpPr>
        <p:spPr bwMode="auto">
          <a:xfrm rot="20524842">
            <a:off x="3722688" y="1150938"/>
            <a:ext cx="706437" cy="420687"/>
          </a:xfrm>
          <a:custGeom>
            <a:gdLst>
              <a:gd name="T0" fmla="*/ 255239482 w 10487"/>
              <a:gd name="T1" fmla="*/ 131711046 h 6252"/>
              <a:gd name="T2" fmla="*/ 207986327 w 10487"/>
              <a:gd name="T3" fmla="*/ 157610558 h 6252"/>
              <a:gd name="T4" fmla="*/ 174394421 w 10487"/>
              <a:gd name="T5" fmla="*/ 151135725 h 6252"/>
              <a:gd name="T6" fmla="*/ 166309933 w 10487"/>
              <a:gd name="T7" fmla="*/ 129134312 h 6252"/>
              <a:gd name="T8" fmla="*/ 173998417 w 10487"/>
              <a:gd name="T9" fmla="*/ 93357290 h 6252"/>
              <a:gd name="T10" fmla="*/ 177694157 w 10487"/>
              <a:gd name="T11" fmla="*/ 22728091 h 6252"/>
              <a:gd name="T12" fmla="*/ 171589510 w 10487"/>
              <a:gd name="T13" fmla="*/ 23388955 h 6252"/>
              <a:gd name="T14" fmla="*/ 166804757 w 10487"/>
              <a:gd name="T15" fmla="*/ 21406727 h 6252"/>
              <a:gd name="T16" fmla="*/ 166738817 w 10487"/>
              <a:gd name="T17" fmla="*/ 5219463 h 6252"/>
              <a:gd name="T18" fmla="*/ 159083213 w 10487"/>
              <a:gd name="T19" fmla="*/ 40501065 h 6252"/>
              <a:gd name="T20" fmla="*/ 150338778 w 10487"/>
              <a:gd name="T21" fmla="*/ 16253259 h 6252"/>
              <a:gd name="T22" fmla="*/ 144168191 w 10487"/>
              <a:gd name="T23" fmla="*/ 24346890 h 6252"/>
              <a:gd name="T24" fmla="*/ 139383439 w 10487"/>
              <a:gd name="T25" fmla="*/ 34125316 h 6252"/>
              <a:gd name="T26" fmla="*/ 137403597 w 10487"/>
              <a:gd name="T27" fmla="*/ 39278784 h 6252"/>
              <a:gd name="T28" fmla="*/ 131266071 w 10487"/>
              <a:gd name="T29" fmla="*/ 20481699 h 6252"/>
              <a:gd name="T30" fmla="*/ 123841349 w 10487"/>
              <a:gd name="T31" fmla="*/ 34521653 h 6252"/>
              <a:gd name="T32" fmla="*/ 114733970 w 10487"/>
              <a:gd name="T33" fmla="*/ 29995961 h 6252"/>
              <a:gd name="T34" fmla="*/ 108959388 w 10487"/>
              <a:gd name="T35" fmla="*/ 37395821 h 6252"/>
              <a:gd name="T36" fmla="*/ 104537579 w 10487"/>
              <a:gd name="T37" fmla="*/ 50378575 h 6252"/>
              <a:gd name="T38" fmla="*/ 99851828 w 10487"/>
              <a:gd name="T39" fmla="*/ 56853408 h 6252"/>
              <a:gd name="T40" fmla="*/ 95694143 w 10487"/>
              <a:gd name="T41" fmla="*/ 70199591 h 6252"/>
              <a:gd name="T42" fmla="*/ 97178978 w 10487"/>
              <a:gd name="T43" fmla="*/ 81828073 h 6252"/>
              <a:gd name="T44" fmla="*/ 90645448 w 10487"/>
              <a:gd name="T45" fmla="*/ 82389672 h 6252"/>
              <a:gd name="T46" fmla="*/ 87048709 w 10487"/>
              <a:gd name="T47" fmla="*/ 87113532 h 6252"/>
              <a:gd name="T48" fmla="*/ 86322640 w 10487"/>
              <a:gd name="T49" fmla="*/ 93621454 h 6252"/>
              <a:gd name="T50" fmla="*/ 92295406 w 10487"/>
              <a:gd name="T51" fmla="*/ 101814169 h 6252"/>
              <a:gd name="T52" fmla="*/ 90084502 w 10487"/>
              <a:gd name="T53" fmla="*/ 107892665 h 6252"/>
              <a:gd name="T54" fmla="*/ 87180589 w 10487"/>
              <a:gd name="T55" fmla="*/ 113244483 h 6252"/>
              <a:gd name="T56" fmla="*/ 84573862 w 10487"/>
              <a:gd name="T57" fmla="*/ 119785311 h 6252"/>
              <a:gd name="T58" fmla="*/ 86520642 w 10487"/>
              <a:gd name="T59" fmla="*/ 127812947 h 6252"/>
              <a:gd name="T60" fmla="*/ 87411653 w 10487"/>
              <a:gd name="T61" fmla="*/ 134386864 h 6252"/>
              <a:gd name="T62" fmla="*/ 92658350 w 10487"/>
              <a:gd name="T63" fmla="*/ 137921715 h 6252"/>
              <a:gd name="T64" fmla="*/ 94473250 w 10487"/>
              <a:gd name="T65" fmla="*/ 143306439 h 6252"/>
              <a:gd name="T66" fmla="*/ 96618032 w 10487"/>
              <a:gd name="T67" fmla="*/ 147435795 h 6252"/>
              <a:gd name="T68" fmla="*/ 97542104 w 10487"/>
              <a:gd name="T69" fmla="*/ 150309782 h 6252"/>
              <a:gd name="T70" fmla="*/ 100973901 w 10487"/>
              <a:gd name="T71" fmla="*/ 153283034 h 6252"/>
              <a:gd name="T72" fmla="*/ 100577896 w 10487"/>
              <a:gd name="T73" fmla="*/ 156817703 h 6252"/>
              <a:gd name="T74" fmla="*/ 88302663 w 10487"/>
              <a:gd name="T75" fmla="*/ 163589970 h 6252"/>
              <a:gd name="T76" fmla="*/ 68998711 w 10487"/>
              <a:gd name="T77" fmla="*/ 167620241 h 6252"/>
              <a:gd name="T78" fmla="*/ 67315873 w 10487"/>
              <a:gd name="T79" fmla="*/ 172674625 h 6252"/>
              <a:gd name="T80" fmla="*/ 59759271 w 10487"/>
              <a:gd name="T81" fmla="*/ 178092438 h 6252"/>
              <a:gd name="T82" fmla="*/ 96189148 w 10487"/>
              <a:gd name="T83" fmla="*/ 179744144 h 6252"/>
              <a:gd name="T84" fmla="*/ 85662693 w 10487"/>
              <a:gd name="T85" fmla="*/ 183179729 h 6252"/>
              <a:gd name="T86" fmla="*/ 48705112 w 10487"/>
              <a:gd name="T87" fmla="*/ 191405533 h 6252"/>
              <a:gd name="T88" fmla="*/ 14849082 w 10487"/>
              <a:gd name="T89" fmla="*/ 191405533 h 6252"/>
              <a:gd name="T90" fmla="*/ 15905033 w 10487"/>
              <a:gd name="T91" fmla="*/ 197351856 h 6252"/>
              <a:gd name="T92" fmla="*/ 7292479 w 10487"/>
              <a:gd name="T93" fmla="*/ 195039286 h 6252"/>
              <a:gd name="T94" fmla="*/ 2408907 w 10487"/>
              <a:gd name="T95" fmla="*/ 198706310 h 6252"/>
              <a:gd name="T96" fmla="*/ 560946 w 10487"/>
              <a:gd name="T97" fmla="*/ 202472235 h 6252"/>
              <a:gd name="T98" fmla="*/ 62531121 w 10487"/>
              <a:gd name="T99" fmla="*/ 196988426 h 6252"/>
              <a:gd name="T100" fmla="*/ 110939229 w 10487"/>
              <a:gd name="T101" fmla="*/ 189918907 h 6252"/>
              <a:gd name="T102" fmla="*/ 119089657 w 10487"/>
              <a:gd name="T103" fmla="*/ 190414510 h 6252"/>
              <a:gd name="T104" fmla="*/ 131167070 w 10487"/>
              <a:gd name="T105" fmla="*/ 184104757 h 6252"/>
              <a:gd name="T106" fmla="*/ 178585167 w 10487"/>
              <a:gd name="T107" fmla="*/ 181924360 h 6252"/>
              <a:gd name="T108" fmla="*/ 234648697 w 10487"/>
              <a:gd name="T109" fmla="*/ 154406230 h 6252"/>
              <a:gd name="T110" fmla="*/ 260222055 w 10487"/>
              <a:gd name="T111" fmla="*/ 151234810 h 6252"/>
              <a:gd name="T112" fmla="*/ 334434585 w 10487"/>
              <a:gd name="T113" fmla="*/ 152688347 h 6252"/>
              <a:gd name="T114" fmla="*/ 16103036 w 10487"/>
              <a:gd name="T115" fmla="*/ 201778464 h 6252"/>
              <a:gd name="T116" fmla="*/ 81439068 w 10487"/>
              <a:gd name="T117" fmla="*/ 189687650 h 6252"/>
              <a:gd name="T118" fmla="*/ 20887788 w 10487"/>
              <a:gd name="T119" fmla="*/ 201646473 h 6252"/>
              <a:gd name="T120" fmla="*/ 80845061 w 10487"/>
              <a:gd name="T121" fmla="*/ 186714579 h 6252"/>
              <a:gd name="T122" fmla="*/ 111764117 w 10487"/>
              <a:gd name="T123" fmla="*/ 185624290 h 62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87" h="6252">
                <a:moveTo>
                  <a:pt x="10356" y="4583"/>
                </a:moveTo>
                <a:lnTo>
                  <a:pt x="10356" y="4583"/>
                </a:lnTo>
                <a:lnTo>
                  <a:pt x="10254" y="4563"/>
                </a:lnTo>
                <a:lnTo>
                  <a:pt x="10028" y="4517"/>
                </a:lnTo>
                <a:lnTo>
                  <a:pt x="9715" y="4453"/>
                </a:lnTo>
                <a:lnTo>
                  <a:pt x="9355" y="4378"/>
                </a:lnTo>
                <a:lnTo>
                  <a:pt x="9170" y="4337"/>
                </a:lnTo>
                <a:lnTo>
                  <a:pt x="8987" y="4297"/>
                </a:lnTo>
                <a:lnTo>
                  <a:pt x="8811" y="4258"/>
                </a:lnTo>
                <a:lnTo>
                  <a:pt x="8648" y="4218"/>
                </a:lnTo>
                <a:lnTo>
                  <a:pt x="8503" y="4182"/>
                </a:lnTo>
                <a:lnTo>
                  <a:pt x="8437" y="4166"/>
                </a:lnTo>
                <a:lnTo>
                  <a:pt x="8378" y="4150"/>
                </a:lnTo>
                <a:lnTo>
                  <a:pt x="8326" y="4135"/>
                </a:lnTo>
                <a:lnTo>
                  <a:pt x="8282" y="4121"/>
                </a:lnTo>
                <a:lnTo>
                  <a:pt x="8245" y="4108"/>
                </a:lnTo>
                <a:lnTo>
                  <a:pt x="8216" y="4097"/>
                </a:lnTo>
                <a:lnTo>
                  <a:pt x="8123" y="4057"/>
                </a:lnTo>
                <a:lnTo>
                  <a:pt x="8080" y="4039"/>
                </a:lnTo>
                <a:lnTo>
                  <a:pt x="8035" y="4022"/>
                </a:lnTo>
                <a:lnTo>
                  <a:pt x="7992" y="4007"/>
                </a:lnTo>
                <a:lnTo>
                  <a:pt x="7949" y="3995"/>
                </a:lnTo>
                <a:lnTo>
                  <a:pt x="7928" y="3991"/>
                </a:lnTo>
                <a:lnTo>
                  <a:pt x="7907" y="3986"/>
                </a:lnTo>
                <a:lnTo>
                  <a:pt x="7886" y="3983"/>
                </a:lnTo>
                <a:lnTo>
                  <a:pt x="7864" y="3981"/>
                </a:lnTo>
                <a:lnTo>
                  <a:pt x="7843" y="3979"/>
                </a:lnTo>
                <a:lnTo>
                  <a:pt x="7822" y="3978"/>
                </a:lnTo>
                <a:lnTo>
                  <a:pt x="7800" y="3979"/>
                </a:lnTo>
                <a:lnTo>
                  <a:pt x="7779" y="3981"/>
                </a:lnTo>
                <a:lnTo>
                  <a:pt x="7757" y="3983"/>
                </a:lnTo>
                <a:lnTo>
                  <a:pt x="7735" y="3987"/>
                </a:lnTo>
                <a:lnTo>
                  <a:pt x="7713" y="3992"/>
                </a:lnTo>
                <a:lnTo>
                  <a:pt x="7690" y="3998"/>
                </a:lnTo>
                <a:lnTo>
                  <a:pt x="7668" y="4006"/>
                </a:lnTo>
                <a:lnTo>
                  <a:pt x="7644" y="4015"/>
                </a:lnTo>
                <a:lnTo>
                  <a:pt x="7622" y="4025"/>
                </a:lnTo>
                <a:lnTo>
                  <a:pt x="7598" y="4038"/>
                </a:lnTo>
                <a:lnTo>
                  <a:pt x="7574" y="4051"/>
                </a:lnTo>
                <a:lnTo>
                  <a:pt x="7550" y="4066"/>
                </a:lnTo>
                <a:lnTo>
                  <a:pt x="7525" y="4083"/>
                </a:lnTo>
                <a:lnTo>
                  <a:pt x="7500" y="4101"/>
                </a:lnTo>
                <a:lnTo>
                  <a:pt x="7349" y="4215"/>
                </a:lnTo>
                <a:lnTo>
                  <a:pt x="7266" y="4277"/>
                </a:lnTo>
                <a:lnTo>
                  <a:pt x="7179" y="4341"/>
                </a:lnTo>
                <a:lnTo>
                  <a:pt x="7089" y="4406"/>
                </a:lnTo>
                <a:lnTo>
                  <a:pt x="7043" y="4437"/>
                </a:lnTo>
                <a:lnTo>
                  <a:pt x="6996" y="4468"/>
                </a:lnTo>
                <a:lnTo>
                  <a:pt x="6948" y="4499"/>
                </a:lnTo>
                <a:lnTo>
                  <a:pt x="6901" y="4529"/>
                </a:lnTo>
                <a:lnTo>
                  <a:pt x="6852" y="4558"/>
                </a:lnTo>
                <a:lnTo>
                  <a:pt x="6804" y="4586"/>
                </a:lnTo>
                <a:lnTo>
                  <a:pt x="6755" y="4613"/>
                </a:lnTo>
                <a:lnTo>
                  <a:pt x="6707" y="4638"/>
                </a:lnTo>
                <a:lnTo>
                  <a:pt x="6658" y="4661"/>
                </a:lnTo>
                <a:lnTo>
                  <a:pt x="6609" y="4684"/>
                </a:lnTo>
                <a:lnTo>
                  <a:pt x="6561" y="4704"/>
                </a:lnTo>
                <a:lnTo>
                  <a:pt x="6512" y="4722"/>
                </a:lnTo>
                <a:lnTo>
                  <a:pt x="6465" y="4737"/>
                </a:lnTo>
                <a:lnTo>
                  <a:pt x="6418" y="4750"/>
                </a:lnTo>
                <a:lnTo>
                  <a:pt x="6371" y="4760"/>
                </a:lnTo>
                <a:lnTo>
                  <a:pt x="6348" y="4765"/>
                </a:lnTo>
                <a:lnTo>
                  <a:pt x="6325" y="4768"/>
                </a:lnTo>
                <a:lnTo>
                  <a:pt x="6303" y="4771"/>
                </a:lnTo>
                <a:lnTo>
                  <a:pt x="6279" y="4772"/>
                </a:lnTo>
                <a:lnTo>
                  <a:pt x="6257" y="4774"/>
                </a:lnTo>
                <a:lnTo>
                  <a:pt x="6235" y="4775"/>
                </a:lnTo>
                <a:lnTo>
                  <a:pt x="6213" y="4774"/>
                </a:lnTo>
                <a:lnTo>
                  <a:pt x="6192" y="4772"/>
                </a:lnTo>
                <a:lnTo>
                  <a:pt x="6169" y="4770"/>
                </a:lnTo>
                <a:lnTo>
                  <a:pt x="6148" y="4767"/>
                </a:lnTo>
                <a:lnTo>
                  <a:pt x="6128" y="4763"/>
                </a:lnTo>
                <a:lnTo>
                  <a:pt x="6106" y="4759"/>
                </a:lnTo>
                <a:lnTo>
                  <a:pt x="6086" y="4752"/>
                </a:lnTo>
                <a:lnTo>
                  <a:pt x="6066" y="4746"/>
                </a:lnTo>
                <a:lnTo>
                  <a:pt x="6027" y="4732"/>
                </a:lnTo>
                <a:lnTo>
                  <a:pt x="5989" y="4720"/>
                </a:lnTo>
                <a:lnTo>
                  <a:pt x="5952" y="4709"/>
                </a:lnTo>
                <a:lnTo>
                  <a:pt x="5915" y="4698"/>
                </a:lnTo>
                <a:lnTo>
                  <a:pt x="5879" y="4688"/>
                </a:lnTo>
                <a:lnTo>
                  <a:pt x="5843" y="4680"/>
                </a:lnTo>
                <a:lnTo>
                  <a:pt x="5774" y="4666"/>
                </a:lnTo>
                <a:lnTo>
                  <a:pt x="5708" y="4654"/>
                </a:lnTo>
                <a:lnTo>
                  <a:pt x="5646" y="4645"/>
                </a:lnTo>
                <a:lnTo>
                  <a:pt x="5588" y="4637"/>
                </a:lnTo>
                <a:lnTo>
                  <a:pt x="5533" y="4631"/>
                </a:lnTo>
                <a:lnTo>
                  <a:pt x="5438" y="4620"/>
                </a:lnTo>
                <a:lnTo>
                  <a:pt x="5397" y="4615"/>
                </a:lnTo>
                <a:lnTo>
                  <a:pt x="5363" y="4609"/>
                </a:lnTo>
                <a:lnTo>
                  <a:pt x="5347" y="4605"/>
                </a:lnTo>
                <a:lnTo>
                  <a:pt x="5333" y="4602"/>
                </a:lnTo>
                <a:lnTo>
                  <a:pt x="5320" y="4597"/>
                </a:lnTo>
                <a:lnTo>
                  <a:pt x="5310" y="4593"/>
                </a:lnTo>
                <a:lnTo>
                  <a:pt x="5300" y="4587"/>
                </a:lnTo>
                <a:lnTo>
                  <a:pt x="5292" y="4582"/>
                </a:lnTo>
                <a:lnTo>
                  <a:pt x="5285" y="4575"/>
                </a:lnTo>
                <a:lnTo>
                  <a:pt x="5281" y="4567"/>
                </a:lnTo>
                <a:lnTo>
                  <a:pt x="5278" y="4554"/>
                </a:lnTo>
                <a:lnTo>
                  <a:pt x="5275" y="4538"/>
                </a:lnTo>
                <a:lnTo>
                  <a:pt x="5269" y="4519"/>
                </a:lnTo>
                <a:lnTo>
                  <a:pt x="5263" y="4497"/>
                </a:lnTo>
                <a:lnTo>
                  <a:pt x="5254" y="4474"/>
                </a:lnTo>
                <a:lnTo>
                  <a:pt x="5248" y="4463"/>
                </a:lnTo>
                <a:lnTo>
                  <a:pt x="5243" y="4453"/>
                </a:lnTo>
                <a:lnTo>
                  <a:pt x="5235" y="4442"/>
                </a:lnTo>
                <a:lnTo>
                  <a:pt x="5228" y="4433"/>
                </a:lnTo>
                <a:lnTo>
                  <a:pt x="5220" y="4422"/>
                </a:lnTo>
                <a:lnTo>
                  <a:pt x="5215" y="4410"/>
                </a:lnTo>
                <a:lnTo>
                  <a:pt x="5210" y="4397"/>
                </a:lnTo>
                <a:lnTo>
                  <a:pt x="5207" y="4381"/>
                </a:lnTo>
                <a:lnTo>
                  <a:pt x="5202" y="4345"/>
                </a:lnTo>
                <a:lnTo>
                  <a:pt x="5197" y="4304"/>
                </a:lnTo>
                <a:lnTo>
                  <a:pt x="5193" y="4281"/>
                </a:lnTo>
                <a:lnTo>
                  <a:pt x="5189" y="4258"/>
                </a:lnTo>
                <a:lnTo>
                  <a:pt x="5184" y="4234"/>
                </a:lnTo>
                <a:lnTo>
                  <a:pt x="5176" y="4208"/>
                </a:lnTo>
                <a:lnTo>
                  <a:pt x="5169" y="4181"/>
                </a:lnTo>
                <a:lnTo>
                  <a:pt x="5157" y="4154"/>
                </a:lnTo>
                <a:lnTo>
                  <a:pt x="5144" y="4127"/>
                </a:lnTo>
                <a:lnTo>
                  <a:pt x="5128" y="4099"/>
                </a:lnTo>
                <a:lnTo>
                  <a:pt x="5096" y="4044"/>
                </a:lnTo>
                <a:lnTo>
                  <a:pt x="5081" y="4018"/>
                </a:lnTo>
                <a:lnTo>
                  <a:pt x="5069" y="3992"/>
                </a:lnTo>
                <a:lnTo>
                  <a:pt x="5057" y="3965"/>
                </a:lnTo>
                <a:lnTo>
                  <a:pt x="5047" y="3937"/>
                </a:lnTo>
                <a:lnTo>
                  <a:pt x="5040" y="3909"/>
                </a:lnTo>
                <a:lnTo>
                  <a:pt x="5034" y="3877"/>
                </a:lnTo>
                <a:lnTo>
                  <a:pt x="5031" y="3846"/>
                </a:lnTo>
                <a:lnTo>
                  <a:pt x="5029" y="3811"/>
                </a:lnTo>
                <a:lnTo>
                  <a:pt x="5031" y="3773"/>
                </a:lnTo>
                <a:lnTo>
                  <a:pt x="5035" y="3733"/>
                </a:lnTo>
                <a:lnTo>
                  <a:pt x="5041" y="3688"/>
                </a:lnTo>
                <a:lnTo>
                  <a:pt x="5051" y="3640"/>
                </a:lnTo>
                <a:lnTo>
                  <a:pt x="5063" y="3586"/>
                </a:lnTo>
                <a:lnTo>
                  <a:pt x="5079" y="3528"/>
                </a:lnTo>
                <a:lnTo>
                  <a:pt x="5097" y="3469"/>
                </a:lnTo>
                <a:lnTo>
                  <a:pt x="5114" y="3413"/>
                </a:lnTo>
                <a:lnTo>
                  <a:pt x="5131" y="3360"/>
                </a:lnTo>
                <a:lnTo>
                  <a:pt x="5149" y="3311"/>
                </a:lnTo>
                <a:lnTo>
                  <a:pt x="5182" y="3220"/>
                </a:lnTo>
                <a:lnTo>
                  <a:pt x="5212" y="3140"/>
                </a:lnTo>
                <a:lnTo>
                  <a:pt x="5225" y="3104"/>
                </a:lnTo>
                <a:lnTo>
                  <a:pt x="5236" y="3070"/>
                </a:lnTo>
                <a:lnTo>
                  <a:pt x="5246" y="3038"/>
                </a:lnTo>
                <a:lnTo>
                  <a:pt x="5254" y="3009"/>
                </a:lnTo>
                <a:lnTo>
                  <a:pt x="5259" y="2982"/>
                </a:lnTo>
                <a:lnTo>
                  <a:pt x="5262" y="2956"/>
                </a:lnTo>
                <a:lnTo>
                  <a:pt x="5263" y="2944"/>
                </a:lnTo>
                <a:lnTo>
                  <a:pt x="5263" y="2933"/>
                </a:lnTo>
                <a:lnTo>
                  <a:pt x="5262" y="2922"/>
                </a:lnTo>
                <a:lnTo>
                  <a:pt x="5261" y="2910"/>
                </a:lnTo>
                <a:lnTo>
                  <a:pt x="5259" y="2900"/>
                </a:lnTo>
                <a:lnTo>
                  <a:pt x="5258" y="2891"/>
                </a:lnTo>
                <a:lnTo>
                  <a:pt x="5258" y="2873"/>
                </a:lnTo>
                <a:lnTo>
                  <a:pt x="5262" y="2857"/>
                </a:lnTo>
                <a:lnTo>
                  <a:pt x="5266" y="2841"/>
                </a:lnTo>
                <a:lnTo>
                  <a:pt x="5273" y="2826"/>
                </a:lnTo>
                <a:lnTo>
                  <a:pt x="5280" y="2813"/>
                </a:lnTo>
                <a:lnTo>
                  <a:pt x="5296" y="2783"/>
                </a:lnTo>
                <a:lnTo>
                  <a:pt x="5304" y="2766"/>
                </a:lnTo>
                <a:lnTo>
                  <a:pt x="5312" y="2747"/>
                </a:lnTo>
                <a:lnTo>
                  <a:pt x="5318" y="2726"/>
                </a:lnTo>
                <a:lnTo>
                  <a:pt x="5323" y="2703"/>
                </a:lnTo>
                <a:lnTo>
                  <a:pt x="5327" y="2676"/>
                </a:lnTo>
                <a:lnTo>
                  <a:pt x="5327" y="2647"/>
                </a:lnTo>
                <a:lnTo>
                  <a:pt x="5327" y="2630"/>
                </a:lnTo>
                <a:lnTo>
                  <a:pt x="5326" y="2612"/>
                </a:lnTo>
                <a:lnTo>
                  <a:pt x="5323" y="2594"/>
                </a:lnTo>
                <a:lnTo>
                  <a:pt x="5320" y="2574"/>
                </a:lnTo>
                <a:lnTo>
                  <a:pt x="5305" y="2484"/>
                </a:lnTo>
                <a:lnTo>
                  <a:pt x="5299" y="2433"/>
                </a:lnTo>
                <a:lnTo>
                  <a:pt x="5291" y="2376"/>
                </a:lnTo>
                <a:lnTo>
                  <a:pt x="5284" y="2317"/>
                </a:lnTo>
                <a:lnTo>
                  <a:pt x="5278" y="2253"/>
                </a:lnTo>
                <a:lnTo>
                  <a:pt x="5273" y="2185"/>
                </a:lnTo>
                <a:lnTo>
                  <a:pt x="5268" y="2113"/>
                </a:lnTo>
                <a:lnTo>
                  <a:pt x="5265" y="2038"/>
                </a:lnTo>
                <a:lnTo>
                  <a:pt x="5263" y="1959"/>
                </a:lnTo>
                <a:lnTo>
                  <a:pt x="5262" y="1876"/>
                </a:lnTo>
                <a:lnTo>
                  <a:pt x="5263" y="1790"/>
                </a:lnTo>
                <a:lnTo>
                  <a:pt x="5266" y="1700"/>
                </a:lnTo>
                <a:lnTo>
                  <a:pt x="5272" y="1608"/>
                </a:lnTo>
                <a:lnTo>
                  <a:pt x="5280" y="1512"/>
                </a:lnTo>
                <a:lnTo>
                  <a:pt x="5290" y="1412"/>
                </a:lnTo>
                <a:lnTo>
                  <a:pt x="5318" y="1184"/>
                </a:lnTo>
                <a:lnTo>
                  <a:pt x="5350" y="935"/>
                </a:lnTo>
                <a:lnTo>
                  <a:pt x="5367" y="811"/>
                </a:lnTo>
                <a:lnTo>
                  <a:pt x="5385" y="688"/>
                </a:lnTo>
                <a:lnTo>
                  <a:pt x="5403" y="573"/>
                </a:lnTo>
                <a:lnTo>
                  <a:pt x="5420" y="466"/>
                </a:lnTo>
                <a:lnTo>
                  <a:pt x="5436" y="379"/>
                </a:lnTo>
                <a:lnTo>
                  <a:pt x="5449" y="304"/>
                </a:lnTo>
                <a:lnTo>
                  <a:pt x="5460" y="241"/>
                </a:lnTo>
                <a:lnTo>
                  <a:pt x="5464" y="216"/>
                </a:lnTo>
                <a:lnTo>
                  <a:pt x="5465" y="196"/>
                </a:lnTo>
                <a:lnTo>
                  <a:pt x="5466" y="179"/>
                </a:lnTo>
                <a:lnTo>
                  <a:pt x="5465" y="172"/>
                </a:lnTo>
                <a:lnTo>
                  <a:pt x="5464" y="168"/>
                </a:lnTo>
                <a:lnTo>
                  <a:pt x="5462" y="163"/>
                </a:lnTo>
                <a:lnTo>
                  <a:pt x="5460" y="161"/>
                </a:lnTo>
                <a:lnTo>
                  <a:pt x="5458" y="160"/>
                </a:lnTo>
                <a:lnTo>
                  <a:pt x="5455" y="160"/>
                </a:lnTo>
                <a:lnTo>
                  <a:pt x="5450" y="162"/>
                </a:lnTo>
                <a:lnTo>
                  <a:pt x="5446" y="164"/>
                </a:lnTo>
                <a:lnTo>
                  <a:pt x="5434" y="175"/>
                </a:lnTo>
                <a:lnTo>
                  <a:pt x="5420" y="191"/>
                </a:lnTo>
                <a:lnTo>
                  <a:pt x="5403" y="214"/>
                </a:lnTo>
                <a:lnTo>
                  <a:pt x="5391" y="232"/>
                </a:lnTo>
                <a:lnTo>
                  <a:pt x="5378" y="250"/>
                </a:lnTo>
                <a:lnTo>
                  <a:pt x="5355" y="288"/>
                </a:lnTo>
                <a:lnTo>
                  <a:pt x="5333" y="328"/>
                </a:lnTo>
                <a:lnTo>
                  <a:pt x="5313" y="372"/>
                </a:lnTo>
                <a:lnTo>
                  <a:pt x="5293" y="417"/>
                </a:lnTo>
                <a:lnTo>
                  <a:pt x="5275" y="463"/>
                </a:lnTo>
                <a:lnTo>
                  <a:pt x="5258" y="510"/>
                </a:lnTo>
                <a:lnTo>
                  <a:pt x="5243" y="559"/>
                </a:lnTo>
                <a:lnTo>
                  <a:pt x="5227" y="609"/>
                </a:lnTo>
                <a:lnTo>
                  <a:pt x="5213" y="658"/>
                </a:lnTo>
                <a:lnTo>
                  <a:pt x="5200" y="708"/>
                </a:lnTo>
                <a:lnTo>
                  <a:pt x="5188" y="758"/>
                </a:lnTo>
                <a:lnTo>
                  <a:pt x="5166" y="855"/>
                </a:lnTo>
                <a:lnTo>
                  <a:pt x="5147" y="949"/>
                </a:lnTo>
                <a:lnTo>
                  <a:pt x="5130" y="1035"/>
                </a:lnTo>
                <a:lnTo>
                  <a:pt x="5117" y="1112"/>
                </a:lnTo>
                <a:lnTo>
                  <a:pt x="5105" y="1180"/>
                </a:lnTo>
                <a:lnTo>
                  <a:pt x="5094" y="1231"/>
                </a:lnTo>
                <a:lnTo>
                  <a:pt x="5090" y="1251"/>
                </a:lnTo>
                <a:lnTo>
                  <a:pt x="5086" y="1268"/>
                </a:lnTo>
                <a:lnTo>
                  <a:pt x="5081" y="1279"/>
                </a:lnTo>
                <a:lnTo>
                  <a:pt x="5078" y="1286"/>
                </a:lnTo>
                <a:lnTo>
                  <a:pt x="5075" y="1287"/>
                </a:lnTo>
                <a:lnTo>
                  <a:pt x="5073" y="1287"/>
                </a:lnTo>
                <a:lnTo>
                  <a:pt x="5072" y="1286"/>
                </a:lnTo>
                <a:lnTo>
                  <a:pt x="5070" y="1283"/>
                </a:lnTo>
                <a:lnTo>
                  <a:pt x="5066" y="1273"/>
                </a:lnTo>
                <a:lnTo>
                  <a:pt x="5062" y="1257"/>
                </a:lnTo>
                <a:lnTo>
                  <a:pt x="5055" y="1219"/>
                </a:lnTo>
                <a:lnTo>
                  <a:pt x="5050" y="1182"/>
                </a:lnTo>
                <a:lnTo>
                  <a:pt x="5044" y="1146"/>
                </a:lnTo>
                <a:lnTo>
                  <a:pt x="5041" y="1110"/>
                </a:lnTo>
                <a:lnTo>
                  <a:pt x="5037" y="1075"/>
                </a:lnTo>
                <a:lnTo>
                  <a:pt x="5035" y="1041"/>
                </a:lnTo>
                <a:lnTo>
                  <a:pt x="5033" y="1006"/>
                </a:lnTo>
                <a:lnTo>
                  <a:pt x="5033" y="971"/>
                </a:lnTo>
                <a:lnTo>
                  <a:pt x="5033" y="936"/>
                </a:lnTo>
                <a:lnTo>
                  <a:pt x="5034" y="900"/>
                </a:lnTo>
                <a:lnTo>
                  <a:pt x="5037" y="827"/>
                </a:lnTo>
                <a:lnTo>
                  <a:pt x="5044" y="751"/>
                </a:lnTo>
                <a:lnTo>
                  <a:pt x="5053" y="669"/>
                </a:lnTo>
                <a:lnTo>
                  <a:pt x="5055" y="648"/>
                </a:lnTo>
                <a:lnTo>
                  <a:pt x="5059" y="625"/>
                </a:lnTo>
                <a:lnTo>
                  <a:pt x="5069" y="578"/>
                </a:lnTo>
                <a:lnTo>
                  <a:pt x="5080" y="528"/>
                </a:lnTo>
                <a:lnTo>
                  <a:pt x="5093" y="477"/>
                </a:lnTo>
                <a:lnTo>
                  <a:pt x="5123" y="375"/>
                </a:lnTo>
                <a:lnTo>
                  <a:pt x="5149" y="282"/>
                </a:lnTo>
                <a:lnTo>
                  <a:pt x="5160" y="241"/>
                </a:lnTo>
                <a:lnTo>
                  <a:pt x="5169" y="205"/>
                </a:lnTo>
                <a:lnTo>
                  <a:pt x="5174" y="175"/>
                </a:lnTo>
                <a:lnTo>
                  <a:pt x="5175" y="162"/>
                </a:lnTo>
                <a:lnTo>
                  <a:pt x="5176" y="152"/>
                </a:lnTo>
                <a:lnTo>
                  <a:pt x="5175" y="144"/>
                </a:lnTo>
                <a:lnTo>
                  <a:pt x="5173" y="138"/>
                </a:lnTo>
                <a:lnTo>
                  <a:pt x="5170" y="134"/>
                </a:lnTo>
                <a:lnTo>
                  <a:pt x="5167" y="133"/>
                </a:lnTo>
                <a:lnTo>
                  <a:pt x="5165" y="133"/>
                </a:lnTo>
                <a:lnTo>
                  <a:pt x="5160" y="134"/>
                </a:lnTo>
                <a:lnTo>
                  <a:pt x="5152" y="138"/>
                </a:lnTo>
                <a:lnTo>
                  <a:pt x="5143" y="145"/>
                </a:lnTo>
                <a:lnTo>
                  <a:pt x="5131" y="154"/>
                </a:lnTo>
                <a:lnTo>
                  <a:pt x="5092" y="194"/>
                </a:lnTo>
                <a:lnTo>
                  <a:pt x="5068" y="221"/>
                </a:lnTo>
                <a:lnTo>
                  <a:pt x="5060" y="228"/>
                </a:lnTo>
                <a:lnTo>
                  <a:pt x="5054" y="233"/>
                </a:lnTo>
                <a:lnTo>
                  <a:pt x="5052" y="233"/>
                </a:lnTo>
                <a:lnTo>
                  <a:pt x="5051" y="233"/>
                </a:lnTo>
                <a:lnTo>
                  <a:pt x="5050" y="232"/>
                </a:lnTo>
                <a:lnTo>
                  <a:pt x="5048" y="231"/>
                </a:lnTo>
                <a:lnTo>
                  <a:pt x="5048" y="224"/>
                </a:lnTo>
                <a:lnTo>
                  <a:pt x="5048" y="213"/>
                </a:lnTo>
                <a:lnTo>
                  <a:pt x="5052" y="180"/>
                </a:lnTo>
                <a:lnTo>
                  <a:pt x="5053" y="158"/>
                </a:lnTo>
                <a:lnTo>
                  <a:pt x="5054" y="131"/>
                </a:lnTo>
                <a:lnTo>
                  <a:pt x="5054" y="101"/>
                </a:lnTo>
                <a:lnTo>
                  <a:pt x="5053" y="66"/>
                </a:lnTo>
                <a:lnTo>
                  <a:pt x="5051" y="49"/>
                </a:lnTo>
                <a:lnTo>
                  <a:pt x="5050" y="34"/>
                </a:lnTo>
                <a:lnTo>
                  <a:pt x="5047" y="22"/>
                </a:lnTo>
                <a:lnTo>
                  <a:pt x="5044" y="13"/>
                </a:lnTo>
                <a:lnTo>
                  <a:pt x="5041" y="5"/>
                </a:lnTo>
                <a:lnTo>
                  <a:pt x="5036" y="2"/>
                </a:lnTo>
                <a:lnTo>
                  <a:pt x="5032" y="0"/>
                </a:lnTo>
                <a:lnTo>
                  <a:pt x="5027" y="0"/>
                </a:lnTo>
                <a:lnTo>
                  <a:pt x="5022" y="3"/>
                </a:lnTo>
                <a:lnTo>
                  <a:pt x="5016" y="7"/>
                </a:lnTo>
                <a:lnTo>
                  <a:pt x="5010" y="15"/>
                </a:lnTo>
                <a:lnTo>
                  <a:pt x="5005" y="24"/>
                </a:lnTo>
                <a:lnTo>
                  <a:pt x="4998" y="37"/>
                </a:lnTo>
                <a:lnTo>
                  <a:pt x="4991" y="50"/>
                </a:lnTo>
                <a:lnTo>
                  <a:pt x="4978" y="84"/>
                </a:lnTo>
                <a:lnTo>
                  <a:pt x="4964" y="125"/>
                </a:lnTo>
                <a:lnTo>
                  <a:pt x="4950" y="173"/>
                </a:lnTo>
                <a:lnTo>
                  <a:pt x="4936" y="230"/>
                </a:lnTo>
                <a:lnTo>
                  <a:pt x="4923" y="292"/>
                </a:lnTo>
                <a:lnTo>
                  <a:pt x="4911" y="362"/>
                </a:lnTo>
                <a:lnTo>
                  <a:pt x="4899" y="437"/>
                </a:lnTo>
                <a:lnTo>
                  <a:pt x="4889" y="518"/>
                </a:lnTo>
                <a:lnTo>
                  <a:pt x="4881" y="604"/>
                </a:lnTo>
                <a:lnTo>
                  <a:pt x="4866" y="786"/>
                </a:lnTo>
                <a:lnTo>
                  <a:pt x="4849" y="971"/>
                </a:lnTo>
                <a:lnTo>
                  <a:pt x="4840" y="1061"/>
                </a:lnTo>
                <a:lnTo>
                  <a:pt x="4831" y="1146"/>
                </a:lnTo>
                <a:lnTo>
                  <a:pt x="4821" y="1226"/>
                </a:lnTo>
                <a:lnTo>
                  <a:pt x="4811" y="1297"/>
                </a:lnTo>
                <a:lnTo>
                  <a:pt x="4801" y="1360"/>
                </a:lnTo>
                <a:lnTo>
                  <a:pt x="4795" y="1387"/>
                </a:lnTo>
                <a:lnTo>
                  <a:pt x="4789" y="1412"/>
                </a:lnTo>
                <a:lnTo>
                  <a:pt x="4784" y="1433"/>
                </a:lnTo>
                <a:lnTo>
                  <a:pt x="4778" y="1452"/>
                </a:lnTo>
                <a:lnTo>
                  <a:pt x="4773" y="1467"/>
                </a:lnTo>
                <a:lnTo>
                  <a:pt x="4767" y="1478"/>
                </a:lnTo>
                <a:lnTo>
                  <a:pt x="4760" y="1485"/>
                </a:lnTo>
                <a:lnTo>
                  <a:pt x="4758" y="1487"/>
                </a:lnTo>
                <a:lnTo>
                  <a:pt x="4755" y="1488"/>
                </a:lnTo>
                <a:lnTo>
                  <a:pt x="4751" y="1488"/>
                </a:lnTo>
                <a:lnTo>
                  <a:pt x="4749" y="1487"/>
                </a:lnTo>
                <a:lnTo>
                  <a:pt x="4746" y="1485"/>
                </a:lnTo>
                <a:lnTo>
                  <a:pt x="4742" y="1481"/>
                </a:lnTo>
                <a:lnTo>
                  <a:pt x="4735" y="1470"/>
                </a:lnTo>
                <a:lnTo>
                  <a:pt x="4729" y="1456"/>
                </a:lnTo>
                <a:lnTo>
                  <a:pt x="4722" y="1434"/>
                </a:lnTo>
                <a:lnTo>
                  <a:pt x="4715" y="1408"/>
                </a:lnTo>
                <a:lnTo>
                  <a:pt x="4709" y="1378"/>
                </a:lnTo>
                <a:lnTo>
                  <a:pt x="4702" y="1345"/>
                </a:lnTo>
                <a:lnTo>
                  <a:pt x="4688" y="1268"/>
                </a:lnTo>
                <a:lnTo>
                  <a:pt x="4674" y="1182"/>
                </a:lnTo>
                <a:lnTo>
                  <a:pt x="4659" y="1088"/>
                </a:lnTo>
                <a:lnTo>
                  <a:pt x="4631" y="894"/>
                </a:lnTo>
                <a:lnTo>
                  <a:pt x="4615" y="797"/>
                </a:lnTo>
                <a:lnTo>
                  <a:pt x="4601" y="706"/>
                </a:lnTo>
                <a:lnTo>
                  <a:pt x="4586" y="623"/>
                </a:lnTo>
                <a:lnTo>
                  <a:pt x="4578" y="585"/>
                </a:lnTo>
                <a:lnTo>
                  <a:pt x="4571" y="550"/>
                </a:lnTo>
                <a:lnTo>
                  <a:pt x="4563" y="520"/>
                </a:lnTo>
                <a:lnTo>
                  <a:pt x="4556" y="492"/>
                </a:lnTo>
                <a:lnTo>
                  <a:pt x="4548" y="470"/>
                </a:lnTo>
                <a:lnTo>
                  <a:pt x="4540" y="450"/>
                </a:lnTo>
                <a:lnTo>
                  <a:pt x="4532" y="437"/>
                </a:lnTo>
                <a:lnTo>
                  <a:pt x="4529" y="431"/>
                </a:lnTo>
                <a:lnTo>
                  <a:pt x="4525" y="428"/>
                </a:lnTo>
                <a:lnTo>
                  <a:pt x="4521" y="426"/>
                </a:lnTo>
                <a:lnTo>
                  <a:pt x="4517" y="425"/>
                </a:lnTo>
                <a:lnTo>
                  <a:pt x="4513" y="426"/>
                </a:lnTo>
                <a:lnTo>
                  <a:pt x="4509" y="428"/>
                </a:lnTo>
                <a:lnTo>
                  <a:pt x="4506" y="433"/>
                </a:lnTo>
                <a:lnTo>
                  <a:pt x="4501" y="438"/>
                </a:lnTo>
                <a:lnTo>
                  <a:pt x="4498" y="445"/>
                </a:lnTo>
                <a:lnTo>
                  <a:pt x="4493" y="454"/>
                </a:lnTo>
                <a:lnTo>
                  <a:pt x="4485" y="477"/>
                </a:lnTo>
                <a:lnTo>
                  <a:pt x="4477" y="508"/>
                </a:lnTo>
                <a:lnTo>
                  <a:pt x="4428" y="720"/>
                </a:lnTo>
                <a:lnTo>
                  <a:pt x="4426" y="714"/>
                </a:lnTo>
                <a:lnTo>
                  <a:pt x="4420" y="703"/>
                </a:lnTo>
                <a:lnTo>
                  <a:pt x="4416" y="696"/>
                </a:lnTo>
                <a:lnTo>
                  <a:pt x="4411" y="691"/>
                </a:lnTo>
                <a:lnTo>
                  <a:pt x="4406" y="685"/>
                </a:lnTo>
                <a:lnTo>
                  <a:pt x="4400" y="682"/>
                </a:lnTo>
                <a:lnTo>
                  <a:pt x="4398" y="682"/>
                </a:lnTo>
                <a:lnTo>
                  <a:pt x="4394" y="682"/>
                </a:lnTo>
                <a:lnTo>
                  <a:pt x="4392" y="682"/>
                </a:lnTo>
                <a:lnTo>
                  <a:pt x="4389" y="684"/>
                </a:lnTo>
                <a:lnTo>
                  <a:pt x="4387" y="686"/>
                </a:lnTo>
                <a:lnTo>
                  <a:pt x="4383" y="689"/>
                </a:lnTo>
                <a:lnTo>
                  <a:pt x="4379" y="700"/>
                </a:lnTo>
                <a:lnTo>
                  <a:pt x="4373" y="715"/>
                </a:lnTo>
                <a:lnTo>
                  <a:pt x="4369" y="737"/>
                </a:lnTo>
                <a:lnTo>
                  <a:pt x="4365" y="763"/>
                </a:lnTo>
                <a:lnTo>
                  <a:pt x="4362" y="798"/>
                </a:lnTo>
                <a:lnTo>
                  <a:pt x="4354" y="928"/>
                </a:lnTo>
                <a:lnTo>
                  <a:pt x="4351" y="974"/>
                </a:lnTo>
                <a:lnTo>
                  <a:pt x="4347" y="992"/>
                </a:lnTo>
                <a:lnTo>
                  <a:pt x="4345" y="1006"/>
                </a:lnTo>
                <a:lnTo>
                  <a:pt x="4341" y="1017"/>
                </a:lnTo>
                <a:lnTo>
                  <a:pt x="4337" y="1025"/>
                </a:lnTo>
                <a:lnTo>
                  <a:pt x="4334" y="1027"/>
                </a:lnTo>
                <a:lnTo>
                  <a:pt x="4332" y="1028"/>
                </a:lnTo>
                <a:lnTo>
                  <a:pt x="4329" y="1028"/>
                </a:lnTo>
                <a:lnTo>
                  <a:pt x="4326" y="1028"/>
                </a:lnTo>
                <a:lnTo>
                  <a:pt x="4323" y="1026"/>
                </a:lnTo>
                <a:lnTo>
                  <a:pt x="4318" y="1024"/>
                </a:lnTo>
                <a:lnTo>
                  <a:pt x="4310" y="1016"/>
                </a:lnTo>
                <a:lnTo>
                  <a:pt x="4300" y="1004"/>
                </a:lnTo>
                <a:lnTo>
                  <a:pt x="4290" y="987"/>
                </a:lnTo>
                <a:lnTo>
                  <a:pt x="4283" y="978"/>
                </a:lnTo>
                <a:lnTo>
                  <a:pt x="4279" y="972"/>
                </a:lnTo>
                <a:lnTo>
                  <a:pt x="4273" y="966"/>
                </a:lnTo>
                <a:lnTo>
                  <a:pt x="4268" y="963"/>
                </a:lnTo>
                <a:lnTo>
                  <a:pt x="4263" y="962"/>
                </a:lnTo>
                <a:lnTo>
                  <a:pt x="4259" y="962"/>
                </a:lnTo>
                <a:lnTo>
                  <a:pt x="4254" y="963"/>
                </a:lnTo>
                <a:lnTo>
                  <a:pt x="4250" y="966"/>
                </a:lnTo>
                <a:lnTo>
                  <a:pt x="4245" y="971"/>
                </a:lnTo>
                <a:lnTo>
                  <a:pt x="4242" y="975"/>
                </a:lnTo>
                <a:lnTo>
                  <a:pt x="4239" y="982"/>
                </a:lnTo>
                <a:lnTo>
                  <a:pt x="4235" y="990"/>
                </a:lnTo>
                <a:lnTo>
                  <a:pt x="4228" y="1009"/>
                </a:lnTo>
                <a:lnTo>
                  <a:pt x="4224" y="1033"/>
                </a:lnTo>
                <a:lnTo>
                  <a:pt x="4219" y="1058"/>
                </a:lnTo>
                <a:lnTo>
                  <a:pt x="4216" y="1088"/>
                </a:lnTo>
                <a:lnTo>
                  <a:pt x="4214" y="1119"/>
                </a:lnTo>
                <a:lnTo>
                  <a:pt x="4213" y="1153"/>
                </a:lnTo>
                <a:lnTo>
                  <a:pt x="4213" y="1186"/>
                </a:lnTo>
                <a:lnTo>
                  <a:pt x="4213" y="1222"/>
                </a:lnTo>
                <a:lnTo>
                  <a:pt x="4215" y="1258"/>
                </a:lnTo>
                <a:lnTo>
                  <a:pt x="4217" y="1294"/>
                </a:lnTo>
                <a:lnTo>
                  <a:pt x="4230" y="1428"/>
                </a:lnTo>
                <a:lnTo>
                  <a:pt x="4233" y="1484"/>
                </a:lnTo>
                <a:lnTo>
                  <a:pt x="4234" y="1506"/>
                </a:lnTo>
                <a:lnTo>
                  <a:pt x="4234" y="1526"/>
                </a:lnTo>
                <a:lnTo>
                  <a:pt x="4234" y="1542"/>
                </a:lnTo>
                <a:lnTo>
                  <a:pt x="4232" y="1552"/>
                </a:lnTo>
                <a:lnTo>
                  <a:pt x="4231" y="1555"/>
                </a:lnTo>
                <a:lnTo>
                  <a:pt x="4228" y="1558"/>
                </a:lnTo>
                <a:lnTo>
                  <a:pt x="4226" y="1559"/>
                </a:lnTo>
                <a:lnTo>
                  <a:pt x="4224" y="1558"/>
                </a:lnTo>
                <a:lnTo>
                  <a:pt x="4221" y="1555"/>
                </a:lnTo>
                <a:lnTo>
                  <a:pt x="4217" y="1552"/>
                </a:lnTo>
                <a:lnTo>
                  <a:pt x="4209" y="1539"/>
                </a:lnTo>
                <a:lnTo>
                  <a:pt x="4199" y="1519"/>
                </a:lnTo>
                <a:lnTo>
                  <a:pt x="4188" y="1491"/>
                </a:lnTo>
                <a:lnTo>
                  <a:pt x="4185" y="1482"/>
                </a:lnTo>
                <a:lnTo>
                  <a:pt x="4181" y="1472"/>
                </a:lnTo>
                <a:lnTo>
                  <a:pt x="4177" y="1447"/>
                </a:lnTo>
                <a:lnTo>
                  <a:pt x="4172" y="1415"/>
                </a:lnTo>
                <a:lnTo>
                  <a:pt x="4170" y="1378"/>
                </a:lnTo>
                <a:lnTo>
                  <a:pt x="4167" y="1337"/>
                </a:lnTo>
                <a:lnTo>
                  <a:pt x="4166" y="1292"/>
                </a:lnTo>
                <a:lnTo>
                  <a:pt x="4164" y="1189"/>
                </a:lnTo>
                <a:lnTo>
                  <a:pt x="4164" y="1076"/>
                </a:lnTo>
                <a:lnTo>
                  <a:pt x="4166" y="958"/>
                </a:lnTo>
                <a:lnTo>
                  <a:pt x="4167" y="836"/>
                </a:lnTo>
                <a:lnTo>
                  <a:pt x="4167" y="716"/>
                </a:lnTo>
                <a:lnTo>
                  <a:pt x="4167" y="604"/>
                </a:lnTo>
                <a:lnTo>
                  <a:pt x="4166" y="551"/>
                </a:lnTo>
                <a:lnTo>
                  <a:pt x="4164" y="502"/>
                </a:lnTo>
                <a:lnTo>
                  <a:pt x="4162" y="457"/>
                </a:lnTo>
                <a:lnTo>
                  <a:pt x="4159" y="416"/>
                </a:lnTo>
                <a:lnTo>
                  <a:pt x="4156" y="379"/>
                </a:lnTo>
                <a:lnTo>
                  <a:pt x="4151" y="348"/>
                </a:lnTo>
                <a:lnTo>
                  <a:pt x="4145" y="323"/>
                </a:lnTo>
                <a:lnTo>
                  <a:pt x="4142" y="313"/>
                </a:lnTo>
                <a:lnTo>
                  <a:pt x="4139" y="304"/>
                </a:lnTo>
                <a:lnTo>
                  <a:pt x="4134" y="297"/>
                </a:lnTo>
                <a:lnTo>
                  <a:pt x="4130" y="292"/>
                </a:lnTo>
                <a:lnTo>
                  <a:pt x="4125" y="289"/>
                </a:lnTo>
                <a:lnTo>
                  <a:pt x="4121" y="288"/>
                </a:lnTo>
                <a:lnTo>
                  <a:pt x="4115" y="289"/>
                </a:lnTo>
                <a:lnTo>
                  <a:pt x="4110" y="291"/>
                </a:lnTo>
                <a:lnTo>
                  <a:pt x="4104" y="297"/>
                </a:lnTo>
                <a:lnTo>
                  <a:pt x="4098" y="304"/>
                </a:lnTo>
                <a:lnTo>
                  <a:pt x="4092" y="314"/>
                </a:lnTo>
                <a:lnTo>
                  <a:pt x="4084" y="325"/>
                </a:lnTo>
                <a:lnTo>
                  <a:pt x="4077" y="339"/>
                </a:lnTo>
                <a:lnTo>
                  <a:pt x="4069" y="356"/>
                </a:lnTo>
                <a:lnTo>
                  <a:pt x="4055" y="389"/>
                </a:lnTo>
                <a:lnTo>
                  <a:pt x="4041" y="424"/>
                </a:lnTo>
                <a:lnTo>
                  <a:pt x="4028" y="457"/>
                </a:lnTo>
                <a:lnTo>
                  <a:pt x="4016" y="492"/>
                </a:lnTo>
                <a:lnTo>
                  <a:pt x="3995" y="558"/>
                </a:lnTo>
                <a:lnTo>
                  <a:pt x="3978" y="620"/>
                </a:lnTo>
                <a:lnTo>
                  <a:pt x="3965" y="673"/>
                </a:lnTo>
                <a:lnTo>
                  <a:pt x="3955" y="715"/>
                </a:lnTo>
                <a:lnTo>
                  <a:pt x="3947" y="752"/>
                </a:lnTo>
                <a:lnTo>
                  <a:pt x="3943" y="740"/>
                </a:lnTo>
                <a:lnTo>
                  <a:pt x="3940" y="726"/>
                </a:lnTo>
                <a:lnTo>
                  <a:pt x="3935" y="711"/>
                </a:lnTo>
                <a:lnTo>
                  <a:pt x="3929" y="694"/>
                </a:lnTo>
                <a:lnTo>
                  <a:pt x="3921" y="677"/>
                </a:lnTo>
                <a:lnTo>
                  <a:pt x="3912" y="663"/>
                </a:lnTo>
                <a:lnTo>
                  <a:pt x="3908" y="656"/>
                </a:lnTo>
                <a:lnTo>
                  <a:pt x="3902" y="651"/>
                </a:lnTo>
                <a:lnTo>
                  <a:pt x="3896" y="647"/>
                </a:lnTo>
                <a:lnTo>
                  <a:pt x="3891" y="645"/>
                </a:lnTo>
                <a:lnTo>
                  <a:pt x="3885" y="643"/>
                </a:lnTo>
                <a:lnTo>
                  <a:pt x="3878" y="645"/>
                </a:lnTo>
                <a:lnTo>
                  <a:pt x="3872" y="647"/>
                </a:lnTo>
                <a:lnTo>
                  <a:pt x="3865" y="651"/>
                </a:lnTo>
                <a:lnTo>
                  <a:pt x="3858" y="659"/>
                </a:lnTo>
                <a:lnTo>
                  <a:pt x="3850" y="669"/>
                </a:lnTo>
                <a:lnTo>
                  <a:pt x="3844" y="682"/>
                </a:lnTo>
                <a:lnTo>
                  <a:pt x="3836" y="697"/>
                </a:lnTo>
                <a:lnTo>
                  <a:pt x="3828" y="715"/>
                </a:lnTo>
                <a:lnTo>
                  <a:pt x="3819" y="737"/>
                </a:lnTo>
                <a:lnTo>
                  <a:pt x="3811" y="762"/>
                </a:lnTo>
                <a:lnTo>
                  <a:pt x="3802" y="791"/>
                </a:lnTo>
                <a:lnTo>
                  <a:pt x="3793" y="824"/>
                </a:lnTo>
                <a:lnTo>
                  <a:pt x="3784" y="861"/>
                </a:lnTo>
                <a:lnTo>
                  <a:pt x="3775" y="904"/>
                </a:lnTo>
                <a:lnTo>
                  <a:pt x="3767" y="949"/>
                </a:lnTo>
                <a:lnTo>
                  <a:pt x="3760" y="996"/>
                </a:lnTo>
                <a:lnTo>
                  <a:pt x="3753" y="1045"/>
                </a:lnTo>
                <a:lnTo>
                  <a:pt x="3747" y="1097"/>
                </a:lnTo>
                <a:lnTo>
                  <a:pt x="3742" y="1148"/>
                </a:lnTo>
                <a:lnTo>
                  <a:pt x="3734" y="1255"/>
                </a:lnTo>
                <a:lnTo>
                  <a:pt x="3727" y="1364"/>
                </a:lnTo>
                <a:lnTo>
                  <a:pt x="3723" y="1471"/>
                </a:lnTo>
                <a:lnTo>
                  <a:pt x="3718" y="1574"/>
                </a:lnTo>
                <a:lnTo>
                  <a:pt x="3716" y="1672"/>
                </a:lnTo>
                <a:lnTo>
                  <a:pt x="3711" y="1839"/>
                </a:lnTo>
                <a:lnTo>
                  <a:pt x="3709" y="1903"/>
                </a:lnTo>
                <a:lnTo>
                  <a:pt x="3707" y="1951"/>
                </a:lnTo>
                <a:lnTo>
                  <a:pt x="3705" y="1969"/>
                </a:lnTo>
                <a:lnTo>
                  <a:pt x="3702" y="1982"/>
                </a:lnTo>
                <a:lnTo>
                  <a:pt x="3700" y="1988"/>
                </a:lnTo>
                <a:lnTo>
                  <a:pt x="3698" y="1989"/>
                </a:lnTo>
                <a:lnTo>
                  <a:pt x="3697" y="1989"/>
                </a:lnTo>
                <a:lnTo>
                  <a:pt x="3694" y="1988"/>
                </a:lnTo>
                <a:lnTo>
                  <a:pt x="3693" y="1986"/>
                </a:lnTo>
                <a:lnTo>
                  <a:pt x="3689" y="1975"/>
                </a:lnTo>
                <a:lnTo>
                  <a:pt x="3684" y="1958"/>
                </a:lnTo>
                <a:lnTo>
                  <a:pt x="3679" y="1933"/>
                </a:lnTo>
                <a:lnTo>
                  <a:pt x="3668" y="1871"/>
                </a:lnTo>
                <a:lnTo>
                  <a:pt x="3653" y="1792"/>
                </a:lnTo>
                <a:lnTo>
                  <a:pt x="3622" y="1605"/>
                </a:lnTo>
                <a:lnTo>
                  <a:pt x="3587" y="1398"/>
                </a:lnTo>
                <a:lnTo>
                  <a:pt x="3568" y="1294"/>
                </a:lnTo>
                <a:lnTo>
                  <a:pt x="3550" y="1195"/>
                </a:lnTo>
                <a:lnTo>
                  <a:pt x="3531" y="1104"/>
                </a:lnTo>
                <a:lnTo>
                  <a:pt x="3513" y="1024"/>
                </a:lnTo>
                <a:lnTo>
                  <a:pt x="3503" y="989"/>
                </a:lnTo>
                <a:lnTo>
                  <a:pt x="3495" y="958"/>
                </a:lnTo>
                <a:lnTo>
                  <a:pt x="3486" y="931"/>
                </a:lnTo>
                <a:lnTo>
                  <a:pt x="3477" y="908"/>
                </a:lnTo>
                <a:lnTo>
                  <a:pt x="3469" y="891"/>
                </a:lnTo>
                <a:lnTo>
                  <a:pt x="3466" y="885"/>
                </a:lnTo>
                <a:lnTo>
                  <a:pt x="3461" y="880"/>
                </a:lnTo>
                <a:lnTo>
                  <a:pt x="3458" y="876"/>
                </a:lnTo>
                <a:lnTo>
                  <a:pt x="3453" y="873"/>
                </a:lnTo>
                <a:lnTo>
                  <a:pt x="3450" y="873"/>
                </a:lnTo>
                <a:lnTo>
                  <a:pt x="3447" y="875"/>
                </a:lnTo>
                <a:lnTo>
                  <a:pt x="3443" y="877"/>
                </a:lnTo>
                <a:lnTo>
                  <a:pt x="3440" y="881"/>
                </a:lnTo>
                <a:lnTo>
                  <a:pt x="3436" y="888"/>
                </a:lnTo>
                <a:lnTo>
                  <a:pt x="3433" y="896"/>
                </a:lnTo>
                <a:lnTo>
                  <a:pt x="3427" y="917"/>
                </a:lnTo>
                <a:lnTo>
                  <a:pt x="3422" y="947"/>
                </a:lnTo>
                <a:lnTo>
                  <a:pt x="3412" y="1014"/>
                </a:lnTo>
                <a:lnTo>
                  <a:pt x="3404" y="1074"/>
                </a:lnTo>
                <a:lnTo>
                  <a:pt x="3399" y="1126"/>
                </a:lnTo>
                <a:lnTo>
                  <a:pt x="3395" y="1170"/>
                </a:lnTo>
                <a:lnTo>
                  <a:pt x="3393" y="1230"/>
                </a:lnTo>
                <a:lnTo>
                  <a:pt x="3392" y="1250"/>
                </a:lnTo>
                <a:lnTo>
                  <a:pt x="3386" y="1238"/>
                </a:lnTo>
                <a:lnTo>
                  <a:pt x="3372" y="1207"/>
                </a:lnTo>
                <a:lnTo>
                  <a:pt x="3364" y="1189"/>
                </a:lnTo>
                <a:lnTo>
                  <a:pt x="3352" y="1171"/>
                </a:lnTo>
                <a:lnTo>
                  <a:pt x="3342" y="1154"/>
                </a:lnTo>
                <a:lnTo>
                  <a:pt x="3335" y="1147"/>
                </a:lnTo>
                <a:lnTo>
                  <a:pt x="3330" y="1140"/>
                </a:lnTo>
                <a:lnTo>
                  <a:pt x="3324" y="1136"/>
                </a:lnTo>
                <a:lnTo>
                  <a:pt x="3319" y="1132"/>
                </a:lnTo>
                <a:lnTo>
                  <a:pt x="3313" y="1130"/>
                </a:lnTo>
                <a:lnTo>
                  <a:pt x="3307" y="1130"/>
                </a:lnTo>
                <a:lnTo>
                  <a:pt x="3302" y="1132"/>
                </a:lnTo>
                <a:lnTo>
                  <a:pt x="3296" y="1137"/>
                </a:lnTo>
                <a:lnTo>
                  <a:pt x="3292" y="1143"/>
                </a:lnTo>
                <a:lnTo>
                  <a:pt x="3287" y="1152"/>
                </a:lnTo>
                <a:lnTo>
                  <a:pt x="3283" y="1164"/>
                </a:lnTo>
                <a:lnTo>
                  <a:pt x="3279" y="1178"/>
                </a:lnTo>
                <a:lnTo>
                  <a:pt x="3276" y="1196"/>
                </a:lnTo>
                <a:lnTo>
                  <a:pt x="3273" y="1218"/>
                </a:lnTo>
                <a:lnTo>
                  <a:pt x="3270" y="1242"/>
                </a:lnTo>
                <a:lnTo>
                  <a:pt x="3268" y="1270"/>
                </a:lnTo>
                <a:lnTo>
                  <a:pt x="3267" y="1303"/>
                </a:lnTo>
                <a:lnTo>
                  <a:pt x="3266" y="1340"/>
                </a:lnTo>
                <a:lnTo>
                  <a:pt x="3267" y="1380"/>
                </a:lnTo>
                <a:lnTo>
                  <a:pt x="3269" y="1423"/>
                </a:lnTo>
                <a:lnTo>
                  <a:pt x="3274" y="1466"/>
                </a:lnTo>
                <a:lnTo>
                  <a:pt x="3278" y="1506"/>
                </a:lnTo>
                <a:lnTo>
                  <a:pt x="3286" y="1569"/>
                </a:lnTo>
                <a:lnTo>
                  <a:pt x="3289" y="1594"/>
                </a:lnTo>
                <a:lnTo>
                  <a:pt x="3283" y="1585"/>
                </a:lnTo>
                <a:lnTo>
                  <a:pt x="3265" y="1564"/>
                </a:lnTo>
                <a:lnTo>
                  <a:pt x="3254" y="1552"/>
                </a:lnTo>
                <a:lnTo>
                  <a:pt x="3241" y="1540"/>
                </a:lnTo>
                <a:lnTo>
                  <a:pt x="3228" y="1528"/>
                </a:lnTo>
                <a:lnTo>
                  <a:pt x="3214" y="1519"/>
                </a:lnTo>
                <a:lnTo>
                  <a:pt x="3208" y="1516"/>
                </a:lnTo>
                <a:lnTo>
                  <a:pt x="3201" y="1514"/>
                </a:lnTo>
                <a:lnTo>
                  <a:pt x="3194" y="1513"/>
                </a:lnTo>
                <a:lnTo>
                  <a:pt x="3189" y="1512"/>
                </a:lnTo>
                <a:lnTo>
                  <a:pt x="3183" y="1513"/>
                </a:lnTo>
                <a:lnTo>
                  <a:pt x="3177" y="1515"/>
                </a:lnTo>
                <a:lnTo>
                  <a:pt x="3173" y="1519"/>
                </a:lnTo>
                <a:lnTo>
                  <a:pt x="3168" y="1525"/>
                </a:lnTo>
                <a:lnTo>
                  <a:pt x="3165" y="1532"/>
                </a:lnTo>
                <a:lnTo>
                  <a:pt x="3162" y="1541"/>
                </a:lnTo>
                <a:lnTo>
                  <a:pt x="3159" y="1552"/>
                </a:lnTo>
                <a:lnTo>
                  <a:pt x="3158" y="1565"/>
                </a:lnTo>
                <a:lnTo>
                  <a:pt x="3157" y="1581"/>
                </a:lnTo>
                <a:lnTo>
                  <a:pt x="3157" y="1599"/>
                </a:lnTo>
                <a:lnTo>
                  <a:pt x="3158" y="1620"/>
                </a:lnTo>
                <a:lnTo>
                  <a:pt x="3160" y="1643"/>
                </a:lnTo>
                <a:lnTo>
                  <a:pt x="3166" y="1686"/>
                </a:lnTo>
                <a:lnTo>
                  <a:pt x="3171" y="1721"/>
                </a:lnTo>
                <a:lnTo>
                  <a:pt x="3181" y="1777"/>
                </a:lnTo>
                <a:lnTo>
                  <a:pt x="3187" y="1810"/>
                </a:lnTo>
                <a:lnTo>
                  <a:pt x="3191" y="1821"/>
                </a:lnTo>
                <a:lnTo>
                  <a:pt x="3182" y="1806"/>
                </a:lnTo>
                <a:lnTo>
                  <a:pt x="3171" y="1788"/>
                </a:lnTo>
                <a:lnTo>
                  <a:pt x="3158" y="1767"/>
                </a:lnTo>
                <a:lnTo>
                  <a:pt x="3143" y="1745"/>
                </a:lnTo>
                <a:lnTo>
                  <a:pt x="3126" y="1723"/>
                </a:lnTo>
                <a:lnTo>
                  <a:pt x="3108" y="1702"/>
                </a:lnTo>
                <a:lnTo>
                  <a:pt x="3099" y="1693"/>
                </a:lnTo>
                <a:lnTo>
                  <a:pt x="3090" y="1687"/>
                </a:lnTo>
                <a:lnTo>
                  <a:pt x="3081" y="1681"/>
                </a:lnTo>
                <a:lnTo>
                  <a:pt x="3072" y="1678"/>
                </a:lnTo>
                <a:lnTo>
                  <a:pt x="3064" y="1675"/>
                </a:lnTo>
                <a:lnTo>
                  <a:pt x="3056" y="1677"/>
                </a:lnTo>
                <a:lnTo>
                  <a:pt x="3052" y="1678"/>
                </a:lnTo>
                <a:lnTo>
                  <a:pt x="3048" y="1679"/>
                </a:lnTo>
                <a:lnTo>
                  <a:pt x="3042" y="1686"/>
                </a:lnTo>
                <a:lnTo>
                  <a:pt x="3036" y="1693"/>
                </a:lnTo>
                <a:lnTo>
                  <a:pt x="3030" y="1706"/>
                </a:lnTo>
                <a:lnTo>
                  <a:pt x="3026" y="1721"/>
                </a:lnTo>
                <a:lnTo>
                  <a:pt x="3022" y="1742"/>
                </a:lnTo>
                <a:lnTo>
                  <a:pt x="3020" y="1764"/>
                </a:lnTo>
                <a:lnTo>
                  <a:pt x="3018" y="1792"/>
                </a:lnTo>
                <a:lnTo>
                  <a:pt x="3018" y="1825"/>
                </a:lnTo>
                <a:lnTo>
                  <a:pt x="3019" y="1862"/>
                </a:lnTo>
                <a:lnTo>
                  <a:pt x="3021" y="1903"/>
                </a:lnTo>
                <a:lnTo>
                  <a:pt x="3026" y="1950"/>
                </a:lnTo>
                <a:lnTo>
                  <a:pt x="3034" y="2024"/>
                </a:lnTo>
                <a:lnTo>
                  <a:pt x="3043" y="2092"/>
                </a:lnTo>
                <a:lnTo>
                  <a:pt x="3053" y="2152"/>
                </a:lnTo>
                <a:lnTo>
                  <a:pt x="3063" y="2206"/>
                </a:lnTo>
                <a:lnTo>
                  <a:pt x="3073" y="2252"/>
                </a:lnTo>
                <a:lnTo>
                  <a:pt x="3082" y="2291"/>
                </a:lnTo>
                <a:lnTo>
                  <a:pt x="3095" y="2347"/>
                </a:lnTo>
                <a:lnTo>
                  <a:pt x="3100" y="2364"/>
                </a:lnTo>
                <a:lnTo>
                  <a:pt x="3101" y="2373"/>
                </a:lnTo>
                <a:lnTo>
                  <a:pt x="3100" y="2375"/>
                </a:lnTo>
                <a:lnTo>
                  <a:pt x="3099" y="2374"/>
                </a:lnTo>
                <a:lnTo>
                  <a:pt x="3092" y="2368"/>
                </a:lnTo>
                <a:lnTo>
                  <a:pt x="3082" y="2353"/>
                </a:lnTo>
                <a:lnTo>
                  <a:pt x="3066" y="2329"/>
                </a:lnTo>
                <a:lnTo>
                  <a:pt x="3019" y="2258"/>
                </a:lnTo>
                <a:lnTo>
                  <a:pt x="3005" y="2236"/>
                </a:lnTo>
                <a:lnTo>
                  <a:pt x="2990" y="2216"/>
                </a:lnTo>
                <a:lnTo>
                  <a:pt x="2975" y="2198"/>
                </a:lnTo>
                <a:lnTo>
                  <a:pt x="2962" y="2182"/>
                </a:lnTo>
                <a:lnTo>
                  <a:pt x="2948" y="2168"/>
                </a:lnTo>
                <a:lnTo>
                  <a:pt x="2936" y="2154"/>
                </a:lnTo>
                <a:lnTo>
                  <a:pt x="2924" y="2143"/>
                </a:lnTo>
                <a:lnTo>
                  <a:pt x="2911" y="2133"/>
                </a:lnTo>
                <a:lnTo>
                  <a:pt x="2900" y="2125"/>
                </a:lnTo>
                <a:lnTo>
                  <a:pt x="2890" y="2117"/>
                </a:lnTo>
                <a:lnTo>
                  <a:pt x="2880" y="2113"/>
                </a:lnTo>
                <a:lnTo>
                  <a:pt x="2871" y="2108"/>
                </a:lnTo>
                <a:lnTo>
                  <a:pt x="2862" y="2105"/>
                </a:lnTo>
                <a:lnTo>
                  <a:pt x="2854" y="2104"/>
                </a:lnTo>
                <a:lnTo>
                  <a:pt x="2846" y="2104"/>
                </a:lnTo>
                <a:lnTo>
                  <a:pt x="2840" y="2105"/>
                </a:lnTo>
                <a:lnTo>
                  <a:pt x="2834" y="2107"/>
                </a:lnTo>
                <a:lnTo>
                  <a:pt x="2828" y="2112"/>
                </a:lnTo>
                <a:lnTo>
                  <a:pt x="2825" y="2116"/>
                </a:lnTo>
                <a:lnTo>
                  <a:pt x="2822" y="2122"/>
                </a:lnTo>
                <a:lnTo>
                  <a:pt x="2819" y="2129"/>
                </a:lnTo>
                <a:lnTo>
                  <a:pt x="2817" y="2136"/>
                </a:lnTo>
                <a:lnTo>
                  <a:pt x="2817" y="2145"/>
                </a:lnTo>
                <a:lnTo>
                  <a:pt x="2817" y="2156"/>
                </a:lnTo>
                <a:lnTo>
                  <a:pt x="2818" y="2167"/>
                </a:lnTo>
                <a:lnTo>
                  <a:pt x="2822" y="2179"/>
                </a:lnTo>
                <a:lnTo>
                  <a:pt x="2825" y="2191"/>
                </a:lnTo>
                <a:lnTo>
                  <a:pt x="2830" y="2205"/>
                </a:lnTo>
                <a:lnTo>
                  <a:pt x="2835" y="2219"/>
                </a:lnTo>
                <a:lnTo>
                  <a:pt x="2843" y="2235"/>
                </a:lnTo>
                <a:lnTo>
                  <a:pt x="2851" y="2251"/>
                </a:lnTo>
                <a:lnTo>
                  <a:pt x="2860" y="2267"/>
                </a:lnTo>
                <a:lnTo>
                  <a:pt x="2885" y="2310"/>
                </a:lnTo>
                <a:lnTo>
                  <a:pt x="2907" y="2356"/>
                </a:lnTo>
                <a:lnTo>
                  <a:pt x="2917" y="2380"/>
                </a:lnTo>
                <a:lnTo>
                  <a:pt x="2927" y="2401"/>
                </a:lnTo>
                <a:lnTo>
                  <a:pt x="2935" y="2422"/>
                </a:lnTo>
                <a:lnTo>
                  <a:pt x="2941" y="2442"/>
                </a:lnTo>
                <a:lnTo>
                  <a:pt x="2944" y="2458"/>
                </a:lnTo>
                <a:lnTo>
                  <a:pt x="2946" y="2472"/>
                </a:lnTo>
                <a:lnTo>
                  <a:pt x="2945" y="2477"/>
                </a:lnTo>
                <a:lnTo>
                  <a:pt x="2944" y="2482"/>
                </a:lnTo>
                <a:lnTo>
                  <a:pt x="2943" y="2485"/>
                </a:lnTo>
                <a:lnTo>
                  <a:pt x="2941" y="2488"/>
                </a:lnTo>
                <a:lnTo>
                  <a:pt x="2937" y="2489"/>
                </a:lnTo>
                <a:lnTo>
                  <a:pt x="2933" y="2489"/>
                </a:lnTo>
                <a:lnTo>
                  <a:pt x="2927" y="2488"/>
                </a:lnTo>
                <a:lnTo>
                  <a:pt x="2922" y="2484"/>
                </a:lnTo>
                <a:lnTo>
                  <a:pt x="2915" y="2481"/>
                </a:lnTo>
                <a:lnTo>
                  <a:pt x="2906" y="2475"/>
                </a:lnTo>
                <a:lnTo>
                  <a:pt x="2887" y="2458"/>
                </a:lnTo>
                <a:lnTo>
                  <a:pt x="2862" y="2435"/>
                </a:lnTo>
                <a:lnTo>
                  <a:pt x="2842" y="2415"/>
                </a:lnTo>
                <a:lnTo>
                  <a:pt x="2815" y="2384"/>
                </a:lnTo>
                <a:lnTo>
                  <a:pt x="2805" y="2374"/>
                </a:lnTo>
                <a:lnTo>
                  <a:pt x="2795" y="2366"/>
                </a:lnTo>
                <a:lnTo>
                  <a:pt x="2789" y="2364"/>
                </a:lnTo>
                <a:lnTo>
                  <a:pt x="2784" y="2362"/>
                </a:lnTo>
                <a:lnTo>
                  <a:pt x="2778" y="2361"/>
                </a:lnTo>
                <a:lnTo>
                  <a:pt x="2771" y="2360"/>
                </a:lnTo>
                <a:lnTo>
                  <a:pt x="2762" y="2360"/>
                </a:lnTo>
                <a:lnTo>
                  <a:pt x="2753" y="2363"/>
                </a:lnTo>
                <a:lnTo>
                  <a:pt x="2745" y="2366"/>
                </a:lnTo>
                <a:lnTo>
                  <a:pt x="2739" y="2373"/>
                </a:lnTo>
                <a:lnTo>
                  <a:pt x="2732" y="2382"/>
                </a:lnTo>
                <a:lnTo>
                  <a:pt x="2727" y="2392"/>
                </a:lnTo>
                <a:lnTo>
                  <a:pt x="2725" y="2405"/>
                </a:lnTo>
                <a:lnTo>
                  <a:pt x="2724" y="2418"/>
                </a:lnTo>
                <a:lnTo>
                  <a:pt x="2726" y="2435"/>
                </a:lnTo>
                <a:lnTo>
                  <a:pt x="2730" y="2453"/>
                </a:lnTo>
                <a:lnTo>
                  <a:pt x="2736" y="2473"/>
                </a:lnTo>
                <a:lnTo>
                  <a:pt x="2747" y="2494"/>
                </a:lnTo>
                <a:lnTo>
                  <a:pt x="2760" y="2518"/>
                </a:lnTo>
                <a:lnTo>
                  <a:pt x="2776" y="2544"/>
                </a:lnTo>
                <a:lnTo>
                  <a:pt x="2796" y="2572"/>
                </a:lnTo>
                <a:lnTo>
                  <a:pt x="2821" y="2601"/>
                </a:lnTo>
                <a:lnTo>
                  <a:pt x="2844" y="2628"/>
                </a:lnTo>
                <a:lnTo>
                  <a:pt x="2860" y="2649"/>
                </a:lnTo>
                <a:lnTo>
                  <a:pt x="2870" y="2663"/>
                </a:lnTo>
                <a:lnTo>
                  <a:pt x="2872" y="2668"/>
                </a:lnTo>
                <a:lnTo>
                  <a:pt x="2873" y="2671"/>
                </a:lnTo>
                <a:lnTo>
                  <a:pt x="2873" y="2675"/>
                </a:lnTo>
                <a:lnTo>
                  <a:pt x="2871" y="2676"/>
                </a:lnTo>
                <a:lnTo>
                  <a:pt x="2869" y="2676"/>
                </a:lnTo>
                <a:lnTo>
                  <a:pt x="2865" y="2676"/>
                </a:lnTo>
                <a:lnTo>
                  <a:pt x="2855" y="2671"/>
                </a:lnTo>
                <a:lnTo>
                  <a:pt x="2841" y="2665"/>
                </a:lnTo>
                <a:lnTo>
                  <a:pt x="2806" y="2646"/>
                </a:lnTo>
                <a:lnTo>
                  <a:pt x="2763" y="2621"/>
                </a:lnTo>
                <a:lnTo>
                  <a:pt x="2742" y="2610"/>
                </a:lnTo>
                <a:lnTo>
                  <a:pt x="2721" y="2599"/>
                </a:lnTo>
                <a:lnTo>
                  <a:pt x="2699" y="2588"/>
                </a:lnTo>
                <a:lnTo>
                  <a:pt x="2680" y="2581"/>
                </a:lnTo>
                <a:lnTo>
                  <a:pt x="2669" y="2578"/>
                </a:lnTo>
                <a:lnTo>
                  <a:pt x="2660" y="2578"/>
                </a:lnTo>
                <a:lnTo>
                  <a:pt x="2652" y="2581"/>
                </a:lnTo>
                <a:lnTo>
                  <a:pt x="2646" y="2584"/>
                </a:lnTo>
                <a:lnTo>
                  <a:pt x="2641" y="2590"/>
                </a:lnTo>
                <a:lnTo>
                  <a:pt x="2638" y="2597"/>
                </a:lnTo>
                <a:lnTo>
                  <a:pt x="2635" y="2606"/>
                </a:lnTo>
                <a:lnTo>
                  <a:pt x="2635" y="2615"/>
                </a:lnTo>
                <a:lnTo>
                  <a:pt x="2635" y="2625"/>
                </a:lnTo>
                <a:lnTo>
                  <a:pt x="2638" y="2637"/>
                </a:lnTo>
                <a:lnTo>
                  <a:pt x="2641" y="2648"/>
                </a:lnTo>
                <a:lnTo>
                  <a:pt x="2646" y="2658"/>
                </a:lnTo>
                <a:lnTo>
                  <a:pt x="2650" y="2669"/>
                </a:lnTo>
                <a:lnTo>
                  <a:pt x="2657" y="2679"/>
                </a:lnTo>
                <a:lnTo>
                  <a:pt x="2664" y="2688"/>
                </a:lnTo>
                <a:lnTo>
                  <a:pt x="2672" y="2696"/>
                </a:lnTo>
                <a:lnTo>
                  <a:pt x="2727" y="2746"/>
                </a:lnTo>
                <a:lnTo>
                  <a:pt x="2775" y="2788"/>
                </a:lnTo>
                <a:lnTo>
                  <a:pt x="2813" y="2824"/>
                </a:lnTo>
                <a:lnTo>
                  <a:pt x="2844" y="2854"/>
                </a:lnTo>
                <a:lnTo>
                  <a:pt x="2869" y="2879"/>
                </a:lnTo>
                <a:lnTo>
                  <a:pt x="2886" y="2899"/>
                </a:lnTo>
                <a:lnTo>
                  <a:pt x="2897" y="2915"/>
                </a:lnTo>
                <a:lnTo>
                  <a:pt x="2900" y="2921"/>
                </a:lnTo>
                <a:lnTo>
                  <a:pt x="2901" y="2926"/>
                </a:lnTo>
                <a:lnTo>
                  <a:pt x="2902" y="2929"/>
                </a:lnTo>
                <a:lnTo>
                  <a:pt x="2901" y="2933"/>
                </a:lnTo>
                <a:lnTo>
                  <a:pt x="2899" y="2935"/>
                </a:lnTo>
                <a:lnTo>
                  <a:pt x="2896" y="2936"/>
                </a:lnTo>
                <a:lnTo>
                  <a:pt x="2892" y="2937"/>
                </a:lnTo>
                <a:lnTo>
                  <a:pt x="2887" y="2937"/>
                </a:lnTo>
                <a:lnTo>
                  <a:pt x="2873" y="2936"/>
                </a:lnTo>
                <a:lnTo>
                  <a:pt x="2855" y="2933"/>
                </a:lnTo>
                <a:lnTo>
                  <a:pt x="2835" y="2927"/>
                </a:lnTo>
                <a:lnTo>
                  <a:pt x="2788" y="2914"/>
                </a:lnTo>
                <a:lnTo>
                  <a:pt x="2761" y="2906"/>
                </a:lnTo>
                <a:lnTo>
                  <a:pt x="2735" y="2895"/>
                </a:lnTo>
                <a:lnTo>
                  <a:pt x="2710" y="2882"/>
                </a:lnTo>
                <a:lnTo>
                  <a:pt x="2685" y="2870"/>
                </a:lnTo>
                <a:lnTo>
                  <a:pt x="2638" y="2845"/>
                </a:lnTo>
                <a:lnTo>
                  <a:pt x="2616" y="2834"/>
                </a:lnTo>
                <a:lnTo>
                  <a:pt x="2598" y="2825"/>
                </a:lnTo>
                <a:lnTo>
                  <a:pt x="2582" y="2818"/>
                </a:lnTo>
                <a:lnTo>
                  <a:pt x="2575" y="2816"/>
                </a:lnTo>
                <a:lnTo>
                  <a:pt x="2568" y="2815"/>
                </a:lnTo>
                <a:lnTo>
                  <a:pt x="2563" y="2815"/>
                </a:lnTo>
                <a:lnTo>
                  <a:pt x="2558" y="2816"/>
                </a:lnTo>
                <a:lnTo>
                  <a:pt x="2554" y="2817"/>
                </a:lnTo>
                <a:lnTo>
                  <a:pt x="2551" y="2821"/>
                </a:lnTo>
                <a:lnTo>
                  <a:pt x="2549" y="2825"/>
                </a:lnTo>
                <a:lnTo>
                  <a:pt x="2548" y="2831"/>
                </a:lnTo>
                <a:lnTo>
                  <a:pt x="2548" y="2838"/>
                </a:lnTo>
                <a:lnTo>
                  <a:pt x="2549" y="2846"/>
                </a:lnTo>
                <a:lnTo>
                  <a:pt x="2551" y="2857"/>
                </a:lnTo>
                <a:lnTo>
                  <a:pt x="2556" y="2869"/>
                </a:lnTo>
                <a:lnTo>
                  <a:pt x="2566" y="2897"/>
                </a:lnTo>
                <a:lnTo>
                  <a:pt x="2572" y="2908"/>
                </a:lnTo>
                <a:lnTo>
                  <a:pt x="2577" y="2919"/>
                </a:lnTo>
                <a:lnTo>
                  <a:pt x="2585" y="2929"/>
                </a:lnTo>
                <a:lnTo>
                  <a:pt x="2593" y="2941"/>
                </a:lnTo>
                <a:lnTo>
                  <a:pt x="2603" y="2953"/>
                </a:lnTo>
                <a:lnTo>
                  <a:pt x="2614" y="2964"/>
                </a:lnTo>
                <a:lnTo>
                  <a:pt x="2626" y="2975"/>
                </a:lnTo>
                <a:lnTo>
                  <a:pt x="2640" y="2988"/>
                </a:lnTo>
                <a:lnTo>
                  <a:pt x="2655" y="2999"/>
                </a:lnTo>
                <a:lnTo>
                  <a:pt x="2671" y="3011"/>
                </a:lnTo>
                <a:lnTo>
                  <a:pt x="2688" y="3023"/>
                </a:lnTo>
                <a:lnTo>
                  <a:pt x="2707" y="3035"/>
                </a:lnTo>
                <a:lnTo>
                  <a:pt x="2727" y="3047"/>
                </a:lnTo>
                <a:lnTo>
                  <a:pt x="2750" y="3058"/>
                </a:lnTo>
                <a:lnTo>
                  <a:pt x="2773" y="3071"/>
                </a:lnTo>
                <a:lnTo>
                  <a:pt x="2797" y="3082"/>
                </a:lnTo>
                <a:lnTo>
                  <a:pt x="2808" y="3088"/>
                </a:lnTo>
                <a:lnTo>
                  <a:pt x="2816" y="3093"/>
                </a:lnTo>
                <a:lnTo>
                  <a:pt x="2821" y="3098"/>
                </a:lnTo>
                <a:lnTo>
                  <a:pt x="2822" y="3101"/>
                </a:lnTo>
                <a:lnTo>
                  <a:pt x="2819" y="3104"/>
                </a:lnTo>
                <a:lnTo>
                  <a:pt x="2816" y="3108"/>
                </a:lnTo>
                <a:lnTo>
                  <a:pt x="2810" y="3111"/>
                </a:lnTo>
                <a:lnTo>
                  <a:pt x="2801" y="3113"/>
                </a:lnTo>
                <a:lnTo>
                  <a:pt x="2780" y="3118"/>
                </a:lnTo>
                <a:lnTo>
                  <a:pt x="2754" y="3122"/>
                </a:lnTo>
                <a:lnTo>
                  <a:pt x="2696" y="3130"/>
                </a:lnTo>
                <a:lnTo>
                  <a:pt x="2667" y="3136"/>
                </a:lnTo>
                <a:lnTo>
                  <a:pt x="2641" y="3141"/>
                </a:lnTo>
                <a:lnTo>
                  <a:pt x="2630" y="3146"/>
                </a:lnTo>
                <a:lnTo>
                  <a:pt x="2620" y="3149"/>
                </a:lnTo>
                <a:lnTo>
                  <a:pt x="2612" y="3154"/>
                </a:lnTo>
                <a:lnTo>
                  <a:pt x="2606" y="3159"/>
                </a:lnTo>
                <a:lnTo>
                  <a:pt x="2602" y="3165"/>
                </a:lnTo>
                <a:lnTo>
                  <a:pt x="2601" y="3168"/>
                </a:lnTo>
                <a:lnTo>
                  <a:pt x="2601" y="3172"/>
                </a:lnTo>
                <a:lnTo>
                  <a:pt x="2602" y="3179"/>
                </a:lnTo>
                <a:lnTo>
                  <a:pt x="2606" y="3187"/>
                </a:lnTo>
                <a:lnTo>
                  <a:pt x="2614" y="3195"/>
                </a:lnTo>
                <a:lnTo>
                  <a:pt x="2625" y="3205"/>
                </a:lnTo>
                <a:lnTo>
                  <a:pt x="2640" y="3216"/>
                </a:lnTo>
                <a:lnTo>
                  <a:pt x="2659" y="3228"/>
                </a:lnTo>
                <a:lnTo>
                  <a:pt x="2681" y="3239"/>
                </a:lnTo>
                <a:lnTo>
                  <a:pt x="2702" y="3249"/>
                </a:lnTo>
                <a:lnTo>
                  <a:pt x="2717" y="3256"/>
                </a:lnTo>
                <a:lnTo>
                  <a:pt x="2727" y="3262"/>
                </a:lnTo>
                <a:lnTo>
                  <a:pt x="2730" y="3264"/>
                </a:lnTo>
                <a:lnTo>
                  <a:pt x="2730" y="3266"/>
                </a:lnTo>
                <a:lnTo>
                  <a:pt x="2727" y="3268"/>
                </a:lnTo>
                <a:lnTo>
                  <a:pt x="2722" y="3270"/>
                </a:lnTo>
                <a:lnTo>
                  <a:pt x="2704" y="3275"/>
                </a:lnTo>
                <a:lnTo>
                  <a:pt x="2672" y="3281"/>
                </a:lnTo>
                <a:lnTo>
                  <a:pt x="2653" y="3284"/>
                </a:lnTo>
                <a:lnTo>
                  <a:pt x="2637" y="3291"/>
                </a:lnTo>
                <a:lnTo>
                  <a:pt x="2620" y="3297"/>
                </a:lnTo>
                <a:lnTo>
                  <a:pt x="2606" y="3305"/>
                </a:lnTo>
                <a:lnTo>
                  <a:pt x="2593" y="3315"/>
                </a:lnTo>
                <a:lnTo>
                  <a:pt x="2583" y="3325"/>
                </a:lnTo>
                <a:lnTo>
                  <a:pt x="2574" y="3336"/>
                </a:lnTo>
                <a:lnTo>
                  <a:pt x="2567" y="3347"/>
                </a:lnTo>
                <a:lnTo>
                  <a:pt x="2564" y="3357"/>
                </a:lnTo>
                <a:lnTo>
                  <a:pt x="2561" y="3368"/>
                </a:lnTo>
                <a:lnTo>
                  <a:pt x="2563" y="3373"/>
                </a:lnTo>
                <a:lnTo>
                  <a:pt x="2563" y="3378"/>
                </a:lnTo>
                <a:lnTo>
                  <a:pt x="2565" y="3383"/>
                </a:lnTo>
                <a:lnTo>
                  <a:pt x="2567" y="3387"/>
                </a:lnTo>
                <a:lnTo>
                  <a:pt x="2570" y="3392"/>
                </a:lnTo>
                <a:lnTo>
                  <a:pt x="2575" y="3396"/>
                </a:lnTo>
                <a:lnTo>
                  <a:pt x="2579" y="3399"/>
                </a:lnTo>
                <a:lnTo>
                  <a:pt x="2585" y="3403"/>
                </a:lnTo>
                <a:lnTo>
                  <a:pt x="2592" y="3406"/>
                </a:lnTo>
                <a:lnTo>
                  <a:pt x="2598" y="3408"/>
                </a:lnTo>
                <a:lnTo>
                  <a:pt x="2616" y="3413"/>
                </a:lnTo>
                <a:lnTo>
                  <a:pt x="2631" y="3416"/>
                </a:lnTo>
                <a:lnTo>
                  <a:pt x="2637" y="3417"/>
                </a:lnTo>
                <a:lnTo>
                  <a:pt x="2640" y="3420"/>
                </a:lnTo>
                <a:lnTo>
                  <a:pt x="2642" y="3422"/>
                </a:lnTo>
                <a:lnTo>
                  <a:pt x="2642" y="3425"/>
                </a:lnTo>
                <a:lnTo>
                  <a:pt x="2642" y="3428"/>
                </a:lnTo>
                <a:lnTo>
                  <a:pt x="2640" y="3430"/>
                </a:lnTo>
                <a:lnTo>
                  <a:pt x="2633" y="3436"/>
                </a:lnTo>
                <a:lnTo>
                  <a:pt x="2624" y="3443"/>
                </a:lnTo>
                <a:lnTo>
                  <a:pt x="2600" y="3458"/>
                </a:lnTo>
                <a:lnTo>
                  <a:pt x="2586" y="3467"/>
                </a:lnTo>
                <a:lnTo>
                  <a:pt x="2575" y="3476"/>
                </a:lnTo>
                <a:lnTo>
                  <a:pt x="2564" y="3486"/>
                </a:lnTo>
                <a:lnTo>
                  <a:pt x="2560" y="3490"/>
                </a:lnTo>
                <a:lnTo>
                  <a:pt x="2557" y="3496"/>
                </a:lnTo>
                <a:lnTo>
                  <a:pt x="2554" y="3500"/>
                </a:lnTo>
                <a:lnTo>
                  <a:pt x="2552" y="3506"/>
                </a:lnTo>
                <a:lnTo>
                  <a:pt x="2552" y="3512"/>
                </a:lnTo>
                <a:lnTo>
                  <a:pt x="2554" y="3517"/>
                </a:lnTo>
                <a:lnTo>
                  <a:pt x="2556" y="3523"/>
                </a:lnTo>
                <a:lnTo>
                  <a:pt x="2560" y="3530"/>
                </a:lnTo>
                <a:lnTo>
                  <a:pt x="2566" y="3535"/>
                </a:lnTo>
                <a:lnTo>
                  <a:pt x="2573" y="3541"/>
                </a:lnTo>
                <a:lnTo>
                  <a:pt x="2587" y="3553"/>
                </a:lnTo>
                <a:lnTo>
                  <a:pt x="2592" y="3558"/>
                </a:lnTo>
                <a:lnTo>
                  <a:pt x="2596" y="3563"/>
                </a:lnTo>
                <a:lnTo>
                  <a:pt x="2598" y="3568"/>
                </a:lnTo>
                <a:lnTo>
                  <a:pt x="2601" y="3572"/>
                </a:lnTo>
                <a:lnTo>
                  <a:pt x="2601" y="3576"/>
                </a:lnTo>
                <a:lnTo>
                  <a:pt x="2601" y="3580"/>
                </a:lnTo>
                <a:lnTo>
                  <a:pt x="2601" y="3583"/>
                </a:lnTo>
                <a:lnTo>
                  <a:pt x="2598" y="3587"/>
                </a:lnTo>
                <a:lnTo>
                  <a:pt x="2594" y="3594"/>
                </a:lnTo>
                <a:lnTo>
                  <a:pt x="2588" y="3600"/>
                </a:lnTo>
                <a:lnTo>
                  <a:pt x="2582" y="3606"/>
                </a:lnTo>
                <a:lnTo>
                  <a:pt x="2574" y="3613"/>
                </a:lnTo>
                <a:lnTo>
                  <a:pt x="2568" y="3619"/>
                </a:lnTo>
                <a:lnTo>
                  <a:pt x="2563" y="3626"/>
                </a:lnTo>
                <a:lnTo>
                  <a:pt x="2559" y="3634"/>
                </a:lnTo>
                <a:lnTo>
                  <a:pt x="2558" y="3638"/>
                </a:lnTo>
                <a:lnTo>
                  <a:pt x="2558" y="3643"/>
                </a:lnTo>
                <a:lnTo>
                  <a:pt x="2559" y="3647"/>
                </a:lnTo>
                <a:lnTo>
                  <a:pt x="2561" y="3653"/>
                </a:lnTo>
                <a:lnTo>
                  <a:pt x="2564" y="3657"/>
                </a:lnTo>
                <a:lnTo>
                  <a:pt x="2568" y="3664"/>
                </a:lnTo>
                <a:lnTo>
                  <a:pt x="2574" y="3670"/>
                </a:lnTo>
                <a:lnTo>
                  <a:pt x="2579" y="3677"/>
                </a:lnTo>
                <a:lnTo>
                  <a:pt x="2592" y="3689"/>
                </a:lnTo>
                <a:lnTo>
                  <a:pt x="2600" y="3699"/>
                </a:lnTo>
                <a:lnTo>
                  <a:pt x="2603" y="3707"/>
                </a:lnTo>
                <a:lnTo>
                  <a:pt x="2604" y="3712"/>
                </a:lnTo>
                <a:lnTo>
                  <a:pt x="2603" y="3718"/>
                </a:lnTo>
                <a:lnTo>
                  <a:pt x="2600" y="3723"/>
                </a:lnTo>
                <a:lnTo>
                  <a:pt x="2589" y="3730"/>
                </a:lnTo>
                <a:lnTo>
                  <a:pt x="2584" y="3735"/>
                </a:lnTo>
                <a:lnTo>
                  <a:pt x="2579" y="3740"/>
                </a:lnTo>
                <a:lnTo>
                  <a:pt x="2576" y="3747"/>
                </a:lnTo>
                <a:lnTo>
                  <a:pt x="2575" y="3755"/>
                </a:lnTo>
                <a:lnTo>
                  <a:pt x="2576" y="3765"/>
                </a:lnTo>
                <a:lnTo>
                  <a:pt x="2580" y="3777"/>
                </a:lnTo>
                <a:lnTo>
                  <a:pt x="2587" y="3793"/>
                </a:lnTo>
                <a:lnTo>
                  <a:pt x="2600" y="3812"/>
                </a:lnTo>
                <a:lnTo>
                  <a:pt x="2606" y="3821"/>
                </a:lnTo>
                <a:lnTo>
                  <a:pt x="2611" y="3831"/>
                </a:lnTo>
                <a:lnTo>
                  <a:pt x="2615" y="3839"/>
                </a:lnTo>
                <a:lnTo>
                  <a:pt x="2619" y="3848"/>
                </a:lnTo>
                <a:lnTo>
                  <a:pt x="2621" y="3855"/>
                </a:lnTo>
                <a:lnTo>
                  <a:pt x="2622" y="3863"/>
                </a:lnTo>
                <a:lnTo>
                  <a:pt x="2622" y="3869"/>
                </a:lnTo>
                <a:lnTo>
                  <a:pt x="2622" y="3875"/>
                </a:lnTo>
                <a:lnTo>
                  <a:pt x="2620" y="3887"/>
                </a:lnTo>
                <a:lnTo>
                  <a:pt x="2615" y="3896"/>
                </a:lnTo>
                <a:lnTo>
                  <a:pt x="2610" y="3905"/>
                </a:lnTo>
                <a:lnTo>
                  <a:pt x="2604" y="3913"/>
                </a:lnTo>
                <a:lnTo>
                  <a:pt x="2598" y="3921"/>
                </a:lnTo>
                <a:lnTo>
                  <a:pt x="2593" y="3928"/>
                </a:lnTo>
                <a:lnTo>
                  <a:pt x="2591" y="3935"/>
                </a:lnTo>
                <a:lnTo>
                  <a:pt x="2589" y="3938"/>
                </a:lnTo>
                <a:lnTo>
                  <a:pt x="2589" y="3941"/>
                </a:lnTo>
                <a:lnTo>
                  <a:pt x="2589" y="3945"/>
                </a:lnTo>
                <a:lnTo>
                  <a:pt x="2592" y="3948"/>
                </a:lnTo>
                <a:lnTo>
                  <a:pt x="2594" y="3952"/>
                </a:lnTo>
                <a:lnTo>
                  <a:pt x="2597" y="3956"/>
                </a:lnTo>
                <a:lnTo>
                  <a:pt x="2607" y="3964"/>
                </a:lnTo>
                <a:lnTo>
                  <a:pt x="2623" y="3974"/>
                </a:lnTo>
                <a:lnTo>
                  <a:pt x="2631" y="3978"/>
                </a:lnTo>
                <a:lnTo>
                  <a:pt x="2638" y="3984"/>
                </a:lnTo>
                <a:lnTo>
                  <a:pt x="2643" y="3988"/>
                </a:lnTo>
                <a:lnTo>
                  <a:pt x="2648" y="3993"/>
                </a:lnTo>
                <a:lnTo>
                  <a:pt x="2651" y="3997"/>
                </a:lnTo>
                <a:lnTo>
                  <a:pt x="2655" y="4003"/>
                </a:lnTo>
                <a:lnTo>
                  <a:pt x="2656" y="4007"/>
                </a:lnTo>
                <a:lnTo>
                  <a:pt x="2657" y="4012"/>
                </a:lnTo>
                <a:lnTo>
                  <a:pt x="2657" y="4021"/>
                </a:lnTo>
                <a:lnTo>
                  <a:pt x="2656" y="4030"/>
                </a:lnTo>
                <a:lnTo>
                  <a:pt x="2650" y="4046"/>
                </a:lnTo>
                <a:lnTo>
                  <a:pt x="2648" y="4052"/>
                </a:lnTo>
                <a:lnTo>
                  <a:pt x="2647" y="4059"/>
                </a:lnTo>
                <a:lnTo>
                  <a:pt x="2647" y="4062"/>
                </a:lnTo>
                <a:lnTo>
                  <a:pt x="2648" y="4066"/>
                </a:lnTo>
                <a:lnTo>
                  <a:pt x="2649" y="4068"/>
                </a:lnTo>
                <a:lnTo>
                  <a:pt x="2651" y="4071"/>
                </a:lnTo>
                <a:lnTo>
                  <a:pt x="2655" y="4074"/>
                </a:lnTo>
                <a:lnTo>
                  <a:pt x="2659" y="4076"/>
                </a:lnTo>
                <a:lnTo>
                  <a:pt x="2671" y="4080"/>
                </a:lnTo>
                <a:lnTo>
                  <a:pt x="2688" y="4084"/>
                </a:lnTo>
                <a:lnTo>
                  <a:pt x="2712" y="4086"/>
                </a:lnTo>
                <a:lnTo>
                  <a:pt x="2725" y="4087"/>
                </a:lnTo>
                <a:lnTo>
                  <a:pt x="2733" y="4089"/>
                </a:lnTo>
                <a:lnTo>
                  <a:pt x="2736" y="4090"/>
                </a:lnTo>
                <a:lnTo>
                  <a:pt x="2738" y="4093"/>
                </a:lnTo>
                <a:lnTo>
                  <a:pt x="2738" y="4094"/>
                </a:lnTo>
                <a:lnTo>
                  <a:pt x="2738" y="4096"/>
                </a:lnTo>
                <a:lnTo>
                  <a:pt x="2734" y="4101"/>
                </a:lnTo>
                <a:lnTo>
                  <a:pt x="2731" y="4105"/>
                </a:lnTo>
                <a:lnTo>
                  <a:pt x="2721" y="4115"/>
                </a:lnTo>
                <a:lnTo>
                  <a:pt x="2717" y="4121"/>
                </a:lnTo>
                <a:lnTo>
                  <a:pt x="2716" y="4124"/>
                </a:lnTo>
                <a:lnTo>
                  <a:pt x="2715" y="4127"/>
                </a:lnTo>
                <a:lnTo>
                  <a:pt x="2716" y="4131"/>
                </a:lnTo>
                <a:lnTo>
                  <a:pt x="2717" y="4134"/>
                </a:lnTo>
                <a:lnTo>
                  <a:pt x="2720" y="4138"/>
                </a:lnTo>
                <a:lnTo>
                  <a:pt x="2723" y="4141"/>
                </a:lnTo>
                <a:lnTo>
                  <a:pt x="2727" y="4144"/>
                </a:lnTo>
                <a:lnTo>
                  <a:pt x="2733" y="4148"/>
                </a:lnTo>
                <a:lnTo>
                  <a:pt x="2750" y="4154"/>
                </a:lnTo>
                <a:lnTo>
                  <a:pt x="2773" y="4161"/>
                </a:lnTo>
                <a:lnTo>
                  <a:pt x="2804" y="4168"/>
                </a:lnTo>
                <a:lnTo>
                  <a:pt x="2807" y="4169"/>
                </a:lnTo>
                <a:lnTo>
                  <a:pt x="2808" y="4170"/>
                </a:lnTo>
                <a:lnTo>
                  <a:pt x="2808" y="4172"/>
                </a:lnTo>
                <a:lnTo>
                  <a:pt x="2808" y="4175"/>
                </a:lnTo>
                <a:lnTo>
                  <a:pt x="2805" y="4179"/>
                </a:lnTo>
                <a:lnTo>
                  <a:pt x="2799" y="4186"/>
                </a:lnTo>
                <a:lnTo>
                  <a:pt x="2786" y="4202"/>
                </a:lnTo>
                <a:lnTo>
                  <a:pt x="2778" y="4210"/>
                </a:lnTo>
                <a:lnTo>
                  <a:pt x="2772" y="4221"/>
                </a:lnTo>
                <a:lnTo>
                  <a:pt x="2769" y="4230"/>
                </a:lnTo>
                <a:lnTo>
                  <a:pt x="2768" y="4234"/>
                </a:lnTo>
                <a:lnTo>
                  <a:pt x="2768" y="4239"/>
                </a:lnTo>
                <a:lnTo>
                  <a:pt x="2768" y="4243"/>
                </a:lnTo>
                <a:lnTo>
                  <a:pt x="2770" y="4247"/>
                </a:lnTo>
                <a:lnTo>
                  <a:pt x="2772" y="4252"/>
                </a:lnTo>
                <a:lnTo>
                  <a:pt x="2777" y="4256"/>
                </a:lnTo>
                <a:lnTo>
                  <a:pt x="2782" y="4260"/>
                </a:lnTo>
                <a:lnTo>
                  <a:pt x="2789" y="4264"/>
                </a:lnTo>
                <a:lnTo>
                  <a:pt x="2798" y="4268"/>
                </a:lnTo>
                <a:lnTo>
                  <a:pt x="2808" y="4271"/>
                </a:lnTo>
                <a:lnTo>
                  <a:pt x="2819" y="4273"/>
                </a:lnTo>
                <a:lnTo>
                  <a:pt x="2834" y="4277"/>
                </a:lnTo>
                <a:lnTo>
                  <a:pt x="2867" y="4280"/>
                </a:lnTo>
                <a:lnTo>
                  <a:pt x="2878" y="4282"/>
                </a:lnTo>
                <a:lnTo>
                  <a:pt x="2886" y="4285"/>
                </a:lnTo>
                <a:lnTo>
                  <a:pt x="2887" y="4287"/>
                </a:lnTo>
                <a:lnTo>
                  <a:pt x="2889" y="4288"/>
                </a:lnTo>
                <a:lnTo>
                  <a:pt x="2889" y="4290"/>
                </a:lnTo>
                <a:lnTo>
                  <a:pt x="2889" y="4292"/>
                </a:lnTo>
                <a:lnTo>
                  <a:pt x="2887" y="4297"/>
                </a:lnTo>
                <a:lnTo>
                  <a:pt x="2883" y="4302"/>
                </a:lnTo>
                <a:lnTo>
                  <a:pt x="2873" y="4315"/>
                </a:lnTo>
                <a:lnTo>
                  <a:pt x="2869" y="4322"/>
                </a:lnTo>
                <a:lnTo>
                  <a:pt x="2865" y="4328"/>
                </a:lnTo>
                <a:lnTo>
                  <a:pt x="2863" y="4335"/>
                </a:lnTo>
                <a:lnTo>
                  <a:pt x="2863" y="4338"/>
                </a:lnTo>
                <a:lnTo>
                  <a:pt x="2863" y="4342"/>
                </a:lnTo>
                <a:lnTo>
                  <a:pt x="2864" y="4345"/>
                </a:lnTo>
                <a:lnTo>
                  <a:pt x="2867" y="4348"/>
                </a:lnTo>
                <a:lnTo>
                  <a:pt x="2869" y="4351"/>
                </a:lnTo>
                <a:lnTo>
                  <a:pt x="2873" y="4354"/>
                </a:lnTo>
                <a:lnTo>
                  <a:pt x="2885" y="4361"/>
                </a:lnTo>
                <a:lnTo>
                  <a:pt x="2900" y="4366"/>
                </a:lnTo>
                <a:lnTo>
                  <a:pt x="2927" y="4375"/>
                </a:lnTo>
                <a:lnTo>
                  <a:pt x="2934" y="4379"/>
                </a:lnTo>
                <a:lnTo>
                  <a:pt x="2937" y="4381"/>
                </a:lnTo>
                <a:lnTo>
                  <a:pt x="2937" y="4382"/>
                </a:lnTo>
                <a:lnTo>
                  <a:pt x="2935" y="4384"/>
                </a:lnTo>
                <a:lnTo>
                  <a:pt x="2926" y="4387"/>
                </a:lnTo>
                <a:lnTo>
                  <a:pt x="2916" y="4389"/>
                </a:lnTo>
                <a:lnTo>
                  <a:pt x="2911" y="4391"/>
                </a:lnTo>
                <a:lnTo>
                  <a:pt x="2908" y="4393"/>
                </a:lnTo>
                <a:lnTo>
                  <a:pt x="2908" y="4397"/>
                </a:lnTo>
                <a:lnTo>
                  <a:pt x="2909" y="4401"/>
                </a:lnTo>
                <a:lnTo>
                  <a:pt x="2914" y="4406"/>
                </a:lnTo>
                <a:lnTo>
                  <a:pt x="2923" y="4412"/>
                </a:lnTo>
                <a:lnTo>
                  <a:pt x="2928" y="4417"/>
                </a:lnTo>
                <a:lnTo>
                  <a:pt x="2932" y="4421"/>
                </a:lnTo>
                <a:lnTo>
                  <a:pt x="2933" y="4427"/>
                </a:lnTo>
                <a:lnTo>
                  <a:pt x="2933" y="4431"/>
                </a:lnTo>
                <a:lnTo>
                  <a:pt x="2932" y="4436"/>
                </a:lnTo>
                <a:lnTo>
                  <a:pt x="2929" y="4442"/>
                </a:lnTo>
                <a:lnTo>
                  <a:pt x="2926" y="4451"/>
                </a:lnTo>
                <a:lnTo>
                  <a:pt x="2925" y="4454"/>
                </a:lnTo>
                <a:lnTo>
                  <a:pt x="2924" y="4457"/>
                </a:lnTo>
                <a:lnTo>
                  <a:pt x="2926" y="4461"/>
                </a:lnTo>
                <a:lnTo>
                  <a:pt x="2928" y="4463"/>
                </a:lnTo>
                <a:lnTo>
                  <a:pt x="2934" y="4465"/>
                </a:lnTo>
                <a:lnTo>
                  <a:pt x="2943" y="4466"/>
                </a:lnTo>
                <a:lnTo>
                  <a:pt x="2954" y="4466"/>
                </a:lnTo>
                <a:lnTo>
                  <a:pt x="2970" y="4465"/>
                </a:lnTo>
                <a:lnTo>
                  <a:pt x="2975" y="4465"/>
                </a:lnTo>
                <a:lnTo>
                  <a:pt x="2979" y="4466"/>
                </a:lnTo>
                <a:lnTo>
                  <a:pt x="2979" y="4467"/>
                </a:lnTo>
                <a:lnTo>
                  <a:pt x="2979" y="4468"/>
                </a:lnTo>
                <a:lnTo>
                  <a:pt x="2976" y="4472"/>
                </a:lnTo>
                <a:lnTo>
                  <a:pt x="2966" y="4480"/>
                </a:lnTo>
                <a:lnTo>
                  <a:pt x="2953" y="4490"/>
                </a:lnTo>
                <a:lnTo>
                  <a:pt x="2947" y="4494"/>
                </a:lnTo>
                <a:lnTo>
                  <a:pt x="2942" y="4499"/>
                </a:lnTo>
                <a:lnTo>
                  <a:pt x="2939" y="4503"/>
                </a:lnTo>
                <a:lnTo>
                  <a:pt x="2938" y="4508"/>
                </a:lnTo>
                <a:lnTo>
                  <a:pt x="2938" y="4510"/>
                </a:lnTo>
                <a:lnTo>
                  <a:pt x="2941" y="4512"/>
                </a:lnTo>
                <a:lnTo>
                  <a:pt x="2945" y="4514"/>
                </a:lnTo>
                <a:lnTo>
                  <a:pt x="2955" y="4517"/>
                </a:lnTo>
                <a:lnTo>
                  <a:pt x="2970" y="4518"/>
                </a:lnTo>
                <a:lnTo>
                  <a:pt x="2983" y="4519"/>
                </a:lnTo>
                <a:lnTo>
                  <a:pt x="2991" y="4521"/>
                </a:lnTo>
                <a:lnTo>
                  <a:pt x="2993" y="4522"/>
                </a:lnTo>
                <a:lnTo>
                  <a:pt x="2994" y="4523"/>
                </a:lnTo>
                <a:lnTo>
                  <a:pt x="2994" y="4525"/>
                </a:lnTo>
                <a:lnTo>
                  <a:pt x="2993" y="4527"/>
                </a:lnTo>
                <a:lnTo>
                  <a:pt x="2990" y="4530"/>
                </a:lnTo>
                <a:lnTo>
                  <a:pt x="2984" y="4534"/>
                </a:lnTo>
                <a:lnTo>
                  <a:pt x="2970" y="4543"/>
                </a:lnTo>
                <a:lnTo>
                  <a:pt x="2962" y="4546"/>
                </a:lnTo>
                <a:lnTo>
                  <a:pt x="2956" y="4550"/>
                </a:lnTo>
                <a:lnTo>
                  <a:pt x="2953" y="4555"/>
                </a:lnTo>
                <a:lnTo>
                  <a:pt x="2952" y="4556"/>
                </a:lnTo>
                <a:lnTo>
                  <a:pt x="2953" y="4558"/>
                </a:lnTo>
                <a:lnTo>
                  <a:pt x="2954" y="4559"/>
                </a:lnTo>
                <a:lnTo>
                  <a:pt x="2956" y="4562"/>
                </a:lnTo>
                <a:lnTo>
                  <a:pt x="2964" y="4564"/>
                </a:lnTo>
                <a:lnTo>
                  <a:pt x="2979" y="4566"/>
                </a:lnTo>
                <a:lnTo>
                  <a:pt x="2999" y="4567"/>
                </a:lnTo>
                <a:lnTo>
                  <a:pt x="3010" y="4568"/>
                </a:lnTo>
                <a:lnTo>
                  <a:pt x="3017" y="4571"/>
                </a:lnTo>
                <a:lnTo>
                  <a:pt x="3018" y="4572"/>
                </a:lnTo>
                <a:lnTo>
                  <a:pt x="3019" y="4573"/>
                </a:lnTo>
                <a:lnTo>
                  <a:pt x="3017" y="4576"/>
                </a:lnTo>
                <a:lnTo>
                  <a:pt x="3011" y="4580"/>
                </a:lnTo>
                <a:lnTo>
                  <a:pt x="3005" y="4584"/>
                </a:lnTo>
                <a:lnTo>
                  <a:pt x="2990" y="4593"/>
                </a:lnTo>
                <a:lnTo>
                  <a:pt x="2983" y="4599"/>
                </a:lnTo>
                <a:lnTo>
                  <a:pt x="2979" y="4603"/>
                </a:lnTo>
                <a:lnTo>
                  <a:pt x="2978" y="4606"/>
                </a:lnTo>
                <a:lnTo>
                  <a:pt x="2976" y="4609"/>
                </a:lnTo>
                <a:lnTo>
                  <a:pt x="2978" y="4612"/>
                </a:lnTo>
                <a:lnTo>
                  <a:pt x="2979" y="4614"/>
                </a:lnTo>
                <a:lnTo>
                  <a:pt x="2981" y="4617"/>
                </a:lnTo>
                <a:lnTo>
                  <a:pt x="2985" y="4620"/>
                </a:lnTo>
                <a:lnTo>
                  <a:pt x="2997" y="4624"/>
                </a:lnTo>
                <a:lnTo>
                  <a:pt x="3016" y="4629"/>
                </a:lnTo>
                <a:lnTo>
                  <a:pt x="3042" y="4633"/>
                </a:lnTo>
                <a:lnTo>
                  <a:pt x="3052" y="4636"/>
                </a:lnTo>
                <a:lnTo>
                  <a:pt x="3058" y="4638"/>
                </a:lnTo>
                <a:lnTo>
                  <a:pt x="3060" y="4639"/>
                </a:lnTo>
                <a:lnTo>
                  <a:pt x="3060" y="4640"/>
                </a:lnTo>
                <a:lnTo>
                  <a:pt x="3058" y="4642"/>
                </a:lnTo>
                <a:lnTo>
                  <a:pt x="3054" y="4645"/>
                </a:lnTo>
                <a:lnTo>
                  <a:pt x="3048" y="4647"/>
                </a:lnTo>
                <a:lnTo>
                  <a:pt x="3034" y="4652"/>
                </a:lnTo>
                <a:lnTo>
                  <a:pt x="3027" y="4656"/>
                </a:lnTo>
                <a:lnTo>
                  <a:pt x="3021" y="4658"/>
                </a:lnTo>
                <a:lnTo>
                  <a:pt x="3018" y="4663"/>
                </a:lnTo>
                <a:lnTo>
                  <a:pt x="3017" y="4664"/>
                </a:lnTo>
                <a:lnTo>
                  <a:pt x="3017" y="4666"/>
                </a:lnTo>
                <a:lnTo>
                  <a:pt x="3018" y="4668"/>
                </a:lnTo>
                <a:lnTo>
                  <a:pt x="3019" y="4669"/>
                </a:lnTo>
                <a:lnTo>
                  <a:pt x="3026" y="4674"/>
                </a:lnTo>
                <a:lnTo>
                  <a:pt x="3038" y="4678"/>
                </a:lnTo>
                <a:lnTo>
                  <a:pt x="3055" y="4683"/>
                </a:lnTo>
                <a:lnTo>
                  <a:pt x="3072" y="4688"/>
                </a:lnTo>
                <a:lnTo>
                  <a:pt x="3082" y="4693"/>
                </a:lnTo>
                <a:lnTo>
                  <a:pt x="3085" y="4695"/>
                </a:lnTo>
                <a:lnTo>
                  <a:pt x="3086" y="4697"/>
                </a:lnTo>
                <a:lnTo>
                  <a:pt x="3086" y="4698"/>
                </a:lnTo>
                <a:lnTo>
                  <a:pt x="3086" y="4701"/>
                </a:lnTo>
                <a:lnTo>
                  <a:pt x="3082" y="4705"/>
                </a:lnTo>
                <a:lnTo>
                  <a:pt x="3076" y="4710"/>
                </a:lnTo>
                <a:lnTo>
                  <a:pt x="3058" y="4717"/>
                </a:lnTo>
                <a:lnTo>
                  <a:pt x="3051" y="4722"/>
                </a:lnTo>
                <a:lnTo>
                  <a:pt x="3043" y="4726"/>
                </a:lnTo>
                <a:lnTo>
                  <a:pt x="3038" y="4731"/>
                </a:lnTo>
                <a:lnTo>
                  <a:pt x="3037" y="4733"/>
                </a:lnTo>
                <a:lnTo>
                  <a:pt x="3037" y="4735"/>
                </a:lnTo>
                <a:lnTo>
                  <a:pt x="3038" y="4738"/>
                </a:lnTo>
                <a:lnTo>
                  <a:pt x="3039" y="4741"/>
                </a:lnTo>
                <a:lnTo>
                  <a:pt x="3043" y="4743"/>
                </a:lnTo>
                <a:lnTo>
                  <a:pt x="3048" y="4747"/>
                </a:lnTo>
                <a:lnTo>
                  <a:pt x="3063" y="4752"/>
                </a:lnTo>
                <a:lnTo>
                  <a:pt x="3084" y="4759"/>
                </a:lnTo>
                <a:lnTo>
                  <a:pt x="3097" y="4762"/>
                </a:lnTo>
                <a:lnTo>
                  <a:pt x="3106" y="4766"/>
                </a:lnTo>
                <a:lnTo>
                  <a:pt x="3113" y="4769"/>
                </a:lnTo>
                <a:lnTo>
                  <a:pt x="3118" y="4772"/>
                </a:lnTo>
                <a:lnTo>
                  <a:pt x="3121" y="4776"/>
                </a:lnTo>
                <a:lnTo>
                  <a:pt x="3123" y="4779"/>
                </a:lnTo>
                <a:lnTo>
                  <a:pt x="3123" y="4783"/>
                </a:lnTo>
                <a:lnTo>
                  <a:pt x="3122" y="4786"/>
                </a:lnTo>
                <a:lnTo>
                  <a:pt x="3120" y="4789"/>
                </a:lnTo>
                <a:lnTo>
                  <a:pt x="3117" y="4793"/>
                </a:lnTo>
                <a:lnTo>
                  <a:pt x="3108" y="4799"/>
                </a:lnTo>
                <a:lnTo>
                  <a:pt x="3086" y="4812"/>
                </a:lnTo>
                <a:lnTo>
                  <a:pt x="3076" y="4818"/>
                </a:lnTo>
                <a:lnTo>
                  <a:pt x="3070" y="4825"/>
                </a:lnTo>
                <a:lnTo>
                  <a:pt x="3067" y="4829"/>
                </a:lnTo>
                <a:lnTo>
                  <a:pt x="3067" y="4832"/>
                </a:lnTo>
                <a:lnTo>
                  <a:pt x="3067" y="4835"/>
                </a:lnTo>
                <a:lnTo>
                  <a:pt x="3070" y="4839"/>
                </a:lnTo>
                <a:lnTo>
                  <a:pt x="3073" y="4842"/>
                </a:lnTo>
                <a:lnTo>
                  <a:pt x="3079" y="4846"/>
                </a:lnTo>
                <a:lnTo>
                  <a:pt x="3086" y="4850"/>
                </a:lnTo>
                <a:lnTo>
                  <a:pt x="3097" y="4853"/>
                </a:lnTo>
                <a:lnTo>
                  <a:pt x="3123" y="4860"/>
                </a:lnTo>
                <a:lnTo>
                  <a:pt x="3163" y="4868"/>
                </a:lnTo>
                <a:lnTo>
                  <a:pt x="3103" y="4879"/>
                </a:lnTo>
                <a:lnTo>
                  <a:pt x="2957" y="4907"/>
                </a:lnTo>
                <a:lnTo>
                  <a:pt x="2865" y="4923"/>
                </a:lnTo>
                <a:lnTo>
                  <a:pt x="2770" y="4938"/>
                </a:lnTo>
                <a:lnTo>
                  <a:pt x="2676" y="4952"/>
                </a:lnTo>
                <a:lnTo>
                  <a:pt x="2631" y="4958"/>
                </a:lnTo>
                <a:lnTo>
                  <a:pt x="2588" y="4962"/>
                </a:lnTo>
                <a:lnTo>
                  <a:pt x="2545" y="4965"/>
                </a:lnTo>
                <a:lnTo>
                  <a:pt x="2497" y="4969"/>
                </a:lnTo>
                <a:lnTo>
                  <a:pt x="2397" y="4973"/>
                </a:lnTo>
                <a:lnTo>
                  <a:pt x="2293" y="4978"/>
                </a:lnTo>
                <a:lnTo>
                  <a:pt x="2198" y="4982"/>
                </a:lnTo>
                <a:lnTo>
                  <a:pt x="2156" y="4984"/>
                </a:lnTo>
                <a:lnTo>
                  <a:pt x="2121" y="4989"/>
                </a:lnTo>
                <a:lnTo>
                  <a:pt x="2091" y="4993"/>
                </a:lnTo>
                <a:lnTo>
                  <a:pt x="2079" y="4996"/>
                </a:lnTo>
                <a:lnTo>
                  <a:pt x="2070" y="4999"/>
                </a:lnTo>
                <a:lnTo>
                  <a:pt x="2062" y="5002"/>
                </a:lnTo>
                <a:lnTo>
                  <a:pt x="2058" y="5006"/>
                </a:lnTo>
                <a:lnTo>
                  <a:pt x="2055" y="5009"/>
                </a:lnTo>
                <a:lnTo>
                  <a:pt x="2054" y="5011"/>
                </a:lnTo>
                <a:lnTo>
                  <a:pt x="2055" y="5014"/>
                </a:lnTo>
                <a:lnTo>
                  <a:pt x="2059" y="5018"/>
                </a:lnTo>
                <a:lnTo>
                  <a:pt x="2064" y="5024"/>
                </a:lnTo>
                <a:lnTo>
                  <a:pt x="2073" y="5028"/>
                </a:lnTo>
                <a:lnTo>
                  <a:pt x="2087" y="5035"/>
                </a:lnTo>
                <a:lnTo>
                  <a:pt x="2098" y="5041"/>
                </a:lnTo>
                <a:lnTo>
                  <a:pt x="2106" y="5046"/>
                </a:lnTo>
                <a:lnTo>
                  <a:pt x="2108" y="5050"/>
                </a:lnTo>
                <a:lnTo>
                  <a:pt x="2110" y="5053"/>
                </a:lnTo>
                <a:lnTo>
                  <a:pt x="2110" y="5055"/>
                </a:lnTo>
                <a:lnTo>
                  <a:pt x="2110" y="5058"/>
                </a:lnTo>
                <a:lnTo>
                  <a:pt x="2109" y="5061"/>
                </a:lnTo>
                <a:lnTo>
                  <a:pt x="2107" y="5064"/>
                </a:lnTo>
                <a:lnTo>
                  <a:pt x="2100" y="5070"/>
                </a:lnTo>
                <a:lnTo>
                  <a:pt x="2091" y="5074"/>
                </a:lnTo>
                <a:lnTo>
                  <a:pt x="2080" y="5080"/>
                </a:lnTo>
                <a:lnTo>
                  <a:pt x="2066" y="5084"/>
                </a:lnTo>
                <a:lnTo>
                  <a:pt x="2051" y="5090"/>
                </a:lnTo>
                <a:lnTo>
                  <a:pt x="2016" y="5099"/>
                </a:lnTo>
                <a:lnTo>
                  <a:pt x="1977" y="5108"/>
                </a:lnTo>
                <a:lnTo>
                  <a:pt x="1939" y="5117"/>
                </a:lnTo>
                <a:lnTo>
                  <a:pt x="1868" y="5131"/>
                </a:lnTo>
                <a:lnTo>
                  <a:pt x="1842" y="5139"/>
                </a:lnTo>
                <a:lnTo>
                  <a:pt x="1833" y="5142"/>
                </a:lnTo>
                <a:lnTo>
                  <a:pt x="1826" y="5145"/>
                </a:lnTo>
                <a:lnTo>
                  <a:pt x="1822" y="5148"/>
                </a:lnTo>
                <a:lnTo>
                  <a:pt x="1821" y="5149"/>
                </a:lnTo>
                <a:lnTo>
                  <a:pt x="1821" y="5150"/>
                </a:lnTo>
                <a:lnTo>
                  <a:pt x="1824" y="5154"/>
                </a:lnTo>
                <a:lnTo>
                  <a:pt x="1831" y="5156"/>
                </a:lnTo>
                <a:lnTo>
                  <a:pt x="1842" y="5158"/>
                </a:lnTo>
                <a:lnTo>
                  <a:pt x="1858" y="5162"/>
                </a:lnTo>
                <a:lnTo>
                  <a:pt x="1905" y="5165"/>
                </a:lnTo>
                <a:lnTo>
                  <a:pt x="1957" y="5171"/>
                </a:lnTo>
                <a:lnTo>
                  <a:pt x="1996" y="5176"/>
                </a:lnTo>
                <a:lnTo>
                  <a:pt x="2013" y="5180"/>
                </a:lnTo>
                <a:lnTo>
                  <a:pt x="2026" y="5183"/>
                </a:lnTo>
                <a:lnTo>
                  <a:pt x="2038" y="5186"/>
                </a:lnTo>
                <a:lnTo>
                  <a:pt x="2045" y="5190"/>
                </a:lnTo>
                <a:lnTo>
                  <a:pt x="2052" y="5194"/>
                </a:lnTo>
                <a:lnTo>
                  <a:pt x="2057" y="5199"/>
                </a:lnTo>
                <a:lnTo>
                  <a:pt x="2059" y="5203"/>
                </a:lnTo>
                <a:lnTo>
                  <a:pt x="2059" y="5208"/>
                </a:lnTo>
                <a:lnTo>
                  <a:pt x="2057" y="5212"/>
                </a:lnTo>
                <a:lnTo>
                  <a:pt x="2053" y="5217"/>
                </a:lnTo>
                <a:lnTo>
                  <a:pt x="2048" y="5221"/>
                </a:lnTo>
                <a:lnTo>
                  <a:pt x="2040" y="5227"/>
                </a:lnTo>
                <a:lnTo>
                  <a:pt x="2021" y="5237"/>
                </a:lnTo>
                <a:lnTo>
                  <a:pt x="1996" y="5247"/>
                </a:lnTo>
                <a:lnTo>
                  <a:pt x="1967" y="5257"/>
                </a:lnTo>
                <a:lnTo>
                  <a:pt x="1932" y="5267"/>
                </a:lnTo>
                <a:lnTo>
                  <a:pt x="1895" y="5276"/>
                </a:lnTo>
                <a:lnTo>
                  <a:pt x="1854" y="5286"/>
                </a:lnTo>
                <a:lnTo>
                  <a:pt x="1811" y="5295"/>
                </a:lnTo>
                <a:lnTo>
                  <a:pt x="1767" y="5303"/>
                </a:lnTo>
                <a:lnTo>
                  <a:pt x="1725" y="5312"/>
                </a:lnTo>
                <a:lnTo>
                  <a:pt x="1689" y="5322"/>
                </a:lnTo>
                <a:lnTo>
                  <a:pt x="1659" y="5331"/>
                </a:lnTo>
                <a:lnTo>
                  <a:pt x="1636" y="5341"/>
                </a:lnTo>
                <a:lnTo>
                  <a:pt x="1626" y="5347"/>
                </a:lnTo>
                <a:lnTo>
                  <a:pt x="1618" y="5352"/>
                </a:lnTo>
                <a:lnTo>
                  <a:pt x="1611" y="5357"/>
                </a:lnTo>
                <a:lnTo>
                  <a:pt x="1606" y="5361"/>
                </a:lnTo>
                <a:lnTo>
                  <a:pt x="1602" y="5367"/>
                </a:lnTo>
                <a:lnTo>
                  <a:pt x="1600" y="5371"/>
                </a:lnTo>
                <a:lnTo>
                  <a:pt x="1600" y="5376"/>
                </a:lnTo>
                <a:lnTo>
                  <a:pt x="1600" y="5379"/>
                </a:lnTo>
                <a:lnTo>
                  <a:pt x="1602" y="5384"/>
                </a:lnTo>
                <a:lnTo>
                  <a:pt x="1607" y="5387"/>
                </a:lnTo>
                <a:lnTo>
                  <a:pt x="1611" y="5391"/>
                </a:lnTo>
                <a:lnTo>
                  <a:pt x="1618" y="5394"/>
                </a:lnTo>
                <a:lnTo>
                  <a:pt x="1627" y="5396"/>
                </a:lnTo>
                <a:lnTo>
                  <a:pt x="1636" y="5398"/>
                </a:lnTo>
                <a:lnTo>
                  <a:pt x="1659" y="5402"/>
                </a:lnTo>
                <a:lnTo>
                  <a:pt x="1689" y="5403"/>
                </a:lnTo>
                <a:lnTo>
                  <a:pt x="1723" y="5402"/>
                </a:lnTo>
                <a:lnTo>
                  <a:pt x="1764" y="5397"/>
                </a:lnTo>
                <a:lnTo>
                  <a:pt x="1811" y="5391"/>
                </a:lnTo>
                <a:lnTo>
                  <a:pt x="1905" y="5376"/>
                </a:lnTo>
                <a:lnTo>
                  <a:pt x="1993" y="5361"/>
                </a:lnTo>
                <a:lnTo>
                  <a:pt x="2149" y="5337"/>
                </a:lnTo>
                <a:lnTo>
                  <a:pt x="2219" y="5325"/>
                </a:lnTo>
                <a:lnTo>
                  <a:pt x="2285" y="5312"/>
                </a:lnTo>
                <a:lnTo>
                  <a:pt x="2347" y="5297"/>
                </a:lnTo>
                <a:lnTo>
                  <a:pt x="2377" y="5290"/>
                </a:lnTo>
                <a:lnTo>
                  <a:pt x="2407" y="5282"/>
                </a:lnTo>
                <a:lnTo>
                  <a:pt x="2413" y="5281"/>
                </a:lnTo>
                <a:lnTo>
                  <a:pt x="2421" y="5281"/>
                </a:lnTo>
                <a:lnTo>
                  <a:pt x="2429" y="5282"/>
                </a:lnTo>
                <a:lnTo>
                  <a:pt x="2438" y="5283"/>
                </a:lnTo>
                <a:lnTo>
                  <a:pt x="2447" y="5286"/>
                </a:lnTo>
                <a:lnTo>
                  <a:pt x="2456" y="5291"/>
                </a:lnTo>
                <a:lnTo>
                  <a:pt x="2476" y="5301"/>
                </a:lnTo>
                <a:lnTo>
                  <a:pt x="2500" y="5313"/>
                </a:lnTo>
                <a:lnTo>
                  <a:pt x="2524" y="5329"/>
                </a:lnTo>
                <a:lnTo>
                  <a:pt x="2552" y="5345"/>
                </a:lnTo>
                <a:lnTo>
                  <a:pt x="2582" y="5361"/>
                </a:lnTo>
                <a:lnTo>
                  <a:pt x="2614" y="5378"/>
                </a:lnTo>
                <a:lnTo>
                  <a:pt x="2649" y="5395"/>
                </a:lnTo>
                <a:lnTo>
                  <a:pt x="2686" y="5410"/>
                </a:lnTo>
                <a:lnTo>
                  <a:pt x="2706" y="5416"/>
                </a:lnTo>
                <a:lnTo>
                  <a:pt x="2726" y="5423"/>
                </a:lnTo>
                <a:lnTo>
                  <a:pt x="2748" y="5429"/>
                </a:lnTo>
                <a:lnTo>
                  <a:pt x="2769" y="5433"/>
                </a:lnTo>
                <a:lnTo>
                  <a:pt x="2791" y="5437"/>
                </a:lnTo>
                <a:lnTo>
                  <a:pt x="2815" y="5440"/>
                </a:lnTo>
                <a:lnTo>
                  <a:pt x="2839" y="5442"/>
                </a:lnTo>
                <a:lnTo>
                  <a:pt x="2863" y="5443"/>
                </a:lnTo>
                <a:lnTo>
                  <a:pt x="2889" y="5443"/>
                </a:lnTo>
                <a:lnTo>
                  <a:pt x="2915" y="5441"/>
                </a:lnTo>
                <a:lnTo>
                  <a:pt x="2969" y="5439"/>
                </a:lnTo>
                <a:lnTo>
                  <a:pt x="3024" y="5438"/>
                </a:lnTo>
                <a:lnTo>
                  <a:pt x="3076" y="5438"/>
                </a:lnTo>
                <a:lnTo>
                  <a:pt x="3129" y="5440"/>
                </a:lnTo>
                <a:lnTo>
                  <a:pt x="3178" y="5443"/>
                </a:lnTo>
                <a:lnTo>
                  <a:pt x="3223" y="5447"/>
                </a:lnTo>
                <a:lnTo>
                  <a:pt x="3265" y="5452"/>
                </a:lnTo>
                <a:lnTo>
                  <a:pt x="3300" y="5458"/>
                </a:lnTo>
                <a:lnTo>
                  <a:pt x="3328" y="5465"/>
                </a:lnTo>
                <a:lnTo>
                  <a:pt x="3339" y="5468"/>
                </a:lnTo>
                <a:lnTo>
                  <a:pt x="3348" y="5471"/>
                </a:lnTo>
                <a:lnTo>
                  <a:pt x="3355" y="5475"/>
                </a:lnTo>
                <a:lnTo>
                  <a:pt x="3359" y="5478"/>
                </a:lnTo>
                <a:lnTo>
                  <a:pt x="3360" y="5481"/>
                </a:lnTo>
                <a:lnTo>
                  <a:pt x="3360" y="5485"/>
                </a:lnTo>
                <a:lnTo>
                  <a:pt x="3357" y="5488"/>
                </a:lnTo>
                <a:lnTo>
                  <a:pt x="3350" y="5491"/>
                </a:lnTo>
                <a:lnTo>
                  <a:pt x="3340" y="5494"/>
                </a:lnTo>
                <a:lnTo>
                  <a:pt x="3328" y="5497"/>
                </a:lnTo>
                <a:lnTo>
                  <a:pt x="3312" y="5499"/>
                </a:lnTo>
                <a:lnTo>
                  <a:pt x="3292" y="5503"/>
                </a:lnTo>
                <a:lnTo>
                  <a:pt x="3242" y="5507"/>
                </a:lnTo>
                <a:lnTo>
                  <a:pt x="3126" y="5516"/>
                </a:lnTo>
                <a:lnTo>
                  <a:pt x="3009" y="5526"/>
                </a:lnTo>
                <a:lnTo>
                  <a:pt x="2897" y="5535"/>
                </a:lnTo>
                <a:lnTo>
                  <a:pt x="2793" y="5542"/>
                </a:lnTo>
                <a:lnTo>
                  <a:pt x="2744" y="5545"/>
                </a:lnTo>
                <a:lnTo>
                  <a:pt x="2701" y="5546"/>
                </a:lnTo>
                <a:lnTo>
                  <a:pt x="2661" y="5548"/>
                </a:lnTo>
                <a:lnTo>
                  <a:pt x="2625" y="5546"/>
                </a:lnTo>
                <a:lnTo>
                  <a:pt x="2596" y="5545"/>
                </a:lnTo>
                <a:lnTo>
                  <a:pt x="2573" y="5541"/>
                </a:lnTo>
                <a:lnTo>
                  <a:pt x="2563" y="5539"/>
                </a:lnTo>
                <a:lnTo>
                  <a:pt x="2555" y="5536"/>
                </a:lnTo>
                <a:lnTo>
                  <a:pt x="2549" y="5533"/>
                </a:lnTo>
                <a:lnTo>
                  <a:pt x="2545" y="5528"/>
                </a:lnTo>
                <a:lnTo>
                  <a:pt x="2537" y="5521"/>
                </a:lnTo>
                <a:lnTo>
                  <a:pt x="2529" y="5514"/>
                </a:lnTo>
                <a:lnTo>
                  <a:pt x="2520" y="5508"/>
                </a:lnTo>
                <a:lnTo>
                  <a:pt x="2511" y="5504"/>
                </a:lnTo>
                <a:lnTo>
                  <a:pt x="2500" y="5500"/>
                </a:lnTo>
                <a:lnTo>
                  <a:pt x="2487" y="5498"/>
                </a:lnTo>
                <a:lnTo>
                  <a:pt x="2474" y="5497"/>
                </a:lnTo>
                <a:lnTo>
                  <a:pt x="2459" y="5498"/>
                </a:lnTo>
                <a:lnTo>
                  <a:pt x="2443" y="5500"/>
                </a:lnTo>
                <a:lnTo>
                  <a:pt x="2425" y="5504"/>
                </a:lnTo>
                <a:lnTo>
                  <a:pt x="2404" y="5509"/>
                </a:lnTo>
                <a:lnTo>
                  <a:pt x="2383" y="5516"/>
                </a:lnTo>
                <a:lnTo>
                  <a:pt x="2359" y="5526"/>
                </a:lnTo>
                <a:lnTo>
                  <a:pt x="2334" y="5536"/>
                </a:lnTo>
                <a:lnTo>
                  <a:pt x="2306" y="5550"/>
                </a:lnTo>
                <a:lnTo>
                  <a:pt x="2275" y="5566"/>
                </a:lnTo>
                <a:lnTo>
                  <a:pt x="2256" y="5574"/>
                </a:lnTo>
                <a:lnTo>
                  <a:pt x="2232" y="5583"/>
                </a:lnTo>
                <a:lnTo>
                  <a:pt x="2201" y="5595"/>
                </a:lnTo>
                <a:lnTo>
                  <a:pt x="2165" y="5607"/>
                </a:lnTo>
                <a:lnTo>
                  <a:pt x="2079" y="5634"/>
                </a:lnTo>
                <a:lnTo>
                  <a:pt x="1977" y="5663"/>
                </a:lnTo>
                <a:lnTo>
                  <a:pt x="1861" y="5695"/>
                </a:lnTo>
                <a:lnTo>
                  <a:pt x="1738" y="5728"/>
                </a:lnTo>
                <a:lnTo>
                  <a:pt x="1608" y="5761"/>
                </a:lnTo>
                <a:lnTo>
                  <a:pt x="1476" y="5794"/>
                </a:lnTo>
                <a:lnTo>
                  <a:pt x="1345" y="5826"/>
                </a:lnTo>
                <a:lnTo>
                  <a:pt x="1219" y="5856"/>
                </a:lnTo>
                <a:lnTo>
                  <a:pt x="1100" y="5884"/>
                </a:lnTo>
                <a:lnTo>
                  <a:pt x="992" y="5909"/>
                </a:lnTo>
                <a:lnTo>
                  <a:pt x="899" y="5929"/>
                </a:lnTo>
                <a:lnTo>
                  <a:pt x="824" y="5945"/>
                </a:lnTo>
                <a:lnTo>
                  <a:pt x="770" y="5954"/>
                </a:lnTo>
                <a:lnTo>
                  <a:pt x="753" y="5957"/>
                </a:lnTo>
                <a:lnTo>
                  <a:pt x="742" y="5957"/>
                </a:lnTo>
                <a:lnTo>
                  <a:pt x="734" y="5957"/>
                </a:lnTo>
                <a:lnTo>
                  <a:pt x="727" y="5956"/>
                </a:lnTo>
                <a:lnTo>
                  <a:pt x="712" y="5951"/>
                </a:lnTo>
                <a:lnTo>
                  <a:pt x="697" y="5946"/>
                </a:lnTo>
                <a:lnTo>
                  <a:pt x="681" y="5937"/>
                </a:lnTo>
                <a:lnTo>
                  <a:pt x="667" y="5926"/>
                </a:lnTo>
                <a:lnTo>
                  <a:pt x="651" y="5914"/>
                </a:lnTo>
                <a:lnTo>
                  <a:pt x="620" y="5887"/>
                </a:lnTo>
                <a:lnTo>
                  <a:pt x="588" y="5859"/>
                </a:lnTo>
                <a:lnTo>
                  <a:pt x="556" y="5831"/>
                </a:lnTo>
                <a:lnTo>
                  <a:pt x="539" y="5819"/>
                </a:lnTo>
                <a:lnTo>
                  <a:pt x="522" y="5808"/>
                </a:lnTo>
                <a:lnTo>
                  <a:pt x="505" y="5798"/>
                </a:lnTo>
                <a:lnTo>
                  <a:pt x="487" y="5790"/>
                </a:lnTo>
                <a:lnTo>
                  <a:pt x="471" y="5785"/>
                </a:lnTo>
                <a:lnTo>
                  <a:pt x="461" y="5783"/>
                </a:lnTo>
                <a:lnTo>
                  <a:pt x="457" y="5783"/>
                </a:lnTo>
                <a:lnTo>
                  <a:pt x="454" y="5784"/>
                </a:lnTo>
                <a:lnTo>
                  <a:pt x="451" y="5786"/>
                </a:lnTo>
                <a:lnTo>
                  <a:pt x="450" y="5788"/>
                </a:lnTo>
                <a:lnTo>
                  <a:pt x="450" y="5791"/>
                </a:lnTo>
                <a:lnTo>
                  <a:pt x="450" y="5794"/>
                </a:lnTo>
                <a:lnTo>
                  <a:pt x="454" y="5802"/>
                </a:lnTo>
                <a:lnTo>
                  <a:pt x="460" y="5812"/>
                </a:lnTo>
                <a:lnTo>
                  <a:pt x="469" y="5824"/>
                </a:lnTo>
                <a:lnTo>
                  <a:pt x="480" y="5836"/>
                </a:lnTo>
                <a:lnTo>
                  <a:pt x="493" y="5848"/>
                </a:lnTo>
                <a:lnTo>
                  <a:pt x="507" y="5863"/>
                </a:lnTo>
                <a:lnTo>
                  <a:pt x="524" y="5876"/>
                </a:lnTo>
                <a:lnTo>
                  <a:pt x="541" y="5890"/>
                </a:lnTo>
                <a:lnTo>
                  <a:pt x="559" y="5904"/>
                </a:lnTo>
                <a:lnTo>
                  <a:pt x="578" y="5917"/>
                </a:lnTo>
                <a:lnTo>
                  <a:pt x="596" y="5929"/>
                </a:lnTo>
                <a:lnTo>
                  <a:pt x="614" y="5940"/>
                </a:lnTo>
                <a:lnTo>
                  <a:pt x="627" y="5950"/>
                </a:lnTo>
                <a:lnTo>
                  <a:pt x="636" y="5960"/>
                </a:lnTo>
                <a:lnTo>
                  <a:pt x="643" y="5970"/>
                </a:lnTo>
                <a:lnTo>
                  <a:pt x="646" y="5979"/>
                </a:lnTo>
                <a:lnTo>
                  <a:pt x="648" y="5987"/>
                </a:lnTo>
                <a:lnTo>
                  <a:pt x="646" y="5991"/>
                </a:lnTo>
                <a:lnTo>
                  <a:pt x="645" y="5994"/>
                </a:lnTo>
                <a:lnTo>
                  <a:pt x="641" y="6001"/>
                </a:lnTo>
                <a:lnTo>
                  <a:pt x="635" y="6005"/>
                </a:lnTo>
                <a:lnTo>
                  <a:pt x="626" y="6009"/>
                </a:lnTo>
                <a:lnTo>
                  <a:pt x="616" y="6011"/>
                </a:lnTo>
                <a:lnTo>
                  <a:pt x="604" y="6011"/>
                </a:lnTo>
                <a:lnTo>
                  <a:pt x="592" y="6011"/>
                </a:lnTo>
                <a:lnTo>
                  <a:pt x="577" y="6007"/>
                </a:lnTo>
                <a:lnTo>
                  <a:pt x="561" y="6003"/>
                </a:lnTo>
                <a:lnTo>
                  <a:pt x="546" y="5996"/>
                </a:lnTo>
                <a:lnTo>
                  <a:pt x="517" y="5985"/>
                </a:lnTo>
                <a:lnTo>
                  <a:pt x="497" y="5978"/>
                </a:lnTo>
                <a:lnTo>
                  <a:pt x="482" y="5974"/>
                </a:lnTo>
                <a:lnTo>
                  <a:pt x="469" y="5972"/>
                </a:lnTo>
                <a:lnTo>
                  <a:pt x="460" y="5970"/>
                </a:lnTo>
                <a:lnTo>
                  <a:pt x="451" y="5966"/>
                </a:lnTo>
                <a:lnTo>
                  <a:pt x="442" y="5959"/>
                </a:lnTo>
                <a:lnTo>
                  <a:pt x="430" y="5947"/>
                </a:lnTo>
                <a:lnTo>
                  <a:pt x="414" y="5929"/>
                </a:lnTo>
                <a:lnTo>
                  <a:pt x="395" y="5907"/>
                </a:lnTo>
                <a:lnTo>
                  <a:pt x="375" y="5883"/>
                </a:lnTo>
                <a:lnTo>
                  <a:pt x="357" y="5862"/>
                </a:lnTo>
                <a:lnTo>
                  <a:pt x="341" y="5846"/>
                </a:lnTo>
                <a:lnTo>
                  <a:pt x="335" y="5840"/>
                </a:lnTo>
                <a:lnTo>
                  <a:pt x="330" y="5839"/>
                </a:lnTo>
                <a:lnTo>
                  <a:pt x="329" y="5839"/>
                </a:lnTo>
                <a:lnTo>
                  <a:pt x="328" y="5839"/>
                </a:lnTo>
                <a:lnTo>
                  <a:pt x="328" y="5844"/>
                </a:lnTo>
                <a:lnTo>
                  <a:pt x="330" y="5853"/>
                </a:lnTo>
                <a:lnTo>
                  <a:pt x="335" y="5865"/>
                </a:lnTo>
                <a:lnTo>
                  <a:pt x="346" y="5891"/>
                </a:lnTo>
                <a:lnTo>
                  <a:pt x="355" y="5911"/>
                </a:lnTo>
                <a:lnTo>
                  <a:pt x="357" y="5919"/>
                </a:lnTo>
                <a:lnTo>
                  <a:pt x="358" y="5924"/>
                </a:lnTo>
                <a:lnTo>
                  <a:pt x="358" y="5929"/>
                </a:lnTo>
                <a:lnTo>
                  <a:pt x="356" y="5932"/>
                </a:lnTo>
                <a:lnTo>
                  <a:pt x="351" y="5935"/>
                </a:lnTo>
                <a:lnTo>
                  <a:pt x="345" y="5935"/>
                </a:lnTo>
                <a:lnTo>
                  <a:pt x="336" y="5933"/>
                </a:lnTo>
                <a:lnTo>
                  <a:pt x="325" y="5931"/>
                </a:lnTo>
                <a:lnTo>
                  <a:pt x="292" y="5923"/>
                </a:lnTo>
                <a:lnTo>
                  <a:pt x="246" y="5911"/>
                </a:lnTo>
                <a:lnTo>
                  <a:pt x="221" y="5904"/>
                </a:lnTo>
                <a:lnTo>
                  <a:pt x="200" y="5901"/>
                </a:lnTo>
                <a:lnTo>
                  <a:pt x="183" y="5899"/>
                </a:lnTo>
                <a:lnTo>
                  <a:pt x="170" y="5898"/>
                </a:lnTo>
                <a:lnTo>
                  <a:pt x="161" y="5899"/>
                </a:lnTo>
                <a:lnTo>
                  <a:pt x="154" y="5902"/>
                </a:lnTo>
                <a:lnTo>
                  <a:pt x="152" y="5903"/>
                </a:lnTo>
                <a:lnTo>
                  <a:pt x="151" y="5905"/>
                </a:lnTo>
                <a:lnTo>
                  <a:pt x="151" y="5908"/>
                </a:lnTo>
                <a:lnTo>
                  <a:pt x="151" y="5910"/>
                </a:lnTo>
                <a:lnTo>
                  <a:pt x="154" y="5915"/>
                </a:lnTo>
                <a:lnTo>
                  <a:pt x="161" y="5922"/>
                </a:lnTo>
                <a:lnTo>
                  <a:pt x="170" y="5929"/>
                </a:lnTo>
                <a:lnTo>
                  <a:pt x="181" y="5936"/>
                </a:lnTo>
                <a:lnTo>
                  <a:pt x="196" y="5944"/>
                </a:lnTo>
                <a:lnTo>
                  <a:pt x="212" y="5950"/>
                </a:lnTo>
                <a:lnTo>
                  <a:pt x="231" y="5957"/>
                </a:lnTo>
                <a:lnTo>
                  <a:pt x="252" y="5964"/>
                </a:lnTo>
                <a:lnTo>
                  <a:pt x="293" y="5976"/>
                </a:lnTo>
                <a:lnTo>
                  <a:pt x="326" y="5988"/>
                </a:lnTo>
                <a:lnTo>
                  <a:pt x="351" y="6000"/>
                </a:lnTo>
                <a:lnTo>
                  <a:pt x="371" y="6010"/>
                </a:lnTo>
                <a:lnTo>
                  <a:pt x="385" y="6018"/>
                </a:lnTo>
                <a:lnTo>
                  <a:pt x="394" y="6024"/>
                </a:lnTo>
                <a:lnTo>
                  <a:pt x="401" y="6030"/>
                </a:lnTo>
                <a:lnTo>
                  <a:pt x="176" y="6013"/>
                </a:lnTo>
                <a:lnTo>
                  <a:pt x="146" y="6011"/>
                </a:lnTo>
                <a:lnTo>
                  <a:pt x="117" y="6011"/>
                </a:lnTo>
                <a:lnTo>
                  <a:pt x="92" y="6012"/>
                </a:lnTo>
                <a:lnTo>
                  <a:pt x="82" y="6013"/>
                </a:lnTo>
                <a:lnTo>
                  <a:pt x="73" y="6015"/>
                </a:lnTo>
                <a:lnTo>
                  <a:pt x="65" y="6018"/>
                </a:lnTo>
                <a:lnTo>
                  <a:pt x="60" y="6021"/>
                </a:lnTo>
                <a:lnTo>
                  <a:pt x="56" y="6024"/>
                </a:lnTo>
                <a:lnTo>
                  <a:pt x="56" y="6029"/>
                </a:lnTo>
                <a:lnTo>
                  <a:pt x="58" y="6034"/>
                </a:lnTo>
                <a:lnTo>
                  <a:pt x="62" y="6041"/>
                </a:lnTo>
                <a:lnTo>
                  <a:pt x="70" y="6048"/>
                </a:lnTo>
                <a:lnTo>
                  <a:pt x="80" y="6056"/>
                </a:lnTo>
                <a:lnTo>
                  <a:pt x="100" y="6070"/>
                </a:lnTo>
                <a:lnTo>
                  <a:pt x="106" y="6076"/>
                </a:lnTo>
                <a:lnTo>
                  <a:pt x="109" y="6080"/>
                </a:lnTo>
                <a:lnTo>
                  <a:pt x="110" y="6084"/>
                </a:lnTo>
                <a:lnTo>
                  <a:pt x="110" y="6086"/>
                </a:lnTo>
                <a:lnTo>
                  <a:pt x="108" y="6087"/>
                </a:lnTo>
                <a:lnTo>
                  <a:pt x="105" y="6088"/>
                </a:lnTo>
                <a:lnTo>
                  <a:pt x="93" y="6088"/>
                </a:lnTo>
                <a:lnTo>
                  <a:pt x="79" y="6088"/>
                </a:lnTo>
                <a:lnTo>
                  <a:pt x="62" y="6086"/>
                </a:lnTo>
                <a:lnTo>
                  <a:pt x="44" y="6086"/>
                </a:lnTo>
                <a:lnTo>
                  <a:pt x="36" y="6086"/>
                </a:lnTo>
                <a:lnTo>
                  <a:pt x="27" y="6087"/>
                </a:lnTo>
                <a:lnTo>
                  <a:pt x="21" y="6089"/>
                </a:lnTo>
                <a:lnTo>
                  <a:pt x="14" y="6092"/>
                </a:lnTo>
                <a:lnTo>
                  <a:pt x="8" y="6095"/>
                </a:lnTo>
                <a:lnTo>
                  <a:pt x="4" y="6098"/>
                </a:lnTo>
                <a:lnTo>
                  <a:pt x="1" y="6103"/>
                </a:lnTo>
                <a:lnTo>
                  <a:pt x="0" y="6107"/>
                </a:lnTo>
                <a:lnTo>
                  <a:pt x="0" y="6112"/>
                </a:lnTo>
                <a:lnTo>
                  <a:pt x="4" y="6117"/>
                </a:lnTo>
                <a:lnTo>
                  <a:pt x="9" y="6123"/>
                </a:lnTo>
                <a:lnTo>
                  <a:pt x="17" y="6129"/>
                </a:lnTo>
                <a:lnTo>
                  <a:pt x="27" y="6135"/>
                </a:lnTo>
                <a:lnTo>
                  <a:pt x="41" y="6142"/>
                </a:lnTo>
                <a:lnTo>
                  <a:pt x="58" y="6149"/>
                </a:lnTo>
                <a:lnTo>
                  <a:pt x="77" y="6156"/>
                </a:lnTo>
                <a:lnTo>
                  <a:pt x="150" y="6177"/>
                </a:lnTo>
                <a:lnTo>
                  <a:pt x="193" y="6188"/>
                </a:lnTo>
                <a:lnTo>
                  <a:pt x="239" y="6200"/>
                </a:lnTo>
                <a:lnTo>
                  <a:pt x="288" y="6212"/>
                </a:lnTo>
                <a:lnTo>
                  <a:pt x="337" y="6223"/>
                </a:lnTo>
                <a:lnTo>
                  <a:pt x="385" y="6232"/>
                </a:lnTo>
                <a:lnTo>
                  <a:pt x="433" y="6241"/>
                </a:lnTo>
                <a:lnTo>
                  <a:pt x="466" y="6245"/>
                </a:lnTo>
                <a:lnTo>
                  <a:pt x="494" y="6250"/>
                </a:lnTo>
                <a:lnTo>
                  <a:pt x="506" y="6251"/>
                </a:lnTo>
                <a:lnTo>
                  <a:pt x="521" y="6252"/>
                </a:lnTo>
                <a:lnTo>
                  <a:pt x="538" y="6252"/>
                </a:lnTo>
                <a:lnTo>
                  <a:pt x="556" y="6251"/>
                </a:lnTo>
                <a:lnTo>
                  <a:pt x="620" y="6245"/>
                </a:lnTo>
                <a:lnTo>
                  <a:pt x="672" y="6240"/>
                </a:lnTo>
                <a:lnTo>
                  <a:pt x="721" y="6232"/>
                </a:lnTo>
                <a:lnTo>
                  <a:pt x="767" y="6222"/>
                </a:lnTo>
                <a:lnTo>
                  <a:pt x="816" y="6210"/>
                </a:lnTo>
                <a:lnTo>
                  <a:pt x="870" y="6196"/>
                </a:lnTo>
                <a:lnTo>
                  <a:pt x="1014" y="6159"/>
                </a:lnTo>
                <a:lnTo>
                  <a:pt x="1132" y="6130"/>
                </a:lnTo>
                <a:lnTo>
                  <a:pt x="1298" y="6093"/>
                </a:lnTo>
                <a:lnTo>
                  <a:pt x="1492" y="6049"/>
                </a:lnTo>
                <a:lnTo>
                  <a:pt x="1698" y="6004"/>
                </a:lnTo>
                <a:lnTo>
                  <a:pt x="1895" y="5963"/>
                </a:lnTo>
                <a:lnTo>
                  <a:pt x="2067" y="5928"/>
                </a:lnTo>
                <a:lnTo>
                  <a:pt x="2137" y="5913"/>
                </a:lnTo>
                <a:lnTo>
                  <a:pt x="2195" y="5903"/>
                </a:lnTo>
                <a:lnTo>
                  <a:pt x="2236" y="5896"/>
                </a:lnTo>
                <a:lnTo>
                  <a:pt x="2260" y="5894"/>
                </a:lnTo>
                <a:lnTo>
                  <a:pt x="2287" y="5895"/>
                </a:lnTo>
                <a:lnTo>
                  <a:pt x="2312" y="5896"/>
                </a:lnTo>
                <a:lnTo>
                  <a:pt x="2338" y="5896"/>
                </a:lnTo>
                <a:lnTo>
                  <a:pt x="2362" y="5896"/>
                </a:lnTo>
                <a:lnTo>
                  <a:pt x="2384" y="5895"/>
                </a:lnTo>
                <a:lnTo>
                  <a:pt x="2395" y="5894"/>
                </a:lnTo>
                <a:lnTo>
                  <a:pt x="2407" y="5892"/>
                </a:lnTo>
                <a:lnTo>
                  <a:pt x="2417" y="5889"/>
                </a:lnTo>
                <a:lnTo>
                  <a:pt x="2426" y="5885"/>
                </a:lnTo>
                <a:lnTo>
                  <a:pt x="2436" y="5881"/>
                </a:lnTo>
                <a:lnTo>
                  <a:pt x="2445" y="5875"/>
                </a:lnTo>
                <a:lnTo>
                  <a:pt x="2450" y="5872"/>
                </a:lnTo>
                <a:lnTo>
                  <a:pt x="2460" y="5868"/>
                </a:lnTo>
                <a:lnTo>
                  <a:pt x="2491" y="5862"/>
                </a:lnTo>
                <a:lnTo>
                  <a:pt x="2533" y="5854"/>
                </a:lnTo>
                <a:lnTo>
                  <a:pt x="2587" y="5846"/>
                </a:lnTo>
                <a:lnTo>
                  <a:pt x="2649" y="5838"/>
                </a:lnTo>
                <a:lnTo>
                  <a:pt x="2717" y="5829"/>
                </a:lnTo>
                <a:lnTo>
                  <a:pt x="2867" y="5812"/>
                </a:lnTo>
                <a:lnTo>
                  <a:pt x="3020" y="5794"/>
                </a:lnTo>
                <a:lnTo>
                  <a:pt x="3164" y="5779"/>
                </a:lnTo>
                <a:lnTo>
                  <a:pt x="3228" y="5771"/>
                </a:lnTo>
                <a:lnTo>
                  <a:pt x="3283" y="5763"/>
                </a:lnTo>
                <a:lnTo>
                  <a:pt x="3329" y="5756"/>
                </a:lnTo>
                <a:lnTo>
                  <a:pt x="3362" y="5749"/>
                </a:lnTo>
                <a:lnTo>
                  <a:pt x="3374" y="5747"/>
                </a:lnTo>
                <a:lnTo>
                  <a:pt x="3380" y="5747"/>
                </a:lnTo>
                <a:lnTo>
                  <a:pt x="3383" y="5748"/>
                </a:lnTo>
                <a:lnTo>
                  <a:pt x="3384" y="5749"/>
                </a:lnTo>
                <a:lnTo>
                  <a:pt x="3385" y="5751"/>
                </a:lnTo>
                <a:lnTo>
                  <a:pt x="3385" y="5753"/>
                </a:lnTo>
                <a:lnTo>
                  <a:pt x="3383" y="5757"/>
                </a:lnTo>
                <a:lnTo>
                  <a:pt x="3380" y="5763"/>
                </a:lnTo>
                <a:lnTo>
                  <a:pt x="3372" y="5775"/>
                </a:lnTo>
                <a:lnTo>
                  <a:pt x="3368" y="5782"/>
                </a:lnTo>
                <a:lnTo>
                  <a:pt x="3366" y="5789"/>
                </a:lnTo>
                <a:lnTo>
                  <a:pt x="3365" y="5794"/>
                </a:lnTo>
                <a:lnTo>
                  <a:pt x="3366" y="5797"/>
                </a:lnTo>
                <a:lnTo>
                  <a:pt x="3367" y="5799"/>
                </a:lnTo>
                <a:lnTo>
                  <a:pt x="3369" y="5800"/>
                </a:lnTo>
                <a:lnTo>
                  <a:pt x="3371" y="5802"/>
                </a:lnTo>
                <a:lnTo>
                  <a:pt x="3380" y="5804"/>
                </a:lnTo>
                <a:lnTo>
                  <a:pt x="3394" y="5804"/>
                </a:lnTo>
                <a:lnTo>
                  <a:pt x="3412" y="5802"/>
                </a:lnTo>
                <a:lnTo>
                  <a:pt x="3432" y="5800"/>
                </a:lnTo>
                <a:lnTo>
                  <a:pt x="3450" y="5799"/>
                </a:lnTo>
                <a:lnTo>
                  <a:pt x="3466" y="5800"/>
                </a:lnTo>
                <a:lnTo>
                  <a:pt x="3481" y="5800"/>
                </a:lnTo>
                <a:lnTo>
                  <a:pt x="3508" y="5803"/>
                </a:lnTo>
                <a:lnTo>
                  <a:pt x="3519" y="5804"/>
                </a:lnTo>
                <a:lnTo>
                  <a:pt x="3532" y="5804"/>
                </a:lnTo>
                <a:lnTo>
                  <a:pt x="3543" y="5802"/>
                </a:lnTo>
                <a:lnTo>
                  <a:pt x="3555" y="5800"/>
                </a:lnTo>
                <a:lnTo>
                  <a:pt x="3568" y="5794"/>
                </a:lnTo>
                <a:lnTo>
                  <a:pt x="3580" y="5788"/>
                </a:lnTo>
                <a:lnTo>
                  <a:pt x="3593" y="5778"/>
                </a:lnTo>
                <a:lnTo>
                  <a:pt x="3609" y="5764"/>
                </a:lnTo>
                <a:lnTo>
                  <a:pt x="3625" y="5747"/>
                </a:lnTo>
                <a:lnTo>
                  <a:pt x="3643" y="5726"/>
                </a:lnTo>
                <a:lnTo>
                  <a:pt x="3646" y="5721"/>
                </a:lnTo>
                <a:lnTo>
                  <a:pt x="3651" y="5718"/>
                </a:lnTo>
                <a:lnTo>
                  <a:pt x="3655" y="5715"/>
                </a:lnTo>
                <a:lnTo>
                  <a:pt x="3660" y="5712"/>
                </a:lnTo>
                <a:lnTo>
                  <a:pt x="3670" y="5710"/>
                </a:lnTo>
                <a:lnTo>
                  <a:pt x="3681" y="5709"/>
                </a:lnTo>
                <a:lnTo>
                  <a:pt x="3706" y="5710"/>
                </a:lnTo>
                <a:lnTo>
                  <a:pt x="3720" y="5711"/>
                </a:lnTo>
                <a:lnTo>
                  <a:pt x="3735" y="5711"/>
                </a:lnTo>
                <a:lnTo>
                  <a:pt x="3752" y="5709"/>
                </a:lnTo>
                <a:lnTo>
                  <a:pt x="3768" y="5706"/>
                </a:lnTo>
                <a:lnTo>
                  <a:pt x="3788" y="5699"/>
                </a:lnTo>
                <a:lnTo>
                  <a:pt x="3798" y="5695"/>
                </a:lnTo>
                <a:lnTo>
                  <a:pt x="3808" y="5690"/>
                </a:lnTo>
                <a:lnTo>
                  <a:pt x="3819" y="5683"/>
                </a:lnTo>
                <a:lnTo>
                  <a:pt x="3829" y="5675"/>
                </a:lnTo>
                <a:lnTo>
                  <a:pt x="3841" y="5668"/>
                </a:lnTo>
                <a:lnTo>
                  <a:pt x="3853" y="5657"/>
                </a:lnTo>
                <a:lnTo>
                  <a:pt x="3865" y="5646"/>
                </a:lnTo>
                <a:lnTo>
                  <a:pt x="3877" y="5634"/>
                </a:lnTo>
                <a:lnTo>
                  <a:pt x="3891" y="5619"/>
                </a:lnTo>
                <a:lnTo>
                  <a:pt x="3904" y="5604"/>
                </a:lnTo>
                <a:lnTo>
                  <a:pt x="3912" y="5595"/>
                </a:lnTo>
                <a:lnTo>
                  <a:pt x="3922" y="5587"/>
                </a:lnTo>
                <a:lnTo>
                  <a:pt x="3931" y="5581"/>
                </a:lnTo>
                <a:lnTo>
                  <a:pt x="3941" y="5578"/>
                </a:lnTo>
                <a:lnTo>
                  <a:pt x="3952" y="5574"/>
                </a:lnTo>
                <a:lnTo>
                  <a:pt x="3964" y="5573"/>
                </a:lnTo>
                <a:lnTo>
                  <a:pt x="3975" y="5573"/>
                </a:lnTo>
                <a:lnTo>
                  <a:pt x="3986" y="5573"/>
                </a:lnTo>
                <a:lnTo>
                  <a:pt x="4010" y="5578"/>
                </a:lnTo>
                <a:lnTo>
                  <a:pt x="4035" y="5582"/>
                </a:lnTo>
                <a:lnTo>
                  <a:pt x="4061" y="5587"/>
                </a:lnTo>
                <a:lnTo>
                  <a:pt x="4088" y="5591"/>
                </a:lnTo>
                <a:lnTo>
                  <a:pt x="4157" y="5599"/>
                </a:lnTo>
                <a:lnTo>
                  <a:pt x="4253" y="5612"/>
                </a:lnTo>
                <a:lnTo>
                  <a:pt x="4379" y="5626"/>
                </a:lnTo>
                <a:lnTo>
                  <a:pt x="4453" y="5635"/>
                </a:lnTo>
                <a:lnTo>
                  <a:pt x="4535" y="5644"/>
                </a:lnTo>
                <a:lnTo>
                  <a:pt x="4627" y="5653"/>
                </a:lnTo>
                <a:lnTo>
                  <a:pt x="4677" y="5656"/>
                </a:lnTo>
                <a:lnTo>
                  <a:pt x="4731" y="5660"/>
                </a:lnTo>
                <a:lnTo>
                  <a:pt x="4789" y="5661"/>
                </a:lnTo>
                <a:lnTo>
                  <a:pt x="4819" y="5661"/>
                </a:lnTo>
                <a:lnTo>
                  <a:pt x="4850" y="5660"/>
                </a:lnTo>
                <a:lnTo>
                  <a:pt x="4881" y="5657"/>
                </a:lnTo>
                <a:lnTo>
                  <a:pt x="4914" y="5655"/>
                </a:lnTo>
                <a:lnTo>
                  <a:pt x="4948" y="5651"/>
                </a:lnTo>
                <a:lnTo>
                  <a:pt x="4981" y="5646"/>
                </a:lnTo>
                <a:lnTo>
                  <a:pt x="5017" y="5641"/>
                </a:lnTo>
                <a:lnTo>
                  <a:pt x="5052" y="5634"/>
                </a:lnTo>
                <a:lnTo>
                  <a:pt x="5089" y="5626"/>
                </a:lnTo>
                <a:lnTo>
                  <a:pt x="5126" y="5617"/>
                </a:lnTo>
                <a:lnTo>
                  <a:pt x="5165" y="5606"/>
                </a:lnTo>
                <a:lnTo>
                  <a:pt x="5203" y="5594"/>
                </a:lnTo>
                <a:lnTo>
                  <a:pt x="5244" y="5580"/>
                </a:lnTo>
                <a:lnTo>
                  <a:pt x="5284" y="5564"/>
                </a:lnTo>
                <a:lnTo>
                  <a:pt x="5326" y="5548"/>
                </a:lnTo>
                <a:lnTo>
                  <a:pt x="5368" y="5528"/>
                </a:lnTo>
                <a:lnTo>
                  <a:pt x="5412" y="5507"/>
                </a:lnTo>
                <a:lnTo>
                  <a:pt x="5456" y="5485"/>
                </a:lnTo>
                <a:lnTo>
                  <a:pt x="5501" y="5460"/>
                </a:lnTo>
                <a:lnTo>
                  <a:pt x="5547" y="5433"/>
                </a:lnTo>
                <a:lnTo>
                  <a:pt x="5593" y="5404"/>
                </a:lnTo>
                <a:lnTo>
                  <a:pt x="5640" y="5373"/>
                </a:lnTo>
                <a:lnTo>
                  <a:pt x="5674" y="5350"/>
                </a:lnTo>
                <a:lnTo>
                  <a:pt x="5711" y="5329"/>
                </a:lnTo>
                <a:lnTo>
                  <a:pt x="5751" y="5308"/>
                </a:lnTo>
                <a:lnTo>
                  <a:pt x="5791" y="5287"/>
                </a:lnTo>
                <a:lnTo>
                  <a:pt x="5833" y="5267"/>
                </a:lnTo>
                <a:lnTo>
                  <a:pt x="5876" y="5248"/>
                </a:lnTo>
                <a:lnTo>
                  <a:pt x="5920" y="5229"/>
                </a:lnTo>
                <a:lnTo>
                  <a:pt x="5966" y="5210"/>
                </a:lnTo>
                <a:lnTo>
                  <a:pt x="6061" y="5173"/>
                </a:lnTo>
                <a:lnTo>
                  <a:pt x="6159" y="5137"/>
                </a:lnTo>
                <a:lnTo>
                  <a:pt x="6361" y="5065"/>
                </a:lnTo>
                <a:lnTo>
                  <a:pt x="6462" y="5028"/>
                </a:lnTo>
                <a:lnTo>
                  <a:pt x="6562" y="4989"/>
                </a:lnTo>
                <a:lnTo>
                  <a:pt x="6611" y="4969"/>
                </a:lnTo>
                <a:lnTo>
                  <a:pt x="6661" y="4949"/>
                </a:lnTo>
                <a:lnTo>
                  <a:pt x="6709" y="4927"/>
                </a:lnTo>
                <a:lnTo>
                  <a:pt x="6755" y="4906"/>
                </a:lnTo>
                <a:lnTo>
                  <a:pt x="6801" y="4884"/>
                </a:lnTo>
                <a:lnTo>
                  <a:pt x="6846" y="4860"/>
                </a:lnTo>
                <a:lnTo>
                  <a:pt x="6889" y="4835"/>
                </a:lnTo>
                <a:lnTo>
                  <a:pt x="6931" y="4811"/>
                </a:lnTo>
                <a:lnTo>
                  <a:pt x="6971" y="4785"/>
                </a:lnTo>
                <a:lnTo>
                  <a:pt x="7011" y="4757"/>
                </a:lnTo>
                <a:lnTo>
                  <a:pt x="7048" y="4729"/>
                </a:lnTo>
                <a:lnTo>
                  <a:pt x="7082" y="4700"/>
                </a:lnTo>
                <a:lnTo>
                  <a:pt x="7111" y="4674"/>
                </a:lnTo>
                <a:lnTo>
                  <a:pt x="7140" y="4650"/>
                </a:lnTo>
                <a:lnTo>
                  <a:pt x="7166" y="4629"/>
                </a:lnTo>
                <a:lnTo>
                  <a:pt x="7193" y="4610"/>
                </a:lnTo>
                <a:lnTo>
                  <a:pt x="7219" y="4592"/>
                </a:lnTo>
                <a:lnTo>
                  <a:pt x="7244" y="4576"/>
                </a:lnTo>
                <a:lnTo>
                  <a:pt x="7267" y="4562"/>
                </a:lnTo>
                <a:lnTo>
                  <a:pt x="7291" y="4548"/>
                </a:lnTo>
                <a:lnTo>
                  <a:pt x="7313" y="4537"/>
                </a:lnTo>
                <a:lnTo>
                  <a:pt x="7336" y="4527"/>
                </a:lnTo>
                <a:lnTo>
                  <a:pt x="7357" y="4518"/>
                </a:lnTo>
                <a:lnTo>
                  <a:pt x="7377" y="4510"/>
                </a:lnTo>
                <a:lnTo>
                  <a:pt x="7398" y="4503"/>
                </a:lnTo>
                <a:lnTo>
                  <a:pt x="7417" y="4499"/>
                </a:lnTo>
                <a:lnTo>
                  <a:pt x="7436" y="4494"/>
                </a:lnTo>
                <a:lnTo>
                  <a:pt x="7454" y="4491"/>
                </a:lnTo>
                <a:lnTo>
                  <a:pt x="7472" y="4489"/>
                </a:lnTo>
                <a:lnTo>
                  <a:pt x="7488" y="4488"/>
                </a:lnTo>
                <a:lnTo>
                  <a:pt x="7505" y="4486"/>
                </a:lnTo>
                <a:lnTo>
                  <a:pt x="7521" y="4486"/>
                </a:lnTo>
                <a:lnTo>
                  <a:pt x="7551" y="4489"/>
                </a:lnTo>
                <a:lnTo>
                  <a:pt x="7579" y="4492"/>
                </a:lnTo>
                <a:lnTo>
                  <a:pt x="7606" y="4498"/>
                </a:lnTo>
                <a:lnTo>
                  <a:pt x="7632" y="4503"/>
                </a:lnTo>
                <a:lnTo>
                  <a:pt x="7679" y="4516"/>
                </a:lnTo>
                <a:lnTo>
                  <a:pt x="7694" y="4520"/>
                </a:lnTo>
                <a:lnTo>
                  <a:pt x="7711" y="4527"/>
                </a:lnTo>
                <a:lnTo>
                  <a:pt x="7752" y="4543"/>
                </a:lnTo>
                <a:lnTo>
                  <a:pt x="7776" y="4550"/>
                </a:lnTo>
                <a:lnTo>
                  <a:pt x="7800" y="4559"/>
                </a:lnTo>
                <a:lnTo>
                  <a:pt x="7828" y="4567"/>
                </a:lnTo>
                <a:lnTo>
                  <a:pt x="7856" y="4573"/>
                </a:lnTo>
                <a:lnTo>
                  <a:pt x="7886" y="4578"/>
                </a:lnTo>
                <a:lnTo>
                  <a:pt x="7916" y="4581"/>
                </a:lnTo>
                <a:lnTo>
                  <a:pt x="7932" y="4582"/>
                </a:lnTo>
                <a:lnTo>
                  <a:pt x="7947" y="4582"/>
                </a:lnTo>
                <a:lnTo>
                  <a:pt x="7963" y="4581"/>
                </a:lnTo>
                <a:lnTo>
                  <a:pt x="7980" y="4580"/>
                </a:lnTo>
                <a:lnTo>
                  <a:pt x="7995" y="4576"/>
                </a:lnTo>
                <a:lnTo>
                  <a:pt x="8011" y="4573"/>
                </a:lnTo>
                <a:lnTo>
                  <a:pt x="8027" y="4568"/>
                </a:lnTo>
                <a:lnTo>
                  <a:pt x="8044" y="4563"/>
                </a:lnTo>
                <a:lnTo>
                  <a:pt x="8059" y="4557"/>
                </a:lnTo>
                <a:lnTo>
                  <a:pt x="8075" y="4549"/>
                </a:lnTo>
                <a:lnTo>
                  <a:pt x="8092" y="4540"/>
                </a:lnTo>
                <a:lnTo>
                  <a:pt x="8108" y="4530"/>
                </a:lnTo>
                <a:lnTo>
                  <a:pt x="8122" y="4521"/>
                </a:lnTo>
                <a:lnTo>
                  <a:pt x="8138" y="4514"/>
                </a:lnTo>
                <a:lnTo>
                  <a:pt x="8154" y="4509"/>
                </a:lnTo>
                <a:lnTo>
                  <a:pt x="8172" y="4504"/>
                </a:lnTo>
                <a:lnTo>
                  <a:pt x="8190" y="4501"/>
                </a:lnTo>
                <a:lnTo>
                  <a:pt x="8209" y="4499"/>
                </a:lnTo>
                <a:lnTo>
                  <a:pt x="8229" y="4499"/>
                </a:lnTo>
                <a:lnTo>
                  <a:pt x="8249" y="4498"/>
                </a:lnTo>
                <a:lnTo>
                  <a:pt x="8292" y="4500"/>
                </a:lnTo>
                <a:lnTo>
                  <a:pt x="8335" y="4502"/>
                </a:lnTo>
                <a:lnTo>
                  <a:pt x="8379" y="4504"/>
                </a:lnTo>
                <a:lnTo>
                  <a:pt x="8424" y="4507"/>
                </a:lnTo>
                <a:lnTo>
                  <a:pt x="8480" y="4509"/>
                </a:lnTo>
                <a:lnTo>
                  <a:pt x="8568" y="4514"/>
                </a:lnTo>
                <a:lnTo>
                  <a:pt x="8817" y="4530"/>
                </a:lnTo>
                <a:lnTo>
                  <a:pt x="9486" y="4578"/>
                </a:lnTo>
                <a:lnTo>
                  <a:pt x="9832" y="4602"/>
                </a:lnTo>
                <a:lnTo>
                  <a:pt x="10135" y="4622"/>
                </a:lnTo>
                <a:lnTo>
                  <a:pt x="10258" y="4630"/>
                </a:lnTo>
                <a:lnTo>
                  <a:pt x="10358" y="4636"/>
                </a:lnTo>
                <a:lnTo>
                  <a:pt x="10429" y="4639"/>
                </a:lnTo>
                <a:lnTo>
                  <a:pt x="10451" y="4639"/>
                </a:lnTo>
                <a:lnTo>
                  <a:pt x="10465" y="4639"/>
                </a:lnTo>
                <a:lnTo>
                  <a:pt x="10476" y="4637"/>
                </a:lnTo>
                <a:lnTo>
                  <a:pt x="10483" y="4636"/>
                </a:lnTo>
                <a:lnTo>
                  <a:pt x="10486" y="4632"/>
                </a:lnTo>
                <a:lnTo>
                  <a:pt x="10487" y="4631"/>
                </a:lnTo>
                <a:lnTo>
                  <a:pt x="10487" y="4629"/>
                </a:lnTo>
                <a:lnTo>
                  <a:pt x="10484" y="4626"/>
                </a:lnTo>
                <a:lnTo>
                  <a:pt x="10479" y="4622"/>
                </a:lnTo>
                <a:lnTo>
                  <a:pt x="10471" y="4618"/>
                </a:lnTo>
                <a:lnTo>
                  <a:pt x="10462" y="4613"/>
                </a:lnTo>
                <a:lnTo>
                  <a:pt x="10439" y="4604"/>
                </a:lnTo>
                <a:lnTo>
                  <a:pt x="10412" y="4596"/>
                </a:lnTo>
                <a:lnTo>
                  <a:pt x="10383" y="4588"/>
                </a:lnTo>
                <a:lnTo>
                  <a:pt x="10356" y="4583"/>
                </a:lnTo>
                <a:close/>
                <a:moveTo>
                  <a:pt x="485" y="6160"/>
                </a:moveTo>
                <a:lnTo>
                  <a:pt x="485" y="6160"/>
                </a:lnTo>
                <a:lnTo>
                  <a:pt x="477" y="6159"/>
                </a:lnTo>
                <a:lnTo>
                  <a:pt x="468" y="6158"/>
                </a:lnTo>
                <a:lnTo>
                  <a:pt x="449" y="6152"/>
                </a:lnTo>
                <a:lnTo>
                  <a:pt x="429" y="6144"/>
                </a:lnTo>
                <a:lnTo>
                  <a:pt x="411" y="6135"/>
                </a:lnTo>
                <a:lnTo>
                  <a:pt x="394" y="6126"/>
                </a:lnTo>
                <a:lnTo>
                  <a:pt x="381" y="6119"/>
                </a:lnTo>
                <a:lnTo>
                  <a:pt x="369" y="6112"/>
                </a:lnTo>
                <a:lnTo>
                  <a:pt x="482" y="6099"/>
                </a:lnTo>
                <a:lnTo>
                  <a:pt x="488" y="6108"/>
                </a:lnTo>
                <a:lnTo>
                  <a:pt x="494" y="6119"/>
                </a:lnTo>
                <a:lnTo>
                  <a:pt x="500" y="6130"/>
                </a:lnTo>
                <a:lnTo>
                  <a:pt x="502" y="6135"/>
                </a:lnTo>
                <a:lnTo>
                  <a:pt x="503" y="6141"/>
                </a:lnTo>
                <a:lnTo>
                  <a:pt x="504" y="6145"/>
                </a:lnTo>
                <a:lnTo>
                  <a:pt x="503" y="6150"/>
                </a:lnTo>
                <a:lnTo>
                  <a:pt x="502" y="6154"/>
                </a:lnTo>
                <a:lnTo>
                  <a:pt x="497" y="6157"/>
                </a:lnTo>
                <a:lnTo>
                  <a:pt x="493" y="6159"/>
                </a:lnTo>
                <a:lnTo>
                  <a:pt x="485" y="6160"/>
                </a:lnTo>
                <a:close/>
                <a:moveTo>
                  <a:pt x="3338" y="5643"/>
                </a:moveTo>
                <a:lnTo>
                  <a:pt x="3338" y="5643"/>
                </a:lnTo>
                <a:lnTo>
                  <a:pt x="3310" y="5651"/>
                </a:lnTo>
                <a:lnTo>
                  <a:pt x="3274" y="5659"/>
                </a:lnTo>
                <a:lnTo>
                  <a:pt x="3186" y="5678"/>
                </a:lnTo>
                <a:lnTo>
                  <a:pt x="3082" y="5698"/>
                </a:lnTo>
                <a:lnTo>
                  <a:pt x="2970" y="5719"/>
                </a:lnTo>
                <a:lnTo>
                  <a:pt x="2855" y="5738"/>
                </a:lnTo>
                <a:lnTo>
                  <a:pt x="2750" y="5754"/>
                </a:lnTo>
                <a:lnTo>
                  <a:pt x="2702" y="5761"/>
                </a:lnTo>
                <a:lnTo>
                  <a:pt x="2659" y="5766"/>
                </a:lnTo>
                <a:lnTo>
                  <a:pt x="2622" y="5770"/>
                </a:lnTo>
                <a:lnTo>
                  <a:pt x="2592" y="5771"/>
                </a:lnTo>
                <a:lnTo>
                  <a:pt x="2568" y="5771"/>
                </a:lnTo>
                <a:lnTo>
                  <a:pt x="2548" y="5769"/>
                </a:lnTo>
                <a:lnTo>
                  <a:pt x="2530" y="5765"/>
                </a:lnTo>
                <a:lnTo>
                  <a:pt x="2515" y="5762"/>
                </a:lnTo>
                <a:lnTo>
                  <a:pt x="2503" y="5756"/>
                </a:lnTo>
                <a:lnTo>
                  <a:pt x="2491" y="5752"/>
                </a:lnTo>
                <a:lnTo>
                  <a:pt x="2480" y="5746"/>
                </a:lnTo>
                <a:lnTo>
                  <a:pt x="2468" y="5742"/>
                </a:lnTo>
                <a:lnTo>
                  <a:pt x="2456" y="5738"/>
                </a:lnTo>
                <a:lnTo>
                  <a:pt x="2443" y="5736"/>
                </a:lnTo>
                <a:lnTo>
                  <a:pt x="2426" y="5735"/>
                </a:lnTo>
                <a:lnTo>
                  <a:pt x="2407" y="5736"/>
                </a:lnTo>
                <a:lnTo>
                  <a:pt x="2384" y="5739"/>
                </a:lnTo>
                <a:lnTo>
                  <a:pt x="2357" y="5746"/>
                </a:lnTo>
                <a:lnTo>
                  <a:pt x="2325" y="5755"/>
                </a:lnTo>
                <a:lnTo>
                  <a:pt x="2288" y="5767"/>
                </a:lnTo>
                <a:lnTo>
                  <a:pt x="2238" y="5783"/>
                </a:lnTo>
                <a:lnTo>
                  <a:pt x="2172" y="5804"/>
                </a:lnTo>
                <a:lnTo>
                  <a:pt x="2090" y="5830"/>
                </a:lnTo>
                <a:lnTo>
                  <a:pt x="1995" y="5857"/>
                </a:lnTo>
                <a:lnTo>
                  <a:pt x="1889" y="5887"/>
                </a:lnTo>
                <a:lnTo>
                  <a:pt x="1776" y="5917"/>
                </a:lnTo>
                <a:lnTo>
                  <a:pt x="1657" y="5947"/>
                </a:lnTo>
                <a:lnTo>
                  <a:pt x="1536" y="5975"/>
                </a:lnTo>
                <a:lnTo>
                  <a:pt x="1276" y="6032"/>
                </a:lnTo>
                <a:lnTo>
                  <a:pt x="1039" y="6081"/>
                </a:lnTo>
                <a:lnTo>
                  <a:pt x="938" y="6102"/>
                </a:lnTo>
                <a:lnTo>
                  <a:pt x="854" y="6119"/>
                </a:lnTo>
                <a:lnTo>
                  <a:pt x="790" y="6130"/>
                </a:lnTo>
                <a:lnTo>
                  <a:pt x="750" y="6135"/>
                </a:lnTo>
                <a:lnTo>
                  <a:pt x="727" y="6138"/>
                </a:lnTo>
                <a:lnTo>
                  <a:pt x="708" y="6139"/>
                </a:lnTo>
                <a:lnTo>
                  <a:pt x="694" y="6139"/>
                </a:lnTo>
                <a:lnTo>
                  <a:pt x="681" y="6138"/>
                </a:lnTo>
                <a:lnTo>
                  <a:pt x="670" y="6133"/>
                </a:lnTo>
                <a:lnTo>
                  <a:pt x="659" y="6126"/>
                </a:lnTo>
                <a:lnTo>
                  <a:pt x="648" y="6116"/>
                </a:lnTo>
                <a:lnTo>
                  <a:pt x="633" y="6104"/>
                </a:lnTo>
                <a:lnTo>
                  <a:pt x="627" y="6096"/>
                </a:lnTo>
                <a:lnTo>
                  <a:pt x="623" y="6090"/>
                </a:lnTo>
                <a:lnTo>
                  <a:pt x="622" y="6086"/>
                </a:lnTo>
                <a:lnTo>
                  <a:pt x="622" y="6081"/>
                </a:lnTo>
                <a:lnTo>
                  <a:pt x="625" y="6078"/>
                </a:lnTo>
                <a:lnTo>
                  <a:pt x="630" y="6076"/>
                </a:lnTo>
                <a:lnTo>
                  <a:pt x="636" y="6074"/>
                </a:lnTo>
                <a:lnTo>
                  <a:pt x="645" y="6071"/>
                </a:lnTo>
                <a:lnTo>
                  <a:pt x="669" y="6067"/>
                </a:lnTo>
                <a:lnTo>
                  <a:pt x="699" y="6062"/>
                </a:lnTo>
                <a:lnTo>
                  <a:pt x="735" y="6056"/>
                </a:lnTo>
                <a:lnTo>
                  <a:pt x="778" y="6048"/>
                </a:lnTo>
                <a:lnTo>
                  <a:pt x="924" y="6012"/>
                </a:lnTo>
                <a:lnTo>
                  <a:pt x="1154" y="5956"/>
                </a:lnTo>
                <a:lnTo>
                  <a:pt x="1695" y="5824"/>
                </a:lnTo>
                <a:lnTo>
                  <a:pt x="1815" y="5792"/>
                </a:lnTo>
                <a:lnTo>
                  <a:pt x="1922" y="5763"/>
                </a:lnTo>
                <a:lnTo>
                  <a:pt x="2017" y="5736"/>
                </a:lnTo>
                <a:lnTo>
                  <a:pt x="2100" y="5710"/>
                </a:lnTo>
                <a:lnTo>
                  <a:pt x="2236" y="5670"/>
                </a:lnTo>
                <a:lnTo>
                  <a:pt x="2291" y="5654"/>
                </a:lnTo>
                <a:lnTo>
                  <a:pt x="2317" y="5649"/>
                </a:lnTo>
                <a:lnTo>
                  <a:pt x="2339" y="5643"/>
                </a:lnTo>
                <a:lnTo>
                  <a:pt x="2351" y="5642"/>
                </a:lnTo>
                <a:lnTo>
                  <a:pt x="2361" y="5641"/>
                </a:lnTo>
                <a:lnTo>
                  <a:pt x="2380" y="5641"/>
                </a:lnTo>
                <a:lnTo>
                  <a:pt x="2399" y="5643"/>
                </a:lnTo>
                <a:lnTo>
                  <a:pt x="2417" y="5645"/>
                </a:lnTo>
                <a:lnTo>
                  <a:pt x="2450" y="5652"/>
                </a:lnTo>
                <a:lnTo>
                  <a:pt x="2467" y="5654"/>
                </a:lnTo>
                <a:lnTo>
                  <a:pt x="2484" y="5654"/>
                </a:lnTo>
                <a:lnTo>
                  <a:pt x="2493" y="5653"/>
                </a:lnTo>
                <a:lnTo>
                  <a:pt x="2501" y="5651"/>
                </a:lnTo>
                <a:lnTo>
                  <a:pt x="2517" y="5646"/>
                </a:lnTo>
                <a:lnTo>
                  <a:pt x="2547" y="5634"/>
                </a:lnTo>
                <a:lnTo>
                  <a:pt x="2567" y="5627"/>
                </a:lnTo>
                <a:lnTo>
                  <a:pt x="2579" y="5624"/>
                </a:lnTo>
                <a:lnTo>
                  <a:pt x="2593" y="5622"/>
                </a:lnTo>
                <a:lnTo>
                  <a:pt x="2610" y="5619"/>
                </a:lnTo>
                <a:lnTo>
                  <a:pt x="2628" y="5617"/>
                </a:lnTo>
                <a:lnTo>
                  <a:pt x="2649" y="5616"/>
                </a:lnTo>
                <a:lnTo>
                  <a:pt x="2672" y="5615"/>
                </a:lnTo>
                <a:lnTo>
                  <a:pt x="2736" y="5613"/>
                </a:lnTo>
                <a:lnTo>
                  <a:pt x="2808" y="5610"/>
                </a:lnTo>
                <a:lnTo>
                  <a:pt x="2962" y="5603"/>
                </a:lnTo>
                <a:lnTo>
                  <a:pt x="3107" y="5595"/>
                </a:lnTo>
                <a:lnTo>
                  <a:pt x="3166" y="5592"/>
                </a:lnTo>
                <a:lnTo>
                  <a:pt x="3213" y="5591"/>
                </a:lnTo>
                <a:lnTo>
                  <a:pt x="3254" y="5591"/>
                </a:lnTo>
                <a:lnTo>
                  <a:pt x="3294" y="5594"/>
                </a:lnTo>
                <a:lnTo>
                  <a:pt x="3332" y="5598"/>
                </a:lnTo>
                <a:lnTo>
                  <a:pt x="3348" y="5600"/>
                </a:lnTo>
                <a:lnTo>
                  <a:pt x="3362" y="5604"/>
                </a:lnTo>
                <a:lnTo>
                  <a:pt x="3374" y="5607"/>
                </a:lnTo>
                <a:lnTo>
                  <a:pt x="3381" y="5610"/>
                </a:lnTo>
                <a:lnTo>
                  <a:pt x="3385" y="5613"/>
                </a:lnTo>
                <a:lnTo>
                  <a:pt x="3386" y="5615"/>
                </a:lnTo>
                <a:lnTo>
                  <a:pt x="3387" y="5617"/>
                </a:lnTo>
                <a:lnTo>
                  <a:pt x="3387" y="5619"/>
                </a:lnTo>
                <a:lnTo>
                  <a:pt x="3385" y="5623"/>
                </a:lnTo>
                <a:lnTo>
                  <a:pt x="3383" y="5625"/>
                </a:lnTo>
                <a:lnTo>
                  <a:pt x="3372" y="5631"/>
                </a:lnTo>
                <a:lnTo>
                  <a:pt x="3358" y="5636"/>
                </a:lnTo>
                <a:lnTo>
                  <a:pt x="3338" y="5643"/>
                </a:lnTo>
                <a:close/>
              </a:path>
            </a:pathLst>
          </a:custGeom>
          <a:solidFill>
            <a:srgbClr val="595959">
              <a:alpha val="3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1" name="文本框 4096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66290" y="2228215"/>
            <a:ext cx="795655" cy="2016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vert="eaVert" wrap="square" lIns="90170" tIns="46990" rIns="90170" bIns="46990">
            <a:spAutoFit/>
          </a:bodyPr>
          <a:lstStyle/>
          <a:p>
            <a:pPr algn="ctr" eaLnBrk="0" latinLnBrk="1" hangingPunct="0"/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    比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3" name="左大括号 22"/>
          <p:cNvSpPr/>
          <p:nvPr>
            <p:custDataLst>
              <p:tags r:id="rId8"/>
            </p:custDataLst>
          </p:nvPr>
        </p:nvSpPr>
        <p:spPr bwMode="auto">
          <a:xfrm>
            <a:off x="3150870" y="1141095"/>
            <a:ext cx="228600" cy="4191000"/>
          </a:xfrm>
          <a:prstGeom prst="leftBrace">
            <a:avLst>
              <a:gd name="adj1" fmla="val 152693"/>
              <a:gd name="adj2" fmla="val 50000"/>
            </a:avLst>
          </a:prstGeom>
          <a:noFill/>
          <a:ln w="50800">
            <a:solidFill>
              <a:srgbClr val="000080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4" name="文本框 4096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98570" y="1069658"/>
            <a:ext cx="1208088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小邑</a:t>
            </a:r>
            <a:endParaRPr lang="ko-KR" altLang="en-US" sz="32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5" name="文本框 4096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03545" y="1069658"/>
            <a:ext cx="1168400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大城</a:t>
            </a:r>
            <a:endParaRPr lang="ko-KR" altLang="en-US" sz="32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6" name="文本框 4096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76345" y="1717358"/>
            <a:ext cx="157289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得百倍</a:t>
            </a:r>
            <a:endParaRPr lang="ko-KR" altLang="en-US" sz="32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27" name="文本框 4096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49239" y="1717358"/>
            <a:ext cx="168973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失百倍</a:t>
            </a:r>
            <a:endParaRPr lang="ko-KR" altLang="en-US" sz="32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28" name="文本框 4096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76345" y="2365058"/>
            <a:ext cx="1146175" cy="586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大欲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29" name="文本框 4096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503545" y="2365058"/>
            <a:ext cx="1092200" cy="586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大患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0" name="右大括号 29"/>
          <p:cNvSpPr/>
          <p:nvPr>
            <p:custDataLst>
              <p:tags r:id="rId15"/>
            </p:custDataLst>
          </p:nvPr>
        </p:nvSpPr>
        <p:spPr bwMode="auto">
          <a:xfrm>
            <a:off x="6902450" y="1052195"/>
            <a:ext cx="363220" cy="1750060"/>
          </a:xfrm>
          <a:prstGeom prst="rightBrace">
            <a:avLst>
              <a:gd name="adj1" fmla="val 37500"/>
              <a:gd name="adj2" fmla="val 50000"/>
            </a:avLst>
          </a:prstGeom>
          <a:noFill/>
          <a:ln w="28575">
            <a:solidFill>
              <a:srgbClr val="003366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1" name="文本框 40970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74573" y="1631950"/>
            <a:ext cx="1666875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latin typeface="青鸟华光简隶变" pitchFamily="2" charset="-122"/>
                <a:ea typeface="黑体" pitchFamily="49" charset="-122"/>
              </a:rPr>
              <a:t>数量上</a:t>
            </a:r>
            <a:endParaRPr lang="ko-KR" altLang="en-US" sz="3200" b="1">
              <a:latin typeface="青鸟华光简隶变" pitchFamily="2" charset="-122"/>
              <a:ea typeface="黑体" pitchFamily="49" charset="-122"/>
            </a:endParaRPr>
          </a:p>
        </p:txBody>
      </p:sp>
      <p:sp>
        <p:nvSpPr>
          <p:cNvPr id="32" name="文本框 4097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776345" y="3012758"/>
            <a:ext cx="112077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chemeClr val="tx1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得难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3" name="文本框 4097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503545" y="3012758"/>
            <a:ext cx="124142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chemeClr val="tx1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献易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4" name="文本框 40973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776345" y="3662045"/>
            <a:ext cx="112077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chemeClr val="tx1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有限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5" name="文本框 4097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503545" y="3662045"/>
            <a:ext cx="109537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chemeClr val="tx1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无厌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6" name="文本框 4097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776345" y="4309745"/>
            <a:ext cx="1190625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chemeClr val="tx1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奉繁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7" name="文本框 40976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503545" y="4308475"/>
            <a:ext cx="1168400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chemeClr val="tx1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侵急</a:t>
            </a:r>
            <a:endParaRPr lang="ko-KR" altLang="en-US" sz="3200" b="1">
              <a:solidFill>
                <a:schemeClr val="tx1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38" name="右大括号 37"/>
          <p:cNvSpPr/>
          <p:nvPr>
            <p:custDataLst>
              <p:tags r:id="rId23"/>
            </p:custDataLst>
          </p:nvPr>
        </p:nvSpPr>
        <p:spPr bwMode="auto">
          <a:xfrm>
            <a:off x="6960870" y="3171190"/>
            <a:ext cx="304800" cy="1569085"/>
          </a:xfrm>
          <a:prstGeom prst="rightBrace">
            <a:avLst>
              <a:gd name="adj1" fmla="val 59038"/>
              <a:gd name="adj2" fmla="val 50000"/>
            </a:avLst>
          </a:prstGeom>
          <a:noFill/>
          <a:ln w="28575">
            <a:solidFill>
              <a:srgbClr val="003366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9" name="文本框 40978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296468" y="3662045"/>
            <a:ext cx="1824037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latin typeface="青鸟华光简隶变" pitchFamily="2" charset="-122"/>
                <a:ea typeface="黑体" pitchFamily="49" charset="-122"/>
                <a:sym typeface="Arial" panose="020b0604020202090204" pitchFamily="34" charset="0"/>
              </a:rPr>
              <a:t>程度上</a:t>
            </a:r>
            <a:endParaRPr lang="ko-KR" altLang="en-US" sz="3200" b="1">
              <a:latin typeface="青鸟华光简隶变" pitchFamily="2" charset="-122"/>
              <a:ea typeface="黑体" pitchFamily="49" charset="-122"/>
              <a:sym typeface="Arial" panose="020b0604020202090204" pitchFamily="34" charset="0"/>
            </a:endParaRPr>
          </a:p>
        </p:txBody>
      </p:sp>
      <p:sp>
        <p:nvSpPr>
          <p:cNvPr id="40" name="文本框 40979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776345" y="5028883"/>
            <a:ext cx="1187450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不尽</a:t>
            </a:r>
            <a:endParaRPr lang="ko-KR" altLang="en-US" sz="32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41" name="文本框 40980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503545" y="5028883"/>
            <a:ext cx="1168400" cy="58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Arial" panose="020b0604020202090204" pitchFamily="34" charset="0"/>
              </a:rPr>
              <a:t>不灭</a:t>
            </a:r>
            <a:endParaRPr lang="ko-KR" altLang="en-US" sz="32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  <a:sym typeface="Arial" panose="020b0604020202090204" pitchFamily="34" charset="0"/>
            </a:endParaRPr>
          </a:p>
        </p:txBody>
      </p:sp>
      <p:sp>
        <p:nvSpPr>
          <p:cNvPr id="42" name="文本框 40981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303770" y="5025390"/>
            <a:ext cx="1747838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200" b="1">
                <a:latin typeface="青鸟华光简隶变" pitchFamily="2" charset="-122"/>
                <a:ea typeface="黑体" pitchFamily="49" charset="-122"/>
                <a:sym typeface="Arial" panose="020b0604020202090204" pitchFamily="34" charset="0"/>
              </a:rPr>
              <a:t>道理上</a:t>
            </a:r>
            <a:endParaRPr lang="ko-KR" altLang="en-US" sz="3200" b="1">
              <a:latin typeface="青鸟华光简隶变" pitchFamily="2" charset="-122"/>
              <a:ea typeface="黑体" pitchFamily="49" charset="-122"/>
              <a:sym typeface="Arial" panose="020b0604020202090204" pitchFamily="34" charset="0"/>
            </a:endParaRPr>
          </a:p>
        </p:txBody>
      </p:sp>
      <p:sp>
        <p:nvSpPr>
          <p:cNvPr id="43" name="右大括号 42"/>
          <p:cNvSpPr/>
          <p:nvPr>
            <p:custDataLst>
              <p:tags r:id="rId28"/>
            </p:custDataLst>
          </p:nvPr>
        </p:nvSpPr>
        <p:spPr bwMode="auto">
          <a:xfrm>
            <a:off x="9151620" y="1670050"/>
            <a:ext cx="304800" cy="3733800"/>
          </a:xfrm>
          <a:prstGeom prst="rightBrace">
            <a:avLst>
              <a:gd name="adj1" fmla="val 102027"/>
              <a:gd name="adj2" fmla="val 50000"/>
            </a:avLst>
          </a:prstGeom>
          <a:noFill/>
          <a:ln w="34925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44" name="文本框 40983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0122535" y="943111"/>
            <a:ext cx="734060" cy="5130165"/>
          </a:xfrm>
          <a:prstGeom prst="rect">
            <a:avLst/>
          </a:prstGeom>
          <a:solidFill>
            <a:schemeClr val="bg1"/>
          </a:solidFill>
          <a:ln w="38100" cmpd="dbl">
            <a:noFill/>
            <a:miter lim="800000"/>
          </a:ln>
        </p:spPr>
        <p:txBody>
          <a:bodyPr vert="eaVert" wrap="none" lIns="90170" tIns="46990" rIns="90170" bIns="46990">
            <a:spAutoFit/>
          </a:bodyPr>
          <a:lstStyle/>
          <a:p>
            <a:pPr algn="ctr" eaLnBrk="0" latinLnBrk="1" hangingPunct="0"/>
            <a:r>
              <a:rPr lang="ko-KR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赂秦者力亏，破灭之道也</a:t>
            </a:r>
            <a:endParaRPr lang="ko-KR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右大括号 11"/>
          <p:cNvSpPr/>
          <p:nvPr>
            <p:custDataLst>
              <p:tags r:id="rId3"/>
            </p:custDataLst>
          </p:nvPr>
        </p:nvSpPr>
        <p:spPr bwMode="auto">
          <a:xfrm>
            <a:off x="6346508" y="2447608"/>
            <a:ext cx="576262" cy="2447925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noFill/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16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194685" y="1792923"/>
            <a:ext cx="83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3730" y="1132205"/>
            <a:ext cx="2804795" cy="132461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 cmpd="dbl">
            <a:noFill/>
            <a:miter lim="800000"/>
          </a:ln>
        </p:spPr>
        <p:txBody>
          <a:bodyPr vert="horz" wrap="square" lIns="90170" tIns="46990" rIns="90170" bIns="46990">
            <a:spAutoFit/>
          </a:bodyPr>
          <a:lstStyle/>
          <a:p>
            <a:pPr eaLnBrk="0" latinLnBrk="1" hangingPunct="0"/>
            <a:r>
              <a:rPr lang="ko-KR" altLang="en-US" sz="4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Arial" panose="020b0604020202090204" pitchFamily="34" charset="0"/>
              </a:rPr>
              <a:t>奉之弥繁，侵之愈急</a:t>
            </a:r>
            <a:endParaRPr lang="ko-KR" altLang="en-US" sz="40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Arial" panose="020b0604020202090204" pitchFamily="34" charset="0"/>
            </a:endParaRPr>
          </a:p>
        </p:txBody>
      </p:sp>
      <p:sp>
        <p:nvSpPr>
          <p:cNvPr id="18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431405" y="1785303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710930" y="1123315"/>
            <a:ext cx="2832735" cy="132461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 cmpd="dbl">
            <a:noFill/>
            <a:miter lim="800000"/>
          </a:ln>
        </p:spPr>
        <p:txBody>
          <a:bodyPr vert="horz" wrap="square" lIns="90170" tIns="46990" rIns="90170" bIns="46990">
            <a:spAutoFit/>
          </a:bodyPr>
          <a:lstStyle/>
          <a:p>
            <a:pPr eaLnBrk="0" latinLnBrk="1" hangingPunct="0"/>
            <a:r>
              <a:rPr lang="ko-KR" altLang="en-US" sz="4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Arial" panose="020b0604020202090204" pitchFamily="34" charset="0"/>
              </a:rPr>
              <a:t>至于颠覆</a:t>
            </a:r>
            <a:r>
              <a:rPr lang="zh-CN" altLang="ko-KR" sz="4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Arial" panose="020b0604020202090204" pitchFamily="34" charset="0"/>
              </a:rPr>
              <a:t>，理固宜然</a:t>
            </a:r>
            <a:endParaRPr lang="zh-CN" altLang="ko-KR" sz="40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Arial" panose="020b0604020202090204" pitchFamily="34" charset="0"/>
            </a:endParaRPr>
          </a:p>
        </p:txBody>
      </p:sp>
      <p:sp>
        <p:nvSpPr>
          <p:cNvPr id="20" name="TextBox 19"/>
          <p:cNvSpPr txBox="1"/>
          <p:nvPr>
            <p:custDataLst>
              <p:tags r:id="rId8"/>
            </p:custDataLst>
          </p:nvPr>
        </p:nvSpPr>
        <p:spPr>
          <a:xfrm>
            <a:off x="941070" y="1132205"/>
            <a:ext cx="2040255" cy="13220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地有限，欲无厌</a:t>
            </a:r>
            <a:endParaRPr lang="zh-CN" altLang="en-US" sz="40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60730" y="99060"/>
            <a:ext cx="4772660" cy="64516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l" eaLnBrk="0" latinLnBrk="1" hangingPunct="0"/>
            <a:r>
              <a:rPr lang="zh-CN" altLang="en-US" sz="36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  <a:sym typeface="+mn-ea"/>
              </a:rPr>
              <a:t>事实论证、道理论证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：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760730" y="3106420"/>
            <a:ext cx="4772660" cy="64516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l" eaLnBrk="0" latinLnBrk="1" hangingPunct="0"/>
            <a:r>
              <a:rPr lang="zh-CN" altLang="en-US" sz="36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  <a:sym typeface="+mn-ea"/>
              </a:rPr>
              <a:t>引用论证、比喻论证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：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461645" y="4091305"/>
            <a:ext cx="11531600" cy="11988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古人云：“以地事秦，犹抱薪救火，薪不尽，火不灭。”此言得之。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12"/>
            </p:custDataLst>
          </p:nvPr>
        </p:nvSpPr>
        <p:spPr>
          <a:xfrm>
            <a:off x="461645" y="5629275"/>
            <a:ext cx="11531600" cy="645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子孙视之不甚惜，举以予人，如弃草芥。</a:t>
            </a:r>
            <a:endParaRPr lang="zh-CN" altLang="en-US" sz="3600" b="1" smtClean="0">
              <a:latin typeface="青鸟华光简隶变" pitchFamily="2" charset="-122"/>
              <a:ea typeface="青鸟华光简隶变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/>
      <p:bldP spid="19" grpId="0"/>
      <p:bldP spid="2" grpId="0"/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20750" y="115570"/>
            <a:ext cx="7750175" cy="645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/>
              <a:t>齐、燕、赵灭亡的原因分别是什么？</a:t>
            </a:r>
            <a:endParaRPr lang="zh-CN" altLang="en-US" sz="36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882015" y="1629410"/>
          <a:ext cx="10441940" cy="4329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5610"/>
                <a:gridCol w="3515360"/>
                <a:gridCol w="2610485"/>
                <a:gridCol w="2610485"/>
              </a:tblGrid>
              <a:tr h="10782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诸侯国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直接原因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根本原因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感情色彩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10947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齐国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zh-CN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782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燕国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0782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赵国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20750" y="115570"/>
            <a:ext cx="7750175" cy="645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/>
              <a:t>齐、燕、赵灭亡的原因分别是什么？</a:t>
            </a:r>
            <a:endParaRPr lang="zh-CN" altLang="en-US" sz="36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882015" y="1629410"/>
          <a:ext cx="10441940" cy="4329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5610"/>
                <a:gridCol w="3515360"/>
                <a:gridCol w="2610485"/>
                <a:gridCol w="2610485"/>
              </a:tblGrid>
              <a:tr h="10782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诸侯国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直接原因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根本原因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感情色彩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10947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齐国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与嬴而不助五国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智力孤危，战败而亡。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鄙夷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782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燕国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以荆卿为计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赞美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0782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赵国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牧以谗诛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惋惜</a:t>
                      </a:r>
                      <a:endParaRPr lang="zh-CN" altLang="en-US" sz="360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46075" y="194945"/>
            <a:ext cx="11499215" cy="14452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隶书" pitchFamily="49" charset="-122"/>
                <a:ea typeface="隶书" pitchFamily="49" charset="-122"/>
              </a:rPr>
              <a:t>第三段是从哪个方面来论述六国破灭的原因的？对策是什么？</a:t>
            </a:r>
            <a:endParaRPr lang="zh-CN" altLang="en-US" sz="44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7101" name="Text Box 13"/>
          <p:cNvSpPr/>
          <p:nvPr>
            <p:custDataLst>
              <p:tags r:id="rId4"/>
            </p:custDataLst>
          </p:nvPr>
        </p:nvSpPr>
        <p:spPr>
          <a:xfrm>
            <a:off x="707390" y="2707640"/>
            <a:ext cx="1990090" cy="117348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>
            <a:noFill/>
          </a:ln>
        </p:spPr>
        <p:txBody>
          <a:bodyPr vert="horz" wrap="square">
            <a:spAutoFit/>
          </a:bodyPr>
          <a:lstStyle/>
          <a:p>
            <a:pPr marL="0" indent="0" algn="ctr">
              <a:lnSpc>
                <a:spcPct val="110000"/>
              </a:lnSpc>
            </a:pPr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itchFamily="49" charset="-122"/>
                <a:sym typeface="+mn-ea"/>
              </a:rPr>
              <a:t>不赂者</a:t>
            </a:r>
            <a:endParaRPr lang="zh-CN" altLang="en-US" sz="320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itchFamily="49" charset="-122"/>
            </a:endParaRPr>
          </a:p>
          <a:p>
            <a:pPr marL="0" indent="0" algn="ctr">
              <a:lnSpc>
                <a:spcPct val="110000"/>
              </a:lnSpc>
            </a:pPr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itchFamily="49" charset="-122"/>
              </a:rPr>
              <a:t>以赂者丧</a:t>
            </a:r>
            <a:endParaRPr lang="zh-CN" altLang="en-US" sz="3200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itchFamily="49" charset="-122"/>
            </a:endParaRPr>
          </a:p>
        </p:txBody>
      </p:sp>
      <p:sp>
        <p:nvSpPr>
          <p:cNvPr id="217090" name="AutoShape 2"/>
          <p:cNvSpPr/>
          <p:nvPr>
            <p:custDataLst>
              <p:tags r:id="rId5"/>
            </p:custDataLst>
          </p:nvPr>
        </p:nvSpPr>
        <p:spPr>
          <a:xfrm>
            <a:off x="2845435" y="2039620"/>
            <a:ext cx="328295" cy="2412365"/>
          </a:xfrm>
          <a:prstGeom prst="leftBrace">
            <a:avLst>
              <a:gd name="adj1" fmla="val 51615"/>
              <a:gd name="adj2" fmla="val 50736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17091" name="Text Box 3"/>
          <p:cNvSpPr/>
          <p:nvPr>
            <p:custDataLst>
              <p:tags r:id="rId6"/>
            </p:custDataLst>
          </p:nvPr>
        </p:nvSpPr>
        <p:spPr>
          <a:xfrm>
            <a:off x="3173730" y="1800225"/>
            <a:ext cx="8686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/>
            <a:r>
              <a:rPr lang="zh-CN" altLang="en-US" sz="5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38100" dir="2700000">
                    <a:srgbClr val="FFFFFF"/>
                  </a:outerShdw>
                </a:effectLst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齐</a:t>
            </a:r>
            <a:endParaRPr lang="zh-CN" altLang="en-US" sz="54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blurRad="38100" dist="38100" dir="2700000">
                  <a:srgbClr val="FFFFFF"/>
                </a:outerShdw>
              </a:effectLst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  <p:sp>
        <p:nvSpPr>
          <p:cNvPr id="217093" name="Text Box 5"/>
          <p:cNvSpPr/>
          <p:nvPr>
            <p:custDataLst>
              <p:tags r:id="rId7"/>
            </p:custDataLst>
          </p:nvPr>
        </p:nvSpPr>
        <p:spPr>
          <a:xfrm>
            <a:off x="3173730" y="2953703"/>
            <a:ext cx="8686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/>
            <a:r>
              <a:rPr lang="zh-CN" altLang="en-US" sz="5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38100" dir="2700000">
                    <a:srgbClr val="FFFFFF"/>
                  </a:outerShdw>
                </a:effectLst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燕</a:t>
            </a:r>
            <a:endParaRPr lang="zh-CN" altLang="en-US" sz="54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blurRad="38100" dist="38100" dir="2700000">
                  <a:srgbClr val="FFFFFF"/>
                </a:outerShdw>
              </a:effectLst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  <p:sp>
        <p:nvSpPr>
          <p:cNvPr id="217095" name="Text Box 7"/>
          <p:cNvSpPr/>
          <p:nvPr>
            <p:custDataLst>
              <p:tags r:id="rId8"/>
            </p:custDataLst>
          </p:nvPr>
        </p:nvSpPr>
        <p:spPr>
          <a:xfrm>
            <a:off x="3173730" y="4107815"/>
            <a:ext cx="9321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5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38100" dir="2700000">
                    <a:srgbClr val="FFFFFF"/>
                  </a:outerShdw>
                </a:effectLst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赵</a:t>
            </a:r>
            <a:endParaRPr lang="zh-CN" altLang="en-US" sz="54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blurRad="38100" dist="38100" dir="2700000">
                  <a:srgbClr val="FFFFFF"/>
                </a:outerShdw>
              </a:effectLst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383405" y="1969770"/>
            <a:ext cx="3840480" cy="5835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itchFamily="49" charset="-122"/>
                <a:sym typeface="+mn-ea"/>
              </a:rPr>
              <a:t>五国既丧，齐亦不免</a:t>
            </a:r>
            <a:endParaRPr lang="zh-CN" altLang="en-US" sz="32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383405" y="3137535"/>
            <a:ext cx="995680" cy="5835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itchFamily="49" charset="-122"/>
                <a:sym typeface="+mn-ea"/>
              </a:rPr>
              <a:t>速祸</a:t>
            </a:r>
            <a:endParaRPr lang="zh-CN" altLang="en-US" sz="32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383405" y="4305300"/>
            <a:ext cx="1808480" cy="5835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itchFamily="49" charset="-122"/>
                <a:sym typeface="+mn-ea"/>
              </a:rPr>
              <a:t>用武不终</a:t>
            </a:r>
            <a:endParaRPr lang="zh-CN" altLang="en-US" sz="32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itchFamily="49" charset="-122"/>
              <a:sym typeface="+mn-ea"/>
            </a:endParaRPr>
          </a:p>
        </p:txBody>
      </p:sp>
      <p:sp>
        <p:nvSpPr>
          <p:cNvPr id="217097" name="AutoShape 9"/>
          <p:cNvSpPr/>
          <p:nvPr>
            <p:custDataLst>
              <p:tags r:id="rId12"/>
            </p:custDataLst>
          </p:nvPr>
        </p:nvSpPr>
        <p:spPr>
          <a:xfrm>
            <a:off x="8564880" y="2242185"/>
            <a:ext cx="222885" cy="2423160"/>
          </a:xfrm>
          <a:prstGeom prst="rightBrace">
            <a:avLst>
              <a:gd name="adj1" fmla="val 6041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17098" name="Text Box 10"/>
          <p:cNvSpPr/>
          <p:nvPr>
            <p:custDataLst>
              <p:tags r:id="rId13"/>
            </p:custDataLst>
          </p:nvPr>
        </p:nvSpPr>
        <p:spPr>
          <a:xfrm>
            <a:off x="9128760" y="2646045"/>
            <a:ext cx="2192020" cy="11988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 vert="horz" wrap="square">
            <a:spAutoFit/>
          </a:bodyPr>
          <a:lstStyle/>
          <a:p>
            <a:pPr marL="0" indent="0"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804030504040204" pitchFamily="34" charset="0"/>
                <a:ea typeface="华文行楷" pitchFamily="2" charset="-122"/>
              </a:rPr>
              <a:t>盖失强援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804030504040204" pitchFamily="34" charset="0"/>
              <a:ea typeface="华文行楷" pitchFamily="2" charset="-122"/>
            </a:endParaRPr>
          </a:p>
          <a:p>
            <a:pPr marL="0" indent="0"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804030504040204" pitchFamily="34" charset="0"/>
                <a:ea typeface="华文行楷" pitchFamily="2" charset="-122"/>
              </a:rPr>
              <a:t>不能独完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804030504040204" pitchFamily="34" charset="0"/>
              <a:ea typeface="华文行楷" pitchFamily="2" charset="-122"/>
            </a:endParaRPr>
          </a:p>
        </p:txBody>
      </p:sp>
      <p:sp>
        <p:nvSpPr>
          <p:cNvPr id="217102" name="Text Box 14"/>
          <p:cNvSpPr/>
          <p:nvPr>
            <p:custDataLst>
              <p:tags r:id="rId14"/>
            </p:custDataLst>
          </p:nvPr>
        </p:nvSpPr>
        <p:spPr>
          <a:xfrm>
            <a:off x="848995" y="5291455"/>
            <a:ext cx="1278890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0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804030504040204" pitchFamily="34" charset="0"/>
                <a:ea typeface="华文新魏" pitchFamily="2" charset="-122"/>
              </a:rPr>
              <a:t>对策</a:t>
            </a:r>
            <a:endParaRPr lang="zh-CN" altLang="en-US" sz="400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804030504040204" pitchFamily="34" charset="0"/>
              <a:ea typeface="华文新魏" pitchFamily="2" charset="-122"/>
            </a:endParaRPr>
          </a:p>
        </p:txBody>
      </p:sp>
      <p:sp>
        <p:nvSpPr>
          <p:cNvPr id="217103" name="Text Box 15"/>
          <p:cNvSpPr/>
          <p:nvPr>
            <p:custDataLst>
              <p:tags r:id="rId15"/>
            </p:custDataLst>
          </p:nvPr>
        </p:nvSpPr>
        <p:spPr>
          <a:xfrm>
            <a:off x="2127250" y="5321300"/>
            <a:ext cx="9718040" cy="6324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charset="0"/>
                <a:ea typeface="楷体_GB2312" charset="0"/>
              </a:rPr>
              <a:t>三国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charset="0"/>
                <a:ea typeface="楷体_GB2312" charset="0"/>
              </a:rPr>
              <a:t>各爱其地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charset="0"/>
                <a:ea typeface="楷体_GB2312" charset="0"/>
              </a:rPr>
              <a:t>，齐人勿附于秦，刺客不行，良将犹在。</a:t>
            </a:r>
            <a:endParaRPr lang="zh-CN" altLang="en-US" sz="320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17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101" grpId="0"/>
      <p:bldP spid="217090" grpId="0"/>
      <p:bldP spid="217091" grpId="0"/>
      <p:bldP spid="217093" grpId="0"/>
      <p:bldP spid="217095" grpId="0"/>
      <p:bldP spid="217097" grpId="0"/>
      <p:bldP spid="217098" grpId="0"/>
      <p:bldP spid="217102" grpId="0"/>
      <p:bldP spid="217103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74650" y="338455"/>
            <a:ext cx="8380095" cy="721995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/>
              <a:t>第三段最后一句话在全文中有什么作用？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46760" y="3665220"/>
            <a:ext cx="7371080" cy="20612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作用：用“向使”引起假设，总结六国情况，使论证更加深入全面，中心论点更加鲜明有力，同时又为下文进一步假设做铺垫，从反面将论证推进一层。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46760" y="1578610"/>
            <a:ext cx="9698355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      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向使三国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各爱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地，齐人勿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附于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秦，（燕国）刺客不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行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，（赵国）良将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犹在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，则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胜负之数，存亡之理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当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与秦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相较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，或</a:t>
            </a:r>
            <a:r>
              <a:rPr lang="zh-CN" altLang="en-US" sz="32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未易量</a:t>
            </a:r>
            <a:r>
              <a:rPr lang="zh-CN" altLang="en-US" sz="3200" b="1" smtClean="0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5280" y="155575"/>
            <a:ext cx="11521440" cy="129730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4400" b="1">
                <a:latin typeface="隶书" pitchFamily="49" charset="-122"/>
                <a:ea typeface="隶书" pitchFamily="49" charset="-122"/>
                <a:cs typeface="+mn-cs"/>
              </a:rPr>
              <a:t>第四段在结构上的作用是什么？作者在评价六国的灭亡，意在阐述什么样的政治主张？</a:t>
            </a:r>
            <a:endParaRPr lang="zh-CN" altLang="en-US" sz="4400" b="1"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222211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531620" y="4938395"/>
            <a:ext cx="9128760" cy="1048385"/>
          </a:xfrm>
          <a:solidFill>
            <a:schemeClr val="bg2"/>
          </a:solidFill>
        </p:spPr>
        <p:txBody>
          <a:bodyPr wrap="square" lIns="91440" tIns="45720" rIns="91440" bIns="45720" anchor="t">
            <a:normAutofit/>
          </a:bodyPr>
          <a:lstStyle/>
          <a:p>
            <a:pPr marL="0" indent="0" fontAlgn="base">
              <a:lnSpc>
                <a:spcPct val="70000"/>
              </a:lnSpc>
              <a:spcBef>
                <a:spcPct val="0"/>
              </a:spcBef>
              <a:buNone/>
            </a:pPr>
            <a:endParaRPr lang="zh-CN" altLang="en-US" sz="36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0" indent="0" fontAlgn="base">
              <a:lnSpc>
                <a:spcPct val="70000"/>
              </a:lnSpc>
              <a:spcBef>
                <a:spcPct val="0"/>
              </a:spcBef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结构上：承上启下</a:t>
            </a:r>
            <a:r>
              <a:rPr lang="en-US" altLang="zh-CN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ea typeface="黑体" pitchFamily="49" charset="-122"/>
              </a:rPr>
              <a:t>——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ea typeface="黑体" pitchFamily="49" charset="-122"/>
              </a:rPr>
              <a:t>“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谈古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ea typeface="黑体" pitchFamily="49" charset="-122"/>
              </a:rPr>
              <a:t>”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到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ea typeface="黑体" pitchFamily="49" charset="-122"/>
              </a:rPr>
              <a:t>“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论今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ea typeface="黑体" pitchFamily="49" charset="-122"/>
              </a:rPr>
              <a:t>”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87425" y="1770380"/>
            <a:ext cx="1708785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开药方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987425" y="2766060"/>
            <a:ext cx="5219065" cy="175323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以赂秦之地封天下之谋臣</a:t>
            </a:r>
            <a:b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</a:b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以事秦之心礼天下之奇才</a:t>
            </a:r>
            <a:b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</a:b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并力西向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618730" y="1770380"/>
            <a:ext cx="1939290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治病根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618730" y="2794000"/>
            <a:ext cx="3177540" cy="14198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为国者无使为积威之所劫哉！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22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2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22211" grpId="0" uiExpand="1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282" name="Rectangle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38175" y="510540"/>
            <a:ext cx="10673080" cy="7245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fontAlgn="base" hangingPunct="1"/>
            <a:r>
              <a:rPr lang="zh-CN" altLang="en-US" sz="4400" b="1" strike="noStrike" noProof="1">
                <a:latin typeface="隶书" pitchFamily="49" charset="-122"/>
                <a:ea typeface="隶书" pitchFamily="49" charset="-122"/>
                <a:cs typeface="+mn-cs"/>
              </a:rPr>
              <a:t>第五段中作者是如何通过对比警示当朝的？</a:t>
            </a:r>
            <a:endParaRPr lang="zh-CN" altLang="en-US" sz="4400" b="1" strike="noStrike" noProof="1"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225283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992630" y="1543685"/>
            <a:ext cx="7043420" cy="641985"/>
          </a:xfrm>
        </p:spPr>
        <p:txBody>
          <a:bodyPr wrap="square" lIns="91440" tIns="45720" rIns="91440" bIns="45720" anchor="t">
            <a:normAutofit lnSpcReduction="10000"/>
          </a:bodyPr>
          <a:lstStyle/>
          <a:p>
            <a:pPr eaLnBrk="1" fontAlgn="base" hangingPunct="1">
              <a:lnSpc>
                <a:spcPct val="80000"/>
              </a:lnSpc>
              <a:buNone/>
            </a:pP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itchFamily="49" charset="-122"/>
              </a:rPr>
              <a:t>谈古论今，纵横对比，讽喻现实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黑体" pitchFamily="49" charset="-122"/>
            </a:endParaRPr>
          </a:p>
        </p:txBody>
      </p:sp>
      <p:sp>
        <p:nvSpPr>
          <p:cNvPr id="225284" name="Text Box 4"/>
          <p:cNvSpPr/>
          <p:nvPr>
            <p:custDataLst>
              <p:tags r:id="rId5"/>
            </p:custDataLst>
          </p:nvPr>
        </p:nvSpPr>
        <p:spPr>
          <a:xfrm>
            <a:off x="6416040" y="2185670"/>
            <a:ext cx="724535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base"/>
            <a:r>
              <a:rPr lang="zh-CN" altLang="en-US" sz="40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古</a:t>
            </a:r>
            <a:endParaRPr lang="zh-CN" altLang="en-US" sz="4000" b="1" strike="noStrike" noProof="1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Tahoma" panose="020b080403050404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225285" name="Text Box 5"/>
          <p:cNvSpPr/>
          <p:nvPr>
            <p:custDataLst>
              <p:tags r:id="rId6"/>
            </p:custDataLst>
          </p:nvPr>
        </p:nvSpPr>
        <p:spPr>
          <a:xfrm>
            <a:off x="7567613" y="2185670"/>
            <a:ext cx="691515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>
            <a:noFill/>
          </a:ln>
        </p:spPr>
        <p:txBody>
          <a:bodyPr wrap="none">
            <a:spAutoFit/>
          </a:bodyPr>
          <a:lstStyle/>
          <a:p>
            <a:pPr marL="0" indent="0" fontAlgn="base"/>
            <a:r>
              <a:rPr lang="zh-CN" altLang="en-US" sz="40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今</a:t>
            </a:r>
            <a:endParaRPr lang="zh-CN" altLang="en-US" sz="4000" b="1" strike="noStrike" noProof="1">
              <a:solidFill>
                <a:schemeClr val="bg1"/>
              </a:solidFill>
              <a:effectLst>
                <a:outerShdw blurRad="38100" dist="38100" dir="2700000">
                  <a:srgbClr val="FFFFFF"/>
                </a:outerShdw>
              </a:effectLst>
              <a:latin typeface="Tahoma" panose="020b080403050404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225286" name="Text Box 6"/>
          <p:cNvSpPr/>
          <p:nvPr>
            <p:custDataLst>
              <p:tags r:id="rId7"/>
            </p:custDataLst>
          </p:nvPr>
        </p:nvSpPr>
        <p:spPr>
          <a:xfrm>
            <a:off x="1539875" y="2251075"/>
            <a:ext cx="3743325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base"/>
            <a:r>
              <a:rPr lang="zh-CN" altLang="en-US" sz="40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六国与秦：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诸侯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804030504040204" pitchFamily="34" charset="0"/>
              <a:ea typeface="隶书" pitchFamily="49" charset="-122"/>
            </a:endParaRPr>
          </a:p>
        </p:txBody>
      </p:sp>
      <p:sp>
        <p:nvSpPr>
          <p:cNvPr id="225288" name="Text Box 8"/>
          <p:cNvSpPr/>
          <p:nvPr>
            <p:custDataLst>
              <p:tags r:id="rId8"/>
            </p:custDataLst>
          </p:nvPr>
        </p:nvSpPr>
        <p:spPr>
          <a:xfrm>
            <a:off x="1539875" y="2957830"/>
            <a:ext cx="487616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base"/>
            <a:r>
              <a:rPr lang="zh-CN" altLang="en-US" sz="36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有可以不赂而胜之之势</a:t>
            </a:r>
            <a:endParaRPr lang="zh-CN" altLang="en-US" sz="3600" b="1" strike="noStrike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ahoma" panose="020b0804030504040204" pitchFamily="34" charset="0"/>
              <a:ea typeface="隶书" pitchFamily="49" charset="-122"/>
            </a:endParaRPr>
          </a:p>
        </p:txBody>
      </p:sp>
      <p:sp>
        <p:nvSpPr>
          <p:cNvPr id="225287" name="Text Box 7"/>
          <p:cNvSpPr/>
          <p:nvPr>
            <p:custDataLst>
              <p:tags r:id="rId9"/>
            </p:custDataLst>
          </p:nvPr>
        </p:nvSpPr>
        <p:spPr>
          <a:xfrm>
            <a:off x="7287578" y="3033395"/>
            <a:ext cx="3743325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marL="0" indent="0" fontAlgn="base"/>
            <a:r>
              <a:rPr lang="zh-CN" altLang="en-US" sz="40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北宋：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天下</a:t>
            </a:r>
            <a:r>
              <a:rPr lang="zh-CN" altLang="en-US" sz="40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之大</a:t>
            </a:r>
            <a:endParaRPr lang="zh-CN" altLang="en-US" sz="4000" b="1" strike="noStrike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ahoma" panose="020b0804030504040204" pitchFamily="34" charset="0"/>
              <a:ea typeface="隶书" pitchFamily="49" charset="-122"/>
            </a:endParaRPr>
          </a:p>
        </p:txBody>
      </p:sp>
      <p:sp>
        <p:nvSpPr>
          <p:cNvPr id="225289" name="Text Box 9"/>
          <p:cNvSpPr/>
          <p:nvPr>
            <p:custDataLst>
              <p:tags r:id="rId10"/>
            </p:custDataLst>
          </p:nvPr>
        </p:nvSpPr>
        <p:spPr>
          <a:xfrm>
            <a:off x="7007543" y="3664903"/>
            <a:ext cx="430339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marL="0" indent="0" fontAlgn="base"/>
            <a:r>
              <a:rPr lang="zh-CN" altLang="en-US" sz="36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ahoma" panose="020b0804030504040204" pitchFamily="34" charset="0"/>
                <a:ea typeface="隶书" pitchFamily="49" charset="-122"/>
                <a:cs typeface="+mn-cs"/>
              </a:rPr>
              <a:t>而从六国破亡之故事</a:t>
            </a:r>
            <a:endParaRPr lang="zh-CN" altLang="en-US" sz="3600" b="1" strike="noStrike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ahoma" panose="020b0804030504040204" pitchFamily="34" charset="0"/>
              <a:ea typeface="隶书" pitchFamily="49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11"/>
            </p:custDataLst>
          </p:nvPr>
        </p:nvCxnSpPr>
        <p:spPr>
          <a:xfrm flipH="1">
            <a:off x="6613525" y="2136775"/>
            <a:ext cx="954405" cy="210566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290" name="Text Box 10"/>
          <p:cNvSpPr/>
          <p:nvPr>
            <p:custDataLst>
              <p:tags r:id="rId12"/>
            </p:custDataLst>
          </p:nvPr>
        </p:nvSpPr>
        <p:spPr>
          <a:xfrm>
            <a:off x="4495800" y="4127500"/>
            <a:ext cx="2644775" cy="7067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vert="horz" wrap="square">
            <a:spAutoFit/>
          </a:bodyPr>
          <a:lstStyle/>
          <a:p>
            <a:pPr marL="0" indent="0" algn="ctr" fontAlgn="base"/>
            <a:r>
              <a:rPr lang="zh-CN" altLang="en-US" sz="400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804030504040204" pitchFamily="34" charset="0"/>
                <a:ea typeface="华文行楷" pitchFamily="2" charset="-122"/>
                <a:cs typeface="+mn-cs"/>
              </a:rPr>
              <a:t>在六国下</a:t>
            </a:r>
            <a:endParaRPr lang="zh-CN" altLang="en-US" sz="4000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804030504040204" pitchFamily="34" charset="0"/>
              <a:ea typeface="华文行楷" pitchFamily="2" charset="-122"/>
            </a:endParaRPr>
          </a:p>
        </p:txBody>
      </p:sp>
      <p:sp>
        <p:nvSpPr>
          <p:cNvPr id="225293" name="Text Box 13"/>
          <p:cNvSpPr/>
          <p:nvPr>
            <p:custDataLst>
              <p:tags r:id="rId13"/>
            </p:custDataLst>
          </p:nvPr>
        </p:nvSpPr>
        <p:spPr>
          <a:xfrm>
            <a:off x="2385695" y="5144135"/>
            <a:ext cx="686435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base"/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charset="0"/>
                <a:ea typeface="仿宋" charset="0"/>
                <a:cs typeface="+mn-cs"/>
              </a:rPr>
              <a:t>结论：勿从六国破亡之故事</a:t>
            </a: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charset="0"/>
              <a:ea typeface="仿宋" charset="0"/>
              <a:cs typeface="+mn-cs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3" grpId="0" build="p"/>
      <p:bldP spid="225284" grpId="0"/>
      <p:bldP spid="225285" grpId="0"/>
      <p:bldP spid="225286" grpId="0"/>
      <p:bldP spid="225288" grpId="0"/>
      <p:bldP spid="225287" grpId="0"/>
      <p:bldP spid="225289" grpId="0"/>
      <p:bldP spid="225290" grpId="0"/>
      <p:bldP spid="2252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9202" name="Rectangle 2"/>
          <p:cNvSpPr/>
          <p:nvPr>
            <p:custDataLst>
              <p:tags r:id="rId3"/>
            </p:custDataLst>
          </p:nvPr>
        </p:nvSpPr>
        <p:spPr>
          <a:xfrm>
            <a:off x="4725035" y="1005840"/>
            <a:ext cx="7291070" cy="4423410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 marL="0" indent="0" algn="just" latinLnBrk="1">
              <a:lnSpc>
                <a:spcPct val="110000"/>
              </a:lnSpc>
              <a:buFont typeface="Arial" panose="020b060402020209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_GB2312" charset="0"/>
                <a:ea typeface="楷体_GB2312" charset="0"/>
                <a:cs typeface="楷体_GB2312" charset="0"/>
              </a:rPr>
              <a:t>    </a:t>
            </a:r>
            <a:r>
              <a:rPr lang="zh-CN" altLang="en-US" sz="3200" b="1">
                <a:solidFill>
                  <a:srgbClr val="FF3300"/>
                </a:solidFill>
                <a:latin typeface="楷体_GB2312" charset="0"/>
                <a:ea typeface="楷体_GB2312" charset="0"/>
                <a:cs typeface="楷体_GB2312" charset="0"/>
              </a:rPr>
              <a:t>苏洵</a:t>
            </a:r>
            <a:r>
              <a:rPr lang="zh-CN" altLang="en-US" sz="3200" b="1">
                <a:solidFill>
                  <a:srgbClr val="000000"/>
                </a:solidFill>
                <a:latin typeface="楷体_GB2312" charset="0"/>
                <a:ea typeface="楷体_GB2312" charset="0"/>
                <a:cs typeface="楷体_GB2312" charset="0"/>
              </a:rPr>
              <a:t>，</a:t>
            </a:r>
            <a:r>
              <a:rPr lang="zh-CN" altLang="en-US" sz="3200" b="1">
                <a:latin typeface="楷体_GB2312" charset="0"/>
                <a:ea typeface="楷体_GB2312" charset="0"/>
                <a:cs typeface="楷体_GB2312" charset="0"/>
              </a:rPr>
              <a:t>字</a:t>
            </a:r>
            <a:r>
              <a:rPr lang="zh-CN" altLang="en-US" sz="3200" b="1">
                <a:solidFill>
                  <a:srgbClr val="FF3300"/>
                </a:solidFill>
                <a:latin typeface="楷体_GB2312" charset="0"/>
                <a:ea typeface="楷体_GB2312" charset="0"/>
                <a:cs typeface="楷体_GB2312" charset="0"/>
              </a:rPr>
              <a:t>明允</a:t>
            </a:r>
            <a:r>
              <a:rPr lang="zh-CN" altLang="en-US" sz="3200" b="1">
                <a:solidFill>
                  <a:srgbClr val="000000"/>
                </a:solidFill>
                <a:latin typeface="楷体_GB2312" charset="0"/>
                <a:ea typeface="楷体_GB2312" charset="0"/>
                <a:cs typeface="楷体_GB2312" charset="0"/>
              </a:rPr>
              <a:t>，号</a:t>
            </a:r>
            <a:r>
              <a:rPr lang="zh-CN" altLang="en-US" sz="3200" b="1">
                <a:solidFill>
                  <a:srgbClr val="FF3300"/>
                </a:solidFill>
                <a:latin typeface="楷体_GB2312" charset="0"/>
                <a:ea typeface="楷体_GB2312" charset="0"/>
                <a:cs typeface="楷体_GB2312" charset="0"/>
              </a:rPr>
              <a:t>老泉</a:t>
            </a:r>
            <a:r>
              <a:rPr lang="zh-CN" altLang="en-US" sz="3200" b="1">
                <a:solidFill>
                  <a:srgbClr val="000000"/>
                </a:solidFill>
                <a:latin typeface="楷体_GB2312" charset="0"/>
                <a:ea typeface="楷体_GB2312" charset="0"/>
                <a:cs typeface="楷体_GB2312" charset="0"/>
              </a:rPr>
              <a:t>，四川眉山人，</a:t>
            </a:r>
            <a:r>
              <a:rPr lang="zh-CN" altLang="en-US" sz="3200" b="1">
                <a:solidFill>
                  <a:srgbClr val="FF3300"/>
                </a:solidFill>
                <a:latin typeface="楷体_GB2312" charset="0"/>
                <a:ea typeface="楷体_GB2312" charset="0"/>
                <a:cs typeface="楷体_GB2312" charset="0"/>
              </a:rPr>
              <a:t>北宋著名散文家</a:t>
            </a:r>
            <a:r>
              <a:rPr lang="zh-CN" altLang="en-US" sz="3200" b="1">
                <a:solidFill>
                  <a:srgbClr val="000000"/>
                </a:solidFill>
                <a:latin typeface="楷体_GB2312" charset="0"/>
                <a:ea typeface="楷体_GB2312" charset="0"/>
                <a:cs typeface="楷体_GB2312" charset="0"/>
              </a:rPr>
              <a:t>。</a:t>
            </a:r>
            <a:r>
              <a:rPr lang="zh-CN" altLang="en-US" sz="3200" b="1">
                <a:latin typeface="楷体_GB2312" charset="0"/>
                <a:ea typeface="楷体_GB2312" charset="0"/>
                <a:cs typeface="楷体_GB2312" charset="0"/>
                <a:sym typeface="+mn-ea"/>
              </a:rPr>
              <a:t>苏洵精于古文写作，主张“</a:t>
            </a:r>
            <a:r>
              <a:rPr lang="zh-CN" altLang="en-US" sz="3200" b="1">
                <a:solidFill>
                  <a:srgbClr val="FF3300"/>
                </a:solidFill>
                <a:latin typeface="楷体_GB2312" charset="0"/>
                <a:ea typeface="楷体_GB2312" charset="0"/>
                <a:cs typeface="楷体_GB2312" charset="0"/>
                <a:sym typeface="+mn-ea"/>
              </a:rPr>
              <a:t>言必中当世之过</a:t>
            </a:r>
            <a:r>
              <a:rPr lang="zh-CN" altLang="en-US" sz="3200" b="1">
                <a:latin typeface="楷体_GB2312" charset="0"/>
                <a:ea typeface="楷体_GB2312" charset="0"/>
                <a:cs typeface="楷体_GB2312" charset="0"/>
                <a:sym typeface="+mn-ea"/>
              </a:rPr>
              <a:t>”。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著有</a:t>
            </a:r>
            <a:r>
              <a:rPr lang="en-US" altLang="zh-CN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嘉祐集</a:t>
            </a:r>
            <a:r>
              <a:rPr lang="en-US" altLang="zh-CN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。本文即选自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嘉祐集</a:t>
            </a:r>
            <a:r>
              <a:rPr lang="en-US" altLang="zh-CN" sz="3200" b="1">
                <a:latin typeface="宋体" pitchFamily="2" charset="-122"/>
                <a:ea typeface="楷体_GB2312" pitchFamily="49" charset="-122"/>
                <a:sym typeface="+mn-ea"/>
              </a:rPr>
              <a:t>·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权书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权书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都是评论政治和历史的。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0" indent="0" algn="just" latinLnBrk="1">
              <a:lnSpc>
                <a:spcPct val="110000"/>
              </a:lnSpc>
              <a:buFont typeface="Arial" panose="020b0604020202090204" pitchFamily="34" charset="0"/>
              <a:buNone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后人因其子苏轼、苏辙都以文学闻名，故称他为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老苏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  <a:sym typeface="+mn-ea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，将三人合称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三苏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  <a:sym typeface="+mn-ea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，均列入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唐宋八大家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  <a:sym typeface="+mn-ea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sz="32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0" name="矩形 3"/>
          <p:cNvSpPr/>
          <p:nvPr>
            <p:custDataLst>
              <p:tags r:id="rId4"/>
            </p:custDataLst>
          </p:nvPr>
        </p:nvSpPr>
        <p:spPr>
          <a:xfrm>
            <a:off x="4725035" y="5528310"/>
            <a:ext cx="7291070" cy="10763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90204" pitchFamily="34" charset="0"/>
                <a:ea typeface="宋体" pitchFamily="2" charset="-122"/>
              </a:defRPr>
            </a:lvl5pPr>
          </a:lstStyle>
          <a:p>
            <a:pPr marL="0" lvl="0" indent="0" algn="just" eaLnBrk="1" hangingPunct="1"/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苏老泉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,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二十七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,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始发愤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,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读书籍。彼既老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,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犹悔迟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;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尔小生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,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宜早思。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——《</a:t>
            </a:r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三字经</a:t>
            </a:r>
            <a:r>
              <a:rPr lang="en-US" altLang="zh-CN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》</a:t>
            </a:r>
            <a:endParaRPr lang="zh-CN" altLang="en-US" sz="3200"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  <p:graphicFrame>
        <p:nvGraphicFramePr>
          <p:cNvPr id="2" name="对象 1">
            <a:hlinkClick action="ppaction://ole?verb=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0" y="1316990"/>
          <a:ext cx="4725035" cy="38011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6" imgW="5765800" imgH="3067050" progId="Package">
                  <p:embed/>
                </p:oleObj>
              </mc:Choice>
              <mc:Fallback>
                <p:oleObj r:id="rId6" imgW="5765800" imgH="3067050" progId="Packag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rcRect l="22700" t="28783" r="8808" b="33540"/>
                      <a:stretch>
                        <a:fillRect/>
                      </a:stretch>
                    </p:blipFill>
                    <p:spPr>
                      <a:xfrm>
                        <a:off x="0" y="1316990"/>
                        <a:ext cx="4725035" cy="3801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矩形 5123"/>
          <p:cNvSpPr/>
          <p:nvPr>
            <p:custDataLst>
              <p:tags r:id="rId8"/>
            </p:custDataLst>
          </p:nvPr>
        </p:nvSpPr>
        <p:spPr>
          <a:xfrm>
            <a:off x="997585" y="0"/>
            <a:ext cx="3369310" cy="70675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作者简介</a:t>
            </a:r>
            <a:endParaRPr lang="zh-CN" altLang="en-US" sz="400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  <p:bldP spid="1946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" name="文本框 5734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475615" y="1931670"/>
            <a:ext cx="675005" cy="3046095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vert="eaVert" wrap="square">
            <a:spAutoFit/>
          </a:bodyPr>
          <a:lstStyle/>
          <a:p>
            <a:pPr algn="ctr" eaLnBrk="0" latinLnBrk="1" hangingPunct="0"/>
            <a:r>
              <a:rPr lang="ko-KR" altLang="en-US" sz="32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弊  在  赂  秦</a:t>
            </a:r>
            <a:endParaRPr lang="ko-KR" altLang="en-US" sz="320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左大括号 16"/>
          <p:cNvSpPr/>
          <p:nvPr>
            <p:custDataLst>
              <p:tags r:id="rId4"/>
            </p:custDataLst>
          </p:nvPr>
        </p:nvSpPr>
        <p:spPr bwMode="auto">
          <a:xfrm>
            <a:off x="1618615" y="1312545"/>
            <a:ext cx="228600" cy="4876800"/>
          </a:xfrm>
          <a:prstGeom prst="leftBrace">
            <a:avLst>
              <a:gd name="adj1" fmla="val 177679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19" name="文本框 5734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37055" y="1118235"/>
            <a:ext cx="1264920" cy="1624330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vert="eaVert" wrap="square">
            <a:spAutoFit/>
          </a:bodyPr>
          <a:lstStyle/>
          <a:p>
            <a:pPr algn="ctr" eaLnBrk="0" latinLnBrk="1" hangingPunct="0">
              <a:lnSpc>
                <a:spcPct val="110000"/>
              </a:lnSpc>
            </a:pPr>
            <a:r>
              <a:rPr lang="zh-CN" altLang="en-US" sz="320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赂 秦 力 亏</a:t>
            </a:r>
            <a:endParaRPr lang="zh-CN" altLang="en-US" sz="3200">
              <a:solidFill>
                <a:srgbClr val="99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文本框 5734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47215" y="4293870"/>
            <a:ext cx="1363980" cy="1852295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vert="eaVert" wrap="square">
            <a:spAutoFit/>
          </a:bodyPr>
          <a:lstStyle/>
          <a:p>
            <a:pPr algn="ctr" eaLnBrk="0" latinLnBrk="1" hangingPunct="0">
              <a:lnSpc>
                <a:spcPct val="120000"/>
              </a:lnSpc>
            </a:pPr>
            <a:r>
              <a:rPr lang="ko-KR" altLang="en-US" sz="3200">
                <a:solidFill>
                  <a:srgbClr val="990000"/>
                </a:solidFill>
                <a:ea typeface="黑体" pitchFamily="49" charset="-122"/>
              </a:rPr>
              <a:t>不赂者以赂者丧</a:t>
            </a:r>
            <a:endParaRPr lang="ko-KR" altLang="en-US" sz="3200">
              <a:solidFill>
                <a:srgbClr val="990000"/>
              </a:solidFill>
              <a:ea typeface="黑体" pitchFamily="49" charset="-122"/>
            </a:endParaRPr>
          </a:p>
        </p:txBody>
      </p:sp>
      <p:sp>
        <p:nvSpPr>
          <p:cNvPr id="21" name="左大括号 20"/>
          <p:cNvSpPr/>
          <p:nvPr>
            <p:custDataLst>
              <p:tags r:id="rId7"/>
            </p:custDataLst>
          </p:nvPr>
        </p:nvSpPr>
        <p:spPr bwMode="auto">
          <a:xfrm>
            <a:off x="3625850" y="939800"/>
            <a:ext cx="76200" cy="1802765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>
            <a:solidFill>
              <a:srgbClr val="003300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4" name="左大括号 23"/>
          <p:cNvSpPr/>
          <p:nvPr>
            <p:custDataLst>
              <p:tags r:id="rId8"/>
            </p:custDataLst>
          </p:nvPr>
        </p:nvSpPr>
        <p:spPr bwMode="auto">
          <a:xfrm>
            <a:off x="3702050" y="419100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5400">
            <a:solidFill>
              <a:srgbClr val="003300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5" name="右大括号 24"/>
          <p:cNvSpPr/>
          <p:nvPr>
            <p:custDataLst>
              <p:tags r:id="rId9"/>
            </p:custDataLst>
          </p:nvPr>
        </p:nvSpPr>
        <p:spPr bwMode="auto">
          <a:xfrm>
            <a:off x="6438265" y="939800"/>
            <a:ext cx="241935" cy="5479415"/>
          </a:xfrm>
          <a:prstGeom prst="rightBrace">
            <a:avLst>
              <a:gd name="adj1" fmla="val 149209"/>
              <a:gd name="adj2" fmla="val 41333"/>
            </a:avLst>
          </a:prstGeom>
          <a:noFill/>
          <a:ln w="31750">
            <a:solidFill>
              <a:srgbClr val="008000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6" name="文本框 5735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53180" y="785495"/>
            <a:ext cx="1460500" cy="527050"/>
          </a:xfrm>
          <a:prstGeom prst="rect">
            <a:avLst/>
          </a:prstGeom>
          <a:solidFill>
            <a:srgbClr val="CCFFFF"/>
          </a:solidFill>
          <a:ln w="9525">
            <a:solidFill>
              <a:srgbClr val="990000"/>
            </a:solidFill>
            <a:miter lim="800000"/>
          </a:ln>
        </p:spPr>
        <p:txBody>
          <a:bodyPr>
            <a:spAutoFit/>
          </a:bodyPr>
          <a:lstStyle/>
          <a:p>
            <a:pPr algn="ctr" eaLnBrk="0" latinLnBrk="1" hangingPunct="0"/>
            <a:r>
              <a:rPr lang="ko-KR" altLang="en-US" sz="2800">
                <a:solidFill>
                  <a:srgbClr val="D60093"/>
                </a:solidFill>
                <a:ea typeface="黑体" pitchFamily="49" charset="-122"/>
              </a:rPr>
              <a:t>数量上</a:t>
            </a:r>
            <a:endParaRPr lang="ko-KR" altLang="en-US" sz="2800">
              <a:solidFill>
                <a:srgbClr val="D60093"/>
              </a:solidFill>
              <a:ea typeface="黑体" pitchFamily="49" charset="-122"/>
            </a:endParaRPr>
          </a:p>
        </p:txBody>
      </p:sp>
      <p:sp>
        <p:nvSpPr>
          <p:cNvPr id="27" name="文本框 5735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53180" y="1573530"/>
            <a:ext cx="1533525" cy="527050"/>
          </a:xfrm>
          <a:prstGeom prst="rect">
            <a:avLst/>
          </a:prstGeom>
          <a:solidFill>
            <a:srgbClr val="CCFFFF"/>
          </a:solidFill>
          <a:ln w="9525">
            <a:solidFill>
              <a:srgbClr val="990000"/>
            </a:solidFill>
            <a:miter lim="800000"/>
          </a:ln>
        </p:spPr>
        <p:txBody>
          <a:bodyPr>
            <a:spAutoFit/>
          </a:bodyPr>
          <a:lstStyle/>
          <a:p>
            <a:pPr algn="ctr" eaLnBrk="0" latinLnBrk="1" hangingPunct="0"/>
            <a:r>
              <a:rPr lang="ko-KR" altLang="en-US" sz="2800">
                <a:solidFill>
                  <a:srgbClr val="D60093"/>
                </a:solidFill>
                <a:ea typeface="黑体" pitchFamily="49" charset="-122"/>
              </a:rPr>
              <a:t>程度上</a:t>
            </a:r>
            <a:endParaRPr lang="ko-KR" altLang="en-US" sz="2800">
              <a:solidFill>
                <a:srgbClr val="D60093"/>
              </a:solidFill>
              <a:ea typeface="黑体" pitchFamily="49" charset="-122"/>
            </a:endParaRPr>
          </a:p>
        </p:txBody>
      </p:sp>
      <p:sp>
        <p:nvSpPr>
          <p:cNvPr id="28" name="文本框 5735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53180" y="2361565"/>
            <a:ext cx="1460500" cy="527050"/>
          </a:xfrm>
          <a:prstGeom prst="rect">
            <a:avLst/>
          </a:prstGeom>
          <a:solidFill>
            <a:srgbClr val="CCFFFF"/>
          </a:solidFill>
          <a:ln w="9525">
            <a:solidFill>
              <a:srgbClr val="990000"/>
            </a:solidFill>
            <a:miter lim="800000"/>
          </a:ln>
        </p:spPr>
        <p:txBody>
          <a:bodyPr>
            <a:spAutoFit/>
          </a:bodyPr>
          <a:lstStyle/>
          <a:p>
            <a:pPr algn="ctr" eaLnBrk="0" latinLnBrk="1" hangingPunct="0"/>
            <a:r>
              <a:rPr lang="ko-KR" altLang="en-US" sz="2800">
                <a:solidFill>
                  <a:srgbClr val="D60093"/>
                </a:solidFill>
                <a:ea typeface="黑体" pitchFamily="49" charset="-122"/>
              </a:rPr>
              <a:t>道理上</a:t>
            </a:r>
            <a:endParaRPr lang="ko-KR" altLang="en-US" sz="2800">
              <a:solidFill>
                <a:srgbClr val="D60093"/>
              </a:solidFill>
              <a:ea typeface="黑体" pitchFamily="49" charset="-122"/>
            </a:endParaRPr>
          </a:p>
        </p:txBody>
      </p:sp>
      <p:sp>
        <p:nvSpPr>
          <p:cNvPr id="29" name="文本框 5735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874135" y="4009390"/>
            <a:ext cx="2133600" cy="521970"/>
          </a:xfrm>
          <a:prstGeom prst="rect">
            <a:avLst/>
          </a:prstGeom>
          <a:solidFill>
            <a:srgbClr val="CCFFFF"/>
          </a:solidFill>
          <a:ln w="9525">
            <a:solidFill>
              <a:srgbClr val="990000"/>
            </a:solidFill>
            <a:miter lim="800000"/>
          </a:ln>
        </p:spPr>
        <p:txBody>
          <a:bodyPr wrap="square">
            <a:spAutoFit/>
          </a:bodyPr>
          <a:lstStyle/>
          <a:p>
            <a:pPr algn="ctr" eaLnBrk="0" latinLnBrk="1" hangingPunct="0"/>
            <a:r>
              <a:rPr lang="ko-KR" altLang="en-US" sz="2800">
                <a:solidFill>
                  <a:srgbClr val="420000"/>
                </a:solidFill>
                <a:ea typeface="黑体" pitchFamily="49" charset="-122"/>
              </a:rPr>
              <a:t>齐亡之事实</a:t>
            </a:r>
            <a:endParaRPr lang="ko-KR" altLang="en-US" sz="2800">
              <a:solidFill>
                <a:srgbClr val="420000"/>
              </a:solidFill>
              <a:ea typeface="黑体" pitchFamily="49" charset="-122"/>
            </a:endParaRPr>
          </a:p>
        </p:txBody>
      </p:sp>
      <p:sp>
        <p:nvSpPr>
          <p:cNvPr id="30" name="文本框 5735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37940" y="4902835"/>
            <a:ext cx="2206625" cy="521970"/>
          </a:xfrm>
          <a:prstGeom prst="rect">
            <a:avLst/>
          </a:prstGeom>
          <a:solidFill>
            <a:srgbClr val="CCFFFF"/>
          </a:solidFill>
          <a:ln w="9525">
            <a:solidFill>
              <a:srgbClr val="990000"/>
            </a:solidFill>
            <a:miter lim="800000"/>
          </a:ln>
        </p:spPr>
        <p:txBody>
          <a:bodyPr wrap="square">
            <a:spAutoFit/>
          </a:bodyPr>
          <a:lstStyle/>
          <a:p>
            <a:pPr algn="ctr" eaLnBrk="0" latinLnBrk="1" hangingPunct="0"/>
            <a:r>
              <a:rPr lang="ko-KR" altLang="en-US" sz="2800">
                <a:solidFill>
                  <a:srgbClr val="420000"/>
                </a:solidFill>
                <a:ea typeface="黑体" pitchFamily="49" charset="-122"/>
                <a:sym typeface="Arial" panose="020b0604020202090204" pitchFamily="34" charset="0"/>
              </a:rPr>
              <a:t>燕亡之教训</a:t>
            </a:r>
            <a:endParaRPr lang="ko-KR" altLang="en-US" sz="2800">
              <a:solidFill>
                <a:srgbClr val="420000"/>
              </a:solidFill>
              <a:ea typeface="黑体" pitchFamily="49" charset="-122"/>
              <a:sym typeface="Arial" panose="020b0604020202090204" pitchFamily="34" charset="0"/>
            </a:endParaRPr>
          </a:p>
        </p:txBody>
      </p:sp>
      <p:sp>
        <p:nvSpPr>
          <p:cNvPr id="31" name="文本框 5736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874135" y="5796280"/>
            <a:ext cx="2278380" cy="521970"/>
          </a:xfrm>
          <a:prstGeom prst="rect">
            <a:avLst/>
          </a:prstGeom>
          <a:solidFill>
            <a:srgbClr val="CCFFFF"/>
          </a:solidFill>
          <a:ln w="9525">
            <a:solidFill>
              <a:srgbClr val="990000"/>
            </a:solidFill>
            <a:miter lim="800000"/>
          </a:ln>
        </p:spPr>
        <p:txBody>
          <a:bodyPr wrap="square">
            <a:spAutoFit/>
          </a:bodyPr>
          <a:lstStyle/>
          <a:p>
            <a:pPr algn="ctr" eaLnBrk="0" latinLnBrk="1" hangingPunct="0"/>
            <a:r>
              <a:rPr lang="ko-KR" altLang="en-US" sz="2800">
                <a:solidFill>
                  <a:srgbClr val="420000"/>
                </a:solidFill>
                <a:ea typeface="黑体" pitchFamily="49" charset="-122"/>
                <a:sym typeface="Arial" panose="020b0604020202090204" pitchFamily="34" charset="0"/>
              </a:rPr>
              <a:t>赵亡之悲剧</a:t>
            </a:r>
            <a:endParaRPr lang="ko-KR" altLang="en-US" sz="2800">
              <a:solidFill>
                <a:srgbClr val="420000"/>
              </a:solidFill>
              <a:ea typeface="黑体" pitchFamily="49" charset="-122"/>
              <a:sym typeface="Arial" panose="020b0604020202090204" pitchFamily="34" charset="0"/>
            </a:endParaRPr>
          </a:p>
        </p:txBody>
      </p:sp>
      <p:sp>
        <p:nvSpPr>
          <p:cNvPr id="33" name="文本框 5736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35" y="5042535"/>
            <a:ext cx="17640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（第一段）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5" name="文本框 5736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618615" y="2888298"/>
            <a:ext cx="17100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（第二段）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7" name="文本框 5736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764348" y="6145848"/>
            <a:ext cx="17100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（第三段）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8" name="任意多边形 3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348345" y="3082925"/>
            <a:ext cx="898525" cy="351790"/>
          </a:xfrm>
          <a:custGeom>
            <a:gdLst>
              <a:gd name="T0" fmla="*/ 16200 w 21600"/>
              <a:gd name="T1" fmla="*/ 0 h 21600"/>
              <a:gd name="T2" fmla="*/ 16200 w 21600"/>
              <a:gd name="T3" fmla="*/ 5400 h 21600"/>
              <a:gd name="T4" fmla="*/ 3375 w 21600"/>
              <a:gd name="T5" fmla="*/ 5400 h 21600"/>
              <a:gd name="T6" fmla="*/ 3375 w 21600"/>
              <a:gd name="T7" fmla="*/ 16200 h 21600"/>
              <a:gd name="T8" fmla="*/ 16200 w 21600"/>
              <a:gd name="T9" fmla="*/ 16200 h 21600"/>
              <a:gd name="T10" fmla="*/ 16200 w 21600"/>
              <a:gd name="T11" fmla="*/ 21600 h 21600"/>
              <a:gd name="T12" fmla="*/ 21600 w 21600"/>
              <a:gd name="T13" fmla="*/ 10800 h 21600"/>
              <a:gd name="T14" fmla="*/ 1350 w 21600"/>
              <a:gd name="T15" fmla="*/ 5400 h 21600"/>
              <a:gd name="T16" fmla="*/ 1350 w 21600"/>
              <a:gd name="T17" fmla="*/ 16200 h 21600"/>
              <a:gd name="T18" fmla="*/ 2700 w 21600"/>
              <a:gd name="T19" fmla="*/ 16200 h 21600"/>
              <a:gd name="T20" fmla="*/ 2700 w 21600"/>
              <a:gd name="T21" fmla="*/ 5400 h 21600"/>
              <a:gd name="T22" fmla="*/ 0 w 21600"/>
              <a:gd name="T23" fmla="*/ 5400 h 21600"/>
              <a:gd name="T24" fmla="*/ 0 w 21600"/>
              <a:gd name="T25" fmla="*/ 16200 h 21600"/>
              <a:gd name="T26" fmla="*/ 675 w 21600"/>
              <a:gd name="T27" fmla="*/ 16200 h 21600"/>
              <a:gd name="T28" fmla="*/ 675 w 21600"/>
              <a:gd name="T29" fmla="*/ 5400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00"/>
              <a:gd name="T46" fmla="*/ 0 h 21600"/>
              <a:gd name="T47" fmla="*/ 21600 w 21600"/>
              <a:gd name="T48" fmla="*/ 21600 h 21600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文本框 57368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752908" y="1409383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>
            <a:spAutoFit/>
          </a:bodyPr>
          <a:lstStyle/>
          <a:p>
            <a:pPr eaLnBrk="0" latinLnBrk="1" hangingPunct="0"/>
            <a:r>
              <a:rPr lang="ko-KR" altLang="en-US" sz="2800">
                <a:solidFill>
                  <a:srgbClr val="000099"/>
                </a:solidFill>
                <a:ea typeface="黑体" pitchFamily="49" charset="-122"/>
              </a:rPr>
              <a:t>（过渡）</a:t>
            </a:r>
            <a:endParaRPr lang="ko-KR" altLang="en-US">
              <a:ea typeface="黑体" pitchFamily="49" charset="-122"/>
            </a:endParaRPr>
          </a:p>
        </p:txBody>
      </p:sp>
      <p:sp>
        <p:nvSpPr>
          <p:cNvPr id="40" name="文本框 5736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018145" y="2622550"/>
            <a:ext cx="14452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（分总）</a:t>
            </a:r>
            <a:endParaRPr lang="ko-KR" altLang="en-US">
              <a:ea typeface="黑体" pitchFamily="49" charset="-122"/>
            </a:endParaRPr>
          </a:p>
        </p:txBody>
      </p:sp>
      <p:sp>
        <p:nvSpPr>
          <p:cNvPr id="41" name="文本框 5737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972300" y="1931035"/>
            <a:ext cx="1167765" cy="3046095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vert="eaVert" wrap="square">
            <a:spAutoFit/>
          </a:bodyPr>
          <a:lstStyle/>
          <a:p>
            <a:pPr eaLnBrk="0" latinLnBrk="1" hangingPunct="0"/>
            <a:r>
              <a:rPr lang="ko-KR" altLang="en-US" sz="320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为国者无使为积威之所劫哉</a:t>
            </a:r>
            <a:endParaRPr lang="ko-KR" altLang="en-US" sz="3200">
              <a:solidFill>
                <a:srgbClr val="99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文本框 57373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8145" y="3434715"/>
            <a:ext cx="145859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（递进）  </a:t>
            </a:r>
            <a:endParaRPr lang="ko-KR" altLang="en-US" sz="2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文本框 57374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9455150" y="1931670"/>
            <a:ext cx="1167765" cy="3046095"/>
          </a:xfrm>
          <a:prstGeom prst="rect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vert="eaVert" wrap="square">
            <a:spAutoFit/>
          </a:bodyPr>
          <a:lstStyle/>
          <a:p>
            <a:pPr eaLnBrk="0" latinLnBrk="1" hangingPunct="0"/>
            <a:r>
              <a:rPr lang="zh-CN" altLang="en-US" sz="320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毋从六国破亡之故事</a:t>
            </a:r>
            <a:endParaRPr lang="zh-CN" altLang="en-US" sz="3200">
              <a:solidFill>
                <a:srgbClr val="99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文本框 57375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9264015" y="5042218"/>
            <a:ext cx="171005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（第五段）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（讽今）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46" name="上下箭头 45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585970" y="3082925"/>
            <a:ext cx="240665" cy="838200"/>
          </a:xfrm>
          <a:prstGeom prst="upDownArrow">
            <a:avLst>
              <a:gd name="adj1" fmla="val 50000"/>
              <a:gd name="adj2" fmla="val 7331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47" name="文本框 57377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682365" y="3309620"/>
            <a:ext cx="20167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（并    列）</a:t>
            </a:r>
            <a:endParaRPr lang="ko-KR" altLang="en-US" sz="2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57375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827520" y="5042218"/>
            <a:ext cx="171005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（第</a:t>
            </a:r>
            <a:r>
              <a:rPr lang="zh-CN" altLang="ko-KR" sz="2400" b="1">
                <a:solidFill>
                  <a:srgbClr val="FF0000"/>
                </a:solidFill>
                <a:ea typeface="黑体" pitchFamily="49" charset="-122"/>
              </a:rPr>
              <a:t>四</a:t>
            </a:r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段）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  <a:p>
            <a:pPr eaLnBrk="0" latinLnBrk="1" hangingPunct="0"/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（</a:t>
            </a:r>
            <a:r>
              <a:rPr lang="zh-CN" altLang="ko-KR" sz="2400" b="1">
                <a:solidFill>
                  <a:srgbClr val="FF0000"/>
                </a:solidFill>
                <a:ea typeface="黑体" pitchFamily="49" charset="-122"/>
              </a:rPr>
              <a:t>借古</a:t>
            </a:r>
            <a:r>
              <a:rPr lang="ko-KR" altLang="en-US" sz="2400" b="1">
                <a:solidFill>
                  <a:srgbClr val="FF0000"/>
                </a:solidFill>
                <a:ea typeface="黑体" pitchFamily="49" charset="-122"/>
              </a:rPr>
              <a:t>）</a:t>
            </a:r>
            <a:endParaRPr lang="ko-KR" altLang="en-US" sz="24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" name="右箭头 2"/>
          <p:cNvSpPr/>
          <p:nvPr>
            <p:custDataLst>
              <p:tags r:id="rId29"/>
            </p:custDataLst>
          </p:nvPr>
        </p:nvSpPr>
        <p:spPr>
          <a:xfrm>
            <a:off x="1219200" y="3002280"/>
            <a:ext cx="476885" cy="1497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总分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右箭头 3"/>
          <p:cNvSpPr/>
          <p:nvPr>
            <p:custDataLst>
              <p:tags r:id="rId30"/>
            </p:custDataLst>
          </p:nvPr>
        </p:nvSpPr>
        <p:spPr>
          <a:xfrm>
            <a:off x="3125470" y="1066800"/>
            <a:ext cx="476885" cy="1497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总分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右箭头 4"/>
          <p:cNvSpPr/>
          <p:nvPr>
            <p:custDataLst>
              <p:tags r:id="rId31"/>
            </p:custDataLst>
          </p:nvPr>
        </p:nvSpPr>
        <p:spPr>
          <a:xfrm>
            <a:off x="3205480" y="4471035"/>
            <a:ext cx="476885" cy="1497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总分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5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47" grpId="0"/>
      <p:bldP spid="2" grpId="0"/>
      <p:bldP spid="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/>
          <p:nvPr>
            <p:ph type="title"/>
            <p:custDataLst>
              <p:tags r:id="rId3"/>
            </p:custDataLst>
          </p:nvPr>
        </p:nvSpPr>
        <p:spPr>
          <a:xfrm>
            <a:off x="1365885" y="662940"/>
            <a:ext cx="1783715" cy="98044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娃娃体-简" panose="040b0500000000000000" charset="-122"/>
                <a:ea typeface="娃娃体-简" panose="040b0500000000000000" charset="-122"/>
              </a:rPr>
              <a:t>主旨：</a:t>
            </a:r>
            <a:endParaRPr lang="zh-CN" altLang="en-US" sz="4800">
              <a:solidFill>
                <a:schemeClr val="bg1"/>
              </a:solidFill>
              <a:latin typeface="娃娃体-简" panose="040b0500000000000000" charset="-122"/>
              <a:ea typeface="娃娃体-简" panose="040b05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90575" y="1840865"/>
            <a:ext cx="6514465" cy="36347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/>
              <a:t>      </a:t>
            </a:r>
            <a:r>
              <a:rPr lang="zh-CN" altLang="en-US" sz="3200"/>
              <a:t>苏洵的《六国论》从六国灭亡的教训立意，提出六国要团结一致，共同抗秦的观点，作者的写作目的，主要是针对当时北宋外有契丹、西夏强敌，作者属于主战派，所以特别强调内部团结的重要性。</a:t>
            </a:r>
            <a:endParaRPr lang="zh-CN" altLang="en-US" sz="3200"/>
          </a:p>
        </p:txBody>
      </p:sp>
      <p:pic>
        <p:nvPicPr>
          <p:cNvPr id="184323" name="Picture 3" descr="0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02525" y="1145540"/>
            <a:ext cx="4254500" cy="45669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344420" y="0"/>
            <a:ext cx="750252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比较阅读：《六国论》《阿房宫赋》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21690" y="1127125"/>
            <a:ext cx="2087880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相同点：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55650" y="2315845"/>
            <a:ext cx="2220595" cy="5835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评论的内容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55015" y="3693795"/>
            <a:ext cx="2220595" cy="5835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写作的意图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55650" y="5071745"/>
            <a:ext cx="2220595" cy="5835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论证的方法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495675" y="2069465"/>
            <a:ext cx="820928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/>
              <a:t>两篇文章都涉及到战国时代六国灭亡、秦国统一这段史实。</a:t>
            </a:r>
            <a:endParaRPr lang="zh-CN" altLang="en-US" sz="32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495675" y="3447415"/>
            <a:ext cx="820928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/>
              <a:t>两篇文章都是为了借古讽今，对作者所处朝代对帝王进行规劝。</a:t>
            </a:r>
            <a:endParaRPr lang="zh-CN" altLang="en-US" sz="32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495675" y="5071745"/>
            <a:ext cx="820928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/>
              <a:t>两篇文章都采用了对比的手法。</a:t>
            </a:r>
            <a:endParaRPr lang="zh-CN" altLang="en-US" sz="3200"/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344420" y="0"/>
            <a:ext cx="750252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比较阅读：《六国论》《阿房宫赋》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21690" y="1127125"/>
            <a:ext cx="2087880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不同点：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05485" y="2134870"/>
            <a:ext cx="2320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《六国论》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41020" y="2944495"/>
            <a:ext cx="4984115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/>
              <a:t>      </a:t>
            </a:r>
            <a:r>
              <a:rPr lang="zh-CN" altLang="en-US" sz="3600"/>
              <a:t>从六国破亡的教训立意，提出“六国灭亡，弊在赂秦”的论点，借古讽今：警告北宋王朝不要妥协投降，不要重蹈六国灭亡的覆辙。</a:t>
            </a:r>
            <a:endParaRPr lang="zh-CN" altLang="en-US" sz="36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854190" y="2134870"/>
            <a:ext cx="2845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《阿房宫赋》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768340" y="2944495"/>
            <a:ext cx="5660390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/>
              <a:t>      </a:t>
            </a:r>
            <a:r>
              <a:rPr lang="zh-CN" altLang="en-US" sz="3600"/>
              <a:t>是一篇赋，从秦亡的教训立意，提出“秦爱纷奢”而亡国的观点，借古讽今：提醒唐朝统治者不要为了自己的享乐而劳民伤财，不要重蹈秦亡的覆辙。</a:t>
            </a:r>
            <a:endParaRPr lang="zh-CN" altLang="en-US" sz="3600"/>
          </a:p>
        </p:txBody>
      </p:sp>
      <p:pic>
        <p:nvPicPr>
          <p:cNvPr id="8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579100" y="10223500"/>
            <a:ext cx="317500" cy="228600"/>
          </a:xfrm>
          <a:prstGeom prst="cube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0226" name="Picture 2" descr="113161118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95120" y="843280"/>
            <a:ext cx="8541385" cy="5811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0227" name="Text Box 3"/>
          <p:cNvSpPr/>
          <p:nvPr>
            <p:custDataLst>
              <p:tags r:id="rId5"/>
            </p:custDataLst>
          </p:nvPr>
        </p:nvSpPr>
        <p:spPr>
          <a:xfrm>
            <a:off x="1594803" y="5396548"/>
            <a:ext cx="32400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FFFF"/>
                </a:solidFill>
                <a:ea typeface="楷体_GB2312" pitchFamily="49" charset="-122"/>
              </a:rPr>
              <a:t>四川眉山三苏祠</a:t>
            </a:r>
            <a:endParaRPr lang="zh-CN" altLang="en-US" b="1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180228" name="Text Box 4"/>
          <p:cNvSpPr/>
          <p:nvPr>
            <p:custDataLst>
              <p:tags r:id="rId6"/>
            </p:custDataLst>
          </p:nvPr>
        </p:nvSpPr>
        <p:spPr>
          <a:xfrm>
            <a:off x="1905953" y="0"/>
            <a:ext cx="7920037" cy="70675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</a:pPr>
            <a:r>
              <a:rPr lang="zh-CN" altLang="en-US" sz="4000" b="1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一门父子三词客，千古文章八大家</a:t>
            </a:r>
            <a:r>
              <a:rPr lang="zh-CN" altLang="en-US" sz="400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>
              <a:solidFill>
                <a:srgbClr val="3366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/>
      <p:bldP spid="180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1250" name="Picture 2" descr="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1270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1251" name="Picture 3" descr="0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1252" name="Picture 4" descr="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2400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1253" name="Picture 5" descr="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1254" name="Picture 6" descr="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24000" y="0"/>
            <a:ext cx="91433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1255" name="Text Box 2"/>
          <p:cNvSpPr/>
          <p:nvPr>
            <p:custDataLst>
              <p:tags r:id="rId13"/>
            </p:custDataLst>
          </p:nvPr>
        </p:nvSpPr>
        <p:spPr>
          <a:xfrm>
            <a:off x="2063750" y="404813"/>
            <a:ext cx="8064500" cy="3599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>
              <a:spcBef>
                <a:spcPct val="50000"/>
              </a:spcBef>
              <a:buFont typeface="Arial" panose="020b0604020202090204" pitchFamily="34" charset="0"/>
              <a:buNone/>
            </a:pP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spcBef>
                <a:spcPct val="50000"/>
              </a:spcBef>
              <a:buFont typeface="Arial" panose="020b0604020202090204" pitchFamily="34" charset="0"/>
              <a:buNone/>
            </a:pP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spcBef>
                <a:spcPct val="50000"/>
              </a:spcBef>
              <a:buFont typeface="Arial" panose="020b0604020202090204" pitchFamily="34" charset="0"/>
              <a:buNone/>
            </a:pP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 fill="hold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3" name="矩形 5122"/>
          <p:cNvSpPr/>
          <p:nvPr>
            <p:custDataLst>
              <p:tags r:id="rId3"/>
            </p:custDataLst>
          </p:nvPr>
        </p:nvSpPr>
        <p:spPr>
          <a:xfrm>
            <a:off x="516255" y="1170305"/>
            <a:ext cx="11159490" cy="64516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1 . 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六国：</a:t>
            </a:r>
            <a:r>
              <a:rPr lang="zh-CN" altLang="en-US" sz="3600" b="1">
                <a:ea typeface="楷体_GB2312" pitchFamily="49" charset="-122"/>
              </a:rPr>
              <a:t>除秦以外的齐、楚、燕、韩、赵、魏六国。</a:t>
            </a:r>
            <a:r>
              <a:rPr lang="zh-CN" altLang="en-US" sz="3600"/>
              <a:t> 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4" name="矩形 5123"/>
          <p:cNvSpPr/>
          <p:nvPr>
            <p:custDataLst>
              <p:tags r:id="rId4"/>
            </p:custDataLst>
          </p:nvPr>
        </p:nvSpPr>
        <p:spPr>
          <a:xfrm>
            <a:off x="1228090" y="0"/>
            <a:ext cx="1330325" cy="70675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解题</a:t>
            </a:r>
            <a:endParaRPr lang="zh-CN" altLang="en-US" sz="400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5126" name="矩形 5125"/>
          <p:cNvSpPr/>
          <p:nvPr>
            <p:custDataLst>
              <p:tags r:id="rId5"/>
            </p:custDataLst>
          </p:nvPr>
        </p:nvSpPr>
        <p:spPr>
          <a:xfrm>
            <a:off x="9147810" y="2470150"/>
            <a:ext cx="1828800" cy="23996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秦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4000" b="1">
                <a:ea typeface="楷体_GB2312" pitchFamily="49" charset="-122"/>
              </a:rPr>
              <a:t>强楚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4000" b="1">
                <a:ea typeface="楷体_GB2312" pitchFamily="49" charset="-122"/>
              </a:rPr>
              <a:t>大齐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4000" b="1">
                <a:ea typeface="楷体_GB2312" pitchFamily="49" charset="-122"/>
              </a:rPr>
              <a:t>富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5127" name="矩形 5126"/>
          <p:cNvSpPr/>
          <p:nvPr>
            <p:custDataLst>
              <p:tags r:id="rId6"/>
            </p:custDataLst>
          </p:nvPr>
        </p:nvSpPr>
        <p:spPr>
          <a:xfrm>
            <a:off x="516255" y="5525135"/>
            <a:ext cx="11159490" cy="107632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2</a:t>
            </a:r>
            <a:r>
              <a:rPr lang="zh-CN" altLang="en-US" sz="3200"/>
              <a:t>、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“论”是散文的一种文体，以论证为主，要求善于析理，析理愈透愈精，就愈能体现这种文体的特点。 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2" name="对象 1">
            <a:hlinkClick action="ppaction://ole?verb="/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713740" y="1917700"/>
          <a:ext cx="7825105" cy="3505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8" imgW="5765800" imgH="3892550" progId="Package">
                  <p:embed/>
                </p:oleObj>
              </mc:Choice>
              <mc:Fallback>
                <p:oleObj r:id="rId8" imgW="5765800" imgH="3892550" progId="Packag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rcRect l="8073" t="21174" r="7971" b="23126"/>
                      <a:stretch>
                        <a:fillRect/>
                      </a:stretch>
                    </p:blipFill>
                    <p:spPr>
                      <a:xfrm>
                        <a:off x="713740" y="1917700"/>
                        <a:ext cx="7825105" cy="350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6" grpId="0"/>
      <p:bldP spid="5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238"/>
          <p:cNvSpPr/>
          <p:nvPr>
            <p:custDataLst>
              <p:tags r:id="rId3"/>
            </p:custDataLst>
          </p:nvPr>
        </p:nvSpPr>
        <p:spPr bwMode="auto">
          <a:xfrm rot="5400000">
            <a:off x="4069292" y="166261"/>
            <a:ext cx="592467" cy="481379"/>
          </a:xfrm>
          <a:custGeom>
            <a:gdLst>
              <a:gd name="T0" fmla="*/ 89 w 231"/>
              <a:gd name="T1" fmla="*/ 10 h 187"/>
              <a:gd name="T2" fmla="*/ 102 w 231"/>
              <a:gd name="T3" fmla="*/ 21 h 187"/>
              <a:gd name="T4" fmla="*/ 109 w 231"/>
              <a:gd name="T5" fmla="*/ 54 h 187"/>
              <a:gd name="T6" fmla="*/ 82 w 231"/>
              <a:gd name="T7" fmla="*/ 81 h 187"/>
              <a:gd name="T8" fmla="*/ 71 w 231"/>
              <a:gd name="T9" fmla="*/ 78 h 187"/>
              <a:gd name="T10" fmla="*/ 59 w 231"/>
              <a:gd name="T11" fmla="*/ 59 h 187"/>
              <a:gd name="T12" fmla="*/ 80 w 231"/>
              <a:gd name="T13" fmla="*/ 51 h 187"/>
              <a:gd name="T14" fmla="*/ 91 w 231"/>
              <a:gd name="T15" fmla="*/ 50 h 187"/>
              <a:gd name="T16" fmla="*/ 87 w 231"/>
              <a:gd name="T17" fmla="*/ 32 h 187"/>
              <a:gd name="T18" fmla="*/ 71 w 231"/>
              <a:gd name="T19" fmla="*/ 20 h 187"/>
              <a:gd name="T20" fmla="*/ 56 w 231"/>
              <a:gd name="T21" fmla="*/ 18 h 187"/>
              <a:gd name="T22" fmla="*/ 49 w 231"/>
              <a:gd name="T23" fmla="*/ 20 h 187"/>
              <a:gd name="T24" fmla="*/ 35 w 231"/>
              <a:gd name="T25" fmla="*/ 26 h 187"/>
              <a:gd name="T26" fmla="*/ 30 w 231"/>
              <a:gd name="T27" fmla="*/ 58 h 187"/>
              <a:gd name="T28" fmla="*/ 18 w 231"/>
              <a:gd name="T29" fmla="*/ 90 h 187"/>
              <a:gd name="T30" fmla="*/ 29 w 231"/>
              <a:gd name="T31" fmla="*/ 109 h 187"/>
              <a:gd name="T32" fmla="*/ 43 w 231"/>
              <a:gd name="T33" fmla="*/ 113 h 187"/>
              <a:gd name="T34" fmla="*/ 62 w 231"/>
              <a:gd name="T35" fmla="*/ 123 h 187"/>
              <a:gd name="T36" fmla="*/ 69 w 231"/>
              <a:gd name="T37" fmla="*/ 136 h 187"/>
              <a:gd name="T38" fmla="*/ 88 w 231"/>
              <a:gd name="T39" fmla="*/ 145 h 187"/>
              <a:gd name="T40" fmla="*/ 110 w 231"/>
              <a:gd name="T41" fmla="*/ 155 h 187"/>
              <a:gd name="T42" fmla="*/ 127 w 231"/>
              <a:gd name="T43" fmla="*/ 152 h 187"/>
              <a:gd name="T44" fmla="*/ 153 w 231"/>
              <a:gd name="T45" fmla="*/ 142 h 187"/>
              <a:gd name="T46" fmla="*/ 168 w 231"/>
              <a:gd name="T47" fmla="*/ 112 h 187"/>
              <a:gd name="T48" fmla="*/ 209 w 231"/>
              <a:gd name="T49" fmla="*/ 101 h 187"/>
              <a:gd name="T50" fmla="*/ 205 w 231"/>
              <a:gd name="T51" fmla="*/ 74 h 187"/>
              <a:gd name="T52" fmla="*/ 206 w 231"/>
              <a:gd name="T53" fmla="*/ 51 h 187"/>
              <a:gd name="T54" fmla="*/ 199 w 231"/>
              <a:gd name="T55" fmla="*/ 32 h 187"/>
              <a:gd name="T56" fmla="*/ 186 w 231"/>
              <a:gd name="T57" fmla="*/ 24 h 187"/>
              <a:gd name="T58" fmla="*/ 170 w 231"/>
              <a:gd name="T59" fmla="*/ 22 h 187"/>
              <a:gd name="T60" fmla="*/ 155 w 231"/>
              <a:gd name="T61" fmla="*/ 26 h 187"/>
              <a:gd name="T62" fmla="*/ 139 w 231"/>
              <a:gd name="T63" fmla="*/ 52 h 187"/>
              <a:gd name="T64" fmla="*/ 149 w 231"/>
              <a:gd name="T65" fmla="*/ 65 h 187"/>
              <a:gd name="T66" fmla="*/ 155 w 231"/>
              <a:gd name="T67" fmla="*/ 49 h 187"/>
              <a:gd name="T68" fmla="*/ 170 w 231"/>
              <a:gd name="T69" fmla="*/ 70 h 187"/>
              <a:gd name="T70" fmla="*/ 150 w 231"/>
              <a:gd name="T71" fmla="*/ 84 h 187"/>
              <a:gd name="T72" fmla="*/ 123 w 231"/>
              <a:gd name="T73" fmla="*/ 67 h 187"/>
              <a:gd name="T74" fmla="*/ 124 w 231"/>
              <a:gd name="T75" fmla="*/ 29 h 187"/>
              <a:gd name="T76" fmla="*/ 148 w 231"/>
              <a:gd name="T77" fmla="*/ 7 h 187"/>
              <a:gd name="T78" fmla="*/ 185 w 231"/>
              <a:gd name="T79" fmla="*/ 4 h 187"/>
              <a:gd name="T80" fmla="*/ 198 w 231"/>
              <a:gd name="T81" fmla="*/ 9 h 187"/>
              <a:gd name="T82" fmla="*/ 217 w 231"/>
              <a:gd name="T83" fmla="*/ 23 h 187"/>
              <a:gd name="T84" fmla="*/ 221 w 231"/>
              <a:gd name="T85" fmla="*/ 62 h 187"/>
              <a:gd name="T86" fmla="*/ 231 w 231"/>
              <a:gd name="T87" fmla="*/ 84 h 187"/>
              <a:gd name="T88" fmla="*/ 225 w 231"/>
              <a:gd name="T89" fmla="*/ 111 h 187"/>
              <a:gd name="T90" fmla="*/ 203 w 231"/>
              <a:gd name="T91" fmla="*/ 130 h 187"/>
              <a:gd name="T92" fmla="*/ 183 w 231"/>
              <a:gd name="T93" fmla="*/ 134 h 187"/>
              <a:gd name="T94" fmla="*/ 169 w 231"/>
              <a:gd name="T95" fmla="*/ 155 h 187"/>
              <a:gd name="T96" fmla="*/ 154 w 231"/>
              <a:gd name="T97" fmla="*/ 162 h 187"/>
              <a:gd name="T98" fmla="*/ 137 w 231"/>
              <a:gd name="T99" fmla="*/ 167 h 187"/>
              <a:gd name="T100" fmla="*/ 115 w 231"/>
              <a:gd name="T101" fmla="*/ 185 h 187"/>
              <a:gd name="T102" fmla="*/ 92 w 231"/>
              <a:gd name="T103" fmla="*/ 165 h 187"/>
              <a:gd name="T104" fmla="*/ 75 w 231"/>
              <a:gd name="T105" fmla="*/ 159 h 187"/>
              <a:gd name="T106" fmla="*/ 61 w 231"/>
              <a:gd name="T107" fmla="*/ 153 h 187"/>
              <a:gd name="T108" fmla="*/ 47 w 231"/>
              <a:gd name="T109" fmla="*/ 135 h 187"/>
              <a:gd name="T110" fmla="*/ 27 w 231"/>
              <a:gd name="T111" fmla="*/ 128 h 187"/>
              <a:gd name="T112" fmla="*/ 6 w 231"/>
              <a:gd name="T113" fmla="*/ 109 h 187"/>
              <a:gd name="T114" fmla="*/ 2 w 231"/>
              <a:gd name="T115" fmla="*/ 101 h 187"/>
              <a:gd name="T116" fmla="*/ 10 w 231"/>
              <a:gd name="T117" fmla="*/ 60 h 187"/>
              <a:gd name="T118" fmla="*/ 15 w 231"/>
              <a:gd name="T119" fmla="*/ 20 h 187"/>
              <a:gd name="T120" fmla="*/ 35 w 231"/>
              <a:gd name="T121" fmla="*/ 5 h 187"/>
              <a:gd name="T122" fmla="*/ 56 w 231"/>
              <a:gd name="T123" fmla="*/ 0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1" h="187">
                <a:moveTo>
                  <a:pt x="64" y="1"/>
                </a:moveTo>
                <a:cubicBezTo>
                  <a:pt x="66" y="1"/>
                  <a:pt x="69" y="2"/>
                  <a:pt x="71" y="2"/>
                </a:cubicBezTo>
                <a:cubicBezTo>
                  <a:pt x="72" y="3"/>
                  <a:pt x="73" y="3"/>
                  <a:pt x="74" y="3"/>
                </a:cubicBezTo>
                <a:cubicBezTo>
                  <a:pt x="79" y="5"/>
                  <a:pt x="84" y="7"/>
                  <a:pt x="89" y="10"/>
                </a:cubicBezTo>
                <a:cubicBezTo>
                  <a:pt x="90" y="10"/>
                  <a:pt x="90" y="11"/>
                  <a:pt x="91" y="11"/>
                </a:cubicBezTo>
                <a:cubicBezTo>
                  <a:pt x="92" y="12"/>
                  <a:pt x="94" y="13"/>
                  <a:pt x="96" y="15"/>
                </a:cubicBezTo>
                <a:cubicBezTo>
                  <a:pt x="98" y="17"/>
                  <a:pt x="100" y="19"/>
                  <a:pt x="101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4" y="26"/>
                  <a:pt x="106" y="30"/>
                  <a:pt x="108" y="34"/>
                </a:cubicBezTo>
                <a:cubicBezTo>
                  <a:pt x="109" y="37"/>
                  <a:pt x="109" y="40"/>
                  <a:pt x="109" y="43"/>
                </a:cubicBezTo>
                <a:cubicBezTo>
                  <a:pt x="109" y="46"/>
                  <a:pt x="110" y="49"/>
                  <a:pt x="109" y="5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8" y="56"/>
                  <a:pt x="108" y="57"/>
                  <a:pt x="108" y="59"/>
                </a:cubicBezTo>
                <a:cubicBezTo>
                  <a:pt x="106" y="65"/>
                  <a:pt x="102" y="70"/>
                  <a:pt x="98" y="75"/>
                </a:cubicBezTo>
                <a:cubicBezTo>
                  <a:pt x="95" y="77"/>
                  <a:pt x="92" y="78"/>
                  <a:pt x="89" y="80"/>
                </a:cubicBezTo>
                <a:cubicBezTo>
                  <a:pt x="87" y="80"/>
                  <a:pt x="85" y="81"/>
                  <a:pt x="82" y="81"/>
                </a:cubicBezTo>
                <a:cubicBezTo>
                  <a:pt x="81" y="81"/>
                  <a:pt x="81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9" y="81"/>
                  <a:pt x="77" y="81"/>
                  <a:pt x="76" y="80"/>
                </a:cubicBezTo>
                <a:cubicBezTo>
                  <a:pt x="74" y="80"/>
                  <a:pt x="72" y="79"/>
                  <a:pt x="71" y="78"/>
                </a:cubicBezTo>
                <a:cubicBezTo>
                  <a:pt x="69" y="77"/>
                  <a:pt x="67" y="76"/>
                  <a:pt x="66" y="75"/>
                </a:cubicBezTo>
                <a:cubicBezTo>
                  <a:pt x="65" y="74"/>
                  <a:pt x="64" y="74"/>
                  <a:pt x="64" y="73"/>
                </a:cubicBezTo>
                <a:cubicBezTo>
                  <a:pt x="61" y="71"/>
                  <a:pt x="60" y="68"/>
                  <a:pt x="60" y="64"/>
                </a:cubicBezTo>
                <a:cubicBezTo>
                  <a:pt x="59" y="63"/>
                  <a:pt x="59" y="61"/>
                  <a:pt x="59" y="59"/>
                </a:cubicBezTo>
                <a:cubicBezTo>
                  <a:pt x="60" y="56"/>
                  <a:pt x="61" y="52"/>
                  <a:pt x="64" y="51"/>
                </a:cubicBezTo>
                <a:cubicBezTo>
                  <a:pt x="65" y="50"/>
                  <a:pt x="65" y="49"/>
                  <a:pt x="66" y="48"/>
                </a:cubicBezTo>
                <a:cubicBezTo>
                  <a:pt x="68" y="46"/>
                  <a:pt x="71" y="45"/>
                  <a:pt x="74" y="46"/>
                </a:cubicBezTo>
                <a:cubicBezTo>
                  <a:pt x="77" y="47"/>
                  <a:pt x="80" y="48"/>
                  <a:pt x="80" y="51"/>
                </a:cubicBezTo>
                <a:cubicBezTo>
                  <a:pt x="81" y="54"/>
                  <a:pt x="80" y="57"/>
                  <a:pt x="79" y="59"/>
                </a:cubicBezTo>
                <a:cubicBezTo>
                  <a:pt x="79" y="61"/>
                  <a:pt x="81" y="61"/>
                  <a:pt x="82" y="62"/>
                </a:cubicBezTo>
                <a:cubicBezTo>
                  <a:pt x="83" y="63"/>
                  <a:pt x="84" y="62"/>
                  <a:pt x="85" y="61"/>
                </a:cubicBezTo>
                <a:cubicBezTo>
                  <a:pt x="88" y="58"/>
                  <a:pt x="90" y="55"/>
                  <a:pt x="91" y="50"/>
                </a:cubicBezTo>
                <a:cubicBezTo>
                  <a:pt x="91" y="48"/>
                  <a:pt x="92" y="45"/>
                  <a:pt x="92" y="43"/>
                </a:cubicBezTo>
                <a:cubicBezTo>
                  <a:pt x="91" y="41"/>
                  <a:pt x="91" y="39"/>
                  <a:pt x="90" y="38"/>
                </a:cubicBezTo>
                <a:cubicBezTo>
                  <a:pt x="89" y="37"/>
                  <a:pt x="89" y="35"/>
                  <a:pt x="88" y="34"/>
                </a:cubicBezTo>
                <a:cubicBezTo>
                  <a:pt x="88" y="33"/>
                  <a:pt x="87" y="33"/>
                  <a:pt x="87" y="32"/>
                </a:cubicBezTo>
                <a:cubicBezTo>
                  <a:pt x="86" y="31"/>
                  <a:pt x="85" y="31"/>
                  <a:pt x="85" y="30"/>
                </a:cubicBezTo>
                <a:cubicBezTo>
                  <a:pt x="83" y="28"/>
                  <a:pt x="82" y="27"/>
                  <a:pt x="80" y="25"/>
                </a:cubicBezTo>
                <a:cubicBezTo>
                  <a:pt x="78" y="24"/>
                  <a:pt x="76" y="23"/>
                  <a:pt x="74" y="21"/>
                </a:cubicBezTo>
                <a:cubicBezTo>
                  <a:pt x="73" y="20"/>
                  <a:pt x="72" y="21"/>
                  <a:pt x="71" y="20"/>
                </a:cubicBezTo>
                <a:cubicBezTo>
                  <a:pt x="69" y="20"/>
                  <a:pt x="68" y="19"/>
                  <a:pt x="67" y="19"/>
                </a:cubicBezTo>
                <a:cubicBezTo>
                  <a:pt x="67" y="19"/>
                  <a:pt x="66" y="19"/>
                  <a:pt x="65" y="18"/>
                </a:cubicBezTo>
                <a:cubicBezTo>
                  <a:pt x="63" y="19"/>
                  <a:pt x="61" y="18"/>
                  <a:pt x="59" y="18"/>
                </a:cubicBezTo>
                <a:cubicBezTo>
                  <a:pt x="58" y="18"/>
                  <a:pt x="57" y="18"/>
                  <a:pt x="56" y="18"/>
                </a:cubicBezTo>
                <a:cubicBezTo>
                  <a:pt x="55" y="19"/>
                  <a:pt x="54" y="19"/>
                  <a:pt x="54" y="19"/>
                </a:cubicBezTo>
                <a:cubicBezTo>
                  <a:pt x="53" y="19"/>
                  <a:pt x="52" y="19"/>
                  <a:pt x="52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49" y="19"/>
                  <a:pt x="49" y="20"/>
                  <a:pt x="49" y="20"/>
                </a:cubicBezTo>
                <a:cubicBezTo>
                  <a:pt x="47" y="20"/>
                  <a:pt x="46" y="21"/>
                  <a:pt x="44" y="21"/>
                </a:cubicBezTo>
                <a:cubicBezTo>
                  <a:pt x="43" y="22"/>
                  <a:pt x="41" y="22"/>
                  <a:pt x="40" y="23"/>
                </a:cubicBezTo>
                <a:cubicBezTo>
                  <a:pt x="40" y="23"/>
                  <a:pt x="39" y="24"/>
                  <a:pt x="38" y="24"/>
                </a:cubicBezTo>
                <a:cubicBezTo>
                  <a:pt x="37" y="25"/>
                  <a:pt x="36" y="26"/>
                  <a:pt x="35" y="26"/>
                </a:cubicBezTo>
                <a:cubicBezTo>
                  <a:pt x="33" y="28"/>
                  <a:pt x="31" y="30"/>
                  <a:pt x="29" y="32"/>
                </a:cubicBezTo>
                <a:cubicBezTo>
                  <a:pt x="27" y="36"/>
                  <a:pt x="25" y="40"/>
                  <a:pt x="25" y="44"/>
                </a:cubicBezTo>
                <a:cubicBezTo>
                  <a:pt x="25" y="47"/>
                  <a:pt x="26" y="50"/>
                  <a:pt x="27" y="52"/>
                </a:cubicBezTo>
                <a:cubicBezTo>
                  <a:pt x="28" y="54"/>
                  <a:pt x="29" y="57"/>
                  <a:pt x="30" y="58"/>
                </a:cubicBezTo>
                <a:cubicBezTo>
                  <a:pt x="31" y="60"/>
                  <a:pt x="33" y="62"/>
                  <a:pt x="33" y="64"/>
                </a:cubicBezTo>
                <a:cubicBezTo>
                  <a:pt x="33" y="65"/>
                  <a:pt x="32" y="64"/>
                  <a:pt x="32" y="65"/>
                </a:cubicBezTo>
                <a:cubicBezTo>
                  <a:pt x="27" y="68"/>
                  <a:pt x="23" y="72"/>
                  <a:pt x="21" y="78"/>
                </a:cubicBezTo>
                <a:cubicBezTo>
                  <a:pt x="19" y="81"/>
                  <a:pt x="19" y="85"/>
                  <a:pt x="18" y="90"/>
                </a:cubicBezTo>
                <a:cubicBezTo>
                  <a:pt x="19" y="93"/>
                  <a:pt x="19" y="97"/>
                  <a:pt x="21" y="100"/>
                </a:cubicBezTo>
                <a:cubicBezTo>
                  <a:pt x="21" y="101"/>
                  <a:pt x="22" y="102"/>
                  <a:pt x="22" y="102"/>
                </a:cubicBezTo>
                <a:cubicBezTo>
                  <a:pt x="23" y="104"/>
                  <a:pt x="24" y="104"/>
                  <a:pt x="25" y="105"/>
                </a:cubicBezTo>
                <a:cubicBezTo>
                  <a:pt x="26" y="107"/>
                  <a:pt x="27" y="108"/>
                  <a:pt x="29" y="109"/>
                </a:cubicBezTo>
                <a:cubicBezTo>
                  <a:pt x="29" y="110"/>
                  <a:pt x="30" y="110"/>
                  <a:pt x="31" y="110"/>
                </a:cubicBezTo>
                <a:cubicBezTo>
                  <a:pt x="32" y="111"/>
                  <a:pt x="33" y="111"/>
                  <a:pt x="34" y="112"/>
                </a:cubicBezTo>
                <a:cubicBezTo>
                  <a:pt x="37" y="112"/>
                  <a:pt x="39" y="113"/>
                  <a:pt x="41" y="113"/>
                </a:cubicBezTo>
                <a:cubicBezTo>
                  <a:pt x="42" y="113"/>
                  <a:pt x="42" y="113"/>
                  <a:pt x="43" y="11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54" y="113"/>
                  <a:pt x="58" y="112"/>
                  <a:pt x="62" y="112"/>
                </a:cubicBezTo>
                <a:cubicBezTo>
                  <a:pt x="62" y="113"/>
                  <a:pt x="62" y="115"/>
                  <a:pt x="62" y="116"/>
                </a:cubicBezTo>
                <a:cubicBezTo>
                  <a:pt x="61" y="118"/>
                  <a:pt x="61" y="121"/>
                  <a:pt x="62" y="123"/>
                </a:cubicBezTo>
                <a:cubicBezTo>
                  <a:pt x="61" y="124"/>
                  <a:pt x="62" y="124"/>
                  <a:pt x="62" y="124"/>
                </a:cubicBezTo>
                <a:cubicBezTo>
                  <a:pt x="62" y="126"/>
                  <a:pt x="63" y="128"/>
                  <a:pt x="64" y="130"/>
                </a:cubicBezTo>
                <a:cubicBezTo>
                  <a:pt x="65" y="131"/>
                  <a:pt x="67" y="133"/>
                  <a:pt x="68" y="135"/>
                </a:cubicBezTo>
                <a:cubicBezTo>
                  <a:pt x="69" y="135"/>
                  <a:pt x="69" y="136"/>
                  <a:pt x="69" y="136"/>
                </a:cubicBezTo>
                <a:cubicBezTo>
                  <a:pt x="72" y="139"/>
                  <a:pt x="74" y="140"/>
                  <a:pt x="77" y="142"/>
                </a:cubicBezTo>
                <a:cubicBezTo>
                  <a:pt x="77" y="142"/>
                  <a:pt x="78" y="142"/>
                  <a:pt x="78" y="142"/>
                </a:cubicBezTo>
                <a:cubicBezTo>
                  <a:pt x="81" y="143"/>
                  <a:pt x="84" y="144"/>
                  <a:pt x="86" y="145"/>
                </a:cubicBezTo>
                <a:cubicBezTo>
                  <a:pt x="87" y="145"/>
                  <a:pt x="88" y="145"/>
                  <a:pt x="88" y="145"/>
                </a:cubicBezTo>
                <a:cubicBezTo>
                  <a:pt x="90" y="146"/>
                  <a:pt x="92" y="146"/>
                  <a:pt x="93" y="147"/>
                </a:cubicBezTo>
                <a:cubicBezTo>
                  <a:pt x="94" y="147"/>
                  <a:pt x="95" y="147"/>
                  <a:pt x="96" y="148"/>
                </a:cubicBezTo>
                <a:cubicBezTo>
                  <a:pt x="98" y="148"/>
                  <a:pt x="99" y="149"/>
                  <a:pt x="101" y="149"/>
                </a:cubicBezTo>
                <a:cubicBezTo>
                  <a:pt x="104" y="151"/>
                  <a:pt x="107" y="152"/>
                  <a:pt x="110" y="155"/>
                </a:cubicBezTo>
                <a:cubicBezTo>
                  <a:pt x="112" y="156"/>
                  <a:pt x="113" y="158"/>
                  <a:pt x="114" y="160"/>
                </a:cubicBezTo>
                <a:cubicBezTo>
                  <a:pt x="116" y="160"/>
                  <a:pt x="116" y="159"/>
                  <a:pt x="117" y="158"/>
                </a:cubicBezTo>
                <a:cubicBezTo>
                  <a:pt x="118" y="157"/>
                  <a:pt x="119" y="157"/>
                  <a:pt x="120" y="156"/>
                </a:cubicBezTo>
                <a:cubicBezTo>
                  <a:pt x="122" y="155"/>
                  <a:pt x="125" y="153"/>
                  <a:pt x="127" y="152"/>
                </a:cubicBezTo>
                <a:cubicBezTo>
                  <a:pt x="128" y="152"/>
                  <a:pt x="129" y="151"/>
                  <a:pt x="131" y="151"/>
                </a:cubicBezTo>
                <a:cubicBezTo>
                  <a:pt x="132" y="150"/>
                  <a:pt x="134" y="149"/>
                  <a:pt x="135" y="149"/>
                </a:cubicBezTo>
                <a:cubicBezTo>
                  <a:pt x="139" y="148"/>
                  <a:pt x="142" y="146"/>
                  <a:pt x="146" y="145"/>
                </a:cubicBezTo>
                <a:cubicBezTo>
                  <a:pt x="148" y="144"/>
                  <a:pt x="151" y="143"/>
                  <a:pt x="153" y="142"/>
                </a:cubicBezTo>
                <a:cubicBezTo>
                  <a:pt x="156" y="140"/>
                  <a:pt x="159" y="139"/>
                  <a:pt x="160" y="136"/>
                </a:cubicBezTo>
                <a:cubicBezTo>
                  <a:pt x="161" y="135"/>
                  <a:pt x="162" y="134"/>
                  <a:pt x="162" y="134"/>
                </a:cubicBezTo>
                <a:cubicBezTo>
                  <a:pt x="166" y="129"/>
                  <a:pt x="166" y="122"/>
                  <a:pt x="166" y="117"/>
                </a:cubicBezTo>
                <a:cubicBezTo>
                  <a:pt x="167" y="115"/>
                  <a:pt x="165" y="112"/>
                  <a:pt x="168" y="112"/>
                </a:cubicBezTo>
                <a:cubicBezTo>
                  <a:pt x="173" y="113"/>
                  <a:pt x="178" y="115"/>
                  <a:pt x="183" y="115"/>
                </a:cubicBezTo>
                <a:cubicBezTo>
                  <a:pt x="187" y="115"/>
                  <a:pt x="190" y="115"/>
                  <a:pt x="194" y="113"/>
                </a:cubicBezTo>
                <a:cubicBezTo>
                  <a:pt x="198" y="112"/>
                  <a:pt x="201" y="111"/>
                  <a:pt x="204" y="108"/>
                </a:cubicBezTo>
                <a:cubicBezTo>
                  <a:pt x="206" y="106"/>
                  <a:pt x="207" y="104"/>
                  <a:pt x="209" y="101"/>
                </a:cubicBezTo>
                <a:cubicBezTo>
                  <a:pt x="209" y="101"/>
                  <a:pt x="210" y="100"/>
                  <a:pt x="210" y="99"/>
                </a:cubicBezTo>
                <a:cubicBezTo>
                  <a:pt x="211" y="95"/>
                  <a:pt x="212" y="89"/>
                  <a:pt x="211" y="84"/>
                </a:cubicBezTo>
                <a:cubicBezTo>
                  <a:pt x="211" y="82"/>
                  <a:pt x="210" y="80"/>
                  <a:pt x="209" y="78"/>
                </a:cubicBezTo>
                <a:cubicBezTo>
                  <a:pt x="207" y="77"/>
                  <a:pt x="206" y="76"/>
                  <a:pt x="205" y="74"/>
                </a:cubicBezTo>
                <a:cubicBezTo>
                  <a:pt x="204" y="73"/>
                  <a:pt x="203" y="72"/>
                  <a:pt x="201" y="71"/>
                </a:cubicBezTo>
                <a:cubicBezTo>
                  <a:pt x="201" y="69"/>
                  <a:pt x="197" y="68"/>
                  <a:pt x="199" y="65"/>
                </a:cubicBezTo>
                <a:cubicBezTo>
                  <a:pt x="201" y="62"/>
                  <a:pt x="203" y="59"/>
                  <a:pt x="205" y="55"/>
                </a:cubicBezTo>
                <a:cubicBezTo>
                  <a:pt x="205" y="54"/>
                  <a:pt x="206" y="52"/>
                  <a:pt x="206" y="51"/>
                </a:cubicBezTo>
                <a:cubicBezTo>
                  <a:pt x="206" y="50"/>
                  <a:pt x="207" y="48"/>
                  <a:pt x="207" y="46"/>
                </a:cubicBezTo>
                <a:cubicBezTo>
                  <a:pt x="207" y="44"/>
                  <a:pt x="206" y="43"/>
                  <a:pt x="206" y="41"/>
                </a:cubicBezTo>
                <a:cubicBezTo>
                  <a:pt x="204" y="40"/>
                  <a:pt x="204" y="39"/>
                  <a:pt x="203" y="38"/>
                </a:cubicBezTo>
                <a:cubicBezTo>
                  <a:pt x="203" y="36"/>
                  <a:pt x="201" y="34"/>
                  <a:pt x="199" y="32"/>
                </a:cubicBezTo>
                <a:cubicBezTo>
                  <a:pt x="198" y="31"/>
                  <a:pt x="197" y="30"/>
                  <a:pt x="195" y="29"/>
                </a:cubicBezTo>
                <a:cubicBezTo>
                  <a:pt x="193" y="28"/>
                  <a:pt x="192" y="27"/>
                  <a:pt x="190" y="26"/>
                </a:cubicBezTo>
                <a:cubicBezTo>
                  <a:pt x="190" y="25"/>
                  <a:pt x="189" y="26"/>
                  <a:pt x="189" y="25"/>
                </a:cubicBezTo>
                <a:cubicBezTo>
                  <a:pt x="188" y="25"/>
                  <a:pt x="187" y="24"/>
                  <a:pt x="186" y="24"/>
                </a:cubicBezTo>
                <a:cubicBezTo>
                  <a:pt x="186" y="24"/>
                  <a:pt x="186" y="24"/>
                  <a:pt x="186" y="24"/>
                </a:cubicBezTo>
                <a:cubicBezTo>
                  <a:pt x="184" y="23"/>
                  <a:pt x="182" y="23"/>
                  <a:pt x="180" y="22"/>
                </a:cubicBezTo>
                <a:cubicBezTo>
                  <a:pt x="178" y="23"/>
                  <a:pt x="176" y="22"/>
                  <a:pt x="174" y="22"/>
                </a:cubicBezTo>
                <a:cubicBezTo>
                  <a:pt x="173" y="22"/>
                  <a:pt x="171" y="22"/>
                  <a:pt x="170" y="22"/>
                </a:cubicBezTo>
                <a:cubicBezTo>
                  <a:pt x="169" y="22"/>
                  <a:pt x="168" y="22"/>
                  <a:pt x="168" y="22"/>
                </a:cubicBezTo>
                <a:cubicBezTo>
                  <a:pt x="165" y="22"/>
                  <a:pt x="163" y="23"/>
                  <a:pt x="160" y="23"/>
                </a:cubicBezTo>
                <a:cubicBezTo>
                  <a:pt x="159" y="24"/>
                  <a:pt x="158" y="24"/>
                  <a:pt x="158" y="24"/>
                </a:cubicBezTo>
                <a:cubicBezTo>
                  <a:pt x="157" y="25"/>
                  <a:pt x="156" y="25"/>
                  <a:pt x="155" y="26"/>
                </a:cubicBezTo>
                <a:cubicBezTo>
                  <a:pt x="152" y="27"/>
                  <a:pt x="150" y="29"/>
                  <a:pt x="147" y="31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1" y="39"/>
                  <a:pt x="139" y="42"/>
                  <a:pt x="139" y="47"/>
                </a:cubicBezTo>
                <a:cubicBezTo>
                  <a:pt x="139" y="48"/>
                  <a:pt x="138" y="50"/>
                  <a:pt x="139" y="52"/>
                </a:cubicBezTo>
                <a:cubicBezTo>
                  <a:pt x="139" y="54"/>
                  <a:pt x="139" y="56"/>
                  <a:pt x="140" y="58"/>
                </a:cubicBezTo>
                <a:cubicBezTo>
                  <a:pt x="141" y="60"/>
                  <a:pt x="142" y="61"/>
                  <a:pt x="142" y="62"/>
                </a:cubicBezTo>
                <a:cubicBezTo>
                  <a:pt x="143" y="62"/>
                  <a:pt x="143" y="63"/>
                  <a:pt x="144" y="63"/>
                </a:cubicBezTo>
                <a:cubicBezTo>
                  <a:pt x="146" y="64"/>
                  <a:pt x="147" y="66"/>
                  <a:pt x="149" y="65"/>
                </a:cubicBezTo>
                <a:cubicBezTo>
                  <a:pt x="150" y="64"/>
                  <a:pt x="150" y="62"/>
                  <a:pt x="150" y="61"/>
                </a:cubicBezTo>
                <a:cubicBezTo>
                  <a:pt x="148" y="59"/>
                  <a:pt x="149" y="55"/>
                  <a:pt x="150" y="52"/>
                </a:cubicBezTo>
                <a:cubicBezTo>
                  <a:pt x="151" y="51"/>
                  <a:pt x="152" y="50"/>
                  <a:pt x="153" y="49"/>
                </a:cubicBezTo>
                <a:cubicBezTo>
                  <a:pt x="154" y="49"/>
                  <a:pt x="154" y="49"/>
                  <a:pt x="155" y="49"/>
                </a:cubicBezTo>
                <a:cubicBezTo>
                  <a:pt x="157" y="48"/>
                  <a:pt x="160" y="48"/>
                  <a:pt x="162" y="49"/>
                </a:cubicBezTo>
                <a:cubicBezTo>
                  <a:pt x="162" y="50"/>
                  <a:pt x="162" y="51"/>
                  <a:pt x="163" y="51"/>
                </a:cubicBezTo>
                <a:cubicBezTo>
                  <a:pt x="168" y="52"/>
                  <a:pt x="170" y="56"/>
                  <a:pt x="171" y="60"/>
                </a:cubicBezTo>
                <a:cubicBezTo>
                  <a:pt x="171" y="63"/>
                  <a:pt x="171" y="67"/>
                  <a:pt x="170" y="70"/>
                </a:cubicBezTo>
                <a:cubicBezTo>
                  <a:pt x="168" y="73"/>
                  <a:pt x="166" y="76"/>
                  <a:pt x="164" y="78"/>
                </a:cubicBezTo>
                <a:cubicBezTo>
                  <a:pt x="162" y="80"/>
                  <a:pt x="160" y="80"/>
                  <a:pt x="159" y="82"/>
                </a:cubicBezTo>
                <a:cubicBezTo>
                  <a:pt x="158" y="83"/>
                  <a:pt x="157" y="83"/>
                  <a:pt x="155" y="83"/>
                </a:cubicBezTo>
                <a:cubicBezTo>
                  <a:pt x="154" y="84"/>
                  <a:pt x="152" y="85"/>
                  <a:pt x="150" y="84"/>
                </a:cubicBezTo>
                <a:cubicBezTo>
                  <a:pt x="146" y="85"/>
                  <a:pt x="142" y="84"/>
                  <a:pt x="139" y="82"/>
                </a:cubicBezTo>
                <a:cubicBezTo>
                  <a:pt x="137" y="81"/>
                  <a:pt x="135" y="80"/>
                  <a:pt x="133" y="79"/>
                </a:cubicBezTo>
                <a:cubicBezTo>
                  <a:pt x="132" y="78"/>
                  <a:pt x="129" y="76"/>
                  <a:pt x="128" y="74"/>
                </a:cubicBezTo>
                <a:cubicBezTo>
                  <a:pt x="126" y="72"/>
                  <a:pt x="125" y="70"/>
                  <a:pt x="123" y="67"/>
                </a:cubicBezTo>
                <a:cubicBezTo>
                  <a:pt x="121" y="64"/>
                  <a:pt x="120" y="60"/>
                  <a:pt x="119" y="56"/>
                </a:cubicBezTo>
                <a:cubicBezTo>
                  <a:pt x="118" y="51"/>
                  <a:pt x="119" y="44"/>
                  <a:pt x="120" y="39"/>
                </a:cubicBezTo>
                <a:cubicBezTo>
                  <a:pt x="121" y="37"/>
                  <a:pt x="121" y="36"/>
                  <a:pt x="122" y="35"/>
                </a:cubicBezTo>
                <a:cubicBezTo>
                  <a:pt x="123" y="33"/>
                  <a:pt x="123" y="31"/>
                  <a:pt x="124" y="29"/>
                </a:cubicBezTo>
                <a:cubicBezTo>
                  <a:pt x="127" y="26"/>
                  <a:pt x="128" y="22"/>
                  <a:pt x="132" y="19"/>
                </a:cubicBezTo>
                <a:cubicBezTo>
                  <a:pt x="134" y="17"/>
                  <a:pt x="136" y="14"/>
                  <a:pt x="139" y="13"/>
                </a:cubicBezTo>
                <a:cubicBezTo>
                  <a:pt x="140" y="12"/>
                  <a:pt x="141" y="10"/>
                  <a:pt x="143" y="10"/>
                </a:cubicBezTo>
                <a:cubicBezTo>
                  <a:pt x="145" y="9"/>
                  <a:pt x="146" y="8"/>
                  <a:pt x="148" y="7"/>
                </a:cubicBezTo>
                <a:cubicBezTo>
                  <a:pt x="151" y="6"/>
                  <a:pt x="155" y="5"/>
                  <a:pt x="159" y="4"/>
                </a:cubicBezTo>
                <a:cubicBezTo>
                  <a:pt x="161" y="4"/>
                  <a:pt x="164" y="3"/>
                  <a:pt x="166" y="3"/>
                </a:cubicBezTo>
                <a:cubicBezTo>
                  <a:pt x="170" y="3"/>
                  <a:pt x="173" y="3"/>
                  <a:pt x="177" y="3"/>
                </a:cubicBezTo>
                <a:cubicBezTo>
                  <a:pt x="179" y="3"/>
                  <a:pt x="182" y="4"/>
                  <a:pt x="185" y="4"/>
                </a:cubicBezTo>
                <a:cubicBezTo>
                  <a:pt x="185" y="4"/>
                  <a:pt x="185" y="5"/>
                  <a:pt x="186" y="4"/>
                </a:cubicBezTo>
                <a:cubicBezTo>
                  <a:pt x="188" y="5"/>
                  <a:pt x="190" y="6"/>
                  <a:pt x="192" y="6"/>
                </a:cubicBezTo>
                <a:cubicBezTo>
                  <a:pt x="192" y="6"/>
                  <a:pt x="192" y="6"/>
                  <a:pt x="192" y="6"/>
                </a:cubicBezTo>
                <a:cubicBezTo>
                  <a:pt x="194" y="7"/>
                  <a:pt x="196" y="7"/>
                  <a:pt x="198" y="9"/>
                </a:cubicBezTo>
                <a:cubicBezTo>
                  <a:pt x="199" y="9"/>
                  <a:pt x="200" y="9"/>
                  <a:pt x="200" y="10"/>
                </a:cubicBezTo>
                <a:cubicBezTo>
                  <a:pt x="202" y="10"/>
                  <a:pt x="204" y="12"/>
                  <a:pt x="206" y="13"/>
                </a:cubicBezTo>
                <a:cubicBezTo>
                  <a:pt x="209" y="15"/>
                  <a:pt x="213" y="18"/>
                  <a:pt x="215" y="21"/>
                </a:cubicBezTo>
                <a:cubicBezTo>
                  <a:pt x="216" y="21"/>
                  <a:pt x="217" y="22"/>
                  <a:pt x="217" y="23"/>
                </a:cubicBezTo>
                <a:cubicBezTo>
                  <a:pt x="221" y="26"/>
                  <a:pt x="222" y="31"/>
                  <a:pt x="224" y="37"/>
                </a:cubicBezTo>
                <a:cubicBezTo>
                  <a:pt x="224" y="39"/>
                  <a:pt x="225" y="42"/>
                  <a:pt x="225" y="45"/>
                </a:cubicBezTo>
                <a:cubicBezTo>
                  <a:pt x="225" y="50"/>
                  <a:pt x="225" y="55"/>
                  <a:pt x="223" y="59"/>
                </a:cubicBezTo>
                <a:cubicBezTo>
                  <a:pt x="223" y="60"/>
                  <a:pt x="222" y="61"/>
                  <a:pt x="221" y="62"/>
                </a:cubicBezTo>
                <a:cubicBezTo>
                  <a:pt x="221" y="63"/>
                  <a:pt x="221" y="64"/>
                  <a:pt x="221" y="64"/>
                </a:cubicBezTo>
                <a:cubicBezTo>
                  <a:pt x="225" y="69"/>
                  <a:pt x="228" y="74"/>
                  <a:pt x="230" y="80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4"/>
                  <a:pt x="231" y="84"/>
                  <a:pt x="231" y="84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0" y="94"/>
                  <a:pt x="231" y="95"/>
                  <a:pt x="230" y="97"/>
                </a:cubicBezTo>
                <a:cubicBezTo>
                  <a:pt x="230" y="99"/>
                  <a:pt x="229" y="101"/>
                  <a:pt x="229" y="103"/>
                </a:cubicBezTo>
                <a:cubicBezTo>
                  <a:pt x="228" y="105"/>
                  <a:pt x="227" y="108"/>
                  <a:pt x="225" y="111"/>
                </a:cubicBezTo>
                <a:cubicBezTo>
                  <a:pt x="224" y="113"/>
                  <a:pt x="222" y="115"/>
                  <a:pt x="220" y="118"/>
                </a:cubicBezTo>
                <a:cubicBezTo>
                  <a:pt x="220" y="118"/>
                  <a:pt x="220" y="118"/>
                  <a:pt x="219" y="119"/>
                </a:cubicBezTo>
                <a:cubicBezTo>
                  <a:pt x="217" y="121"/>
                  <a:pt x="214" y="124"/>
                  <a:pt x="211" y="126"/>
                </a:cubicBezTo>
                <a:cubicBezTo>
                  <a:pt x="209" y="127"/>
                  <a:pt x="206" y="129"/>
                  <a:pt x="203" y="130"/>
                </a:cubicBezTo>
                <a:cubicBezTo>
                  <a:pt x="202" y="131"/>
                  <a:pt x="201" y="132"/>
                  <a:pt x="200" y="132"/>
                </a:cubicBezTo>
                <a:cubicBezTo>
                  <a:pt x="198" y="132"/>
                  <a:pt x="196" y="133"/>
                  <a:pt x="195" y="133"/>
                </a:cubicBezTo>
                <a:cubicBezTo>
                  <a:pt x="192" y="133"/>
                  <a:pt x="190" y="133"/>
                  <a:pt x="187" y="134"/>
                </a:cubicBezTo>
                <a:cubicBezTo>
                  <a:pt x="185" y="134"/>
                  <a:pt x="184" y="133"/>
                  <a:pt x="183" y="134"/>
                </a:cubicBezTo>
                <a:cubicBezTo>
                  <a:pt x="182" y="136"/>
                  <a:pt x="181" y="139"/>
                  <a:pt x="180" y="141"/>
                </a:cubicBezTo>
                <a:cubicBezTo>
                  <a:pt x="179" y="143"/>
                  <a:pt x="178" y="144"/>
                  <a:pt x="177" y="146"/>
                </a:cubicBezTo>
                <a:cubicBezTo>
                  <a:pt x="177" y="148"/>
                  <a:pt x="174" y="149"/>
                  <a:pt x="174" y="151"/>
                </a:cubicBezTo>
                <a:cubicBezTo>
                  <a:pt x="172" y="152"/>
                  <a:pt x="171" y="154"/>
                  <a:pt x="169" y="155"/>
                </a:cubicBezTo>
                <a:cubicBezTo>
                  <a:pt x="168" y="156"/>
                  <a:pt x="167" y="156"/>
                  <a:pt x="166" y="157"/>
                </a:cubicBezTo>
                <a:cubicBezTo>
                  <a:pt x="164" y="158"/>
                  <a:pt x="163" y="159"/>
                  <a:pt x="162" y="159"/>
                </a:cubicBezTo>
                <a:cubicBezTo>
                  <a:pt x="161" y="159"/>
                  <a:pt x="161" y="160"/>
                  <a:pt x="160" y="160"/>
                </a:cubicBezTo>
                <a:cubicBezTo>
                  <a:pt x="158" y="161"/>
                  <a:pt x="156" y="162"/>
                  <a:pt x="154" y="162"/>
                </a:cubicBezTo>
                <a:cubicBezTo>
                  <a:pt x="150" y="163"/>
                  <a:pt x="147" y="165"/>
                  <a:pt x="143" y="165"/>
                </a:cubicBezTo>
                <a:cubicBezTo>
                  <a:pt x="142" y="166"/>
                  <a:pt x="142" y="166"/>
                  <a:pt x="142" y="166"/>
                </a:cubicBezTo>
                <a:cubicBezTo>
                  <a:pt x="141" y="166"/>
                  <a:pt x="139" y="166"/>
                  <a:pt x="138" y="167"/>
                </a:cubicBezTo>
                <a:cubicBezTo>
                  <a:pt x="138" y="167"/>
                  <a:pt x="137" y="167"/>
                  <a:pt x="137" y="167"/>
                </a:cubicBezTo>
                <a:cubicBezTo>
                  <a:pt x="136" y="168"/>
                  <a:pt x="134" y="168"/>
                  <a:pt x="133" y="169"/>
                </a:cubicBezTo>
                <a:cubicBezTo>
                  <a:pt x="130" y="170"/>
                  <a:pt x="128" y="171"/>
                  <a:pt x="126" y="173"/>
                </a:cubicBezTo>
                <a:cubicBezTo>
                  <a:pt x="125" y="173"/>
                  <a:pt x="125" y="174"/>
                  <a:pt x="124" y="174"/>
                </a:cubicBezTo>
                <a:cubicBezTo>
                  <a:pt x="121" y="178"/>
                  <a:pt x="117" y="181"/>
                  <a:pt x="115" y="185"/>
                </a:cubicBezTo>
                <a:cubicBezTo>
                  <a:pt x="114" y="185"/>
                  <a:pt x="114" y="187"/>
                  <a:pt x="113" y="186"/>
                </a:cubicBezTo>
                <a:cubicBezTo>
                  <a:pt x="111" y="182"/>
                  <a:pt x="108" y="179"/>
                  <a:pt x="105" y="175"/>
                </a:cubicBezTo>
                <a:cubicBezTo>
                  <a:pt x="103" y="173"/>
                  <a:pt x="101" y="171"/>
                  <a:pt x="99" y="169"/>
                </a:cubicBezTo>
                <a:cubicBezTo>
                  <a:pt x="97" y="167"/>
                  <a:pt x="94" y="166"/>
                  <a:pt x="92" y="165"/>
                </a:cubicBezTo>
                <a:cubicBezTo>
                  <a:pt x="92" y="165"/>
                  <a:pt x="92" y="164"/>
                  <a:pt x="91" y="164"/>
                </a:cubicBezTo>
                <a:cubicBezTo>
                  <a:pt x="90" y="164"/>
                  <a:pt x="89" y="163"/>
                  <a:pt x="88" y="163"/>
                </a:cubicBezTo>
                <a:cubicBezTo>
                  <a:pt x="84" y="162"/>
                  <a:pt x="80" y="160"/>
                  <a:pt x="77" y="160"/>
                </a:cubicBezTo>
                <a:cubicBezTo>
                  <a:pt x="77" y="159"/>
                  <a:pt x="76" y="160"/>
                  <a:pt x="75" y="159"/>
                </a:cubicBezTo>
                <a:cubicBezTo>
                  <a:pt x="73" y="158"/>
                  <a:pt x="71" y="158"/>
                  <a:pt x="69" y="157"/>
                </a:cubicBezTo>
                <a:cubicBezTo>
                  <a:pt x="67" y="157"/>
                  <a:pt x="66" y="155"/>
                  <a:pt x="64" y="155"/>
                </a:cubicBezTo>
                <a:cubicBezTo>
                  <a:pt x="64" y="155"/>
                  <a:pt x="64" y="155"/>
                  <a:pt x="63" y="155"/>
                </a:cubicBezTo>
                <a:cubicBezTo>
                  <a:pt x="62" y="154"/>
                  <a:pt x="61" y="153"/>
                  <a:pt x="61" y="153"/>
                </a:cubicBezTo>
                <a:cubicBezTo>
                  <a:pt x="59" y="152"/>
                  <a:pt x="58" y="151"/>
                  <a:pt x="56" y="150"/>
                </a:cubicBezTo>
                <a:cubicBezTo>
                  <a:pt x="54" y="149"/>
                  <a:pt x="53" y="147"/>
                  <a:pt x="51" y="145"/>
                </a:cubicBezTo>
                <a:cubicBezTo>
                  <a:pt x="50" y="142"/>
                  <a:pt x="48" y="139"/>
                  <a:pt x="47" y="137"/>
                </a:cubicBezTo>
                <a:cubicBezTo>
                  <a:pt x="47" y="136"/>
                  <a:pt x="47" y="135"/>
                  <a:pt x="47" y="135"/>
                </a:cubicBezTo>
                <a:cubicBezTo>
                  <a:pt x="46" y="133"/>
                  <a:pt x="46" y="132"/>
                  <a:pt x="46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3" y="131"/>
                  <a:pt x="41" y="131"/>
                  <a:pt x="39" y="131"/>
                </a:cubicBezTo>
                <a:cubicBezTo>
                  <a:pt x="35" y="131"/>
                  <a:pt x="31" y="129"/>
                  <a:pt x="27" y="128"/>
                </a:cubicBezTo>
                <a:cubicBezTo>
                  <a:pt x="26" y="127"/>
                  <a:pt x="24" y="127"/>
                  <a:pt x="24" y="127"/>
                </a:cubicBezTo>
                <a:cubicBezTo>
                  <a:pt x="22" y="126"/>
                  <a:pt x="21" y="125"/>
                  <a:pt x="19" y="124"/>
                </a:cubicBezTo>
                <a:cubicBezTo>
                  <a:pt x="16" y="123"/>
                  <a:pt x="15" y="120"/>
                  <a:pt x="13" y="118"/>
                </a:cubicBezTo>
                <a:cubicBezTo>
                  <a:pt x="10" y="116"/>
                  <a:pt x="8" y="113"/>
                  <a:pt x="6" y="109"/>
                </a:cubicBezTo>
                <a:cubicBezTo>
                  <a:pt x="6" y="108"/>
                  <a:pt x="5" y="107"/>
                  <a:pt x="4" y="105"/>
                </a:cubicBezTo>
                <a:cubicBezTo>
                  <a:pt x="4" y="104"/>
                  <a:pt x="3" y="103"/>
                  <a:pt x="3" y="102"/>
                </a:cubicBezTo>
                <a:cubicBezTo>
                  <a:pt x="3" y="102"/>
                  <a:pt x="3" y="102"/>
                  <a:pt x="3" y="101"/>
                </a:cubicBezTo>
                <a:cubicBezTo>
                  <a:pt x="2" y="101"/>
                  <a:pt x="3" y="101"/>
                  <a:pt x="2" y="101"/>
                </a:cubicBezTo>
                <a:cubicBezTo>
                  <a:pt x="1" y="95"/>
                  <a:pt x="0" y="89"/>
                  <a:pt x="1" y="83"/>
                </a:cubicBezTo>
                <a:cubicBezTo>
                  <a:pt x="1" y="81"/>
                  <a:pt x="1" y="78"/>
                  <a:pt x="2" y="75"/>
                </a:cubicBezTo>
                <a:cubicBezTo>
                  <a:pt x="3" y="70"/>
                  <a:pt x="7" y="66"/>
                  <a:pt x="11" y="62"/>
                </a:cubicBezTo>
                <a:cubicBezTo>
                  <a:pt x="11" y="61"/>
                  <a:pt x="10" y="60"/>
                  <a:pt x="10" y="60"/>
                </a:cubicBezTo>
                <a:cubicBezTo>
                  <a:pt x="8" y="56"/>
                  <a:pt x="7" y="52"/>
                  <a:pt x="7" y="48"/>
                </a:cubicBezTo>
                <a:cubicBezTo>
                  <a:pt x="7" y="45"/>
                  <a:pt x="6" y="43"/>
                  <a:pt x="7" y="40"/>
                </a:cubicBezTo>
                <a:cubicBezTo>
                  <a:pt x="7" y="37"/>
                  <a:pt x="8" y="34"/>
                  <a:pt x="9" y="31"/>
                </a:cubicBezTo>
                <a:cubicBezTo>
                  <a:pt x="11" y="27"/>
                  <a:pt x="13" y="23"/>
                  <a:pt x="15" y="20"/>
                </a:cubicBezTo>
                <a:cubicBezTo>
                  <a:pt x="18" y="17"/>
                  <a:pt x="20" y="15"/>
                  <a:pt x="23" y="12"/>
                </a:cubicBezTo>
                <a:cubicBezTo>
                  <a:pt x="23" y="12"/>
                  <a:pt x="24" y="11"/>
                  <a:pt x="24" y="11"/>
                </a:cubicBezTo>
                <a:cubicBezTo>
                  <a:pt x="27" y="9"/>
                  <a:pt x="29" y="7"/>
                  <a:pt x="32" y="6"/>
                </a:cubicBezTo>
                <a:cubicBezTo>
                  <a:pt x="33" y="6"/>
                  <a:pt x="34" y="5"/>
                  <a:pt x="35" y="5"/>
                </a:cubicBezTo>
                <a:cubicBezTo>
                  <a:pt x="37" y="4"/>
                  <a:pt x="40" y="3"/>
                  <a:pt x="42" y="3"/>
                </a:cubicBezTo>
                <a:cubicBezTo>
                  <a:pt x="43" y="2"/>
                  <a:pt x="44" y="2"/>
                  <a:pt x="45" y="2"/>
                </a:cubicBezTo>
                <a:cubicBezTo>
                  <a:pt x="47" y="1"/>
                  <a:pt x="49" y="1"/>
                  <a:pt x="51" y="1"/>
                </a:cubicBezTo>
                <a:cubicBezTo>
                  <a:pt x="52" y="1"/>
                  <a:pt x="54" y="0"/>
                  <a:pt x="56" y="0"/>
                </a:cubicBezTo>
                <a:cubicBezTo>
                  <a:pt x="56" y="1"/>
                  <a:pt x="57" y="0"/>
                  <a:pt x="58" y="0"/>
                </a:cubicBezTo>
                <a:cubicBezTo>
                  <a:pt x="60" y="0"/>
                  <a:pt x="62" y="0"/>
                  <a:pt x="64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38"/>
          <p:cNvSpPr/>
          <p:nvPr>
            <p:custDataLst>
              <p:tags r:id="rId4"/>
            </p:custDataLst>
          </p:nvPr>
        </p:nvSpPr>
        <p:spPr bwMode="auto">
          <a:xfrm rot="16200000" flipH="1">
            <a:off x="7530241" y="166261"/>
            <a:ext cx="592467" cy="481379"/>
          </a:xfrm>
          <a:custGeom>
            <a:gdLst>
              <a:gd name="T0" fmla="*/ 89 w 231"/>
              <a:gd name="T1" fmla="*/ 10 h 187"/>
              <a:gd name="T2" fmla="*/ 102 w 231"/>
              <a:gd name="T3" fmla="*/ 21 h 187"/>
              <a:gd name="T4" fmla="*/ 109 w 231"/>
              <a:gd name="T5" fmla="*/ 54 h 187"/>
              <a:gd name="T6" fmla="*/ 82 w 231"/>
              <a:gd name="T7" fmla="*/ 81 h 187"/>
              <a:gd name="T8" fmla="*/ 71 w 231"/>
              <a:gd name="T9" fmla="*/ 78 h 187"/>
              <a:gd name="T10" fmla="*/ 59 w 231"/>
              <a:gd name="T11" fmla="*/ 59 h 187"/>
              <a:gd name="T12" fmla="*/ 80 w 231"/>
              <a:gd name="T13" fmla="*/ 51 h 187"/>
              <a:gd name="T14" fmla="*/ 91 w 231"/>
              <a:gd name="T15" fmla="*/ 50 h 187"/>
              <a:gd name="T16" fmla="*/ 87 w 231"/>
              <a:gd name="T17" fmla="*/ 32 h 187"/>
              <a:gd name="T18" fmla="*/ 71 w 231"/>
              <a:gd name="T19" fmla="*/ 20 h 187"/>
              <a:gd name="T20" fmla="*/ 56 w 231"/>
              <a:gd name="T21" fmla="*/ 18 h 187"/>
              <a:gd name="T22" fmla="*/ 49 w 231"/>
              <a:gd name="T23" fmla="*/ 20 h 187"/>
              <a:gd name="T24" fmla="*/ 35 w 231"/>
              <a:gd name="T25" fmla="*/ 26 h 187"/>
              <a:gd name="T26" fmla="*/ 30 w 231"/>
              <a:gd name="T27" fmla="*/ 58 h 187"/>
              <a:gd name="T28" fmla="*/ 18 w 231"/>
              <a:gd name="T29" fmla="*/ 90 h 187"/>
              <a:gd name="T30" fmla="*/ 29 w 231"/>
              <a:gd name="T31" fmla="*/ 109 h 187"/>
              <a:gd name="T32" fmla="*/ 43 w 231"/>
              <a:gd name="T33" fmla="*/ 113 h 187"/>
              <a:gd name="T34" fmla="*/ 62 w 231"/>
              <a:gd name="T35" fmla="*/ 123 h 187"/>
              <a:gd name="T36" fmla="*/ 69 w 231"/>
              <a:gd name="T37" fmla="*/ 136 h 187"/>
              <a:gd name="T38" fmla="*/ 88 w 231"/>
              <a:gd name="T39" fmla="*/ 145 h 187"/>
              <a:gd name="T40" fmla="*/ 110 w 231"/>
              <a:gd name="T41" fmla="*/ 155 h 187"/>
              <a:gd name="T42" fmla="*/ 127 w 231"/>
              <a:gd name="T43" fmla="*/ 152 h 187"/>
              <a:gd name="T44" fmla="*/ 153 w 231"/>
              <a:gd name="T45" fmla="*/ 142 h 187"/>
              <a:gd name="T46" fmla="*/ 168 w 231"/>
              <a:gd name="T47" fmla="*/ 112 h 187"/>
              <a:gd name="T48" fmla="*/ 209 w 231"/>
              <a:gd name="T49" fmla="*/ 101 h 187"/>
              <a:gd name="T50" fmla="*/ 205 w 231"/>
              <a:gd name="T51" fmla="*/ 74 h 187"/>
              <a:gd name="T52" fmla="*/ 206 w 231"/>
              <a:gd name="T53" fmla="*/ 51 h 187"/>
              <a:gd name="T54" fmla="*/ 199 w 231"/>
              <a:gd name="T55" fmla="*/ 32 h 187"/>
              <a:gd name="T56" fmla="*/ 186 w 231"/>
              <a:gd name="T57" fmla="*/ 24 h 187"/>
              <a:gd name="T58" fmla="*/ 170 w 231"/>
              <a:gd name="T59" fmla="*/ 22 h 187"/>
              <a:gd name="T60" fmla="*/ 155 w 231"/>
              <a:gd name="T61" fmla="*/ 26 h 187"/>
              <a:gd name="T62" fmla="*/ 139 w 231"/>
              <a:gd name="T63" fmla="*/ 52 h 187"/>
              <a:gd name="T64" fmla="*/ 149 w 231"/>
              <a:gd name="T65" fmla="*/ 65 h 187"/>
              <a:gd name="T66" fmla="*/ 155 w 231"/>
              <a:gd name="T67" fmla="*/ 49 h 187"/>
              <a:gd name="T68" fmla="*/ 170 w 231"/>
              <a:gd name="T69" fmla="*/ 70 h 187"/>
              <a:gd name="T70" fmla="*/ 150 w 231"/>
              <a:gd name="T71" fmla="*/ 84 h 187"/>
              <a:gd name="T72" fmla="*/ 123 w 231"/>
              <a:gd name="T73" fmla="*/ 67 h 187"/>
              <a:gd name="T74" fmla="*/ 124 w 231"/>
              <a:gd name="T75" fmla="*/ 29 h 187"/>
              <a:gd name="T76" fmla="*/ 148 w 231"/>
              <a:gd name="T77" fmla="*/ 7 h 187"/>
              <a:gd name="T78" fmla="*/ 185 w 231"/>
              <a:gd name="T79" fmla="*/ 4 h 187"/>
              <a:gd name="T80" fmla="*/ 198 w 231"/>
              <a:gd name="T81" fmla="*/ 9 h 187"/>
              <a:gd name="T82" fmla="*/ 217 w 231"/>
              <a:gd name="T83" fmla="*/ 23 h 187"/>
              <a:gd name="T84" fmla="*/ 221 w 231"/>
              <a:gd name="T85" fmla="*/ 62 h 187"/>
              <a:gd name="T86" fmla="*/ 231 w 231"/>
              <a:gd name="T87" fmla="*/ 84 h 187"/>
              <a:gd name="T88" fmla="*/ 225 w 231"/>
              <a:gd name="T89" fmla="*/ 111 h 187"/>
              <a:gd name="T90" fmla="*/ 203 w 231"/>
              <a:gd name="T91" fmla="*/ 130 h 187"/>
              <a:gd name="T92" fmla="*/ 183 w 231"/>
              <a:gd name="T93" fmla="*/ 134 h 187"/>
              <a:gd name="T94" fmla="*/ 169 w 231"/>
              <a:gd name="T95" fmla="*/ 155 h 187"/>
              <a:gd name="T96" fmla="*/ 154 w 231"/>
              <a:gd name="T97" fmla="*/ 162 h 187"/>
              <a:gd name="T98" fmla="*/ 137 w 231"/>
              <a:gd name="T99" fmla="*/ 167 h 187"/>
              <a:gd name="T100" fmla="*/ 115 w 231"/>
              <a:gd name="T101" fmla="*/ 185 h 187"/>
              <a:gd name="T102" fmla="*/ 92 w 231"/>
              <a:gd name="T103" fmla="*/ 165 h 187"/>
              <a:gd name="T104" fmla="*/ 75 w 231"/>
              <a:gd name="T105" fmla="*/ 159 h 187"/>
              <a:gd name="T106" fmla="*/ 61 w 231"/>
              <a:gd name="T107" fmla="*/ 153 h 187"/>
              <a:gd name="T108" fmla="*/ 47 w 231"/>
              <a:gd name="T109" fmla="*/ 135 h 187"/>
              <a:gd name="T110" fmla="*/ 27 w 231"/>
              <a:gd name="T111" fmla="*/ 128 h 187"/>
              <a:gd name="T112" fmla="*/ 6 w 231"/>
              <a:gd name="T113" fmla="*/ 109 h 187"/>
              <a:gd name="T114" fmla="*/ 2 w 231"/>
              <a:gd name="T115" fmla="*/ 101 h 187"/>
              <a:gd name="T116" fmla="*/ 10 w 231"/>
              <a:gd name="T117" fmla="*/ 60 h 187"/>
              <a:gd name="T118" fmla="*/ 15 w 231"/>
              <a:gd name="T119" fmla="*/ 20 h 187"/>
              <a:gd name="T120" fmla="*/ 35 w 231"/>
              <a:gd name="T121" fmla="*/ 5 h 187"/>
              <a:gd name="T122" fmla="*/ 56 w 231"/>
              <a:gd name="T123" fmla="*/ 0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1" h="187">
                <a:moveTo>
                  <a:pt x="64" y="1"/>
                </a:moveTo>
                <a:cubicBezTo>
                  <a:pt x="66" y="1"/>
                  <a:pt x="69" y="2"/>
                  <a:pt x="71" y="2"/>
                </a:cubicBezTo>
                <a:cubicBezTo>
                  <a:pt x="72" y="3"/>
                  <a:pt x="73" y="3"/>
                  <a:pt x="74" y="3"/>
                </a:cubicBezTo>
                <a:cubicBezTo>
                  <a:pt x="79" y="5"/>
                  <a:pt x="84" y="7"/>
                  <a:pt x="89" y="10"/>
                </a:cubicBezTo>
                <a:cubicBezTo>
                  <a:pt x="90" y="10"/>
                  <a:pt x="90" y="11"/>
                  <a:pt x="91" y="11"/>
                </a:cubicBezTo>
                <a:cubicBezTo>
                  <a:pt x="92" y="12"/>
                  <a:pt x="94" y="13"/>
                  <a:pt x="96" y="15"/>
                </a:cubicBezTo>
                <a:cubicBezTo>
                  <a:pt x="98" y="17"/>
                  <a:pt x="100" y="19"/>
                  <a:pt x="101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4" y="26"/>
                  <a:pt x="106" y="30"/>
                  <a:pt x="108" y="34"/>
                </a:cubicBezTo>
                <a:cubicBezTo>
                  <a:pt x="109" y="37"/>
                  <a:pt x="109" y="40"/>
                  <a:pt x="109" y="43"/>
                </a:cubicBezTo>
                <a:cubicBezTo>
                  <a:pt x="109" y="46"/>
                  <a:pt x="110" y="49"/>
                  <a:pt x="109" y="5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8" y="56"/>
                  <a:pt x="108" y="57"/>
                  <a:pt x="108" y="59"/>
                </a:cubicBezTo>
                <a:cubicBezTo>
                  <a:pt x="106" y="65"/>
                  <a:pt x="102" y="70"/>
                  <a:pt x="98" y="75"/>
                </a:cubicBezTo>
                <a:cubicBezTo>
                  <a:pt x="95" y="77"/>
                  <a:pt x="92" y="78"/>
                  <a:pt x="89" y="80"/>
                </a:cubicBezTo>
                <a:cubicBezTo>
                  <a:pt x="87" y="80"/>
                  <a:pt x="85" y="81"/>
                  <a:pt x="82" y="81"/>
                </a:cubicBezTo>
                <a:cubicBezTo>
                  <a:pt x="81" y="81"/>
                  <a:pt x="81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9" y="81"/>
                  <a:pt x="77" y="81"/>
                  <a:pt x="76" y="80"/>
                </a:cubicBezTo>
                <a:cubicBezTo>
                  <a:pt x="74" y="80"/>
                  <a:pt x="72" y="79"/>
                  <a:pt x="71" y="78"/>
                </a:cubicBezTo>
                <a:cubicBezTo>
                  <a:pt x="69" y="77"/>
                  <a:pt x="67" y="76"/>
                  <a:pt x="66" y="75"/>
                </a:cubicBezTo>
                <a:cubicBezTo>
                  <a:pt x="65" y="74"/>
                  <a:pt x="64" y="74"/>
                  <a:pt x="64" y="73"/>
                </a:cubicBezTo>
                <a:cubicBezTo>
                  <a:pt x="61" y="71"/>
                  <a:pt x="60" y="68"/>
                  <a:pt x="60" y="64"/>
                </a:cubicBezTo>
                <a:cubicBezTo>
                  <a:pt x="59" y="63"/>
                  <a:pt x="59" y="61"/>
                  <a:pt x="59" y="59"/>
                </a:cubicBezTo>
                <a:cubicBezTo>
                  <a:pt x="60" y="56"/>
                  <a:pt x="61" y="52"/>
                  <a:pt x="64" y="51"/>
                </a:cubicBezTo>
                <a:cubicBezTo>
                  <a:pt x="65" y="50"/>
                  <a:pt x="65" y="49"/>
                  <a:pt x="66" y="48"/>
                </a:cubicBezTo>
                <a:cubicBezTo>
                  <a:pt x="68" y="46"/>
                  <a:pt x="71" y="45"/>
                  <a:pt x="74" y="46"/>
                </a:cubicBezTo>
                <a:cubicBezTo>
                  <a:pt x="77" y="47"/>
                  <a:pt x="80" y="48"/>
                  <a:pt x="80" y="51"/>
                </a:cubicBezTo>
                <a:cubicBezTo>
                  <a:pt x="81" y="54"/>
                  <a:pt x="80" y="57"/>
                  <a:pt x="79" y="59"/>
                </a:cubicBezTo>
                <a:cubicBezTo>
                  <a:pt x="79" y="61"/>
                  <a:pt x="81" y="61"/>
                  <a:pt x="82" y="62"/>
                </a:cubicBezTo>
                <a:cubicBezTo>
                  <a:pt x="83" y="63"/>
                  <a:pt x="84" y="62"/>
                  <a:pt x="85" y="61"/>
                </a:cubicBezTo>
                <a:cubicBezTo>
                  <a:pt x="88" y="58"/>
                  <a:pt x="90" y="55"/>
                  <a:pt x="91" y="50"/>
                </a:cubicBezTo>
                <a:cubicBezTo>
                  <a:pt x="91" y="48"/>
                  <a:pt x="92" y="45"/>
                  <a:pt x="92" y="43"/>
                </a:cubicBezTo>
                <a:cubicBezTo>
                  <a:pt x="91" y="41"/>
                  <a:pt x="91" y="39"/>
                  <a:pt x="90" y="38"/>
                </a:cubicBezTo>
                <a:cubicBezTo>
                  <a:pt x="89" y="37"/>
                  <a:pt x="89" y="35"/>
                  <a:pt x="88" y="34"/>
                </a:cubicBezTo>
                <a:cubicBezTo>
                  <a:pt x="88" y="33"/>
                  <a:pt x="87" y="33"/>
                  <a:pt x="87" y="32"/>
                </a:cubicBezTo>
                <a:cubicBezTo>
                  <a:pt x="86" y="31"/>
                  <a:pt x="85" y="31"/>
                  <a:pt x="85" y="30"/>
                </a:cubicBezTo>
                <a:cubicBezTo>
                  <a:pt x="83" y="28"/>
                  <a:pt x="82" y="27"/>
                  <a:pt x="80" y="25"/>
                </a:cubicBezTo>
                <a:cubicBezTo>
                  <a:pt x="78" y="24"/>
                  <a:pt x="76" y="23"/>
                  <a:pt x="74" y="21"/>
                </a:cubicBezTo>
                <a:cubicBezTo>
                  <a:pt x="73" y="20"/>
                  <a:pt x="72" y="21"/>
                  <a:pt x="71" y="20"/>
                </a:cubicBezTo>
                <a:cubicBezTo>
                  <a:pt x="69" y="20"/>
                  <a:pt x="68" y="19"/>
                  <a:pt x="67" y="19"/>
                </a:cubicBezTo>
                <a:cubicBezTo>
                  <a:pt x="67" y="19"/>
                  <a:pt x="66" y="19"/>
                  <a:pt x="65" y="18"/>
                </a:cubicBezTo>
                <a:cubicBezTo>
                  <a:pt x="63" y="19"/>
                  <a:pt x="61" y="18"/>
                  <a:pt x="59" y="18"/>
                </a:cubicBezTo>
                <a:cubicBezTo>
                  <a:pt x="58" y="18"/>
                  <a:pt x="57" y="18"/>
                  <a:pt x="56" y="18"/>
                </a:cubicBezTo>
                <a:cubicBezTo>
                  <a:pt x="55" y="19"/>
                  <a:pt x="54" y="19"/>
                  <a:pt x="54" y="19"/>
                </a:cubicBezTo>
                <a:cubicBezTo>
                  <a:pt x="53" y="19"/>
                  <a:pt x="52" y="19"/>
                  <a:pt x="52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49" y="19"/>
                  <a:pt x="49" y="20"/>
                  <a:pt x="49" y="20"/>
                </a:cubicBezTo>
                <a:cubicBezTo>
                  <a:pt x="47" y="20"/>
                  <a:pt x="46" y="21"/>
                  <a:pt x="44" y="21"/>
                </a:cubicBezTo>
                <a:cubicBezTo>
                  <a:pt x="43" y="22"/>
                  <a:pt x="41" y="22"/>
                  <a:pt x="40" y="23"/>
                </a:cubicBezTo>
                <a:cubicBezTo>
                  <a:pt x="40" y="23"/>
                  <a:pt x="39" y="24"/>
                  <a:pt x="38" y="24"/>
                </a:cubicBezTo>
                <a:cubicBezTo>
                  <a:pt x="37" y="25"/>
                  <a:pt x="36" y="26"/>
                  <a:pt x="35" y="26"/>
                </a:cubicBezTo>
                <a:cubicBezTo>
                  <a:pt x="33" y="28"/>
                  <a:pt x="31" y="30"/>
                  <a:pt x="29" y="32"/>
                </a:cubicBezTo>
                <a:cubicBezTo>
                  <a:pt x="27" y="36"/>
                  <a:pt x="25" y="40"/>
                  <a:pt x="25" y="44"/>
                </a:cubicBezTo>
                <a:cubicBezTo>
                  <a:pt x="25" y="47"/>
                  <a:pt x="26" y="50"/>
                  <a:pt x="27" y="52"/>
                </a:cubicBezTo>
                <a:cubicBezTo>
                  <a:pt x="28" y="54"/>
                  <a:pt x="29" y="57"/>
                  <a:pt x="30" y="58"/>
                </a:cubicBezTo>
                <a:cubicBezTo>
                  <a:pt x="31" y="60"/>
                  <a:pt x="33" y="62"/>
                  <a:pt x="33" y="64"/>
                </a:cubicBezTo>
                <a:cubicBezTo>
                  <a:pt x="33" y="65"/>
                  <a:pt x="32" y="64"/>
                  <a:pt x="32" y="65"/>
                </a:cubicBezTo>
                <a:cubicBezTo>
                  <a:pt x="27" y="68"/>
                  <a:pt x="23" y="72"/>
                  <a:pt x="21" y="78"/>
                </a:cubicBezTo>
                <a:cubicBezTo>
                  <a:pt x="19" y="81"/>
                  <a:pt x="19" y="85"/>
                  <a:pt x="18" y="90"/>
                </a:cubicBezTo>
                <a:cubicBezTo>
                  <a:pt x="19" y="93"/>
                  <a:pt x="19" y="97"/>
                  <a:pt x="21" y="100"/>
                </a:cubicBezTo>
                <a:cubicBezTo>
                  <a:pt x="21" y="101"/>
                  <a:pt x="22" y="102"/>
                  <a:pt x="22" y="102"/>
                </a:cubicBezTo>
                <a:cubicBezTo>
                  <a:pt x="23" y="104"/>
                  <a:pt x="24" y="104"/>
                  <a:pt x="25" y="105"/>
                </a:cubicBezTo>
                <a:cubicBezTo>
                  <a:pt x="26" y="107"/>
                  <a:pt x="27" y="108"/>
                  <a:pt x="29" y="109"/>
                </a:cubicBezTo>
                <a:cubicBezTo>
                  <a:pt x="29" y="110"/>
                  <a:pt x="30" y="110"/>
                  <a:pt x="31" y="110"/>
                </a:cubicBezTo>
                <a:cubicBezTo>
                  <a:pt x="32" y="111"/>
                  <a:pt x="33" y="111"/>
                  <a:pt x="34" y="112"/>
                </a:cubicBezTo>
                <a:cubicBezTo>
                  <a:pt x="37" y="112"/>
                  <a:pt x="39" y="113"/>
                  <a:pt x="41" y="113"/>
                </a:cubicBezTo>
                <a:cubicBezTo>
                  <a:pt x="42" y="113"/>
                  <a:pt x="42" y="113"/>
                  <a:pt x="43" y="11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54" y="113"/>
                  <a:pt x="58" y="112"/>
                  <a:pt x="62" y="112"/>
                </a:cubicBezTo>
                <a:cubicBezTo>
                  <a:pt x="62" y="113"/>
                  <a:pt x="62" y="115"/>
                  <a:pt x="62" y="116"/>
                </a:cubicBezTo>
                <a:cubicBezTo>
                  <a:pt x="61" y="118"/>
                  <a:pt x="61" y="121"/>
                  <a:pt x="62" y="123"/>
                </a:cubicBezTo>
                <a:cubicBezTo>
                  <a:pt x="61" y="124"/>
                  <a:pt x="62" y="124"/>
                  <a:pt x="62" y="124"/>
                </a:cubicBezTo>
                <a:cubicBezTo>
                  <a:pt x="62" y="126"/>
                  <a:pt x="63" y="128"/>
                  <a:pt x="64" y="130"/>
                </a:cubicBezTo>
                <a:cubicBezTo>
                  <a:pt x="65" y="131"/>
                  <a:pt x="67" y="133"/>
                  <a:pt x="68" y="135"/>
                </a:cubicBezTo>
                <a:cubicBezTo>
                  <a:pt x="69" y="135"/>
                  <a:pt x="69" y="136"/>
                  <a:pt x="69" y="136"/>
                </a:cubicBezTo>
                <a:cubicBezTo>
                  <a:pt x="72" y="139"/>
                  <a:pt x="74" y="140"/>
                  <a:pt x="77" y="142"/>
                </a:cubicBezTo>
                <a:cubicBezTo>
                  <a:pt x="77" y="142"/>
                  <a:pt x="78" y="142"/>
                  <a:pt x="78" y="142"/>
                </a:cubicBezTo>
                <a:cubicBezTo>
                  <a:pt x="81" y="143"/>
                  <a:pt x="84" y="144"/>
                  <a:pt x="86" y="145"/>
                </a:cubicBezTo>
                <a:cubicBezTo>
                  <a:pt x="87" y="145"/>
                  <a:pt x="88" y="145"/>
                  <a:pt x="88" y="145"/>
                </a:cubicBezTo>
                <a:cubicBezTo>
                  <a:pt x="90" y="146"/>
                  <a:pt x="92" y="146"/>
                  <a:pt x="93" y="147"/>
                </a:cubicBezTo>
                <a:cubicBezTo>
                  <a:pt x="94" y="147"/>
                  <a:pt x="95" y="147"/>
                  <a:pt x="96" y="148"/>
                </a:cubicBezTo>
                <a:cubicBezTo>
                  <a:pt x="98" y="148"/>
                  <a:pt x="99" y="149"/>
                  <a:pt x="101" y="149"/>
                </a:cubicBezTo>
                <a:cubicBezTo>
                  <a:pt x="104" y="151"/>
                  <a:pt x="107" y="152"/>
                  <a:pt x="110" y="155"/>
                </a:cubicBezTo>
                <a:cubicBezTo>
                  <a:pt x="112" y="156"/>
                  <a:pt x="113" y="158"/>
                  <a:pt x="114" y="160"/>
                </a:cubicBezTo>
                <a:cubicBezTo>
                  <a:pt x="116" y="160"/>
                  <a:pt x="116" y="159"/>
                  <a:pt x="117" y="158"/>
                </a:cubicBezTo>
                <a:cubicBezTo>
                  <a:pt x="118" y="157"/>
                  <a:pt x="119" y="157"/>
                  <a:pt x="120" y="156"/>
                </a:cubicBezTo>
                <a:cubicBezTo>
                  <a:pt x="122" y="155"/>
                  <a:pt x="125" y="153"/>
                  <a:pt x="127" y="152"/>
                </a:cubicBezTo>
                <a:cubicBezTo>
                  <a:pt x="128" y="152"/>
                  <a:pt x="129" y="151"/>
                  <a:pt x="131" y="151"/>
                </a:cubicBezTo>
                <a:cubicBezTo>
                  <a:pt x="132" y="150"/>
                  <a:pt x="134" y="149"/>
                  <a:pt x="135" y="149"/>
                </a:cubicBezTo>
                <a:cubicBezTo>
                  <a:pt x="139" y="148"/>
                  <a:pt x="142" y="146"/>
                  <a:pt x="146" y="145"/>
                </a:cubicBezTo>
                <a:cubicBezTo>
                  <a:pt x="148" y="144"/>
                  <a:pt x="151" y="143"/>
                  <a:pt x="153" y="142"/>
                </a:cubicBezTo>
                <a:cubicBezTo>
                  <a:pt x="156" y="140"/>
                  <a:pt x="159" y="139"/>
                  <a:pt x="160" y="136"/>
                </a:cubicBezTo>
                <a:cubicBezTo>
                  <a:pt x="161" y="135"/>
                  <a:pt x="162" y="134"/>
                  <a:pt x="162" y="134"/>
                </a:cubicBezTo>
                <a:cubicBezTo>
                  <a:pt x="166" y="129"/>
                  <a:pt x="166" y="122"/>
                  <a:pt x="166" y="117"/>
                </a:cubicBezTo>
                <a:cubicBezTo>
                  <a:pt x="167" y="115"/>
                  <a:pt x="165" y="112"/>
                  <a:pt x="168" y="112"/>
                </a:cubicBezTo>
                <a:cubicBezTo>
                  <a:pt x="173" y="113"/>
                  <a:pt x="178" y="115"/>
                  <a:pt x="183" y="115"/>
                </a:cubicBezTo>
                <a:cubicBezTo>
                  <a:pt x="187" y="115"/>
                  <a:pt x="190" y="115"/>
                  <a:pt x="194" y="113"/>
                </a:cubicBezTo>
                <a:cubicBezTo>
                  <a:pt x="198" y="112"/>
                  <a:pt x="201" y="111"/>
                  <a:pt x="204" y="108"/>
                </a:cubicBezTo>
                <a:cubicBezTo>
                  <a:pt x="206" y="106"/>
                  <a:pt x="207" y="104"/>
                  <a:pt x="209" y="101"/>
                </a:cubicBezTo>
                <a:cubicBezTo>
                  <a:pt x="209" y="101"/>
                  <a:pt x="210" y="100"/>
                  <a:pt x="210" y="99"/>
                </a:cubicBezTo>
                <a:cubicBezTo>
                  <a:pt x="211" y="95"/>
                  <a:pt x="212" y="89"/>
                  <a:pt x="211" y="84"/>
                </a:cubicBezTo>
                <a:cubicBezTo>
                  <a:pt x="211" y="82"/>
                  <a:pt x="210" y="80"/>
                  <a:pt x="209" y="78"/>
                </a:cubicBezTo>
                <a:cubicBezTo>
                  <a:pt x="207" y="77"/>
                  <a:pt x="206" y="76"/>
                  <a:pt x="205" y="74"/>
                </a:cubicBezTo>
                <a:cubicBezTo>
                  <a:pt x="204" y="73"/>
                  <a:pt x="203" y="72"/>
                  <a:pt x="201" y="71"/>
                </a:cubicBezTo>
                <a:cubicBezTo>
                  <a:pt x="201" y="69"/>
                  <a:pt x="197" y="68"/>
                  <a:pt x="199" y="65"/>
                </a:cubicBezTo>
                <a:cubicBezTo>
                  <a:pt x="201" y="62"/>
                  <a:pt x="203" y="59"/>
                  <a:pt x="205" y="55"/>
                </a:cubicBezTo>
                <a:cubicBezTo>
                  <a:pt x="205" y="54"/>
                  <a:pt x="206" y="52"/>
                  <a:pt x="206" y="51"/>
                </a:cubicBezTo>
                <a:cubicBezTo>
                  <a:pt x="206" y="50"/>
                  <a:pt x="207" y="48"/>
                  <a:pt x="207" y="46"/>
                </a:cubicBezTo>
                <a:cubicBezTo>
                  <a:pt x="207" y="44"/>
                  <a:pt x="206" y="43"/>
                  <a:pt x="206" y="41"/>
                </a:cubicBezTo>
                <a:cubicBezTo>
                  <a:pt x="204" y="40"/>
                  <a:pt x="204" y="39"/>
                  <a:pt x="203" y="38"/>
                </a:cubicBezTo>
                <a:cubicBezTo>
                  <a:pt x="203" y="36"/>
                  <a:pt x="201" y="34"/>
                  <a:pt x="199" y="32"/>
                </a:cubicBezTo>
                <a:cubicBezTo>
                  <a:pt x="198" y="31"/>
                  <a:pt x="197" y="30"/>
                  <a:pt x="195" y="29"/>
                </a:cubicBezTo>
                <a:cubicBezTo>
                  <a:pt x="193" y="28"/>
                  <a:pt x="192" y="27"/>
                  <a:pt x="190" y="26"/>
                </a:cubicBezTo>
                <a:cubicBezTo>
                  <a:pt x="190" y="25"/>
                  <a:pt x="189" y="26"/>
                  <a:pt x="189" y="25"/>
                </a:cubicBezTo>
                <a:cubicBezTo>
                  <a:pt x="188" y="25"/>
                  <a:pt x="187" y="24"/>
                  <a:pt x="186" y="24"/>
                </a:cubicBezTo>
                <a:cubicBezTo>
                  <a:pt x="186" y="24"/>
                  <a:pt x="186" y="24"/>
                  <a:pt x="186" y="24"/>
                </a:cubicBezTo>
                <a:cubicBezTo>
                  <a:pt x="184" y="23"/>
                  <a:pt x="182" y="23"/>
                  <a:pt x="180" y="22"/>
                </a:cubicBezTo>
                <a:cubicBezTo>
                  <a:pt x="178" y="23"/>
                  <a:pt x="176" y="22"/>
                  <a:pt x="174" y="22"/>
                </a:cubicBezTo>
                <a:cubicBezTo>
                  <a:pt x="173" y="22"/>
                  <a:pt x="171" y="22"/>
                  <a:pt x="170" y="22"/>
                </a:cubicBezTo>
                <a:cubicBezTo>
                  <a:pt x="169" y="22"/>
                  <a:pt x="168" y="22"/>
                  <a:pt x="168" y="22"/>
                </a:cubicBezTo>
                <a:cubicBezTo>
                  <a:pt x="165" y="22"/>
                  <a:pt x="163" y="23"/>
                  <a:pt x="160" y="23"/>
                </a:cubicBezTo>
                <a:cubicBezTo>
                  <a:pt x="159" y="24"/>
                  <a:pt x="158" y="24"/>
                  <a:pt x="158" y="24"/>
                </a:cubicBezTo>
                <a:cubicBezTo>
                  <a:pt x="157" y="25"/>
                  <a:pt x="156" y="25"/>
                  <a:pt x="155" y="26"/>
                </a:cubicBezTo>
                <a:cubicBezTo>
                  <a:pt x="152" y="27"/>
                  <a:pt x="150" y="29"/>
                  <a:pt x="147" y="31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1" y="39"/>
                  <a:pt x="139" y="42"/>
                  <a:pt x="139" y="47"/>
                </a:cubicBezTo>
                <a:cubicBezTo>
                  <a:pt x="139" y="48"/>
                  <a:pt x="138" y="50"/>
                  <a:pt x="139" y="52"/>
                </a:cubicBezTo>
                <a:cubicBezTo>
                  <a:pt x="139" y="54"/>
                  <a:pt x="139" y="56"/>
                  <a:pt x="140" y="58"/>
                </a:cubicBezTo>
                <a:cubicBezTo>
                  <a:pt x="141" y="60"/>
                  <a:pt x="142" y="61"/>
                  <a:pt x="142" y="62"/>
                </a:cubicBezTo>
                <a:cubicBezTo>
                  <a:pt x="143" y="62"/>
                  <a:pt x="143" y="63"/>
                  <a:pt x="144" y="63"/>
                </a:cubicBezTo>
                <a:cubicBezTo>
                  <a:pt x="146" y="64"/>
                  <a:pt x="147" y="66"/>
                  <a:pt x="149" y="65"/>
                </a:cubicBezTo>
                <a:cubicBezTo>
                  <a:pt x="150" y="64"/>
                  <a:pt x="150" y="62"/>
                  <a:pt x="150" y="61"/>
                </a:cubicBezTo>
                <a:cubicBezTo>
                  <a:pt x="148" y="59"/>
                  <a:pt x="149" y="55"/>
                  <a:pt x="150" y="52"/>
                </a:cubicBezTo>
                <a:cubicBezTo>
                  <a:pt x="151" y="51"/>
                  <a:pt x="152" y="50"/>
                  <a:pt x="153" y="49"/>
                </a:cubicBezTo>
                <a:cubicBezTo>
                  <a:pt x="154" y="49"/>
                  <a:pt x="154" y="49"/>
                  <a:pt x="155" y="49"/>
                </a:cubicBezTo>
                <a:cubicBezTo>
                  <a:pt x="157" y="48"/>
                  <a:pt x="160" y="48"/>
                  <a:pt x="162" y="49"/>
                </a:cubicBezTo>
                <a:cubicBezTo>
                  <a:pt x="162" y="50"/>
                  <a:pt x="162" y="51"/>
                  <a:pt x="163" y="51"/>
                </a:cubicBezTo>
                <a:cubicBezTo>
                  <a:pt x="168" y="52"/>
                  <a:pt x="170" y="56"/>
                  <a:pt x="171" y="60"/>
                </a:cubicBezTo>
                <a:cubicBezTo>
                  <a:pt x="171" y="63"/>
                  <a:pt x="171" y="67"/>
                  <a:pt x="170" y="70"/>
                </a:cubicBezTo>
                <a:cubicBezTo>
                  <a:pt x="168" y="73"/>
                  <a:pt x="166" y="76"/>
                  <a:pt x="164" y="78"/>
                </a:cubicBezTo>
                <a:cubicBezTo>
                  <a:pt x="162" y="80"/>
                  <a:pt x="160" y="80"/>
                  <a:pt x="159" y="82"/>
                </a:cubicBezTo>
                <a:cubicBezTo>
                  <a:pt x="158" y="83"/>
                  <a:pt x="157" y="83"/>
                  <a:pt x="155" y="83"/>
                </a:cubicBezTo>
                <a:cubicBezTo>
                  <a:pt x="154" y="84"/>
                  <a:pt x="152" y="85"/>
                  <a:pt x="150" y="84"/>
                </a:cubicBezTo>
                <a:cubicBezTo>
                  <a:pt x="146" y="85"/>
                  <a:pt x="142" y="84"/>
                  <a:pt x="139" y="82"/>
                </a:cubicBezTo>
                <a:cubicBezTo>
                  <a:pt x="137" y="81"/>
                  <a:pt x="135" y="80"/>
                  <a:pt x="133" y="79"/>
                </a:cubicBezTo>
                <a:cubicBezTo>
                  <a:pt x="132" y="78"/>
                  <a:pt x="129" y="76"/>
                  <a:pt x="128" y="74"/>
                </a:cubicBezTo>
                <a:cubicBezTo>
                  <a:pt x="126" y="72"/>
                  <a:pt x="125" y="70"/>
                  <a:pt x="123" y="67"/>
                </a:cubicBezTo>
                <a:cubicBezTo>
                  <a:pt x="121" y="64"/>
                  <a:pt x="120" y="60"/>
                  <a:pt x="119" y="56"/>
                </a:cubicBezTo>
                <a:cubicBezTo>
                  <a:pt x="118" y="51"/>
                  <a:pt x="119" y="44"/>
                  <a:pt x="120" y="39"/>
                </a:cubicBezTo>
                <a:cubicBezTo>
                  <a:pt x="121" y="37"/>
                  <a:pt x="121" y="36"/>
                  <a:pt x="122" y="35"/>
                </a:cubicBezTo>
                <a:cubicBezTo>
                  <a:pt x="123" y="33"/>
                  <a:pt x="123" y="31"/>
                  <a:pt x="124" y="29"/>
                </a:cubicBezTo>
                <a:cubicBezTo>
                  <a:pt x="127" y="26"/>
                  <a:pt x="128" y="22"/>
                  <a:pt x="132" y="19"/>
                </a:cubicBezTo>
                <a:cubicBezTo>
                  <a:pt x="134" y="17"/>
                  <a:pt x="136" y="14"/>
                  <a:pt x="139" y="13"/>
                </a:cubicBezTo>
                <a:cubicBezTo>
                  <a:pt x="140" y="12"/>
                  <a:pt x="141" y="10"/>
                  <a:pt x="143" y="10"/>
                </a:cubicBezTo>
                <a:cubicBezTo>
                  <a:pt x="145" y="9"/>
                  <a:pt x="146" y="8"/>
                  <a:pt x="148" y="7"/>
                </a:cubicBezTo>
                <a:cubicBezTo>
                  <a:pt x="151" y="6"/>
                  <a:pt x="155" y="5"/>
                  <a:pt x="159" y="4"/>
                </a:cubicBezTo>
                <a:cubicBezTo>
                  <a:pt x="161" y="4"/>
                  <a:pt x="164" y="3"/>
                  <a:pt x="166" y="3"/>
                </a:cubicBezTo>
                <a:cubicBezTo>
                  <a:pt x="170" y="3"/>
                  <a:pt x="173" y="3"/>
                  <a:pt x="177" y="3"/>
                </a:cubicBezTo>
                <a:cubicBezTo>
                  <a:pt x="179" y="3"/>
                  <a:pt x="182" y="4"/>
                  <a:pt x="185" y="4"/>
                </a:cubicBezTo>
                <a:cubicBezTo>
                  <a:pt x="185" y="4"/>
                  <a:pt x="185" y="5"/>
                  <a:pt x="186" y="4"/>
                </a:cubicBezTo>
                <a:cubicBezTo>
                  <a:pt x="188" y="5"/>
                  <a:pt x="190" y="6"/>
                  <a:pt x="192" y="6"/>
                </a:cubicBezTo>
                <a:cubicBezTo>
                  <a:pt x="192" y="6"/>
                  <a:pt x="192" y="6"/>
                  <a:pt x="192" y="6"/>
                </a:cubicBezTo>
                <a:cubicBezTo>
                  <a:pt x="194" y="7"/>
                  <a:pt x="196" y="7"/>
                  <a:pt x="198" y="9"/>
                </a:cubicBezTo>
                <a:cubicBezTo>
                  <a:pt x="199" y="9"/>
                  <a:pt x="200" y="9"/>
                  <a:pt x="200" y="10"/>
                </a:cubicBezTo>
                <a:cubicBezTo>
                  <a:pt x="202" y="10"/>
                  <a:pt x="204" y="12"/>
                  <a:pt x="206" y="13"/>
                </a:cubicBezTo>
                <a:cubicBezTo>
                  <a:pt x="209" y="15"/>
                  <a:pt x="213" y="18"/>
                  <a:pt x="215" y="21"/>
                </a:cubicBezTo>
                <a:cubicBezTo>
                  <a:pt x="216" y="21"/>
                  <a:pt x="217" y="22"/>
                  <a:pt x="217" y="23"/>
                </a:cubicBezTo>
                <a:cubicBezTo>
                  <a:pt x="221" y="26"/>
                  <a:pt x="222" y="31"/>
                  <a:pt x="224" y="37"/>
                </a:cubicBezTo>
                <a:cubicBezTo>
                  <a:pt x="224" y="39"/>
                  <a:pt x="225" y="42"/>
                  <a:pt x="225" y="45"/>
                </a:cubicBezTo>
                <a:cubicBezTo>
                  <a:pt x="225" y="50"/>
                  <a:pt x="225" y="55"/>
                  <a:pt x="223" y="59"/>
                </a:cubicBezTo>
                <a:cubicBezTo>
                  <a:pt x="223" y="60"/>
                  <a:pt x="222" y="61"/>
                  <a:pt x="221" y="62"/>
                </a:cubicBezTo>
                <a:cubicBezTo>
                  <a:pt x="221" y="63"/>
                  <a:pt x="221" y="64"/>
                  <a:pt x="221" y="64"/>
                </a:cubicBezTo>
                <a:cubicBezTo>
                  <a:pt x="225" y="69"/>
                  <a:pt x="228" y="74"/>
                  <a:pt x="230" y="80"/>
                </a:cubicBezTo>
                <a:cubicBezTo>
                  <a:pt x="230" y="82"/>
                  <a:pt x="230" y="82"/>
                  <a:pt x="230" y="82"/>
                </a:cubicBezTo>
                <a:cubicBezTo>
                  <a:pt x="231" y="84"/>
                  <a:pt x="231" y="84"/>
                  <a:pt x="231" y="84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0" y="94"/>
                  <a:pt x="231" y="95"/>
                  <a:pt x="230" y="97"/>
                </a:cubicBezTo>
                <a:cubicBezTo>
                  <a:pt x="230" y="99"/>
                  <a:pt x="229" y="101"/>
                  <a:pt x="229" y="103"/>
                </a:cubicBezTo>
                <a:cubicBezTo>
                  <a:pt x="228" y="105"/>
                  <a:pt x="227" y="108"/>
                  <a:pt x="225" y="111"/>
                </a:cubicBezTo>
                <a:cubicBezTo>
                  <a:pt x="224" y="113"/>
                  <a:pt x="222" y="115"/>
                  <a:pt x="220" y="118"/>
                </a:cubicBezTo>
                <a:cubicBezTo>
                  <a:pt x="220" y="118"/>
                  <a:pt x="220" y="118"/>
                  <a:pt x="219" y="119"/>
                </a:cubicBezTo>
                <a:cubicBezTo>
                  <a:pt x="217" y="121"/>
                  <a:pt x="214" y="124"/>
                  <a:pt x="211" y="126"/>
                </a:cubicBezTo>
                <a:cubicBezTo>
                  <a:pt x="209" y="127"/>
                  <a:pt x="206" y="129"/>
                  <a:pt x="203" y="130"/>
                </a:cubicBezTo>
                <a:cubicBezTo>
                  <a:pt x="202" y="131"/>
                  <a:pt x="201" y="132"/>
                  <a:pt x="200" y="132"/>
                </a:cubicBezTo>
                <a:cubicBezTo>
                  <a:pt x="198" y="132"/>
                  <a:pt x="196" y="133"/>
                  <a:pt x="195" y="133"/>
                </a:cubicBezTo>
                <a:cubicBezTo>
                  <a:pt x="192" y="133"/>
                  <a:pt x="190" y="133"/>
                  <a:pt x="187" y="134"/>
                </a:cubicBezTo>
                <a:cubicBezTo>
                  <a:pt x="185" y="134"/>
                  <a:pt x="184" y="133"/>
                  <a:pt x="183" y="134"/>
                </a:cubicBezTo>
                <a:cubicBezTo>
                  <a:pt x="182" y="136"/>
                  <a:pt x="181" y="139"/>
                  <a:pt x="180" y="141"/>
                </a:cubicBezTo>
                <a:cubicBezTo>
                  <a:pt x="179" y="143"/>
                  <a:pt x="178" y="144"/>
                  <a:pt x="177" y="146"/>
                </a:cubicBezTo>
                <a:cubicBezTo>
                  <a:pt x="177" y="148"/>
                  <a:pt x="174" y="149"/>
                  <a:pt x="174" y="151"/>
                </a:cubicBezTo>
                <a:cubicBezTo>
                  <a:pt x="172" y="152"/>
                  <a:pt x="171" y="154"/>
                  <a:pt x="169" y="155"/>
                </a:cubicBezTo>
                <a:cubicBezTo>
                  <a:pt x="168" y="156"/>
                  <a:pt x="167" y="156"/>
                  <a:pt x="166" y="157"/>
                </a:cubicBezTo>
                <a:cubicBezTo>
                  <a:pt x="164" y="158"/>
                  <a:pt x="163" y="159"/>
                  <a:pt x="162" y="159"/>
                </a:cubicBezTo>
                <a:cubicBezTo>
                  <a:pt x="161" y="159"/>
                  <a:pt x="161" y="160"/>
                  <a:pt x="160" y="160"/>
                </a:cubicBezTo>
                <a:cubicBezTo>
                  <a:pt x="158" y="161"/>
                  <a:pt x="156" y="162"/>
                  <a:pt x="154" y="162"/>
                </a:cubicBezTo>
                <a:cubicBezTo>
                  <a:pt x="150" y="163"/>
                  <a:pt x="147" y="165"/>
                  <a:pt x="143" y="165"/>
                </a:cubicBezTo>
                <a:cubicBezTo>
                  <a:pt x="142" y="166"/>
                  <a:pt x="142" y="166"/>
                  <a:pt x="142" y="166"/>
                </a:cubicBezTo>
                <a:cubicBezTo>
                  <a:pt x="141" y="166"/>
                  <a:pt x="139" y="166"/>
                  <a:pt x="138" y="167"/>
                </a:cubicBezTo>
                <a:cubicBezTo>
                  <a:pt x="138" y="167"/>
                  <a:pt x="137" y="167"/>
                  <a:pt x="137" y="167"/>
                </a:cubicBezTo>
                <a:cubicBezTo>
                  <a:pt x="136" y="168"/>
                  <a:pt x="134" y="168"/>
                  <a:pt x="133" y="169"/>
                </a:cubicBezTo>
                <a:cubicBezTo>
                  <a:pt x="130" y="170"/>
                  <a:pt x="128" y="171"/>
                  <a:pt x="126" y="173"/>
                </a:cubicBezTo>
                <a:cubicBezTo>
                  <a:pt x="125" y="173"/>
                  <a:pt x="125" y="174"/>
                  <a:pt x="124" y="174"/>
                </a:cubicBezTo>
                <a:cubicBezTo>
                  <a:pt x="121" y="178"/>
                  <a:pt x="117" y="181"/>
                  <a:pt x="115" y="185"/>
                </a:cubicBezTo>
                <a:cubicBezTo>
                  <a:pt x="114" y="185"/>
                  <a:pt x="114" y="187"/>
                  <a:pt x="113" y="186"/>
                </a:cubicBezTo>
                <a:cubicBezTo>
                  <a:pt x="111" y="182"/>
                  <a:pt x="108" y="179"/>
                  <a:pt x="105" y="175"/>
                </a:cubicBezTo>
                <a:cubicBezTo>
                  <a:pt x="103" y="173"/>
                  <a:pt x="101" y="171"/>
                  <a:pt x="99" y="169"/>
                </a:cubicBezTo>
                <a:cubicBezTo>
                  <a:pt x="97" y="167"/>
                  <a:pt x="94" y="166"/>
                  <a:pt x="92" y="165"/>
                </a:cubicBezTo>
                <a:cubicBezTo>
                  <a:pt x="92" y="165"/>
                  <a:pt x="92" y="164"/>
                  <a:pt x="91" y="164"/>
                </a:cubicBezTo>
                <a:cubicBezTo>
                  <a:pt x="90" y="164"/>
                  <a:pt x="89" y="163"/>
                  <a:pt x="88" y="163"/>
                </a:cubicBezTo>
                <a:cubicBezTo>
                  <a:pt x="84" y="162"/>
                  <a:pt x="80" y="160"/>
                  <a:pt x="77" y="160"/>
                </a:cubicBezTo>
                <a:cubicBezTo>
                  <a:pt x="77" y="159"/>
                  <a:pt x="76" y="160"/>
                  <a:pt x="75" y="159"/>
                </a:cubicBezTo>
                <a:cubicBezTo>
                  <a:pt x="73" y="158"/>
                  <a:pt x="71" y="158"/>
                  <a:pt x="69" y="157"/>
                </a:cubicBezTo>
                <a:cubicBezTo>
                  <a:pt x="67" y="157"/>
                  <a:pt x="66" y="155"/>
                  <a:pt x="64" y="155"/>
                </a:cubicBezTo>
                <a:cubicBezTo>
                  <a:pt x="64" y="155"/>
                  <a:pt x="64" y="155"/>
                  <a:pt x="63" y="155"/>
                </a:cubicBezTo>
                <a:cubicBezTo>
                  <a:pt x="62" y="154"/>
                  <a:pt x="61" y="153"/>
                  <a:pt x="61" y="153"/>
                </a:cubicBezTo>
                <a:cubicBezTo>
                  <a:pt x="59" y="152"/>
                  <a:pt x="58" y="151"/>
                  <a:pt x="56" y="150"/>
                </a:cubicBezTo>
                <a:cubicBezTo>
                  <a:pt x="54" y="149"/>
                  <a:pt x="53" y="147"/>
                  <a:pt x="51" y="145"/>
                </a:cubicBezTo>
                <a:cubicBezTo>
                  <a:pt x="50" y="142"/>
                  <a:pt x="48" y="139"/>
                  <a:pt x="47" y="137"/>
                </a:cubicBezTo>
                <a:cubicBezTo>
                  <a:pt x="47" y="136"/>
                  <a:pt x="47" y="135"/>
                  <a:pt x="47" y="135"/>
                </a:cubicBezTo>
                <a:cubicBezTo>
                  <a:pt x="46" y="133"/>
                  <a:pt x="46" y="132"/>
                  <a:pt x="46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3" y="131"/>
                  <a:pt x="41" y="131"/>
                  <a:pt x="39" y="131"/>
                </a:cubicBezTo>
                <a:cubicBezTo>
                  <a:pt x="35" y="131"/>
                  <a:pt x="31" y="129"/>
                  <a:pt x="27" y="128"/>
                </a:cubicBezTo>
                <a:cubicBezTo>
                  <a:pt x="26" y="127"/>
                  <a:pt x="24" y="127"/>
                  <a:pt x="24" y="127"/>
                </a:cubicBezTo>
                <a:cubicBezTo>
                  <a:pt x="22" y="126"/>
                  <a:pt x="21" y="125"/>
                  <a:pt x="19" y="124"/>
                </a:cubicBezTo>
                <a:cubicBezTo>
                  <a:pt x="16" y="123"/>
                  <a:pt x="15" y="120"/>
                  <a:pt x="13" y="118"/>
                </a:cubicBezTo>
                <a:cubicBezTo>
                  <a:pt x="10" y="116"/>
                  <a:pt x="8" y="113"/>
                  <a:pt x="6" y="109"/>
                </a:cubicBezTo>
                <a:cubicBezTo>
                  <a:pt x="6" y="108"/>
                  <a:pt x="5" y="107"/>
                  <a:pt x="4" y="105"/>
                </a:cubicBezTo>
                <a:cubicBezTo>
                  <a:pt x="4" y="104"/>
                  <a:pt x="3" y="103"/>
                  <a:pt x="3" y="102"/>
                </a:cubicBezTo>
                <a:cubicBezTo>
                  <a:pt x="3" y="102"/>
                  <a:pt x="3" y="102"/>
                  <a:pt x="3" y="101"/>
                </a:cubicBezTo>
                <a:cubicBezTo>
                  <a:pt x="2" y="101"/>
                  <a:pt x="3" y="101"/>
                  <a:pt x="2" y="101"/>
                </a:cubicBezTo>
                <a:cubicBezTo>
                  <a:pt x="1" y="95"/>
                  <a:pt x="0" y="89"/>
                  <a:pt x="1" y="83"/>
                </a:cubicBezTo>
                <a:cubicBezTo>
                  <a:pt x="1" y="81"/>
                  <a:pt x="1" y="78"/>
                  <a:pt x="2" y="75"/>
                </a:cubicBezTo>
                <a:cubicBezTo>
                  <a:pt x="3" y="70"/>
                  <a:pt x="7" y="66"/>
                  <a:pt x="11" y="62"/>
                </a:cubicBezTo>
                <a:cubicBezTo>
                  <a:pt x="11" y="61"/>
                  <a:pt x="10" y="60"/>
                  <a:pt x="10" y="60"/>
                </a:cubicBezTo>
                <a:cubicBezTo>
                  <a:pt x="8" y="56"/>
                  <a:pt x="7" y="52"/>
                  <a:pt x="7" y="48"/>
                </a:cubicBezTo>
                <a:cubicBezTo>
                  <a:pt x="7" y="45"/>
                  <a:pt x="6" y="43"/>
                  <a:pt x="7" y="40"/>
                </a:cubicBezTo>
                <a:cubicBezTo>
                  <a:pt x="7" y="37"/>
                  <a:pt x="8" y="34"/>
                  <a:pt x="9" y="31"/>
                </a:cubicBezTo>
                <a:cubicBezTo>
                  <a:pt x="11" y="27"/>
                  <a:pt x="13" y="23"/>
                  <a:pt x="15" y="20"/>
                </a:cubicBezTo>
                <a:cubicBezTo>
                  <a:pt x="18" y="17"/>
                  <a:pt x="20" y="15"/>
                  <a:pt x="23" y="12"/>
                </a:cubicBezTo>
                <a:cubicBezTo>
                  <a:pt x="23" y="12"/>
                  <a:pt x="24" y="11"/>
                  <a:pt x="24" y="11"/>
                </a:cubicBezTo>
                <a:cubicBezTo>
                  <a:pt x="27" y="9"/>
                  <a:pt x="29" y="7"/>
                  <a:pt x="32" y="6"/>
                </a:cubicBezTo>
                <a:cubicBezTo>
                  <a:pt x="33" y="6"/>
                  <a:pt x="34" y="5"/>
                  <a:pt x="35" y="5"/>
                </a:cubicBezTo>
                <a:cubicBezTo>
                  <a:pt x="37" y="4"/>
                  <a:pt x="40" y="3"/>
                  <a:pt x="42" y="3"/>
                </a:cubicBezTo>
                <a:cubicBezTo>
                  <a:pt x="43" y="2"/>
                  <a:pt x="44" y="2"/>
                  <a:pt x="45" y="2"/>
                </a:cubicBezTo>
                <a:cubicBezTo>
                  <a:pt x="47" y="1"/>
                  <a:pt x="49" y="1"/>
                  <a:pt x="51" y="1"/>
                </a:cubicBezTo>
                <a:cubicBezTo>
                  <a:pt x="52" y="1"/>
                  <a:pt x="54" y="0"/>
                  <a:pt x="56" y="0"/>
                </a:cubicBezTo>
                <a:cubicBezTo>
                  <a:pt x="56" y="1"/>
                  <a:pt x="57" y="0"/>
                  <a:pt x="58" y="0"/>
                </a:cubicBezTo>
                <a:cubicBezTo>
                  <a:pt x="60" y="0"/>
                  <a:pt x="62" y="0"/>
                  <a:pt x="64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4770949" y="1524000"/>
            <a:ext cx="7256585" cy="2579077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一种是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政论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，主要用于</a:t>
            </a:r>
            <a:r>
              <a:rPr lang="zh-CN" altLang="en-US" sz="36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  <a:sym typeface="+mn-ea"/>
              </a:rPr>
              <a:t>发表作者对于时政的见解和主张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；一种是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史论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  <a:sym typeface="+mn-ea"/>
              </a:rPr>
              <a:t>通过评论历史，总结历史教训，为当时统治者提供治国借鉴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。</a:t>
            </a:r>
            <a:endParaRPr lang="zh-CN" altLang="en-US" sz="3600"/>
          </a:p>
        </p:txBody>
      </p:sp>
      <p:cxnSp>
        <p:nvCxnSpPr>
          <p:cNvPr id="53" name="直接连接符 52"/>
          <p:cNvCxnSpPr/>
          <p:nvPr>
            <p:custDataLst>
              <p:tags r:id="rId6"/>
            </p:custDataLst>
          </p:nvPr>
        </p:nvCxnSpPr>
        <p:spPr>
          <a:xfrm flipV="1">
            <a:off x="1141073" y="4690738"/>
            <a:ext cx="9909610" cy="1906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40"/>
          <p:cNvSpPr>
            <a:spLocks noEditPoints="1" noChangeArrowheads="1"/>
          </p:cNvSpPr>
          <p:nvPr>
            <p:custDataLst>
              <p:tags r:id="rId7"/>
            </p:custDataLst>
          </p:nvPr>
        </p:nvSpPr>
        <p:spPr bwMode="auto">
          <a:xfrm>
            <a:off x="599747" y="4521510"/>
            <a:ext cx="395288" cy="357188"/>
          </a:xfrm>
          <a:custGeom>
            <a:gdLst>
              <a:gd name="T0" fmla="*/ 15 w 200"/>
              <a:gd name="T1" fmla="*/ 351 h 180"/>
              <a:gd name="T2" fmla="*/ 15 w 200"/>
              <a:gd name="T3" fmla="*/ 320 h 180"/>
              <a:gd name="T4" fmla="*/ 39 w 200"/>
              <a:gd name="T5" fmla="*/ 195 h 180"/>
              <a:gd name="T6" fmla="*/ 62 w 200"/>
              <a:gd name="T7" fmla="*/ 320 h 180"/>
              <a:gd name="T8" fmla="*/ 156 w 200"/>
              <a:gd name="T9" fmla="*/ 188 h 180"/>
              <a:gd name="T10" fmla="*/ 171 w 200"/>
              <a:gd name="T11" fmla="*/ 320 h 180"/>
              <a:gd name="T12" fmla="*/ 331 w 200"/>
              <a:gd name="T13" fmla="*/ 195 h 180"/>
              <a:gd name="T14" fmla="*/ 355 w 200"/>
              <a:gd name="T15" fmla="*/ 320 h 180"/>
              <a:gd name="T16" fmla="*/ 386 w 200"/>
              <a:gd name="T17" fmla="*/ 336 h 180"/>
              <a:gd name="T18" fmla="*/ 186 w 200"/>
              <a:gd name="T19" fmla="*/ 251 h 180"/>
              <a:gd name="T20" fmla="*/ 249 w 200"/>
              <a:gd name="T21" fmla="*/ 200 h 180"/>
              <a:gd name="T22" fmla="*/ 186 w 200"/>
              <a:gd name="T23" fmla="*/ 251 h 180"/>
              <a:gd name="T24" fmla="*/ 253 w 200"/>
              <a:gd name="T25" fmla="*/ 298 h 180"/>
              <a:gd name="T26" fmla="*/ 305 w 200"/>
              <a:gd name="T27" fmla="*/ 233 h 180"/>
              <a:gd name="T28" fmla="*/ 194 w 200"/>
              <a:gd name="T29" fmla="*/ 291 h 180"/>
              <a:gd name="T30" fmla="*/ 291 w 200"/>
              <a:gd name="T31" fmla="*/ 204 h 180"/>
              <a:gd name="T32" fmla="*/ 194 w 200"/>
              <a:gd name="T33" fmla="*/ 291 h 180"/>
              <a:gd name="T34" fmla="*/ 125 w 200"/>
              <a:gd name="T35" fmla="*/ 200 h 180"/>
              <a:gd name="T36" fmla="*/ 132 w 200"/>
              <a:gd name="T37" fmla="*/ 226 h 180"/>
              <a:gd name="T38" fmla="*/ 137 w 200"/>
              <a:gd name="T39" fmla="*/ 286 h 180"/>
              <a:gd name="T40" fmla="*/ 110 w 200"/>
              <a:gd name="T41" fmla="*/ 286 h 180"/>
              <a:gd name="T42" fmla="*/ 116 w 200"/>
              <a:gd name="T43" fmla="*/ 225 h 180"/>
              <a:gd name="T44" fmla="*/ 349 w 200"/>
              <a:gd name="T45" fmla="*/ 180 h 180"/>
              <a:gd name="T46" fmla="*/ 315 w 200"/>
              <a:gd name="T47" fmla="*/ 149 h 180"/>
              <a:gd name="T48" fmla="*/ 259 w 200"/>
              <a:gd name="T49" fmla="*/ 149 h 180"/>
              <a:gd name="T50" fmla="*/ 223 w 200"/>
              <a:gd name="T51" fmla="*/ 180 h 180"/>
              <a:gd name="T52" fmla="*/ 190 w 200"/>
              <a:gd name="T53" fmla="*/ 149 h 180"/>
              <a:gd name="T54" fmla="*/ 133 w 200"/>
              <a:gd name="T55" fmla="*/ 149 h 180"/>
              <a:gd name="T56" fmla="*/ 97 w 200"/>
              <a:gd name="T57" fmla="*/ 180 h 180"/>
              <a:gd name="T58" fmla="*/ 65 w 200"/>
              <a:gd name="T59" fmla="*/ 149 h 180"/>
              <a:gd name="T60" fmla="*/ 7 w 200"/>
              <a:gd name="T61" fmla="*/ 149 h 180"/>
              <a:gd name="T62" fmla="*/ 7 w 200"/>
              <a:gd name="T63" fmla="*/ 141 h 180"/>
              <a:gd name="T64" fmla="*/ 378 w 200"/>
              <a:gd name="T65" fmla="*/ 149 h 180"/>
              <a:gd name="T66" fmla="*/ 349 w 200"/>
              <a:gd name="T67" fmla="*/ 180 h 180"/>
              <a:gd name="T68" fmla="*/ 341 w 200"/>
              <a:gd name="T69" fmla="*/ 24 h 180"/>
              <a:gd name="T70" fmla="*/ 7 w 200"/>
              <a:gd name="T71" fmla="*/ 133 h 180"/>
              <a:gd name="T72" fmla="*/ 316 w 200"/>
              <a:gd name="T73" fmla="*/ 125 h 180"/>
              <a:gd name="T74" fmla="*/ 309 w 200"/>
              <a:gd name="T75" fmla="*/ 31 h 180"/>
              <a:gd name="T76" fmla="*/ 316 w 200"/>
              <a:gd name="T77" fmla="*/ 125 h 180"/>
              <a:gd name="T78" fmla="*/ 270 w 200"/>
              <a:gd name="T79" fmla="*/ 125 h 180"/>
              <a:gd name="T80" fmla="*/ 239 w 200"/>
              <a:gd name="T81" fmla="*/ 31 h 180"/>
              <a:gd name="T82" fmla="*/ 186 w 200"/>
              <a:gd name="T83" fmla="*/ 125 h 180"/>
              <a:gd name="T84" fmla="*/ 200 w 200"/>
              <a:gd name="T85" fmla="*/ 31 h 180"/>
              <a:gd name="T86" fmla="*/ 186 w 200"/>
              <a:gd name="T87" fmla="*/ 125 h 180"/>
              <a:gd name="T88" fmla="*/ 147 w 200"/>
              <a:gd name="T89" fmla="*/ 31 h 180"/>
              <a:gd name="T90" fmla="*/ 116 w 200"/>
              <a:gd name="T91" fmla="*/ 125 h 180"/>
              <a:gd name="T92" fmla="*/ 70 w 200"/>
              <a:gd name="T93" fmla="*/ 125 h 180"/>
              <a:gd name="T94" fmla="*/ 77 w 200"/>
              <a:gd name="T95" fmla="*/ 31 h 180"/>
              <a:gd name="T96" fmla="*/ 70 w 200"/>
              <a:gd name="T97" fmla="*/ 125 h 180"/>
              <a:gd name="T98" fmla="*/ 347 w 200"/>
              <a:gd name="T99" fmla="*/ 0 h 180"/>
              <a:gd name="T100" fmla="*/ 39 w 200"/>
              <a:gd name="T101" fmla="*/ 16 h 18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00"/>
              <a:gd name="T154" fmla="*/ 0 h 180"/>
              <a:gd name="T155" fmla="*/ 200 w 200"/>
              <a:gd name="T156" fmla="*/ 180 h 180"/>
            </a:gdLst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00" h="180">
                <a:moveTo>
                  <a:pt x="192" y="180"/>
                </a:moveTo>
                <a:cubicBezTo>
                  <a:pt x="8" y="180"/>
                  <a:pt x="8" y="180"/>
                  <a:pt x="8" y="180"/>
                </a:cubicBezTo>
                <a:cubicBezTo>
                  <a:pt x="3" y="180"/>
                  <a:pt x="0" y="177"/>
                  <a:pt x="0" y="172"/>
                </a:cubicBezTo>
                <a:cubicBezTo>
                  <a:pt x="0" y="168"/>
                  <a:pt x="3" y="164"/>
                  <a:pt x="8" y="164"/>
                </a:cubicBezTo>
                <a:cubicBezTo>
                  <a:pt x="20" y="164"/>
                  <a:pt x="20" y="164"/>
                  <a:pt x="20" y="164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64"/>
                  <a:pt x="32" y="164"/>
                  <a:pt x="32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96"/>
                  <a:pt x="80" y="96"/>
                  <a:pt x="80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172" y="164"/>
                  <a:pt x="172" y="164"/>
                  <a:pt x="172" y="164"/>
                </a:cubicBezTo>
                <a:cubicBezTo>
                  <a:pt x="172" y="100"/>
                  <a:pt x="172" y="100"/>
                  <a:pt x="172" y="100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84" y="164"/>
                  <a:pt x="184" y="164"/>
                  <a:pt x="184" y="164"/>
                </a:cubicBezTo>
                <a:cubicBezTo>
                  <a:pt x="192" y="164"/>
                  <a:pt x="192" y="164"/>
                  <a:pt x="192" y="164"/>
                </a:cubicBezTo>
                <a:cubicBezTo>
                  <a:pt x="196" y="164"/>
                  <a:pt x="200" y="168"/>
                  <a:pt x="200" y="172"/>
                </a:cubicBezTo>
                <a:cubicBezTo>
                  <a:pt x="200" y="177"/>
                  <a:pt x="196" y="180"/>
                  <a:pt x="192" y="180"/>
                </a:cubicBezTo>
                <a:close/>
                <a:moveTo>
                  <a:pt x="96" y="129"/>
                </a:moveTo>
                <a:cubicBezTo>
                  <a:pt x="126" y="99"/>
                  <a:pt x="126" y="99"/>
                  <a:pt x="126" y="99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99" y="132"/>
                  <a:pt x="99" y="132"/>
                  <a:pt x="99" y="132"/>
                </a:cubicBezTo>
                <a:lnTo>
                  <a:pt x="96" y="129"/>
                </a:lnTo>
                <a:close/>
                <a:moveTo>
                  <a:pt x="161" y="122"/>
                </a:moveTo>
                <a:cubicBezTo>
                  <a:pt x="131" y="152"/>
                  <a:pt x="131" y="152"/>
                  <a:pt x="131" y="152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58" y="119"/>
                  <a:pt x="158" y="119"/>
                  <a:pt x="158" y="119"/>
                </a:cubicBezTo>
                <a:lnTo>
                  <a:pt x="161" y="122"/>
                </a:lnTo>
                <a:close/>
                <a:moveTo>
                  <a:pt x="100" y="149"/>
                </a:moveTo>
                <a:cubicBezTo>
                  <a:pt x="148" y="101"/>
                  <a:pt x="148" y="101"/>
                  <a:pt x="148" y="101"/>
                </a:cubicBezTo>
                <a:cubicBezTo>
                  <a:pt x="151" y="104"/>
                  <a:pt x="151" y="104"/>
                  <a:pt x="151" y="104"/>
                </a:cubicBezTo>
                <a:cubicBezTo>
                  <a:pt x="103" y="152"/>
                  <a:pt x="103" y="152"/>
                  <a:pt x="103" y="152"/>
                </a:cubicBezTo>
                <a:lnTo>
                  <a:pt x="100" y="149"/>
                </a:lnTo>
                <a:close/>
                <a:moveTo>
                  <a:pt x="57" y="110"/>
                </a:moveTo>
                <a:cubicBezTo>
                  <a:pt x="57" y="106"/>
                  <a:pt x="60" y="102"/>
                  <a:pt x="64" y="102"/>
                </a:cubicBezTo>
                <a:cubicBezTo>
                  <a:pt x="68" y="102"/>
                  <a:pt x="71" y="106"/>
                  <a:pt x="71" y="110"/>
                </a:cubicBezTo>
                <a:cubicBezTo>
                  <a:pt x="71" y="112"/>
                  <a:pt x="70" y="114"/>
                  <a:pt x="68" y="116"/>
                </a:cubicBezTo>
                <a:cubicBezTo>
                  <a:pt x="68" y="140"/>
                  <a:pt x="68" y="140"/>
                  <a:pt x="68" y="140"/>
                </a:cubicBezTo>
                <a:cubicBezTo>
                  <a:pt x="70" y="141"/>
                  <a:pt x="71" y="143"/>
                  <a:pt x="71" y="146"/>
                </a:cubicBezTo>
                <a:cubicBezTo>
                  <a:pt x="71" y="150"/>
                  <a:pt x="68" y="153"/>
                  <a:pt x="64" y="153"/>
                </a:cubicBezTo>
                <a:cubicBezTo>
                  <a:pt x="60" y="153"/>
                  <a:pt x="57" y="150"/>
                  <a:pt x="57" y="146"/>
                </a:cubicBezTo>
                <a:cubicBezTo>
                  <a:pt x="57" y="143"/>
                  <a:pt x="58" y="141"/>
                  <a:pt x="60" y="140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58" y="114"/>
                  <a:pt x="57" y="112"/>
                  <a:pt x="57" y="110"/>
                </a:cubicBezTo>
                <a:close/>
                <a:moveTo>
                  <a:pt x="181" y="92"/>
                </a:moveTo>
                <a:cubicBezTo>
                  <a:pt x="173" y="92"/>
                  <a:pt x="167" y="85"/>
                  <a:pt x="166" y="76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63" y="85"/>
                  <a:pt x="156" y="92"/>
                  <a:pt x="148" y="92"/>
                </a:cubicBezTo>
                <a:cubicBezTo>
                  <a:pt x="141" y="92"/>
                  <a:pt x="134" y="85"/>
                  <a:pt x="134" y="76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0" y="85"/>
                  <a:pt x="124" y="92"/>
                  <a:pt x="116" y="92"/>
                </a:cubicBezTo>
                <a:cubicBezTo>
                  <a:pt x="108" y="92"/>
                  <a:pt x="102" y="85"/>
                  <a:pt x="101" y="76"/>
                </a:cubicBezTo>
                <a:cubicBezTo>
                  <a:pt x="99" y="76"/>
                  <a:pt x="99" y="76"/>
                  <a:pt x="99" y="76"/>
                </a:cubicBezTo>
                <a:cubicBezTo>
                  <a:pt x="98" y="85"/>
                  <a:pt x="92" y="92"/>
                  <a:pt x="84" y="92"/>
                </a:cubicBezTo>
                <a:cubicBezTo>
                  <a:pt x="76" y="92"/>
                  <a:pt x="69" y="85"/>
                  <a:pt x="69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85"/>
                  <a:pt x="59" y="92"/>
                  <a:pt x="51" y="92"/>
                </a:cubicBezTo>
                <a:cubicBezTo>
                  <a:pt x="44" y="92"/>
                  <a:pt x="37" y="85"/>
                  <a:pt x="37" y="76"/>
                </a:cubicBezTo>
                <a:cubicBezTo>
                  <a:pt x="34" y="76"/>
                  <a:pt x="34" y="76"/>
                  <a:pt x="34" y="76"/>
                </a:cubicBezTo>
                <a:cubicBezTo>
                  <a:pt x="33" y="85"/>
                  <a:pt x="27" y="92"/>
                  <a:pt x="19" y="92"/>
                </a:cubicBezTo>
                <a:cubicBezTo>
                  <a:pt x="11" y="92"/>
                  <a:pt x="5" y="8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2"/>
                  <a:pt x="4" y="72"/>
                  <a:pt x="4" y="72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5" y="85"/>
                  <a:pt x="189" y="92"/>
                  <a:pt x="181" y="92"/>
                </a:cubicBezTo>
                <a:close/>
                <a:moveTo>
                  <a:pt x="22" y="12"/>
                </a:moveTo>
                <a:cubicBezTo>
                  <a:pt x="177" y="12"/>
                  <a:pt x="177" y="12"/>
                  <a:pt x="177" y="12"/>
                </a:cubicBezTo>
                <a:cubicBezTo>
                  <a:pt x="196" y="68"/>
                  <a:pt x="196" y="68"/>
                  <a:pt x="196" y="68"/>
                </a:cubicBezTo>
                <a:cubicBezTo>
                  <a:pt x="4" y="68"/>
                  <a:pt x="4" y="68"/>
                  <a:pt x="4" y="68"/>
                </a:cubicBezTo>
                <a:lnTo>
                  <a:pt x="22" y="12"/>
                </a:lnTo>
                <a:close/>
                <a:moveTo>
                  <a:pt x="164" y="64"/>
                </a:moveTo>
                <a:cubicBezTo>
                  <a:pt x="172" y="64"/>
                  <a:pt x="172" y="64"/>
                  <a:pt x="172" y="6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64" y="64"/>
                </a:lnTo>
                <a:close/>
                <a:moveTo>
                  <a:pt x="132" y="64"/>
                </a:moveTo>
                <a:cubicBezTo>
                  <a:pt x="140" y="64"/>
                  <a:pt x="140" y="64"/>
                  <a:pt x="140" y="64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124" y="16"/>
                  <a:pt x="124" y="16"/>
                  <a:pt x="124" y="16"/>
                </a:cubicBezTo>
                <a:lnTo>
                  <a:pt x="132" y="64"/>
                </a:lnTo>
                <a:close/>
                <a:moveTo>
                  <a:pt x="96" y="64"/>
                </a:moveTo>
                <a:cubicBezTo>
                  <a:pt x="104" y="64"/>
                  <a:pt x="104" y="64"/>
                  <a:pt x="104" y="6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96" y="16"/>
                  <a:pt x="96" y="16"/>
                  <a:pt x="96" y="16"/>
                </a:cubicBezTo>
                <a:lnTo>
                  <a:pt x="96" y="64"/>
                </a:lnTo>
                <a:close/>
                <a:moveTo>
                  <a:pt x="68" y="64"/>
                </a:move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0" y="64"/>
                  <a:pt x="60" y="64"/>
                  <a:pt x="60" y="64"/>
                </a:cubicBezTo>
                <a:lnTo>
                  <a:pt x="68" y="64"/>
                </a:lnTo>
                <a:close/>
                <a:moveTo>
                  <a:pt x="36" y="64"/>
                </a:moveTo>
                <a:cubicBezTo>
                  <a:pt x="48" y="16"/>
                  <a:pt x="48" y="16"/>
                  <a:pt x="48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28" y="64"/>
                  <a:pt x="28" y="64"/>
                  <a:pt x="28" y="64"/>
                </a:cubicBezTo>
                <a:lnTo>
                  <a:pt x="36" y="64"/>
                </a:lnTo>
                <a:close/>
                <a:moveTo>
                  <a:pt x="2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80" y="8"/>
                  <a:pt x="180" y="8"/>
                  <a:pt x="180" y="8"/>
                </a:cubicBezTo>
                <a:cubicBezTo>
                  <a:pt x="20" y="8"/>
                  <a:pt x="20" y="8"/>
                  <a:pt x="20" y="8"/>
                </a:cubicBezTo>
                <a:lnTo>
                  <a:pt x="2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4" name="Rectangle 2"/>
          <p:cNvSpPr/>
          <p:nvPr>
            <p:custDataLst>
              <p:tags r:id="rId8"/>
            </p:custDataLst>
          </p:nvPr>
        </p:nvSpPr>
        <p:spPr>
          <a:xfrm>
            <a:off x="4606925" y="46355"/>
            <a:ext cx="2978785" cy="72072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miter lim="800000"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j-cs"/>
              </a:defRPr>
            </a:lvl1pPr>
          </a:lstStyle>
          <a:p>
            <a:pPr lvl="0" algn="dist" eaLnBrk="1" hangingPunct="1">
              <a:lnSpc>
                <a:spcPct val="110000"/>
              </a:lnSpc>
            </a:pPr>
            <a:r>
              <a:rPr lang="zh-CN" altLang="en-US" sz="3200" b="1">
                <a:ea typeface="华文新魏" pitchFamily="2" charset="-122"/>
              </a:rPr>
              <a:t>文体知识：论</a:t>
            </a:r>
            <a:endParaRPr lang="zh-CN" altLang="en-US" sz="3200" b="1"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95045" y="4709795"/>
            <a:ext cx="103511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本文属于史论文。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Arial" panose="020b0604020202090204" pitchFamily="34" charset="0"/>
              </a:rPr>
              <a:t>“六国论”是一个省略式短语，实际上应是“六国破灭之论”。</a:t>
            </a:r>
            <a:endParaRPr lang="zh-CN" altLang="en-US" sz="3600" b="1">
              <a:latin typeface="黑体" pitchFamily="49" charset="-122"/>
              <a:ea typeface="黑体" pitchFamily="49" charset="-122"/>
              <a:sym typeface="Arial" panose="020b0604020202090204" pitchFamily="34" charset="0"/>
            </a:endParaRPr>
          </a:p>
          <a:p>
            <a:r>
              <a:rPr lang="zh-CN" altLang="en-US" sz="3600" b="1">
                <a:latin typeface="黑体" pitchFamily="49" charset="-122"/>
                <a:ea typeface="黑体" pitchFamily="49" charset="-122"/>
                <a:sym typeface="Arial" panose="020b0604020202090204" pitchFamily="34" charset="0"/>
              </a:rPr>
              <a:t>    “六国论”即“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panose="020b0604020202090204" pitchFamily="34" charset="0"/>
              </a:rPr>
              <a:t>论六国灭亡的根本原因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Arial" panose="020b0604020202090204" pitchFamily="34" charset="0"/>
              </a:rPr>
              <a:t>”。</a:t>
            </a:r>
            <a:endParaRPr lang="zh-CN" altLang="en-US" sz="3600"/>
          </a:p>
        </p:txBody>
      </p:sp>
      <p:pic>
        <p:nvPicPr>
          <p:cNvPr id="19461" name="Picture 10" descr="https://timgsa.baidu.com/timg?image&amp;quality=80&amp;size=b9999_10000&amp;sec=1585997984047&amp;di=33d4112180c592f773e8569a7207b762&amp;imgtype=0&amp;src=http%3A%2F%2Fimg1.imgtn.bdimg.com%2Fit%2Fu%3D2627246076%2C2126413736%26fm%3D214%26gp%3D0.jp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5045" y="1093470"/>
            <a:ext cx="3324860" cy="34410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5" name="矩形 6041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845" y="0"/>
            <a:ext cx="2235200" cy="712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 eaLnBrk="0" latinLnBrk="1" hangingPunct="0"/>
            <a:r>
              <a:rPr lang="zh-CN" altLang="en-US" sz="3600" b="1">
                <a:solidFill>
                  <a:srgbClr val="FF0000"/>
                </a:solidFill>
                <a:latin typeface="Arial" panose="020b0604020202090204" pitchFamily="34" charset="0"/>
                <a:ea typeface="华文中宋" panose="02010600040101010101" pitchFamily="2" charset="-122"/>
              </a:rPr>
              <a:t>秦国</a:t>
            </a:r>
            <a:endParaRPr lang="zh-CN" altLang="en-US" sz="3600" b="1">
              <a:solidFill>
                <a:srgbClr val="FF0000"/>
              </a:solidFill>
              <a:latin typeface="Arial" panose="020b060402020209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386" name="矩形 6041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4433" y="765175"/>
            <a:ext cx="2641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 eaLnBrk="0" latinLnBrk="1" hangingPunct="0"/>
            <a:r>
              <a:rPr lang="zh-CN" altLang="en-US" sz="3600" b="1">
                <a:solidFill>
                  <a:srgbClr val="FF0000"/>
                </a:solidFill>
                <a:latin typeface="Arial" panose="020b0604020202090204" pitchFamily="34" charset="0"/>
                <a:ea typeface="华文中宋" panose="02010600040101010101" pitchFamily="2" charset="-122"/>
              </a:rPr>
              <a:t>韩、魏、楚</a:t>
            </a:r>
            <a:endParaRPr lang="zh-CN" altLang="en-US" sz="3600" b="1">
              <a:solidFill>
                <a:srgbClr val="FF0000"/>
              </a:solidFill>
              <a:latin typeface="Arial" panose="020b060402020209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387" name="矩形 604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4433" y="1628775"/>
            <a:ext cx="2641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 eaLnBrk="0" latinLnBrk="1" hangingPunct="0"/>
            <a:r>
              <a:rPr lang="zh-CN" altLang="en-US" sz="3600" b="1">
                <a:solidFill>
                  <a:srgbClr val="FF0000"/>
                </a:solidFill>
                <a:latin typeface="Arial" panose="020b0604020202090204" pitchFamily="34" charset="0"/>
                <a:ea typeface="华文中宋" panose="02010600040101010101" pitchFamily="2" charset="-122"/>
              </a:rPr>
              <a:t>齐、燕、赵</a:t>
            </a:r>
            <a:endParaRPr lang="zh-CN" altLang="en-US" sz="3600" b="1">
              <a:solidFill>
                <a:srgbClr val="FF0000"/>
              </a:solidFill>
              <a:latin typeface="Arial" panose="020b060402020209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6388" name="图片 60420" descr="china0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388784" y="0"/>
            <a:ext cx="8803216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389" name="图片 60421" descr="clip_image003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1" y="2420938"/>
            <a:ext cx="3407833" cy="44370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7" name="文本框 1229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67121" y="96203"/>
            <a:ext cx="8261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600" b="1">
                <a:solidFill>
                  <a:srgbClr val="CC0000"/>
                </a:solidFill>
                <a:latin typeface="青鸟华光简隶变" pitchFamily="2" charset="-122"/>
                <a:ea typeface="青鸟华光简隶变" pitchFamily="2" charset="-122"/>
              </a:rPr>
              <a:t>六国与秦国争斗的形势图</a:t>
            </a:r>
            <a:endParaRPr lang="zh-CN" altLang="en-US" sz="3600" b="1">
              <a:solidFill>
                <a:srgbClr val="CC0000"/>
              </a:solidFill>
              <a:latin typeface="青鸟华光简隶变" pitchFamily="2" charset="-122"/>
              <a:ea typeface="青鸟华光简隶变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6385" grpId="0"/>
      <p:bldP spid="16386" grpId="0"/>
      <p:bldP spid="16387" grpId="0"/>
    </p:bldLst>
  </p:timing>
</p:sld>
</file>

<file path=ppt/tags/tag1.xml><?xml version="1.0" encoding="utf-8"?>
<p:tagLst xmlns:p="http://schemas.openxmlformats.org/presentationml/2006/main">
  <p:tag name="AS_UNIQUEID" val="1486"/>
</p:tagLst>
</file>

<file path=ppt/tags/tag10.xml><?xml version="1.0" encoding="utf-8"?>
<p:tagLst xmlns:p="http://schemas.openxmlformats.org/presentationml/2006/main">
  <p:tag name="AS_UNIQUEID" val="1495"/>
</p:tagLst>
</file>

<file path=ppt/tags/tag100.xml><?xml version="1.0" encoding="utf-8"?>
<p:tagLst xmlns:p="http://schemas.openxmlformats.org/presentationml/2006/main">
  <p:tag name="AS_UNIQUEID" val="1585"/>
</p:tagLst>
</file>

<file path=ppt/tags/tag101.xml><?xml version="1.0" encoding="utf-8"?>
<p:tagLst xmlns:p="http://schemas.openxmlformats.org/presentationml/2006/main">
  <p:tag name="AS_UNIQUEID" val="1586"/>
</p:tagLst>
</file>

<file path=ppt/tags/tag102.xml><?xml version="1.0" encoding="utf-8"?>
<p:tagLst xmlns:p="http://schemas.openxmlformats.org/presentationml/2006/main">
  <p:tag name="AS_UNIQUEID" val="1587"/>
</p:tagLst>
</file>

<file path=ppt/tags/tag103.xml><?xml version="1.0" encoding="utf-8"?>
<p:tagLst xmlns:p="http://schemas.openxmlformats.org/presentationml/2006/main">
  <p:tag name="AS_UNIQUEID" val="1588"/>
</p:tagLst>
</file>

<file path=ppt/tags/tag104.xml><?xml version="1.0" encoding="utf-8"?>
<p:tagLst xmlns:p="http://schemas.openxmlformats.org/presentationml/2006/main">
  <p:tag name="AS_UNIQUEID" val="1589"/>
</p:tagLst>
</file>

<file path=ppt/tags/tag105.xml><?xml version="1.0" encoding="utf-8"?>
<p:tagLst xmlns:p="http://schemas.openxmlformats.org/presentationml/2006/main">
  <p:tag name="AS_UNIQUEID" val="1590"/>
</p:tagLst>
</file>

<file path=ppt/tags/tag106.xml><?xml version="1.0" encoding="utf-8"?>
<p:tagLst xmlns:p="http://schemas.openxmlformats.org/presentationml/2006/main">
  <p:tag name="AS_UNIQUEID" val="1591"/>
</p:tagLst>
</file>

<file path=ppt/tags/tag107.xml><?xml version="1.0" encoding="utf-8"?>
<p:tagLst xmlns:p="http://schemas.openxmlformats.org/presentationml/2006/main">
  <p:tag name="AS_UNIQUEID" val="1592"/>
</p:tagLst>
</file>

<file path=ppt/tags/tag108.xml><?xml version="1.0" encoding="utf-8"?>
<p:tagLst xmlns:p="http://schemas.openxmlformats.org/presentationml/2006/main">
  <p:tag name="AS_UNIQUEID" val="1593"/>
</p:tagLst>
</file>

<file path=ppt/tags/tag109.xml><?xml version="1.0" encoding="utf-8"?>
<p:tagLst xmlns:p="http://schemas.openxmlformats.org/presentationml/2006/main">
  <p:tag name="AS_UNIQUEID" val="1594"/>
</p:tagLst>
</file>

<file path=ppt/tags/tag11.xml><?xml version="1.0" encoding="utf-8"?>
<p:tagLst xmlns:p="http://schemas.openxmlformats.org/presentationml/2006/main">
  <p:tag name="AS_UNIQUEID" val="1496"/>
</p:tagLst>
</file>

<file path=ppt/tags/tag110.xml><?xml version="1.0" encoding="utf-8"?>
<p:tagLst xmlns:p="http://schemas.openxmlformats.org/presentationml/2006/main">
  <p:tag name="AS_UNIQUEID" val="1595"/>
</p:tagLst>
</file>

<file path=ppt/tags/tag111.xml><?xml version="1.0" encoding="utf-8"?>
<p:tagLst xmlns:p="http://schemas.openxmlformats.org/presentationml/2006/main">
  <p:tag name="AS_UNIQUEID" val="1596"/>
</p:tagLst>
</file>

<file path=ppt/tags/tag112.xml><?xml version="1.0" encoding="utf-8"?>
<p:tagLst xmlns:p="http://schemas.openxmlformats.org/presentationml/2006/main">
  <p:tag name="AS_UNIQUEID" val="1597"/>
</p:tagLst>
</file>

<file path=ppt/tags/tag113.xml><?xml version="1.0" encoding="utf-8"?>
<p:tagLst xmlns:p="http://schemas.openxmlformats.org/presentationml/2006/main">
  <p:tag name="AS_UNIQUEID" val="1598"/>
</p:tagLst>
</file>

<file path=ppt/tags/tag114.xml><?xml version="1.0" encoding="utf-8"?>
<p:tagLst xmlns:p="http://schemas.openxmlformats.org/presentationml/2006/main">
  <p:tag name="AS_UNIQUEID" val="1599"/>
</p:tagLst>
</file>

<file path=ppt/tags/tag115.xml><?xml version="1.0" encoding="utf-8"?>
<p:tagLst xmlns:p="http://schemas.openxmlformats.org/presentationml/2006/main">
  <p:tag name="AS_UNIQUEID" val="1600"/>
</p:tagLst>
</file>

<file path=ppt/tags/tag116.xml><?xml version="1.0" encoding="utf-8"?>
<p:tagLst xmlns:p="http://schemas.openxmlformats.org/presentationml/2006/main">
  <p:tag name="AS_UNIQUEID" val="1601"/>
</p:tagLst>
</file>

<file path=ppt/tags/tag117.xml><?xml version="1.0" encoding="utf-8"?>
<p:tagLst xmlns:p="http://schemas.openxmlformats.org/presentationml/2006/main">
  <p:tag name="AS_UNIQUEID" val="1602"/>
</p:tagLst>
</file>

<file path=ppt/tags/tag118.xml><?xml version="1.0" encoding="utf-8"?>
<p:tagLst xmlns:p="http://schemas.openxmlformats.org/presentationml/2006/main">
  <p:tag name="AS_UNIQUEID" val="1603"/>
  <p:tag name="KSO_WM_TAG_VERSION" val="1.0"/>
  <p:tag name="KSO_WM_TEMPLATE_CATEGORY" val="basetag"/>
  <p:tag name="KSO_WM_TEMPLATE_INDEX" val="20163574"/>
</p:tagLst>
</file>

<file path=ppt/tags/tag119.xml><?xml version="1.0" encoding="utf-8"?>
<p:tagLst xmlns:p="http://schemas.openxmlformats.org/presentationml/2006/main">
  <p:tag name="AS_UNIQUEID" val="1604"/>
  <p:tag name="KSO_WM_TAG_VERSION" val="1.0"/>
  <p:tag name="KSO_WM_TEMPLATE_CATEGORY" val="basetag"/>
  <p:tag name="KSO_WM_TEMPLATE_INDEX" val="20163574"/>
</p:tagLst>
</file>

<file path=ppt/tags/tag12.xml><?xml version="1.0" encoding="utf-8"?>
<p:tagLst xmlns:p="http://schemas.openxmlformats.org/presentationml/2006/main">
  <p:tag name="AS_UNIQUEID" val="1497"/>
</p:tagLst>
</file>

<file path=ppt/tags/tag120.xml><?xml version="1.0" encoding="utf-8"?>
<p:tagLst xmlns:p="http://schemas.openxmlformats.org/presentationml/2006/main">
  <p:tag name="AS_UNIQUEID" val="1605"/>
</p:tagLst>
</file>

<file path=ppt/tags/tag121.xml><?xml version="1.0" encoding="utf-8"?>
<p:tagLst xmlns:p="http://schemas.openxmlformats.org/presentationml/2006/main">
  <p:tag name="AS_UNIQUEID" val="1606"/>
</p:tagLst>
</file>

<file path=ppt/tags/tag122.xml><?xml version="1.0" encoding="utf-8"?>
<p:tagLst xmlns:p="http://schemas.openxmlformats.org/presentationml/2006/main">
  <p:tag name="AS_UNIQUEID" val="1607"/>
</p:tagLst>
</file>

<file path=ppt/tags/tag123.xml><?xml version="1.0" encoding="utf-8"?>
<p:tagLst xmlns:p="http://schemas.openxmlformats.org/presentationml/2006/main">
  <p:tag name="AS_UNIQUEID" val="1608"/>
</p:tagLst>
</file>

<file path=ppt/tags/tag124.xml><?xml version="1.0" encoding="utf-8"?>
<p:tagLst xmlns:p="http://schemas.openxmlformats.org/presentationml/2006/main">
  <p:tag name="AS_UNIQUEID" val="1609"/>
</p:tagLst>
</file>

<file path=ppt/tags/tag125.xml><?xml version="1.0" encoding="utf-8"?>
<p:tagLst xmlns:p="http://schemas.openxmlformats.org/presentationml/2006/main">
  <p:tag name="AS_UNIQUEID" val="1610"/>
</p:tagLst>
</file>

<file path=ppt/tags/tag126.xml><?xml version="1.0" encoding="utf-8"?>
<p:tagLst xmlns:p="http://schemas.openxmlformats.org/presentationml/2006/main">
  <p:tag name="AS_UNIQUEID" val="1611"/>
</p:tagLst>
</file>

<file path=ppt/tags/tag127.xml><?xml version="1.0" encoding="utf-8"?>
<p:tagLst xmlns:p="http://schemas.openxmlformats.org/presentationml/2006/main">
  <p:tag name="AS_UNIQUEID" val="1612"/>
</p:tagLst>
</file>

<file path=ppt/tags/tag128.xml><?xml version="1.0" encoding="utf-8"?>
<p:tagLst xmlns:p="http://schemas.openxmlformats.org/presentationml/2006/main">
  <p:tag name="AS_UNIQUEID" val="1613"/>
</p:tagLst>
</file>

<file path=ppt/tags/tag129.xml><?xml version="1.0" encoding="utf-8"?>
<p:tagLst xmlns:p="http://schemas.openxmlformats.org/presentationml/2006/main">
  <p:tag name="AS_UNIQUEID" val="1614"/>
</p:tagLst>
</file>

<file path=ppt/tags/tag13.xml><?xml version="1.0" encoding="utf-8"?>
<p:tagLst xmlns:p="http://schemas.openxmlformats.org/presentationml/2006/main">
  <p:tag name="AS_UNIQUEID" val="1498"/>
</p:tagLst>
</file>

<file path=ppt/tags/tag130.xml><?xml version="1.0" encoding="utf-8"?>
<p:tagLst xmlns:p="http://schemas.openxmlformats.org/presentationml/2006/main">
  <p:tag name="AS_UNIQUEID" val="1615"/>
</p:tagLst>
</file>

<file path=ppt/tags/tag131.xml><?xml version="1.0" encoding="utf-8"?>
<p:tagLst xmlns:p="http://schemas.openxmlformats.org/presentationml/2006/main">
  <p:tag name="AS_UNIQUEID" val="1616"/>
</p:tagLst>
</file>

<file path=ppt/tags/tag132.xml><?xml version="1.0" encoding="utf-8"?>
<p:tagLst xmlns:p="http://schemas.openxmlformats.org/presentationml/2006/main">
  <p:tag name="AS_UNIQUEID" val="1617"/>
</p:tagLst>
</file>

<file path=ppt/tags/tag133.xml><?xml version="1.0" encoding="utf-8"?>
<p:tagLst xmlns:p="http://schemas.openxmlformats.org/presentationml/2006/main">
  <p:tag name="AS_UNIQUEID" val="1618"/>
</p:tagLst>
</file>

<file path=ppt/tags/tag134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135.xml><?xml version="1.0" encoding="utf-8"?>
<p:tagLst xmlns:p="http://schemas.openxmlformats.org/presentationml/2006/main">
  <p:tag name="AS_UNIQUEID" val="1619"/>
</p:tagLst>
</file>

<file path=ppt/tags/tag136.xml><?xml version="1.0" encoding="utf-8"?>
<p:tagLst xmlns:p="http://schemas.openxmlformats.org/presentationml/2006/main">
  <p:tag name="AS_UNIQUEID" val="1620"/>
</p:tagLst>
</file>

<file path=ppt/tags/tag137.xml><?xml version="1.0" encoding="utf-8"?>
<p:tagLst xmlns:p="http://schemas.openxmlformats.org/presentationml/2006/main">
  <p:tag name="AS_UNIQUEID" val="1621"/>
</p:tagLst>
</file>

<file path=ppt/tags/tag138.xml><?xml version="1.0" encoding="utf-8"?>
<p:tagLst xmlns:p="http://schemas.openxmlformats.org/presentationml/2006/main">
  <p:tag name="AS_UNIQUEID" val="1622"/>
</p:tagLst>
</file>

<file path=ppt/tags/tag13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14.xml><?xml version="1.0" encoding="utf-8"?>
<p:tagLst xmlns:p="http://schemas.openxmlformats.org/presentationml/2006/main">
  <p:tag name="AS_UNIQUEID" val="1499"/>
</p:tagLst>
</file>

<file path=ppt/tags/tag140.xml><?xml version="1.0" encoding="utf-8"?>
<p:tagLst xmlns:p="http://schemas.openxmlformats.org/presentationml/2006/main">
  <p:tag name="AS_UNIQUEID" val="1623"/>
</p:tagLst>
</file>

<file path=ppt/tags/tag141.xml><?xml version="1.0" encoding="utf-8"?>
<p:tagLst xmlns:p="http://schemas.openxmlformats.org/presentationml/2006/main">
  <p:tag name="AS_UNIQUEID" val="1624"/>
</p:tagLst>
</file>

<file path=ppt/tags/tag142.xml><?xml version="1.0" encoding="utf-8"?>
<p:tagLst xmlns:p="http://schemas.openxmlformats.org/presentationml/2006/main">
  <p:tag name="AS_UNIQUEID" val="1625"/>
</p:tagLst>
</file>

<file path=ppt/tags/tag143.xml><?xml version="1.0" encoding="utf-8"?>
<p:tagLst xmlns:p="http://schemas.openxmlformats.org/presentationml/2006/main">
  <p:tag name="AS_UNIQUEID" val="1626"/>
</p:tagLst>
</file>

<file path=ppt/tags/tag144.xml><?xml version="1.0" encoding="utf-8"?>
<p:tagLst xmlns:p="http://schemas.openxmlformats.org/presentationml/2006/main">
  <p:tag name="AS_UNIQUEID" val="1627"/>
</p:tagLst>
</file>

<file path=ppt/tags/tag145.xml><?xml version="1.0" encoding="utf-8"?>
<p:tagLst xmlns:p="http://schemas.openxmlformats.org/presentationml/2006/main">
  <p:tag name="AS_UNIQUEID" val="1628"/>
</p:tagLst>
</file>

<file path=ppt/tags/tag146.xml><?xml version="1.0" encoding="utf-8"?>
<p:tagLst xmlns:p="http://schemas.openxmlformats.org/presentationml/2006/main">
  <p:tag name="AS_UNIQUEID" val="1629"/>
</p:tagLst>
</file>

<file path=ppt/tags/tag147.xml><?xml version="1.0" encoding="utf-8"?>
<p:tagLst xmlns:p="http://schemas.openxmlformats.org/presentationml/2006/main">
  <p:tag name="AS_UNIQUEID" val="1630"/>
</p:tagLst>
</file>

<file path=ppt/tags/tag148.xml><?xml version="1.0" encoding="utf-8"?>
<p:tagLst xmlns:p="http://schemas.openxmlformats.org/presentationml/2006/main">
  <p:tag name="AS_UNIQUEID" val="1631"/>
</p:tagLst>
</file>

<file path=ppt/tags/tag149.xml><?xml version="1.0" encoding="utf-8"?>
<p:tagLst xmlns:p="http://schemas.openxmlformats.org/presentationml/2006/main">
  <p:tag name="AS_UNIQUEID" val="1632"/>
</p:tagLst>
</file>

<file path=ppt/tags/tag15.xml><?xml version="1.0" encoding="utf-8"?>
<p:tagLst xmlns:p="http://schemas.openxmlformats.org/presentationml/2006/main">
  <p:tag name="AS_UNIQUEID" val="1500"/>
</p:tagLst>
</file>

<file path=ppt/tags/tag150.xml><?xml version="1.0" encoding="utf-8"?>
<p:tagLst xmlns:p="http://schemas.openxmlformats.org/presentationml/2006/main">
  <p:tag name="AS_UNIQUEID" val="1633"/>
</p:tagLst>
</file>

<file path=ppt/tags/tag151.xml><?xml version="1.0" encoding="utf-8"?>
<p:tagLst xmlns:p="http://schemas.openxmlformats.org/presentationml/2006/main">
  <p:tag name="AS_UNIQUEID" val="1634"/>
</p:tagLst>
</file>

<file path=ppt/tags/tag152.xml><?xml version="1.0" encoding="utf-8"?>
<p:tagLst xmlns:p="http://schemas.openxmlformats.org/presentationml/2006/main">
  <p:tag name="AS_UNIQUEID" val="1635"/>
</p:tagLst>
</file>

<file path=ppt/tags/tag153.xml><?xml version="1.0" encoding="utf-8"?>
<p:tagLst xmlns:p="http://schemas.openxmlformats.org/presentationml/2006/main">
  <p:tag name="AS_UNIQUEID" val="1636"/>
</p:tagLst>
</file>

<file path=ppt/tags/tag154.xml><?xml version="1.0" encoding="utf-8"?>
<p:tagLst xmlns:p="http://schemas.openxmlformats.org/presentationml/2006/main">
  <p:tag name="AS_UNIQUEID" val="1637"/>
</p:tagLst>
</file>

<file path=ppt/tags/tag155.xml><?xml version="1.0" encoding="utf-8"?>
<p:tagLst xmlns:p="http://schemas.openxmlformats.org/presentationml/2006/main">
  <p:tag name="AS_UNIQUEID" val="1638"/>
</p:tagLst>
</file>

<file path=ppt/tags/tag156.xml><?xml version="1.0" encoding="utf-8"?>
<p:tagLst xmlns:p="http://schemas.openxmlformats.org/presentationml/2006/main">
  <p:tag name="AS_UNIQUEID" val="1639"/>
</p:tagLst>
</file>

<file path=ppt/tags/tag157.xml><?xml version="1.0" encoding="utf-8"?>
<p:tagLst xmlns:p="http://schemas.openxmlformats.org/presentationml/2006/main">
  <p:tag name="AS_UNIQUEID" val="1640"/>
</p:tagLst>
</file>

<file path=ppt/tags/tag158.xml><?xml version="1.0" encoding="utf-8"?>
<p:tagLst xmlns:p="http://schemas.openxmlformats.org/presentationml/2006/main">
  <p:tag name="AS_UNIQUEID" val="1641"/>
</p:tagLst>
</file>

<file path=ppt/tags/tag159.xml><?xml version="1.0" encoding="utf-8"?>
<p:tagLst xmlns:p="http://schemas.openxmlformats.org/presentationml/2006/main">
  <p:tag name="KSO_WM_BEAUTIFY_FLAG" val="#wm#"/>
  <p:tag name="KSO_WM_SLIDE_ID" val="basetag20163574_2"/>
  <p:tag name="KSO_WM_SLIDE_INDEX" val="2"/>
  <p:tag name="KSO_WM_SLIDE_ITEM_CNT" val="0"/>
  <p:tag name="KSO_WM_SLIDE_TYPE" val="contents"/>
  <p:tag name="KSO_WM_TAG_VERSION" val="1.0"/>
  <p:tag name="KSO_WM_TEMPLATE_CATEGORY" val="basetag"/>
  <p:tag name="KSO_WM_TEMPLATE_INDEX" val="20163574"/>
</p:tagLst>
</file>

<file path=ppt/tags/tag16.xml><?xml version="1.0" encoding="utf-8"?>
<p:tagLst xmlns:p="http://schemas.openxmlformats.org/presentationml/2006/main">
  <p:tag name="AS_UNIQUEID" val="1501"/>
</p:tagLst>
</file>

<file path=ppt/tags/tag160.xml><?xml version="1.0" encoding="utf-8"?>
<p:tagLst xmlns:p="http://schemas.openxmlformats.org/presentationml/2006/main">
  <p:tag name="AS_UNIQUEID" val="1642"/>
</p:tagLst>
</file>

<file path=ppt/tags/tag161.xml><?xml version="1.0" encoding="utf-8"?>
<p:tagLst xmlns:p="http://schemas.openxmlformats.org/presentationml/2006/main">
  <p:tag name="AS_UNIQUEID" val="1156"/>
</p:tagLst>
</file>

<file path=ppt/tags/tag162.xml><?xml version="1.0" encoding="utf-8"?>
<p:tagLst xmlns:p="http://schemas.openxmlformats.org/presentationml/2006/main">
  <p:tag name="AS_UNIQUEID" val="1643"/>
</p:tagLst>
</file>

<file path=ppt/tags/tag163.xml><?xml version="1.0" encoding="utf-8"?>
<p:tagLst xmlns:p="http://schemas.openxmlformats.org/presentationml/2006/main">
  <p:tag name="AS_UNIQUEID" val="1644"/>
</p:tagLst>
</file>

<file path=ppt/tags/tag164.xml><?xml version="1.0" encoding="utf-8"?>
<p:tagLst xmlns:p="http://schemas.openxmlformats.org/presentationml/2006/main">
  <p:tag name="AS_UNIQUEID" val="1645"/>
</p:tagLst>
</file>

<file path=ppt/tags/tag165.xml><?xml version="1.0" encoding="utf-8"?>
<p:tagLst xmlns:p="http://schemas.openxmlformats.org/presentationml/2006/main">
  <p:tag name="AS_UNIQUEID" val="1646"/>
</p:tagLst>
</file>

<file path=ppt/tags/tag166.xml><?xml version="1.0" encoding="utf-8"?>
<p:tagLst xmlns:p="http://schemas.openxmlformats.org/presentationml/2006/main">
  <p:tag name="AS_UNIQUEID" val="1159"/>
</p:tagLst>
</file>

<file path=ppt/tags/tag167.xml><?xml version="1.0" encoding="utf-8"?>
<p:tagLst xmlns:p="http://schemas.openxmlformats.org/presentationml/2006/main">
  <p:tag name="AS_UNIQUEID" val="1160"/>
</p:tagLst>
</file>

<file path=ppt/tags/tag168.xml><?xml version="1.0" encoding="utf-8"?>
<p:tagLst xmlns:p="http://schemas.openxmlformats.org/presentationml/2006/main">
  <p:tag name="AS_UNIQUEID" val="1161"/>
</p:tagLst>
</file>

<file path=ppt/tags/tag169.xml><?xml version="1.0" encoding="utf-8"?>
<p:tagLst xmlns:p="http://schemas.openxmlformats.org/presentationml/2006/main">
  <p:tag name="AS_UNIQUEID" val="1647"/>
</p:tagLst>
</file>

<file path=ppt/tags/tag17.xml><?xml version="1.0" encoding="utf-8"?>
<p:tagLst xmlns:p="http://schemas.openxmlformats.org/presentationml/2006/main">
  <p:tag name="AS_UNIQUEID" val="1502"/>
</p:tagLst>
</file>

<file path=ppt/tags/tag170.xml><?xml version="1.0" encoding="utf-8"?>
<p:tagLst xmlns:p="http://schemas.openxmlformats.org/presentationml/2006/main">
  <p:tag name="AS_UNIQUEID" val="1162"/>
</p:tagLst>
</file>

<file path=ppt/tags/tag171.xml><?xml version="1.0" encoding="utf-8"?>
<p:tagLst xmlns:p="http://schemas.openxmlformats.org/presentationml/2006/main">
  <p:tag name="AS_UNIQUEID" val="1163"/>
</p:tagLst>
</file>

<file path=ppt/tags/tag172.xml><?xml version="1.0" encoding="utf-8"?>
<p:tagLst xmlns:p="http://schemas.openxmlformats.org/presentationml/2006/main">
  <p:tag name="AS_UNIQUEID" val="1164"/>
</p:tagLst>
</file>

<file path=ppt/tags/tag173.xml><?xml version="1.0" encoding="utf-8"?>
<p:tagLst xmlns:p="http://schemas.openxmlformats.org/presentationml/2006/main">
  <p:tag name="AS_UNIQUEID" val="1165"/>
</p:tagLst>
</file>

<file path=ppt/tags/tag174.xml><?xml version="1.0" encoding="utf-8"?>
<p:tagLst xmlns:p="http://schemas.openxmlformats.org/presentationml/2006/main">
  <p:tag name="AS_UNIQUEID" val="1166"/>
</p:tagLst>
</file>

<file path=ppt/tags/tag175.xml><?xml version="1.0" encoding="utf-8"?>
<p:tagLst xmlns:p="http://schemas.openxmlformats.org/presentationml/2006/main">
  <p:tag name="AS_UNIQUEID" val="1167"/>
</p:tagLst>
</file>

<file path=ppt/tags/tag176.xml><?xml version="1.0" encoding="utf-8"?>
<p:tagLst xmlns:p="http://schemas.openxmlformats.org/presentationml/2006/main">
  <p:tag name="AS_UNIQUEID" val="1648"/>
</p:tagLst>
</file>

<file path=ppt/tags/tag177.xml><?xml version="1.0" encoding="utf-8"?>
<p:tagLst xmlns:p="http://schemas.openxmlformats.org/presentationml/2006/main">
  <p:tag name="AS_UNIQUEID" val="1649"/>
</p:tagLst>
</file>

<file path=ppt/tags/tag178.xml><?xml version="1.0" encoding="utf-8"?>
<p:tagLst xmlns:p="http://schemas.openxmlformats.org/presentationml/2006/main">
  <p:tag name="AS_UNIQUEID" val="1650"/>
</p:tagLst>
</file>

<file path=ppt/tags/tag179.xml><?xml version="1.0" encoding="utf-8"?>
<p:tagLst xmlns:p="http://schemas.openxmlformats.org/presentationml/2006/main">
  <p:tag name="AS_UNIQUEID" val="1651"/>
</p:tagLst>
</file>

<file path=ppt/tags/tag18.xml><?xml version="1.0" encoding="utf-8"?>
<p:tagLst xmlns:p="http://schemas.openxmlformats.org/presentationml/2006/main">
  <p:tag name="AS_UNIQUEID" val="1503"/>
</p:tagLst>
</file>

<file path=ppt/tags/tag180.xml><?xml version="1.0" encoding="utf-8"?>
<p:tagLst xmlns:p="http://schemas.openxmlformats.org/presentationml/2006/main">
  <p:tag name="AS_UNIQUEID" val="1652"/>
</p:tagLst>
</file>

<file path=ppt/tags/tag181.xml><?xml version="1.0" encoding="utf-8"?>
<p:tagLst xmlns:p="http://schemas.openxmlformats.org/presentationml/2006/main">
  <p:tag name="AS_UNIQUEID" val="1653"/>
</p:tagLst>
</file>

<file path=ppt/tags/tag182.xml><?xml version="1.0" encoding="utf-8"?>
<p:tagLst xmlns:p="http://schemas.openxmlformats.org/presentationml/2006/main">
  <p:tag name="AS_UNIQUEID" val="1654"/>
</p:tagLst>
</file>

<file path=ppt/tags/tag183.xml><?xml version="1.0" encoding="utf-8"?>
<p:tagLst xmlns:p="http://schemas.openxmlformats.org/presentationml/2006/main">
  <p:tag name="AS_UNIQUEID" val="1655"/>
</p:tagLst>
</file>

<file path=ppt/tags/tag184.xml><?xml version="1.0" encoding="utf-8"?>
<p:tagLst xmlns:p="http://schemas.openxmlformats.org/presentationml/2006/main">
  <p:tag name="AS_UNIQUEID" val="1656"/>
</p:tagLst>
</file>

<file path=ppt/tags/tag185.xml><?xml version="1.0" encoding="utf-8"?>
<p:tagLst xmlns:p="http://schemas.openxmlformats.org/presentationml/2006/main">
  <p:tag name="AS_UNIQUEID" val="1657"/>
</p:tagLst>
</file>

<file path=ppt/tags/tag186.xml><?xml version="1.0" encoding="utf-8"?>
<p:tagLst xmlns:p="http://schemas.openxmlformats.org/presentationml/2006/main">
  <p:tag name="AS_UNIQUEID" val="1658"/>
</p:tagLst>
</file>

<file path=ppt/tags/tag187.xml><?xml version="1.0" encoding="utf-8"?>
<p:tagLst xmlns:p="http://schemas.openxmlformats.org/presentationml/2006/main">
  <p:tag name="AS_UNIQUEID" val="1659"/>
</p:tagLst>
</file>

<file path=ppt/tags/tag188.xml><?xml version="1.0" encoding="utf-8"?>
<p:tagLst xmlns:p="http://schemas.openxmlformats.org/presentationml/2006/main">
  <p:tag name="AS_UNIQUEID" val="1660"/>
</p:tagLst>
</file>

<file path=ppt/tags/tag189.xml><?xml version="1.0" encoding="utf-8"?>
<p:tagLst xmlns:p="http://schemas.openxmlformats.org/presentationml/2006/main">
  <p:tag name="AS_UNIQUEID" val="1661"/>
</p:tagLst>
</file>

<file path=ppt/tags/tag19.xml><?xml version="1.0" encoding="utf-8"?>
<p:tagLst xmlns:p="http://schemas.openxmlformats.org/presentationml/2006/main">
  <p:tag name="AS_UNIQUEID" val="1504"/>
</p:tagLst>
</file>

<file path=ppt/tags/tag190.xml><?xml version="1.0" encoding="utf-8"?>
<p:tagLst xmlns:p="http://schemas.openxmlformats.org/presentationml/2006/main">
  <p:tag name="AS_UNIQUEID" val="24"/>
</p:tagLst>
</file>

<file path=ppt/tags/tag191.xml><?xml version="1.0" encoding="utf-8"?>
<p:tagLst xmlns:p="http://schemas.openxmlformats.org/presentationml/2006/main">
  <p:tag name="KSO_WM_BEAUTIFY_FLAG" val="#wm#"/>
  <p:tag name="KSO_WM_SLIDE_ID" val="basetag20163574_10"/>
  <p:tag name="KSO_WM_SLIDE_INDEX" val="10"/>
  <p:tag name="KSO_WM_SLIDE_ITEM_CNT" val="0"/>
  <p:tag name="KSO_WM_SLIDE_TYPE" val="text"/>
  <p:tag name="KSO_WM_TAG_VERSION" val="1.0"/>
  <p:tag name="KSO_WM_TEMPLATE_CATEGORY" val="basetag"/>
  <p:tag name="KSO_WM_TEMPLATE_INDEX" val="20163574"/>
</p:tagLst>
</file>

<file path=ppt/tags/tag192.xml><?xml version="1.0" encoding="utf-8"?>
<p:tagLst xmlns:p="http://schemas.openxmlformats.org/presentationml/2006/main">
  <p:tag name="AS_UNIQUEID" val="1662"/>
</p:tagLst>
</file>

<file path=ppt/tags/tag193.xml><?xml version="1.0" encoding="utf-8"?>
<p:tagLst xmlns:p="http://schemas.openxmlformats.org/presentationml/2006/main">
  <p:tag name="AS_UNIQUEID" val="1663"/>
</p:tagLst>
</file>

<file path=ppt/tags/tag194.xml><?xml version="1.0" encoding="utf-8"?>
<p:tagLst xmlns:p="http://schemas.openxmlformats.org/presentationml/2006/main">
  <p:tag name="AS_UNIQUEID" val="1664"/>
</p:tagLst>
</file>

<file path=ppt/tags/tag195.xml><?xml version="1.0" encoding="utf-8"?>
<p:tagLst xmlns:p="http://schemas.openxmlformats.org/presentationml/2006/main">
  <p:tag name="AS_UNIQUEID" val="1665"/>
</p:tagLst>
</file>

<file path=ppt/tags/tag196.xml><?xml version="1.0" encoding="utf-8"?>
<p:tagLst xmlns:p="http://schemas.openxmlformats.org/presentationml/2006/main">
  <p:tag name="AS_UNIQUEID" val="1666"/>
</p:tagLst>
</file>

<file path=ppt/tags/tag197.xml><?xml version="1.0" encoding="utf-8"?>
<p:tagLst xmlns:p="http://schemas.openxmlformats.org/presentationml/2006/main">
  <p:tag name="AS_UNIQUEID" val="1667"/>
</p:tagLst>
</file>

<file path=ppt/tags/tag198.xml><?xml version="1.0" encoding="utf-8"?>
<p:tagLst xmlns:p="http://schemas.openxmlformats.org/presentationml/2006/main">
  <p:tag name="AS_UNIQUEID" val="1668"/>
</p:tagLst>
</file>

<file path=ppt/tags/tag199.xml><?xml version="1.0" encoding="utf-8"?>
<p:tagLst xmlns:p="http://schemas.openxmlformats.org/presentationml/2006/main">
  <p:tag name="AS_UNIQUEID" val="1669"/>
</p:tagLst>
</file>

<file path=ppt/tags/tag2.xml><?xml version="1.0" encoding="utf-8"?>
<p:tagLst xmlns:p="http://schemas.openxmlformats.org/presentationml/2006/main">
  <p:tag name="AS_UNIQUEID" val="1487"/>
</p:tagLst>
</file>

<file path=ppt/tags/tag20.xml><?xml version="1.0" encoding="utf-8"?>
<p:tagLst xmlns:p="http://schemas.openxmlformats.org/presentationml/2006/main">
  <p:tag name="AS_UNIQUEID" val="1505"/>
</p:tagLst>
</file>

<file path=ppt/tags/tag200.xml><?xml version="1.0" encoding="utf-8"?>
<p:tagLst xmlns:p="http://schemas.openxmlformats.org/presentationml/2006/main">
  <p:tag name="AS_UNIQUEID" val="1670"/>
</p:tagLst>
</file>

<file path=ppt/tags/tag201.xml><?xml version="1.0" encoding="utf-8"?>
<p:tagLst xmlns:p="http://schemas.openxmlformats.org/presentationml/2006/main">
  <p:tag name="AS_UNIQUEID" val="1671"/>
</p:tagLst>
</file>

<file path=ppt/tags/tag202.xml><?xml version="1.0" encoding="utf-8"?>
<p:tagLst xmlns:p="http://schemas.openxmlformats.org/presentationml/2006/main">
  <p:tag name="AS_UNIQUEID" val="1672"/>
</p:tagLst>
</file>

<file path=ppt/tags/tag203.xml><?xml version="1.0" encoding="utf-8"?>
<p:tagLst xmlns:p="http://schemas.openxmlformats.org/presentationml/2006/main">
  <p:tag name="AS_UNIQUEID" val="1673"/>
</p:tagLst>
</file>

<file path=ppt/tags/tag204.xml><?xml version="1.0" encoding="utf-8"?>
<p:tagLst xmlns:p="http://schemas.openxmlformats.org/presentationml/2006/main">
  <p:tag name="AS_UNIQUEID" val="1674"/>
</p:tagLst>
</file>

<file path=ppt/tags/tag205.xml><?xml version="1.0" encoding="utf-8"?>
<p:tagLst xmlns:p="http://schemas.openxmlformats.org/presentationml/2006/main">
  <p:tag name="AS_UNIQUEID" val="1675"/>
</p:tagLst>
</file>

<file path=ppt/tags/tag206.xml><?xml version="1.0" encoding="utf-8"?>
<p:tagLst xmlns:p="http://schemas.openxmlformats.org/presentationml/2006/main">
  <p:tag name="AS_UNIQUEID" val="1676"/>
</p:tagLst>
</file>

<file path=ppt/tags/tag207.xml><?xml version="1.0" encoding="utf-8"?>
<p:tagLst xmlns:p="http://schemas.openxmlformats.org/presentationml/2006/main">
  <p:tag name="AS_UNIQUEID" val="1677"/>
</p:tagLst>
</file>

<file path=ppt/tags/tag208.xml><?xml version="1.0" encoding="utf-8"?>
<p:tagLst xmlns:p="http://schemas.openxmlformats.org/presentationml/2006/main">
  <p:tag name="AS_UNIQUEID" val="1678"/>
</p:tagLst>
</file>

<file path=ppt/tags/tag209.xml><?xml version="1.0" encoding="utf-8"?>
<p:tagLst xmlns:p="http://schemas.openxmlformats.org/presentationml/2006/main">
  <p:tag name="AS_UNIQUEID" val="1679"/>
</p:tagLst>
</file>

<file path=ppt/tags/tag21.xml><?xml version="1.0" encoding="utf-8"?>
<p:tagLst xmlns:p="http://schemas.openxmlformats.org/presentationml/2006/main">
  <p:tag name="AS_UNIQUEID" val="1506"/>
</p:tagLst>
</file>

<file path=ppt/tags/tag210.xml><?xml version="1.0" encoding="utf-8"?>
<p:tagLst xmlns:p="http://schemas.openxmlformats.org/presentationml/2006/main">
  <p:tag name="AS_UNIQUEID" val="1680"/>
</p:tagLst>
</file>

<file path=ppt/tags/tag211.xml><?xml version="1.0" encoding="utf-8"?>
<p:tagLst xmlns:p="http://schemas.openxmlformats.org/presentationml/2006/main">
  <p:tag name="AS_UNIQUEID" val="1681"/>
</p:tagLst>
</file>

<file path=ppt/tags/tag212.xml><?xml version="1.0" encoding="utf-8"?>
<p:tagLst xmlns:p="http://schemas.openxmlformats.org/presentationml/2006/main">
  <p:tag name="AS_UNIQUEID" val="1682"/>
</p:tagLst>
</file>

<file path=ppt/tags/tag213.xml><?xml version="1.0" encoding="utf-8"?>
<p:tagLst xmlns:p="http://schemas.openxmlformats.org/presentationml/2006/main">
  <p:tag name="AS_UNIQUEID" val="1683"/>
</p:tagLst>
</file>

<file path=ppt/tags/tag214.xml><?xml version="1.0" encoding="utf-8"?>
<p:tagLst xmlns:p="http://schemas.openxmlformats.org/presentationml/2006/main">
  <p:tag name="AS_UNIQUEID" val="1684"/>
</p:tagLst>
</file>

<file path=ppt/tags/tag215.xml><?xml version="1.0" encoding="utf-8"?>
<p:tagLst xmlns:p="http://schemas.openxmlformats.org/presentationml/2006/main">
  <p:tag name="AS_UNIQUEID" val="1685"/>
</p:tagLst>
</file>

<file path=ppt/tags/tag216.xml><?xml version="1.0" encoding="utf-8"?>
<p:tagLst xmlns:p="http://schemas.openxmlformats.org/presentationml/2006/main">
  <p:tag name="AS_UNIQUEID" val="1686"/>
</p:tagLst>
</file>

<file path=ppt/tags/tag217.xml><?xml version="1.0" encoding="utf-8"?>
<p:tagLst xmlns:p="http://schemas.openxmlformats.org/presentationml/2006/main">
  <p:tag name="AS_UNIQUEID" val="1687"/>
</p:tagLst>
</file>

<file path=ppt/tags/tag218.xml><?xml version="1.0" encoding="utf-8"?>
<p:tagLst xmlns:p="http://schemas.openxmlformats.org/presentationml/2006/main">
  <p:tag name="AS_UNIQUEID" val="1688"/>
</p:tagLst>
</file>

<file path=ppt/tags/tag219.xml><?xml version="1.0" encoding="utf-8"?>
<p:tagLst xmlns:p="http://schemas.openxmlformats.org/presentationml/2006/main">
  <p:tag name="KSO_WM_BEAUTIFY_FLAG" val="#wm#"/>
  <p:tag name="KSO_WM_SLIDE_ID" val="basetag20163574_3"/>
  <p:tag name="KSO_WM_SLIDE_INDEX" val="3"/>
  <p:tag name="KSO_WM_SLIDE_ITEM_CNT" val="0"/>
  <p:tag name="KSO_WM_SLIDE_TYPE" val="sectionTitle"/>
  <p:tag name="KSO_WM_TAG_VERSION" val="1.0"/>
  <p:tag name="KSO_WM_TEMPLATE_CATEGORY" val="basetag"/>
  <p:tag name="KSO_WM_TEMPLATE_INDEX" val="20163574"/>
</p:tagLst>
</file>

<file path=ppt/tags/tag22.xml><?xml version="1.0" encoding="utf-8"?>
<p:tagLst xmlns:p="http://schemas.openxmlformats.org/presentationml/2006/main">
  <p:tag name="AS_UNIQUEID" val="1507"/>
</p:tagLst>
</file>

<file path=ppt/tags/tag220.xml><?xml version="1.0" encoding="utf-8"?>
<p:tagLst xmlns:p="http://schemas.openxmlformats.org/presentationml/2006/main">
  <p:tag name="AS_UNIQUEID" val="1689"/>
</p:tagLst>
</file>

<file path=ppt/tags/tag221.xml><?xml version="1.0" encoding="utf-8"?>
<p:tagLst xmlns:p="http://schemas.openxmlformats.org/presentationml/2006/main">
  <p:tag name="AS_UNIQUEID" val="1154"/>
</p:tagLst>
</file>

<file path=ppt/tags/tag222.xml><?xml version="1.0" encoding="utf-8"?>
<p:tagLst xmlns:p="http://schemas.openxmlformats.org/presentationml/2006/main">
  <p:tag name="AS_UNIQUEID" val="1155"/>
</p:tagLst>
</file>

<file path=ppt/tags/tag223.xml><?xml version="1.0" encoding="utf-8"?>
<p:tagLst xmlns:p="http://schemas.openxmlformats.org/presentationml/2006/main">
  <p:tag name="AS_UNIQUEID" val="1690"/>
</p:tagLst>
</file>

<file path=ppt/tags/tag224.xml><?xml version="1.0" encoding="utf-8"?>
<p:tagLst xmlns:p="http://schemas.openxmlformats.org/presentationml/2006/main">
  <p:tag name="AS_UNIQUEID" val="1691"/>
</p:tagLst>
</file>

<file path=ppt/tags/tag225.xml><?xml version="1.0" encoding="utf-8"?>
<p:tagLst xmlns:p="http://schemas.openxmlformats.org/presentationml/2006/main">
  <p:tag name="AS_UNIQUEID" val="1692"/>
</p:tagLst>
</file>

<file path=ppt/tags/tag226.xml><?xml version="1.0" encoding="utf-8"?>
<p:tagLst xmlns:p="http://schemas.openxmlformats.org/presentationml/2006/main">
  <p:tag name="AS_UNIQUEID" val="1693"/>
</p:tagLst>
</file>

<file path=ppt/tags/tag227.xml><?xml version="1.0" encoding="utf-8"?>
<p:tagLst xmlns:p="http://schemas.openxmlformats.org/presentationml/2006/main">
  <p:tag name="AS_UNIQUEID" val="1694"/>
</p:tagLst>
</file>

<file path=ppt/tags/tag228.xml><?xml version="1.0" encoding="utf-8"?>
<p:tagLst xmlns:p="http://schemas.openxmlformats.org/presentationml/2006/main">
  <p:tag name="AS_UNIQUEID" val="1695"/>
</p:tagLst>
</file>

<file path=ppt/tags/tag229.xml><?xml version="1.0" encoding="utf-8"?>
<p:tagLst xmlns:p="http://schemas.openxmlformats.org/presentationml/2006/main">
  <p:tag name="AS_UNIQUEID" val="1696"/>
</p:tagLst>
</file>

<file path=ppt/tags/tag23.xml><?xml version="1.0" encoding="utf-8"?>
<p:tagLst xmlns:p="http://schemas.openxmlformats.org/presentationml/2006/main">
  <p:tag name="AS_UNIQUEID" val="1508"/>
</p:tagLst>
</file>

<file path=ppt/tags/tag230.xml><?xml version="1.0" encoding="utf-8"?>
<p:tagLst xmlns:p="http://schemas.openxmlformats.org/presentationml/2006/main">
  <p:tag name="AS_UNIQUEID" val="1697"/>
</p:tagLst>
</file>

<file path=ppt/tags/tag231.xml><?xml version="1.0" encoding="utf-8"?>
<p:tagLst xmlns:p="http://schemas.openxmlformats.org/presentationml/2006/main">
  <p:tag name="AS_UNIQUEID" val="1698"/>
</p:tagLst>
</file>

<file path=ppt/tags/tag232.xml><?xml version="1.0" encoding="utf-8"?>
<p:tagLst xmlns:p="http://schemas.openxmlformats.org/presentationml/2006/main">
  <p:tag name="AS_UNIQUEID" val="1699"/>
</p:tagLst>
</file>

<file path=ppt/tags/tag233.xml><?xml version="1.0" encoding="utf-8"?>
<p:tagLst xmlns:p="http://schemas.openxmlformats.org/presentationml/2006/main">
  <p:tag name="AS_UNIQUEID" val="1700"/>
</p:tagLst>
</file>

<file path=ppt/tags/tag234.xml><?xml version="1.0" encoding="utf-8"?>
<p:tagLst xmlns:p="http://schemas.openxmlformats.org/presentationml/2006/main">
  <p:tag name="AS_UNIQUEID" val="1701"/>
</p:tagLst>
</file>

<file path=ppt/tags/tag235.xml><?xml version="1.0" encoding="utf-8"?>
<p:tagLst xmlns:p="http://schemas.openxmlformats.org/presentationml/2006/main">
  <p:tag name="AS_UNIQUEID" val="1702"/>
</p:tagLst>
</file>

<file path=ppt/tags/tag236.xml><?xml version="1.0" encoding="utf-8"?>
<p:tagLst xmlns:p="http://schemas.openxmlformats.org/presentationml/2006/main">
  <p:tag name="AS_UNIQUEID" val="1703"/>
</p:tagLst>
</file>

<file path=ppt/tags/tag237.xml><?xml version="1.0" encoding="utf-8"?>
<p:tagLst xmlns:p="http://schemas.openxmlformats.org/presentationml/2006/main">
  <p:tag name="AS_UNIQUEID" val="1704"/>
</p:tagLst>
</file>

<file path=ppt/tags/tag238.xml><?xml version="1.0" encoding="utf-8"?>
<p:tagLst xmlns:p="http://schemas.openxmlformats.org/presentationml/2006/main">
  <p:tag name="AS_UNIQUEID" val="1705"/>
</p:tagLst>
</file>

<file path=ppt/tags/tag239.xml><?xml version="1.0" encoding="utf-8"?>
<p:tagLst xmlns:p="http://schemas.openxmlformats.org/presentationml/2006/main">
  <p:tag name="AS_UNIQUEID" val="1706"/>
</p:tagLst>
</file>

<file path=ppt/tags/tag24.xml><?xml version="1.0" encoding="utf-8"?>
<p:tagLst xmlns:p="http://schemas.openxmlformats.org/presentationml/2006/main">
  <p:tag name="AS_UNIQUEID" val="1509"/>
</p:tagLst>
</file>

<file path=ppt/tags/tag240.xml><?xml version="1.0" encoding="utf-8"?>
<p:tagLst xmlns:p="http://schemas.openxmlformats.org/presentationml/2006/main">
  <p:tag name="AS_UNIQUEID" val="1707"/>
</p:tagLst>
</file>

<file path=ppt/tags/tag241.xml><?xml version="1.0" encoding="utf-8"?>
<p:tagLst xmlns:p="http://schemas.openxmlformats.org/presentationml/2006/main">
  <p:tag name="AS_UNIQUEID" val="1708"/>
</p:tagLst>
</file>

<file path=ppt/tags/tag242.xml><?xml version="1.0" encoding="utf-8"?>
<p:tagLst xmlns:p="http://schemas.openxmlformats.org/presentationml/2006/main">
  <p:tag name="AS_UNIQUEID" val="1709"/>
</p:tagLst>
</file>

<file path=ppt/tags/tag243.xml><?xml version="1.0" encoding="utf-8"?>
<p:tagLst xmlns:p="http://schemas.openxmlformats.org/presentationml/2006/main">
  <p:tag name="AS_UNIQUEID" val="1710"/>
</p:tagLst>
</file>

<file path=ppt/tags/tag244.xml><?xml version="1.0" encoding="utf-8"?>
<p:tagLst xmlns:p="http://schemas.openxmlformats.org/presentationml/2006/main">
  <p:tag name="AS_UNIQUEID" val="1711"/>
</p:tagLst>
</file>

<file path=ppt/tags/tag245.xml><?xml version="1.0" encoding="utf-8"?>
<p:tagLst xmlns:p="http://schemas.openxmlformats.org/presentationml/2006/main">
  <p:tag name="AS_UNIQUEID" val="1712"/>
</p:tagLst>
</file>

<file path=ppt/tags/tag246.xml><?xml version="1.0" encoding="utf-8"?>
<p:tagLst xmlns:p="http://schemas.openxmlformats.org/presentationml/2006/main">
  <p:tag name="AS_UNIQUEID" val="1713"/>
</p:tagLst>
</file>

<file path=ppt/tags/tag247.xml><?xml version="1.0" encoding="utf-8"?>
<p:tagLst xmlns:p="http://schemas.openxmlformats.org/presentationml/2006/main">
  <p:tag name="AS_UNIQUEID" val="1714"/>
</p:tagLst>
</file>

<file path=ppt/tags/tag248.xml><?xml version="1.0" encoding="utf-8"?>
<p:tagLst xmlns:p="http://schemas.openxmlformats.org/presentationml/2006/main">
  <p:tag name="AS_UNIQUEID" val="1715"/>
</p:tagLst>
</file>

<file path=ppt/tags/tag249.xml><?xml version="1.0" encoding="utf-8"?>
<p:tagLst xmlns:p="http://schemas.openxmlformats.org/presentationml/2006/main">
  <p:tag name="AS_UNIQUEID" val="1716"/>
</p:tagLst>
</file>

<file path=ppt/tags/tag25.xml><?xml version="1.0" encoding="utf-8"?>
<p:tagLst xmlns:p="http://schemas.openxmlformats.org/presentationml/2006/main">
  <p:tag name="AS_UNIQUEID" val="1510"/>
</p:tagLst>
</file>

<file path=ppt/tags/tag250.xml><?xml version="1.0" encoding="utf-8"?>
<p:tagLst xmlns:p="http://schemas.openxmlformats.org/presentationml/2006/main">
  <p:tag name="AS_UNIQUEID" val="1717"/>
</p:tagLst>
</file>

<file path=ppt/tags/tag251.xml><?xml version="1.0" encoding="utf-8"?>
<p:tagLst xmlns:p="http://schemas.openxmlformats.org/presentationml/2006/main">
  <p:tag name="AS_UNIQUEID" val="1718"/>
</p:tagLst>
</file>

<file path=ppt/tags/tag252.xml><?xml version="1.0" encoding="utf-8"?>
<p:tagLst xmlns:p="http://schemas.openxmlformats.org/presentationml/2006/main">
  <p:tag name="AS_UNIQUEID" val="1719"/>
</p:tagLst>
</file>

<file path=ppt/tags/tag253.xml><?xml version="1.0" encoding="utf-8"?>
<p:tagLst xmlns:p="http://schemas.openxmlformats.org/presentationml/2006/main">
  <p:tag name="AS_UNIQUEID" val="1720"/>
</p:tagLst>
</file>

<file path=ppt/tags/tag254.xml><?xml version="1.0" encoding="utf-8"?>
<p:tagLst xmlns:p="http://schemas.openxmlformats.org/presentationml/2006/main">
  <p:tag name="AS_UNIQUEID" val="1721"/>
</p:tagLst>
</file>

<file path=ppt/tags/tag255.xml><?xml version="1.0" encoding="utf-8"?>
<p:tagLst xmlns:p="http://schemas.openxmlformats.org/presentationml/2006/main">
  <p:tag name="AS_UNIQUEID" val="1722"/>
</p:tagLst>
</file>

<file path=ppt/tags/tag256.xml><?xml version="1.0" encoding="utf-8"?>
<p:tagLst xmlns:p="http://schemas.openxmlformats.org/presentationml/2006/main">
  <p:tag name="AS_UNIQUEID" val="1723"/>
</p:tagLst>
</file>

<file path=ppt/tags/tag257.xml><?xml version="1.0" encoding="utf-8"?>
<p:tagLst xmlns:p="http://schemas.openxmlformats.org/presentationml/2006/main">
  <p:tag name="AS_UNIQUEID" val="1724"/>
</p:tagLst>
</file>

<file path=ppt/tags/tag258.xml><?xml version="1.0" encoding="utf-8"?>
<p:tagLst xmlns:p="http://schemas.openxmlformats.org/presentationml/2006/main">
  <p:tag name="AS_UNIQUEID" val="1725"/>
</p:tagLst>
</file>

<file path=ppt/tags/tag259.xml><?xml version="1.0" encoding="utf-8"?>
<p:tagLst xmlns:p="http://schemas.openxmlformats.org/presentationml/2006/main">
  <p:tag name="AS_UNIQUEID" val="1726"/>
</p:tagLst>
</file>

<file path=ppt/tags/tag26.xml><?xml version="1.0" encoding="utf-8"?>
<p:tagLst xmlns:p="http://schemas.openxmlformats.org/presentationml/2006/main">
  <p:tag name="AS_UNIQUEID" val="1511"/>
</p:tagLst>
</file>

<file path=ppt/tags/tag260.xml><?xml version="1.0" encoding="utf-8"?>
<p:tagLst xmlns:p="http://schemas.openxmlformats.org/presentationml/2006/main">
  <p:tag name="AS_UNIQUEID" val="1727"/>
</p:tagLst>
</file>

<file path=ppt/tags/tag261.xml><?xml version="1.0" encoding="utf-8"?>
<p:tagLst xmlns:p="http://schemas.openxmlformats.org/presentationml/2006/main">
  <p:tag name="AS_UNIQUEID" val="1728"/>
</p:tagLst>
</file>

<file path=ppt/tags/tag262.xml><?xml version="1.0" encoding="utf-8"?>
<p:tagLst xmlns:p="http://schemas.openxmlformats.org/presentationml/2006/main">
  <p:tag name="AS_UNIQUEID" val="1729"/>
</p:tagLst>
</file>

<file path=ppt/tags/tag263.xml><?xml version="1.0" encoding="utf-8"?>
<p:tagLst xmlns:p="http://schemas.openxmlformats.org/presentationml/2006/main">
  <p:tag name="AS_UNIQUEID" val="1730"/>
</p:tagLst>
</file>

<file path=ppt/tags/tag264.xml><?xml version="1.0" encoding="utf-8"?>
<p:tagLst xmlns:p="http://schemas.openxmlformats.org/presentationml/2006/main">
  <p:tag name="AS_UNIQUEID" val="1731"/>
</p:tagLst>
</file>

<file path=ppt/tags/tag265.xml><?xml version="1.0" encoding="utf-8"?>
<p:tagLst xmlns:p="http://schemas.openxmlformats.org/presentationml/2006/main">
  <p:tag name="AS_UNIQUEID" val="1732"/>
</p:tagLst>
</file>

<file path=ppt/tags/tag266.xml><?xml version="1.0" encoding="utf-8"?>
<p:tagLst xmlns:p="http://schemas.openxmlformats.org/presentationml/2006/main">
  <p:tag name="AS_UNIQUEID" val="1733"/>
</p:tagLst>
</file>

<file path=ppt/tags/tag267.xml><?xml version="1.0" encoding="utf-8"?>
<p:tagLst xmlns:p="http://schemas.openxmlformats.org/presentationml/2006/main">
  <p:tag name="AS_UNIQUEID" val="1734"/>
</p:tagLst>
</file>

<file path=ppt/tags/tag268.xml><?xml version="1.0" encoding="utf-8"?>
<p:tagLst xmlns:p="http://schemas.openxmlformats.org/presentationml/2006/main">
  <p:tag name="AS_UNIQUEID" val="1735"/>
</p:tagLst>
</file>

<file path=ppt/tags/tag269.xml><?xml version="1.0" encoding="utf-8"?>
<p:tagLst xmlns:p="http://schemas.openxmlformats.org/presentationml/2006/main">
  <p:tag name="AS_UNIQUEID" val="1736"/>
</p:tagLst>
</file>

<file path=ppt/tags/tag27.xml><?xml version="1.0" encoding="utf-8"?>
<p:tagLst xmlns:p="http://schemas.openxmlformats.org/presentationml/2006/main">
  <p:tag name="AS_UNIQUEID" val="1512"/>
</p:tagLst>
</file>

<file path=ppt/tags/tag270.xml><?xml version="1.0" encoding="utf-8"?>
<p:tagLst xmlns:p="http://schemas.openxmlformats.org/presentationml/2006/main">
  <p:tag name="AS_UNIQUEID" val="1737"/>
</p:tagLst>
</file>

<file path=ppt/tags/tag271.xml><?xml version="1.0" encoding="utf-8"?>
<p:tagLst xmlns:p="http://schemas.openxmlformats.org/presentationml/2006/main">
  <p:tag name="AS_UNIQUEID" val="1738"/>
</p:tagLst>
</file>

<file path=ppt/tags/tag272.xml><?xml version="1.0" encoding="utf-8"?>
<p:tagLst xmlns:p="http://schemas.openxmlformats.org/presentationml/2006/main">
  <p:tag name="AS_UNIQUEID" val="1739"/>
</p:tagLst>
</file>

<file path=ppt/tags/tag273.xml><?xml version="1.0" encoding="utf-8"?>
<p:tagLst xmlns:p="http://schemas.openxmlformats.org/presentationml/2006/main">
  <p:tag name="AS_UNIQUEID" val="1740"/>
</p:tagLst>
</file>

<file path=ppt/tags/tag274.xml><?xml version="1.0" encoding="utf-8"?>
<p:tagLst xmlns:p="http://schemas.openxmlformats.org/presentationml/2006/main">
  <p:tag name="AS_UNIQUEID" val="1741"/>
</p:tagLst>
</file>

<file path=ppt/tags/tag275.xml><?xml version="1.0" encoding="utf-8"?>
<p:tagLst xmlns:p="http://schemas.openxmlformats.org/presentationml/2006/main">
  <p:tag name="AS_UNIQUEID" val="1742"/>
</p:tagLst>
</file>

<file path=ppt/tags/tag276.xml><?xml version="1.0" encoding="utf-8"?>
<p:tagLst xmlns:p="http://schemas.openxmlformats.org/presentationml/2006/main">
  <p:tag name="AS_UNIQUEID" val="1743"/>
</p:tagLst>
</file>

<file path=ppt/tags/tag277.xml><?xml version="1.0" encoding="utf-8"?>
<p:tagLst xmlns:p="http://schemas.openxmlformats.org/presentationml/2006/main">
  <p:tag name="AS_UNIQUEID" val="1744"/>
</p:tagLst>
</file>

<file path=ppt/tags/tag278.xml><?xml version="1.0" encoding="utf-8"?>
<p:tagLst xmlns:p="http://schemas.openxmlformats.org/presentationml/2006/main">
  <p:tag name="AS_UNIQUEID" val="1745"/>
</p:tagLst>
</file>

<file path=ppt/tags/tag279.xml><?xml version="1.0" encoding="utf-8"?>
<p:tagLst xmlns:p="http://schemas.openxmlformats.org/presentationml/2006/main">
  <p:tag name="AS_UNIQUEID" val="1746"/>
</p:tagLst>
</file>

<file path=ppt/tags/tag28.xml><?xml version="1.0" encoding="utf-8"?>
<p:tagLst xmlns:p="http://schemas.openxmlformats.org/presentationml/2006/main">
  <p:tag name="AS_UNIQUEID" val="1513"/>
</p:tagLst>
</file>

<file path=ppt/tags/tag280.xml><?xml version="1.0" encoding="utf-8"?>
<p:tagLst xmlns:p="http://schemas.openxmlformats.org/presentationml/2006/main">
  <p:tag name="AS_UNIQUEID" val="1747"/>
</p:tagLst>
</file>

<file path=ppt/tags/tag281.xml><?xml version="1.0" encoding="utf-8"?>
<p:tagLst xmlns:p="http://schemas.openxmlformats.org/presentationml/2006/main">
  <p:tag name="AS_UNIQUEID" val="1748"/>
</p:tagLst>
</file>

<file path=ppt/tags/tag282.xml><?xml version="1.0" encoding="utf-8"?>
<p:tagLst xmlns:p="http://schemas.openxmlformats.org/presentationml/2006/main">
  <p:tag name="AS_UNIQUEID" val="1749"/>
</p:tagLst>
</file>

<file path=ppt/tags/tag283.xml><?xml version="1.0" encoding="utf-8"?>
<p:tagLst xmlns:p="http://schemas.openxmlformats.org/presentationml/2006/main">
  <p:tag name="AS_UNIQUEID" val="1750"/>
</p:tagLst>
</file>

<file path=ppt/tags/tag284.xml><?xml version="1.0" encoding="utf-8"?>
<p:tagLst xmlns:p="http://schemas.openxmlformats.org/presentationml/2006/main">
  <p:tag name="AS_UNIQUEID" val="1751"/>
</p:tagLst>
</file>

<file path=ppt/tags/tag285.xml><?xml version="1.0" encoding="utf-8"?>
<p:tagLst xmlns:p="http://schemas.openxmlformats.org/presentationml/2006/main">
  <p:tag name="AS_UNIQUEID" val="1752"/>
</p:tagLst>
</file>

<file path=ppt/tags/tag286.xml><?xml version="1.0" encoding="utf-8"?>
<p:tagLst xmlns:p="http://schemas.openxmlformats.org/presentationml/2006/main">
  <p:tag name="AS_UNIQUEID" val="1753"/>
</p:tagLst>
</file>

<file path=ppt/tags/tag287.xml><?xml version="1.0" encoding="utf-8"?>
<p:tagLst xmlns:p="http://schemas.openxmlformats.org/presentationml/2006/main">
  <p:tag name="AS_UNIQUEID" val="1754"/>
</p:tagLst>
</file>

<file path=ppt/tags/tag288.xml><?xml version="1.0" encoding="utf-8"?>
<p:tagLst xmlns:p="http://schemas.openxmlformats.org/presentationml/2006/main">
  <p:tag name="AS_UNIQUEID" val="1755"/>
</p:tagLst>
</file>

<file path=ppt/tags/tag289.xml><?xml version="1.0" encoding="utf-8"?>
<p:tagLst xmlns:p="http://schemas.openxmlformats.org/presentationml/2006/main">
  <p:tag name="AS_UNIQUEID" val="1756"/>
</p:tagLst>
</file>

<file path=ppt/tags/tag29.xml><?xml version="1.0" encoding="utf-8"?>
<p:tagLst xmlns:p="http://schemas.openxmlformats.org/presentationml/2006/main">
  <p:tag name="AS_UNIQUEID" val="1514"/>
</p:tagLst>
</file>

<file path=ppt/tags/tag290.xml><?xml version="1.0" encoding="utf-8"?>
<p:tagLst xmlns:p="http://schemas.openxmlformats.org/presentationml/2006/main">
  <p:tag name="AS_UNIQUEID" val="1757"/>
</p:tagLst>
</file>

<file path=ppt/tags/tag291.xml><?xml version="1.0" encoding="utf-8"?>
<p:tagLst xmlns:p="http://schemas.openxmlformats.org/presentationml/2006/main">
  <p:tag name="AS_UNIQUEID" val="1758"/>
</p:tagLst>
</file>

<file path=ppt/tags/tag292.xml><?xml version="1.0" encoding="utf-8"?>
<p:tagLst xmlns:p="http://schemas.openxmlformats.org/presentationml/2006/main">
  <p:tag name="AS_UNIQUEID" val="1759"/>
</p:tagLst>
</file>

<file path=ppt/tags/tag293.xml><?xml version="1.0" encoding="utf-8"?>
<p:tagLst xmlns:p="http://schemas.openxmlformats.org/presentationml/2006/main">
  <p:tag name="AS_UNIQUEID" val="1760"/>
</p:tagLst>
</file>

<file path=ppt/tags/tag294.xml><?xml version="1.0" encoding="utf-8"?>
<p:tagLst xmlns:p="http://schemas.openxmlformats.org/presentationml/2006/main">
  <p:tag name="AS_UNIQUEID" val="1761"/>
</p:tagLst>
</file>

<file path=ppt/tags/tag295.xml><?xml version="1.0" encoding="utf-8"?>
<p:tagLst xmlns:p="http://schemas.openxmlformats.org/presentationml/2006/main">
  <p:tag name="AS_UNIQUEID" val="1762"/>
</p:tagLst>
</file>

<file path=ppt/tags/tag296.xml><?xml version="1.0" encoding="utf-8"?>
<p:tagLst xmlns:p="http://schemas.openxmlformats.org/presentationml/2006/main">
  <p:tag name="AS_UNIQUEID" val="1763"/>
</p:tagLst>
</file>

<file path=ppt/tags/tag297.xml><?xml version="1.0" encoding="utf-8"?>
<p:tagLst xmlns:p="http://schemas.openxmlformats.org/presentationml/2006/main">
  <p:tag name="AS_UNIQUEID" val="1764"/>
</p:tagLst>
</file>

<file path=ppt/tags/tag298.xml><?xml version="1.0" encoding="utf-8"?>
<p:tagLst xmlns:p="http://schemas.openxmlformats.org/presentationml/2006/main">
  <p:tag name="AS_UNIQUEID" val="1765"/>
</p:tagLst>
</file>

<file path=ppt/tags/tag299.xml><?xml version="1.0" encoding="utf-8"?>
<p:tagLst xmlns:p="http://schemas.openxmlformats.org/presentationml/2006/main">
  <p:tag name="AS_UNIQUEID" val="1766"/>
</p:tagLst>
</file>

<file path=ppt/tags/tag3.xml><?xml version="1.0" encoding="utf-8"?>
<p:tagLst xmlns:p="http://schemas.openxmlformats.org/presentationml/2006/main">
  <p:tag name="AS_UNIQUEID" val="1488"/>
</p:tagLst>
</file>

<file path=ppt/tags/tag30.xml><?xml version="1.0" encoding="utf-8"?>
<p:tagLst xmlns:p="http://schemas.openxmlformats.org/presentationml/2006/main">
  <p:tag name="AS_UNIQUEID" val="1515"/>
</p:tagLst>
</file>

<file path=ppt/tags/tag300.xml><?xml version="1.0" encoding="utf-8"?>
<p:tagLst xmlns:p="http://schemas.openxmlformats.org/presentationml/2006/main">
  <p:tag name="AS_UNIQUEID" val="1767"/>
</p:tagLst>
</file>

<file path=ppt/tags/tag301.xml><?xml version="1.0" encoding="utf-8"?>
<p:tagLst xmlns:p="http://schemas.openxmlformats.org/presentationml/2006/main">
  <p:tag name="AS_UNIQUEID" val="1768"/>
</p:tagLst>
</file>

<file path=ppt/tags/tag302.xml><?xml version="1.0" encoding="utf-8"?>
<p:tagLst xmlns:p="http://schemas.openxmlformats.org/presentationml/2006/main">
  <p:tag name="AS_UNIQUEID" val="1769"/>
</p:tagLst>
</file>

<file path=ppt/tags/tag303.xml><?xml version="1.0" encoding="utf-8"?>
<p:tagLst xmlns:p="http://schemas.openxmlformats.org/presentationml/2006/main">
  <p:tag name="AS_UNIQUEID" val="1770"/>
</p:tagLst>
</file>

<file path=ppt/tags/tag304.xml><?xml version="1.0" encoding="utf-8"?>
<p:tagLst xmlns:p="http://schemas.openxmlformats.org/presentationml/2006/main">
  <p:tag name="AS_UNIQUEID" val="1771"/>
</p:tagLst>
</file>

<file path=ppt/tags/tag305.xml><?xml version="1.0" encoding="utf-8"?>
<p:tagLst xmlns:p="http://schemas.openxmlformats.org/presentationml/2006/main">
  <p:tag name="AS_UNIQUEID" val="1772"/>
</p:tagLst>
</file>

<file path=ppt/tags/tag306.xml><?xml version="1.0" encoding="utf-8"?>
<p:tagLst xmlns:p="http://schemas.openxmlformats.org/presentationml/2006/main">
  <p:tag name="AS_UNIQUEID" val="1773"/>
</p:tagLst>
</file>

<file path=ppt/tags/tag307.xml><?xml version="1.0" encoding="utf-8"?>
<p:tagLst xmlns:p="http://schemas.openxmlformats.org/presentationml/2006/main">
  <p:tag name="AS_UNIQUEID" val="1774"/>
</p:tagLst>
</file>

<file path=ppt/tags/tag308.xml><?xml version="1.0" encoding="utf-8"?>
<p:tagLst xmlns:p="http://schemas.openxmlformats.org/presentationml/2006/main">
  <p:tag name="AS_UNIQUEID" val="1775"/>
</p:tagLst>
</file>

<file path=ppt/tags/tag309.xml><?xml version="1.0" encoding="utf-8"?>
<p:tagLst xmlns:p="http://schemas.openxmlformats.org/presentationml/2006/main">
  <p:tag name="AS_UNIQUEID" val="1776"/>
</p:tagLst>
</file>

<file path=ppt/tags/tag31.xml><?xml version="1.0" encoding="utf-8"?>
<p:tagLst xmlns:p="http://schemas.openxmlformats.org/presentationml/2006/main">
  <p:tag name="AS_UNIQUEID" val="1516"/>
</p:tagLst>
</file>

<file path=ppt/tags/tag310.xml><?xml version="1.0" encoding="utf-8"?>
<p:tagLst xmlns:p="http://schemas.openxmlformats.org/presentationml/2006/main">
  <p:tag name="AS_UNIQUEID" val="1777"/>
</p:tagLst>
</file>

<file path=ppt/tags/tag311.xml><?xml version="1.0" encoding="utf-8"?>
<p:tagLst xmlns:p="http://schemas.openxmlformats.org/presentationml/2006/main">
  <p:tag name="AS_UNIQUEID" val="1778"/>
</p:tagLst>
</file>

<file path=ppt/tags/tag312.xml><?xml version="1.0" encoding="utf-8"?>
<p:tagLst xmlns:p="http://schemas.openxmlformats.org/presentationml/2006/main">
  <p:tag name="AS_UNIQUEID" val="1779"/>
</p:tagLst>
</file>

<file path=ppt/tags/tag313.xml><?xml version="1.0" encoding="utf-8"?>
<p:tagLst xmlns:p="http://schemas.openxmlformats.org/presentationml/2006/main">
  <p:tag name="AS_UNIQUEID" val="1780"/>
</p:tagLst>
</file>

<file path=ppt/tags/tag314.xml><?xml version="1.0" encoding="utf-8"?>
<p:tagLst xmlns:p="http://schemas.openxmlformats.org/presentationml/2006/main">
  <p:tag name="AS_UNIQUEID" val="1781"/>
</p:tagLst>
</file>

<file path=ppt/tags/tag315.xml><?xml version="1.0" encoding="utf-8"?>
<p:tagLst xmlns:p="http://schemas.openxmlformats.org/presentationml/2006/main">
  <p:tag name="AS_UNIQUEID" val="1782"/>
</p:tagLst>
</file>

<file path=ppt/tags/tag316.xml><?xml version="1.0" encoding="utf-8"?>
<p:tagLst xmlns:p="http://schemas.openxmlformats.org/presentationml/2006/main">
  <p:tag name="AS_UNIQUEID" val="1783"/>
</p:tagLst>
</file>

<file path=ppt/tags/tag317.xml><?xml version="1.0" encoding="utf-8"?>
<p:tagLst xmlns:p="http://schemas.openxmlformats.org/presentationml/2006/main">
  <p:tag name="AS_UNIQUEID" val="1784"/>
</p:tagLst>
</file>

<file path=ppt/tags/tag318.xml><?xml version="1.0" encoding="utf-8"?>
<p:tagLst xmlns:p="http://schemas.openxmlformats.org/presentationml/2006/main">
  <p:tag name="AS_UNIQUEID" val="1785"/>
</p:tagLst>
</file>

<file path=ppt/tags/tag319.xml><?xml version="1.0" encoding="utf-8"?>
<p:tagLst xmlns:p="http://schemas.openxmlformats.org/presentationml/2006/main">
  <p:tag name="AS_UNIQUEID" val="1786"/>
</p:tagLst>
</file>

<file path=ppt/tags/tag32.xml><?xml version="1.0" encoding="utf-8"?>
<p:tagLst xmlns:p="http://schemas.openxmlformats.org/presentationml/2006/main">
  <p:tag name="AS_UNIQUEID" val="1517"/>
</p:tagLst>
</file>

<file path=ppt/tags/tag320.xml><?xml version="1.0" encoding="utf-8"?>
<p:tagLst xmlns:p="http://schemas.openxmlformats.org/presentationml/2006/main">
  <p:tag name="AS_UNIQUEID" val="1787"/>
</p:tagLst>
</file>

<file path=ppt/tags/tag321.xml><?xml version="1.0" encoding="utf-8"?>
<p:tagLst xmlns:p="http://schemas.openxmlformats.org/presentationml/2006/main">
  <p:tag name="AS_UNIQUEID" val="1788"/>
</p:tagLst>
</file>

<file path=ppt/tags/tag322.xml><?xml version="1.0" encoding="utf-8"?>
<p:tagLst xmlns:p="http://schemas.openxmlformats.org/presentationml/2006/main">
  <p:tag name="AS_UNIQUEID" val="1789"/>
</p:tagLst>
</file>

<file path=ppt/tags/tag323.xml><?xml version="1.0" encoding="utf-8"?>
<p:tagLst xmlns:p="http://schemas.openxmlformats.org/presentationml/2006/main">
  <p:tag name="AS_UNIQUEID" val="1790"/>
</p:tagLst>
</file>

<file path=ppt/tags/tag324.xml><?xml version="1.0" encoding="utf-8"?>
<p:tagLst xmlns:p="http://schemas.openxmlformats.org/presentationml/2006/main">
  <p:tag name="AS_UNIQUEID" val="1791"/>
</p:tagLst>
</file>

<file path=ppt/tags/tag325.xml><?xml version="1.0" encoding="utf-8"?>
<p:tagLst xmlns:p="http://schemas.openxmlformats.org/presentationml/2006/main">
  <p:tag name="AS_UNIQUEID" val="1792"/>
</p:tagLst>
</file>

<file path=ppt/tags/tag326.xml><?xml version="1.0" encoding="utf-8"?>
<p:tagLst xmlns:p="http://schemas.openxmlformats.org/presentationml/2006/main">
  <p:tag name="AS_UNIQUEID" val="1793"/>
</p:tagLst>
</file>

<file path=ppt/tags/tag327.xml><?xml version="1.0" encoding="utf-8"?>
<p:tagLst xmlns:p="http://schemas.openxmlformats.org/presentationml/2006/main">
  <p:tag name="AS_UNIQUEID" val="1794"/>
</p:tagLst>
</file>

<file path=ppt/tags/tag328.xml><?xml version="1.0" encoding="utf-8"?>
<p:tagLst xmlns:p="http://schemas.openxmlformats.org/presentationml/2006/main">
  <p:tag name="AS_UNIQUEID" val="1795"/>
</p:tagLst>
</file>

<file path=ppt/tags/tag329.xml><?xml version="1.0" encoding="utf-8"?>
<p:tagLst xmlns:p="http://schemas.openxmlformats.org/presentationml/2006/main">
  <p:tag name="AS_UNIQUEID" val="1796"/>
</p:tagLst>
</file>

<file path=ppt/tags/tag33.xml><?xml version="1.0" encoding="utf-8"?>
<p:tagLst xmlns:p="http://schemas.openxmlformats.org/presentationml/2006/main">
  <p:tag name="AS_UNIQUEID" val="1518"/>
</p:tagLst>
</file>

<file path=ppt/tags/tag330.xml><?xml version="1.0" encoding="utf-8"?>
<p:tagLst xmlns:p="http://schemas.openxmlformats.org/presentationml/2006/main">
  <p:tag name="AS_UNIQUEID" val="1797"/>
</p:tagLst>
</file>

<file path=ppt/tags/tag331.xml><?xml version="1.0" encoding="utf-8"?>
<p:tagLst xmlns:p="http://schemas.openxmlformats.org/presentationml/2006/main">
  <p:tag name="AS_UNIQUEID" val="1798"/>
</p:tagLst>
</file>

<file path=ppt/tags/tag332.xml><?xml version="1.0" encoding="utf-8"?>
<p:tagLst xmlns:p="http://schemas.openxmlformats.org/presentationml/2006/main">
  <p:tag name="AS_UNIQUEID" val="1799"/>
</p:tagLst>
</file>

<file path=ppt/tags/tag333.xml><?xml version="1.0" encoding="utf-8"?>
<p:tagLst xmlns:p="http://schemas.openxmlformats.org/presentationml/2006/main">
  <p:tag name="AS_UNIQUEID" val="1800"/>
</p:tagLst>
</file>

<file path=ppt/tags/tag334.xml><?xml version="1.0" encoding="utf-8"?>
<p:tagLst xmlns:p="http://schemas.openxmlformats.org/presentationml/2006/main">
  <p:tag name="AS_UNIQUEID" val="1801"/>
</p:tagLst>
</file>

<file path=ppt/tags/tag335.xml><?xml version="1.0" encoding="utf-8"?>
<p:tagLst xmlns:p="http://schemas.openxmlformats.org/presentationml/2006/main">
  <p:tag name="AS_UNIQUEID" val="1802"/>
</p:tagLst>
</file>

<file path=ppt/tags/tag336.xml><?xml version="1.0" encoding="utf-8"?>
<p:tagLst xmlns:p="http://schemas.openxmlformats.org/presentationml/2006/main">
  <p:tag name="AS_UNIQUEID" val="1803"/>
</p:tagLst>
</file>

<file path=ppt/tags/tag337.xml><?xml version="1.0" encoding="utf-8"?>
<p:tagLst xmlns:p="http://schemas.openxmlformats.org/presentationml/2006/main">
  <p:tag name="AS_UNIQUEID" val="1804"/>
</p:tagLst>
</file>

<file path=ppt/tags/tag338.xml><?xml version="1.0" encoding="utf-8"?>
<p:tagLst xmlns:p="http://schemas.openxmlformats.org/presentationml/2006/main">
  <p:tag name="AS_UNIQUEID" val="1805"/>
</p:tagLst>
</file>

<file path=ppt/tags/tag339.xml><?xml version="1.0" encoding="utf-8"?>
<p:tagLst xmlns:p="http://schemas.openxmlformats.org/presentationml/2006/main">
  <p:tag name="AS_UNIQUEID" val="1806"/>
</p:tagLst>
</file>

<file path=ppt/tags/tag34.xml><?xml version="1.0" encoding="utf-8"?>
<p:tagLst xmlns:p="http://schemas.openxmlformats.org/presentationml/2006/main">
  <p:tag name="AS_UNIQUEID" val="1519"/>
</p:tagLst>
</file>

<file path=ppt/tags/tag340.xml><?xml version="1.0" encoding="utf-8"?>
<p:tagLst xmlns:p="http://schemas.openxmlformats.org/presentationml/2006/main">
  <p:tag name="AS_UNIQUEID" val="1807"/>
</p:tagLst>
</file>

<file path=ppt/tags/tag341.xml><?xml version="1.0" encoding="utf-8"?>
<p:tagLst xmlns:p="http://schemas.openxmlformats.org/presentationml/2006/main">
  <p:tag name="AS_UNIQUEID" val="1808"/>
</p:tagLst>
</file>

<file path=ppt/tags/tag342.xml><?xml version="1.0" encoding="utf-8"?>
<p:tagLst xmlns:p="http://schemas.openxmlformats.org/presentationml/2006/main">
  <p:tag name="AS_UNIQUEID" val="1809"/>
</p:tagLst>
</file>

<file path=ppt/tags/tag343.xml><?xml version="1.0" encoding="utf-8"?>
<p:tagLst xmlns:p="http://schemas.openxmlformats.org/presentationml/2006/main">
  <p:tag name="AS_UNIQUEID" val="1810"/>
</p:tagLst>
</file>

<file path=ppt/tags/tag344.xml><?xml version="1.0" encoding="utf-8"?>
<p:tagLst xmlns:p="http://schemas.openxmlformats.org/presentationml/2006/main">
  <p:tag name="AS_UNIQUEID" val="1811"/>
</p:tagLst>
</file>

<file path=ppt/tags/tag345.xml><?xml version="1.0" encoding="utf-8"?>
<p:tagLst xmlns:p="http://schemas.openxmlformats.org/presentationml/2006/main">
  <p:tag name="AS_UNIQUEID" val="1812"/>
</p:tagLst>
</file>

<file path=ppt/tags/tag346.xml><?xml version="1.0" encoding="utf-8"?>
<p:tagLst xmlns:p="http://schemas.openxmlformats.org/presentationml/2006/main">
  <p:tag name="AS_UNIQUEID" val="1813"/>
</p:tagLst>
</file>

<file path=ppt/tags/tag347.xml><?xml version="1.0" encoding="utf-8"?>
<p:tagLst xmlns:p="http://schemas.openxmlformats.org/presentationml/2006/main">
  <p:tag name="AS_UNIQUEID" val="1814"/>
</p:tagLst>
</file>

<file path=ppt/tags/tag348.xml><?xml version="1.0" encoding="utf-8"?>
<p:tagLst xmlns:p="http://schemas.openxmlformats.org/presentationml/2006/main">
  <p:tag name="AS_UNIQUEID" val="1815"/>
</p:tagLst>
</file>

<file path=ppt/tags/tag349.xml><?xml version="1.0" encoding="utf-8"?>
<p:tagLst xmlns:p="http://schemas.openxmlformats.org/presentationml/2006/main">
  <p:tag name="AS_UNIQUEID" val="1816"/>
</p:tagLst>
</file>

<file path=ppt/tags/tag35.xml><?xml version="1.0" encoding="utf-8"?>
<p:tagLst xmlns:p="http://schemas.openxmlformats.org/presentationml/2006/main">
  <p:tag name="AS_UNIQUEID" val="1520"/>
</p:tagLst>
</file>

<file path=ppt/tags/tag350.xml><?xml version="1.0" encoding="utf-8"?>
<p:tagLst xmlns:p="http://schemas.openxmlformats.org/presentationml/2006/main">
  <p:tag name="AS_UNIQUEID" val="1817"/>
</p:tagLst>
</file>

<file path=ppt/tags/tag351.xml><?xml version="1.0" encoding="utf-8"?>
<p:tagLst xmlns:p="http://schemas.openxmlformats.org/presentationml/2006/main">
  <p:tag name="AS_UNIQUEID" val="1818"/>
</p:tagLst>
</file>

<file path=ppt/tags/tag352.xml><?xml version="1.0" encoding="utf-8"?>
<p:tagLst xmlns:p="http://schemas.openxmlformats.org/presentationml/2006/main">
  <p:tag name="AS_UNIQUEID" val="1819"/>
</p:tagLst>
</file>

<file path=ppt/tags/tag353.xml><?xml version="1.0" encoding="utf-8"?>
<p:tagLst xmlns:p="http://schemas.openxmlformats.org/presentationml/2006/main">
  <p:tag name="AS_UNIQUEID" val="1820"/>
</p:tagLst>
</file>

<file path=ppt/tags/tag354.xml><?xml version="1.0" encoding="utf-8"?>
<p:tagLst xmlns:p="http://schemas.openxmlformats.org/presentationml/2006/main">
  <p:tag name="AS_UNIQUEID" val="1821"/>
</p:tagLst>
</file>

<file path=ppt/tags/tag355.xml><?xml version="1.0" encoding="utf-8"?>
<p:tagLst xmlns:p="http://schemas.openxmlformats.org/presentationml/2006/main">
  <p:tag name="AS_UNIQUEID" val="1822"/>
</p:tagLst>
</file>

<file path=ppt/tags/tag356.xml><?xml version="1.0" encoding="utf-8"?>
<p:tagLst xmlns:p="http://schemas.openxmlformats.org/presentationml/2006/main">
  <p:tag name="AS_UNIQUEID" val="1823"/>
</p:tagLst>
</file>

<file path=ppt/tags/tag357.xml><?xml version="1.0" encoding="utf-8"?>
<p:tagLst xmlns:p="http://schemas.openxmlformats.org/presentationml/2006/main">
  <p:tag name="AS_UNIQUEID" val="1824"/>
</p:tagLst>
</file>

<file path=ppt/tags/tag358.xml><?xml version="1.0" encoding="utf-8"?>
<p:tagLst xmlns:p="http://schemas.openxmlformats.org/presentationml/2006/main">
  <p:tag name="AS_UNIQUEID" val="1825"/>
</p:tagLst>
</file>

<file path=ppt/tags/tag359.xml><?xml version="1.0" encoding="utf-8"?>
<p:tagLst xmlns:p="http://schemas.openxmlformats.org/presentationml/2006/main">
  <p:tag name="AS_UNIQUEID" val="1826"/>
</p:tagLst>
</file>

<file path=ppt/tags/tag36.xml><?xml version="1.0" encoding="utf-8"?>
<p:tagLst xmlns:p="http://schemas.openxmlformats.org/presentationml/2006/main">
  <p:tag name="AS_UNIQUEID" val="1521"/>
</p:tagLst>
</file>

<file path=ppt/tags/tag360.xml><?xml version="1.0" encoding="utf-8"?>
<p:tagLst xmlns:p="http://schemas.openxmlformats.org/presentationml/2006/main">
  <p:tag name="AS_UNIQUEID" val="1827"/>
</p:tagLst>
</file>

<file path=ppt/tags/tag361.xml><?xml version="1.0" encoding="utf-8"?>
<p:tagLst xmlns:p="http://schemas.openxmlformats.org/presentationml/2006/main">
  <p:tag name="AS_UNIQUEID" val="1828"/>
</p:tagLst>
</file>

<file path=ppt/tags/tag362.xml><?xml version="1.0" encoding="utf-8"?>
<p:tagLst xmlns:p="http://schemas.openxmlformats.org/presentationml/2006/main">
  <p:tag name="AS_UNIQUEID" val="1829"/>
</p:tagLst>
</file>

<file path=ppt/tags/tag363.xml><?xml version="1.0" encoding="utf-8"?>
<p:tagLst xmlns:p="http://schemas.openxmlformats.org/presentationml/2006/main">
  <p:tag name="AS_UNIQUEID" val="1830"/>
</p:tagLst>
</file>

<file path=ppt/tags/tag364.xml><?xml version="1.0" encoding="utf-8"?>
<p:tagLst xmlns:p="http://schemas.openxmlformats.org/presentationml/2006/main">
  <p:tag name="AS_UNIQUEID" val="1831"/>
</p:tagLst>
</file>

<file path=ppt/tags/tag365.xml><?xml version="1.0" encoding="utf-8"?>
<p:tagLst xmlns:p="http://schemas.openxmlformats.org/presentationml/2006/main">
  <p:tag name="AS_UNIQUEID" val="1832"/>
</p:tagLst>
</file>

<file path=ppt/tags/tag366.xml><?xml version="1.0" encoding="utf-8"?>
<p:tagLst xmlns:p="http://schemas.openxmlformats.org/presentationml/2006/main">
  <p:tag name="AS_UNIQUEID" val="1833"/>
</p:tagLst>
</file>

<file path=ppt/tags/tag367.xml><?xml version="1.0" encoding="utf-8"?>
<p:tagLst xmlns:p="http://schemas.openxmlformats.org/presentationml/2006/main">
  <p:tag name="AS_UNIQUEID" val="1834"/>
</p:tagLst>
</file>

<file path=ppt/tags/tag368.xml><?xml version="1.0" encoding="utf-8"?>
<p:tagLst xmlns:p="http://schemas.openxmlformats.org/presentationml/2006/main">
  <p:tag name="AS_UNIQUEID" val="1835"/>
</p:tagLst>
</file>

<file path=ppt/tags/tag369.xml><?xml version="1.0" encoding="utf-8"?>
<p:tagLst xmlns:p="http://schemas.openxmlformats.org/presentationml/2006/main">
  <p:tag name="AS_UNIQUEID" val="1836"/>
</p:tagLst>
</file>

<file path=ppt/tags/tag37.xml><?xml version="1.0" encoding="utf-8"?>
<p:tagLst xmlns:p="http://schemas.openxmlformats.org/presentationml/2006/main">
  <p:tag name="AS_UNIQUEID" val="1522"/>
</p:tagLst>
</file>

<file path=ppt/tags/tag370.xml><?xml version="1.0" encoding="utf-8"?>
<p:tagLst xmlns:p="http://schemas.openxmlformats.org/presentationml/2006/main">
  <p:tag name="AS_UNIQUEID" val="1837"/>
</p:tagLst>
</file>

<file path=ppt/tags/tag371.xml><?xml version="1.0" encoding="utf-8"?>
<p:tagLst xmlns:p="http://schemas.openxmlformats.org/presentationml/2006/main">
  <p:tag name="AS_UNIQUEID" val="1838"/>
</p:tagLst>
</file>

<file path=ppt/tags/tag372.xml><?xml version="1.0" encoding="utf-8"?>
<p:tagLst xmlns:p="http://schemas.openxmlformats.org/presentationml/2006/main">
  <p:tag name="AS_UNIQUEID" val="1839"/>
</p:tagLst>
</file>

<file path=ppt/tags/tag373.xml><?xml version="1.0" encoding="utf-8"?>
<p:tagLst xmlns:p="http://schemas.openxmlformats.org/presentationml/2006/main">
  <p:tag name="AS_UNIQUEID" val="1840"/>
</p:tagLst>
</file>

<file path=ppt/tags/tag374.xml><?xml version="1.0" encoding="utf-8"?>
<p:tagLst xmlns:p="http://schemas.openxmlformats.org/presentationml/2006/main">
  <p:tag name="AS_UNIQUEID" val="1841"/>
</p:tagLst>
</file>

<file path=ppt/tags/tag375.xml><?xml version="1.0" encoding="utf-8"?>
<p:tagLst xmlns:p="http://schemas.openxmlformats.org/presentationml/2006/main">
  <p:tag name="KSO_WM_BEAUTIFY_FLAG" val="#wm#"/>
  <p:tag name="KSO_WM_SLIDE_ID" val="basetag20163574_14"/>
  <p:tag name="KSO_WM_SLIDE_INDEX" val="14"/>
  <p:tag name="KSO_WM_SLIDE_ITEM_CNT" val="0"/>
  <p:tag name="KSO_WM_SLIDE_TYPE" val="text"/>
  <p:tag name="KSO_WM_TAG_VERSION" val="1.0"/>
  <p:tag name="KSO_WM_TEMPLATE_CATEGORY" val="basetag"/>
  <p:tag name="KSO_WM_TEMPLATE_INDEX" val="20163574"/>
</p:tagLst>
</file>

<file path=ppt/tags/tag376.xml><?xml version="1.0" encoding="utf-8"?>
<p:tagLst xmlns:p="http://schemas.openxmlformats.org/presentationml/2006/main">
  <p:tag name="AS_UNIQUEID" val="1842"/>
</p:tagLst>
</file>

<file path=ppt/tags/tag377.xml><?xml version="1.0" encoding="utf-8"?>
<p:tagLst xmlns:p="http://schemas.openxmlformats.org/presentationml/2006/main">
  <p:tag name="AS_UNIQUEID" val="1843"/>
</p:tagLst>
</file>

<file path=ppt/tags/tag378.xml><?xml version="1.0" encoding="utf-8"?>
<p:tagLst xmlns:p="http://schemas.openxmlformats.org/presentationml/2006/main">
  <p:tag name="AS_UNIQUEID" val="1844"/>
</p:tagLst>
</file>

<file path=ppt/tags/tag379.xml><?xml version="1.0" encoding="utf-8"?>
<p:tagLst xmlns:p="http://schemas.openxmlformats.org/presentationml/2006/main">
  <p:tag name="KSO_WM_BEAUTIFY_FLAG" val="#wm#"/>
  <p:tag name="KSO_WM_SLIDE_ID" val="basetag20163574_3"/>
  <p:tag name="KSO_WM_SLIDE_INDEX" val="3"/>
  <p:tag name="KSO_WM_SLIDE_ITEM_CNT" val="0"/>
  <p:tag name="KSO_WM_SLIDE_TYPE" val="sectionTitle"/>
  <p:tag name="KSO_WM_TAG_VERSION" val="1.0"/>
  <p:tag name="KSO_WM_TEMPLATE_CATEGORY" val="basetag"/>
  <p:tag name="KSO_WM_TEMPLATE_INDEX" val="20163574"/>
</p:tagLst>
</file>

<file path=ppt/tags/tag38.xml><?xml version="1.0" encoding="utf-8"?>
<p:tagLst xmlns:p="http://schemas.openxmlformats.org/presentationml/2006/main">
  <p:tag name="AS_UNIQUEID" val="1523"/>
</p:tagLst>
</file>

<file path=ppt/tags/tag380.xml><?xml version="1.0" encoding="utf-8"?>
<p:tagLst xmlns:p="http://schemas.openxmlformats.org/presentationml/2006/main">
  <p:tag name="AS_UNIQUEID" val="1845"/>
</p:tagLst>
</file>

<file path=ppt/tags/tag381.xml><?xml version="1.0" encoding="utf-8"?>
<p:tagLst xmlns:p="http://schemas.openxmlformats.org/presentationml/2006/main">
  <p:tag name="AS_UNIQUEID" val="1846"/>
</p:tagLst>
</file>

<file path=ppt/tags/tag382.xml><?xml version="1.0" encoding="utf-8"?>
<p:tagLst xmlns:p="http://schemas.openxmlformats.org/presentationml/2006/main">
  <p:tag name="AS_UNIQUEID" val="1847"/>
</p:tagLst>
</file>

<file path=ppt/tags/tag383.xml><?xml version="1.0" encoding="utf-8"?>
<p:tagLst xmlns:p="http://schemas.openxmlformats.org/presentationml/2006/main">
  <p:tag name="AS_UNIQUEID" val="1848"/>
</p:tagLst>
</file>

<file path=ppt/tags/tag384.xml><?xml version="1.0" encoding="utf-8"?>
<p:tagLst xmlns:p="http://schemas.openxmlformats.org/presentationml/2006/main">
  <p:tag name="AS_UNIQUEID" val="1849"/>
</p:tagLst>
</file>

<file path=ppt/tags/tag385.xml><?xml version="1.0" encoding="utf-8"?>
<p:tagLst xmlns:p="http://schemas.openxmlformats.org/presentationml/2006/main">
  <p:tag name="AS_UNIQUEID" val="1850"/>
</p:tagLst>
</file>

<file path=ppt/tags/tag386.xml><?xml version="1.0" encoding="utf-8"?>
<p:tagLst xmlns:p="http://schemas.openxmlformats.org/presentationml/2006/main">
  <p:tag name="AS_UNIQUEID" val="1851"/>
</p:tagLst>
</file>

<file path=ppt/tags/tag387.xml><?xml version="1.0" encoding="utf-8"?>
<p:tagLst xmlns:p="http://schemas.openxmlformats.org/presentationml/2006/main">
  <p:tag name="AS_UNIQUEID" val="1852"/>
</p:tagLst>
</file>

<file path=ppt/tags/tag388.xml><?xml version="1.0" encoding="utf-8"?>
<p:tagLst xmlns:p="http://schemas.openxmlformats.org/presentationml/2006/main">
  <p:tag name="AS_UNIQUEID" val="1853"/>
</p:tagLst>
</file>

<file path=ppt/tags/tag389.xml><?xml version="1.0" encoding="utf-8"?>
<p:tagLst xmlns:p="http://schemas.openxmlformats.org/presentationml/2006/main">
  <p:tag name="AS_UNIQUEID" val="1854"/>
</p:tagLst>
</file>

<file path=ppt/tags/tag39.xml><?xml version="1.0" encoding="utf-8"?>
<p:tagLst xmlns:p="http://schemas.openxmlformats.org/presentationml/2006/main">
  <p:tag name="AS_UNIQUEID" val="1524"/>
</p:tagLst>
</file>

<file path=ppt/tags/tag390.xml><?xml version="1.0" encoding="utf-8"?>
<p:tagLst xmlns:p="http://schemas.openxmlformats.org/presentationml/2006/main">
  <p:tag name="AS_UNIQUEID" val="1855"/>
</p:tagLst>
</file>

<file path=ppt/tags/tag391.xml><?xml version="1.0" encoding="utf-8"?>
<p:tagLst xmlns:p="http://schemas.openxmlformats.org/presentationml/2006/main">
  <p:tag name="AS_UNIQUEID" val="1856"/>
</p:tagLst>
</file>

<file path=ppt/tags/tag392.xml><?xml version="1.0" encoding="utf-8"?>
<p:tagLst xmlns:p="http://schemas.openxmlformats.org/presentationml/2006/main">
  <p:tag name="AS_UNIQUEID" val="1857"/>
</p:tagLst>
</file>

<file path=ppt/tags/tag393.xml><?xml version="1.0" encoding="utf-8"?>
<p:tagLst xmlns:p="http://schemas.openxmlformats.org/presentationml/2006/main">
  <p:tag name="AS_UNIQUEID" val="1858"/>
</p:tagLst>
</file>

<file path=ppt/tags/tag394.xml><?xml version="1.0" encoding="utf-8"?>
<p:tagLst xmlns:p="http://schemas.openxmlformats.org/presentationml/2006/main">
  <p:tag name="AS_UNIQUEID" val="1859"/>
</p:tagLst>
</file>

<file path=ppt/tags/tag395.xml><?xml version="1.0" encoding="utf-8"?>
<p:tagLst xmlns:p="http://schemas.openxmlformats.org/presentationml/2006/main">
  <p:tag name="AS_UNIQUEID" val="1860"/>
</p:tagLst>
</file>

<file path=ppt/tags/tag396.xml><?xml version="1.0" encoding="utf-8"?>
<p:tagLst xmlns:p="http://schemas.openxmlformats.org/presentationml/2006/main">
  <p:tag name="AS_UNIQUEID" val="1861"/>
</p:tagLst>
</file>

<file path=ppt/tags/tag397.xml><?xml version="1.0" encoding="utf-8"?>
<p:tagLst xmlns:p="http://schemas.openxmlformats.org/presentationml/2006/main">
  <p:tag name="AS_UNIQUEID" val="1862"/>
</p:tagLst>
</file>

<file path=ppt/tags/tag398.xml><?xml version="1.0" encoding="utf-8"?>
<p:tagLst xmlns:p="http://schemas.openxmlformats.org/presentationml/2006/main">
  <p:tag name="AS_UNIQUEID" val="1863"/>
</p:tagLst>
</file>

<file path=ppt/tags/tag399.xml><?xml version="1.0" encoding="utf-8"?>
<p:tagLst xmlns:p="http://schemas.openxmlformats.org/presentationml/2006/main">
  <p:tag name="AS_UNIQUEID" val="1864"/>
</p:tagLst>
</file>

<file path=ppt/tags/tag4.xml><?xml version="1.0" encoding="utf-8"?>
<p:tagLst xmlns:p="http://schemas.openxmlformats.org/presentationml/2006/main">
  <p:tag name="AS_UNIQUEID" val="1489"/>
</p:tagLst>
</file>

<file path=ppt/tags/tag40.xml><?xml version="1.0" encoding="utf-8"?>
<p:tagLst xmlns:p="http://schemas.openxmlformats.org/presentationml/2006/main">
  <p:tag name="AS_UNIQUEID" val="1525"/>
</p:tagLst>
</file>

<file path=ppt/tags/tag400.xml><?xml version="1.0" encoding="utf-8"?>
<p:tagLst xmlns:p="http://schemas.openxmlformats.org/presentationml/2006/main">
  <p:tag name="AS_UNIQUEID" val="1865"/>
</p:tagLst>
</file>

<file path=ppt/tags/tag401.xml><?xml version="1.0" encoding="utf-8"?>
<p:tagLst xmlns:p="http://schemas.openxmlformats.org/presentationml/2006/main">
  <p:tag name="AS_UNIQUEID" val="1866"/>
</p:tagLst>
</file>

<file path=ppt/tags/tag402.xml><?xml version="1.0" encoding="utf-8"?>
<p:tagLst xmlns:p="http://schemas.openxmlformats.org/presentationml/2006/main">
  <p:tag name="AS_UNIQUEID" val="1867"/>
</p:tagLst>
</file>

<file path=ppt/tags/tag403.xml><?xml version="1.0" encoding="utf-8"?>
<p:tagLst xmlns:p="http://schemas.openxmlformats.org/presentationml/2006/main">
  <p:tag name="AS_UNIQUEID" val="1868"/>
</p:tagLst>
</file>

<file path=ppt/tags/tag404.xml><?xml version="1.0" encoding="utf-8"?>
<p:tagLst xmlns:p="http://schemas.openxmlformats.org/presentationml/2006/main">
  <p:tag name="AS_UNIQUEID" val="1869"/>
</p:tagLst>
</file>

<file path=ppt/tags/tag405.xml><?xml version="1.0" encoding="utf-8"?>
<p:tagLst xmlns:p="http://schemas.openxmlformats.org/presentationml/2006/main">
  <p:tag name="AS_UNIQUEID" val="1870"/>
</p:tagLst>
</file>

<file path=ppt/tags/tag406.xml><?xml version="1.0" encoding="utf-8"?>
<p:tagLst xmlns:p="http://schemas.openxmlformats.org/presentationml/2006/main">
  <p:tag name="AS_UNIQUEID" val="1871"/>
</p:tagLst>
</file>

<file path=ppt/tags/tag407.xml><?xml version="1.0" encoding="utf-8"?>
<p:tagLst xmlns:p="http://schemas.openxmlformats.org/presentationml/2006/main">
  <p:tag name="AS_UNIQUEID" val="1872"/>
</p:tagLst>
</file>

<file path=ppt/tags/tag408.xml><?xml version="1.0" encoding="utf-8"?>
<p:tagLst xmlns:p="http://schemas.openxmlformats.org/presentationml/2006/main">
  <p:tag name="AS_UNIQUEID" val="1873"/>
</p:tagLst>
</file>

<file path=ppt/tags/tag409.xml><?xml version="1.0" encoding="utf-8"?>
<p:tagLst xmlns:p="http://schemas.openxmlformats.org/presentationml/2006/main">
  <p:tag name="AS_UNIQUEID" val="1874"/>
</p:tagLst>
</file>

<file path=ppt/tags/tag41.xml><?xml version="1.0" encoding="utf-8"?>
<p:tagLst xmlns:p="http://schemas.openxmlformats.org/presentationml/2006/main">
  <p:tag name="AS_UNIQUEID" val="1526"/>
</p:tagLst>
</file>

<file path=ppt/tags/tag410.xml><?xml version="1.0" encoding="utf-8"?>
<p:tagLst xmlns:p="http://schemas.openxmlformats.org/presentationml/2006/main">
  <p:tag name="AS_UNIQUEID" val="1875"/>
</p:tagLst>
</file>

<file path=ppt/tags/tag411.xml><?xml version="1.0" encoding="utf-8"?>
<p:tagLst xmlns:p="http://schemas.openxmlformats.org/presentationml/2006/main">
  <p:tag name="AS_UNIQUEID" val="1876"/>
</p:tagLst>
</file>

<file path=ppt/tags/tag412.xml><?xml version="1.0" encoding="utf-8"?>
<p:tagLst xmlns:p="http://schemas.openxmlformats.org/presentationml/2006/main">
  <p:tag name="AS_UNIQUEID" val="1877"/>
</p:tagLst>
</file>

<file path=ppt/tags/tag413.xml><?xml version="1.0" encoding="utf-8"?>
<p:tagLst xmlns:p="http://schemas.openxmlformats.org/presentationml/2006/main">
  <p:tag name="AS_UNIQUEID" val="1878"/>
</p:tagLst>
</file>

<file path=ppt/tags/tag414.xml><?xml version="1.0" encoding="utf-8"?>
<p:tagLst xmlns:p="http://schemas.openxmlformats.org/presentationml/2006/main">
  <p:tag name="AS_UNIQUEID" val="1879"/>
</p:tagLst>
</file>

<file path=ppt/tags/tag415.xml><?xml version="1.0" encoding="utf-8"?>
<p:tagLst xmlns:p="http://schemas.openxmlformats.org/presentationml/2006/main">
  <p:tag name="AS_UNIQUEID" val="1880"/>
</p:tagLst>
</file>

<file path=ppt/tags/tag416.xml><?xml version="1.0" encoding="utf-8"?>
<p:tagLst xmlns:p="http://schemas.openxmlformats.org/presentationml/2006/main">
  <p:tag name="AS_UNIQUEID" val="1881"/>
</p:tagLst>
</file>

<file path=ppt/tags/tag417.xml><?xml version="1.0" encoding="utf-8"?>
<p:tagLst xmlns:p="http://schemas.openxmlformats.org/presentationml/2006/main">
  <p:tag name="AS_UNIQUEID" val="1882"/>
</p:tagLst>
</file>

<file path=ppt/tags/tag418.xml><?xml version="1.0" encoding="utf-8"?>
<p:tagLst xmlns:p="http://schemas.openxmlformats.org/presentationml/2006/main">
  <p:tag name="AS_UNIQUEID" val="1883"/>
</p:tagLst>
</file>

<file path=ppt/tags/tag419.xml><?xml version="1.0" encoding="utf-8"?>
<p:tagLst xmlns:p="http://schemas.openxmlformats.org/presentationml/2006/main">
  <p:tag name="AS_UNIQUEID" val="1884"/>
</p:tagLst>
</file>

<file path=ppt/tags/tag42.xml><?xml version="1.0" encoding="utf-8"?>
<p:tagLst xmlns:p="http://schemas.openxmlformats.org/presentationml/2006/main">
  <p:tag name="AS_UNIQUEID" val="1527"/>
</p:tagLst>
</file>

<file path=ppt/tags/tag420.xml><?xml version="1.0" encoding="utf-8"?>
<p:tagLst xmlns:p="http://schemas.openxmlformats.org/presentationml/2006/main">
  <p:tag name="AS_UNIQUEID" val="1885"/>
</p:tagLst>
</file>

<file path=ppt/tags/tag421.xml><?xml version="1.0" encoding="utf-8"?>
<p:tagLst xmlns:p="http://schemas.openxmlformats.org/presentationml/2006/main">
  <p:tag name="AS_UNIQUEID" val="1886"/>
</p:tagLst>
</file>

<file path=ppt/tags/tag422.xml><?xml version="1.0" encoding="utf-8"?>
<p:tagLst xmlns:p="http://schemas.openxmlformats.org/presentationml/2006/main">
  <p:tag name="AS_UNIQUEID" val="1887"/>
</p:tagLst>
</file>

<file path=ppt/tags/tag423.xml><?xml version="1.0" encoding="utf-8"?>
<p:tagLst xmlns:p="http://schemas.openxmlformats.org/presentationml/2006/main">
  <p:tag name="AS_UNIQUEID" val="1888"/>
</p:tagLst>
</file>

<file path=ppt/tags/tag424.xml><?xml version="1.0" encoding="utf-8"?>
<p:tagLst xmlns:p="http://schemas.openxmlformats.org/presentationml/2006/main">
  <p:tag name="AS_UNIQUEID" val="1889"/>
</p:tagLst>
</file>

<file path=ppt/tags/tag425.xml><?xml version="1.0" encoding="utf-8"?>
<p:tagLst xmlns:p="http://schemas.openxmlformats.org/presentationml/2006/main">
  <p:tag name="AS_UNIQUEID" val="1890"/>
</p:tagLst>
</file>

<file path=ppt/tags/tag426.xml><?xml version="1.0" encoding="utf-8"?>
<p:tagLst xmlns:p="http://schemas.openxmlformats.org/presentationml/2006/main">
  <p:tag name="AS_UNIQUEID" val="1891"/>
</p:tagLst>
</file>

<file path=ppt/tags/tag427.xml><?xml version="1.0" encoding="utf-8"?>
<p:tagLst xmlns:p="http://schemas.openxmlformats.org/presentationml/2006/main">
  <p:tag name="AS_UNIQUEID" val="1892"/>
</p:tagLst>
</file>

<file path=ppt/tags/tag428.xml><?xml version="1.0" encoding="utf-8"?>
<p:tagLst xmlns:p="http://schemas.openxmlformats.org/presentationml/2006/main">
  <p:tag name="AS_UNIQUEID" val="1893"/>
</p:tagLst>
</file>

<file path=ppt/tags/tag429.xml><?xml version="1.0" encoding="utf-8"?>
<p:tagLst xmlns:p="http://schemas.openxmlformats.org/presentationml/2006/main">
  <p:tag name="AS_UNIQUEID" val="1894"/>
</p:tagLst>
</file>

<file path=ppt/tags/tag43.xml><?xml version="1.0" encoding="utf-8"?>
<p:tagLst xmlns:p="http://schemas.openxmlformats.org/presentationml/2006/main">
  <p:tag name="AS_UNIQUEID" val="1528"/>
</p:tagLst>
</file>

<file path=ppt/tags/tag430.xml><?xml version="1.0" encoding="utf-8"?>
<p:tagLst xmlns:p="http://schemas.openxmlformats.org/presentationml/2006/main">
  <p:tag name="AS_UNIQUEID" val="1895"/>
</p:tagLst>
</file>

<file path=ppt/tags/tag431.xml><?xml version="1.0" encoding="utf-8"?>
<p:tagLst xmlns:p="http://schemas.openxmlformats.org/presentationml/2006/main">
  <p:tag name="AS_UNIQUEID" val="1896"/>
</p:tagLst>
</file>

<file path=ppt/tags/tag432.xml><?xml version="1.0" encoding="utf-8"?>
<p:tagLst xmlns:p="http://schemas.openxmlformats.org/presentationml/2006/main">
  <p:tag name="AS_UNIQUEID" val="1897"/>
</p:tagLst>
</file>

<file path=ppt/tags/tag433.xml><?xml version="1.0" encoding="utf-8"?>
<p:tagLst xmlns:p="http://schemas.openxmlformats.org/presentationml/2006/main">
  <p:tag name="AS_UNIQUEID" val="1898"/>
</p:tagLst>
</file>

<file path=ppt/tags/tag434.xml><?xml version="1.0" encoding="utf-8"?>
<p:tagLst xmlns:p="http://schemas.openxmlformats.org/presentationml/2006/main">
  <p:tag name="AS_UNIQUEID" val="1899"/>
</p:tagLst>
</file>

<file path=ppt/tags/tag435.xml><?xml version="1.0" encoding="utf-8"?>
<p:tagLst xmlns:p="http://schemas.openxmlformats.org/presentationml/2006/main">
  <p:tag name="AS_UNIQUEID" val="1900"/>
</p:tagLst>
</file>

<file path=ppt/tags/tag436.xml><?xml version="1.0" encoding="utf-8"?>
<p:tagLst xmlns:p="http://schemas.openxmlformats.org/presentationml/2006/main">
  <p:tag name="AS_UNIQUEID" val="1901"/>
</p:tagLst>
</file>

<file path=ppt/tags/tag437.xml><?xml version="1.0" encoding="utf-8"?>
<p:tagLst xmlns:p="http://schemas.openxmlformats.org/presentationml/2006/main">
  <p:tag name="AS_UNIQUEID" val="1902"/>
</p:tagLst>
</file>

<file path=ppt/tags/tag438.xml><?xml version="1.0" encoding="utf-8"?>
<p:tagLst xmlns:p="http://schemas.openxmlformats.org/presentationml/2006/main">
  <p:tag name="AS_UNIQUEID" val="1903"/>
</p:tagLst>
</file>

<file path=ppt/tags/tag439.xml><?xml version="1.0" encoding="utf-8"?>
<p:tagLst xmlns:p="http://schemas.openxmlformats.org/presentationml/2006/main">
  <p:tag name="AS_UNIQUEID" val="1904"/>
</p:tagLst>
</file>

<file path=ppt/tags/tag44.xml><?xml version="1.0" encoding="utf-8"?>
<p:tagLst xmlns:p="http://schemas.openxmlformats.org/presentationml/2006/main">
  <p:tag name="AS_UNIQUEID" val="1529"/>
</p:tagLst>
</file>

<file path=ppt/tags/tag440.xml><?xml version="1.0" encoding="utf-8"?>
<p:tagLst xmlns:p="http://schemas.openxmlformats.org/presentationml/2006/main">
  <p:tag name="AS_UNIQUEID" val="1905"/>
</p:tagLst>
</file>

<file path=ppt/tags/tag441.xml><?xml version="1.0" encoding="utf-8"?>
<p:tagLst xmlns:p="http://schemas.openxmlformats.org/presentationml/2006/main">
  <p:tag name="AS_UNIQUEID" val="1906"/>
</p:tagLst>
</file>

<file path=ppt/tags/tag442.xml><?xml version="1.0" encoding="utf-8"?>
<p:tagLst xmlns:p="http://schemas.openxmlformats.org/presentationml/2006/main">
  <p:tag name="AS_UNIQUEID" val="1907"/>
</p:tagLst>
</file>

<file path=ppt/tags/tag443.xml><?xml version="1.0" encoding="utf-8"?>
<p:tagLst xmlns:p="http://schemas.openxmlformats.org/presentationml/2006/main">
  <p:tag name="AS_UNIQUEID" val="1908"/>
</p:tagLst>
</file>

<file path=ppt/tags/tag444.xml><?xml version="1.0" encoding="utf-8"?>
<p:tagLst xmlns:p="http://schemas.openxmlformats.org/presentationml/2006/main">
  <p:tag name="AS_UNIQUEID" val="1909"/>
</p:tagLst>
</file>

<file path=ppt/tags/tag445.xml><?xml version="1.0" encoding="utf-8"?>
<p:tagLst xmlns:p="http://schemas.openxmlformats.org/presentationml/2006/main">
  <p:tag name="AS_UNIQUEID" val="1910"/>
</p:tagLst>
</file>

<file path=ppt/tags/tag446.xml><?xml version="1.0" encoding="utf-8"?>
<p:tagLst xmlns:p="http://schemas.openxmlformats.org/presentationml/2006/main">
  <p:tag name="AS_UNIQUEID" val="1911"/>
</p:tagLst>
</file>

<file path=ppt/tags/tag447.xml><?xml version="1.0" encoding="utf-8"?>
<p:tagLst xmlns:p="http://schemas.openxmlformats.org/presentationml/2006/main">
  <p:tag name="AS_UNIQUEID" val="1912"/>
</p:tagLst>
</file>

<file path=ppt/tags/tag448.xml><?xml version="1.0" encoding="utf-8"?>
<p:tagLst xmlns:p="http://schemas.openxmlformats.org/presentationml/2006/main">
  <p:tag name="AS_UNIQUEID" val="1913"/>
</p:tagLst>
</file>

<file path=ppt/tags/tag449.xml><?xml version="1.0" encoding="utf-8"?>
<p:tagLst xmlns:p="http://schemas.openxmlformats.org/presentationml/2006/main">
  <p:tag name="AS_UNIQUEID" val="1914"/>
</p:tagLst>
</file>

<file path=ppt/tags/tag45.xml><?xml version="1.0" encoding="utf-8"?>
<p:tagLst xmlns:p="http://schemas.openxmlformats.org/presentationml/2006/main">
  <p:tag name="AS_UNIQUEID" val="1530"/>
</p:tagLst>
</file>

<file path=ppt/tags/tag450.xml><?xml version="1.0" encoding="utf-8"?>
<p:tagLst xmlns:p="http://schemas.openxmlformats.org/presentationml/2006/main">
  <p:tag name="AS_UNIQUEID" val="1915"/>
</p:tagLst>
</file>

<file path=ppt/tags/tag451.xml><?xml version="1.0" encoding="utf-8"?>
<p:tagLst xmlns:p="http://schemas.openxmlformats.org/presentationml/2006/main">
  <p:tag name="AS_UNIQUEID" val="1916"/>
</p:tagLst>
</file>

<file path=ppt/tags/tag452.xml><?xml version="1.0" encoding="utf-8"?>
<p:tagLst xmlns:p="http://schemas.openxmlformats.org/presentationml/2006/main">
  <p:tag name="AS_UNIQUEID" val="1917"/>
</p:tagLst>
</file>

<file path=ppt/tags/tag453.xml><?xml version="1.0" encoding="utf-8"?>
<p:tagLst xmlns:p="http://schemas.openxmlformats.org/presentationml/2006/main">
  <p:tag name="AS_UNIQUEID" val="1918"/>
</p:tagLst>
</file>

<file path=ppt/tags/tag454.xml><?xml version="1.0" encoding="utf-8"?>
<p:tagLst xmlns:p="http://schemas.openxmlformats.org/presentationml/2006/main">
  <p:tag name="AS_UNIQUEID" val="1919"/>
  <p:tag name="KSO_WM_UNIT_TABLE_BEAUTIFY" val="smartTable{97823a7a-f5bb-4bae-87b6-3cc0a6b1c908}"/>
</p:tagLst>
</file>

<file path=ppt/tags/tag455.xml><?xml version="1.0" encoding="utf-8"?>
<p:tagLst xmlns:p="http://schemas.openxmlformats.org/presentationml/2006/main">
  <p:tag name="AS_UNIQUEID" val="1920"/>
</p:tagLst>
</file>

<file path=ppt/tags/tag456.xml><?xml version="1.0" encoding="utf-8"?>
<p:tagLst xmlns:p="http://schemas.openxmlformats.org/presentationml/2006/main">
  <p:tag name="AS_UNIQUEID" val="1921"/>
</p:tagLst>
</file>

<file path=ppt/tags/tag457.xml><?xml version="1.0" encoding="utf-8"?>
<p:tagLst xmlns:p="http://schemas.openxmlformats.org/presentationml/2006/main">
  <p:tag name="AS_UNIQUEID" val="1922"/>
  <p:tag name="KSO_WM_UNIT_TABLE_BEAUTIFY" val="smartTable{97823a7a-f5bb-4bae-87b6-3cc0a6b1c908}"/>
</p:tagLst>
</file>

<file path=ppt/tags/tag458.xml><?xml version="1.0" encoding="utf-8"?>
<p:tagLst xmlns:p="http://schemas.openxmlformats.org/presentationml/2006/main">
  <p:tag name="AS_UNIQUEID" val="1923"/>
</p:tagLst>
</file>

<file path=ppt/tags/tag459.xml><?xml version="1.0" encoding="utf-8"?>
<p:tagLst xmlns:p="http://schemas.openxmlformats.org/presentationml/2006/main">
  <p:tag name="AS_UNIQUEID" val="1924"/>
</p:tagLst>
</file>

<file path=ppt/tags/tag46.xml><?xml version="1.0" encoding="utf-8"?>
<p:tagLst xmlns:p="http://schemas.openxmlformats.org/presentationml/2006/main">
  <p:tag name="AS_UNIQUEID" val="1531"/>
</p:tagLst>
</file>

<file path=ppt/tags/tag460.xml><?xml version="1.0" encoding="utf-8"?>
<p:tagLst xmlns:p="http://schemas.openxmlformats.org/presentationml/2006/main">
  <p:tag name="AS_UNIQUEID" val="1421"/>
</p:tagLst>
</file>

<file path=ppt/tags/tag461.xml><?xml version="1.0" encoding="utf-8"?>
<p:tagLst xmlns:p="http://schemas.openxmlformats.org/presentationml/2006/main">
  <p:tag name="AS_UNIQUEID" val="1410"/>
</p:tagLst>
</file>

<file path=ppt/tags/tag462.xml><?xml version="1.0" encoding="utf-8"?>
<p:tagLst xmlns:p="http://schemas.openxmlformats.org/presentationml/2006/main">
  <p:tag name="AS_UNIQUEID" val="1411"/>
</p:tagLst>
</file>

<file path=ppt/tags/tag463.xml><?xml version="1.0" encoding="utf-8"?>
<p:tagLst xmlns:p="http://schemas.openxmlformats.org/presentationml/2006/main">
  <p:tag name="AS_UNIQUEID" val="1413"/>
</p:tagLst>
</file>

<file path=ppt/tags/tag464.xml><?xml version="1.0" encoding="utf-8"?>
<p:tagLst xmlns:p="http://schemas.openxmlformats.org/presentationml/2006/main">
  <p:tag name="AS_UNIQUEID" val="1415"/>
</p:tagLst>
</file>

<file path=ppt/tags/tag465.xml><?xml version="1.0" encoding="utf-8"?>
<p:tagLst xmlns:p="http://schemas.openxmlformats.org/presentationml/2006/main">
  <p:tag name="AS_UNIQUEID" val="1925"/>
</p:tagLst>
</file>

<file path=ppt/tags/tag466.xml><?xml version="1.0" encoding="utf-8"?>
<p:tagLst xmlns:p="http://schemas.openxmlformats.org/presentationml/2006/main">
  <p:tag name="AS_UNIQUEID" val="1926"/>
</p:tagLst>
</file>

<file path=ppt/tags/tag467.xml><?xml version="1.0" encoding="utf-8"?>
<p:tagLst xmlns:p="http://schemas.openxmlformats.org/presentationml/2006/main">
  <p:tag name="AS_UNIQUEID" val="1927"/>
</p:tagLst>
</file>

<file path=ppt/tags/tag468.xml><?xml version="1.0" encoding="utf-8"?>
<p:tagLst xmlns:p="http://schemas.openxmlformats.org/presentationml/2006/main">
  <p:tag name="AS_UNIQUEID" val="1417"/>
</p:tagLst>
</file>

<file path=ppt/tags/tag469.xml><?xml version="1.0" encoding="utf-8"?>
<p:tagLst xmlns:p="http://schemas.openxmlformats.org/presentationml/2006/main">
  <p:tag name="AS_UNIQUEID" val="1418"/>
</p:tagLst>
</file>

<file path=ppt/tags/tag47.xml><?xml version="1.0" encoding="utf-8"?>
<p:tagLst xmlns:p="http://schemas.openxmlformats.org/presentationml/2006/main">
  <p:tag name="AS_UNIQUEID" val="1532"/>
</p:tagLst>
</file>

<file path=ppt/tags/tag470.xml><?xml version="1.0" encoding="utf-8"?>
<p:tagLst xmlns:p="http://schemas.openxmlformats.org/presentationml/2006/main">
  <p:tag name="AS_UNIQUEID" val="1422"/>
</p:tagLst>
</file>

<file path=ppt/tags/tag471.xml><?xml version="1.0" encoding="utf-8"?>
<p:tagLst xmlns:p="http://schemas.openxmlformats.org/presentationml/2006/main">
  <p:tag name="AS_UNIQUEID" val="1423"/>
</p:tagLst>
</file>

<file path=ppt/tags/tag472.xml><?xml version="1.0" encoding="utf-8"?>
<p:tagLst xmlns:p="http://schemas.openxmlformats.org/presentationml/2006/main">
  <p:tag name="KSO_WM_TEMPLATE_CATEGORY" val="basetag"/>
  <p:tag name="KSO_WM_TEMPLATE_INDEX" val="20163574"/>
</p:tagLst>
</file>

<file path=ppt/tags/tag473.xml><?xml version="1.0" encoding="utf-8"?>
<p:tagLst xmlns:p="http://schemas.openxmlformats.org/presentationml/2006/main">
  <p:tag name="AS_UNIQUEID" val="1928"/>
</p:tagLst>
</file>

<file path=ppt/tags/tag474.xml><?xml version="1.0" encoding="utf-8"?>
<p:tagLst xmlns:p="http://schemas.openxmlformats.org/presentationml/2006/main">
  <p:tag name="AS_UNIQUEID" val="1929"/>
</p:tagLst>
</file>

<file path=ppt/tags/tag475.xml><?xml version="1.0" encoding="utf-8"?>
<p:tagLst xmlns:p="http://schemas.openxmlformats.org/presentationml/2006/main">
  <p:tag name="AS_UNIQUEID" val="1930"/>
</p:tagLst>
</file>

<file path=ppt/tags/tag476.xml><?xml version="1.0" encoding="utf-8"?>
<p:tagLst xmlns:p="http://schemas.openxmlformats.org/presentationml/2006/main">
  <p:tag name="AS_UNIQUEID" val="1931"/>
</p:tagLst>
</file>

<file path=ppt/tags/tag47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478.xml><?xml version="1.0" encoding="utf-8"?>
<p:tagLst xmlns:p="http://schemas.openxmlformats.org/presentationml/2006/main">
  <p:tag name="AS_UNIQUEID" val="1932"/>
</p:tagLst>
</file>

<file path=ppt/tags/tag479.xml><?xml version="1.0" encoding="utf-8"?>
<p:tagLst xmlns:p="http://schemas.openxmlformats.org/presentationml/2006/main">
  <p:tag name="AS_UNIQUEID" val="1933"/>
</p:tagLst>
</file>

<file path=ppt/tags/tag48.xml><?xml version="1.0" encoding="utf-8"?>
<p:tagLst xmlns:p="http://schemas.openxmlformats.org/presentationml/2006/main">
  <p:tag name="AS_UNIQUEID" val="1533"/>
</p:tagLst>
</file>

<file path=ppt/tags/tag480.xml><?xml version="1.0" encoding="utf-8"?>
<p:tagLst xmlns:p="http://schemas.openxmlformats.org/presentationml/2006/main">
  <p:tag name="AS_UNIQUEID" val="1456"/>
</p:tagLst>
</file>

<file path=ppt/tags/tag481.xml><?xml version="1.0" encoding="utf-8"?>
<p:tagLst xmlns:p="http://schemas.openxmlformats.org/presentationml/2006/main">
  <p:tag name="AS_UNIQUEID" val="1934"/>
</p:tagLst>
</file>

<file path=ppt/tags/tag482.xml><?xml version="1.0" encoding="utf-8"?>
<p:tagLst xmlns:p="http://schemas.openxmlformats.org/presentationml/2006/main">
  <p:tag name="AS_UNIQUEID" val="1935"/>
</p:tagLst>
</file>

<file path=ppt/tags/tag483.xml><?xml version="1.0" encoding="utf-8"?>
<p:tagLst xmlns:p="http://schemas.openxmlformats.org/presentationml/2006/main">
  <p:tag name="AS_UNIQUEID" val="1936"/>
</p:tagLst>
</file>

<file path=ppt/tags/tag484.xml><?xml version="1.0" encoding="utf-8"?>
<p:tagLst xmlns:p="http://schemas.openxmlformats.org/presentationml/2006/main">
  <p:tag name="AS_UNIQUEID" val="1937"/>
</p:tagLst>
</file>

<file path=ppt/tags/tag48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486.xml><?xml version="1.0" encoding="utf-8"?>
<p:tagLst xmlns:p="http://schemas.openxmlformats.org/presentationml/2006/main">
  <p:tag name="AS_UNIQUEID" val="1938"/>
</p:tagLst>
</file>

<file path=ppt/tags/tag487.xml><?xml version="1.0" encoding="utf-8"?>
<p:tagLst xmlns:p="http://schemas.openxmlformats.org/presentationml/2006/main">
  <p:tag name="AS_UNIQUEID" val="1474"/>
</p:tagLst>
</file>

<file path=ppt/tags/tag488.xml><?xml version="1.0" encoding="utf-8"?>
<p:tagLst xmlns:p="http://schemas.openxmlformats.org/presentationml/2006/main">
  <p:tag name="AS_UNIQUEID" val="1475"/>
</p:tagLst>
</file>

<file path=ppt/tags/tag489.xml><?xml version="1.0" encoding="utf-8"?>
<p:tagLst xmlns:p="http://schemas.openxmlformats.org/presentationml/2006/main">
  <p:tag name="AS_UNIQUEID" val="1476"/>
</p:tagLst>
</file>

<file path=ppt/tags/tag49.xml><?xml version="1.0" encoding="utf-8"?>
<p:tagLst xmlns:p="http://schemas.openxmlformats.org/presentationml/2006/main">
  <p:tag name="AS_UNIQUEID" val="1534"/>
</p:tagLst>
</file>

<file path=ppt/tags/tag490.xml><?xml version="1.0" encoding="utf-8"?>
<p:tagLst xmlns:p="http://schemas.openxmlformats.org/presentationml/2006/main">
  <p:tag name="AS_UNIQUEID" val="1477"/>
</p:tagLst>
</file>

<file path=ppt/tags/tag491.xml><?xml version="1.0" encoding="utf-8"?>
<p:tagLst xmlns:p="http://schemas.openxmlformats.org/presentationml/2006/main">
  <p:tag name="AS_UNIQUEID" val="1478"/>
</p:tagLst>
</file>

<file path=ppt/tags/tag492.xml><?xml version="1.0" encoding="utf-8"?>
<p:tagLst xmlns:p="http://schemas.openxmlformats.org/presentationml/2006/main">
  <p:tag name="AS_UNIQUEID" val="1480"/>
</p:tagLst>
</file>

<file path=ppt/tags/tag493.xml><?xml version="1.0" encoding="utf-8"?>
<p:tagLst xmlns:p="http://schemas.openxmlformats.org/presentationml/2006/main">
  <p:tag name="AS_UNIQUEID" val="1479"/>
</p:tagLst>
</file>

<file path=ppt/tags/tag494.xml><?xml version="1.0" encoding="utf-8"?>
<p:tagLst xmlns:p="http://schemas.openxmlformats.org/presentationml/2006/main">
  <p:tag name="AS_UNIQUEID" val="1481"/>
</p:tagLst>
</file>

<file path=ppt/tags/tag495.xml><?xml version="1.0" encoding="utf-8"?>
<p:tagLst xmlns:p="http://schemas.openxmlformats.org/presentationml/2006/main">
  <p:tag name="AS_UNIQUEID" val="1939"/>
</p:tagLst>
</file>

<file path=ppt/tags/tag496.xml><?xml version="1.0" encoding="utf-8"?>
<p:tagLst xmlns:p="http://schemas.openxmlformats.org/presentationml/2006/main">
  <p:tag name="AS_UNIQUEID" val="1482"/>
</p:tagLst>
</file>

<file path=ppt/tags/tag497.xml><?xml version="1.0" encoding="utf-8"?>
<p:tagLst xmlns:p="http://schemas.openxmlformats.org/presentationml/2006/main">
  <p:tag name="AS_UNIQUEID" val="1485"/>
</p:tagLst>
</file>

<file path=ppt/tags/tag49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499.xml><?xml version="1.0" encoding="utf-8"?>
<p:tagLst xmlns:p="http://schemas.openxmlformats.org/presentationml/2006/main">
  <p:tag name="AS_UNIQUEID" val="1940"/>
</p:tagLst>
</file>

<file path=ppt/tags/tag5.xml><?xml version="1.0" encoding="utf-8"?>
<p:tagLst xmlns:p="http://schemas.openxmlformats.org/presentationml/2006/main">
  <p:tag name="AS_UNIQUEID" val="1490"/>
</p:tagLst>
</file>

<file path=ppt/tags/tag50.xml><?xml version="1.0" encoding="utf-8"?>
<p:tagLst xmlns:p="http://schemas.openxmlformats.org/presentationml/2006/main">
  <p:tag name="AS_UNIQUEID" val="1535"/>
</p:tagLst>
</file>

<file path=ppt/tags/tag500.xml><?xml version="1.0" encoding="utf-8"?>
<p:tagLst xmlns:p="http://schemas.openxmlformats.org/presentationml/2006/main">
  <p:tag name="AS_UNIQUEID" val="1941"/>
</p:tagLst>
</file>

<file path=ppt/tags/tag501.xml><?xml version="1.0" encoding="utf-8"?>
<p:tagLst xmlns:p="http://schemas.openxmlformats.org/presentationml/2006/main">
  <p:tag name="AS_UNIQUEID" val="1942"/>
</p:tagLst>
</file>

<file path=ppt/tags/tag502.xml><?xml version="1.0" encoding="utf-8"?>
<p:tagLst xmlns:p="http://schemas.openxmlformats.org/presentationml/2006/main">
  <p:tag name="AS_UNIQUEID" val="1943"/>
</p:tagLst>
</file>

<file path=ppt/tags/tag503.xml><?xml version="1.0" encoding="utf-8"?>
<p:tagLst xmlns:p="http://schemas.openxmlformats.org/presentationml/2006/main">
  <p:tag name="AS_UNIQUEID" val="1944"/>
</p:tagLst>
</file>

<file path=ppt/tags/tag504.xml><?xml version="1.0" encoding="utf-8"?>
<p:tagLst xmlns:p="http://schemas.openxmlformats.org/presentationml/2006/main">
  <p:tag name="AS_UNIQUEID" val="1945"/>
</p:tagLst>
</file>

<file path=ppt/tags/tag505.xml><?xml version="1.0" encoding="utf-8"?>
<p:tagLst xmlns:p="http://schemas.openxmlformats.org/presentationml/2006/main">
  <p:tag name="AS_UNIQUEID" val="1946"/>
</p:tagLst>
</file>

<file path=ppt/tags/tag506.xml><?xml version="1.0" encoding="utf-8"?>
<p:tagLst xmlns:p="http://schemas.openxmlformats.org/presentationml/2006/main">
  <p:tag name="AS_UNIQUEID" val="1947"/>
</p:tagLst>
</file>

<file path=ppt/tags/tag507.xml><?xml version="1.0" encoding="utf-8"?>
<p:tagLst xmlns:p="http://schemas.openxmlformats.org/presentationml/2006/main">
  <p:tag name="AS_UNIQUEID" val="1948"/>
</p:tagLst>
</file>

<file path=ppt/tags/tag508.xml><?xml version="1.0" encoding="utf-8"?>
<p:tagLst xmlns:p="http://schemas.openxmlformats.org/presentationml/2006/main">
  <p:tag name="AS_UNIQUEID" val="1949"/>
</p:tagLst>
</file>

<file path=ppt/tags/tag509.xml><?xml version="1.0" encoding="utf-8"?>
<p:tagLst xmlns:p="http://schemas.openxmlformats.org/presentationml/2006/main">
  <p:tag name="AS_UNIQUEID" val="1950"/>
</p:tagLst>
</file>

<file path=ppt/tags/tag51.xml><?xml version="1.0" encoding="utf-8"?>
<p:tagLst xmlns:p="http://schemas.openxmlformats.org/presentationml/2006/main">
  <p:tag name="AS_UNIQUEID" val="1536"/>
</p:tagLst>
</file>

<file path=ppt/tags/tag510.xml><?xml version="1.0" encoding="utf-8"?>
<p:tagLst xmlns:p="http://schemas.openxmlformats.org/presentationml/2006/main">
  <p:tag name="AS_UNIQUEID" val="1951"/>
</p:tagLst>
</file>

<file path=ppt/tags/tag511.xml><?xml version="1.0" encoding="utf-8"?>
<p:tagLst xmlns:p="http://schemas.openxmlformats.org/presentationml/2006/main">
  <p:tag name="AS_UNIQUEID" val="1952"/>
</p:tagLst>
</file>

<file path=ppt/tags/tag512.xml><?xml version="1.0" encoding="utf-8"?>
<p:tagLst xmlns:p="http://schemas.openxmlformats.org/presentationml/2006/main">
  <p:tag name="AS_UNIQUEID" val="1953"/>
</p:tagLst>
</file>

<file path=ppt/tags/tag513.xml><?xml version="1.0" encoding="utf-8"?>
<p:tagLst xmlns:p="http://schemas.openxmlformats.org/presentationml/2006/main">
  <p:tag name="AS_UNIQUEID" val="1954"/>
</p:tagLst>
</file>

<file path=ppt/tags/tag514.xml><?xml version="1.0" encoding="utf-8"?>
<p:tagLst xmlns:p="http://schemas.openxmlformats.org/presentationml/2006/main">
  <p:tag name="AS_UNIQUEID" val="1955"/>
</p:tagLst>
</file>

<file path=ppt/tags/tag515.xml><?xml version="1.0" encoding="utf-8"?>
<p:tagLst xmlns:p="http://schemas.openxmlformats.org/presentationml/2006/main">
  <p:tag name="AS_UNIQUEID" val="1956"/>
</p:tagLst>
</file>

<file path=ppt/tags/tag516.xml><?xml version="1.0" encoding="utf-8"?>
<p:tagLst xmlns:p="http://schemas.openxmlformats.org/presentationml/2006/main">
  <p:tag name="AS_UNIQUEID" val="1957"/>
</p:tagLst>
</file>

<file path=ppt/tags/tag517.xml><?xml version="1.0" encoding="utf-8"?>
<p:tagLst xmlns:p="http://schemas.openxmlformats.org/presentationml/2006/main">
  <p:tag name="AS_UNIQUEID" val="1958"/>
</p:tagLst>
</file>

<file path=ppt/tags/tag518.xml><?xml version="1.0" encoding="utf-8"?>
<p:tagLst xmlns:p="http://schemas.openxmlformats.org/presentationml/2006/main">
  <p:tag name="AS_UNIQUEID" val="1959"/>
</p:tagLst>
</file>

<file path=ppt/tags/tag519.xml><?xml version="1.0" encoding="utf-8"?>
<p:tagLst xmlns:p="http://schemas.openxmlformats.org/presentationml/2006/main">
  <p:tag name="AS_UNIQUEID" val="1960"/>
</p:tagLst>
</file>

<file path=ppt/tags/tag52.xml><?xml version="1.0" encoding="utf-8"?>
<p:tagLst xmlns:p="http://schemas.openxmlformats.org/presentationml/2006/main">
  <p:tag name="AS_UNIQUEID" val="1537"/>
</p:tagLst>
</file>

<file path=ppt/tags/tag520.xml><?xml version="1.0" encoding="utf-8"?>
<p:tagLst xmlns:p="http://schemas.openxmlformats.org/presentationml/2006/main">
  <p:tag name="AS_UNIQUEID" val="1961"/>
</p:tagLst>
</file>

<file path=ppt/tags/tag521.xml><?xml version="1.0" encoding="utf-8"?>
<p:tagLst xmlns:p="http://schemas.openxmlformats.org/presentationml/2006/main">
  <p:tag name="AS_UNIQUEID" val="1962"/>
</p:tagLst>
</file>

<file path=ppt/tags/tag522.xml><?xml version="1.0" encoding="utf-8"?>
<p:tagLst xmlns:p="http://schemas.openxmlformats.org/presentationml/2006/main">
  <p:tag name="AS_UNIQUEID" val="1963"/>
</p:tagLst>
</file>

<file path=ppt/tags/tag523.xml><?xml version="1.0" encoding="utf-8"?>
<p:tagLst xmlns:p="http://schemas.openxmlformats.org/presentationml/2006/main">
  <p:tag name="AS_UNIQUEID" val="1964"/>
</p:tagLst>
</file>

<file path=ppt/tags/tag524.xml><?xml version="1.0" encoding="utf-8"?>
<p:tagLst xmlns:p="http://schemas.openxmlformats.org/presentationml/2006/main">
  <p:tag name="AS_UNIQUEID" val="1965"/>
</p:tagLst>
</file>

<file path=ppt/tags/tag525.xml><?xml version="1.0" encoding="utf-8"?>
<p:tagLst xmlns:p="http://schemas.openxmlformats.org/presentationml/2006/main">
  <p:tag name="AS_UNIQUEID" val="1966"/>
</p:tagLst>
</file>

<file path=ppt/tags/tag526.xml><?xml version="1.0" encoding="utf-8"?>
<p:tagLst xmlns:p="http://schemas.openxmlformats.org/presentationml/2006/main">
  <p:tag name="AS_UNIQUEID" val="1967"/>
</p:tagLst>
</file>

<file path=ppt/tags/tag527.xml><?xml version="1.0" encoding="utf-8"?>
<p:tagLst xmlns:p="http://schemas.openxmlformats.org/presentationml/2006/main">
  <p:tag name="AS_UNIQUEID" val="1968"/>
</p:tagLst>
</file>

<file path=ppt/tags/tag528.xml><?xml version="1.0" encoding="utf-8"?>
<p:tagLst xmlns:p="http://schemas.openxmlformats.org/presentationml/2006/main">
  <p:tag name="AS_UNIQUEID" val="1969"/>
</p:tagLst>
</file>

<file path=ppt/tags/tag529.xml><?xml version="1.0" encoding="utf-8"?>
<p:tagLst xmlns:p="http://schemas.openxmlformats.org/presentationml/2006/main">
  <p:tag name="AS_UNIQUEID" val="1970"/>
</p:tagLst>
</file>

<file path=ppt/tags/tag53.xml><?xml version="1.0" encoding="utf-8"?>
<p:tagLst xmlns:p="http://schemas.openxmlformats.org/presentationml/2006/main">
  <p:tag name="AS_UNIQUEID" val="1538"/>
</p:tagLst>
</file>

<file path=ppt/tags/tag530.xml><?xml version="1.0" encoding="utf-8"?>
<p:tagLst xmlns:p="http://schemas.openxmlformats.org/presentationml/2006/main">
  <p:tag name="AS_UNIQUEID" val="1971"/>
</p:tagLst>
</file>

<file path=ppt/tags/tag531.xml><?xml version="1.0" encoding="utf-8"?>
<p:tagLst xmlns:p="http://schemas.openxmlformats.org/presentationml/2006/main">
  <p:tag name="AS_UNIQUEID" val="1972"/>
</p:tagLst>
</file>

<file path=ppt/tags/tag532.xml><?xml version="1.0" encoding="utf-8"?>
<p:tagLst xmlns:p="http://schemas.openxmlformats.org/presentationml/2006/main">
  <p:tag name="AS_UNIQUEID" val="1173"/>
</p:tagLst>
</file>

<file path=ppt/tags/tag533.xml><?xml version="1.0" encoding="utf-8"?>
<p:tagLst xmlns:p="http://schemas.openxmlformats.org/presentationml/2006/main">
  <p:tag name="KSO_WM_BEAUTIFY_FLAG" val="#wm#"/>
  <p:tag name="KSO_WM_SLIDE_ID" val="basetag20163574_23"/>
  <p:tag name="KSO_WM_SLIDE_INDEX" val="23"/>
  <p:tag name="KSO_WM_SLIDE_ITEM_CNT" val="0"/>
  <p:tag name="KSO_WM_SLIDE_TYPE" val="endPage"/>
  <p:tag name="KSO_WM_TAG_VERSION" val="1.0"/>
  <p:tag name="KSO_WM_TEMPLATE_CATEGORY" val="basetag"/>
  <p:tag name="KSO_WM_TEMPLATE_INDEX" val="20163574"/>
</p:tagLst>
</file>

<file path=ppt/tags/tag534.xml><?xml version="1.0" encoding="utf-8"?>
<p:tagLst xmlns:p="http://schemas.openxmlformats.org/presentationml/2006/main">
  <p:tag name="AS_UNIQUEID" val="1973"/>
</p:tagLst>
</file>

<file path=ppt/tags/tag535.xml><?xml version="1.0" encoding="utf-8"?>
<p:tagLst xmlns:p="http://schemas.openxmlformats.org/presentationml/2006/main">
  <p:tag name="AS_UNIQUEID" val="1974"/>
</p:tagLst>
</file>

<file path=ppt/tags/tag536.xml><?xml version="1.0" encoding="utf-8"?>
<p:tagLst xmlns:p="http://schemas.openxmlformats.org/presentationml/2006/main">
  <p:tag name="AS_UNIQUEID" val="1975"/>
</p:tagLst>
</file>

<file path=ppt/tags/tag537.xml><?xml version="1.0" encoding="utf-8"?>
<p:tagLst xmlns:p="http://schemas.openxmlformats.org/presentationml/2006/main">
  <p:tag name="AS_UNIQUEID" val="1976"/>
</p:tagLst>
</file>

<file path=ppt/tags/tag538.xml><?xml version="1.0" encoding="utf-8"?>
<p:tagLst xmlns:p="http://schemas.openxmlformats.org/presentationml/2006/main">
  <p:tag name="AS_UNIQUEID" val="1977"/>
</p:tagLst>
</file>

<file path=ppt/tags/tag539.xml><?xml version="1.0" encoding="utf-8"?>
<p:tagLst xmlns:p="http://schemas.openxmlformats.org/presentationml/2006/main">
  <p:tag name="AS_UNIQUEID" val="1978"/>
</p:tagLst>
</file>

<file path=ppt/tags/tag54.xml><?xml version="1.0" encoding="utf-8"?>
<p:tagLst xmlns:p="http://schemas.openxmlformats.org/presentationml/2006/main">
  <p:tag name="AS_UNIQUEID" val="1539"/>
</p:tagLst>
</file>

<file path=ppt/tags/tag540.xml><?xml version="1.0" encoding="utf-8"?>
<p:tagLst xmlns:p="http://schemas.openxmlformats.org/presentationml/2006/main">
  <p:tag name="AS_UNIQUEID" val="1979"/>
</p:tagLst>
</file>

<file path=ppt/tags/tag541.xml><?xml version="1.0" encoding="utf-8"?>
<p:tagLst xmlns:p="http://schemas.openxmlformats.org/presentationml/2006/main">
  <p:tag name="AS_UNIQUEID" val="1980"/>
</p:tagLst>
</file>

<file path=ppt/tags/tag542.xml><?xml version="1.0" encoding="utf-8"?>
<p:tagLst xmlns:p="http://schemas.openxmlformats.org/presentationml/2006/main">
  <p:tag name="AS_UNIQUEID" val="1981"/>
</p:tagLst>
</file>

<file path=ppt/tags/tag543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544.xml><?xml version="1.0" encoding="utf-8"?>
<p:tagLst xmlns:p="http://schemas.openxmlformats.org/presentationml/2006/main">
  <p:tag name="AS_UNIQUEID" val="1982"/>
</p:tagLst>
</file>

<file path=ppt/tags/tag545.xml><?xml version="1.0" encoding="utf-8"?>
<p:tagLst xmlns:p="http://schemas.openxmlformats.org/presentationml/2006/main">
  <p:tag name="AS_UNIQUEID" val="1983"/>
</p:tagLst>
</file>

<file path=ppt/tags/tag546.xml><?xml version="1.0" encoding="utf-8"?>
<p:tagLst xmlns:p="http://schemas.openxmlformats.org/presentationml/2006/main">
  <p:tag name="AS_UNIQUEID" val="1984"/>
</p:tagLst>
</file>

<file path=ppt/tags/tag547.xml><?xml version="1.0" encoding="utf-8"?>
<p:tagLst xmlns:p="http://schemas.openxmlformats.org/presentationml/2006/main">
  <p:tag name="AS_UNIQUEID" val="1985"/>
</p:tagLst>
</file>

<file path=ppt/tags/tag548.xml><?xml version="1.0" encoding="utf-8"?>
<p:tagLst xmlns:p="http://schemas.openxmlformats.org/presentationml/2006/main">
  <p:tag name="AS_UNIQUEID" val="1986"/>
</p:tagLst>
</file>

<file path=ppt/tags/tag549.xml><?xml version="1.0" encoding="utf-8"?>
<p:tagLst xmlns:p="http://schemas.openxmlformats.org/presentationml/2006/main">
  <p:tag name="AS_UNIQUEID" val="1987"/>
</p:tagLst>
</file>

<file path=ppt/tags/tag55.xml><?xml version="1.0" encoding="utf-8"?>
<p:tagLst xmlns:p="http://schemas.openxmlformats.org/presentationml/2006/main">
  <p:tag name="AS_UNIQUEID" val="1540"/>
</p:tagLst>
</file>

<file path=ppt/tags/tag550.xml><?xml version="1.0" encoding="utf-8"?>
<p:tagLst xmlns:p="http://schemas.openxmlformats.org/presentationml/2006/main">
  <p:tag name="AS_UNIQUEID" val="1988"/>
</p:tagLst>
</file>

<file path=ppt/tags/tag551.xml><?xml version="1.0" encoding="utf-8"?>
<p:tagLst xmlns:p="http://schemas.openxmlformats.org/presentationml/2006/main">
  <p:tag name="AS_UNIQUEID" val="1989"/>
</p:tagLst>
</file>

<file path=ppt/tags/tag552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74"/>
</p:tagLst>
</file>

<file path=ppt/tags/tag55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6.xml><?xml version="1.0" encoding="utf-8"?>
<p:tagLst xmlns:p="http://schemas.openxmlformats.org/presentationml/2006/main">
  <p:tag name="AS_UNIQUEID" val="1541"/>
</p:tagLst>
</file>

<file path=ppt/tags/tag57.xml><?xml version="1.0" encoding="utf-8"?>
<p:tagLst xmlns:p="http://schemas.openxmlformats.org/presentationml/2006/main">
  <p:tag name="AS_UNIQUEID" val="1542"/>
</p:tagLst>
</file>

<file path=ppt/tags/tag58.xml><?xml version="1.0" encoding="utf-8"?>
<p:tagLst xmlns:p="http://schemas.openxmlformats.org/presentationml/2006/main">
  <p:tag name="AS_UNIQUEID" val="1543"/>
</p:tagLst>
</file>

<file path=ppt/tags/tag59.xml><?xml version="1.0" encoding="utf-8"?>
<p:tagLst xmlns:p="http://schemas.openxmlformats.org/presentationml/2006/main">
  <p:tag name="AS_UNIQUEID" val="1544"/>
</p:tagLst>
</file>

<file path=ppt/tags/tag6.xml><?xml version="1.0" encoding="utf-8"?>
<p:tagLst xmlns:p="http://schemas.openxmlformats.org/presentationml/2006/main">
  <p:tag name="AS_UNIQUEID" val="1491"/>
</p:tagLst>
</file>

<file path=ppt/tags/tag60.xml><?xml version="1.0" encoding="utf-8"?>
<p:tagLst xmlns:p="http://schemas.openxmlformats.org/presentationml/2006/main">
  <p:tag name="AS_UNIQUEID" val="1545"/>
</p:tagLst>
</file>

<file path=ppt/tags/tag61.xml><?xml version="1.0" encoding="utf-8"?>
<p:tagLst xmlns:p="http://schemas.openxmlformats.org/presentationml/2006/main">
  <p:tag name="AS_UNIQUEID" val="1546"/>
</p:tagLst>
</file>

<file path=ppt/tags/tag62.xml><?xml version="1.0" encoding="utf-8"?>
<p:tagLst xmlns:p="http://schemas.openxmlformats.org/presentationml/2006/main">
  <p:tag name="AS_UNIQUEID" val="1547"/>
</p:tagLst>
</file>

<file path=ppt/tags/tag63.xml><?xml version="1.0" encoding="utf-8"?>
<p:tagLst xmlns:p="http://schemas.openxmlformats.org/presentationml/2006/main">
  <p:tag name="AS_UNIQUEID" val="1548"/>
</p:tagLst>
</file>

<file path=ppt/tags/tag64.xml><?xml version="1.0" encoding="utf-8"?>
<p:tagLst xmlns:p="http://schemas.openxmlformats.org/presentationml/2006/main">
  <p:tag name="AS_UNIQUEID" val="1549"/>
</p:tagLst>
</file>

<file path=ppt/tags/tag65.xml><?xml version="1.0" encoding="utf-8"?>
<p:tagLst xmlns:p="http://schemas.openxmlformats.org/presentationml/2006/main">
  <p:tag name="AS_UNIQUEID" val="1550"/>
</p:tagLst>
</file>

<file path=ppt/tags/tag66.xml><?xml version="1.0" encoding="utf-8"?>
<p:tagLst xmlns:p="http://schemas.openxmlformats.org/presentationml/2006/main">
  <p:tag name="AS_UNIQUEID" val="1551"/>
</p:tagLst>
</file>

<file path=ppt/tags/tag67.xml><?xml version="1.0" encoding="utf-8"?>
<p:tagLst xmlns:p="http://schemas.openxmlformats.org/presentationml/2006/main">
  <p:tag name="AS_UNIQUEID" val="1552"/>
</p:tagLst>
</file>

<file path=ppt/tags/tag68.xml><?xml version="1.0" encoding="utf-8"?>
<p:tagLst xmlns:p="http://schemas.openxmlformats.org/presentationml/2006/main">
  <p:tag name="AS_UNIQUEID" val="1553"/>
</p:tagLst>
</file>

<file path=ppt/tags/tag69.xml><?xml version="1.0" encoding="utf-8"?>
<p:tagLst xmlns:p="http://schemas.openxmlformats.org/presentationml/2006/main">
  <p:tag name="AS_UNIQUEID" val="1554"/>
</p:tagLst>
</file>

<file path=ppt/tags/tag7.xml><?xml version="1.0" encoding="utf-8"?>
<p:tagLst xmlns:p="http://schemas.openxmlformats.org/presentationml/2006/main">
  <p:tag name="AS_UNIQUEID" val="1492"/>
</p:tagLst>
</file>

<file path=ppt/tags/tag70.xml><?xml version="1.0" encoding="utf-8"?>
<p:tagLst xmlns:p="http://schemas.openxmlformats.org/presentationml/2006/main">
  <p:tag name="AS_UNIQUEID" val="1555"/>
</p:tagLst>
</file>

<file path=ppt/tags/tag71.xml><?xml version="1.0" encoding="utf-8"?>
<p:tagLst xmlns:p="http://schemas.openxmlformats.org/presentationml/2006/main">
  <p:tag name="AS_UNIQUEID" val="1556"/>
</p:tagLst>
</file>

<file path=ppt/tags/tag72.xml><?xml version="1.0" encoding="utf-8"?>
<p:tagLst xmlns:p="http://schemas.openxmlformats.org/presentationml/2006/main">
  <p:tag name="AS_UNIQUEID" val="1557"/>
</p:tagLst>
</file>

<file path=ppt/tags/tag73.xml><?xml version="1.0" encoding="utf-8"?>
<p:tagLst xmlns:p="http://schemas.openxmlformats.org/presentationml/2006/main">
  <p:tag name="AS_UNIQUEID" val="1558"/>
</p:tagLst>
</file>

<file path=ppt/tags/tag74.xml><?xml version="1.0" encoding="utf-8"?>
<p:tagLst xmlns:p="http://schemas.openxmlformats.org/presentationml/2006/main">
  <p:tag name="AS_UNIQUEID" val="1559"/>
</p:tagLst>
</file>

<file path=ppt/tags/tag75.xml><?xml version="1.0" encoding="utf-8"?>
<p:tagLst xmlns:p="http://schemas.openxmlformats.org/presentationml/2006/main">
  <p:tag name="AS_UNIQUEID" val="1560"/>
</p:tagLst>
</file>

<file path=ppt/tags/tag76.xml><?xml version="1.0" encoding="utf-8"?>
<p:tagLst xmlns:p="http://schemas.openxmlformats.org/presentationml/2006/main">
  <p:tag name="AS_UNIQUEID" val="1561"/>
</p:tagLst>
</file>

<file path=ppt/tags/tag77.xml><?xml version="1.0" encoding="utf-8"?>
<p:tagLst xmlns:p="http://schemas.openxmlformats.org/presentationml/2006/main">
  <p:tag name="AS_UNIQUEID" val="1562"/>
</p:tagLst>
</file>

<file path=ppt/tags/tag78.xml><?xml version="1.0" encoding="utf-8"?>
<p:tagLst xmlns:p="http://schemas.openxmlformats.org/presentationml/2006/main">
  <p:tag name="AS_UNIQUEID" val="1563"/>
</p:tagLst>
</file>

<file path=ppt/tags/tag79.xml><?xml version="1.0" encoding="utf-8"?>
<p:tagLst xmlns:p="http://schemas.openxmlformats.org/presentationml/2006/main">
  <p:tag name="AS_UNIQUEID" val="1564"/>
</p:tagLst>
</file>

<file path=ppt/tags/tag8.xml><?xml version="1.0" encoding="utf-8"?>
<p:tagLst xmlns:p="http://schemas.openxmlformats.org/presentationml/2006/main">
  <p:tag name="AS_UNIQUEID" val="1493"/>
</p:tagLst>
</file>

<file path=ppt/tags/tag80.xml><?xml version="1.0" encoding="utf-8"?>
<p:tagLst xmlns:p="http://schemas.openxmlformats.org/presentationml/2006/main">
  <p:tag name="AS_UNIQUEID" val="1565"/>
</p:tagLst>
</file>

<file path=ppt/tags/tag81.xml><?xml version="1.0" encoding="utf-8"?>
<p:tagLst xmlns:p="http://schemas.openxmlformats.org/presentationml/2006/main">
  <p:tag name="AS_UNIQUEID" val="1566"/>
</p:tagLst>
</file>

<file path=ppt/tags/tag82.xml><?xml version="1.0" encoding="utf-8"?>
<p:tagLst xmlns:p="http://schemas.openxmlformats.org/presentationml/2006/main">
  <p:tag name="AS_UNIQUEID" val="1567"/>
</p:tagLst>
</file>

<file path=ppt/tags/tag83.xml><?xml version="1.0" encoding="utf-8"?>
<p:tagLst xmlns:p="http://schemas.openxmlformats.org/presentationml/2006/main">
  <p:tag name="AS_UNIQUEID" val="1568"/>
</p:tagLst>
</file>

<file path=ppt/tags/tag84.xml><?xml version="1.0" encoding="utf-8"?>
<p:tagLst xmlns:p="http://schemas.openxmlformats.org/presentationml/2006/main">
  <p:tag name="AS_UNIQUEID" val="1569"/>
</p:tagLst>
</file>

<file path=ppt/tags/tag85.xml><?xml version="1.0" encoding="utf-8"?>
<p:tagLst xmlns:p="http://schemas.openxmlformats.org/presentationml/2006/main">
  <p:tag name="AS_UNIQUEID" val="1570"/>
</p:tagLst>
</file>

<file path=ppt/tags/tag86.xml><?xml version="1.0" encoding="utf-8"?>
<p:tagLst xmlns:p="http://schemas.openxmlformats.org/presentationml/2006/main">
  <p:tag name="AS_UNIQUEID" val="1571"/>
</p:tagLst>
</file>

<file path=ppt/tags/tag87.xml><?xml version="1.0" encoding="utf-8"?>
<p:tagLst xmlns:p="http://schemas.openxmlformats.org/presentationml/2006/main">
  <p:tag name="AS_UNIQUEID" val="1572"/>
</p:tagLst>
</file>

<file path=ppt/tags/tag88.xml><?xml version="1.0" encoding="utf-8"?>
<p:tagLst xmlns:p="http://schemas.openxmlformats.org/presentationml/2006/main">
  <p:tag name="AS_UNIQUEID" val="1573"/>
</p:tagLst>
</file>

<file path=ppt/tags/tag89.xml><?xml version="1.0" encoding="utf-8"?>
<p:tagLst xmlns:p="http://schemas.openxmlformats.org/presentationml/2006/main">
  <p:tag name="AS_UNIQUEID" val="1574"/>
</p:tagLst>
</file>

<file path=ppt/tags/tag9.xml><?xml version="1.0" encoding="utf-8"?>
<p:tagLst xmlns:p="http://schemas.openxmlformats.org/presentationml/2006/main">
  <p:tag name="AS_UNIQUEID" val="1494"/>
</p:tagLst>
</file>

<file path=ppt/tags/tag90.xml><?xml version="1.0" encoding="utf-8"?>
<p:tagLst xmlns:p="http://schemas.openxmlformats.org/presentationml/2006/main">
  <p:tag name="AS_UNIQUEID" val="1575"/>
</p:tagLst>
</file>

<file path=ppt/tags/tag91.xml><?xml version="1.0" encoding="utf-8"?>
<p:tagLst xmlns:p="http://schemas.openxmlformats.org/presentationml/2006/main">
  <p:tag name="AS_UNIQUEID" val="1576"/>
</p:tagLst>
</file>

<file path=ppt/tags/tag92.xml><?xml version="1.0" encoding="utf-8"?>
<p:tagLst xmlns:p="http://schemas.openxmlformats.org/presentationml/2006/main">
  <p:tag name="AS_UNIQUEID" val="1577"/>
</p:tagLst>
</file>

<file path=ppt/tags/tag93.xml><?xml version="1.0" encoding="utf-8"?>
<p:tagLst xmlns:p="http://schemas.openxmlformats.org/presentationml/2006/main">
  <p:tag name="AS_UNIQUEID" val="1578"/>
</p:tagLst>
</file>

<file path=ppt/tags/tag94.xml><?xml version="1.0" encoding="utf-8"?>
<p:tagLst xmlns:p="http://schemas.openxmlformats.org/presentationml/2006/main">
  <p:tag name="AS_UNIQUEID" val="1579"/>
</p:tagLst>
</file>

<file path=ppt/tags/tag95.xml><?xml version="1.0" encoding="utf-8"?>
<p:tagLst xmlns:p="http://schemas.openxmlformats.org/presentationml/2006/main">
  <p:tag name="AS_UNIQUEID" val="1580"/>
</p:tagLst>
</file>

<file path=ppt/tags/tag96.xml><?xml version="1.0" encoding="utf-8"?>
<p:tagLst xmlns:p="http://schemas.openxmlformats.org/presentationml/2006/main">
  <p:tag name="AS_UNIQUEID" val="1581"/>
</p:tagLst>
</file>

<file path=ppt/tags/tag97.xml><?xml version="1.0" encoding="utf-8"?>
<p:tagLst xmlns:p="http://schemas.openxmlformats.org/presentationml/2006/main">
  <p:tag name="AS_UNIQUEID" val="1582"/>
</p:tagLst>
</file>

<file path=ppt/tags/tag98.xml><?xml version="1.0" encoding="utf-8"?>
<p:tagLst xmlns:p="http://schemas.openxmlformats.org/presentationml/2006/main">
  <p:tag name="AS_UNIQUEID" val="1583"/>
</p:tagLst>
</file>

<file path=ppt/tags/tag99.xml><?xml version="1.0" encoding="utf-8"?>
<p:tagLst xmlns:p="http://schemas.openxmlformats.org/presentationml/2006/main">
  <p:tag name="AS_UNIQUEID" val="1584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2">
      <a:majorFont>
        <a:latin typeface="微软雅黑"/>
        <a:ea typeface="叶根友刀锋黑草"/>
        <a:cs typeface="Arial"/>
      </a:majorFont>
      <a:minorFont>
        <a:latin typeface="微软雅黑"/>
        <a:ea typeface="方正清刻本悦宋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393</Paragraphs>
  <Slides>43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76">
      <vt:lpstr>Arial</vt:lpstr>
      <vt:lpstr>微软雅黑</vt:lpstr>
      <vt:lpstr>叶根友刀锋黑草</vt:lpstr>
      <vt:lpstr>方正清刻本悦宋简体</vt:lpstr>
      <vt:lpstr>叶根友行书繁</vt:lpstr>
      <vt:lpstr>Calibri Light</vt:lpstr>
      <vt:lpstr>Calibri</vt:lpstr>
      <vt:lpstr>华文楷体</vt:lpstr>
      <vt:lpstr>华文宋体</vt:lpstr>
      <vt:lpstr>凌慧体-简</vt:lpstr>
      <vt:lpstr>楷体</vt:lpstr>
      <vt:lpstr>楷体_GB2312</vt:lpstr>
      <vt:lpstr>宋体</vt:lpstr>
      <vt:lpstr>黑体</vt:lpstr>
      <vt:lpstr>报隶-简</vt:lpstr>
      <vt:lpstr>Times New Roman</vt:lpstr>
      <vt:lpstr>华文新魏</vt:lpstr>
      <vt:lpstr>华文中宋</vt:lpstr>
      <vt:lpstr>青鸟华光简隶变</vt:lpstr>
      <vt:lpstr>Wingdings</vt:lpstr>
      <vt:lpstr>Tahoma</vt:lpstr>
      <vt:lpstr>幼圆</vt:lpstr>
      <vt:lpstr>华文行楷</vt:lpstr>
      <vt:lpstr>儷黑 Pro</vt:lpstr>
      <vt:lpstr>方正行楷简体</vt:lpstr>
      <vt:lpstr>汉仪全唐诗简</vt:lpstr>
      <vt:lpstr>腾祥铁山楷书繁</vt:lpstr>
      <vt:lpstr>方正粗黑宋简体</vt:lpstr>
      <vt:lpstr>隶书</vt:lpstr>
      <vt:lpstr>TypeLand 康熙字典體試用版</vt:lpstr>
      <vt:lpstr>仿宋</vt:lpstr>
      <vt:lpstr>娃娃体-简</vt:lpstr>
      <vt:lpstr>1_Office 主题​​</vt:lpstr>
      <vt:lpstr>       “夫以铜为镜，可以正衣冠；以史为镜，可以知兴替；以人为镜，可以明得失。”                                                       ——李世民</vt:lpstr>
      <vt:lpstr>六国论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初读课文，疏通文意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精读课文，探究文本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第三段最后一句话在全文中有什么作用？</vt:lpstr>
      <vt:lpstr>第四段在结构上的作用是什么？作者在评价六国的灭亡，意在阐述什么样的政治主张？</vt:lpstr>
      <vt:lpstr>PowerPoint Presentation</vt:lpstr>
      <vt:lpstr>PowerPoint Presentation</vt:lpstr>
      <vt:lpstr>主旨：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2021-04-21T17:33:12.005</cp:lastPrinted>
  <dcterms:created xsi:type="dcterms:W3CDTF">2021-04-21T17:33:12Z</dcterms:created>
  <dcterms:modified xsi:type="dcterms:W3CDTF">2021-04-21T09:33:15Z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