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7" r:id="rId3"/>
    <p:sldId id="410" r:id="rId5"/>
    <p:sldId id="411" r:id="rId6"/>
    <p:sldId id="412" r:id="rId7"/>
    <p:sldId id="414" r:id="rId8"/>
    <p:sldId id="415" r:id="rId9"/>
    <p:sldId id="416" r:id="rId10"/>
    <p:sldId id="262" r:id="rId11"/>
    <p:sldId id="259" r:id="rId12"/>
    <p:sldId id="256" r:id="rId13"/>
    <p:sldId id="417" r:id="rId14"/>
    <p:sldId id="258" r:id="rId15"/>
    <p:sldId id="418" r:id="rId16"/>
    <p:sldId id="267" r:id="rId17"/>
    <p:sldId id="263" r:id="rId18"/>
    <p:sldId id="419" r:id="rId19"/>
    <p:sldId id="264" r:id="rId20"/>
    <p:sldId id="420" r:id="rId21"/>
    <p:sldId id="309" r:id="rId22"/>
    <p:sldId id="421" r:id="rId23"/>
    <p:sldId id="422" r:id="rId24"/>
    <p:sldId id="423" r:id="rId25"/>
    <p:sldId id="424" r:id="rId26"/>
    <p:sldId id="425" r:id="rId27"/>
    <p:sldId id="426" r:id="rId28"/>
    <p:sldId id="427" r:id="rId29"/>
    <p:sldId id="428" r:id="rId30"/>
    <p:sldId id="429" r:id="rId31"/>
    <p:sldId id="430" r:id="rId32"/>
    <p:sldId id="431" r:id="rId33"/>
    <p:sldId id="432" r:id="rId34"/>
    <p:sldId id="306" r:id="rId35"/>
    <p:sldId id="433" r:id="rId36"/>
    <p:sldId id="307" r:id="rId37"/>
    <p:sldId id="434" r:id="rId38"/>
    <p:sldId id="308" r:id="rId39"/>
    <p:sldId id="348" r:id="rId40"/>
    <p:sldId id="349" r:id="rId41"/>
    <p:sldId id="284" r:id="rId42"/>
    <p:sldId id="435" r:id="rId43"/>
    <p:sldId id="436" r:id="rId44"/>
    <p:sldId id="386" r:id="rId45"/>
    <p:sldId id="383" r:id="rId46"/>
    <p:sldId id="384" r:id="rId47"/>
    <p:sldId id="291" r:id="rId4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11" clrIdx="0"/>
  <p:cmAuthor id="2" name="Administrat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9900"/>
    <a:srgbClr val="660033"/>
    <a:srgbClr val="FFFF00"/>
    <a:srgbClr val="00CC66"/>
    <a:srgbClr val="CCECFF"/>
    <a:srgbClr val="CC33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8"/>
    <p:restoredTop sz="94585"/>
  </p:normalViewPr>
  <p:slideViewPr>
    <p:cSldViewPr showGuides="1">
      <p:cViewPr>
        <p:scale>
          <a:sx n="50" d="100"/>
          <a:sy n="50" d="100"/>
        </p:scale>
        <p:origin x="-1734" y="-1188"/>
      </p:cViewPr>
      <p:guideLst>
        <p:guide orient="horz" pos="214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25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kumimoji="1"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253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kumimoji="1" sz="1200" smtClean="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4036"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253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kumimoji="1" sz="12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lvl="0" algn="r" eaLnBrk="1" hangingPunct="1"/>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pPr>
            <a:fld id="{9A0DB2DC-4C9A-4742-B13C-FB6460FD3503}" type="slidenum">
              <a:rPr lang="en-US" altLang="zh-CN" dirty="0"/>
            </a:fld>
            <a:endParaRPr lang="en-US" altLang="zh-CN" dirty="0"/>
          </a:p>
        </p:txBody>
      </p:sp>
      <p:sp>
        <p:nvSpPr>
          <p:cNvPr id="45059" name="Rectangle 2"/>
          <p:cNvSpPr>
            <a:spLocks noRot="1" noTextEdit="1"/>
          </p:cNvSpPr>
          <p:nvPr>
            <p:ph type="sldImg"/>
          </p:nvPr>
        </p:nvSpPr>
        <p:spPr/>
      </p:sp>
      <p:sp>
        <p:nvSpPr>
          <p:cNvPr id="45060"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7"/>
          <p:cNvSpPr txBox="1">
            <a:spLocks noGrp="1"/>
          </p:cNvSpPr>
          <p:nvPr/>
        </p:nvSpPr>
        <p:spPr>
          <a:xfrm>
            <a:off x="3886200" y="8686800"/>
            <a:ext cx="2971800" cy="457200"/>
          </a:xfrm>
          <a:prstGeom prst="rect">
            <a:avLst/>
          </a:prstGeom>
          <a:noFill/>
          <a:ln w="9525">
            <a:noFill/>
          </a:ln>
        </p:spPr>
        <p:txBody>
          <a:bodyPr anchor="b"/>
          <a:p>
            <a:pPr lvl="0" indent="0" algn="r"/>
            <a:fld id="{9A0DB2DC-4C9A-4742-B13C-FB6460FD3503}" type="slidenum">
              <a:rPr lang="zh-CN" altLang="en-US" sz="1200" dirty="0">
                <a:latin typeface="Times New Roman" panose="02020603050405020304" pitchFamily="18" charset="0"/>
              </a:rPr>
            </a:fld>
            <a:endParaRPr lang="zh-CN" altLang="en-US" sz="1200" dirty="0">
              <a:latin typeface="Times New Roman" panose="02020603050405020304" pitchFamily="18" charset="0"/>
            </a:endParaRPr>
          </a:p>
        </p:txBody>
      </p:sp>
      <p:sp>
        <p:nvSpPr>
          <p:cNvPr id="29698" name="Rectangle 2"/>
          <p:cNvSpPr>
            <a:spLocks noGrp="1" noRot="1" noTextEdit="1"/>
          </p:cNvSpPr>
          <p:nvPr>
            <p:ph type="sldImg"/>
          </p:nvPr>
        </p:nvSpPr>
        <p:spPr/>
      </p:sp>
      <p:sp>
        <p:nvSpPr>
          <p:cNvPr id="29699" name="Rectangle 3"/>
          <p:cNvSpPr>
            <a:spLocks noGrp="1"/>
          </p:cNvSpPr>
          <p:nvPr>
            <p:ph type="body"/>
          </p:nvPr>
        </p:nvSpPr>
        <p:spPr>
          <a:xfrm>
            <a:off x="914400" y="4343400"/>
            <a:ext cx="5029200" cy="4114800"/>
          </a:xfrm>
        </p:spPr>
        <p:txBody>
          <a:bodyPr wrap="square" lIns="91440" tIns="45720" rIns="91440" bIns="45720" anchor="t"/>
          <a:p>
            <a:pPr lvl="0"/>
            <a:r>
              <a:rPr lang="zh-CN" altLang="en-US" dirty="0"/>
              <a:t>联想</a:t>
            </a:r>
            <a:r>
              <a:rPr lang="en-US" altLang="zh-CN" dirty="0"/>
              <a:t>2</a:t>
            </a:r>
            <a:endParaRPr lang="en-US" altLang="zh-CN" dirty="0"/>
          </a:p>
        </p:txBody>
      </p:sp>
      <p:sp>
        <p:nvSpPr>
          <p:cNvPr id="29700" name="灯片编号占位符 1"/>
          <p:cNvSpPr/>
          <p:nvPr>
            <p:ph type="sldNum" sz="quarter"/>
          </p:nvPr>
        </p:nvSpPr>
        <p:spPr>
          <a:xfrm>
            <a:off x="3884613" y="8685213"/>
            <a:ext cx="2971800" cy="458787"/>
          </a:xfrm>
          <a:prstGeom prst="rect">
            <a:avLst/>
          </a:prstGeom>
          <a:noFill/>
          <a:ln w="9525">
            <a:noFill/>
          </a:ln>
        </p:spPr>
        <p:txBody>
          <a:bodyPr vert="horz" lIns="91440" tIns="45720" rIns="91440" bIns="45720" anchor="b"/>
          <a:p>
            <a:pPr lvl="0" indent="0" algn="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pPr>
            <a:fld id="{9A0DB2DC-4C9A-4742-B13C-FB6460FD3503}" type="slidenum">
              <a:rPr lang="en-US" altLang="zh-CN" dirty="0"/>
            </a:fld>
            <a:endParaRPr lang="en-US" altLang="zh-CN" dirty="0"/>
          </a:p>
        </p:txBody>
      </p:sp>
      <p:sp>
        <p:nvSpPr>
          <p:cNvPr id="69635" name="Rectangle 2"/>
          <p:cNvSpPr>
            <a:spLocks noRot="1" noTextEdit="1"/>
          </p:cNvSpPr>
          <p:nvPr>
            <p:ph type="sldImg"/>
          </p:nvPr>
        </p:nvSpPr>
        <p:spPr/>
      </p:sp>
      <p:sp>
        <p:nvSpPr>
          <p:cNvPr id="69636"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7"/>
          <p:cNvSpPr txBox="1">
            <a:spLocks noGrp="1"/>
          </p:cNvSpPr>
          <p:nvPr/>
        </p:nvSpPr>
        <p:spPr>
          <a:xfrm>
            <a:off x="3886200" y="8686800"/>
            <a:ext cx="2971800" cy="457200"/>
          </a:xfrm>
          <a:prstGeom prst="rect">
            <a:avLst/>
          </a:prstGeom>
          <a:noFill/>
          <a:ln w="9525">
            <a:noFill/>
          </a:ln>
        </p:spPr>
        <p:txBody>
          <a:bodyPr anchor="b"/>
          <a:p>
            <a:pPr lvl="0" indent="0" algn="r"/>
            <a:fld id="{9A0DB2DC-4C9A-4742-B13C-FB6460FD3503}" type="slidenum">
              <a:rPr lang="zh-CN" altLang="en-US" sz="1200" dirty="0">
                <a:latin typeface="Times New Roman" panose="02020603050405020304" pitchFamily="18" charset="0"/>
                <a:ea typeface="宋体" panose="02010600030101010101" pitchFamily="2" charset="-122"/>
              </a:rPr>
            </a:fld>
            <a:endParaRPr lang="zh-CN" altLang="en-US" sz="1200" dirty="0">
              <a:latin typeface="Times New Roman" panose="02020603050405020304" pitchFamily="18" charset="0"/>
              <a:ea typeface="宋体" panose="02010600030101010101" pitchFamily="2" charset="-122"/>
            </a:endParaRPr>
          </a:p>
        </p:txBody>
      </p:sp>
      <p:sp>
        <p:nvSpPr>
          <p:cNvPr id="38914" name="Rectangle 2"/>
          <p:cNvSpPr>
            <a:spLocks noGrp="1" noRot="1" noTextEdit="1"/>
          </p:cNvSpPr>
          <p:nvPr>
            <p:ph type="sldImg"/>
          </p:nvPr>
        </p:nvSpPr>
        <p:spPr/>
      </p:sp>
      <p:sp>
        <p:nvSpPr>
          <p:cNvPr id="38915" name="Rectangle 3"/>
          <p:cNvSpPr>
            <a:spLocks noGrp="1"/>
          </p:cNvSpPr>
          <p:nvPr>
            <p:ph type="body"/>
          </p:nvPr>
        </p:nvSpPr>
        <p:spPr>
          <a:xfrm>
            <a:off x="914400" y="4343400"/>
            <a:ext cx="5029200" cy="4114800"/>
          </a:xfrm>
        </p:spPr>
        <p:txBody>
          <a:bodyPr wrap="square" lIns="91440" tIns="45720" rIns="91440" bIns="45720" anchor="t"/>
          <a:p>
            <a:pPr lvl="0"/>
            <a:r>
              <a:rPr lang="zh-CN" altLang="en-US" dirty="0"/>
              <a:t>全篇小结</a:t>
            </a:r>
            <a:r>
              <a:rPr lang="en-US" altLang="zh-CN" dirty="0"/>
              <a:t>1</a:t>
            </a:r>
            <a:endParaRPr lang="en-US" altLang="zh-CN" dirty="0"/>
          </a:p>
        </p:txBody>
      </p:sp>
      <p:sp>
        <p:nvSpPr>
          <p:cNvPr id="38916" name="灯片编号占位符 1"/>
          <p:cNvSpPr/>
          <p:nvPr>
            <p:ph type="sldNum" sz="quarter"/>
          </p:nvPr>
        </p:nvSpPr>
        <p:spPr>
          <a:xfrm>
            <a:off x="3884613" y="8685213"/>
            <a:ext cx="2971800" cy="458787"/>
          </a:xfrm>
          <a:prstGeom prst="rect">
            <a:avLst/>
          </a:prstGeom>
          <a:noFill/>
          <a:ln w="9525">
            <a:noFill/>
          </a:ln>
        </p:spPr>
        <p:txBody>
          <a:bodyPr vert="horz" lIns="91440" tIns="45720" rIns="91440" bIns="45720" anchor="b"/>
          <a:p>
            <a:pPr lvl="0" indent="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Rectangle 7"/>
          <p:cNvSpPr txBox="1">
            <a:spLocks noGrp="1"/>
          </p:cNvSpPr>
          <p:nvPr/>
        </p:nvSpPr>
        <p:spPr>
          <a:xfrm>
            <a:off x="3886200" y="8686800"/>
            <a:ext cx="2971800" cy="457200"/>
          </a:xfrm>
          <a:prstGeom prst="rect">
            <a:avLst/>
          </a:prstGeom>
          <a:noFill/>
          <a:ln w="9525">
            <a:noFill/>
          </a:ln>
        </p:spPr>
        <p:txBody>
          <a:bodyPr anchor="b"/>
          <a:p>
            <a:pPr lvl="0" indent="0" algn="r"/>
            <a:fld id="{9A0DB2DC-4C9A-4742-B13C-FB6460FD3503}" type="slidenum">
              <a:rPr lang="zh-CN" altLang="en-US" sz="1200" dirty="0">
                <a:latin typeface="Times New Roman" panose="02020603050405020304" pitchFamily="18" charset="0"/>
                <a:ea typeface="宋体" panose="02010600030101010101" pitchFamily="2" charset="-122"/>
              </a:rPr>
            </a:fld>
            <a:endParaRPr lang="zh-CN" altLang="en-US" sz="1200" dirty="0">
              <a:latin typeface="Times New Roman" panose="02020603050405020304" pitchFamily="18" charset="0"/>
              <a:ea typeface="宋体" panose="02010600030101010101" pitchFamily="2" charset="-122"/>
            </a:endParaRPr>
          </a:p>
        </p:txBody>
      </p:sp>
      <p:sp>
        <p:nvSpPr>
          <p:cNvPr id="40962" name="Rectangle 2"/>
          <p:cNvSpPr>
            <a:spLocks noGrp="1" noRot="1" noTextEdit="1"/>
          </p:cNvSpPr>
          <p:nvPr>
            <p:ph type="sldImg"/>
          </p:nvPr>
        </p:nvSpPr>
        <p:spPr/>
      </p:sp>
      <p:sp>
        <p:nvSpPr>
          <p:cNvPr id="40963" name="Rectangle 3"/>
          <p:cNvSpPr>
            <a:spLocks noGrp="1"/>
          </p:cNvSpPr>
          <p:nvPr>
            <p:ph type="body"/>
          </p:nvPr>
        </p:nvSpPr>
        <p:spPr>
          <a:xfrm>
            <a:off x="914400" y="4343400"/>
            <a:ext cx="5029200" cy="4114800"/>
          </a:xfrm>
        </p:spPr>
        <p:txBody>
          <a:bodyPr wrap="square" lIns="91440" tIns="45720" rIns="91440" bIns="45720" anchor="t"/>
          <a:p>
            <a:pPr lvl="0"/>
            <a:r>
              <a:rPr lang="zh-CN" altLang="en-US" dirty="0"/>
              <a:t>全篇总结</a:t>
            </a:r>
            <a:r>
              <a:rPr lang="en-US" altLang="zh-CN" dirty="0"/>
              <a:t>2</a:t>
            </a:r>
            <a:endParaRPr lang="en-US" altLang="zh-CN" dirty="0"/>
          </a:p>
        </p:txBody>
      </p:sp>
      <p:sp>
        <p:nvSpPr>
          <p:cNvPr id="40964" name="灯片编号占位符 1"/>
          <p:cNvSpPr/>
          <p:nvPr>
            <p:ph type="sldNum" sz="quarter"/>
          </p:nvPr>
        </p:nvSpPr>
        <p:spPr>
          <a:xfrm>
            <a:off x="3884613" y="8685213"/>
            <a:ext cx="2971800" cy="458787"/>
          </a:xfrm>
          <a:prstGeom prst="rect">
            <a:avLst/>
          </a:prstGeom>
          <a:noFill/>
          <a:ln w="9525">
            <a:noFill/>
          </a:ln>
        </p:spPr>
        <p:txBody>
          <a:bodyPr vert="horz" lIns="91440" tIns="45720" rIns="91440" bIns="45720" anchor="b"/>
          <a:p>
            <a:pPr lvl="0" indent="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pPr>
            <a:fld id="{9A0DB2DC-4C9A-4742-B13C-FB6460FD3503}" type="slidenum">
              <a:rPr lang="en-US" altLang="zh-CN" dirty="0"/>
            </a:fld>
            <a:endParaRPr lang="en-US" altLang="zh-CN" dirty="0"/>
          </a:p>
        </p:txBody>
      </p:sp>
      <p:sp>
        <p:nvSpPr>
          <p:cNvPr id="48131" name="Rectangle 2"/>
          <p:cNvSpPr>
            <a:spLocks noRot="1" noTextEdit="1"/>
          </p:cNvSpPr>
          <p:nvPr>
            <p:ph type="sldImg"/>
          </p:nvPr>
        </p:nvSpPr>
        <p:spPr/>
      </p:sp>
      <p:sp>
        <p:nvSpPr>
          <p:cNvPr id="48132"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pPr>
            <a:fld id="{9A0DB2DC-4C9A-4742-B13C-FB6460FD3503}" type="slidenum">
              <a:rPr lang="en-US" altLang="zh-CN" dirty="0"/>
            </a:fld>
            <a:endParaRPr lang="en-US" altLang="zh-CN" dirty="0"/>
          </a:p>
        </p:txBody>
      </p:sp>
      <p:sp>
        <p:nvSpPr>
          <p:cNvPr id="49155" name="Rectangle 2"/>
          <p:cNvSpPr>
            <a:spLocks noRot="1" noTextEdit="1"/>
          </p:cNvSpPr>
          <p:nvPr>
            <p:ph type="sldImg"/>
          </p:nvPr>
        </p:nvSpPr>
        <p:spPr/>
      </p:sp>
      <p:sp>
        <p:nvSpPr>
          <p:cNvPr id="49156"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pPr>
            <a:fld id="{9A0DB2DC-4C9A-4742-B13C-FB6460FD3503}" type="slidenum">
              <a:rPr lang="en-US" altLang="zh-CN" dirty="0"/>
            </a:fld>
            <a:endParaRPr lang="en-US" altLang="zh-CN" dirty="0"/>
          </a:p>
        </p:txBody>
      </p:sp>
      <p:sp>
        <p:nvSpPr>
          <p:cNvPr id="50179" name="Rectangle 2"/>
          <p:cNvSpPr>
            <a:spLocks noRot="1" noTextEdit="1"/>
          </p:cNvSpPr>
          <p:nvPr>
            <p:ph type="sldImg"/>
          </p:nvPr>
        </p:nvSpPr>
        <p:spPr/>
      </p:sp>
      <p:sp>
        <p:nvSpPr>
          <p:cNvPr id="50180"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pPr>
            <a:fld id="{9A0DB2DC-4C9A-4742-B13C-FB6460FD3503}" type="slidenum">
              <a:rPr lang="en-US" altLang="zh-CN" dirty="0"/>
            </a:fld>
            <a:endParaRPr lang="en-US" altLang="zh-CN" dirty="0"/>
          </a:p>
        </p:txBody>
      </p:sp>
      <p:sp>
        <p:nvSpPr>
          <p:cNvPr id="51203" name="Rectangle 2"/>
          <p:cNvSpPr>
            <a:spLocks noRot="1" noTextEdit="1"/>
          </p:cNvSpPr>
          <p:nvPr>
            <p:ph type="sldImg"/>
          </p:nvPr>
        </p:nvSpPr>
        <p:spPr/>
      </p:sp>
      <p:sp>
        <p:nvSpPr>
          <p:cNvPr id="51204"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pPr>
            <a:fld id="{9A0DB2DC-4C9A-4742-B13C-FB6460FD3503}" type="slidenum">
              <a:rPr lang="en-US" altLang="zh-CN" dirty="0"/>
            </a:fld>
            <a:endParaRPr lang="en-US" altLang="zh-CN" dirty="0"/>
          </a:p>
        </p:txBody>
      </p:sp>
      <p:sp>
        <p:nvSpPr>
          <p:cNvPr id="53251" name="Rectangle 2"/>
          <p:cNvSpPr>
            <a:spLocks noRot="1" noTextEdit="1"/>
          </p:cNvSpPr>
          <p:nvPr>
            <p:ph type="sldImg"/>
          </p:nvPr>
        </p:nvSpPr>
        <p:spPr/>
      </p:sp>
      <p:sp>
        <p:nvSpPr>
          <p:cNvPr id="53252"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pPr>
            <a:fld id="{9A0DB2DC-4C9A-4742-B13C-FB6460FD3503}" type="slidenum">
              <a:rPr lang="en-US" altLang="zh-CN" dirty="0"/>
            </a:fld>
            <a:endParaRPr lang="en-US" altLang="zh-CN" dirty="0"/>
          </a:p>
        </p:txBody>
      </p:sp>
      <p:sp>
        <p:nvSpPr>
          <p:cNvPr id="54275" name="Rectangle 2"/>
          <p:cNvSpPr>
            <a:spLocks noRot="1" noTextEdit="1"/>
          </p:cNvSpPr>
          <p:nvPr>
            <p:ph type="sldImg"/>
          </p:nvPr>
        </p:nvSpPr>
        <p:spPr/>
      </p:sp>
      <p:sp>
        <p:nvSpPr>
          <p:cNvPr id="54276"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7"/>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spcBef>
                <a:spcPct val="0"/>
              </a:spcBef>
            </a:pPr>
            <a:fld id="{9A0DB2DC-4C9A-4742-B13C-FB6460FD3503}" type="slidenum">
              <a:rPr lang="en-US" altLang="zh-CN" dirty="0"/>
            </a:fld>
            <a:endParaRPr lang="en-US" altLang="zh-CN" dirty="0"/>
          </a:p>
        </p:txBody>
      </p:sp>
      <p:sp>
        <p:nvSpPr>
          <p:cNvPr id="62467" name="Rectangle 2"/>
          <p:cNvSpPr>
            <a:spLocks noRot="1" noTextEdit="1"/>
          </p:cNvSpPr>
          <p:nvPr>
            <p:ph type="sldImg"/>
          </p:nvPr>
        </p:nvSpPr>
        <p:spPr/>
      </p:sp>
      <p:sp>
        <p:nvSpPr>
          <p:cNvPr id="62468" name="Rectangle 3"/>
          <p:cNvSpPr>
            <a:spLocks noGrp="1"/>
          </p:cNvSpPr>
          <p:nvPr>
            <p:ph type="body" idx="1"/>
          </p:nvPr>
        </p:nvSpPr>
        <p:spPr/>
        <p:txBody>
          <a:bodyPr wrap="square" lIns="91440" tIns="45720" rIns="91440" bIns="45720" anchor="t"/>
          <a:p>
            <a:pPr lvl="0" eaLnBrk="1" hangingPunct="1"/>
            <a:endParaRPr lang="zh-CN"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幻灯片图像占位符 1"/>
          <p:cNvSpPr>
            <a:spLocks noGrp="1" noRot="1"/>
          </p:cNvSpPr>
          <p:nvPr>
            <p:ph type="sldImg"/>
          </p:nvPr>
        </p:nvSpPr>
        <p:spPr/>
      </p:sp>
      <p:sp>
        <p:nvSpPr>
          <p:cNvPr id="24578" name="文本占位符 2"/>
          <p:cNvSpPr>
            <a:spLocks noGrp="1"/>
          </p:cNvSpPr>
          <p:nvPr>
            <p:ph type="body"/>
          </p:nvPr>
        </p:nvSpPr>
        <p:spPr/>
        <p:txBody>
          <a:bodyPr lIns="91440" tIns="45720" rIns="91440" bIns="45720" anchor="t"/>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0"/>
            <a:ext cx="9144000" cy="6858000"/>
            <a:chOff x="0" y="0"/>
            <a:chExt cx="5760" cy="4320"/>
          </a:xfrm>
        </p:grpSpPr>
        <p:pic>
          <p:nvPicPr>
            <p:cNvPr id="2056" name="Picture 3" descr="R02"/>
            <p:cNvPicPr>
              <a:picLocks noChangeAspect="1"/>
            </p:cNvPicPr>
            <p:nvPr/>
          </p:nvPicPr>
          <p:blipFill>
            <a:blip r:embed="rId2"/>
            <a:stretch>
              <a:fillRect/>
            </a:stretch>
          </p:blipFill>
          <p:spPr>
            <a:xfrm>
              <a:off x="1056" y="3006"/>
              <a:ext cx="4704" cy="1314"/>
            </a:xfrm>
            <a:prstGeom prst="rect">
              <a:avLst/>
            </a:prstGeom>
            <a:noFill/>
            <a:ln w="9525">
              <a:noFill/>
            </a:ln>
          </p:spPr>
        </p:pic>
        <p:pic>
          <p:nvPicPr>
            <p:cNvPr id="2057" name="Picture 4" descr="R04"/>
            <p:cNvPicPr>
              <a:picLocks noChangeAspect="1"/>
            </p:cNvPicPr>
            <p:nvPr/>
          </p:nvPicPr>
          <p:blipFill>
            <a:blip r:embed="rId3"/>
            <a:stretch>
              <a:fillRect/>
            </a:stretch>
          </p:blipFill>
          <p:spPr>
            <a:xfrm>
              <a:off x="0" y="0"/>
              <a:ext cx="1062" cy="4320"/>
            </a:xfrm>
            <a:prstGeom prst="rect">
              <a:avLst/>
            </a:prstGeom>
            <a:noFill/>
            <a:ln w="9525">
              <a:noFill/>
            </a:ln>
          </p:spPr>
        </p:pic>
        <p:pic>
          <p:nvPicPr>
            <p:cNvPr id="2058" name="Picture 5" descr="R01"/>
            <p:cNvPicPr>
              <a:picLocks noChangeAspect="1"/>
            </p:cNvPicPr>
            <p:nvPr/>
          </p:nvPicPr>
          <p:blipFill>
            <a:blip r:embed="rId4">
              <a:clrChange>
                <a:clrFrom>
                  <a:srgbClr val="FFFFFF"/>
                </a:clrFrom>
                <a:clrTo>
                  <a:srgbClr val="FFFFFF">
                    <a:alpha val="0"/>
                  </a:srgbClr>
                </a:clrTo>
              </a:clrChange>
            </a:blip>
            <a:stretch>
              <a:fillRect/>
            </a:stretch>
          </p:blipFill>
          <p:spPr>
            <a:xfrm>
              <a:off x="192" y="864"/>
              <a:ext cx="5376" cy="2376"/>
            </a:xfrm>
            <a:prstGeom prst="rect">
              <a:avLst/>
            </a:prstGeom>
            <a:noFill/>
            <a:ln w="9525">
              <a:noFill/>
            </a:ln>
          </p:spPr>
        </p:pic>
      </p:grpSp>
      <p:sp>
        <p:nvSpPr>
          <p:cNvPr id="76806" name="Rectangle 6"/>
          <p:cNvSpPr>
            <a:spLocks noGrp="1" noChangeArrowheads="1"/>
          </p:cNvSpPr>
          <p:nvPr>
            <p:ph type="ctrTitle" sz="quarter"/>
          </p:nvPr>
        </p:nvSpPr>
        <p:spPr>
          <a:xfrm>
            <a:off x="685800" y="2286000"/>
            <a:ext cx="7772400" cy="1143000"/>
          </a:xfrm>
        </p:spPr>
        <p:txBody>
          <a:bodyPr/>
          <a:lstStyle>
            <a:lvl1pPr>
              <a:defRPr>
                <a:solidFill>
                  <a:schemeClr val="tx1"/>
                </a:solidFill>
              </a:defRPr>
            </a:lvl1pPr>
          </a:lstStyle>
          <a:p>
            <a:pPr lvl="0"/>
            <a:r>
              <a:rPr lang="zh-CN" altLang="en-US" noProof="0" smtClean="0"/>
              <a:t>单击此处编辑母版标题样式</a:t>
            </a:r>
            <a:endParaRPr lang="zh-CN" altLang="en-US" noProof="0" smtClean="0"/>
          </a:p>
        </p:txBody>
      </p:sp>
      <p:sp>
        <p:nvSpPr>
          <p:cNvPr id="76807" name="Rectangle 7"/>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10" name="Rectangle 8"/>
          <p:cNvSpPr>
            <a:spLocks noGrp="1" noChangeArrowheads="1"/>
          </p:cNvSpPr>
          <p:nvPr>
            <p:ph type="dt" sz="quarter" idx="2"/>
          </p:nvPr>
        </p:nvSpPr>
        <p:spPr bwMode="auto">
          <a:xfrm>
            <a:off x="457200" y="6245225"/>
            <a:ext cx="2133600"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1" name="Rectangle 9"/>
          <p:cNvSpPr>
            <a:spLocks noGrp="1" noChangeArrowheads="1"/>
          </p:cNvSpPr>
          <p:nvPr>
            <p:ph type="ftr" sz="quarter" idx="3"/>
          </p:nvPr>
        </p:nvSpPr>
        <p:spPr bwMode="auto">
          <a:xfrm>
            <a:off x="3124200" y="6245225"/>
            <a:ext cx="2895600"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2" name="Rectangle 10"/>
          <p:cNvSpPr>
            <a:spLocks noGrp="1" noChangeArrowheads="1"/>
          </p:cNvSpPr>
          <p:nvPr>
            <p:ph type="sldNum" sz="quarter" idx="4"/>
          </p:nvPr>
        </p:nvSpPr>
        <p:spPr bwMode="auto">
          <a:xfrm>
            <a:off x="6553200" y="6245225"/>
            <a:ext cx="2133600"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
            <a:pPr lvl="0" algn="r" eaLnBrk="1" hangingPunct="1"/>
            <a:fld id="{9A0DB2DC-4C9A-4742-B13C-FB6460FD3503}" type="slidenum">
              <a:rPr lang="en-US" altLang="zh-CN" sz="1400" dirty="0"/>
            </a:fld>
            <a:endParaRPr lang="en-US" altLang="zh-CN" sz="1400" dirty="0"/>
          </a:p>
        </p:txBody>
      </p:sp>
    </p:spTree>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381000"/>
            <a:ext cx="200025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381000"/>
            <a:ext cx="5848350" cy="6096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p:randomBa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联机映像占位符 3"/>
          <p:cNvSpPr>
            <a:spLocks noGrp="1"/>
          </p:cNvSpPr>
          <p:nvPr>
            <p:ph type="clipArt" sz="half" idx="2"/>
          </p:nvPr>
        </p:nvSpPr>
        <p:spPr>
          <a:xfrm>
            <a:off x="4629150" y="1825625"/>
            <a:ext cx="3886200" cy="4351338"/>
          </a:xfrm>
        </p:spPr>
        <p:txBody>
          <a:bodyPr/>
          <a:lstStyle/>
          <a:p>
            <a:pPr fontAlgn="auto"/>
            <a:endParaRPr lang="zh-CN" altLang="en-US" strike="noStrike" noProof="1"/>
          </a:p>
        </p:txBody>
      </p:sp>
      <p:sp>
        <p:nvSpPr>
          <p:cNvPr id="5" name="日期占位符 4"/>
          <p:cNvSpPr>
            <a:spLocks noGrp="1"/>
          </p:cNvSpPr>
          <p:nvPr>
            <p:ph type="dt" sz="half" idx="10"/>
          </p:nvPr>
        </p:nvSpPr>
        <p:spPr>
          <a:xfrm>
            <a:off x="628650" y="6356350"/>
            <a:ext cx="2057400" cy="365125"/>
          </a:xfrm>
          <a:prstGeom prst="rect">
            <a:avLst/>
          </a:prstGeom>
        </p:spPr>
        <p:txBody>
          <a:bodyPr vert="horz" lIns="91440" tIns="45720" rIns="91440" bIns="45720" rtlCol="0" anchor="ctr"/>
          <a:lstStyle/>
          <a:p>
            <a:pPr lvl="0" fontAlgn="auto"/>
            <a:endParaRPr lang="zh-CN" altLang="en-US" strike="noStrike" noProof="1" dirty="0">
              <a:latin typeface="Times New Roman" panose="02020603050405020304" pitchFamily="18" charset="0"/>
            </a:endParaRPr>
          </a:p>
        </p:txBody>
      </p:sp>
      <p:sp>
        <p:nvSpPr>
          <p:cNvPr id="6" name="页脚占位符 5"/>
          <p:cNvSpPr>
            <a:spLocks noGrp="1"/>
          </p:cNvSpPr>
          <p:nvPr>
            <p:ph type="ftr" sz="quarter" idx="11"/>
          </p:nvPr>
        </p:nvSpPr>
        <p:spPr>
          <a:xfrm>
            <a:off x="3028950" y="6356350"/>
            <a:ext cx="3086100" cy="365125"/>
          </a:xfrm>
          <a:prstGeom prst="rect">
            <a:avLst/>
          </a:prstGeom>
        </p:spPr>
        <p:txBody>
          <a:bodyPr vert="horz" lIns="91440" tIns="45720" rIns="91440" bIns="45720" rtlCol="0" anchor="ctr"/>
          <a:lstStyle/>
          <a:p>
            <a:pPr lvl="0" fontAlgn="auto"/>
            <a:endParaRPr lang="en-US" altLang="zh-CN" strike="noStrike" noProof="1">
              <a:latin typeface="Times New Roman" panose="02020603050405020304" pitchFamily="18" charset="0"/>
            </a:endParaRPr>
          </a:p>
        </p:txBody>
      </p:sp>
      <p:sp>
        <p:nvSpPr>
          <p:cNvPr id="7" name="灯片编号占位符 6"/>
          <p:cNvSpPr>
            <a:spLocks noGrp="1"/>
          </p:cNvSpPr>
          <p:nvPr>
            <p:ph type="sldNum" sz="quarter" idx="12"/>
          </p:nvPr>
        </p:nvSpPr>
        <p:spPr>
          <a:xfrm>
            <a:off x="6457950" y="6356350"/>
            <a:ext cx="2057400" cy="365125"/>
          </a:xfrm>
          <a:prstGeom prst="rect">
            <a:avLst/>
          </a:prstGeom>
        </p:spPr>
        <p:txBody>
          <a:bodyPr vert="horz" lIns="91440" tIns="45720" rIns="91440" bIns="45720" rtlCol="0" anchor="ctr"/>
          <a:lstStyle/>
          <a:p>
            <a:pPr lvl="0" fontAlgn="auto"/>
            <a:fld id="{9A0DB2DC-4C9A-4742-B13C-FB6460FD3503}" type="slidenum">
              <a:rPr lang="en-US" altLang="zh-CN" strike="noStrike" noProof="1">
                <a:latin typeface="Times New Roman" panose="02020603050405020304" pitchFamily="18" charset="0"/>
                <a:ea typeface="+mn-ea"/>
                <a:cs typeface="+mn-cs"/>
              </a:rPr>
            </a:fld>
            <a:endParaRPr lang="en-US" altLang="zh-CN" strike="noStrike" noProof="1">
              <a:latin typeface="Times New Roman" panose="02020603050405020304" pitchFamily="18" charset="0"/>
            </a:endParaRPr>
          </a:p>
        </p:txBody>
      </p:sp>
    </p:spTree>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514600" y="381000"/>
            <a:ext cx="2971800" cy="6096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638800" y="381000"/>
            <a:ext cx="2971800" cy="6096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FF3300"/>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png"/><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2" descr="R02"/>
          <p:cNvPicPr>
            <a:picLocks noChangeAspect="1"/>
          </p:cNvPicPr>
          <p:nvPr/>
        </p:nvPicPr>
        <p:blipFill>
          <a:blip r:embed="rId13"/>
          <a:stretch>
            <a:fillRect/>
          </a:stretch>
        </p:blipFill>
        <p:spPr>
          <a:xfrm>
            <a:off x="0" y="4303713"/>
            <a:ext cx="9144000" cy="2554287"/>
          </a:xfrm>
          <a:prstGeom prst="rect">
            <a:avLst/>
          </a:prstGeom>
          <a:noFill/>
          <a:ln w="9525">
            <a:noFill/>
          </a:ln>
        </p:spPr>
      </p:pic>
      <p:pic>
        <p:nvPicPr>
          <p:cNvPr id="1027" name="Picture 3" descr="R04"/>
          <p:cNvPicPr>
            <a:picLocks noChangeAspect="1"/>
          </p:cNvPicPr>
          <p:nvPr/>
        </p:nvPicPr>
        <p:blipFill>
          <a:blip r:embed="rId14"/>
          <a:stretch>
            <a:fillRect/>
          </a:stretch>
        </p:blipFill>
        <p:spPr>
          <a:xfrm>
            <a:off x="609600" y="0"/>
            <a:ext cx="1685925" cy="6858000"/>
          </a:xfrm>
          <a:prstGeom prst="rect">
            <a:avLst/>
          </a:prstGeom>
          <a:noFill/>
          <a:ln w="9525">
            <a:noFill/>
          </a:ln>
        </p:spPr>
      </p:pic>
      <p:sp>
        <p:nvSpPr>
          <p:cNvPr id="75780" name="Rectangle 4"/>
          <p:cNvSpPr>
            <a:spLocks noGrp="1" noChangeArrowheads="1"/>
          </p:cNvSpPr>
          <p:nvPr>
            <p:ph type="title"/>
          </p:nvPr>
        </p:nvSpPr>
        <p:spPr bwMode="auto">
          <a:xfrm>
            <a:off x="609600" y="381000"/>
            <a:ext cx="1371600"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9" name="Rectangle 5"/>
          <p:cNvSpPr>
            <a:spLocks noGrp="1"/>
          </p:cNvSpPr>
          <p:nvPr>
            <p:ph type="body" idx="1"/>
          </p:nvPr>
        </p:nvSpPr>
        <p:spPr>
          <a:xfrm>
            <a:off x="2514600" y="381000"/>
            <a:ext cx="6096000" cy="60960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randomBar dir="vert"/>
  </p:transition>
  <p:hf sldNum="0" hdr="0" ftr="0" dt="0"/>
  <p:txStyles>
    <p:titleStyle>
      <a:lvl1pPr algn="ctr" rtl="0" eaLnBrk="0" fontAlgn="base" hangingPunct="0">
        <a:spcBef>
          <a:spcPct val="0"/>
        </a:spcBef>
        <a:spcAft>
          <a:spcPct val="0"/>
        </a:spcAft>
        <a:defRPr sz="4000">
          <a:solidFill>
            <a:schemeClr val="bg1"/>
          </a:solidFill>
          <a:effectLst>
            <a:outerShdw blurRad="38100" dist="38100" dir="2700000" algn="tl">
              <a:srgbClr val="C0C0C0"/>
            </a:outerShdw>
          </a:effectLst>
          <a:latin typeface="+mj-lt"/>
          <a:ea typeface="+mj-ea"/>
          <a:cs typeface="+mj-cs"/>
        </a:defRPr>
      </a:lvl1pPr>
      <a:lvl2pPr algn="ctr" rtl="0" eaLnBrk="0" fontAlgn="base" hangingPunct="0">
        <a:spcBef>
          <a:spcPct val="0"/>
        </a:spcBef>
        <a:spcAft>
          <a:spcPct val="0"/>
        </a:spcAft>
        <a:defRPr sz="400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00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00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00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00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00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00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00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hyperlink" Target="&#27721;&#23467;&#31179;&#26376;_(&#29579;&#38634;&#26228;&#29420;&#22863;).mp3" TargetMode="Externa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7.xml"/><Relationship Id="rId7" Type="http://schemas.openxmlformats.org/officeDocument/2006/relationships/audio" Target="../media/audio4.wav"/><Relationship Id="rId6" Type="http://schemas.openxmlformats.org/officeDocument/2006/relationships/audio" Target="../media/audio3.wav"/><Relationship Id="rId5" Type="http://schemas.openxmlformats.org/officeDocument/2006/relationships/audio" Target="../media/audio2.wav"/><Relationship Id="rId4" Type="http://schemas.openxmlformats.org/officeDocument/2006/relationships/audio" Target="../media/audio1.wav"/><Relationship Id="rId3" Type="http://schemas.openxmlformats.org/officeDocument/2006/relationships/image" Target="../media/image13.jpeg"/><Relationship Id="rId2" Type="http://schemas.openxmlformats.org/officeDocument/2006/relationships/hyperlink" Target="&#26757;&#23725;&#19977;&#31456;&#26391;&#35835;.MP3" TargetMode="Externa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audio" Target="../media/audio2.wav"/></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slide" Target="slide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wav"/><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3.wav"/><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4.wav"/><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audio" Target="../media/audio5.wav"/></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2.wav"/></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wav"/><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3.wav"/><Relationship Id="rId1" Type="http://schemas.openxmlformats.org/officeDocument/2006/relationships/image" Target="../media/image15.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4.wav"/><Relationship Id="rId1" Type="http://schemas.openxmlformats.org/officeDocument/2006/relationships/image" Target="../media/image15.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audio" Target="../media/audio6.wav"/><Relationship Id="rId1" Type="http://schemas.openxmlformats.org/officeDocument/2006/relationships/image" Target="../media/image18.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hyperlink" Target="http://hi.baidu.com/&#22823;&#28023;&#27874;&#28059;&#21548;&#32454;&#38632;/album/item/15dc4ef1b7ef99b5a50f52bc.html" TargetMode="Externa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image" Target="../media/image11.png"/><Relationship Id="rId3" Type="http://schemas.microsoft.com/office/2007/relationships/media" Target="file:///D:\12.%20&#32034;&#23572;&#32500;&#26684;&#20043;&#27468;.mp3" TargetMode="External"/><Relationship Id="rId2" Type="http://schemas.openxmlformats.org/officeDocument/2006/relationships/audio" Target="file:///D:\12.%20&#32034;&#23572;&#32500;&#26684;&#20043;&#27468;.mp3" TargetMode="Externa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4" name="Rectangle 2"/>
          <p:cNvSpPr/>
          <p:nvPr/>
        </p:nvSpPr>
        <p:spPr>
          <a:xfrm>
            <a:off x="0" y="0"/>
            <a:ext cx="9144000" cy="6858000"/>
          </a:xfrm>
          <a:prstGeom prst="rect">
            <a:avLst/>
          </a:prstGeom>
          <a:solidFill>
            <a:schemeClr val="accent1"/>
          </a:solidFill>
          <a:ln w="9525" cap="flat" cmpd="sng">
            <a:solidFill>
              <a:schemeClr val="tx1"/>
            </a:solidFill>
            <a:prstDash val="solid"/>
            <a:miter/>
            <a:headEnd type="none" w="med" len="med"/>
            <a:tailEnd type="none" w="med" len="med"/>
          </a:ln>
        </p:spPr>
        <p:txBody>
          <a:bodyPr wrap="none" anchor="ct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en-US" sz="1800" dirty="0"/>
          </a:p>
        </p:txBody>
      </p:sp>
      <p:pic>
        <p:nvPicPr>
          <p:cNvPr id="3075" name="Picture 3" descr="21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076" name="Text Box 4">
            <a:hlinkClick r:id="rId2" action="ppaction://hlinkfile"/>
          </p:cNvPr>
          <p:cNvSpPr txBox="1"/>
          <p:nvPr/>
        </p:nvSpPr>
        <p:spPr>
          <a:xfrm>
            <a:off x="457200" y="1341438"/>
            <a:ext cx="8686800" cy="6005512"/>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50000"/>
              </a:spcBef>
              <a:buClrTx/>
              <a:buSzPct val="100000"/>
              <a:buNone/>
            </a:pPr>
            <a:r>
              <a:rPr lang="zh-CN" altLang="en-US" sz="4000" dirty="0">
                <a:solidFill>
                  <a:schemeClr val="accent2"/>
                </a:solidFill>
                <a:latin typeface="隶书" panose="02010509060101010101" pitchFamily="49" charset="-122"/>
                <a:ea typeface="隶书" panose="02010509060101010101" pitchFamily="49" charset="-122"/>
              </a:rPr>
              <a:t>一柱天南百战身，将军本色是诗人。</a:t>
            </a:r>
            <a:endParaRPr lang="zh-CN" altLang="en-US" sz="4000" dirty="0">
              <a:solidFill>
                <a:schemeClr val="accent2"/>
              </a:solidFill>
              <a:latin typeface="隶书" panose="02010509060101010101" pitchFamily="49" charset="-122"/>
              <a:ea typeface="隶书" panose="02010509060101010101" pitchFamily="49" charset="-122"/>
            </a:endParaRPr>
          </a:p>
          <a:p>
            <a:pPr marL="0" lvl="0" indent="0" eaLnBrk="1" hangingPunct="1">
              <a:spcBef>
                <a:spcPct val="50000"/>
              </a:spcBef>
              <a:buClrTx/>
              <a:buSzPct val="100000"/>
              <a:buNone/>
            </a:pPr>
            <a:r>
              <a:rPr lang="zh-CN" altLang="en-US" sz="4000" dirty="0">
                <a:solidFill>
                  <a:schemeClr val="accent2"/>
                </a:solidFill>
                <a:latin typeface="隶书" panose="02010509060101010101" pitchFamily="49" charset="-122"/>
                <a:ea typeface="隶书" panose="02010509060101010101" pitchFamily="49" charset="-122"/>
              </a:rPr>
              <a:t>凯歌淮海中原定，团结亚非正义伸。</a:t>
            </a:r>
            <a:endParaRPr lang="zh-CN" altLang="en-US" sz="4000" dirty="0">
              <a:solidFill>
                <a:schemeClr val="accent2"/>
              </a:solidFill>
              <a:latin typeface="隶书" panose="02010509060101010101" pitchFamily="49" charset="-122"/>
              <a:ea typeface="隶书" panose="02010509060101010101" pitchFamily="49" charset="-122"/>
            </a:endParaRPr>
          </a:p>
          <a:p>
            <a:pPr marL="0" lvl="0" indent="0" eaLnBrk="1" hangingPunct="1">
              <a:spcBef>
                <a:spcPct val="50000"/>
              </a:spcBef>
              <a:buClrTx/>
              <a:buSzPct val="100000"/>
              <a:buNone/>
            </a:pPr>
            <a:r>
              <a:rPr lang="zh-CN" altLang="en-US" sz="4000" dirty="0">
                <a:solidFill>
                  <a:schemeClr val="accent2"/>
                </a:solidFill>
                <a:latin typeface="隶书" panose="02010509060101010101" pitchFamily="49" charset="-122"/>
                <a:ea typeface="隶书" panose="02010509060101010101" pitchFamily="49" charset="-122"/>
              </a:rPr>
              <a:t>赢得光荣归祖国，敷扬文教为人民。</a:t>
            </a:r>
            <a:endParaRPr lang="zh-CN" altLang="en-US" sz="4000" dirty="0">
              <a:solidFill>
                <a:schemeClr val="accent2"/>
              </a:solidFill>
              <a:latin typeface="隶书" panose="02010509060101010101" pitchFamily="49" charset="-122"/>
              <a:ea typeface="隶书" panose="02010509060101010101" pitchFamily="49" charset="-122"/>
            </a:endParaRPr>
          </a:p>
          <a:p>
            <a:pPr marL="0" lvl="0" indent="0" eaLnBrk="1" hangingPunct="1">
              <a:spcBef>
                <a:spcPct val="50000"/>
              </a:spcBef>
              <a:buClrTx/>
              <a:buSzPct val="100000"/>
              <a:buNone/>
            </a:pPr>
            <a:r>
              <a:rPr lang="zh-CN" altLang="en-US" sz="4000" dirty="0">
                <a:solidFill>
                  <a:schemeClr val="accent2"/>
                </a:solidFill>
                <a:latin typeface="隶书" panose="02010509060101010101" pitchFamily="49" charset="-122"/>
                <a:ea typeface="隶书" panose="02010509060101010101" pitchFamily="49" charset="-122"/>
              </a:rPr>
              <a:t>修篁最爱莫干好，数曲新词猿鸟亲。</a:t>
            </a:r>
            <a:endParaRPr lang="zh-CN" altLang="en-US" sz="4000" dirty="0">
              <a:solidFill>
                <a:schemeClr val="accent2"/>
              </a:solidFill>
              <a:latin typeface="隶书" panose="02010509060101010101" pitchFamily="49" charset="-122"/>
              <a:ea typeface="隶书" panose="02010509060101010101" pitchFamily="49" charset="-122"/>
            </a:endParaRPr>
          </a:p>
          <a:p>
            <a:pPr marL="0" lvl="0" indent="0" eaLnBrk="1" hangingPunct="1">
              <a:spcBef>
                <a:spcPct val="50000"/>
              </a:spcBef>
              <a:buClrTx/>
              <a:buSzPct val="100000"/>
              <a:buNone/>
            </a:pPr>
            <a:r>
              <a:rPr lang="zh-CN" altLang="en-US" sz="4000" dirty="0">
                <a:solidFill>
                  <a:schemeClr val="accent2"/>
                </a:solidFill>
                <a:latin typeface="隶书" panose="02010509060101010101" pitchFamily="49" charset="-122"/>
                <a:ea typeface="隶书" panose="02010509060101010101" pitchFamily="49" charset="-122"/>
              </a:rPr>
              <a:t>                       </a:t>
            </a:r>
            <a:endParaRPr lang="zh-CN" altLang="en-US" sz="4000" dirty="0">
              <a:solidFill>
                <a:schemeClr val="accent2"/>
              </a:solidFill>
              <a:latin typeface="隶书" panose="02010509060101010101" pitchFamily="49" charset="-122"/>
              <a:ea typeface="隶书" panose="02010509060101010101" pitchFamily="49" charset="-122"/>
            </a:endParaRPr>
          </a:p>
          <a:p>
            <a:pPr marL="0" lvl="0" indent="0" eaLnBrk="1" hangingPunct="1">
              <a:spcBef>
                <a:spcPct val="50000"/>
              </a:spcBef>
              <a:buClrTx/>
              <a:buSzPct val="100000"/>
              <a:buNone/>
            </a:pPr>
            <a:r>
              <a:rPr lang="zh-CN" altLang="en-US" sz="4000" dirty="0">
                <a:solidFill>
                  <a:schemeClr val="accent2"/>
                </a:solidFill>
                <a:latin typeface="隶书" panose="02010509060101010101" pitchFamily="49" charset="-122"/>
                <a:ea typeface="隶书" panose="02010509060101010101" pitchFamily="49" charset="-122"/>
              </a:rPr>
              <a:t>                       </a:t>
            </a:r>
            <a:r>
              <a:rPr lang="en-US" altLang="zh-CN" dirty="0">
                <a:solidFill>
                  <a:schemeClr val="accent2"/>
                </a:solidFill>
                <a:latin typeface="华文行楷" panose="02010800040101010101" pitchFamily="2" charset="-122"/>
                <a:ea typeface="华文行楷" panose="02010800040101010101" pitchFamily="2" charset="-122"/>
              </a:rPr>
              <a:t>---</a:t>
            </a:r>
            <a:r>
              <a:rPr lang="zh-CN" altLang="en-US" dirty="0">
                <a:solidFill>
                  <a:schemeClr val="accent2"/>
                </a:solidFill>
                <a:latin typeface="华文行楷" panose="02010800040101010101" pitchFamily="2" charset="-122"/>
                <a:ea typeface="华文行楷" panose="02010800040101010101" pitchFamily="2" charset="-122"/>
              </a:rPr>
              <a:t>郭沫若</a:t>
            </a:r>
            <a:endParaRPr lang="zh-CN" altLang="en-US" dirty="0">
              <a:solidFill>
                <a:schemeClr val="accent2"/>
              </a:solidFill>
              <a:latin typeface="华文行楷" panose="02010800040101010101" pitchFamily="2" charset="-122"/>
              <a:ea typeface="华文行楷" panose="02010800040101010101" pitchFamily="2" charset="-122"/>
            </a:endParaRPr>
          </a:p>
          <a:p>
            <a:pPr marL="0" lvl="0" indent="0" eaLnBrk="1" hangingPunct="1">
              <a:spcBef>
                <a:spcPct val="50000"/>
              </a:spcBef>
              <a:buClrTx/>
              <a:buSzPct val="100000"/>
              <a:buNone/>
            </a:pPr>
            <a:endParaRPr lang="en-US" altLang="zh-CN" dirty="0">
              <a:solidFill>
                <a:schemeClr val="accent2"/>
              </a:solidFill>
              <a:latin typeface="华文行楷" panose="02010800040101010101" pitchFamily="2" charset="-122"/>
              <a:ea typeface="华文行楷" panose="02010800040101010101" pitchFamily="2" charset="-122"/>
            </a:endParaRPr>
          </a:p>
        </p:txBody>
      </p:sp>
      <p:sp>
        <p:nvSpPr>
          <p:cNvPr id="2" name="文本框 1"/>
          <p:cNvSpPr txBox="1"/>
          <p:nvPr/>
        </p:nvSpPr>
        <p:spPr>
          <a:xfrm>
            <a:off x="2435860" y="376555"/>
            <a:ext cx="5039360" cy="706755"/>
          </a:xfrm>
          <a:prstGeom prst="rect">
            <a:avLst/>
          </a:prstGeom>
          <a:noFill/>
        </p:spPr>
        <p:txBody>
          <a:bodyPr wrap="square" rtlCol="0" anchor="t">
            <a:spAutoFit/>
          </a:bodyPr>
          <a:p>
            <a:r>
              <a:rPr lang="zh-CN" altLang="en-US" sz="4000">
                <a:solidFill>
                  <a:srgbClr val="FF0000"/>
                </a:solidFill>
              </a:rPr>
              <a:t>《赠陈毅同志》</a:t>
            </a:r>
            <a:endParaRPr lang="zh-CN" altLang="en-US" sz="4000">
              <a:solidFill>
                <a:srgbClr val="FF0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7890" name="Picture 2" descr="bj"/>
          <p:cNvPicPr>
            <a:picLocks noChangeAspect="1"/>
          </p:cNvPicPr>
          <p:nvPr/>
        </p:nvPicPr>
        <p:blipFill>
          <a:blip r:embed="rId1"/>
          <a:stretch>
            <a:fillRect/>
          </a:stretch>
        </p:blipFill>
        <p:spPr>
          <a:xfrm>
            <a:off x="-304800" y="-228600"/>
            <a:ext cx="9448800" cy="7088188"/>
          </a:xfrm>
          <a:prstGeom prst="rect">
            <a:avLst/>
          </a:prstGeom>
          <a:noFill/>
          <a:ln w="9525">
            <a:noFill/>
          </a:ln>
        </p:spPr>
      </p:pic>
      <p:sp>
        <p:nvSpPr>
          <p:cNvPr id="2050" name="Rectangle 2"/>
          <p:cNvSpPr/>
          <p:nvPr/>
        </p:nvSpPr>
        <p:spPr>
          <a:xfrm>
            <a:off x="755650" y="836613"/>
            <a:ext cx="3276600" cy="2057400"/>
          </a:xfrm>
          <a:prstGeom prst="rect">
            <a:avLst/>
          </a:prstGeom>
          <a:noFill/>
          <a:ln w="9525">
            <a:noFill/>
          </a:ln>
        </p:spPr>
        <p:txBody>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342900" lvl="0" indent="-342900" eaLnBrk="1" hangingPunct="1">
              <a:lnSpc>
                <a:spcPct val="130000"/>
              </a:lnSpc>
              <a:buNone/>
            </a:pPr>
            <a:r>
              <a:rPr lang="en-US" altLang="zh-CN" sz="2800" b="1" dirty="0">
                <a:solidFill>
                  <a:srgbClr val="FF9900"/>
                </a:solidFill>
                <a:latin typeface="方正楷体简体" pitchFamily="2" charset="-122"/>
                <a:ea typeface="方正楷体简体" pitchFamily="2" charset="-122"/>
              </a:rPr>
              <a:t>    </a:t>
            </a:r>
            <a:r>
              <a:rPr lang="en-US" altLang="zh-CN" sz="2000" b="1" dirty="0">
                <a:solidFill>
                  <a:schemeClr val="tx2"/>
                </a:solidFill>
                <a:latin typeface="方正楷体简体" pitchFamily="2" charset="-122"/>
                <a:ea typeface="方正楷体简体" pitchFamily="2" charset="-122"/>
              </a:rPr>
              <a:t>1936</a:t>
            </a:r>
            <a:r>
              <a:rPr lang="zh-CN" altLang="en-US" sz="2000" b="1" dirty="0">
                <a:solidFill>
                  <a:srgbClr val="FF9900"/>
                </a:solidFill>
                <a:latin typeface="方正楷体简体" pitchFamily="2" charset="-122"/>
                <a:ea typeface="方正楷体简体" pitchFamily="2" charset="-122"/>
              </a:rPr>
              <a:t>年冬，</a:t>
            </a:r>
            <a:r>
              <a:rPr lang="zh-CN" altLang="en-US" sz="2000" b="1" dirty="0">
                <a:solidFill>
                  <a:schemeClr val="tx2"/>
                </a:solidFill>
                <a:latin typeface="方正楷体简体" pitchFamily="2" charset="-122"/>
                <a:ea typeface="方正楷体简体" pitchFamily="2" charset="-122"/>
              </a:rPr>
              <a:t>梅山</a:t>
            </a:r>
            <a:r>
              <a:rPr lang="zh-CN" altLang="en-US" sz="2000" b="1" dirty="0">
                <a:solidFill>
                  <a:srgbClr val="FF9900"/>
                </a:solidFill>
                <a:latin typeface="方正楷体简体" pitchFamily="2" charset="-122"/>
                <a:ea typeface="方正楷体简体" pitchFamily="2" charset="-122"/>
              </a:rPr>
              <a:t>被围。余</a:t>
            </a:r>
            <a:r>
              <a:rPr lang="zh-CN" altLang="en-US" sz="2000" b="1" dirty="0">
                <a:solidFill>
                  <a:schemeClr val="tx2"/>
                </a:solidFill>
                <a:latin typeface="方正楷体简体" pitchFamily="2" charset="-122"/>
                <a:ea typeface="方正楷体简体" pitchFamily="2" charset="-122"/>
              </a:rPr>
              <a:t>伤病</a:t>
            </a:r>
            <a:r>
              <a:rPr lang="zh-CN" altLang="en-US" sz="2000" b="1" dirty="0">
                <a:solidFill>
                  <a:srgbClr val="FF9900"/>
                </a:solidFill>
                <a:latin typeface="方正楷体简体" pitchFamily="2" charset="-122"/>
                <a:ea typeface="方正楷体简体" pitchFamily="2" charset="-122"/>
              </a:rPr>
              <a:t>伏丛莽间</a:t>
            </a:r>
            <a:r>
              <a:rPr lang="en-US" altLang="zh-CN" sz="2000" b="1" dirty="0">
                <a:solidFill>
                  <a:srgbClr val="FF9900"/>
                </a:solidFill>
                <a:latin typeface="方正楷体简体" pitchFamily="2" charset="-122"/>
                <a:ea typeface="方正楷体简体" pitchFamily="2" charset="-122"/>
              </a:rPr>
              <a:t>20</a:t>
            </a:r>
            <a:r>
              <a:rPr lang="zh-CN" altLang="en-US" sz="2000" b="1" dirty="0">
                <a:solidFill>
                  <a:srgbClr val="FF9900"/>
                </a:solidFill>
                <a:latin typeface="方正楷体简体" pitchFamily="2" charset="-122"/>
                <a:ea typeface="方正楷体简体" pitchFamily="2" charset="-122"/>
              </a:rPr>
              <a:t>余日。虑不得脱，得诗 三首留衣底。</a:t>
            </a:r>
            <a:r>
              <a:rPr lang="zh-CN" altLang="en-US" sz="2000" b="1" dirty="0">
                <a:solidFill>
                  <a:schemeClr val="tx2"/>
                </a:solidFill>
                <a:latin typeface="方正楷体简体" pitchFamily="2" charset="-122"/>
                <a:ea typeface="方正楷体简体" pitchFamily="2" charset="-122"/>
              </a:rPr>
              <a:t>旋围解</a:t>
            </a:r>
            <a:r>
              <a:rPr lang="zh-CN" altLang="en-US" sz="2000" b="1" dirty="0">
                <a:solidFill>
                  <a:srgbClr val="FF9900"/>
                </a:solidFill>
                <a:latin typeface="方正楷体简体" pitchFamily="2" charset="-122"/>
                <a:ea typeface="方正楷体简体" pitchFamily="2" charset="-122"/>
              </a:rPr>
              <a:t>。 </a:t>
            </a:r>
            <a:endParaRPr lang="zh-CN" altLang="en-US" sz="2000" b="1" dirty="0">
              <a:solidFill>
                <a:srgbClr val="FF9900"/>
              </a:solidFill>
              <a:latin typeface="方正楷体简体" pitchFamily="2" charset="-122"/>
              <a:ea typeface="方正楷体简体" pitchFamily="2" charset="-122"/>
            </a:endParaRPr>
          </a:p>
        </p:txBody>
      </p:sp>
      <p:sp>
        <p:nvSpPr>
          <p:cNvPr id="2052" name="Rectangle 4"/>
          <p:cNvSpPr/>
          <p:nvPr/>
        </p:nvSpPr>
        <p:spPr>
          <a:xfrm>
            <a:off x="5003800" y="1125538"/>
            <a:ext cx="2759075" cy="1568450"/>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400" b="1" dirty="0">
                <a:solidFill>
                  <a:schemeClr val="tx2"/>
                </a:solidFill>
                <a:latin typeface="宋体" panose="02010600030101010101" pitchFamily="2" charset="-122"/>
              </a:rPr>
              <a:t>断头今日</a:t>
            </a:r>
            <a:r>
              <a:rPr lang="zh-CN" altLang="en-US" sz="2400" b="1" u="sng" dirty="0">
                <a:solidFill>
                  <a:srgbClr val="FF0000"/>
                </a:solidFill>
                <a:latin typeface="宋体" panose="02010600030101010101" pitchFamily="2" charset="-122"/>
              </a:rPr>
              <a:t>意如何</a:t>
            </a:r>
            <a:r>
              <a:rPr lang="zh-CN" altLang="en-US" sz="2400" b="1" dirty="0">
                <a:solidFill>
                  <a:schemeClr val="tx2"/>
                </a:solidFill>
                <a:latin typeface="宋体" panose="02010600030101010101" pitchFamily="2" charset="-122"/>
              </a:rPr>
              <a:t>？</a:t>
            </a:r>
            <a:endParaRPr lang="zh-CN" altLang="en-US" sz="2400" b="1" dirty="0">
              <a:solidFill>
                <a:schemeClr val="tx2"/>
              </a:solidFill>
              <a:latin typeface="宋体" panose="02010600030101010101" pitchFamily="2" charset="-122"/>
            </a:endParaRPr>
          </a:p>
          <a:p>
            <a:pPr marL="0" lvl="0" indent="0" eaLnBrk="1" hangingPunct="1">
              <a:spcBef>
                <a:spcPct val="0"/>
              </a:spcBef>
              <a:buClrTx/>
              <a:buSzPct val="100000"/>
              <a:buNone/>
            </a:pPr>
            <a:r>
              <a:rPr lang="zh-CN" altLang="en-US" sz="2400" b="1" dirty="0">
                <a:solidFill>
                  <a:schemeClr val="tx2"/>
                </a:solidFill>
                <a:latin typeface="宋体" panose="02010600030101010101" pitchFamily="2" charset="-122"/>
              </a:rPr>
              <a:t>创业艰难百战多。</a:t>
            </a:r>
            <a:endParaRPr lang="zh-CN" altLang="en-US" sz="2400" b="1" dirty="0">
              <a:solidFill>
                <a:schemeClr val="tx2"/>
              </a:solidFill>
              <a:latin typeface="宋体" panose="02010600030101010101" pitchFamily="2" charset="-122"/>
            </a:endParaRPr>
          </a:p>
          <a:p>
            <a:pPr marL="0" lvl="0" indent="0" eaLnBrk="1" hangingPunct="1">
              <a:spcBef>
                <a:spcPct val="0"/>
              </a:spcBef>
              <a:buClrTx/>
              <a:buSzPct val="100000"/>
              <a:buNone/>
            </a:pPr>
            <a:r>
              <a:rPr lang="zh-CN" altLang="en-US" sz="2400" b="1" dirty="0">
                <a:solidFill>
                  <a:schemeClr val="tx2"/>
                </a:solidFill>
                <a:latin typeface="宋体" panose="02010600030101010101" pitchFamily="2" charset="-122"/>
              </a:rPr>
              <a:t>此去</a:t>
            </a:r>
            <a:r>
              <a:rPr lang="zh-CN" altLang="en-US" sz="2400" b="1" u="sng" dirty="0">
                <a:solidFill>
                  <a:srgbClr val="FF3300"/>
                </a:solidFill>
                <a:latin typeface="宋体" panose="02010600030101010101" pitchFamily="2" charset="-122"/>
              </a:rPr>
              <a:t>泉台</a:t>
            </a:r>
            <a:r>
              <a:rPr lang="zh-CN" altLang="en-US" sz="2400" b="1" dirty="0">
                <a:solidFill>
                  <a:schemeClr val="tx2"/>
                </a:solidFill>
                <a:latin typeface="宋体" panose="02010600030101010101" pitchFamily="2" charset="-122"/>
              </a:rPr>
              <a:t>招</a:t>
            </a:r>
            <a:r>
              <a:rPr lang="zh-CN" altLang="en-US" sz="2400" b="1" u="sng" dirty="0">
                <a:solidFill>
                  <a:srgbClr val="FF0000"/>
                </a:solidFill>
                <a:latin typeface="宋体" panose="02010600030101010101" pitchFamily="2" charset="-122"/>
              </a:rPr>
              <a:t>旧部</a:t>
            </a:r>
            <a:endParaRPr lang="zh-CN" altLang="en-US" sz="2400" b="1" dirty="0">
              <a:solidFill>
                <a:schemeClr val="tx2"/>
              </a:solidFill>
              <a:latin typeface="宋体" panose="02010600030101010101" pitchFamily="2" charset="-122"/>
            </a:endParaRPr>
          </a:p>
          <a:p>
            <a:pPr marL="0" lvl="0" indent="0" eaLnBrk="1" hangingPunct="1">
              <a:spcBef>
                <a:spcPct val="0"/>
              </a:spcBef>
              <a:buClrTx/>
              <a:buSzPct val="100000"/>
              <a:buNone/>
            </a:pPr>
            <a:r>
              <a:rPr lang="zh-CN" altLang="en-US" sz="2400" b="1" u="sng" dirty="0">
                <a:solidFill>
                  <a:srgbClr val="FF0000"/>
                </a:solidFill>
                <a:latin typeface="宋体" panose="02010600030101010101" pitchFamily="2" charset="-122"/>
              </a:rPr>
              <a:t>旌旗</a:t>
            </a:r>
            <a:r>
              <a:rPr lang="zh-CN" altLang="en-US" sz="2400" b="1" dirty="0">
                <a:solidFill>
                  <a:schemeClr val="tx2"/>
                </a:solidFill>
                <a:latin typeface="宋体" panose="02010600030101010101" pitchFamily="2" charset="-122"/>
              </a:rPr>
              <a:t>十万斩</a:t>
            </a:r>
            <a:r>
              <a:rPr lang="zh-CN" altLang="en-US" sz="2400" b="1" u="sng" dirty="0">
                <a:solidFill>
                  <a:srgbClr val="FF0000"/>
                </a:solidFill>
                <a:latin typeface="宋体" panose="02010600030101010101" pitchFamily="2" charset="-122"/>
              </a:rPr>
              <a:t>阎罗</a:t>
            </a:r>
            <a:r>
              <a:rPr lang="zh-CN" altLang="en-US" sz="2400" b="1" dirty="0">
                <a:solidFill>
                  <a:schemeClr val="tx2"/>
                </a:solidFill>
                <a:latin typeface="宋体" panose="02010600030101010101" pitchFamily="2" charset="-122"/>
              </a:rPr>
              <a:t>。</a:t>
            </a:r>
            <a:endParaRPr lang="zh-CN" altLang="en-US" sz="2400" b="1" dirty="0">
              <a:solidFill>
                <a:schemeClr val="tx2"/>
              </a:solidFill>
              <a:latin typeface="宋体" panose="02010600030101010101" pitchFamily="2" charset="-122"/>
            </a:endParaRPr>
          </a:p>
        </p:txBody>
      </p:sp>
      <p:sp>
        <p:nvSpPr>
          <p:cNvPr id="2053" name="Text Box 5"/>
          <p:cNvSpPr txBox="1"/>
          <p:nvPr/>
        </p:nvSpPr>
        <p:spPr>
          <a:xfrm>
            <a:off x="5003800" y="2781300"/>
            <a:ext cx="2819400" cy="1552575"/>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50000"/>
              </a:spcBef>
              <a:buClrTx/>
              <a:buSzPct val="100000"/>
              <a:buNone/>
            </a:pPr>
            <a:r>
              <a:rPr lang="zh-CN" altLang="en-US" sz="2400" b="1" u="sng" dirty="0">
                <a:solidFill>
                  <a:srgbClr val="7030A0"/>
                </a:solidFill>
                <a:latin typeface="宋体" panose="02010600030101010101" pitchFamily="2" charset="-122"/>
              </a:rPr>
              <a:t>南国烽烟</a:t>
            </a:r>
            <a:r>
              <a:rPr lang="zh-CN" altLang="en-US" sz="2400" b="1" u="sng" dirty="0">
                <a:solidFill>
                  <a:schemeClr val="tx1"/>
                </a:solidFill>
                <a:latin typeface="宋体" panose="02010600030101010101" pitchFamily="2" charset="-122"/>
              </a:rPr>
              <a:t>正</a:t>
            </a:r>
            <a:r>
              <a:rPr lang="zh-CN" altLang="en-US" sz="2400" b="1" dirty="0">
                <a:solidFill>
                  <a:schemeClr val="tx1"/>
                </a:solidFill>
                <a:latin typeface="宋体" panose="02010600030101010101" pitchFamily="2" charset="-122"/>
              </a:rPr>
              <a:t>十年，此头须向</a:t>
            </a:r>
            <a:r>
              <a:rPr lang="zh-CN" altLang="en-US" sz="2400" b="1" u="sng" dirty="0">
                <a:solidFill>
                  <a:srgbClr val="7030A0"/>
                </a:solidFill>
                <a:latin typeface="宋体" panose="02010600030101010101" pitchFamily="2" charset="-122"/>
              </a:rPr>
              <a:t>国门</a:t>
            </a:r>
            <a:r>
              <a:rPr lang="zh-CN" altLang="en-US" sz="2400" b="1" dirty="0">
                <a:solidFill>
                  <a:schemeClr val="tx1"/>
                </a:solidFill>
                <a:latin typeface="宋体" panose="02010600030101010101" pitchFamily="2" charset="-122"/>
              </a:rPr>
              <a:t>悬。后死</a:t>
            </a:r>
            <a:r>
              <a:rPr lang="zh-CN" altLang="en-US" sz="2400" b="1" u="sng" dirty="0">
                <a:solidFill>
                  <a:srgbClr val="7030A0"/>
                </a:solidFill>
                <a:latin typeface="宋体" panose="02010600030101010101" pitchFamily="2" charset="-122"/>
              </a:rPr>
              <a:t>诸君</a:t>
            </a:r>
            <a:r>
              <a:rPr lang="zh-CN" altLang="en-US" sz="2400" b="1" dirty="0">
                <a:solidFill>
                  <a:schemeClr val="tx1"/>
                </a:solidFill>
                <a:latin typeface="宋体" panose="02010600030101010101" pitchFamily="2" charset="-122"/>
              </a:rPr>
              <a:t>多努力，</a:t>
            </a:r>
            <a:r>
              <a:rPr lang="zh-CN" altLang="en-US" sz="2400" b="1" u="sng" dirty="0">
                <a:solidFill>
                  <a:srgbClr val="7030A0"/>
                </a:solidFill>
                <a:latin typeface="宋体" panose="02010600030101010101" pitchFamily="2" charset="-122"/>
              </a:rPr>
              <a:t>捷报</a:t>
            </a:r>
            <a:r>
              <a:rPr lang="zh-CN" altLang="en-US" sz="2400" b="1" dirty="0">
                <a:solidFill>
                  <a:schemeClr val="tx1"/>
                </a:solidFill>
                <a:latin typeface="宋体" panose="02010600030101010101" pitchFamily="2" charset="-122"/>
              </a:rPr>
              <a:t>飞来当纸钱。</a:t>
            </a:r>
            <a:r>
              <a:rPr lang="zh-CN" altLang="en-US" sz="2400" b="1" dirty="0">
                <a:solidFill>
                  <a:srgbClr val="660033"/>
                </a:solidFill>
                <a:latin typeface="宋体" panose="02010600030101010101" pitchFamily="2" charset="-122"/>
              </a:rPr>
              <a:t> </a:t>
            </a:r>
            <a:endParaRPr lang="zh-CN" altLang="en-US" sz="2400" b="1" dirty="0">
              <a:solidFill>
                <a:srgbClr val="660033"/>
              </a:solidFill>
              <a:latin typeface="宋体" panose="02010600030101010101" pitchFamily="2" charset="-122"/>
            </a:endParaRPr>
          </a:p>
        </p:txBody>
      </p:sp>
      <p:sp>
        <p:nvSpPr>
          <p:cNvPr id="2054" name="Text Box 6"/>
          <p:cNvSpPr txBox="1"/>
          <p:nvPr/>
        </p:nvSpPr>
        <p:spPr>
          <a:xfrm>
            <a:off x="5003800" y="4508500"/>
            <a:ext cx="2895600" cy="1552575"/>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50000"/>
              </a:spcBef>
              <a:buClrTx/>
              <a:buSzPct val="100000"/>
              <a:buNone/>
            </a:pPr>
            <a:r>
              <a:rPr lang="zh-CN" altLang="en-US" sz="2400" b="1" dirty="0">
                <a:solidFill>
                  <a:schemeClr val="tx2"/>
                </a:solidFill>
                <a:latin typeface="宋体" panose="02010600030101010101" pitchFamily="2" charset="-122"/>
              </a:rPr>
              <a:t>投身革命即为家，</a:t>
            </a:r>
            <a:r>
              <a:rPr lang="zh-CN" altLang="en-US" sz="2400" b="1" u="sng" dirty="0">
                <a:solidFill>
                  <a:srgbClr val="FF3300"/>
                </a:solidFill>
                <a:latin typeface="宋体" panose="02010600030101010101" pitchFamily="2" charset="-122"/>
              </a:rPr>
              <a:t>血雨腥风</a:t>
            </a:r>
            <a:r>
              <a:rPr lang="zh-CN" altLang="en-US" sz="2400" b="1" dirty="0">
                <a:solidFill>
                  <a:schemeClr val="tx2"/>
                </a:solidFill>
                <a:latin typeface="宋体" panose="02010600030101010101" pitchFamily="2" charset="-122"/>
              </a:rPr>
              <a:t>应有</a:t>
            </a:r>
            <a:r>
              <a:rPr lang="zh-CN" altLang="en-US" sz="2400" b="1" u="sng" dirty="0">
                <a:solidFill>
                  <a:schemeClr val="tx2"/>
                </a:solidFill>
                <a:latin typeface="宋体" panose="02010600030101010101" pitchFamily="2" charset="-122"/>
              </a:rPr>
              <a:t>涯</a:t>
            </a:r>
            <a:r>
              <a:rPr lang="zh-CN" altLang="en-US" sz="2400" b="1" dirty="0">
                <a:solidFill>
                  <a:schemeClr val="tx2"/>
                </a:solidFill>
                <a:latin typeface="宋体" panose="02010600030101010101" pitchFamily="2" charset="-122"/>
              </a:rPr>
              <a:t>。</a:t>
            </a:r>
            <a:r>
              <a:rPr lang="zh-CN" altLang="en-US" sz="2400" b="1" u="sng" dirty="0">
                <a:solidFill>
                  <a:srgbClr val="FF3300"/>
                </a:solidFill>
                <a:latin typeface="宋体" panose="02010600030101010101" pitchFamily="2" charset="-122"/>
              </a:rPr>
              <a:t>取义成仁</a:t>
            </a:r>
            <a:r>
              <a:rPr lang="zh-CN" altLang="en-US" sz="2400" b="1" dirty="0">
                <a:solidFill>
                  <a:schemeClr val="tx2"/>
                </a:solidFill>
                <a:latin typeface="宋体" panose="02010600030101010101" pitchFamily="2" charset="-122"/>
              </a:rPr>
              <a:t>今日事，人间遍种</a:t>
            </a:r>
            <a:r>
              <a:rPr lang="zh-CN" altLang="en-US" sz="2400" b="1" dirty="0">
                <a:solidFill>
                  <a:srgbClr val="FF3300"/>
                </a:solidFill>
                <a:latin typeface="宋体" panose="02010600030101010101" pitchFamily="2" charset="-122"/>
              </a:rPr>
              <a:t>自由花</a:t>
            </a:r>
            <a:r>
              <a:rPr lang="zh-CN" altLang="en-US" sz="2400" b="1" dirty="0">
                <a:solidFill>
                  <a:schemeClr val="tx2"/>
                </a:solidFill>
                <a:latin typeface="宋体" panose="02010600030101010101" pitchFamily="2" charset="-122"/>
              </a:rPr>
              <a:t>。</a:t>
            </a:r>
            <a:endParaRPr lang="zh-CN" altLang="en-US" sz="2400" b="1" dirty="0">
              <a:solidFill>
                <a:schemeClr val="tx2"/>
              </a:solidFill>
            </a:endParaRPr>
          </a:p>
        </p:txBody>
      </p:sp>
      <p:sp>
        <p:nvSpPr>
          <p:cNvPr id="10246" name="Text Box 9"/>
          <p:cNvSpPr txBox="1"/>
          <p:nvPr/>
        </p:nvSpPr>
        <p:spPr>
          <a:xfrm>
            <a:off x="2916238" y="333375"/>
            <a:ext cx="3168650" cy="641350"/>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algn="ctr" eaLnBrk="1" hangingPunct="1">
              <a:spcBef>
                <a:spcPct val="50000"/>
              </a:spcBef>
              <a:buClrTx/>
              <a:buSzPct val="100000"/>
              <a:buNone/>
            </a:pPr>
            <a:r>
              <a:rPr lang="zh-CN" altLang="en-US" sz="3600" b="1" dirty="0">
                <a:solidFill>
                  <a:srgbClr val="0000FF"/>
                </a:solidFill>
                <a:ea typeface="华文隶书" panose="02010800040101010101" pitchFamily="2" charset="-122"/>
              </a:rPr>
              <a:t>梅岭三章  </a:t>
            </a:r>
            <a:r>
              <a:rPr lang="zh-CN" altLang="en-US" sz="2800" b="1" dirty="0">
                <a:solidFill>
                  <a:srgbClr val="0000FF"/>
                </a:solidFill>
                <a:ea typeface="华文隶书" panose="02010800040101010101" pitchFamily="2" charset="-122"/>
              </a:rPr>
              <a:t>  </a:t>
            </a:r>
            <a:r>
              <a:rPr lang="zh-CN" altLang="en-US" sz="2000" b="1" dirty="0">
                <a:solidFill>
                  <a:schemeClr val="accent6">
                    <a:lumMod val="50000"/>
                  </a:schemeClr>
                </a:solidFill>
                <a:ea typeface="华文行楷" panose="02010800040101010101" pitchFamily="2" charset="-122"/>
              </a:rPr>
              <a:t>陈毅</a:t>
            </a:r>
            <a:endParaRPr lang="zh-CN" altLang="en-US" sz="2000" b="1" dirty="0">
              <a:solidFill>
                <a:schemeClr val="accent6">
                  <a:lumMod val="50000"/>
                </a:schemeClr>
              </a:solidFill>
              <a:ea typeface="华文行楷" panose="02010800040101010101" pitchFamily="2" charset="-122"/>
            </a:endParaRPr>
          </a:p>
        </p:txBody>
      </p:sp>
      <p:pic>
        <p:nvPicPr>
          <p:cNvPr id="10247" name="Picture 10" descr="图片5">
            <a:hlinkClick r:id="rId2" action="ppaction://hlinkfile"/>
          </p:cNvPr>
          <p:cNvPicPr>
            <a:picLocks noChangeAspect="1"/>
          </p:cNvPicPr>
          <p:nvPr/>
        </p:nvPicPr>
        <p:blipFill>
          <a:blip r:embed="rId3"/>
          <a:stretch>
            <a:fillRect/>
          </a:stretch>
        </p:blipFill>
        <p:spPr>
          <a:xfrm>
            <a:off x="1116013" y="2781300"/>
            <a:ext cx="2619375" cy="3314700"/>
          </a:xfrm>
          <a:prstGeom prst="rect">
            <a:avLst/>
          </a:prstGeom>
          <a:noFill/>
          <a:ln w="9525">
            <a:noFill/>
          </a:ln>
        </p:spPr>
      </p:pic>
      <p:sp>
        <p:nvSpPr>
          <p:cNvPr id="7" name="Rectangle 2"/>
          <p:cNvSpPr txBox="1">
            <a:spLocks noChangeArrowheads="1"/>
          </p:cNvSpPr>
          <p:nvPr/>
        </p:nvSpPr>
        <p:spPr>
          <a:xfrm>
            <a:off x="-3810" y="774065"/>
            <a:ext cx="533400" cy="5310188"/>
          </a:xfrm>
          <a:prstGeom prst="rect">
            <a:avLst/>
          </a:prstGeom>
        </p:spPr>
        <p:txBody>
          <a:bodyPr/>
          <a:p>
            <a:pPr marR="0" algn="ctr" defTabSz="914400">
              <a:buClrTx/>
              <a:buSzTx/>
              <a:buFontTx/>
              <a:buNone/>
              <a:defRPr/>
            </a:pPr>
            <a:r>
              <a:rPr kumimoji="1" lang="zh-CN" altLang="he-IL"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课</a:t>
            </a: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r>
              <a:rPr kumimoji="1" lang="zh-CN" altLang="he-IL"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文</a:t>
            </a: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r>
              <a:rPr kumimoji="1" lang="zh-CN" altLang="he-IL"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欣</a:t>
            </a: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r>
              <a:rPr kumimoji="1" lang="zh-CN" altLang="he-IL"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赏</a:t>
            </a:r>
            <a:r>
              <a:rPr kumimoji="1" lang="zh-CN" altLang="en-US"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 </a:t>
            </a:r>
            <a:endParaRPr kumimoji="1" lang="zh-CN" altLang="en-US"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2050">
                                            <p:txEl>
                                              <p:charRg st="0" end="48"/>
                                            </p:txEl>
                                          </p:spTgt>
                                        </p:tgtEl>
                                        <p:attrNameLst>
                                          <p:attrName>style.visibility</p:attrName>
                                        </p:attrNameLst>
                                      </p:cBhvr>
                                      <p:to>
                                        <p:strVal val="visible"/>
                                      </p:to>
                                    </p:set>
                                    <p:anim calcmode="lin" valueType="num">
                                      <p:cBhvr additive="base">
                                        <p:cTn id="7" dur="5000" fill="hold"/>
                                        <p:tgtEl>
                                          <p:spTgt spid="2050">
                                            <p:txEl>
                                              <p:charRg st="0" end="48"/>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2050">
                                            <p:txEl>
                                              <p:charRg st="0" end="48"/>
                                            </p:txEl>
                                          </p:spTgt>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4" name="梅岭三章朗读.wav"/>
                                        </p:tgtEl>
                                      </p:cMediaNode>
                                    </p:audio>
                                  </p:subTnLst>
                                </p:cTn>
                              </p:par>
                            </p:childTnLst>
                          </p:cTn>
                        </p:par>
                        <p:par>
                          <p:cTn id="9" fill="hold">
                            <p:stCondLst>
                              <p:cond delay="5000"/>
                            </p:stCondLst>
                            <p:childTnLst>
                              <p:par>
                                <p:cTn id="10" presetID="7" presetClass="entr" presetSubtype="4" fill="hold" grpId="0" nodeType="afterEffect">
                                  <p:stCondLst>
                                    <p:cond delay="39000"/>
                                  </p:stCondLst>
                                  <p:childTnLst>
                                    <p:set>
                                      <p:cBhvr>
                                        <p:cTn id="11" dur="1" fill="hold">
                                          <p:stCondLst>
                                            <p:cond delay="0"/>
                                          </p:stCondLst>
                                        </p:cTn>
                                        <p:tgtEl>
                                          <p:spTgt spid="2052"/>
                                        </p:tgtEl>
                                        <p:attrNameLst>
                                          <p:attrName>style.visibility</p:attrName>
                                        </p:attrNameLst>
                                      </p:cBhvr>
                                      <p:to>
                                        <p:strVal val="visible"/>
                                      </p:to>
                                    </p:set>
                                    <p:anim calcmode="lin" valueType="num">
                                      <p:cBhvr additive="base">
                                        <p:cTn id="12" dur="5000" fill="hold"/>
                                        <p:tgtEl>
                                          <p:spTgt spid="2052"/>
                                        </p:tgtEl>
                                        <p:attrNameLst>
                                          <p:attrName>ppt_x</p:attrName>
                                        </p:attrNameLst>
                                      </p:cBhvr>
                                      <p:tavLst>
                                        <p:tav tm="0">
                                          <p:val>
                                            <p:strVal val="#ppt_x"/>
                                          </p:val>
                                        </p:tav>
                                        <p:tav tm="100000">
                                          <p:val>
                                            <p:strVal val="#ppt_x"/>
                                          </p:val>
                                        </p:tav>
                                      </p:tavLst>
                                    </p:anim>
                                    <p:anim calcmode="lin" valueType="num">
                                      <p:cBhvr additive="base">
                                        <p:cTn id="13" dur="5000" fill="hold"/>
                                        <p:tgtEl>
                                          <p:spTgt spid="205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5" name="2.wav"/>
                                        </p:tgtEl>
                                      </p:cMediaNode>
                                    </p:audio>
                                  </p:subTnLst>
                                </p:cTn>
                              </p:par>
                            </p:childTnLst>
                          </p:cTn>
                        </p:par>
                        <p:par>
                          <p:cTn id="14" fill="hold">
                            <p:stCondLst>
                              <p:cond delay="49000"/>
                            </p:stCondLst>
                            <p:childTnLst>
                              <p:par>
                                <p:cTn id="15" presetID="7" presetClass="entr" presetSubtype="4" fill="hold" grpId="0" nodeType="afterEffect">
                                  <p:stCondLst>
                                    <p:cond delay="26000"/>
                                  </p:stCondLst>
                                  <p:childTnLst>
                                    <p:set>
                                      <p:cBhvr>
                                        <p:cTn id="16" dur="1" fill="hold">
                                          <p:stCondLst>
                                            <p:cond delay="0"/>
                                          </p:stCondLst>
                                        </p:cTn>
                                        <p:tgtEl>
                                          <p:spTgt spid="2053"/>
                                        </p:tgtEl>
                                        <p:attrNameLst>
                                          <p:attrName>style.visibility</p:attrName>
                                        </p:attrNameLst>
                                      </p:cBhvr>
                                      <p:to>
                                        <p:strVal val="visible"/>
                                      </p:to>
                                    </p:set>
                                    <p:anim calcmode="lin" valueType="num">
                                      <p:cBhvr additive="base">
                                        <p:cTn id="17" dur="5000" fill="hold"/>
                                        <p:tgtEl>
                                          <p:spTgt spid="2053"/>
                                        </p:tgtEl>
                                        <p:attrNameLst>
                                          <p:attrName>ppt_x</p:attrName>
                                        </p:attrNameLst>
                                      </p:cBhvr>
                                      <p:tavLst>
                                        <p:tav tm="0">
                                          <p:val>
                                            <p:strVal val="#ppt_x"/>
                                          </p:val>
                                        </p:tav>
                                        <p:tav tm="100000">
                                          <p:val>
                                            <p:strVal val="#ppt_x"/>
                                          </p:val>
                                        </p:tav>
                                      </p:tavLst>
                                    </p:anim>
                                    <p:anim calcmode="lin" valueType="num">
                                      <p:cBhvr additive="base">
                                        <p:cTn id="18" dur="5000" fill="hold"/>
                                        <p:tgtEl>
                                          <p:spTgt spid="2053"/>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6" name="3.wav"/>
                                        </p:tgtEl>
                                      </p:cMediaNode>
                                    </p:audio>
                                  </p:subTnLst>
                                </p:cTn>
                              </p:par>
                            </p:childTnLst>
                          </p:cTn>
                        </p:par>
                        <p:par>
                          <p:cTn id="19" fill="hold">
                            <p:stCondLst>
                              <p:cond delay="80000"/>
                            </p:stCondLst>
                            <p:childTnLst>
                              <p:par>
                                <p:cTn id="20" presetID="7" presetClass="entr" presetSubtype="4" fill="hold" grpId="0" nodeType="afterEffect">
                                  <p:stCondLst>
                                    <p:cond delay="23000"/>
                                  </p:stCondLst>
                                  <p:childTnLst>
                                    <p:set>
                                      <p:cBhvr>
                                        <p:cTn id="21" dur="1" fill="hold">
                                          <p:stCondLst>
                                            <p:cond delay="0"/>
                                          </p:stCondLst>
                                        </p:cTn>
                                        <p:tgtEl>
                                          <p:spTgt spid="2054"/>
                                        </p:tgtEl>
                                        <p:attrNameLst>
                                          <p:attrName>style.visibility</p:attrName>
                                        </p:attrNameLst>
                                      </p:cBhvr>
                                      <p:to>
                                        <p:strVal val="visible"/>
                                      </p:to>
                                    </p:set>
                                    <p:anim calcmode="lin" valueType="num">
                                      <p:cBhvr additive="base">
                                        <p:cTn id="22" dur="5000" fill="hold"/>
                                        <p:tgtEl>
                                          <p:spTgt spid="2054"/>
                                        </p:tgtEl>
                                        <p:attrNameLst>
                                          <p:attrName>ppt_x</p:attrName>
                                        </p:attrNameLst>
                                      </p:cBhvr>
                                      <p:tavLst>
                                        <p:tav tm="0">
                                          <p:val>
                                            <p:strVal val="#ppt_x"/>
                                          </p:val>
                                        </p:tav>
                                        <p:tav tm="100000">
                                          <p:val>
                                            <p:strVal val="#ppt_x"/>
                                          </p:val>
                                        </p:tav>
                                      </p:tavLst>
                                    </p:anim>
                                    <p:anim calcmode="lin" valueType="num">
                                      <p:cBhvr additive="base">
                                        <p:cTn id="23" dur="5000" fill="hold"/>
                                        <p:tgtEl>
                                          <p:spTgt spid="2054"/>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7" name="4.wav"/>
                                        </p:tgtEl>
                                      </p:cMediaNode>
                                    </p:audio>
                                  </p:sub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1" nodeType="clickEffect">
                                  <p:stCondLst>
                                    <p:cond delay="0"/>
                                  </p:stCondLst>
                                  <p:childTnLst>
                                    <p:set>
                                      <p:cBhvr>
                                        <p:cTn id="27" dur="1" fill="hold">
                                          <p:stCondLst>
                                            <p:cond delay="0"/>
                                          </p:stCondLst>
                                        </p:cTn>
                                        <p:tgtEl>
                                          <p:spTgt spid="2050">
                                            <p:txEl>
                                              <p:charRg st="0" end="4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dvAuto="1000" build="p"/>
      <p:bldP spid="2050" grpId="1" build="allAtOnce"/>
      <p:bldP spid="2052" grpId="0"/>
      <p:bldP spid="2053" grpId="0"/>
      <p:bldP spid="2054"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8" name="矩形 6147"/>
          <p:cNvSpPr/>
          <p:nvPr/>
        </p:nvSpPr>
        <p:spPr>
          <a:xfrm>
            <a:off x="134541" y="1064419"/>
            <a:ext cx="3858815" cy="711994"/>
          </a:xfrm>
          <a:prstGeom prst="rect">
            <a:avLst/>
          </a:prstGeom>
        </p:spPr>
        <p:txBody>
          <a:bodyPr wrap="none" fromWordArt="1">
            <a:prstTxWarp prst="textPlain">
              <a:avLst>
                <a:gd name="adj" fmla="val 50000"/>
              </a:avLst>
            </a:prstTxWarp>
            <a:normAutofit/>
          </a:bodyPr>
          <a:p>
            <a:pPr algn="ctr"/>
            <a:r>
              <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rPr>
              <a:t>读准字音</a:t>
            </a:r>
            <a:endPar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endParaRPr>
          </a:p>
        </p:txBody>
      </p:sp>
      <p:sp>
        <p:nvSpPr>
          <p:cNvPr id="8195" name="矩形 8194"/>
          <p:cNvSpPr/>
          <p:nvPr/>
        </p:nvSpPr>
        <p:spPr>
          <a:xfrm>
            <a:off x="219075" y="1974056"/>
            <a:ext cx="2949178" cy="1753235"/>
          </a:xfrm>
          <a:prstGeom prst="rect">
            <a:avLst/>
          </a:prstGeom>
          <a:noFill/>
          <a:ln w="9525">
            <a:noFill/>
          </a:ln>
        </p:spPr>
        <p:txBody>
          <a:bodyPr wrap="square" anchor="t">
            <a:spAutoFit/>
          </a:bodyPr>
          <a:p>
            <a:r>
              <a:rPr lang="zh-CN" altLang="en-US" sz="2700" b="1">
                <a:solidFill>
                  <a:srgbClr val="0B15E7"/>
                </a:solidFill>
                <a:latin typeface="宋体" panose="02010600030101010101" pitchFamily="2" charset="-122"/>
                <a:ea typeface="宋体" panose="02010600030101010101" pitchFamily="2" charset="-122"/>
              </a:rPr>
              <a:t>断头今日意如何? 创业艰难百战多。 此去泉台招旧部, </a:t>
            </a:r>
            <a:r>
              <a:rPr lang="zh-CN" altLang="en-US" sz="2700" b="1">
                <a:solidFill>
                  <a:srgbClr val="FF0000"/>
                </a:solidFill>
                <a:latin typeface="宋体" panose="02010600030101010101" pitchFamily="2" charset="-122"/>
                <a:ea typeface="宋体" panose="02010600030101010101" pitchFamily="2" charset="-122"/>
              </a:rPr>
              <a:t>旌</a:t>
            </a:r>
            <a:r>
              <a:rPr lang="zh-CN" altLang="en-US" sz="2700" b="1">
                <a:solidFill>
                  <a:srgbClr val="0B15E7"/>
                </a:solidFill>
                <a:latin typeface="宋体" panose="02010600030101010101" pitchFamily="2" charset="-122"/>
                <a:ea typeface="宋体" panose="02010600030101010101" pitchFamily="2" charset="-122"/>
              </a:rPr>
              <a:t>旗十万斩</a:t>
            </a:r>
            <a:r>
              <a:rPr lang="zh-CN" altLang="en-US" sz="2700" b="1">
                <a:solidFill>
                  <a:srgbClr val="FF0000"/>
                </a:solidFill>
                <a:latin typeface="宋体" panose="02010600030101010101" pitchFamily="2" charset="-122"/>
                <a:ea typeface="宋体" panose="02010600030101010101" pitchFamily="2" charset="-122"/>
              </a:rPr>
              <a:t>阎</a:t>
            </a:r>
            <a:r>
              <a:rPr lang="zh-CN" altLang="en-US" sz="2700" b="1">
                <a:solidFill>
                  <a:srgbClr val="0B15E7"/>
                </a:solidFill>
                <a:latin typeface="宋体" panose="02010600030101010101" pitchFamily="2" charset="-122"/>
                <a:ea typeface="宋体" panose="02010600030101010101" pitchFamily="2" charset="-122"/>
              </a:rPr>
              <a:t>罗。</a:t>
            </a:r>
            <a:endParaRPr lang="zh-CN" altLang="en-US" sz="2700" b="1">
              <a:solidFill>
                <a:srgbClr val="0B15E7"/>
              </a:solidFill>
              <a:latin typeface="宋体" panose="02010600030101010101" pitchFamily="2" charset="-122"/>
              <a:ea typeface="宋体" panose="02010600030101010101" pitchFamily="2" charset="-122"/>
            </a:endParaRPr>
          </a:p>
        </p:txBody>
      </p:sp>
      <p:sp>
        <p:nvSpPr>
          <p:cNvPr id="8196" name="文本框 8195"/>
          <p:cNvSpPr txBox="1"/>
          <p:nvPr/>
        </p:nvSpPr>
        <p:spPr>
          <a:xfrm>
            <a:off x="3036094" y="3621881"/>
            <a:ext cx="3275410" cy="1938020"/>
          </a:xfrm>
          <a:prstGeom prst="rect">
            <a:avLst/>
          </a:prstGeom>
          <a:noFill/>
          <a:ln w="9525">
            <a:noFill/>
          </a:ln>
        </p:spPr>
        <p:txBody>
          <a:bodyPr wrap="square" anchor="t">
            <a:spAutoFit/>
          </a:bodyPr>
          <a:p>
            <a:r>
              <a:rPr lang="zh-CN" altLang="en-US" sz="3000" b="1">
                <a:solidFill>
                  <a:srgbClr val="0B05ED"/>
                </a:solidFill>
                <a:latin typeface="宋体" panose="02010600030101010101" pitchFamily="2" charset="-122"/>
                <a:ea typeface="宋体" panose="02010600030101010101" pitchFamily="2" charset="-122"/>
              </a:rPr>
              <a:t>南国</a:t>
            </a:r>
            <a:r>
              <a:rPr lang="zh-CN" altLang="en-US" sz="3000" b="1">
                <a:solidFill>
                  <a:srgbClr val="FF0000"/>
                </a:solidFill>
                <a:latin typeface="宋体" panose="02010600030101010101" pitchFamily="2" charset="-122"/>
                <a:ea typeface="宋体" panose="02010600030101010101" pitchFamily="2" charset="-122"/>
              </a:rPr>
              <a:t>烽</a:t>
            </a:r>
            <a:r>
              <a:rPr lang="zh-CN" altLang="en-US" sz="3000" b="1">
                <a:solidFill>
                  <a:srgbClr val="0B05ED"/>
                </a:solidFill>
                <a:latin typeface="宋体" panose="02010600030101010101" pitchFamily="2" charset="-122"/>
                <a:ea typeface="宋体" panose="02010600030101010101" pitchFamily="2" charset="-122"/>
              </a:rPr>
              <a:t>烟正十年，</a:t>
            </a:r>
            <a:endParaRPr lang="zh-CN" altLang="en-US" sz="3000" b="1">
              <a:solidFill>
                <a:srgbClr val="0B05ED"/>
              </a:solidFill>
              <a:latin typeface="宋体" panose="02010600030101010101" pitchFamily="2" charset="-122"/>
              <a:ea typeface="宋体" panose="02010600030101010101" pitchFamily="2" charset="-122"/>
            </a:endParaRPr>
          </a:p>
          <a:p>
            <a:r>
              <a:rPr lang="zh-CN" altLang="en-US" sz="3000" b="1">
                <a:solidFill>
                  <a:srgbClr val="0B05ED"/>
                </a:solidFill>
                <a:latin typeface="宋体" panose="02010600030101010101" pitchFamily="2" charset="-122"/>
                <a:ea typeface="宋体" panose="02010600030101010101" pitchFamily="2" charset="-122"/>
              </a:rPr>
              <a:t>此头须向国门悬。 </a:t>
            </a:r>
            <a:endParaRPr lang="zh-CN" altLang="en-US" sz="3000" b="1">
              <a:solidFill>
                <a:srgbClr val="0B05ED"/>
              </a:solidFill>
              <a:latin typeface="宋体" panose="02010600030101010101" pitchFamily="2" charset="-122"/>
              <a:ea typeface="宋体" panose="02010600030101010101" pitchFamily="2" charset="-122"/>
            </a:endParaRPr>
          </a:p>
          <a:p>
            <a:r>
              <a:rPr lang="zh-CN" altLang="en-US" sz="3000" b="1">
                <a:solidFill>
                  <a:srgbClr val="0B05ED"/>
                </a:solidFill>
                <a:latin typeface="宋体" panose="02010600030101010101" pitchFamily="2" charset="-122"/>
                <a:ea typeface="宋体" panose="02010600030101010101" pitchFamily="2" charset="-122"/>
              </a:rPr>
              <a:t>后死诸君多努力，</a:t>
            </a:r>
            <a:endParaRPr lang="zh-CN" altLang="en-US" sz="3000" b="1">
              <a:solidFill>
                <a:srgbClr val="0B05ED"/>
              </a:solidFill>
              <a:latin typeface="宋体" panose="02010600030101010101" pitchFamily="2" charset="-122"/>
              <a:ea typeface="宋体" panose="02010600030101010101" pitchFamily="2" charset="-122"/>
            </a:endParaRPr>
          </a:p>
          <a:p>
            <a:r>
              <a:rPr lang="zh-CN" altLang="en-US" sz="3000" b="1">
                <a:solidFill>
                  <a:srgbClr val="FF0000"/>
                </a:solidFill>
                <a:latin typeface="宋体" panose="02010600030101010101" pitchFamily="2" charset="-122"/>
                <a:ea typeface="宋体" panose="02010600030101010101" pitchFamily="2" charset="-122"/>
              </a:rPr>
              <a:t>捷</a:t>
            </a:r>
            <a:r>
              <a:rPr lang="zh-CN" altLang="en-US" sz="3000" b="1">
                <a:solidFill>
                  <a:srgbClr val="0B05ED"/>
                </a:solidFill>
                <a:latin typeface="宋体" panose="02010600030101010101" pitchFamily="2" charset="-122"/>
                <a:ea typeface="宋体" panose="02010600030101010101" pitchFamily="2" charset="-122"/>
              </a:rPr>
              <a:t>报飞来</a:t>
            </a:r>
            <a:r>
              <a:rPr lang="zh-CN" altLang="en-US" sz="3000" b="1">
                <a:solidFill>
                  <a:srgbClr val="FF0000"/>
                </a:solidFill>
                <a:latin typeface="宋体" panose="02010600030101010101" pitchFamily="2" charset="-122"/>
                <a:ea typeface="宋体" panose="02010600030101010101" pitchFamily="2" charset="-122"/>
              </a:rPr>
              <a:t>当</a:t>
            </a:r>
            <a:r>
              <a:rPr lang="zh-CN" altLang="en-US" sz="3000" b="1">
                <a:solidFill>
                  <a:srgbClr val="0B05ED"/>
                </a:solidFill>
                <a:latin typeface="宋体" panose="02010600030101010101" pitchFamily="2" charset="-122"/>
                <a:ea typeface="宋体" panose="02010600030101010101" pitchFamily="2" charset="-122"/>
              </a:rPr>
              <a:t>纸钱。 </a:t>
            </a:r>
            <a:endParaRPr lang="zh-CN" altLang="en-US" sz="3000" b="1">
              <a:solidFill>
                <a:srgbClr val="0B05ED"/>
              </a:solidFill>
              <a:latin typeface="宋体" panose="02010600030101010101" pitchFamily="2" charset="-122"/>
              <a:ea typeface="宋体" panose="02010600030101010101" pitchFamily="2" charset="-122"/>
            </a:endParaRPr>
          </a:p>
        </p:txBody>
      </p:sp>
      <p:sp>
        <p:nvSpPr>
          <p:cNvPr id="8197" name="文本框 8196"/>
          <p:cNvSpPr txBox="1"/>
          <p:nvPr/>
        </p:nvSpPr>
        <p:spPr>
          <a:xfrm>
            <a:off x="5706666" y="1974056"/>
            <a:ext cx="2894409" cy="1753235"/>
          </a:xfrm>
          <a:prstGeom prst="rect">
            <a:avLst/>
          </a:prstGeom>
          <a:noFill/>
          <a:ln w="9525">
            <a:noFill/>
          </a:ln>
        </p:spPr>
        <p:txBody>
          <a:bodyPr wrap="square" anchor="t">
            <a:spAutoFit/>
          </a:bodyPr>
          <a:p>
            <a:r>
              <a:rPr lang="zh-CN" altLang="en-US" sz="2700" b="1">
                <a:solidFill>
                  <a:srgbClr val="0B15E7"/>
                </a:solidFill>
                <a:latin typeface="Arial" panose="020B0604020202020204" pitchFamily="34" charset="0"/>
                <a:ea typeface="宋体" panose="02010600030101010101" pitchFamily="2" charset="-122"/>
              </a:rPr>
              <a:t>投身革命即</a:t>
            </a:r>
            <a:r>
              <a:rPr lang="zh-CN" altLang="en-US" sz="2700" b="1">
                <a:solidFill>
                  <a:srgbClr val="FF0000"/>
                </a:solidFill>
                <a:latin typeface="Arial" panose="020B0604020202020204" pitchFamily="34" charset="0"/>
                <a:ea typeface="宋体" panose="02010600030101010101" pitchFamily="2" charset="-122"/>
              </a:rPr>
              <a:t>为</a:t>
            </a:r>
            <a:r>
              <a:rPr lang="zh-CN" altLang="en-US" sz="2700" b="1">
                <a:solidFill>
                  <a:srgbClr val="0B15E7"/>
                </a:solidFill>
                <a:latin typeface="Arial" panose="020B0604020202020204" pitchFamily="34" charset="0"/>
                <a:ea typeface="宋体" panose="02010600030101010101" pitchFamily="2" charset="-122"/>
              </a:rPr>
              <a:t>家，</a:t>
            </a:r>
            <a:endParaRPr lang="zh-CN" altLang="en-US" sz="2700" b="1">
              <a:solidFill>
                <a:srgbClr val="0B15E7"/>
              </a:solidFill>
              <a:latin typeface="Arial" panose="020B0604020202020204" pitchFamily="34" charset="0"/>
              <a:ea typeface="宋体" panose="02010600030101010101" pitchFamily="2" charset="-122"/>
            </a:endParaRPr>
          </a:p>
          <a:p>
            <a:r>
              <a:rPr lang="zh-CN" altLang="en-US" sz="2700" b="1">
                <a:solidFill>
                  <a:srgbClr val="0B15E7"/>
                </a:solidFill>
                <a:latin typeface="Arial" panose="020B0604020202020204" pitchFamily="34" charset="0"/>
                <a:ea typeface="宋体" panose="02010600030101010101" pitchFamily="2" charset="-122"/>
              </a:rPr>
              <a:t> 血雨</a:t>
            </a:r>
            <a:r>
              <a:rPr lang="zh-CN" altLang="en-US" sz="2700" b="1">
                <a:solidFill>
                  <a:srgbClr val="FF0000"/>
                </a:solidFill>
                <a:latin typeface="Arial" panose="020B0604020202020204" pitchFamily="34" charset="0"/>
                <a:ea typeface="宋体" panose="02010600030101010101" pitchFamily="2" charset="-122"/>
              </a:rPr>
              <a:t>腥</a:t>
            </a:r>
            <a:r>
              <a:rPr lang="zh-CN" altLang="en-US" sz="2700" b="1">
                <a:solidFill>
                  <a:srgbClr val="0B15E7"/>
                </a:solidFill>
                <a:latin typeface="Arial" panose="020B0604020202020204" pitchFamily="34" charset="0"/>
                <a:ea typeface="宋体" panose="02010600030101010101" pitchFamily="2" charset="-122"/>
              </a:rPr>
              <a:t>风</a:t>
            </a:r>
            <a:r>
              <a:rPr lang="zh-CN" altLang="en-US" sz="2700" b="1">
                <a:solidFill>
                  <a:srgbClr val="FF0000"/>
                </a:solidFill>
                <a:latin typeface="Arial" panose="020B0604020202020204" pitchFamily="34" charset="0"/>
                <a:ea typeface="宋体" panose="02010600030101010101" pitchFamily="2" charset="-122"/>
              </a:rPr>
              <a:t>应</a:t>
            </a:r>
            <a:r>
              <a:rPr lang="zh-CN" altLang="en-US" sz="2700" b="1">
                <a:solidFill>
                  <a:srgbClr val="0B15E7"/>
                </a:solidFill>
                <a:latin typeface="Arial" panose="020B0604020202020204" pitchFamily="34" charset="0"/>
                <a:ea typeface="宋体" panose="02010600030101010101" pitchFamily="2" charset="-122"/>
              </a:rPr>
              <a:t>有涯。</a:t>
            </a:r>
            <a:endParaRPr lang="zh-CN" altLang="en-US" sz="2700" b="1">
              <a:solidFill>
                <a:srgbClr val="0B15E7"/>
              </a:solidFill>
              <a:latin typeface="Arial" panose="020B0604020202020204" pitchFamily="34" charset="0"/>
              <a:ea typeface="宋体" panose="02010600030101010101" pitchFamily="2" charset="-122"/>
            </a:endParaRPr>
          </a:p>
          <a:p>
            <a:r>
              <a:rPr lang="zh-CN" altLang="en-US" sz="2700" b="1">
                <a:solidFill>
                  <a:srgbClr val="0B15E7"/>
                </a:solidFill>
                <a:latin typeface="Arial" panose="020B0604020202020204" pitchFamily="34" charset="0"/>
                <a:ea typeface="宋体" panose="02010600030101010101" pitchFamily="2" charset="-122"/>
              </a:rPr>
              <a:t> 取义成仁今日事，</a:t>
            </a:r>
            <a:endParaRPr lang="zh-CN" altLang="en-US" sz="2700" b="1">
              <a:solidFill>
                <a:srgbClr val="0B15E7"/>
              </a:solidFill>
              <a:latin typeface="Arial" panose="020B0604020202020204" pitchFamily="34" charset="0"/>
              <a:ea typeface="宋体" panose="02010600030101010101" pitchFamily="2" charset="-122"/>
            </a:endParaRPr>
          </a:p>
          <a:p>
            <a:r>
              <a:rPr lang="zh-CN" altLang="en-US" sz="2700" b="1">
                <a:solidFill>
                  <a:srgbClr val="0B15E7"/>
                </a:solidFill>
                <a:latin typeface="Arial" panose="020B0604020202020204" pitchFamily="34" charset="0"/>
                <a:ea typeface="宋体" panose="02010600030101010101" pitchFamily="2" charset="-122"/>
              </a:rPr>
              <a:t> 人间遍</a:t>
            </a:r>
            <a:r>
              <a:rPr lang="zh-CN" altLang="en-US" sz="2700" b="1">
                <a:solidFill>
                  <a:srgbClr val="FF0000"/>
                </a:solidFill>
                <a:latin typeface="Arial" panose="020B0604020202020204" pitchFamily="34" charset="0"/>
                <a:ea typeface="宋体" panose="02010600030101010101" pitchFamily="2" charset="-122"/>
              </a:rPr>
              <a:t>种</a:t>
            </a:r>
            <a:r>
              <a:rPr lang="zh-CN" altLang="en-US" sz="2700" b="1">
                <a:solidFill>
                  <a:srgbClr val="0B15E7"/>
                </a:solidFill>
                <a:latin typeface="Arial" panose="020B0604020202020204" pitchFamily="34" charset="0"/>
                <a:ea typeface="宋体" panose="02010600030101010101" pitchFamily="2" charset="-122"/>
              </a:rPr>
              <a:t>自由花。</a:t>
            </a:r>
            <a:endParaRPr lang="zh-CN" altLang="en-US" sz="2700" b="1">
              <a:solidFill>
                <a:srgbClr val="0B15E7"/>
              </a:solidFill>
              <a:latin typeface="Arial" panose="020B0604020202020204" pitchFamily="34" charset="0"/>
              <a:ea typeface="宋体" panose="02010600030101010101" pitchFamily="2" charset="-122"/>
            </a:endParaRPr>
          </a:p>
        </p:txBody>
      </p:sp>
      <p:sp>
        <p:nvSpPr>
          <p:cNvPr id="2" name="圆角矩形标注 1"/>
          <p:cNvSpPr/>
          <p:nvPr/>
        </p:nvSpPr>
        <p:spPr>
          <a:xfrm>
            <a:off x="285750" y="3843655"/>
            <a:ext cx="1106805" cy="616585"/>
          </a:xfrm>
          <a:prstGeom prst="wedgeRoundRectCallout">
            <a:avLst>
              <a:gd name="adj1" fmla="val -24978"/>
              <a:gd name="adj2" fmla="val -97453"/>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fontAlgn="auto"/>
            <a:r>
              <a:rPr lang="zh-CN" altLang="en-US" sz="3000" b="1" strike="noStrike" noProof="1">
                <a:solidFill>
                  <a:srgbClr val="FF0000"/>
                </a:solidFill>
                <a:sym typeface="+mn-ea"/>
              </a:rPr>
              <a:t>jīng </a:t>
            </a:r>
            <a:endParaRPr lang="zh-CN" altLang="en-US" sz="3000" b="1" strike="noStrike" noProof="1">
              <a:solidFill>
                <a:srgbClr val="FF0000"/>
              </a:solidFill>
              <a:sym typeface="+mn-ea"/>
            </a:endParaRPr>
          </a:p>
        </p:txBody>
      </p:sp>
      <p:sp>
        <p:nvSpPr>
          <p:cNvPr id="3" name="圆角矩形标注 2"/>
          <p:cNvSpPr/>
          <p:nvPr/>
        </p:nvSpPr>
        <p:spPr>
          <a:xfrm>
            <a:off x="1974215" y="3705225"/>
            <a:ext cx="1062355" cy="616585"/>
          </a:xfrm>
          <a:prstGeom prst="wedgeRoundRectCallout">
            <a:avLst>
              <a:gd name="adj1" fmla="val -22267"/>
              <a:gd name="adj2" fmla="val -77469"/>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fontAlgn="auto"/>
            <a:r>
              <a:rPr lang="zh-CN" altLang="en-US" sz="3000" b="1" strike="noStrike" noProof="1">
                <a:solidFill>
                  <a:srgbClr val="FF0000"/>
                </a:solidFill>
                <a:sym typeface="+mn-ea"/>
              </a:rPr>
              <a:t>yán</a:t>
            </a:r>
            <a:endParaRPr lang="zh-CN" altLang="en-US" sz="3000" b="1" strike="noStrike" noProof="1">
              <a:solidFill>
                <a:srgbClr val="FF0000"/>
              </a:solidFill>
              <a:sym typeface="+mn-ea"/>
            </a:endParaRPr>
          </a:p>
        </p:txBody>
      </p:sp>
      <p:sp>
        <p:nvSpPr>
          <p:cNvPr id="4" name="圆角矩形标注 3"/>
          <p:cNvSpPr/>
          <p:nvPr/>
        </p:nvSpPr>
        <p:spPr>
          <a:xfrm>
            <a:off x="2149079" y="4852988"/>
            <a:ext cx="729854" cy="616744"/>
          </a:xfrm>
          <a:prstGeom prst="wedgeRoundRectCallout">
            <a:avLst>
              <a:gd name="adj1" fmla="val 101208"/>
              <a:gd name="adj2" fmla="val 18904"/>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fontAlgn="auto"/>
            <a:r>
              <a:rPr lang="zh-CN" altLang="en-US" sz="3000" b="1" strike="noStrike" noProof="1">
                <a:solidFill>
                  <a:srgbClr val="FF0000"/>
                </a:solidFill>
                <a:sym typeface="+mn-ea"/>
              </a:rPr>
              <a:t>jié </a:t>
            </a:r>
            <a:endParaRPr lang="zh-CN" altLang="en-US" sz="3000" b="1" strike="noStrike" noProof="1">
              <a:solidFill>
                <a:srgbClr val="FF0000"/>
              </a:solidFill>
              <a:sym typeface="+mn-ea"/>
            </a:endParaRPr>
          </a:p>
        </p:txBody>
      </p:sp>
      <p:sp>
        <p:nvSpPr>
          <p:cNvPr id="5" name="圆角矩形标注 4"/>
          <p:cNvSpPr/>
          <p:nvPr/>
        </p:nvSpPr>
        <p:spPr>
          <a:xfrm>
            <a:off x="3421856" y="2693194"/>
            <a:ext cx="952500" cy="616744"/>
          </a:xfrm>
          <a:prstGeom prst="wedgeRoundRectCallout">
            <a:avLst>
              <a:gd name="adj1" fmla="val 18615"/>
              <a:gd name="adj2" fmla="val 122453"/>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fontAlgn="auto"/>
            <a:r>
              <a:rPr lang="zh-CN" altLang="en-US" sz="3000" b="1" strike="noStrike" noProof="1">
                <a:solidFill>
                  <a:srgbClr val="FF0000"/>
                </a:solidFill>
                <a:sym typeface="+mn-ea"/>
              </a:rPr>
              <a:t>fēng </a:t>
            </a:r>
            <a:endParaRPr lang="zh-CN" altLang="en-US" sz="3000" b="1" strike="noStrike" noProof="1">
              <a:solidFill>
                <a:srgbClr val="FF0000"/>
              </a:solidFill>
              <a:sym typeface="+mn-ea"/>
            </a:endParaRPr>
          </a:p>
        </p:txBody>
      </p:sp>
      <p:sp>
        <p:nvSpPr>
          <p:cNvPr id="6" name="圆角矩形标注 5"/>
          <p:cNvSpPr/>
          <p:nvPr/>
        </p:nvSpPr>
        <p:spPr>
          <a:xfrm>
            <a:off x="4577954" y="2075260"/>
            <a:ext cx="1037035" cy="617935"/>
          </a:xfrm>
          <a:prstGeom prst="wedgeRoundRectCallout">
            <a:avLst>
              <a:gd name="adj1" fmla="val 143801"/>
              <a:gd name="adj2" fmla="val 42515"/>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fontAlgn="auto"/>
            <a:r>
              <a:rPr lang="zh-CN" altLang="en-US" sz="3000" b="1" strike="noStrike" noProof="1">
                <a:solidFill>
                  <a:srgbClr val="FF0000"/>
                </a:solidFill>
                <a:sym typeface="+mn-ea"/>
              </a:rPr>
              <a:t> xīng  </a:t>
            </a:r>
            <a:endParaRPr lang="zh-CN" altLang="en-US" sz="3000" b="1" strike="noStrike" noProof="1">
              <a:solidFill>
                <a:srgbClr val="FF0000"/>
              </a:solidFill>
              <a:sym typeface="+mn-ea"/>
            </a:endParaRPr>
          </a:p>
        </p:txBody>
      </p:sp>
      <p:sp>
        <p:nvSpPr>
          <p:cNvPr id="7" name="圆角矩形标注 6"/>
          <p:cNvSpPr/>
          <p:nvPr/>
        </p:nvSpPr>
        <p:spPr>
          <a:xfrm>
            <a:off x="7280672" y="1257300"/>
            <a:ext cx="819150" cy="616744"/>
          </a:xfrm>
          <a:prstGeom prst="wedgeRoundRectCallout">
            <a:avLst>
              <a:gd name="adj1" fmla="val -5813"/>
              <a:gd name="adj2" fmla="val 104320"/>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fontAlgn="auto"/>
            <a:r>
              <a:rPr lang="zh-CN" altLang="en-US" sz="3000" strike="noStrike" noProof="1">
                <a:solidFill>
                  <a:srgbClr val="FF0000"/>
                </a:solidFill>
                <a:sym typeface="+mn-ea"/>
              </a:rPr>
              <a:t>wéi</a:t>
            </a:r>
            <a:endParaRPr lang="zh-CN" altLang="en-US" sz="3000" b="1" strike="noStrike" noProof="1">
              <a:solidFill>
                <a:srgbClr val="FF0000"/>
              </a:solidFill>
              <a:sym typeface="+mn-ea"/>
            </a:endParaRPr>
          </a:p>
        </p:txBody>
      </p:sp>
      <p:sp>
        <p:nvSpPr>
          <p:cNvPr id="8" name="圆角矩形标注 7"/>
          <p:cNvSpPr/>
          <p:nvPr/>
        </p:nvSpPr>
        <p:spPr>
          <a:xfrm>
            <a:off x="6803390" y="3843655"/>
            <a:ext cx="1701800" cy="616585"/>
          </a:xfrm>
          <a:prstGeom prst="wedgeRoundRectCallout">
            <a:avLst>
              <a:gd name="adj1" fmla="val -24978"/>
              <a:gd name="adj2" fmla="val -97453"/>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fontAlgn="auto"/>
            <a:r>
              <a:rPr lang="zh-CN" altLang="en-US" sz="3000" b="1" strike="noStrike" noProof="1">
                <a:solidFill>
                  <a:srgbClr val="FF0000"/>
                </a:solidFill>
                <a:sym typeface="+mn-ea"/>
              </a:rPr>
              <a:t>zhòng </a:t>
            </a:r>
            <a:endParaRPr lang="zh-CN" altLang="en-US" sz="3000" b="1" strike="noStrike" noProof="1">
              <a:solidFill>
                <a:srgbClr val="FF0000"/>
              </a:solidFill>
              <a:sym typeface="+mn-ea"/>
            </a:endParaRPr>
          </a:p>
        </p:txBody>
      </p:sp>
      <p:sp>
        <p:nvSpPr>
          <p:cNvPr id="9" name="圆角矩形标注 8"/>
          <p:cNvSpPr/>
          <p:nvPr/>
        </p:nvSpPr>
        <p:spPr>
          <a:xfrm>
            <a:off x="5471795" y="1257300"/>
            <a:ext cx="1701800" cy="616585"/>
          </a:xfrm>
          <a:prstGeom prst="wedgeRoundRectCallout">
            <a:avLst>
              <a:gd name="adj1" fmla="val 55746"/>
              <a:gd name="adj2" fmla="val 140834"/>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fontAlgn="auto"/>
            <a:r>
              <a:rPr kumimoji="1" lang="en-US" altLang="zh-CN" sz="3000" b="1" kern="0" noProof="0" smtClean="0">
                <a:ln>
                  <a:noFill/>
                </a:ln>
                <a:solidFill>
                  <a:schemeClr val="tx1"/>
                </a:solidFill>
                <a:effectLst>
                  <a:outerShdw blurRad="38100" dist="38100" dir="2700000" algn="tl">
                    <a:srgbClr val="C0C0C0"/>
                  </a:outerShdw>
                </a:effectLst>
                <a:uLnTx/>
                <a:uFillTx/>
                <a:latin typeface="方正姚体" panose="02010601030101010101" pitchFamily="2" charset="-122"/>
                <a:ea typeface="方正姚体" panose="02010601030101010101" pitchFamily="2" charset="-122"/>
                <a:sym typeface="+mn-ea"/>
              </a:rPr>
              <a:t> </a:t>
            </a:r>
            <a:r>
              <a:rPr kumimoji="1" lang="en-US" altLang="zh-CN" sz="3600" b="1" kern="0" noProof="0" smtClean="0">
                <a:ln>
                  <a:noFill/>
                </a:ln>
                <a:solidFill>
                  <a:srgbClr val="FF0000"/>
                </a:solidFill>
                <a:effectLst>
                  <a:outerShdw blurRad="38100" dist="38100" dir="2700000" algn="tl">
                    <a:srgbClr val="C0C0C0"/>
                  </a:outerShdw>
                </a:effectLst>
                <a:uLnTx/>
                <a:uFillTx/>
                <a:latin typeface="+mj-ea"/>
                <a:ea typeface="+mj-ea"/>
                <a:sym typeface="+mn-ea"/>
              </a:rPr>
              <a:t>yīng</a:t>
            </a:r>
            <a:r>
              <a:rPr lang="zh-CN" altLang="en-US" sz="3600" b="1" strike="noStrike" noProof="1">
                <a:solidFill>
                  <a:srgbClr val="FF0000"/>
                </a:solidFill>
                <a:latin typeface="+mj-ea"/>
                <a:ea typeface="+mj-ea"/>
                <a:sym typeface="+mn-ea"/>
              </a:rPr>
              <a:t> </a:t>
            </a:r>
            <a:endParaRPr lang="zh-CN" altLang="en-US" sz="3600" b="1" strike="noStrike" noProof="1">
              <a:solidFill>
                <a:srgbClr val="FF0000"/>
              </a:solidFill>
              <a:latin typeface="+mj-ea"/>
              <a:ea typeface="+mj-ea"/>
              <a:sym typeface="+mn-ea"/>
            </a:endParaRPr>
          </a:p>
        </p:txBody>
      </p:sp>
      <p:sp>
        <p:nvSpPr>
          <p:cNvPr id="10" name="圆角矩形标注 9"/>
          <p:cNvSpPr/>
          <p:nvPr/>
        </p:nvSpPr>
        <p:spPr>
          <a:xfrm>
            <a:off x="4885055" y="5927725"/>
            <a:ext cx="2135505" cy="616585"/>
          </a:xfrm>
          <a:prstGeom prst="wedgeRoundRectCallout">
            <a:avLst>
              <a:gd name="adj1" fmla="val -48572"/>
              <a:gd name="adj2" fmla="val -124356"/>
              <a:gd name="adj3" fmla="val 16667"/>
            </a:avLst>
          </a:prstGeom>
          <a:ln w="57150"/>
        </p:spPr>
        <p:style>
          <a:lnRef idx="2">
            <a:schemeClr val="accent5"/>
          </a:lnRef>
          <a:fillRef idx="1">
            <a:schemeClr val="lt1"/>
          </a:fillRef>
          <a:effectRef idx="0">
            <a:schemeClr val="accent5"/>
          </a:effectRef>
          <a:fontRef idx="minor">
            <a:schemeClr val="dk1"/>
          </a:fontRef>
        </p:style>
        <p:txBody>
          <a:bodyPr rtlCol="0" anchor="ctr"/>
          <a:p>
            <a:pPr algn="ctr" fontAlgn="auto"/>
            <a:r>
              <a:rPr kumimoji="1" lang="en-US" altLang="zh-CN" sz="3000" b="1" kern="0" noProof="0" smtClean="0">
                <a:ln>
                  <a:noFill/>
                </a:ln>
                <a:solidFill>
                  <a:srgbClr val="FF0000"/>
                </a:solidFill>
                <a:effectLst>
                  <a:outerShdw blurRad="38100" dist="38100" dir="2700000" algn="tl">
                    <a:srgbClr val="C0C0C0"/>
                  </a:outerShdw>
                </a:effectLst>
                <a:uLnTx/>
                <a:uFillTx/>
                <a:latin typeface="宋体-PUA" panose="02010600030101010101" charset="-122"/>
                <a:ea typeface="宋体-PUA" panose="02010600030101010101" charset="-122"/>
                <a:sym typeface="+mn-ea"/>
              </a:rPr>
              <a:t>dàng </a:t>
            </a:r>
            <a:r>
              <a:rPr kumimoji="1" lang="en-US" altLang="zh-CN" sz="3000" b="1" strike="noStrike" kern="0" noProof="0" smtClean="0">
                <a:ln>
                  <a:noFill/>
                </a:ln>
                <a:solidFill>
                  <a:srgbClr val="FF0000"/>
                </a:solidFill>
                <a:effectLst>
                  <a:outerShdw blurRad="38100" dist="38100" dir="2700000" algn="tl">
                    <a:srgbClr val="C0C0C0"/>
                  </a:outerShdw>
                </a:effectLst>
                <a:uLnTx/>
                <a:uFillTx/>
                <a:latin typeface="宋体-PUA" panose="02010600030101010101" charset="-122"/>
                <a:ea typeface="宋体-PUA" panose="02010600030101010101" charset="-122"/>
                <a:sym typeface="+mn-ea"/>
              </a:rPr>
              <a:t> </a:t>
            </a:r>
            <a:endParaRPr kumimoji="1" lang="en-US" altLang="zh-CN" sz="3000" b="1" strike="noStrike" kern="0" noProof="0" smtClean="0">
              <a:ln>
                <a:noFill/>
              </a:ln>
              <a:solidFill>
                <a:srgbClr val="FF0000"/>
              </a:solidFill>
              <a:effectLst>
                <a:outerShdw blurRad="38100" dist="38100" dir="2700000" algn="tl">
                  <a:srgbClr val="C0C0C0"/>
                </a:outerShdw>
              </a:effectLst>
              <a:uLnTx/>
              <a:uFillTx/>
              <a:latin typeface="宋体-PUA" panose="02010600030101010101" charset="-122"/>
              <a:ea typeface="宋体-PUA" panose="02010600030101010101" charset="-122"/>
              <a:sym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p:cTn id="7" dur="5000" fill="hold"/>
                                        <p:tgtEl>
                                          <p:spTgt spid="8195"/>
                                        </p:tgtEl>
                                        <p:attrNameLst>
                                          <p:attrName>ppt_x</p:attrName>
                                        </p:attrNameLst>
                                      </p:cBhvr>
                                      <p:tavLst>
                                        <p:tav tm="0">
                                          <p:val>
                                            <p:strVal val="#ppt_x"/>
                                          </p:val>
                                        </p:tav>
                                        <p:tav tm="100000">
                                          <p:val>
                                            <p:strVal val="#ppt_x"/>
                                          </p:val>
                                        </p:tav>
                                      </p:tavLst>
                                    </p:anim>
                                    <p:anim calcmode="lin" valueType="num">
                                      <p:cBhvr>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par>
                          <p:cTn id="9" fill="hold">
                            <p:stCondLst>
                              <p:cond delay="44000"/>
                            </p:stCondLst>
                            <p:childTnLst>
                              <p:par>
                                <p:cTn id="10" presetID="7" presetClass="entr" presetSubtype="4" fill="hold" grpId="0" nodeType="afterEffect">
                                  <p:stCondLst>
                                    <p:cond delay="26000"/>
                                  </p:stCondLst>
                                  <p:childTnLst>
                                    <p:set>
                                      <p:cBhvr>
                                        <p:cTn id="11" dur="1" fill="hold">
                                          <p:stCondLst>
                                            <p:cond delay="0"/>
                                          </p:stCondLst>
                                        </p:cTn>
                                        <p:tgtEl>
                                          <p:spTgt spid="8196"/>
                                        </p:tgtEl>
                                        <p:attrNameLst>
                                          <p:attrName>style.visibility</p:attrName>
                                        </p:attrNameLst>
                                      </p:cBhvr>
                                      <p:to>
                                        <p:strVal val="visible"/>
                                      </p:to>
                                    </p:set>
                                    <p:anim calcmode="lin" valueType="num">
                                      <p:cBhvr>
                                        <p:cTn id="12" dur="5000" fill="hold"/>
                                        <p:tgtEl>
                                          <p:spTgt spid="8196"/>
                                        </p:tgtEl>
                                        <p:attrNameLst>
                                          <p:attrName>ppt_x</p:attrName>
                                        </p:attrNameLst>
                                      </p:cBhvr>
                                      <p:tavLst>
                                        <p:tav tm="0">
                                          <p:val>
                                            <p:strVal val="#ppt_x"/>
                                          </p:val>
                                        </p:tav>
                                        <p:tav tm="100000">
                                          <p:val>
                                            <p:strVal val="#ppt_x"/>
                                          </p:val>
                                        </p:tav>
                                      </p:tavLst>
                                    </p:anim>
                                    <p:anim calcmode="lin" valueType="num">
                                      <p:cBhvr>
                                        <p:cTn id="13" dur="5000" fill="hold"/>
                                        <p:tgtEl>
                                          <p:spTgt spid="819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3.wav"/>
                                        </p:tgtEl>
                                      </p:cMediaNode>
                                    </p:audio>
                                  </p:subTnLst>
                                </p:cTn>
                              </p:par>
                            </p:childTnLst>
                          </p:cTn>
                        </p:par>
                        <p:par>
                          <p:cTn id="14" fill="hold">
                            <p:stCondLst>
                              <p:cond delay="75000"/>
                            </p:stCondLst>
                            <p:childTnLst>
                              <p:par>
                                <p:cTn id="15" presetID="7" presetClass="entr" presetSubtype="4" fill="hold" grpId="0" nodeType="afterEffect">
                                  <p:stCondLst>
                                    <p:cond delay="23000"/>
                                  </p:stCondLst>
                                  <p:childTnLst>
                                    <p:set>
                                      <p:cBhvr>
                                        <p:cTn id="16" dur="1" fill="hold">
                                          <p:stCondLst>
                                            <p:cond delay="0"/>
                                          </p:stCondLst>
                                        </p:cTn>
                                        <p:tgtEl>
                                          <p:spTgt spid="8197"/>
                                        </p:tgtEl>
                                        <p:attrNameLst>
                                          <p:attrName>style.visibility</p:attrName>
                                        </p:attrNameLst>
                                      </p:cBhvr>
                                      <p:to>
                                        <p:strVal val="visible"/>
                                      </p:to>
                                    </p:set>
                                    <p:anim calcmode="lin" valueType="num">
                                      <p:cBhvr>
                                        <p:cTn id="17" dur="5000" fill="hold"/>
                                        <p:tgtEl>
                                          <p:spTgt spid="8197"/>
                                        </p:tgtEl>
                                        <p:attrNameLst>
                                          <p:attrName>ppt_x</p:attrName>
                                        </p:attrNameLst>
                                      </p:cBhvr>
                                      <p:tavLst>
                                        <p:tav tm="0">
                                          <p:val>
                                            <p:strVal val="#ppt_x"/>
                                          </p:val>
                                        </p:tav>
                                        <p:tav tm="100000">
                                          <p:val>
                                            <p:strVal val="#ppt_x"/>
                                          </p:val>
                                        </p:tav>
                                      </p:tavLst>
                                    </p:anim>
                                    <p:anim calcmode="lin" valueType="num">
                                      <p:cBhvr>
                                        <p:cTn id="18" dur="5000" fill="hold"/>
                                        <p:tgtEl>
                                          <p:spTgt spid="819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4.wav"/>
                                        </p:tgtEl>
                                      </p:cMediaNode>
                                    </p:audio>
                                  </p:sub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ppt_x</p:attrName>
                                        </p:attrNameLst>
                                      </p:cBhvr>
                                      <p:tavLst>
                                        <p:tav tm="0">
                                          <p:val>
                                            <p:strVal val="#ppt_x"/>
                                          </p:val>
                                        </p:tav>
                                        <p:tav tm="100000">
                                          <p:val>
                                            <p:strVal val="#ppt_x"/>
                                          </p:val>
                                        </p:tav>
                                      </p:tavLst>
                                    </p:anim>
                                    <p:anim calcmode="lin" valueType="num">
                                      <p:cBhvr>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ppt_x</p:attrName>
                                        </p:attrNameLst>
                                      </p:cBhvr>
                                      <p:tavLst>
                                        <p:tav tm="0">
                                          <p:val>
                                            <p:strVal val="#ppt_x"/>
                                          </p:val>
                                        </p:tav>
                                        <p:tav tm="100000">
                                          <p:val>
                                            <p:strVal val="#ppt_x"/>
                                          </p:val>
                                        </p:tav>
                                      </p:tavLst>
                                    </p:anim>
                                    <p:anim calcmode="lin" valueType="num">
                                      <p:cBhvr>
                                        <p:cTn id="4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ppt_x</p:attrName>
                                        </p:attrNameLst>
                                      </p:cBhvr>
                                      <p:tavLst>
                                        <p:tav tm="0">
                                          <p:val>
                                            <p:strVal val="#ppt_x"/>
                                          </p:val>
                                        </p:tav>
                                        <p:tav tm="100000">
                                          <p:val>
                                            <p:strVal val="#ppt_x"/>
                                          </p:val>
                                        </p:tav>
                                      </p:tavLst>
                                    </p:anim>
                                    <p:anim calcmode="lin" valueType="num">
                                      <p:cBhvr>
                                        <p:cTn id="4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ppt_x</p:attrName>
                                        </p:attrNameLst>
                                      </p:cBhvr>
                                      <p:tavLst>
                                        <p:tav tm="0">
                                          <p:val>
                                            <p:strVal val="#ppt_x"/>
                                          </p:val>
                                        </p:tav>
                                        <p:tav tm="100000">
                                          <p:val>
                                            <p:strVal val="#ppt_x"/>
                                          </p:val>
                                        </p:tav>
                                      </p:tavLst>
                                    </p:anim>
                                    <p:anim calcmode="lin" valueType="num">
                                      <p:cBhvr>
                                        <p:cTn id="5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p:cTn id="59" dur="500" fill="hold"/>
                                        <p:tgtEl>
                                          <p:spTgt spid="6"/>
                                        </p:tgtEl>
                                        <p:attrNameLst>
                                          <p:attrName>ppt_x</p:attrName>
                                        </p:attrNameLst>
                                      </p:cBhvr>
                                      <p:tavLst>
                                        <p:tav tm="0">
                                          <p:val>
                                            <p:strVal val="#ppt_x"/>
                                          </p:val>
                                        </p:tav>
                                        <p:tav tm="100000">
                                          <p:val>
                                            <p:strVal val="#ppt_x"/>
                                          </p:val>
                                        </p:tav>
                                      </p:tavLst>
                                    </p:anim>
                                    <p:anim calcmode="lin" valueType="num">
                                      <p:cBhvr>
                                        <p:cTn id="6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500" fill="hold"/>
                                        <p:tgtEl>
                                          <p:spTgt spid="9"/>
                                        </p:tgtEl>
                                        <p:attrNameLst>
                                          <p:attrName>ppt_x</p:attrName>
                                        </p:attrNameLst>
                                      </p:cBhvr>
                                      <p:tavLst>
                                        <p:tav tm="0">
                                          <p:val>
                                            <p:strVal val="#ppt_x"/>
                                          </p:val>
                                        </p:tav>
                                        <p:tav tm="100000">
                                          <p:val>
                                            <p:strVal val="#ppt_x"/>
                                          </p:val>
                                        </p:tav>
                                      </p:tavLst>
                                    </p:anim>
                                    <p:anim calcmode="lin" valueType="num">
                                      <p:cBhvr>
                                        <p:cTn id="6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p:cTn id="71" dur="500" fill="hold"/>
                                        <p:tgtEl>
                                          <p:spTgt spid="8"/>
                                        </p:tgtEl>
                                        <p:attrNameLst>
                                          <p:attrName>ppt_x</p:attrName>
                                        </p:attrNameLst>
                                      </p:cBhvr>
                                      <p:tavLst>
                                        <p:tav tm="0">
                                          <p:val>
                                            <p:strVal val="#ppt_x"/>
                                          </p:val>
                                        </p:tav>
                                        <p:tav tm="100000">
                                          <p:val>
                                            <p:strVal val="#ppt_x"/>
                                          </p:val>
                                        </p:tav>
                                      </p:tavLst>
                                    </p:anim>
                                    <p:anim calcmode="lin" valueType="num">
                                      <p:cBhvr>
                                        <p:cTn id="7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nimBg="1"/>
      <p:bldP spid="8197" grpId="0" animBg="1"/>
      <p:bldP spid="2" grpId="0" bldLvl="0" animBg="1"/>
      <p:bldP spid="3" grpId="0" bldLvl="0" animBg="1"/>
      <p:bldP spid="5" grpId="0" bldLvl="0" animBg="1"/>
      <p:bldP spid="4" grpId="0" bldLvl="0" animBg="1"/>
      <p:bldP spid="7" grpId="0" bldLvl="0" animBg="1"/>
      <p:bldP spid="6" grpId="0" bldLvl="0" animBg="1"/>
      <p:bldP spid="8" grpId="0" bldLvl="0" animBg="1"/>
      <p:bldP spid="9" grpId="0" bldLvl="0" animBg="1"/>
      <p:bldP spid="1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290" name="Rectangle 3"/>
          <p:cNvSpPr/>
          <p:nvPr/>
        </p:nvSpPr>
        <p:spPr>
          <a:xfrm>
            <a:off x="1905000" y="1219200"/>
            <a:ext cx="4495800" cy="1828800"/>
          </a:xfrm>
          <a:prstGeom prst="rect">
            <a:avLst/>
          </a:prstGeom>
          <a:noFill/>
          <a:ln w="9525">
            <a:noFill/>
          </a:ln>
        </p:spPr>
        <p:txBody>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342900" lvl="0" indent="-342900" eaLnBrk="1" hangingPunct="1">
              <a:lnSpc>
                <a:spcPct val="130000"/>
              </a:lnSpc>
              <a:buNone/>
            </a:pPr>
            <a:r>
              <a:rPr lang="en-US" altLang="zh-CN" b="1" dirty="0">
                <a:latin typeface="方正楷体简体" pitchFamily="2" charset="-122"/>
                <a:ea typeface="方正楷体简体" pitchFamily="2" charset="-122"/>
              </a:rPr>
              <a:t>          1936</a:t>
            </a:r>
            <a:r>
              <a:rPr lang="zh-CN" altLang="en-US" b="1" dirty="0">
                <a:latin typeface="方正楷体简体" pitchFamily="2" charset="-122"/>
                <a:ea typeface="方正楷体简体" pitchFamily="2" charset="-122"/>
              </a:rPr>
              <a:t>年冬，</a:t>
            </a:r>
            <a:r>
              <a:rPr lang="zh-CN" altLang="en-US" b="1" dirty="0">
                <a:latin typeface="方正楷体简体" pitchFamily="2" charset="-122"/>
                <a:ea typeface="方正楷体简体" pitchFamily="2" charset="-122"/>
                <a:hlinkClick r:id="rId1" action="ppaction://hlinksldjump"/>
              </a:rPr>
              <a:t>梅山</a:t>
            </a:r>
            <a:r>
              <a:rPr lang="zh-CN" altLang="en-US" b="1" dirty="0">
                <a:latin typeface="方正楷体简体" pitchFamily="2" charset="-122"/>
                <a:ea typeface="方正楷体简体" pitchFamily="2" charset="-122"/>
              </a:rPr>
              <a:t>被围。余伤病伏</a:t>
            </a:r>
            <a:r>
              <a:rPr lang="zh-CN" altLang="en-US" b="1" dirty="0">
                <a:latin typeface="方正楷体简体" pitchFamily="2" charset="-122"/>
                <a:ea typeface="方正楷体简体" pitchFamily="2" charset="-122"/>
                <a:hlinkClick r:id="rId1" action="ppaction://hlinksldjump"/>
              </a:rPr>
              <a:t>丛莽</a:t>
            </a:r>
            <a:r>
              <a:rPr lang="zh-CN" altLang="en-US" b="1" dirty="0">
                <a:latin typeface="方正楷体简体" pitchFamily="2" charset="-122"/>
                <a:ea typeface="方正楷体简体" pitchFamily="2" charset="-122"/>
              </a:rPr>
              <a:t>间</a:t>
            </a:r>
            <a:r>
              <a:rPr lang="en-US" altLang="zh-CN" b="1" dirty="0">
                <a:latin typeface="方正楷体简体" pitchFamily="2" charset="-122"/>
                <a:ea typeface="方正楷体简体" pitchFamily="2" charset="-122"/>
              </a:rPr>
              <a:t>20</a:t>
            </a:r>
            <a:r>
              <a:rPr lang="zh-CN" altLang="en-US" b="1" dirty="0">
                <a:latin typeface="方正楷体简体" pitchFamily="2" charset="-122"/>
                <a:ea typeface="方正楷体简体" pitchFamily="2" charset="-122"/>
              </a:rPr>
              <a:t>余日。</a:t>
            </a:r>
            <a:r>
              <a:rPr lang="zh-CN" altLang="en-US" b="1" dirty="0">
                <a:latin typeface="方正楷体简体" pitchFamily="2" charset="-122"/>
                <a:ea typeface="方正楷体简体" pitchFamily="2" charset="-122"/>
                <a:hlinkClick r:id="rId1" action="ppaction://hlinksldjump"/>
              </a:rPr>
              <a:t>虑不得脱</a:t>
            </a:r>
            <a:r>
              <a:rPr lang="zh-CN" altLang="en-US" b="1" dirty="0">
                <a:latin typeface="方正楷体简体" pitchFamily="2" charset="-122"/>
                <a:ea typeface="方正楷体简体" pitchFamily="2" charset="-122"/>
              </a:rPr>
              <a:t>，</a:t>
            </a:r>
            <a:r>
              <a:rPr lang="zh-CN" altLang="en-US" b="1" dirty="0">
                <a:latin typeface="方正楷体简体" pitchFamily="2" charset="-122"/>
                <a:ea typeface="方正楷体简体" pitchFamily="2" charset="-122"/>
                <a:hlinkClick r:id="rId1" action="ppaction://hlinksldjump"/>
              </a:rPr>
              <a:t>得</a:t>
            </a:r>
            <a:r>
              <a:rPr lang="zh-CN" altLang="en-US" b="1" dirty="0">
                <a:latin typeface="方正楷体简体" pitchFamily="2" charset="-122"/>
                <a:ea typeface="方正楷体简体" pitchFamily="2" charset="-122"/>
              </a:rPr>
              <a:t>诗 三首留衣底。</a:t>
            </a:r>
            <a:r>
              <a:rPr lang="zh-CN" altLang="en-US" b="1" dirty="0">
                <a:latin typeface="方正楷体简体" pitchFamily="2" charset="-122"/>
                <a:ea typeface="方正楷体简体" pitchFamily="2" charset="-122"/>
                <a:hlinkClick r:id="rId1" action="ppaction://hlinksldjump"/>
              </a:rPr>
              <a:t>旋</a:t>
            </a:r>
            <a:r>
              <a:rPr lang="zh-CN" altLang="en-US" b="1" dirty="0">
                <a:latin typeface="方正楷体简体" pitchFamily="2" charset="-122"/>
                <a:ea typeface="方正楷体简体" pitchFamily="2" charset="-122"/>
              </a:rPr>
              <a:t>围解。 </a:t>
            </a:r>
            <a:endParaRPr lang="zh-CN" altLang="en-US" b="1" dirty="0">
              <a:latin typeface="方正楷体简体" pitchFamily="2" charset="-122"/>
              <a:ea typeface="方正楷体简体" pitchFamily="2" charset="-122"/>
            </a:endParaRPr>
          </a:p>
        </p:txBody>
      </p:sp>
      <p:pic>
        <p:nvPicPr>
          <p:cNvPr id="12291" name="Picture 4" descr="bj"/>
          <p:cNvPicPr>
            <a:picLocks noChangeAspect="1"/>
          </p:cNvPicPr>
          <p:nvPr/>
        </p:nvPicPr>
        <p:blipFill>
          <a:blip r:embed="rId2"/>
          <a:stretch>
            <a:fillRect/>
          </a:stretch>
        </p:blipFill>
        <p:spPr>
          <a:xfrm>
            <a:off x="0" y="0"/>
            <a:ext cx="9144000" cy="6859588"/>
          </a:xfrm>
          <a:prstGeom prst="rect">
            <a:avLst/>
          </a:prstGeom>
          <a:noFill/>
          <a:ln w="9525">
            <a:noFill/>
          </a:ln>
        </p:spPr>
      </p:pic>
      <p:sp>
        <p:nvSpPr>
          <p:cNvPr id="12292" name="Rectangle 5"/>
          <p:cNvSpPr/>
          <p:nvPr/>
        </p:nvSpPr>
        <p:spPr>
          <a:xfrm>
            <a:off x="1835150" y="1125538"/>
            <a:ext cx="6481763" cy="2362200"/>
          </a:xfrm>
          <a:prstGeom prst="rect">
            <a:avLst/>
          </a:prstGeom>
          <a:noFill/>
          <a:ln w="9525">
            <a:noFill/>
          </a:ln>
        </p:spPr>
        <p:txBody>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342900" lvl="0" indent="-342900" eaLnBrk="1" hangingPunct="1">
              <a:lnSpc>
                <a:spcPct val="130000"/>
              </a:lnSpc>
              <a:buNone/>
            </a:pPr>
            <a:r>
              <a:rPr lang="zh-CN" altLang="en-US" b="1" dirty="0">
                <a:latin typeface="方正楷体简体" pitchFamily="2" charset="-122"/>
                <a:ea typeface="方正楷体简体" pitchFamily="2" charset="-122"/>
              </a:rPr>
              <a:t>小序：</a:t>
            </a:r>
            <a:endParaRPr lang="zh-CN" altLang="en-US" b="1" dirty="0">
              <a:latin typeface="方正楷体简体" pitchFamily="2" charset="-122"/>
              <a:ea typeface="方正楷体简体" pitchFamily="2" charset="-122"/>
            </a:endParaRPr>
          </a:p>
          <a:p>
            <a:pPr marL="342900" lvl="0" indent="-342900" eaLnBrk="1" hangingPunct="1">
              <a:lnSpc>
                <a:spcPct val="130000"/>
              </a:lnSpc>
              <a:buNone/>
            </a:pPr>
            <a:r>
              <a:rPr lang="zh-CN" altLang="en-US" b="1" dirty="0">
                <a:solidFill>
                  <a:srgbClr val="FF3300"/>
                </a:solidFill>
                <a:latin typeface="方正楷体简体" pitchFamily="2" charset="-122"/>
                <a:ea typeface="方正楷体简体" pitchFamily="2" charset="-122"/>
              </a:rPr>
              <a:t>    </a:t>
            </a:r>
            <a:r>
              <a:rPr lang="en-US" altLang="zh-CN" b="1" dirty="0">
                <a:solidFill>
                  <a:srgbClr val="FF3300"/>
                </a:solidFill>
                <a:latin typeface="方正楷体简体" pitchFamily="2" charset="-122"/>
                <a:ea typeface="方正楷体简体" pitchFamily="2" charset="-122"/>
              </a:rPr>
              <a:t>1936</a:t>
            </a:r>
            <a:r>
              <a:rPr lang="zh-CN" altLang="en-US" b="1" dirty="0">
                <a:latin typeface="方正楷体简体" pitchFamily="2" charset="-122"/>
                <a:ea typeface="方正楷体简体" pitchFamily="2" charset="-122"/>
              </a:rPr>
              <a:t>年冬，梅山被围。余</a:t>
            </a:r>
            <a:r>
              <a:rPr lang="zh-CN" altLang="en-US" b="1" dirty="0">
                <a:solidFill>
                  <a:schemeClr val="accent1"/>
                </a:solidFill>
                <a:latin typeface="方正楷体简体" pitchFamily="2" charset="-122"/>
                <a:ea typeface="方正楷体简体" pitchFamily="2" charset="-122"/>
              </a:rPr>
              <a:t>伤病伏丛莽间</a:t>
            </a:r>
            <a:r>
              <a:rPr lang="en-US" altLang="zh-CN" b="1" dirty="0">
                <a:latin typeface="方正楷体简体" pitchFamily="2" charset="-122"/>
                <a:ea typeface="方正楷体简体" pitchFamily="2" charset="-122"/>
              </a:rPr>
              <a:t>20</a:t>
            </a:r>
            <a:r>
              <a:rPr lang="zh-CN" altLang="en-US" b="1" dirty="0">
                <a:latin typeface="方正楷体简体" pitchFamily="2" charset="-122"/>
                <a:ea typeface="方正楷体简体" pitchFamily="2" charset="-122"/>
              </a:rPr>
              <a:t>余日。</a:t>
            </a:r>
            <a:r>
              <a:rPr lang="zh-CN" altLang="en-US" b="1" dirty="0">
                <a:solidFill>
                  <a:schemeClr val="accent1"/>
                </a:solidFill>
                <a:latin typeface="方正楷体简体" pitchFamily="2" charset="-122"/>
                <a:ea typeface="方正楷体简体" pitchFamily="2" charset="-122"/>
              </a:rPr>
              <a:t>虑不得脱</a:t>
            </a:r>
            <a:r>
              <a:rPr lang="zh-CN" altLang="en-US" b="1" dirty="0">
                <a:latin typeface="方正楷体简体" pitchFamily="2" charset="-122"/>
                <a:ea typeface="方正楷体简体" pitchFamily="2" charset="-122"/>
              </a:rPr>
              <a:t>，</a:t>
            </a:r>
            <a:r>
              <a:rPr lang="zh-CN" altLang="en-US" b="1" dirty="0">
                <a:solidFill>
                  <a:schemeClr val="accent1"/>
                </a:solidFill>
                <a:latin typeface="方正楷体简体" pitchFamily="2" charset="-122"/>
                <a:ea typeface="方正楷体简体" pitchFamily="2" charset="-122"/>
              </a:rPr>
              <a:t>得诗</a:t>
            </a:r>
            <a:r>
              <a:rPr lang="zh-CN" altLang="en-US" b="1" dirty="0">
                <a:latin typeface="方正楷体简体" pitchFamily="2" charset="-122"/>
                <a:ea typeface="方正楷体简体" pitchFamily="2" charset="-122"/>
              </a:rPr>
              <a:t>三首</a:t>
            </a:r>
            <a:r>
              <a:rPr lang="zh-CN" altLang="en-US" b="1" dirty="0">
                <a:solidFill>
                  <a:schemeClr val="accent1"/>
                </a:solidFill>
                <a:latin typeface="方正楷体简体" pitchFamily="2" charset="-122"/>
                <a:ea typeface="方正楷体简体" pitchFamily="2" charset="-122"/>
              </a:rPr>
              <a:t>留衣底</a:t>
            </a:r>
            <a:r>
              <a:rPr lang="zh-CN" altLang="en-US" b="1" dirty="0">
                <a:latin typeface="方正楷体简体" pitchFamily="2" charset="-122"/>
                <a:ea typeface="方正楷体简体" pitchFamily="2" charset="-122"/>
              </a:rPr>
              <a:t>。旋围解。</a:t>
            </a:r>
            <a:r>
              <a:rPr lang="zh-CN" altLang="en-US" sz="2800" b="1" dirty="0">
                <a:latin typeface="方正楷体简体" pitchFamily="2" charset="-122"/>
                <a:ea typeface="方正楷体简体" pitchFamily="2" charset="-122"/>
              </a:rPr>
              <a:t> </a:t>
            </a:r>
            <a:endParaRPr lang="zh-CN" altLang="en-US" sz="2800" b="1" dirty="0">
              <a:latin typeface="方正楷体简体" pitchFamily="2" charset="-122"/>
              <a:ea typeface="方正楷体简体" pitchFamily="2" charset="-122"/>
            </a:endParaRPr>
          </a:p>
        </p:txBody>
      </p:sp>
      <p:sp>
        <p:nvSpPr>
          <p:cNvPr id="12293" name="Text Box 6"/>
          <p:cNvSpPr txBox="1"/>
          <p:nvPr/>
        </p:nvSpPr>
        <p:spPr>
          <a:xfrm>
            <a:off x="2195513" y="4437063"/>
            <a:ext cx="5759450" cy="1066800"/>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50000"/>
              </a:spcBef>
              <a:buClrTx/>
              <a:buSzPct val="100000"/>
              <a:buNone/>
            </a:pPr>
            <a:r>
              <a:rPr lang="zh-CN" altLang="en-US" b="1" dirty="0">
                <a:solidFill>
                  <a:schemeClr val="accent2"/>
                </a:solidFill>
              </a:rPr>
              <a:t>这段小序交代了哪些内容呢？有什么作用？</a:t>
            </a:r>
            <a:endParaRPr lang="zh-CN" altLang="en-US" b="1" dirty="0">
              <a:solidFill>
                <a:schemeClr val="accent2"/>
              </a:solidFill>
            </a:endParaRPr>
          </a:p>
        </p:txBody>
      </p:sp>
    </p:spTree>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8" name="矩形 6147"/>
          <p:cNvSpPr/>
          <p:nvPr/>
        </p:nvSpPr>
        <p:spPr>
          <a:xfrm>
            <a:off x="247650" y="365760"/>
            <a:ext cx="3857625" cy="710804"/>
          </a:xfrm>
          <a:prstGeom prst="rect">
            <a:avLst/>
          </a:prstGeom>
        </p:spPr>
        <p:txBody>
          <a:bodyPr wrap="none" fromWordArt="1">
            <a:prstTxWarp prst="textPlain">
              <a:avLst>
                <a:gd name="adj" fmla="val 50000"/>
              </a:avLst>
            </a:prstTxWarp>
            <a:normAutofit/>
          </a:bodyPr>
          <a:p>
            <a:pPr algn="ctr"/>
            <a:r>
              <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rPr>
              <a:t>读懂诗意</a:t>
            </a:r>
            <a:endPar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endParaRPr>
          </a:p>
        </p:txBody>
      </p:sp>
      <p:sp>
        <p:nvSpPr>
          <p:cNvPr id="24579" name="文本框 24578"/>
          <p:cNvSpPr txBox="1"/>
          <p:nvPr/>
        </p:nvSpPr>
        <p:spPr>
          <a:xfrm>
            <a:off x="67310" y="1415733"/>
            <a:ext cx="5741194" cy="3553460"/>
          </a:xfrm>
          <a:prstGeom prst="rect">
            <a:avLst/>
          </a:prstGeom>
          <a:noFill/>
          <a:ln w="9525">
            <a:noFill/>
          </a:ln>
        </p:spPr>
        <p:txBody>
          <a:bodyPr wrap="square" anchor="t">
            <a:spAutoFit/>
          </a:bodyPr>
          <a:p>
            <a:pPr>
              <a:lnSpc>
                <a:spcPct val="150000"/>
              </a:lnSpc>
              <a:spcBef>
                <a:spcPct val="50000"/>
              </a:spcBef>
              <a:buClr>
                <a:schemeClr val="bg1"/>
              </a:buClr>
            </a:pPr>
            <a:r>
              <a:rPr lang="en-US" altLang="zh-CN" sz="1800" dirty="0">
                <a:latin typeface="Arial" panose="020B0604020202020204" pitchFamily="34" charset="0"/>
                <a:ea typeface="宋体" panose="02010600030101010101" pitchFamily="2" charset="-122"/>
              </a:rPr>
              <a:t>            </a:t>
            </a:r>
            <a:r>
              <a:rPr lang="en-US" altLang="zh-CN" sz="3000" b="1" dirty="0">
                <a:latin typeface="华文新魏" panose="02010800040101010101" pitchFamily="2" charset="-122"/>
                <a:ea typeface="华文新魏" panose="02010800040101010101" pitchFamily="2" charset="-122"/>
              </a:rPr>
              <a:t>1936</a:t>
            </a:r>
            <a:r>
              <a:rPr lang="zh-CN" altLang="en-US" sz="3000" b="1" dirty="0">
                <a:latin typeface="华文新魏" panose="02010800040101010101" pitchFamily="2" charset="-122"/>
                <a:ea typeface="华文新魏" panose="02010800040101010101" pitchFamily="2" charset="-122"/>
              </a:rPr>
              <a:t>年冬，梅山被围。</a:t>
            </a:r>
            <a:r>
              <a:rPr lang="zh-CN" altLang="en-US" sz="3000" b="1" u="sng" dirty="0">
                <a:solidFill>
                  <a:srgbClr val="0B05ED"/>
                </a:solidFill>
                <a:latin typeface="华文新魏" panose="02010800040101010101" pitchFamily="2" charset="-122"/>
                <a:ea typeface="华文新魏" panose="02010800040101010101" pitchFamily="2" charset="-122"/>
              </a:rPr>
              <a:t>余</a:t>
            </a:r>
            <a:endParaRPr lang="zh-CN" altLang="en-US" sz="3000" b="1" u="sng" dirty="0">
              <a:solidFill>
                <a:srgbClr val="0B05ED"/>
              </a:solidFill>
              <a:latin typeface="华文新魏" panose="02010800040101010101" pitchFamily="2" charset="-122"/>
              <a:ea typeface="华文新魏" panose="02010800040101010101" pitchFamily="2" charset="-122"/>
            </a:endParaRPr>
          </a:p>
          <a:p>
            <a:pPr>
              <a:lnSpc>
                <a:spcPct val="150000"/>
              </a:lnSpc>
              <a:spcBef>
                <a:spcPct val="50000"/>
              </a:spcBef>
              <a:buClr>
                <a:schemeClr val="bg1"/>
              </a:buClr>
            </a:pPr>
            <a:r>
              <a:rPr lang="zh-CN" altLang="en-US" sz="3000" b="1" dirty="0">
                <a:latin typeface="华文新魏" panose="02010800040101010101" pitchFamily="2" charset="-122"/>
                <a:ea typeface="华文新魏" panose="02010800040101010101" pitchFamily="2" charset="-122"/>
              </a:rPr>
              <a:t>伤病</a:t>
            </a:r>
            <a:r>
              <a:rPr lang="zh-CN" altLang="en-US" sz="3000" b="1" u="sng" dirty="0">
                <a:solidFill>
                  <a:srgbClr val="0B05ED"/>
                </a:solidFill>
                <a:latin typeface="华文新魏" panose="02010800040101010101" pitchFamily="2" charset="-122"/>
                <a:ea typeface="华文新魏" panose="02010800040101010101" pitchFamily="2" charset="-122"/>
              </a:rPr>
              <a:t>伏</a:t>
            </a:r>
            <a:r>
              <a:rPr lang="zh-CN" altLang="en-US" sz="3000" b="1" dirty="0">
                <a:latin typeface="华文新魏" panose="02010800040101010101" pitchFamily="2" charset="-122"/>
                <a:ea typeface="华文新魏" panose="02010800040101010101" pitchFamily="2" charset="-122"/>
              </a:rPr>
              <a:t>  </a:t>
            </a:r>
            <a:r>
              <a:rPr lang="zh-CN" altLang="en-US" sz="3000" b="1" u="sng" dirty="0">
                <a:solidFill>
                  <a:srgbClr val="0B05ED"/>
                </a:solidFill>
                <a:latin typeface="华文新魏" panose="02010800040101010101" pitchFamily="2" charset="-122"/>
                <a:ea typeface="华文新魏" panose="02010800040101010101" pitchFamily="2" charset="-122"/>
              </a:rPr>
              <a:t>丛莽</a:t>
            </a:r>
            <a:r>
              <a:rPr lang="zh-CN" altLang="en-US" sz="3000" b="1" dirty="0">
                <a:latin typeface="华文新魏" panose="02010800040101010101" pitchFamily="2" charset="-122"/>
                <a:ea typeface="华文新魏" panose="02010800040101010101" pitchFamily="2" charset="-122"/>
              </a:rPr>
              <a:t>间二十馀日，</a:t>
            </a:r>
            <a:r>
              <a:rPr lang="zh-CN" altLang="en-US" sz="3000" b="1" u="sng" dirty="0">
                <a:solidFill>
                  <a:srgbClr val="0B05ED"/>
                </a:solidFill>
                <a:latin typeface="华文新魏" panose="02010800040101010101" pitchFamily="2" charset="-122"/>
                <a:ea typeface="华文新魏" panose="02010800040101010101" pitchFamily="2" charset="-122"/>
              </a:rPr>
              <a:t>虑</a:t>
            </a:r>
            <a:r>
              <a:rPr lang="zh-CN" altLang="en-US" sz="3000" b="1" dirty="0">
                <a:latin typeface="华文新魏" panose="02010800040101010101" pitchFamily="2" charset="-122"/>
                <a:ea typeface="华文新魏" panose="02010800040101010101" pitchFamily="2" charset="-122"/>
              </a:rPr>
              <a:t>不</a:t>
            </a:r>
            <a:endParaRPr lang="zh-CN" altLang="en-US" sz="3000" b="1" dirty="0">
              <a:latin typeface="华文新魏" panose="02010800040101010101" pitchFamily="2" charset="-122"/>
              <a:ea typeface="华文新魏" panose="02010800040101010101" pitchFamily="2" charset="-122"/>
            </a:endParaRPr>
          </a:p>
          <a:p>
            <a:pPr>
              <a:lnSpc>
                <a:spcPct val="150000"/>
              </a:lnSpc>
              <a:spcBef>
                <a:spcPct val="50000"/>
              </a:spcBef>
              <a:buClr>
                <a:schemeClr val="bg1"/>
              </a:buClr>
            </a:pPr>
            <a:r>
              <a:rPr lang="zh-CN" altLang="en-US" sz="3000" b="1" dirty="0">
                <a:latin typeface="华文新魏" panose="02010800040101010101" pitchFamily="2" charset="-122"/>
                <a:ea typeface="华文新魏" panose="02010800040101010101" pitchFamily="2" charset="-122"/>
              </a:rPr>
              <a:t>得</a:t>
            </a:r>
            <a:r>
              <a:rPr lang="zh-CN" altLang="en-US" sz="3000" b="1" u="sng" dirty="0">
                <a:solidFill>
                  <a:srgbClr val="0B05ED"/>
                </a:solidFill>
                <a:latin typeface="华文新魏" panose="02010800040101010101" pitchFamily="2" charset="-122"/>
                <a:ea typeface="华文新魏" panose="02010800040101010101" pitchFamily="2" charset="-122"/>
              </a:rPr>
              <a:t>脱</a:t>
            </a:r>
            <a:r>
              <a:rPr lang="zh-CN" altLang="en-US" sz="3000" b="1" dirty="0">
                <a:latin typeface="华文新魏" panose="02010800040101010101" pitchFamily="2" charset="-122"/>
                <a:ea typeface="华文新魏" panose="02010800040101010101" pitchFamily="2" charset="-122"/>
              </a:rPr>
              <a:t>，</a:t>
            </a:r>
            <a:r>
              <a:rPr lang="zh-CN" altLang="en-US" sz="3000" b="1" u="sng" dirty="0">
                <a:solidFill>
                  <a:srgbClr val="0B05ED"/>
                </a:solidFill>
                <a:latin typeface="华文新魏" panose="02010800040101010101" pitchFamily="2" charset="-122"/>
                <a:ea typeface="华文新魏" panose="02010800040101010101" pitchFamily="2" charset="-122"/>
              </a:rPr>
              <a:t>得</a:t>
            </a:r>
            <a:r>
              <a:rPr lang="zh-CN" altLang="en-US" sz="3000" b="1" dirty="0">
                <a:latin typeface="华文新魏" panose="02010800040101010101" pitchFamily="2" charset="-122"/>
                <a:ea typeface="华文新魏" panose="02010800040101010101" pitchFamily="2" charset="-122"/>
              </a:rPr>
              <a:t>诗三首留</a:t>
            </a:r>
            <a:r>
              <a:rPr lang="zh-CN" altLang="en-US" sz="3000" b="1" u="sng" dirty="0">
                <a:solidFill>
                  <a:srgbClr val="0B05ED"/>
                </a:solidFill>
                <a:latin typeface="华文新魏" panose="02010800040101010101" pitchFamily="2" charset="-122"/>
                <a:ea typeface="华文新魏" panose="02010800040101010101" pitchFamily="2" charset="-122"/>
              </a:rPr>
              <a:t>衣底</a:t>
            </a:r>
            <a:r>
              <a:rPr lang="zh-CN" altLang="en-US" sz="3000" b="1" dirty="0">
                <a:latin typeface="华文新魏" panose="02010800040101010101" pitchFamily="2" charset="-122"/>
                <a:ea typeface="华文新魏" panose="02010800040101010101" pitchFamily="2" charset="-122"/>
              </a:rPr>
              <a:t>。</a:t>
            </a:r>
            <a:r>
              <a:rPr lang="zh-CN" altLang="en-US" sz="3000" b="1" u="sng" dirty="0">
                <a:solidFill>
                  <a:srgbClr val="0B05ED"/>
                </a:solidFill>
                <a:latin typeface="华文新魏" panose="02010800040101010101" pitchFamily="2" charset="-122"/>
                <a:ea typeface="华文新魏" panose="02010800040101010101" pitchFamily="2" charset="-122"/>
              </a:rPr>
              <a:t>旋</a:t>
            </a:r>
            <a:r>
              <a:rPr lang="zh-CN" altLang="en-US" sz="3000" b="1" dirty="0">
                <a:latin typeface="华文新魏" panose="02010800040101010101" pitchFamily="2" charset="-122"/>
                <a:ea typeface="华文新魏" panose="02010800040101010101" pitchFamily="2" charset="-122"/>
              </a:rPr>
              <a:t>围</a:t>
            </a:r>
            <a:endParaRPr lang="zh-CN" altLang="en-US" sz="3000" b="1" dirty="0">
              <a:latin typeface="华文新魏" panose="02010800040101010101" pitchFamily="2" charset="-122"/>
              <a:ea typeface="华文新魏" panose="02010800040101010101" pitchFamily="2" charset="-122"/>
            </a:endParaRPr>
          </a:p>
          <a:p>
            <a:pPr>
              <a:lnSpc>
                <a:spcPct val="150000"/>
              </a:lnSpc>
              <a:spcBef>
                <a:spcPct val="50000"/>
              </a:spcBef>
              <a:buClr>
                <a:schemeClr val="bg1"/>
              </a:buClr>
            </a:pPr>
            <a:r>
              <a:rPr lang="zh-CN" altLang="en-US" sz="3000" b="1" dirty="0">
                <a:latin typeface="华文新魏" panose="02010800040101010101" pitchFamily="2" charset="-122"/>
                <a:ea typeface="华文新魏" panose="02010800040101010101" pitchFamily="2" charset="-122"/>
              </a:rPr>
              <a:t>解。</a:t>
            </a:r>
            <a:endParaRPr lang="zh-CN" altLang="en-US" sz="3000" b="1">
              <a:latin typeface="华文新魏" panose="02010800040101010101" pitchFamily="2" charset="-122"/>
              <a:ea typeface="华文新魏" panose="02010800040101010101" pitchFamily="2" charset="-122"/>
            </a:endParaRPr>
          </a:p>
        </p:txBody>
      </p:sp>
      <p:sp>
        <p:nvSpPr>
          <p:cNvPr id="24581" name="文本框 24580"/>
          <p:cNvSpPr txBox="1"/>
          <p:nvPr/>
        </p:nvSpPr>
        <p:spPr>
          <a:xfrm>
            <a:off x="4794726" y="2164953"/>
            <a:ext cx="571500" cy="506730"/>
          </a:xfrm>
          <a:prstGeom prst="rect">
            <a:avLst/>
          </a:prstGeom>
          <a:noFill/>
          <a:ln w="9525">
            <a:noFill/>
          </a:ln>
        </p:spPr>
        <p:txBody>
          <a:bodyPr anchor="t">
            <a:spAutoFit/>
          </a:bodyPr>
          <a:p>
            <a:pPr>
              <a:spcBef>
                <a:spcPct val="50000"/>
              </a:spcBef>
              <a:buClr>
                <a:schemeClr val="bg1"/>
              </a:buClr>
            </a:pPr>
            <a:r>
              <a:rPr lang="zh-CN" altLang="en-US" sz="2700" b="1">
                <a:solidFill>
                  <a:srgbClr val="FF0000"/>
                </a:solidFill>
                <a:latin typeface="Arial" panose="020B0604020202020204" pitchFamily="34" charset="0"/>
                <a:ea typeface="华文中宋" pitchFamily="2" charset="-122"/>
              </a:rPr>
              <a:t>我</a:t>
            </a:r>
            <a:endParaRPr lang="zh-CN" altLang="en-US" sz="2700" b="1">
              <a:solidFill>
                <a:srgbClr val="FF0000"/>
              </a:solidFill>
              <a:latin typeface="Arial" panose="020B0604020202020204" pitchFamily="34" charset="0"/>
              <a:ea typeface="华文中宋" pitchFamily="2" charset="-122"/>
            </a:endParaRPr>
          </a:p>
        </p:txBody>
      </p:sp>
      <p:sp>
        <p:nvSpPr>
          <p:cNvPr id="2" name="文本框 1"/>
          <p:cNvSpPr txBox="1"/>
          <p:nvPr/>
        </p:nvSpPr>
        <p:spPr>
          <a:xfrm>
            <a:off x="704533" y="3063399"/>
            <a:ext cx="941785" cy="506730"/>
          </a:xfrm>
          <a:prstGeom prst="rect">
            <a:avLst/>
          </a:prstGeom>
          <a:noFill/>
          <a:ln w="9525">
            <a:noFill/>
          </a:ln>
        </p:spPr>
        <p:txBody>
          <a:bodyPr wrap="square" anchor="t">
            <a:spAutoFit/>
          </a:bodyPr>
          <a:p>
            <a:pPr>
              <a:spcBef>
                <a:spcPct val="50000"/>
              </a:spcBef>
              <a:buClr>
                <a:schemeClr val="bg1"/>
              </a:buClr>
            </a:pPr>
            <a:r>
              <a:rPr lang="zh-CN" altLang="en-US" sz="2700" b="1">
                <a:solidFill>
                  <a:srgbClr val="FF0000"/>
                </a:solidFill>
                <a:latin typeface="Arial" panose="020B0604020202020204" pitchFamily="34" charset="0"/>
                <a:ea typeface="华文中宋" pitchFamily="2" charset="-122"/>
              </a:rPr>
              <a:t>躲藏</a:t>
            </a:r>
            <a:endParaRPr lang="zh-CN" altLang="en-US" sz="2700" b="1">
              <a:solidFill>
                <a:srgbClr val="FF0000"/>
              </a:solidFill>
              <a:latin typeface="Arial" panose="020B0604020202020204" pitchFamily="34" charset="0"/>
              <a:ea typeface="华文中宋" pitchFamily="2" charset="-122"/>
            </a:endParaRPr>
          </a:p>
        </p:txBody>
      </p:sp>
      <p:sp>
        <p:nvSpPr>
          <p:cNvPr id="3" name="文本框 2"/>
          <p:cNvSpPr txBox="1"/>
          <p:nvPr/>
        </p:nvSpPr>
        <p:spPr>
          <a:xfrm>
            <a:off x="1828483" y="2939177"/>
            <a:ext cx="1031081" cy="506730"/>
          </a:xfrm>
          <a:prstGeom prst="rect">
            <a:avLst/>
          </a:prstGeom>
          <a:noFill/>
          <a:ln w="9525">
            <a:noFill/>
          </a:ln>
        </p:spPr>
        <p:txBody>
          <a:bodyPr wrap="square" anchor="t">
            <a:spAutoFit/>
          </a:bodyPr>
          <a:p>
            <a:pPr>
              <a:spcBef>
                <a:spcPct val="50000"/>
              </a:spcBef>
              <a:buClr>
                <a:schemeClr val="bg1"/>
              </a:buClr>
            </a:pPr>
            <a:r>
              <a:rPr lang="zh-CN" altLang="en-US" sz="2700" b="1">
                <a:solidFill>
                  <a:srgbClr val="FF0000"/>
                </a:solidFill>
                <a:latin typeface="Arial" panose="020B0604020202020204" pitchFamily="34" charset="0"/>
                <a:ea typeface="华文中宋" pitchFamily="2" charset="-122"/>
              </a:rPr>
              <a:t>树丛</a:t>
            </a:r>
            <a:endParaRPr lang="zh-CN" altLang="en-US" sz="2700" b="1">
              <a:solidFill>
                <a:srgbClr val="FF0000"/>
              </a:solidFill>
              <a:latin typeface="Arial" panose="020B0604020202020204" pitchFamily="34" charset="0"/>
              <a:ea typeface="华文中宋" pitchFamily="2" charset="-122"/>
            </a:endParaRPr>
          </a:p>
        </p:txBody>
      </p:sp>
      <p:sp>
        <p:nvSpPr>
          <p:cNvPr id="4" name="文本框 3"/>
          <p:cNvSpPr txBox="1"/>
          <p:nvPr/>
        </p:nvSpPr>
        <p:spPr>
          <a:xfrm>
            <a:off x="4554855" y="2939415"/>
            <a:ext cx="1341755" cy="506730"/>
          </a:xfrm>
          <a:prstGeom prst="rect">
            <a:avLst/>
          </a:prstGeom>
          <a:noFill/>
          <a:ln w="9525">
            <a:noFill/>
          </a:ln>
        </p:spPr>
        <p:txBody>
          <a:bodyPr wrap="square" anchor="t">
            <a:spAutoFit/>
          </a:bodyPr>
          <a:p>
            <a:pPr>
              <a:spcBef>
                <a:spcPct val="50000"/>
              </a:spcBef>
              <a:buClr>
                <a:schemeClr val="bg1"/>
              </a:buClr>
            </a:pPr>
            <a:r>
              <a:rPr lang="zh-CN" altLang="en-US" sz="2700" b="1">
                <a:solidFill>
                  <a:srgbClr val="FF0000"/>
                </a:solidFill>
                <a:latin typeface="Arial" panose="020B0604020202020204" pitchFamily="34" charset="0"/>
                <a:ea typeface="华文中宋" pitchFamily="2" charset="-122"/>
              </a:rPr>
              <a:t>估计</a:t>
            </a:r>
            <a:endParaRPr lang="zh-CN" altLang="en-US" sz="2700" b="1">
              <a:solidFill>
                <a:srgbClr val="FF0000"/>
              </a:solidFill>
              <a:latin typeface="Arial" panose="020B0604020202020204" pitchFamily="34" charset="0"/>
              <a:ea typeface="华文中宋" pitchFamily="2" charset="-122"/>
            </a:endParaRPr>
          </a:p>
        </p:txBody>
      </p:sp>
      <p:sp>
        <p:nvSpPr>
          <p:cNvPr id="5" name="文本框 4"/>
          <p:cNvSpPr txBox="1"/>
          <p:nvPr/>
        </p:nvSpPr>
        <p:spPr>
          <a:xfrm>
            <a:off x="311785" y="3955733"/>
            <a:ext cx="1009650" cy="506730"/>
          </a:xfrm>
          <a:prstGeom prst="rect">
            <a:avLst/>
          </a:prstGeom>
          <a:noFill/>
          <a:ln w="9525">
            <a:noFill/>
          </a:ln>
        </p:spPr>
        <p:txBody>
          <a:bodyPr wrap="square" anchor="t">
            <a:spAutoFit/>
          </a:bodyPr>
          <a:p>
            <a:pPr>
              <a:spcBef>
                <a:spcPct val="50000"/>
              </a:spcBef>
              <a:buClr>
                <a:schemeClr val="bg1"/>
              </a:buClr>
            </a:pPr>
            <a:r>
              <a:rPr lang="zh-CN" altLang="en-US" sz="2700" b="1">
                <a:solidFill>
                  <a:srgbClr val="FF0000"/>
                </a:solidFill>
                <a:latin typeface="Arial" panose="020B0604020202020204" pitchFamily="34" charset="0"/>
                <a:ea typeface="华文中宋" pitchFamily="2" charset="-122"/>
              </a:rPr>
              <a:t>脱险</a:t>
            </a:r>
            <a:endParaRPr lang="zh-CN" altLang="en-US" sz="2700" b="1">
              <a:solidFill>
                <a:srgbClr val="FF0000"/>
              </a:solidFill>
              <a:latin typeface="Arial" panose="020B0604020202020204" pitchFamily="34" charset="0"/>
              <a:ea typeface="华文中宋" pitchFamily="2" charset="-122"/>
            </a:endParaRPr>
          </a:p>
        </p:txBody>
      </p:sp>
      <p:sp>
        <p:nvSpPr>
          <p:cNvPr id="6" name="文本框 5"/>
          <p:cNvSpPr txBox="1"/>
          <p:nvPr/>
        </p:nvSpPr>
        <p:spPr>
          <a:xfrm>
            <a:off x="1321435" y="3955733"/>
            <a:ext cx="571500" cy="506730"/>
          </a:xfrm>
          <a:prstGeom prst="rect">
            <a:avLst/>
          </a:prstGeom>
          <a:noFill/>
          <a:ln w="9525">
            <a:noFill/>
          </a:ln>
        </p:spPr>
        <p:txBody>
          <a:bodyPr anchor="t">
            <a:spAutoFit/>
          </a:bodyPr>
          <a:p>
            <a:pPr>
              <a:spcBef>
                <a:spcPct val="50000"/>
              </a:spcBef>
              <a:buClr>
                <a:schemeClr val="bg1"/>
              </a:buClr>
            </a:pPr>
            <a:r>
              <a:rPr lang="zh-CN" altLang="en-US" sz="2700" b="1">
                <a:solidFill>
                  <a:srgbClr val="FF0000"/>
                </a:solidFill>
                <a:latin typeface="Arial" panose="020B0604020202020204" pitchFamily="34" charset="0"/>
                <a:ea typeface="华文中宋" pitchFamily="2" charset="-122"/>
              </a:rPr>
              <a:t>写</a:t>
            </a:r>
            <a:endParaRPr lang="zh-CN" altLang="en-US" sz="2700" b="1">
              <a:solidFill>
                <a:srgbClr val="FF0000"/>
              </a:solidFill>
              <a:latin typeface="Arial" panose="020B0604020202020204" pitchFamily="34" charset="0"/>
              <a:ea typeface="华文中宋" pitchFamily="2" charset="-122"/>
            </a:endParaRPr>
          </a:p>
        </p:txBody>
      </p:sp>
      <p:sp>
        <p:nvSpPr>
          <p:cNvPr id="7" name="文本框 6"/>
          <p:cNvSpPr txBox="1"/>
          <p:nvPr/>
        </p:nvSpPr>
        <p:spPr>
          <a:xfrm>
            <a:off x="4397375" y="4099878"/>
            <a:ext cx="969169" cy="506730"/>
          </a:xfrm>
          <a:prstGeom prst="rect">
            <a:avLst/>
          </a:prstGeom>
          <a:noFill/>
          <a:ln w="9525">
            <a:noFill/>
          </a:ln>
        </p:spPr>
        <p:txBody>
          <a:bodyPr wrap="square" anchor="t">
            <a:spAutoFit/>
          </a:bodyPr>
          <a:p>
            <a:pPr>
              <a:spcBef>
                <a:spcPct val="50000"/>
              </a:spcBef>
              <a:buClr>
                <a:schemeClr val="bg1"/>
              </a:buClr>
            </a:pPr>
            <a:r>
              <a:rPr lang="zh-CN" altLang="en-US" sz="2700" b="1">
                <a:solidFill>
                  <a:srgbClr val="FF0000"/>
                </a:solidFill>
                <a:latin typeface="Arial" panose="020B0604020202020204" pitchFamily="34" charset="0"/>
                <a:ea typeface="华文中宋" pitchFamily="2" charset="-122"/>
              </a:rPr>
              <a:t>不久</a:t>
            </a:r>
            <a:endParaRPr lang="zh-CN" altLang="en-US" sz="2700" b="1">
              <a:solidFill>
                <a:srgbClr val="FF0000"/>
              </a:solidFill>
              <a:latin typeface="Arial" panose="020B0604020202020204" pitchFamily="34" charset="0"/>
              <a:ea typeface="华文中宋" pitchFamily="2" charset="-122"/>
            </a:endParaRPr>
          </a:p>
        </p:txBody>
      </p:sp>
      <p:sp>
        <p:nvSpPr>
          <p:cNvPr id="8" name="文本框 7"/>
          <p:cNvSpPr txBox="1"/>
          <p:nvPr/>
        </p:nvSpPr>
        <p:spPr>
          <a:xfrm>
            <a:off x="2120106" y="3955733"/>
            <a:ext cx="1995488" cy="506730"/>
          </a:xfrm>
          <a:prstGeom prst="rect">
            <a:avLst/>
          </a:prstGeom>
          <a:noFill/>
          <a:ln w="9525">
            <a:noFill/>
          </a:ln>
        </p:spPr>
        <p:txBody>
          <a:bodyPr wrap="square" anchor="t">
            <a:spAutoFit/>
          </a:bodyPr>
          <a:p>
            <a:pPr>
              <a:spcBef>
                <a:spcPct val="50000"/>
              </a:spcBef>
              <a:buClr>
                <a:schemeClr val="bg1"/>
              </a:buClr>
            </a:pPr>
            <a:r>
              <a:rPr lang="zh-CN" altLang="en-US" sz="2700" b="1">
                <a:solidFill>
                  <a:srgbClr val="FF0000"/>
                </a:solidFill>
                <a:latin typeface="Arial" panose="020B0604020202020204" pitchFamily="34" charset="0"/>
                <a:ea typeface="华文中宋" pitchFamily="2" charset="-122"/>
              </a:rPr>
              <a:t>衣服最里面</a:t>
            </a:r>
            <a:endParaRPr lang="zh-CN" altLang="en-US" sz="2700" b="1">
              <a:solidFill>
                <a:srgbClr val="FF0000"/>
              </a:solidFill>
              <a:latin typeface="Arial" panose="020B0604020202020204" pitchFamily="34" charset="0"/>
              <a:ea typeface="华文中宋" pitchFamily="2" charset="-122"/>
            </a:endParaRPr>
          </a:p>
        </p:txBody>
      </p:sp>
      <p:sp>
        <p:nvSpPr>
          <p:cNvPr id="8199" name="矩形 8198"/>
          <p:cNvSpPr/>
          <p:nvPr/>
        </p:nvSpPr>
        <p:spPr>
          <a:xfrm>
            <a:off x="4554935" y="556260"/>
            <a:ext cx="3367088" cy="520304"/>
          </a:xfrm>
          <a:prstGeom prst="rect">
            <a:avLst/>
          </a:prstGeom>
        </p:spPr>
        <p:txBody>
          <a:bodyPr vert="horz" wrap="none" fromWordArt="1">
            <a:prstTxWarp prst="textPlain">
              <a:avLst>
                <a:gd name="adj" fmla="val 50000"/>
              </a:avLst>
            </a:prstTxWarp>
            <a:normAutofit fontScale="70000"/>
          </a:bodyPr>
          <a:p>
            <a:pPr algn="ctr" fontAlgn="auto"/>
            <a:r>
              <a:rPr lang="zh-CN" altLang="en-US" sz="3600" strike="noStrike" noProof="1">
                <a:ln w="9525" cap="flat" cmpd="sng">
                  <a:solidFill>
                    <a:srgbClr val="000000"/>
                  </a:solidFill>
                  <a:prstDash val="solid"/>
                  <a:headEnd type="none" w="med" len="med"/>
                  <a:tailEnd type="none" w="med" len="med"/>
                </a:ln>
                <a:solidFill>
                  <a:srgbClr val="000000">
                    <a:alpha val="100000"/>
                  </a:srgbClr>
                </a:solidFill>
                <a:latin typeface="楷体_GB2312" panose="02010609030101010101" pitchFamily="49" charset="-122"/>
                <a:ea typeface="楷体_GB2312" panose="02010609030101010101" pitchFamily="49" charset="-122"/>
                <a:cs typeface="+mn-cs"/>
              </a:rPr>
              <a:t>梅岭三</a:t>
            </a:r>
            <a:r>
              <a:rPr lang="zh-CN" altLang="en-US" sz="3600" b="1" strike="noStrike" noProof="1">
                <a:solidFill>
                  <a:schemeClr val="tx1"/>
                </a:solidFill>
                <a:effectLst>
                  <a:outerShdw blurRad="38100" dist="19050" dir="2700000" algn="tl" rotWithShape="0">
                    <a:schemeClr val="dk1">
                      <a:alpha val="40000"/>
                    </a:schemeClr>
                  </a:outerShdw>
                </a:effectLst>
                <a:latin typeface="楷体_GB2312" panose="02010609030101010101" pitchFamily="49" charset="-122"/>
                <a:ea typeface="楷体_GB2312" panose="02010609030101010101" pitchFamily="49" charset="-122"/>
                <a:cs typeface="+mn-cs"/>
              </a:rPr>
              <a:t>章</a:t>
            </a:r>
            <a:r>
              <a:rPr lang="zh-CN" altLang="en-US" sz="3600" strike="noStrike" noProof="1">
                <a:ln w="9525" cap="flat" cmpd="sng">
                  <a:solidFill>
                    <a:srgbClr val="000000"/>
                  </a:solidFill>
                  <a:prstDash val="solid"/>
                  <a:headEnd type="none" w="med" len="med"/>
                  <a:tailEnd type="none" w="med" len="med"/>
                </a:ln>
                <a:solidFill>
                  <a:srgbClr val="000000">
                    <a:alpha val="100000"/>
                  </a:srgbClr>
                </a:solidFill>
                <a:latin typeface="楷体_GB2312" panose="02010609030101010101" pitchFamily="49" charset="-122"/>
                <a:ea typeface="楷体_GB2312" panose="02010609030101010101" pitchFamily="49" charset="-122"/>
                <a:cs typeface="+mn-cs"/>
              </a:rPr>
              <a:t> </a:t>
            </a:r>
            <a:endParaRPr lang="zh-CN" altLang="en-US" sz="3600" strike="noStrike" noProof="1">
              <a:ln w="9525" cap="flat" cmpd="sng">
                <a:solidFill>
                  <a:srgbClr val="000000"/>
                </a:solidFill>
                <a:prstDash val="solid"/>
                <a:headEnd type="none" w="med" len="med"/>
                <a:tailEnd type="none" w="med" len="med"/>
              </a:ln>
              <a:solidFill>
                <a:srgbClr val="000000">
                  <a:alpha val="100000"/>
                </a:srgbClr>
              </a:solidFill>
              <a:latin typeface="楷体_GB2312" panose="02010609030101010101" pitchFamily="49" charset="-122"/>
              <a:ea typeface="楷体_GB2312" panose="02010609030101010101" pitchFamily="49" charset="-122"/>
            </a:endParaRPr>
          </a:p>
        </p:txBody>
      </p:sp>
      <p:sp>
        <p:nvSpPr>
          <p:cNvPr id="10" name="标题 9"/>
          <p:cNvSpPr>
            <a:spLocks noGrp="1"/>
          </p:cNvSpPr>
          <p:nvPr>
            <p:ph type="title"/>
          </p:nvPr>
        </p:nvSpPr>
        <p:spPr>
          <a:xfrm>
            <a:off x="5650468" y="1510506"/>
            <a:ext cx="3308747" cy="994172"/>
          </a:xfrm>
        </p:spPr>
        <p:txBody>
          <a:bodyPr vert="horz" lIns="68580" tIns="34290" rIns="68580" bIns="34290" anchor="ctr"/>
          <a:p>
            <a:pPr fontAlgn="base"/>
            <a:r>
              <a:rPr lang="zh-CN" altLang="en-US" dirty="0">
                <a:latin typeface="Comic Sans MS" panose="030F0702030302020204" pitchFamily="66" charset="0"/>
                <a:sym typeface="宋体" panose="02010600030101010101" pitchFamily="2" charset="-122"/>
              </a:rPr>
              <a:t> </a:t>
            </a:r>
            <a:r>
              <a:rPr lang="zh-CN" altLang="en-US" b="1" dirty="0">
                <a:solidFill>
                  <a:srgbClr val="0000CC"/>
                </a:solidFill>
                <a:latin typeface="Comic Sans MS" panose="030F0702030302020204" pitchFamily="66" charset="0"/>
                <a:sym typeface="宋体" panose="02010600030101010101" pitchFamily="2" charset="-122"/>
              </a:rPr>
              <a:t>小序有什么作用？</a:t>
            </a:r>
            <a:endParaRPr lang="zh-CN" altLang="en-US"/>
          </a:p>
        </p:txBody>
      </p:sp>
      <p:cxnSp>
        <p:nvCxnSpPr>
          <p:cNvPr id="11" name="直接连接符 10"/>
          <p:cNvCxnSpPr/>
          <p:nvPr/>
        </p:nvCxnSpPr>
        <p:spPr>
          <a:xfrm flipH="1">
            <a:off x="5606415" y="1656556"/>
            <a:ext cx="44054" cy="2950369"/>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606654" y="2686844"/>
            <a:ext cx="3476625" cy="304609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marL="609600" indent="-609600" algn="l" eaLnBrk="1" fontAlgn="base" hangingPunct="1"/>
            <a:r>
              <a:rPr lang="zh-CN" altLang="en-US" sz="2400" b="1" strike="noStrike" noProof="1" dirty="0">
                <a:solidFill>
                  <a:srgbClr val="0B15E7"/>
                </a:solidFill>
                <a:sym typeface="Wingdings" panose="05000000000000000000" charset="0"/>
              </a:rPr>
              <a:t></a:t>
            </a:r>
            <a:r>
              <a:rPr lang="zh-CN" altLang="en-US" sz="2400" b="1" strike="noStrike" noProof="1" dirty="0">
                <a:solidFill>
                  <a:srgbClr val="0B15E7"/>
                </a:solidFill>
                <a:sym typeface="+mn-ea"/>
              </a:rPr>
              <a:t>交代时间、地点、事件的原因和结果。</a:t>
            </a:r>
            <a:endParaRPr lang="zh-CN" altLang="en-US" sz="2400" b="1" strike="noStrike" noProof="1" dirty="0">
              <a:solidFill>
                <a:srgbClr val="0B15E7"/>
              </a:solidFill>
            </a:endParaRPr>
          </a:p>
          <a:p>
            <a:pPr marL="609600" indent="-609600" algn="l" eaLnBrk="1" fontAlgn="base" hangingPunct="1"/>
            <a:r>
              <a:rPr lang="zh-CN" altLang="en-US" sz="2400" b="1" strike="noStrike" noProof="1" dirty="0">
                <a:solidFill>
                  <a:srgbClr val="0B15E7"/>
                </a:solidFill>
                <a:sym typeface="Wingdings" panose="05000000000000000000" charset="0"/>
              </a:rPr>
              <a:t></a:t>
            </a:r>
            <a:r>
              <a:rPr lang="zh-CN" altLang="en-US" sz="2400" b="1" strike="noStrike" noProof="1" dirty="0">
                <a:solidFill>
                  <a:srgbClr val="0B15E7"/>
                </a:solidFill>
                <a:sym typeface="+mn-ea"/>
              </a:rPr>
              <a:t>交代了环境、背景，写作缘由是</a:t>
            </a:r>
            <a:r>
              <a:rPr lang="zh-CN" altLang="en-US" sz="2400" b="1" strike="noStrike" noProof="1" dirty="0">
                <a:solidFill>
                  <a:srgbClr val="0B15E7"/>
                </a:solidFill>
                <a:latin typeface="Arial" panose="020B0604020202020204" pitchFamily="34" charset="0"/>
                <a:sym typeface="+mn-ea"/>
              </a:rPr>
              <a:t>“</a:t>
            </a:r>
            <a:r>
              <a:rPr lang="zh-CN" altLang="en-US" sz="2400" b="1" strike="noStrike" noProof="1" dirty="0">
                <a:solidFill>
                  <a:srgbClr val="0B15E7"/>
                </a:solidFill>
                <a:sym typeface="+mn-ea"/>
              </a:rPr>
              <a:t>绝命诗</a:t>
            </a:r>
            <a:r>
              <a:rPr lang="zh-CN" altLang="en-US" sz="2400" b="1" strike="noStrike" noProof="1" dirty="0">
                <a:solidFill>
                  <a:srgbClr val="0B15E7"/>
                </a:solidFill>
                <a:latin typeface="Arial" panose="020B0604020202020204" pitchFamily="34" charset="0"/>
                <a:sym typeface="+mn-ea"/>
              </a:rPr>
              <a:t>”。</a:t>
            </a:r>
            <a:endParaRPr lang="zh-CN" altLang="en-US" sz="2400" b="1" strike="noStrike" noProof="1" dirty="0">
              <a:solidFill>
                <a:srgbClr val="0B15E7"/>
              </a:solidFill>
            </a:endParaRPr>
          </a:p>
          <a:p>
            <a:pPr marL="609600" indent="-609600" algn="l" eaLnBrk="1" fontAlgn="base" hangingPunct="1"/>
            <a:r>
              <a:rPr lang="zh-CN" altLang="en-US" sz="2400" b="1" strike="noStrike" noProof="1" dirty="0">
                <a:solidFill>
                  <a:srgbClr val="0B15E7"/>
                </a:solidFill>
                <a:sym typeface="Wingdings" panose="05000000000000000000" charset="0"/>
              </a:rPr>
              <a:t></a:t>
            </a:r>
            <a:r>
              <a:rPr lang="zh-CN" altLang="en-US" sz="2400" b="1" strike="noStrike" noProof="1" dirty="0">
                <a:solidFill>
                  <a:srgbClr val="0B15E7"/>
                </a:solidFill>
                <a:sym typeface="+mn-ea"/>
              </a:rPr>
              <a:t>表现了诗人从容、镇定、大义凛然的情怀。</a:t>
            </a:r>
            <a:endParaRPr lang="zh-CN" altLang="en-US" sz="2400" b="1" strike="noStrike" noProof="1" dirty="0">
              <a:solidFill>
                <a:srgbClr val="0B15E7"/>
              </a:solidFill>
              <a:sym typeface="+mn-ea"/>
            </a:endParaRPr>
          </a:p>
        </p:txBody>
      </p:sp>
      <p:sp>
        <p:nvSpPr>
          <p:cNvPr id="47107" name="Text Box 3"/>
          <p:cNvSpPr txBox="1"/>
          <p:nvPr/>
        </p:nvSpPr>
        <p:spPr>
          <a:xfrm>
            <a:off x="975360" y="4462780"/>
            <a:ext cx="5527675" cy="23685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457200" eaLnBrk="1" hangingPunct="1">
              <a:spcBef>
                <a:spcPts val="0"/>
              </a:spcBef>
              <a:buClrTx/>
              <a:buSzPct val="100000"/>
              <a:buNone/>
            </a:pPr>
            <a:r>
              <a:rPr lang="zh-CN" altLang="en-US" sz="2800" b="1" dirty="0"/>
              <a:t>内容：</a:t>
            </a:r>
            <a:endParaRPr lang="zh-CN" altLang="en-US" sz="2800" b="1" dirty="0"/>
          </a:p>
          <a:p>
            <a:pPr marL="0" lvl="0" indent="-457200" eaLnBrk="1" hangingPunct="1">
              <a:spcBef>
                <a:spcPts val="0"/>
              </a:spcBef>
              <a:buClrTx/>
              <a:buSzPct val="100000"/>
              <a:buNone/>
            </a:pPr>
            <a:r>
              <a:rPr lang="zh-CN" altLang="en-US" sz="2400" b="1" dirty="0">
                <a:latin typeface="宋体" panose="02010600030101010101" pitchFamily="2" charset="-122"/>
              </a:rPr>
              <a:t>“</a:t>
            </a:r>
            <a:r>
              <a:rPr lang="zh-CN" altLang="en-US" sz="2400" b="1" dirty="0">
                <a:solidFill>
                  <a:schemeClr val="accent1"/>
                </a:solidFill>
                <a:latin typeface="宋体" panose="02010600030101010101" pitchFamily="2" charset="-122"/>
              </a:rPr>
              <a:t>伤病伏丛莽间</a:t>
            </a:r>
            <a:r>
              <a:rPr lang="zh-CN" altLang="en-US" sz="2400" b="1" dirty="0">
                <a:latin typeface="宋体" panose="02010600030101010101" pitchFamily="2" charset="-122"/>
              </a:rPr>
              <a:t>”</a:t>
            </a:r>
            <a:r>
              <a:rPr lang="en-US" altLang="zh-CN" sz="2400" b="1" dirty="0">
                <a:latin typeface="宋体" panose="02010600030101010101" pitchFamily="2" charset="-122"/>
              </a:rPr>
              <a:t>—</a:t>
            </a:r>
            <a:r>
              <a:rPr lang="zh-CN" altLang="en-US" sz="2400" b="1" dirty="0">
                <a:latin typeface="宋体" panose="02010600030101010101" pitchFamily="2" charset="-122"/>
              </a:rPr>
              <a:t>处境艰难</a:t>
            </a:r>
            <a:endParaRPr lang="zh-CN" altLang="en-US" sz="2400" b="1" dirty="0">
              <a:latin typeface="宋体" panose="02010600030101010101" pitchFamily="2" charset="-122"/>
            </a:endParaRPr>
          </a:p>
          <a:p>
            <a:pPr marL="0" lvl="0" indent="-457200" eaLnBrk="1" hangingPunct="1">
              <a:spcBef>
                <a:spcPts val="0"/>
              </a:spcBef>
              <a:buClrTx/>
              <a:buSzPct val="100000"/>
              <a:buNone/>
            </a:pPr>
            <a:r>
              <a:rPr lang="zh-CN" altLang="en-US" sz="2400" b="1" dirty="0">
                <a:latin typeface="宋体" panose="02010600030101010101" pitchFamily="2" charset="-122"/>
              </a:rPr>
              <a:t>“</a:t>
            </a:r>
            <a:r>
              <a:rPr lang="zh-CN" altLang="en-US" sz="2400" b="1" dirty="0">
                <a:solidFill>
                  <a:schemeClr val="accent1"/>
                </a:solidFill>
                <a:latin typeface="宋体" panose="02010600030101010101" pitchFamily="2" charset="-122"/>
              </a:rPr>
              <a:t>虑不得脱</a:t>
            </a:r>
            <a:r>
              <a:rPr lang="zh-CN" altLang="en-US" sz="2400" b="1" dirty="0">
                <a:latin typeface="宋体" panose="02010600030101010101" pitchFamily="2" charset="-122"/>
              </a:rPr>
              <a:t>” </a:t>
            </a:r>
            <a:r>
              <a:rPr lang="en-US" altLang="zh-CN" sz="2400" b="1" dirty="0">
                <a:latin typeface="宋体" panose="02010600030101010101" pitchFamily="2" charset="-122"/>
              </a:rPr>
              <a:t>—</a:t>
            </a:r>
            <a:r>
              <a:rPr lang="zh-CN" altLang="en-US" sz="2400" b="1" dirty="0">
                <a:latin typeface="宋体" panose="02010600030101010101" pitchFamily="2" charset="-122"/>
              </a:rPr>
              <a:t>情况危急；</a:t>
            </a:r>
            <a:endParaRPr lang="zh-CN" altLang="en-US" sz="2400" b="1" dirty="0">
              <a:latin typeface="宋体" panose="02010600030101010101" pitchFamily="2" charset="-122"/>
            </a:endParaRPr>
          </a:p>
          <a:p>
            <a:pPr marL="0" lvl="0" indent="-457200" eaLnBrk="1" hangingPunct="1">
              <a:spcBef>
                <a:spcPts val="0"/>
              </a:spcBef>
              <a:buClrTx/>
              <a:buSzPct val="100000"/>
              <a:buNone/>
            </a:pPr>
            <a:r>
              <a:rPr lang="zh-CN" altLang="en-US" sz="2400" b="1" dirty="0">
                <a:latin typeface="宋体" panose="02010600030101010101" pitchFamily="2" charset="-122"/>
              </a:rPr>
              <a:t>“</a:t>
            </a:r>
            <a:r>
              <a:rPr lang="zh-CN" altLang="en-US" sz="2400" b="1" dirty="0">
                <a:solidFill>
                  <a:schemeClr val="accent1"/>
                </a:solidFill>
                <a:latin typeface="宋体" panose="02010600030101010101" pitchFamily="2" charset="-122"/>
              </a:rPr>
              <a:t>得诗</a:t>
            </a:r>
            <a:r>
              <a:rPr lang="zh-CN" altLang="en-US" sz="2400" b="1" dirty="0">
                <a:latin typeface="宋体" panose="02010600030101010101" pitchFamily="2" charset="-122"/>
              </a:rPr>
              <a:t>” </a:t>
            </a:r>
            <a:r>
              <a:rPr lang="en-US" altLang="zh-CN" sz="2400" b="1" dirty="0">
                <a:latin typeface="宋体" panose="02010600030101010101" pitchFamily="2" charset="-122"/>
              </a:rPr>
              <a:t>— </a:t>
            </a:r>
            <a:r>
              <a:rPr lang="zh-CN" altLang="en-US" sz="2400" b="1" dirty="0">
                <a:latin typeface="宋体" panose="02010600030101010101" pitchFamily="2" charset="-122"/>
              </a:rPr>
              <a:t>态度从容 ；</a:t>
            </a:r>
            <a:endParaRPr lang="zh-CN" altLang="en-US" sz="2400" b="1" dirty="0">
              <a:latin typeface="宋体" panose="02010600030101010101" pitchFamily="2" charset="-122"/>
            </a:endParaRPr>
          </a:p>
          <a:p>
            <a:pPr marL="0" lvl="0" indent="-457200" eaLnBrk="1" hangingPunct="1">
              <a:spcBef>
                <a:spcPts val="0"/>
              </a:spcBef>
              <a:buClrTx/>
              <a:buSzPct val="100000"/>
              <a:buNone/>
            </a:pPr>
            <a:r>
              <a:rPr lang="zh-CN" altLang="en-US" sz="2400" b="1" dirty="0">
                <a:latin typeface="宋体" panose="02010600030101010101" pitchFamily="2" charset="-122"/>
              </a:rPr>
              <a:t>“</a:t>
            </a:r>
            <a:r>
              <a:rPr lang="zh-CN" altLang="en-US" sz="2400" b="1" dirty="0">
                <a:solidFill>
                  <a:schemeClr val="accent1"/>
                </a:solidFill>
                <a:latin typeface="宋体" panose="02010600030101010101" pitchFamily="2" charset="-122"/>
              </a:rPr>
              <a:t>留衣底</a:t>
            </a:r>
            <a:r>
              <a:rPr lang="zh-CN" altLang="en-US" sz="2400" b="1" dirty="0">
                <a:latin typeface="宋体" panose="02010600030101010101" pitchFamily="2" charset="-122"/>
              </a:rPr>
              <a:t>” </a:t>
            </a:r>
            <a:r>
              <a:rPr lang="en-US" altLang="zh-CN" sz="2400" b="1" dirty="0">
                <a:latin typeface="宋体" panose="02010600030101010101" pitchFamily="2" charset="-122"/>
              </a:rPr>
              <a:t>— </a:t>
            </a:r>
            <a:r>
              <a:rPr lang="zh-CN" altLang="en-US" sz="2400" b="1" dirty="0">
                <a:latin typeface="宋体" panose="02010600030101010101" pitchFamily="2" charset="-122"/>
              </a:rPr>
              <a:t>作诗目的（</a:t>
            </a:r>
            <a:r>
              <a:rPr lang="zh-CN" altLang="en-US" sz="2000" b="1" dirty="0"/>
              <a:t>“绝命诗”</a:t>
            </a:r>
            <a:r>
              <a:rPr lang="zh-CN" altLang="en-US" sz="2000" dirty="0"/>
              <a:t> ）</a:t>
            </a:r>
            <a:r>
              <a:rPr lang="zh-CN" altLang="en-US" sz="2400" b="1" dirty="0">
                <a:latin typeface="宋体" panose="02010600030101010101" pitchFamily="2" charset="-122"/>
              </a:rPr>
              <a:t>。</a:t>
            </a:r>
            <a:endParaRPr lang="zh-CN" altLang="en-US" sz="2400" b="1" dirty="0">
              <a:latin typeface="宋体" panose="02010600030101010101" pitchFamily="2" charset="-122"/>
            </a:endParaRPr>
          </a:p>
          <a:p>
            <a:pPr marL="0" lvl="0" indent="-457200" eaLnBrk="1" hangingPunct="1">
              <a:spcBef>
                <a:spcPts val="0"/>
              </a:spcBef>
              <a:buClrTx/>
              <a:buSzPct val="100000"/>
              <a:buNone/>
            </a:pPr>
            <a:r>
              <a:rPr lang="zh-CN" altLang="en-US" sz="2400" u="sng" dirty="0">
                <a:latin typeface="Times New Roman" panose="02020603050405020304" pitchFamily="18" charset="0"/>
                <a:ea typeface="华文隶书" panose="02010800040101010101" pitchFamily="2" charset="-122"/>
                <a:sym typeface="+mn-ea"/>
              </a:rPr>
              <a:t>“旋围解”说明是</a:t>
            </a:r>
            <a:r>
              <a:rPr lang="zh-CN" altLang="en-US" sz="2400" u="sng" dirty="0">
                <a:solidFill>
                  <a:srgbClr val="0066FF"/>
                </a:solidFill>
                <a:latin typeface="Times New Roman" panose="02020603050405020304" pitchFamily="18" charset="0"/>
                <a:ea typeface="华文隶书" panose="02010800040101010101" pitchFamily="2" charset="-122"/>
                <a:sym typeface="+mn-ea"/>
              </a:rPr>
              <a:t>补写</a:t>
            </a:r>
            <a:r>
              <a:rPr lang="zh-CN" altLang="en-US" sz="2400" u="sng" dirty="0">
                <a:latin typeface="Times New Roman" panose="02020603050405020304" pitchFamily="18" charset="0"/>
                <a:ea typeface="华文隶书" panose="02010800040101010101" pitchFamily="2" charset="-122"/>
                <a:sym typeface="+mn-ea"/>
              </a:rPr>
              <a:t>的。</a:t>
            </a:r>
            <a:endParaRPr lang="zh-CN" altLang="en-US" sz="2400" b="1" u="sng" dirty="0">
              <a:latin typeface="Times New Roman" panose="02020603050405020304" pitchFamily="18" charset="0"/>
              <a:ea typeface="华文隶书" panose="02010800040101010101" pitchFamily="2" charset="-122"/>
              <a:sym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ppt_x</p:attrName>
                                        </p:attrNameLst>
                                      </p:cBhvr>
                                      <p:tavLst>
                                        <p:tav tm="0">
                                          <p:val>
                                            <p:strVal val="#ppt_x"/>
                                          </p:val>
                                        </p:tav>
                                        <p:tav tm="100000">
                                          <p:val>
                                            <p:strVal val="#ppt_x"/>
                                          </p:val>
                                        </p:tav>
                                      </p:tavLst>
                                    </p:anim>
                                    <p:anim calcmode="lin" valueType="num">
                                      <p:cBhvr>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4579"/>
                                        </p:tgtEl>
                                        <p:attrNameLst>
                                          <p:attrName>style.visibility</p:attrName>
                                        </p:attrNameLst>
                                      </p:cBhvr>
                                      <p:to>
                                        <p:strVal val="visible"/>
                                      </p:to>
                                    </p:set>
                                    <p:animEffect transition="in" filter="slide(fromBottom)">
                                      <p:cBhvr>
                                        <p:cTn id="13" dur="500"/>
                                        <p:tgtEl>
                                          <p:spTgt spid="2457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4581"/>
                                        </p:tgtEl>
                                        <p:attrNameLst>
                                          <p:attrName>style.visibility</p:attrName>
                                        </p:attrNameLst>
                                      </p:cBhvr>
                                      <p:to>
                                        <p:strVal val="visible"/>
                                      </p:to>
                                    </p:set>
                                    <p:anim calcmode="lin" valueType="num">
                                      <p:cBhvr>
                                        <p:cTn id="18" dur="500" fill="hold"/>
                                        <p:tgtEl>
                                          <p:spTgt spid="24581"/>
                                        </p:tgtEl>
                                        <p:attrNameLst>
                                          <p:attrName>ppt_x</p:attrName>
                                        </p:attrNameLst>
                                      </p:cBhvr>
                                      <p:tavLst>
                                        <p:tav tm="0">
                                          <p:val>
                                            <p:strVal val="#ppt_x"/>
                                          </p:val>
                                        </p:tav>
                                        <p:tav tm="100000">
                                          <p:val>
                                            <p:strVal val="#ppt_x"/>
                                          </p:val>
                                        </p:tav>
                                      </p:tavLst>
                                    </p:anim>
                                    <p:anim calcmode="lin" valueType="num">
                                      <p:cBhvr>
                                        <p:cTn id="19" dur="500" fill="hold"/>
                                        <p:tgtEl>
                                          <p:spTgt spid="2458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ppt_x</p:attrName>
                                        </p:attrNameLst>
                                      </p:cBhvr>
                                      <p:tavLst>
                                        <p:tav tm="0">
                                          <p:val>
                                            <p:strVal val="#ppt_x"/>
                                          </p:val>
                                        </p:tav>
                                        <p:tav tm="100000">
                                          <p:val>
                                            <p:strVal val="#ppt_x"/>
                                          </p:val>
                                        </p:tav>
                                      </p:tavLst>
                                    </p:anim>
                                    <p:anim calcmode="lin" valueType="num">
                                      <p:cBhvr>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ppt_x</p:attrName>
                                        </p:attrNameLst>
                                      </p:cBhvr>
                                      <p:tavLst>
                                        <p:tav tm="0">
                                          <p:val>
                                            <p:strVal val="#ppt_x"/>
                                          </p:val>
                                        </p:tav>
                                        <p:tav tm="100000">
                                          <p:val>
                                            <p:strVal val="#ppt_x"/>
                                          </p:val>
                                        </p:tav>
                                      </p:tavLst>
                                    </p:anim>
                                    <p:anim calcmode="lin" valueType="num">
                                      <p:cBhvr>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ppt_x</p:attrName>
                                        </p:attrNameLst>
                                      </p:cBhvr>
                                      <p:tavLst>
                                        <p:tav tm="0">
                                          <p:val>
                                            <p:strVal val="#ppt_x"/>
                                          </p:val>
                                        </p:tav>
                                        <p:tav tm="100000">
                                          <p:val>
                                            <p:strVal val="#ppt_x"/>
                                          </p:val>
                                        </p:tav>
                                      </p:tavLst>
                                    </p:anim>
                                    <p:anim calcmode="lin" valueType="num">
                                      <p:cBhvr>
                                        <p:cTn id="3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500" fill="hold"/>
                                        <p:tgtEl>
                                          <p:spTgt spid="6"/>
                                        </p:tgtEl>
                                        <p:attrNameLst>
                                          <p:attrName>ppt_x</p:attrName>
                                        </p:attrNameLst>
                                      </p:cBhvr>
                                      <p:tavLst>
                                        <p:tav tm="0">
                                          <p:val>
                                            <p:strVal val="#ppt_x"/>
                                          </p:val>
                                        </p:tav>
                                        <p:tav tm="100000">
                                          <p:val>
                                            <p:strVal val="#ppt_x"/>
                                          </p:val>
                                        </p:tav>
                                      </p:tavLst>
                                    </p:anim>
                                    <p:anim calcmode="lin" valueType="num">
                                      <p:cBhvr>
                                        <p:cTn id="4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ppt_x</p:attrName>
                                        </p:attrNameLst>
                                      </p:cBhvr>
                                      <p:tavLst>
                                        <p:tav tm="0">
                                          <p:val>
                                            <p:strVal val="#ppt_x"/>
                                          </p:val>
                                        </p:tav>
                                        <p:tav tm="100000">
                                          <p:val>
                                            <p:strVal val="#ppt_x"/>
                                          </p:val>
                                        </p:tav>
                                      </p:tavLst>
                                    </p:anim>
                                    <p:anim calcmode="lin" valueType="num">
                                      <p:cBhvr>
                                        <p:cTn id="5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p:cTn id="60" dur="500" fill="hold"/>
                                        <p:tgtEl>
                                          <p:spTgt spid="7"/>
                                        </p:tgtEl>
                                        <p:attrNameLst>
                                          <p:attrName>ppt_x</p:attrName>
                                        </p:attrNameLst>
                                      </p:cBhvr>
                                      <p:tavLst>
                                        <p:tav tm="0">
                                          <p:val>
                                            <p:strVal val="#ppt_x"/>
                                          </p:val>
                                        </p:tav>
                                        <p:tav tm="100000">
                                          <p:val>
                                            <p:strVal val="#ppt_x"/>
                                          </p:val>
                                        </p:tav>
                                      </p:tavLst>
                                    </p:anim>
                                    <p:anim calcmode="lin" valueType="num">
                                      <p:cBhvr>
                                        <p:cTn id="6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47107"/>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blinds(horizontal)">
                                      <p:cBhvr>
                                        <p:cTn id="70" dur="500"/>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p:cTn id="75" dur="500" fill="hold"/>
                                        <p:tgtEl>
                                          <p:spTgt spid="12"/>
                                        </p:tgtEl>
                                        <p:attrNameLst>
                                          <p:attrName>ppt_x</p:attrName>
                                        </p:attrNameLst>
                                      </p:cBhvr>
                                      <p:tavLst>
                                        <p:tav tm="0">
                                          <p:val>
                                            <p:strVal val="#ppt_x"/>
                                          </p:val>
                                        </p:tav>
                                        <p:tav tm="100000">
                                          <p:val>
                                            <p:strVal val="#ppt_x"/>
                                          </p:val>
                                        </p:tav>
                                      </p:tavLst>
                                    </p:anim>
                                    <p:anim calcmode="lin" valueType="num">
                                      <p:cBhvr>
                                        <p:cTn id="7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4581" grpId="0"/>
      <p:bldP spid="2" grpId="0"/>
      <p:bldP spid="3" grpId="0"/>
      <p:bldP spid="4" grpId="0"/>
      <p:bldP spid="5" grpId="0"/>
      <p:bldP spid="6" grpId="0"/>
      <p:bldP spid="7" grpId="0"/>
      <p:bldP spid="8" grpId="0"/>
      <p:bldP spid="10" grpId="0" bldLvl="0" animBg="1"/>
      <p:bldP spid="12" grpId="0" bldLvl="0" animBg="1"/>
      <p:bldP spid="47107"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4338" name="Picture 2" descr="bj"/>
          <p:cNvPicPr>
            <a:picLocks noChangeAspect="1"/>
          </p:cNvPicPr>
          <p:nvPr/>
        </p:nvPicPr>
        <p:blipFill>
          <a:blip r:embed="rId1"/>
          <a:stretch>
            <a:fillRect/>
          </a:stretch>
        </p:blipFill>
        <p:spPr>
          <a:xfrm>
            <a:off x="0" y="-1587"/>
            <a:ext cx="9144000" cy="6859587"/>
          </a:xfrm>
          <a:prstGeom prst="rect">
            <a:avLst/>
          </a:prstGeom>
          <a:noFill/>
          <a:ln w="9525">
            <a:noFill/>
          </a:ln>
        </p:spPr>
      </p:pic>
      <p:sp>
        <p:nvSpPr>
          <p:cNvPr id="13315" name="Text Box 3"/>
          <p:cNvSpPr txBox="1"/>
          <p:nvPr/>
        </p:nvSpPr>
        <p:spPr>
          <a:xfrm>
            <a:off x="1476375" y="1196975"/>
            <a:ext cx="6697663" cy="1066800"/>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457200" lvl="0" indent="-457200" eaLnBrk="1" hangingPunct="1">
              <a:spcBef>
                <a:spcPct val="50000"/>
              </a:spcBef>
              <a:buClrTx/>
              <a:buSzPct val="100000"/>
              <a:buNone/>
            </a:pPr>
            <a:r>
              <a:rPr lang="en-US" altLang="zh-CN" b="1" dirty="0"/>
              <a:t>1.  </a:t>
            </a:r>
            <a:r>
              <a:rPr lang="zh-CN" altLang="en-US" b="1" dirty="0"/>
              <a:t>在这样的背景下创作的一组诗歌主要表达什么呢？</a:t>
            </a:r>
            <a:endParaRPr lang="zh-CN" altLang="en-US" sz="2800" b="1" dirty="0">
              <a:latin typeface="宋体" panose="02010600030101010101" pitchFamily="2" charset="-122"/>
            </a:endParaRPr>
          </a:p>
        </p:txBody>
      </p:sp>
      <p:sp>
        <p:nvSpPr>
          <p:cNvPr id="13316" name="Text Box 4"/>
          <p:cNvSpPr txBox="1"/>
          <p:nvPr/>
        </p:nvSpPr>
        <p:spPr>
          <a:xfrm>
            <a:off x="1476375" y="2708275"/>
            <a:ext cx="6767513" cy="1127125"/>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457200" lvl="0" indent="-457200" eaLnBrk="1" hangingPunct="1">
              <a:spcBef>
                <a:spcPct val="0"/>
              </a:spcBef>
              <a:buClrTx/>
              <a:buSzPct val="100000"/>
              <a:buNone/>
            </a:pPr>
            <a:r>
              <a:rPr lang="en-US" altLang="zh-CN" b="1" dirty="0">
                <a:latin typeface="宋体" panose="02010600030101010101" pitchFamily="2" charset="-122"/>
              </a:rPr>
              <a:t>2.</a:t>
            </a:r>
            <a:r>
              <a:rPr lang="zh-CN" altLang="en-US" b="1" dirty="0">
                <a:latin typeface="宋体" panose="02010600030101010101" pitchFamily="2" charset="-122"/>
              </a:rPr>
              <a:t>这三首诗各着重写什么？</a:t>
            </a:r>
            <a:endParaRPr lang="zh-CN" altLang="en-US" b="1" dirty="0">
              <a:latin typeface="宋体" panose="02010600030101010101" pitchFamily="2" charset="-122"/>
            </a:endParaRPr>
          </a:p>
          <a:p>
            <a:pPr marL="457200" lvl="0" indent="-457200" eaLnBrk="1" hangingPunct="1">
              <a:spcBef>
                <a:spcPct val="50000"/>
              </a:spcBef>
              <a:buClrTx/>
              <a:buSzPct val="100000"/>
              <a:buNone/>
            </a:pPr>
            <a:endParaRPr lang="en-US" altLang="zh-CN" sz="2400" dirty="0"/>
          </a:p>
        </p:txBody>
      </p:sp>
      <p:sp>
        <p:nvSpPr>
          <p:cNvPr id="13318" name="Text Box 6"/>
          <p:cNvSpPr txBox="1"/>
          <p:nvPr/>
        </p:nvSpPr>
        <p:spPr>
          <a:xfrm>
            <a:off x="1476375" y="3860800"/>
            <a:ext cx="6767513" cy="1311275"/>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457200" lvl="0" indent="-457200" eaLnBrk="1" hangingPunct="1">
              <a:spcBef>
                <a:spcPct val="0"/>
              </a:spcBef>
              <a:buClrTx/>
              <a:buSzPct val="100000"/>
              <a:buNone/>
            </a:pPr>
            <a:r>
              <a:rPr lang="en-US" altLang="zh-CN" b="1" dirty="0">
                <a:latin typeface="宋体" panose="02010600030101010101" pitchFamily="2" charset="-122"/>
              </a:rPr>
              <a:t>3.</a:t>
            </a:r>
            <a:r>
              <a:rPr lang="zh-CN" altLang="en-US" b="1" dirty="0">
                <a:latin typeface="宋体" panose="02010600030101010101" pitchFamily="2" charset="-122"/>
              </a:rPr>
              <a:t>这三首诗之间有什么关系吗？</a:t>
            </a:r>
            <a:endParaRPr lang="zh-CN" altLang="en-US" b="1" dirty="0">
              <a:latin typeface="宋体" panose="02010600030101010101" pitchFamily="2" charset="-122"/>
            </a:endParaRPr>
          </a:p>
          <a:p>
            <a:pPr marL="457200" lvl="0" indent="-457200" eaLnBrk="1" hangingPunct="1">
              <a:spcBef>
                <a:spcPct val="50000"/>
              </a:spcBef>
              <a:buClrTx/>
              <a:buSzPct val="100000"/>
              <a:buNone/>
            </a:pPr>
            <a:endParaRPr lang="en-US" altLang="zh-CN"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3316"/>
                                        </p:tgtEl>
                                        <p:attrNameLst>
                                          <p:attrName>style.visibility</p:attrName>
                                        </p:attrNameLst>
                                      </p:cBhvr>
                                      <p:to>
                                        <p:strVal val="visible"/>
                                      </p:to>
                                    </p:set>
                                    <p:anim calcmode="lin" valueType="num">
                                      <p:cBhvr additive="base">
                                        <p:cTn id="11" dur="500" fill="hold"/>
                                        <p:tgtEl>
                                          <p:spTgt spid="13316"/>
                                        </p:tgtEl>
                                        <p:attrNameLst>
                                          <p:attrName>ppt_x</p:attrName>
                                        </p:attrNameLst>
                                      </p:cBhvr>
                                      <p:tavLst>
                                        <p:tav tm="0">
                                          <p:val>
                                            <p:strVal val="#ppt_x"/>
                                          </p:val>
                                        </p:tav>
                                        <p:tav tm="100000">
                                          <p:val>
                                            <p:strVal val="#ppt_x"/>
                                          </p:val>
                                        </p:tav>
                                      </p:tavLst>
                                    </p:anim>
                                    <p:anim calcmode="lin" valueType="num">
                                      <p:cBhvr additive="base">
                                        <p:cTn id="12"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318"/>
                                        </p:tgtEl>
                                        <p:attrNameLst>
                                          <p:attrName>style.visibility</p:attrName>
                                        </p:attrNameLst>
                                      </p:cBhvr>
                                      <p:to>
                                        <p:strVal val="visible"/>
                                      </p:to>
                                    </p:set>
                                    <p:anim calcmode="lin" valueType="num">
                                      <p:cBhvr additive="base">
                                        <p:cTn id="17" dur="500" fill="hold"/>
                                        <p:tgtEl>
                                          <p:spTgt spid="13318"/>
                                        </p:tgtEl>
                                        <p:attrNameLst>
                                          <p:attrName>ppt_x</p:attrName>
                                        </p:attrNameLst>
                                      </p:cBhvr>
                                      <p:tavLst>
                                        <p:tav tm="0">
                                          <p:val>
                                            <p:strVal val="#ppt_x"/>
                                          </p:val>
                                        </p:tav>
                                        <p:tav tm="100000">
                                          <p:val>
                                            <p:strVal val="#ppt_x"/>
                                          </p:val>
                                        </p:tav>
                                      </p:tavLst>
                                    </p:anim>
                                    <p:anim calcmode="lin" valueType="num">
                                      <p:cBhvr additive="base">
                                        <p:cTn id="18" dur="500" fill="hold"/>
                                        <p:tgtEl>
                                          <p:spTgt spid="133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p:bldP spid="1331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2" name="Rectangle 2"/>
          <p:cNvSpPr/>
          <p:nvPr/>
        </p:nvSpPr>
        <p:spPr>
          <a:xfrm>
            <a:off x="3082925" y="2065655"/>
            <a:ext cx="4999990" cy="304609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4800" b="1" dirty="0">
                <a:solidFill>
                  <a:srgbClr val="FF3300"/>
                </a:solidFill>
                <a:latin typeface="宋体" panose="02010600030101010101" pitchFamily="2" charset="-122"/>
              </a:rPr>
              <a:t>断头</a:t>
            </a:r>
            <a:r>
              <a:rPr lang="zh-CN" altLang="en-US" sz="4800" b="1" dirty="0">
                <a:solidFill>
                  <a:schemeClr val="tx2"/>
                </a:solidFill>
                <a:latin typeface="宋体" panose="02010600030101010101" pitchFamily="2" charset="-122"/>
              </a:rPr>
              <a:t>今日意如何？</a:t>
            </a:r>
            <a:endParaRPr lang="zh-CN" altLang="en-US" sz="4800" b="1" dirty="0">
              <a:solidFill>
                <a:schemeClr val="tx2"/>
              </a:solidFill>
              <a:latin typeface="宋体" panose="02010600030101010101" pitchFamily="2" charset="-122"/>
            </a:endParaRPr>
          </a:p>
          <a:p>
            <a:pPr marL="0" lvl="0" indent="0" eaLnBrk="1" hangingPunct="1">
              <a:spcBef>
                <a:spcPct val="0"/>
              </a:spcBef>
              <a:buClrTx/>
              <a:buSzPct val="100000"/>
              <a:buNone/>
            </a:pPr>
            <a:r>
              <a:rPr lang="zh-CN" altLang="en-US" sz="4800" b="1" dirty="0">
                <a:solidFill>
                  <a:schemeClr val="tx2"/>
                </a:solidFill>
                <a:latin typeface="宋体" panose="02010600030101010101" pitchFamily="2" charset="-122"/>
              </a:rPr>
              <a:t>创业艰难百战多。</a:t>
            </a:r>
            <a:endParaRPr lang="zh-CN" altLang="en-US" sz="4800" b="1" dirty="0">
              <a:solidFill>
                <a:schemeClr val="tx2"/>
              </a:solidFill>
              <a:latin typeface="宋体" panose="02010600030101010101" pitchFamily="2" charset="-122"/>
            </a:endParaRPr>
          </a:p>
          <a:p>
            <a:pPr marL="0" lvl="0" indent="0" eaLnBrk="1" hangingPunct="1">
              <a:spcBef>
                <a:spcPct val="0"/>
              </a:spcBef>
              <a:buClrTx/>
              <a:buSzPct val="100000"/>
              <a:buNone/>
            </a:pPr>
            <a:r>
              <a:rPr lang="zh-CN" altLang="en-US" sz="4800" b="1" dirty="0">
                <a:solidFill>
                  <a:schemeClr val="tx2"/>
                </a:solidFill>
                <a:latin typeface="宋体" panose="02010600030101010101" pitchFamily="2" charset="-122"/>
              </a:rPr>
              <a:t>此去</a:t>
            </a:r>
            <a:r>
              <a:rPr lang="zh-CN" altLang="en-US" sz="4800" b="1" u="sng" dirty="0">
                <a:solidFill>
                  <a:schemeClr val="tx2"/>
                </a:solidFill>
                <a:latin typeface="宋体" panose="02010600030101010101" pitchFamily="2" charset="-122"/>
              </a:rPr>
              <a:t>泉台</a:t>
            </a:r>
            <a:r>
              <a:rPr lang="zh-CN" altLang="en-US" sz="4800" b="1" dirty="0">
                <a:solidFill>
                  <a:srgbClr val="FF3300"/>
                </a:solidFill>
                <a:latin typeface="宋体" panose="02010600030101010101" pitchFamily="2" charset="-122"/>
              </a:rPr>
              <a:t>招</a:t>
            </a:r>
            <a:r>
              <a:rPr lang="zh-CN" altLang="en-US" sz="4800" b="1" dirty="0">
                <a:solidFill>
                  <a:schemeClr val="tx2"/>
                </a:solidFill>
                <a:latin typeface="宋体" panose="02010600030101010101" pitchFamily="2" charset="-122"/>
              </a:rPr>
              <a:t>旧部</a:t>
            </a:r>
            <a:endParaRPr lang="zh-CN" altLang="en-US" sz="4800" b="1" dirty="0">
              <a:solidFill>
                <a:schemeClr val="tx2"/>
              </a:solidFill>
              <a:latin typeface="宋体" panose="02010600030101010101" pitchFamily="2" charset="-122"/>
            </a:endParaRPr>
          </a:p>
          <a:p>
            <a:pPr marL="0" lvl="0" indent="0" eaLnBrk="1" hangingPunct="1">
              <a:spcBef>
                <a:spcPct val="0"/>
              </a:spcBef>
              <a:buClrTx/>
              <a:buSzPct val="100000"/>
              <a:buNone/>
            </a:pPr>
            <a:r>
              <a:rPr lang="zh-CN" altLang="en-US" sz="4800" b="1" u="sng" dirty="0">
                <a:solidFill>
                  <a:schemeClr val="tx2"/>
                </a:solidFill>
                <a:latin typeface="宋体" panose="02010600030101010101" pitchFamily="2" charset="-122"/>
              </a:rPr>
              <a:t>旌旗</a:t>
            </a:r>
            <a:r>
              <a:rPr lang="zh-CN" altLang="en-US" sz="4800" b="1" dirty="0">
                <a:solidFill>
                  <a:schemeClr val="tx2"/>
                </a:solidFill>
                <a:latin typeface="宋体" panose="02010600030101010101" pitchFamily="2" charset="-122"/>
              </a:rPr>
              <a:t>十万</a:t>
            </a:r>
            <a:r>
              <a:rPr lang="zh-CN" altLang="en-US" sz="4800" b="1" dirty="0">
                <a:solidFill>
                  <a:srgbClr val="FF3300"/>
                </a:solidFill>
                <a:latin typeface="宋体" panose="02010600030101010101" pitchFamily="2" charset="-122"/>
              </a:rPr>
              <a:t>斩</a:t>
            </a:r>
            <a:r>
              <a:rPr lang="zh-CN" altLang="en-US" sz="4800" b="1" u="sng" dirty="0">
                <a:solidFill>
                  <a:schemeClr val="tx2"/>
                </a:solidFill>
                <a:latin typeface="宋体" panose="02010600030101010101" pitchFamily="2" charset="-122"/>
              </a:rPr>
              <a:t>阎罗</a:t>
            </a:r>
            <a:r>
              <a:rPr lang="zh-CN" altLang="en-US" sz="4800" b="1" dirty="0">
                <a:solidFill>
                  <a:schemeClr val="tx2"/>
                </a:solidFill>
                <a:latin typeface="宋体" panose="02010600030101010101" pitchFamily="2" charset="-122"/>
              </a:rPr>
              <a:t>。</a:t>
            </a:r>
            <a:endParaRPr lang="zh-CN" altLang="en-US" sz="4800" b="1" dirty="0">
              <a:solidFill>
                <a:schemeClr val="tx2"/>
              </a:solidFill>
              <a:latin typeface="宋体" panose="02010600030101010101" pitchFamily="2" charset="-122"/>
            </a:endParaRPr>
          </a:p>
        </p:txBody>
      </p:sp>
      <p:sp>
        <p:nvSpPr>
          <p:cNvPr id="15364" name="Text Box 5"/>
          <p:cNvSpPr txBox="1"/>
          <p:nvPr/>
        </p:nvSpPr>
        <p:spPr>
          <a:xfrm>
            <a:off x="500063" y="617538"/>
            <a:ext cx="1871662" cy="769937"/>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50000"/>
              </a:spcBef>
              <a:buClrTx/>
              <a:buSzPct val="100000"/>
              <a:buNone/>
            </a:pPr>
            <a:r>
              <a:rPr lang="zh-CN" altLang="en-US" sz="4400" b="1" dirty="0">
                <a:latin typeface="华文琥珀" panose="02010800040101010101" pitchFamily="2" charset="-122"/>
                <a:ea typeface="华文琥珀" panose="02010800040101010101" pitchFamily="2" charset="-122"/>
              </a:rPr>
              <a:t>第一章</a:t>
            </a:r>
            <a:endParaRPr lang="zh-CN" altLang="en-US" sz="4400" b="1" dirty="0">
              <a:latin typeface="华文琥珀" panose="02010800040101010101" pitchFamily="2" charset="-122"/>
              <a:ea typeface="华文琥珀" panose="02010800040101010101" pitchFamily="2" charset="-122"/>
            </a:endParaRPr>
          </a:p>
        </p:txBody>
      </p:sp>
      <p:pic>
        <p:nvPicPr>
          <p:cNvPr id="15365" name="Picture 6" descr="图片6"/>
          <p:cNvPicPr>
            <a:picLocks noChangeAspect="1"/>
          </p:cNvPicPr>
          <p:nvPr/>
        </p:nvPicPr>
        <p:blipFill>
          <a:blip r:embed="rId1"/>
          <a:stretch>
            <a:fillRect/>
          </a:stretch>
        </p:blipFill>
        <p:spPr>
          <a:xfrm>
            <a:off x="-23812" y="3505200"/>
            <a:ext cx="2413000" cy="3352800"/>
          </a:xfrm>
          <a:prstGeom prst="rect">
            <a:avLst/>
          </a:prstGeom>
          <a:noFill/>
          <a:ln w="9525">
            <a:noFill/>
          </a:ln>
        </p:spPr>
      </p:pic>
    </p:spTree>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57" name="标题 1"/>
          <p:cNvSpPr>
            <a:spLocks noGrp="1"/>
          </p:cNvSpPr>
          <p:nvPr>
            <p:ph type="title"/>
          </p:nvPr>
        </p:nvSpPr>
        <p:spPr/>
        <p:txBody>
          <a:bodyPr vert="horz" lIns="68580" tIns="34290" rIns="68580" bIns="34290" anchor="ctr"/>
          <a:p>
            <a:endParaRPr lang="zh-CN" altLang="en-US"/>
          </a:p>
        </p:txBody>
      </p:sp>
      <p:pic>
        <p:nvPicPr>
          <p:cNvPr id="19458" name="内容占位符 3" descr="图片1"/>
          <p:cNvPicPr>
            <a:picLocks noGrp="1" noChangeAspect="1"/>
          </p:cNvPicPr>
          <p:nvPr>
            <p:ph idx="1"/>
          </p:nvPr>
        </p:nvPicPr>
        <p:blipFill>
          <a:blip r:embed="rId1"/>
          <a:stretch>
            <a:fillRect/>
          </a:stretch>
        </p:blipFill>
        <p:spPr>
          <a:xfrm>
            <a:off x="-2381" y="912019"/>
            <a:ext cx="9103519" cy="5138738"/>
          </a:xfrm>
        </p:spPr>
      </p:pic>
      <p:sp>
        <p:nvSpPr>
          <p:cNvPr id="6148" name="矩形 6147"/>
          <p:cNvSpPr/>
          <p:nvPr/>
        </p:nvSpPr>
        <p:spPr>
          <a:xfrm>
            <a:off x="123825" y="1076325"/>
            <a:ext cx="3857625" cy="710804"/>
          </a:xfrm>
          <a:prstGeom prst="rect">
            <a:avLst/>
          </a:prstGeom>
        </p:spPr>
        <p:txBody>
          <a:bodyPr wrap="none" fromWordArt="1">
            <a:prstTxWarp prst="textPlain">
              <a:avLst>
                <a:gd name="adj" fmla="val 50000"/>
              </a:avLst>
            </a:prstTxWarp>
            <a:normAutofit/>
          </a:bodyPr>
          <a:p>
            <a:pPr algn="ctr"/>
            <a:r>
              <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rPr>
              <a:t>读懂诗意</a:t>
            </a:r>
            <a:endPar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endParaRPr>
          </a:p>
        </p:txBody>
      </p:sp>
      <p:sp>
        <p:nvSpPr>
          <p:cNvPr id="8195" name="矩形 8194"/>
          <p:cNvSpPr/>
          <p:nvPr/>
        </p:nvSpPr>
        <p:spPr>
          <a:xfrm>
            <a:off x="219075" y="1974056"/>
            <a:ext cx="2949178" cy="2584450"/>
          </a:xfrm>
          <a:prstGeom prst="rect">
            <a:avLst/>
          </a:prstGeom>
          <a:noFill/>
          <a:ln w="9525">
            <a:noFill/>
          </a:ln>
        </p:spPr>
        <p:txBody>
          <a:bodyPr wrap="square" anchor="t">
            <a:spAutoFit/>
          </a:bodyPr>
          <a:p>
            <a:pPr>
              <a:lnSpc>
                <a:spcPct val="150000"/>
              </a:lnSpc>
            </a:pPr>
            <a:r>
              <a:rPr lang="zh-CN" altLang="en-US" sz="2700" b="1">
                <a:solidFill>
                  <a:srgbClr val="0B05ED"/>
                </a:solidFill>
                <a:latin typeface="宋体" panose="02010600030101010101" pitchFamily="2" charset="-122"/>
                <a:ea typeface="宋体" panose="02010600030101010101" pitchFamily="2" charset="-122"/>
              </a:rPr>
              <a:t>断头今日意如何? 创业艰难百战多。 此去泉台招旧部, 旌旗十万斩阎罗。</a:t>
            </a:r>
            <a:endParaRPr lang="zh-CN" altLang="en-US" sz="2700" b="1">
              <a:solidFill>
                <a:srgbClr val="0B05ED"/>
              </a:solidFill>
              <a:latin typeface="宋体" panose="02010600030101010101" pitchFamily="2" charset="-122"/>
              <a:ea typeface="宋体" panose="02010600030101010101" pitchFamily="2" charset="-122"/>
            </a:endParaRPr>
          </a:p>
        </p:txBody>
      </p:sp>
      <p:sp>
        <p:nvSpPr>
          <p:cNvPr id="30722" name="Text Box 6"/>
          <p:cNvSpPr txBox="1"/>
          <p:nvPr/>
        </p:nvSpPr>
        <p:spPr>
          <a:xfrm>
            <a:off x="4924425" y="1614488"/>
            <a:ext cx="3944541" cy="3784600"/>
          </a:xfrm>
          <a:prstGeom prst="rect">
            <a:avLst/>
          </a:prstGeom>
          <a:noFill/>
          <a:ln w="9525">
            <a:noFill/>
          </a:ln>
        </p:spPr>
        <p:txBody>
          <a:bodyPr wrap="square" anchor="t">
            <a:spAutoFit/>
          </a:bodyPr>
          <a:p>
            <a:pPr>
              <a:spcBef>
                <a:spcPct val="50000"/>
              </a:spcBef>
            </a:pPr>
            <a:r>
              <a:rPr lang="en-US" altLang="zh-CN" sz="3000" b="1" dirty="0">
                <a:solidFill>
                  <a:srgbClr val="FF0000"/>
                </a:solidFill>
                <a:latin typeface="楷体" pitchFamily="49" charset="-122"/>
                <a:ea typeface="楷体" pitchFamily="49" charset="-122"/>
              </a:rPr>
              <a:t>    </a:t>
            </a:r>
            <a:r>
              <a:rPr lang="zh-CN" altLang="en-US" sz="3000" b="1" dirty="0">
                <a:solidFill>
                  <a:srgbClr val="FF0000"/>
                </a:solidFill>
                <a:latin typeface="楷体" pitchFamily="49" charset="-122"/>
                <a:ea typeface="楷体" pitchFamily="49" charset="-122"/>
              </a:rPr>
              <a:t>今日面对断头心里想些什么呢？</a:t>
            </a:r>
            <a:r>
              <a:rPr lang="zh-CN" altLang="en-US" sz="3000" b="1" dirty="0">
                <a:solidFill>
                  <a:srgbClr val="FF0000"/>
                </a:solidFill>
                <a:latin typeface="楷体" pitchFamily="49" charset="-122"/>
                <a:ea typeface="楷体" pitchFamily="49" charset="-122"/>
                <a:sym typeface="宋体" panose="02010600030101010101" pitchFamily="2" charset="-122"/>
              </a:rPr>
              <a:t>回首平生，经历过大大小小无数次战斗。这次到阴间也不放下武器，再招起为革命牺牲的同志，浩浩荡荡杀向反动势力。</a:t>
            </a:r>
            <a:endParaRPr lang="zh-CN" altLang="en-US" sz="3000" b="1" dirty="0">
              <a:solidFill>
                <a:srgbClr val="FF0000"/>
              </a:solidFill>
              <a:latin typeface="楷体" pitchFamily="49" charset="-122"/>
              <a:ea typeface="楷体"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ppt_x</p:attrName>
                                        </p:attrNameLst>
                                      </p:cBhvr>
                                      <p:tavLst>
                                        <p:tav tm="0">
                                          <p:val>
                                            <p:strVal val="#ppt_x"/>
                                          </p:val>
                                        </p:tav>
                                        <p:tav tm="100000">
                                          <p:val>
                                            <p:strVal val="#ppt_x"/>
                                          </p:val>
                                        </p:tav>
                                      </p:tavLst>
                                    </p:anim>
                                    <p:anim calcmode="lin" valueType="num">
                                      <p:cBhvr>
                                        <p:cTn id="8" dur="500" fill="hold"/>
                                        <p:tgtEl>
                                          <p:spTgt spid="61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39000"/>
                                  </p:stCondLst>
                                  <p:childTnLst>
                                    <p:set>
                                      <p:cBhvr>
                                        <p:cTn id="11" dur="1" fill="hold">
                                          <p:stCondLst>
                                            <p:cond delay="0"/>
                                          </p:stCondLst>
                                        </p:cTn>
                                        <p:tgtEl>
                                          <p:spTgt spid="8195"/>
                                        </p:tgtEl>
                                        <p:attrNameLst>
                                          <p:attrName>style.visibility</p:attrName>
                                        </p:attrNameLst>
                                      </p:cBhvr>
                                      <p:to>
                                        <p:strVal val="visible"/>
                                      </p:to>
                                    </p:set>
                                    <p:anim calcmode="lin" valueType="num">
                                      <p:cBhvr>
                                        <p:cTn id="12" dur="5000" fill="hold"/>
                                        <p:tgtEl>
                                          <p:spTgt spid="8195"/>
                                        </p:tgtEl>
                                        <p:attrNameLst>
                                          <p:attrName>ppt_x</p:attrName>
                                        </p:attrNameLst>
                                      </p:cBhvr>
                                      <p:tavLst>
                                        <p:tav tm="0">
                                          <p:val>
                                            <p:strVal val="#ppt_x"/>
                                          </p:val>
                                        </p:tav>
                                        <p:tav tm="100000">
                                          <p:val>
                                            <p:strVal val="#ppt_x"/>
                                          </p:val>
                                        </p:tav>
                                      </p:tavLst>
                                    </p:anim>
                                    <p:anim calcmode="lin" valueType="num">
                                      <p:cBhvr>
                                        <p:cTn id="13"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2.wav"/>
                                        </p:tgtEl>
                                      </p:cMediaNode>
                                    </p:audio>
                                  </p:sub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0722"/>
                                        </p:tgtEl>
                                        <p:attrNameLst>
                                          <p:attrName>style.visibility</p:attrName>
                                        </p:attrNameLst>
                                      </p:cBhvr>
                                      <p:to>
                                        <p:strVal val="visible"/>
                                      </p:to>
                                    </p:set>
                                    <p:animEffect transition="in" filter="dissolve">
                                      <p:cBhvr>
                                        <p:cTn id="18"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307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0" name="Picture 2" descr="bj"/>
          <p:cNvPicPr>
            <a:picLocks noChangeAspect="1"/>
          </p:cNvPicPr>
          <p:nvPr/>
        </p:nvPicPr>
        <p:blipFill>
          <a:blip r:embed="rId1"/>
          <a:stretch>
            <a:fillRect/>
          </a:stretch>
        </p:blipFill>
        <p:spPr>
          <a:xfrm>
            <a:off x="-304800" y="-228600"/>
            <a:ext cx="9448800" cy="7088188"/>
          </a:xfrm>
          <a:prstGeom prst="rect">
            <a:avLst/>
          </a:prstGeom>
          <a:noFill/>
          <a:ln w="9525">
            <a:noFill/>
          </a:ln>
        </p:spPr>
      </p:pic>
      <p:sp>
        <p:nvSpPr>
          <p:cNvPr id="24578" name="Text Box 2"/>
          <p:cNvSpPr txBox="1"/>
          <p:nvPr/>
        </p:nvSpPr>
        <p:spPr>
          <a:xfrm>
            <a:off x="2832100" y="1498600"/>
            <a:ext cx="5307330" cy="415417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50000"/>
              </a:spcBef>
              <a:buClrTx/>
              <a:buSzPct val="100000"/>
              <a:buNone/>
            </a:pPr>
            <a:r>
              <a:rPr lang="zh-CN" altLang="en-US" sz="4800" b="1" u="sng" dirty="0">
                <a:solidFill>
                  <a:srgbClr val="660033"/>
                </a:solidFill>
                <a:latin typeface="宋体" panose="02010600030101010101" pitchFamily="2" charset="-122"/>
              </a:rPr>
              <a:t>南国</a:t>
            </a:r>
            <a:r>
              <a:rPr lang="zh-CN" altLang="en-US" sz="4800" b="1" u="sng" dirty="0">
                <a:solidFill>
                  <a:srgbClr val="FF3300"/>
                </a:solidFill>
                <a:latin typeface="宋体" panose="02010600030101010101" pitchFamily="2" charset="-122"/>
              </a:rPr>
              <a:t>烽烟</a:t>
            </a:r>
            <a:r>
              <a:rPr lang="zh-CN" altLang="en-US" sz="4800" b="1" u="sng" dirty="0">
                <a:solidFill>
                  <a:srgbClr val="660033"/>
                </a:solidFill>
                <a:latin typeface="宋体" panose="02010600030101010101" pitchFamily="2" charset="-122"/>
              </a:rPr>
              <a:t>正</a:t>
            </a:r>
            <a:r>
              <a:rPr lang="zh-CN" altLang="en-US" sz="4800" b="1" dirty="0">
                <a:solidFill>
                  <a:srgbClr val="660033"/>
                </a:solidFill>
                <a:latin typeface="宋体" panose="02010600030101010101" pitchFamily="2" charset="-122"/>
              </a:rPr>
              <a:t>十年，</a:t>
            </a:r>
            <a:endParaRPr lang="zh-CN" altLang="en-US" sz="4800" b="1" dirty="0">
              <a:solidFill>
                <a:srgbClr val="660033"/>
              </a:solidFill>
              <a:latin typeface="宋体" panose="02010600030101010101" pitchFamily="2" charset="-122"/>
            </a:endParaRPr>
          </a:p>
          <a:p>
            <a:pPr marL="0" lvl="0" indent="0" eaLnBrk="1" hangingPunct="1">
              <a:spcBef>
                <a:spcPct val="50000"/>
              </a:spcBef>
              <a:buClrTx/>
              <a:buSzPct val="100000"/>
              <a:buNone/>
            </a:pPr>
            <a:r>
              <a:rPr lang="zh-CN" altLang="en-US" sz="4800" b="1" dirty="0">
                <a:solidFill>
                  <a:srgbClr val="660033"/>
                </a:solidFill>
                <a:latin typeface="宋体" panose="02010600030101010101" pitchFamily="2" charset="-122"/>
              </a:rPr>
              <a:t>此头须向</a:t>
            </a:r>
            <a:r>
              <a:rPr lang="zh-CN" altLang="en-US" sz="4800" b="1" u="sng" dirty="0">
                <a:solidFill>
                  <a:srgbClr val="660033"/>
                </a:solidFill>
                <a:latin typeface="宋体" panose="02010600030101010101" pitchFamily="2" charset="-122"/>
              </a:rPr>
              <a:t>国门</a:t>
            </a:r>
            <a:r>
              <a:rPr lang="zh-CN" altLang="en-US" sz="4800" b="1" dirty="0">
                <a:solidFill>
                  <a:srgbClr val="660033"/>
                </a:solidFill>
                <a:latin typeface="宋体" panose="02010600030101010101" pitchFamily="2" charset="-122"/>
              </a:rPr>
              <a:t>悬。</a:t>
            </a:r>
            <a:endParaRPr lang="zh-CN" altLang="en-US" sz="4800" b="1" dirty="0">
              <a:solidFill>
                <a:srgbClr val="660033"/>
              </a:solidFill>
              <a:latin typeface="宋体" panose="02010600030101010101" pitchFamily="2" charset="-122"/>
            </a:endParaRPr>
          </a:p>
          <a:p>
            <a:pPr marL="0" lvl="0" indent="0" eaLnBrk="1" hangingPunct="1">
              <a:spcBef>
                <a:spcPct val="50000"/>
              </a:spcBef>
              <a:buClrTx/>
              <a:buSzPct val="100000"/>
              <a:buNone/>
            </a:pPr>
            <a:r>
              <a:rPr lang="zh-CN" altLang="en-US" sz="4800" b="1" dirty="0">
                <a:solidFill>
                  <a:srgbClr val="660033"/>
                </a:solidFill>
                <a:latin typeface="宋体" panose="02010600030101010101" pitchFamily="2" charset="-122"/>
              </a:rPr>
              <a:t>后死</a:t>
            </a:r>
            <a:r>
              <a:rPr lang="zh-CN" altLang="en-US" sz="4800" b="1" u="sng" dirty="0">
                <a:solidFill>
                  <a:srgbClr val="660033"/>
                </a:solidFill>
                <a:latin typeface="宋体" panose="02010600030101010101" pitchFamily="2" charset="-122"/>
              </a:rPr>
              <a:t>诸君</a:t>
            </a:r>
            <a:r>
              <a:rPr lang="zh-CN" altLang="en-US" sz="4800" b="1" dirty="0">
                <a:solidFill>
                  <a:srgbClr val="660033"/>
                </a:solidFill>
                <a:latin typeface="宋体" panose="02010600030101010101" pitchFamily="2" charset="-122"/>
              </a:rPr>
              <a:t>多努力，</a:t>
            </a:r>
            <a:endParaRPr lang="zh-CN" altLang="en-US" sz="4800" b="1" dirty="0">
              <a:solidFill>
                <a:srgbClr val="660033"/>
              </a:solidFill>
              <a:latin typeface="宋体" panose="02010600030101010101" pitchFamily="2" charset="-122"/>
            </a:endParaRPr>
          </a:p>
          <a:p>
            <a:pPr marL="0" lvl="0" indent="0" eaLnBrk="1" hangingPunct="1">
              <a:spcBef>
                <a:spcPct val="50000"/>
              </a:spcBef>
              <a:buClrTx/>
              <a:buSzPct val="100000"/>
              <a:buNone/>
            </a:pPr>
            <a:r>
              <a:rPr lang="zh-CN" altLang="en-US" sz="4800" b="1" u="sng" dirty="0">
                <a:solidFill>
                  <a:srgbClr val="660033"/>
                </a:solidFill>
                <a:latin typeface="宋体" panose="02010600030101010101" pitchFamily="2" charset="-122"/>
              </a:rPr>
              <a:t>捷报</a:t>
            </a:r>
            <a:r>
              <a:rPr lang="zh-CN" altLang="en-US" sz="4800" b="1" dirty="0">
                <a:solidFill>
                  <a:srgbClr val="FF3300"/>
                </a:solidFill>
                <a:latin typeface="宋体" panose="02010600030101010101" pitchFamily="2" charset="-122"/>
              </a:rPr>
              <a:t>飞</a:t>
            </a:r>
            <a:r>
              <a:rPr lang="zh-CN" altLang="en-US" sz="4800" b="1" dirty="0">
                <a:solidFill>
                  <a:srgbClr val="660033"/>
                </a:solidFill>
                <a:latin typeface="宋体" panose="02010600030101010101" pitchFamily="2" charset="-122"/>
              </a:rPr>
              <a:t>来当纸钱。 </a:t>
            </a:r>
            <a:endParaRPr lang="zh-CN" altLang="en-US" sz="4800" b="1" dirty="0">
              <a:solidFill>
                <a:srgbClr val="660033"/>
              </a:solidFill>
              <a:latin typeface="宋体" panose="02010600030101010101" pitchFamily="2" charset="-122"/>
            </a:endParaRPr>
          </a:p>
        </p:txBody>
      </p:sp>
      <p:pic>
        <p:nvPicPr>
          <p:cNvPr id="24579" name="Picture 3" descr="陈毅像2"/>
          <p:cNvPicPr>
            <a:picLocks noChangeAspect="1"/>
          </p:cNvPicPr>
          <p:nvPr/>
        </p:nvPicPr>
        <p:blipFill>
          <a:blip r:embed="rId2"/>
          <a:stretch>
            <a:fillRect/>
          </a:stretch>
        </p:blipFill>
        <p:spPr>
          <a:xfrm>
            <a:off x="0" y="3533775"/>
            <a:ext cx="2305050" cy="3455988"/>
          </a:xfrm>
          <a:prstGeom prst="rect">
            <a:avLst/>
          </a:prstGeom>
          <a:noFill/>
          <a:ln w="9525">
            <a:noFill/>
          </a:ln>
        </p:spPr>
      </p:pic>
      <p:sp>
        <p:nvSpPr>
          <p:cNvPr id="24581" name="Text Box 6"/>
          <p:cNvSpPr txBox="1"/>
          <p:nvPr/>
        </p:nvSpPr>
        <p:spPr>
          <a:xfrm>
            <a:off x="534988" y="728663"/>
            <a:ext cx="2233612" cy="769937"/>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50000"/>
              </a:spcBef>
              <a:buClrTx/>
              <a:buSzPct val="100000"/>
              <a:buNone/>
            </a:pPr>
            <a:r>
              <a:rPr lang="zh-CN" altLang="en-US" sz="4400" b="1" dirty="0">
                <a:latin typeface="华文琥珀" panose="02010800040101010101" pitchFamily="2" charset="-122"/>
                <a:ea typeface="华文琥珀" panose="02010800040101010101" pitchFamily="2" charset="-122"/>
              </a:rPr>
              <a:t>第二章</a:t>
            </a:r>
            <a:endParaRPr lang="zh-CN" altLang="en-US" sz="4400" b="1" dirty="0">
              <a:latin typeface="华文琥珀" panose="02010800040101010101" pitchFamily="2" charset="-122"/>
              <a:ea typeface="华文琥珀" panose="02010800040101010101" pitchFamily="2" charset="-122"/>
            </a:endParaRPr>
          </a:p>
        </p:txBody>
      </p:sp>
    </p:spTree>
  </p:cSld>
  <p:clrMapOvr>
    <a:masterClrMapping/>
  </p:clrMapOvr>
  <p:transition spd="slow">
    <p:randomBa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1" name="标题 1"/>
          <p:cNvSpPr>
            <a:spLocks noGrp="1"/>
          </p:cNvSpPr>
          <p:nvPr>
            <p:ph type="title"/>
          </p:nvPr>
        </p:nvSpPr>
        <p:spPr/>
        <p:txBody>
          <a:bodyPr vert="horz" lIns="68580" tIns="34290" rIns="68580" bIns="34290" anchor="ctr"/>
          <a:p>
            <a:endParaRPr lang="zh-CN" altLang="en-US"/>
          </a:p>
        </p:txBody>
      </p:sp>
      <p:pic>
        <p:nvPicPr>
          <p:cNvPr id="20482" name="内容占位符 3" descr="图片1"/>
          <p:cNvPicPr>
            <a:picLocks noGrp="1" noChangeAspect="1"/>
          </p:cNvPicPr>
          <p:nvPr>
            <p:ph idx="1"/>
          </p:nvPr>
        </p:nvPicPr>
        <p:blipFill>
          <a:blip r:embed="rId1"/>
          <a:stretch>
            <a:fillRect/>
          </a:stretch>
        </p:blipFill>
        <p:spPr>
          <a:xfrm>
            <a:off x="20241" y="859631"/>
            <a:ext cx="9103519" cy="5138738"/>
          </a:xfrm>
        </p:spPr>
      </p:pic>
      <p:sp>
        <p:nvSpPr>
          <p:cNvPr id="6148" name="矩形 6147"/>
          <p:cNvSpPr/>
          <p:nvPr/>
        </p:nvSpPr>
        <p:spPr>
          <a:xfrm>
            <a:off x="123825" y="1076325"/>
            <a:ext cx="3857625" cy="710804"/>
          </a:xfrm>
          <a:prstGeom prst="rect">
            <a:avLst/>
          </a:prstGeom>
        </p:spPr>
        <p:txBody>
          <a:bodyPr wrap="none" fromWordArt="1">
            <a:prstTxWarp prst="textPlain">
              <a:avLst>
                <a:gd name="adj" fmla="val 50000"/>
              </a:avLst>
            </a:prstTxWarp>
            <a:normAutofit/>
          </a:bodyPr>
          <a:p>
            <a:pPr algn="ctr"/>
            <a:r>
              <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rPr>
              <a:t>读懂诗意</a:t>
            </a:r>
            <a:endPar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endParaRPr>
          </a:p>
        </p:txBody>
      </p:sp>
      <p:sp>
        <p:nvSpPr>
          <p:cNvPr id="8196" name="文本框 8195"/>
          <p:cNvSpPr txBox="1"/>
          <p:nvPr/>
        </p:nvSpPr>
        <p:spPr>
          <a:xfrm>
            <a:off x="533400" y="1871663"/>
            <a:ext cx="3276600" cy="2861310"/>
          </a:xfrm>
          <a:prstGeom prst="rect">
            <a:avLst/>
          </a:prstGeom>
          <a:noFill/>
          <a:ln w="9525">
            <a:noFill/>
          </a:ln>
        </p:spPr>
        <p:txBody>
          <a:bodyPr wrap="square" anchor="t">
            <a:spAutoFit/>
          </a:bodyPr>
          <a:p>
            <a:pPr>
              <a:lnSpc>
                <a:spcPct val="150000"/>
              </a:lnSpc>
            </a:pPr>
            <a:r>
              <a:rPr lang="zh-CN" altLang="en-US" sz="3000" b="1">
                <a:solidFill>
                  <a:srgbClr val="0B05ED"/>
                </a:solidFill>
                <a:latin typeface="宋体" panose="02010600030101010101" pitchFamily="2" charset="-122"/>
                <a:ea typeface="宋体" panose="02010600030101010101" pitchFamily="2" charset="-122"/>
              </a:rPr>
              <a:t>南国烽烟正十年，</a:t>
            </a:r>
            <a:endParaRPr lang="zh-CN" altLang="en-US" sz="3000" b="1">
              <a:solidFill>
                <a:srgbClr val="0B05ED"/>
              </a:solidFill>
              <a:latin typeface="宋体" panose="02010600030101010101" pitchFamily="2" charset="-122"/>
              <a:ea typeface="宋体" panose="02010600030101010101" pitchFamily="2" charset="-122"/>
            </a:endParaRPr>
          </a:p>
          <a:p>
            <a:pPr>
              <a:lnSpc>
                <a:spcPct val="150000"/>
              </a:lnSpc>
            </a:pPr>
            <a:r>
              <a:rPr lang="zh-CN" altLang="en-US" sz="3000" b="1">
                <a:solidFill>
                  <a:srgbClr val="0B05ED"/>
                </a:solidFill>
                <a:latin typeface="宋体" panose="02010600030101010101" pitchFamily="2" charset="-122"/>
                <a:ea typeface="宋体" panose="02010600030101010101" pitchFamily="2" charset="-122"/>
              </a:rPr>
              <a:t>此头须向国门悬。 </a:t>
            </a:r>
            <a:endParaRPr lang="zh-CN" altLang="en-US" sz="3000" b="1">
              <a:solidFill>
                <a:srgbClr val="0B05ED"/>
              </a:solidFill>
              <a:latin typeface="宋体" panose="02010600030101010101" pitchFamily="2" charset="-122"/>
              <a:ea typeface="宋体" panose="02010600030101010101" pitchFamily="2" charset="-122"/>
            </a:endParaRPr>
          </a:p>
          <a:p>
            <a:pPr>
              <a:lnSpc>
                <a:spcPct val="150000"/>
              </a:lnSpc>
            </a:pPr>
            <a:r>
              <a:rPr lang="zh-CN" altLang="en-US" sz="3000" b="1">
                <a:solidFill>
                  <a:srgbClr val="0B05ED"/>
                </a:solidFill>
                <a:latin typeface="宋体" panose="02010600030101010101" pitchFamily="2" charset="-122"/>
                <a:ea typeface="宋体" panose="02010600030101010101" pitchFamily="2" charset="-122"/>
              </a:rPr>
              <a:t>后死诸君多努力，</a:t>
            </a:r>
            <a:endParaRPr lang="zh-CN" altLang="en-US" sz="3000" b="1">
              <a:solidFill>
                <a:srgbClr val="0B05ED"/>
              </a:solidFill>
              <a:latin typeface="宋体" panose="02010600030101010101" pitchFamily="2" charset="-122"/>
              <a:ea typeface="宋体" panose="02010600030101010101" pitchFamily="2" charset="-122"/>
            </a:endParaRPr>
          </a:p>
          <a:p>
            <a:pPr>
              <a:lnSpc>
                <a:spcPct val="150000"/>
              </a:lnSpc>
            </a:pPr>
            <a:r>
              <a:rPr lang="zh-CN" altLang="en-US" sz="3000" b="1">
                <a:solidFill>
                  <a:srgbClr val="0B05ED"/>
                </a:solidFill>
                <a:latin typeface="宋体" panose="02010600030101010101" pitchFamily="2" charset="-122"/>
                <a:ea typeface="宋体" panose="02010600030101010101" pitchFamily="2" charset="-122"/>
              </a:rPr>
              <a:t>捷报飞来当纸钱。 </a:t>
            </a:r>
            <a:endParaRPr lang="zh-CN" altLang="en-US" sz="3000" b="1">
              <a:solidFill>
                <a:srgbClr val="0B05ED"/>
              </a:solidFill>
              <a:latin typeface="宋体" panose="02010600030101010101" pitchFamily="2" charset="-122"/>
              <a:ea typeface="宋体" panose="02010600030101010101" pitchFamily="2" charset="-122"/>
            </a:endParaRPr>
          </a:p>
        </p:txBody>
      </p:sp>
      <p:sp>
        <p:nvSpPr>
          <p:cNvPr id="30722" name="Text Box 6"/>
          <p:cNvSpPr txBox="1"/>
          <p:nvPr/>
        </p:nvSpPr>
        <p:spPr>
          <a:xfrm>
            <a:off x="4643438" y="1076325"/>
            <a:ext cx="4191000" cy="4707890"/>
          </a:xfrm>
          <a:prstGeom prst="rect">
            <a:avLst/>
          </a:prstGeom>
          <a:noFill/>
          <a:ln w="9525">
            <a:noFill/>
          </a:ln>
        </p:spPr>
        <p:txBody>
          <a:bodyPr wrap="square" anchor="t">
            <a:spAutoFit/>
          </a:bodyPr>
          <a:p>
            <a:pPr>
              <a:spcBef>
                <a:spcPct val="50000"/>
              </a:spcBef>
            </a:pPr>
            <a:r>
              <a:rPr lang="en-US" altLang="zh-CN" sz="3000" b="1" dirty="0">
                <a:solidFill>
                  <a:srgbClr val="FF0000"/>
                </a:solidFill>
                <a:latin typeface="楷体" pitchFamily="49" charset="-122"/>
                <a:ea typeface="楷体" pitchFamily="49" charset="-122"/>
              </a:rPr>
              <a:t>    </a:t>
            </a:r>
            <a:r>
              <a:rPr lang="en-US" altLang="zh-CN" sz="3000" b="1" dirty="0">
                <a:solidFill>
                  <a:srgbClr val="FF0000"/>
                </a:solidFill>
                <a:latin typeface="Arial" panose="020B0604020202020204" pitchFamily="34" charset="0"/>
                <a:ea typeface="华文楷体" pitchFamily="2" charset="-122"/>
                <a:sym typeface="宋体" panose="02010600030101010101" pitchFamily="2" charset="-122"/>
              </a:rPr>
              <a:t>1</a:t>
            </a:r>
            <a:r>
              <a:rPr lang="en-US" altLang="zh-CN" sz="3000" b="1" dirty="0">
                <a:solidFill>
                  <a:srgbClr val="FF0000"/>
                </a:solidFill>
                <a:latin typeface="楷体" pitchFamily="49" charset="-122"/>
                <a:ea typeface="楷体" pitchFamily="49" charset="-122"/>
                <a:sym typeface="宋体" panose="02010600030101010101" pitchFamily="2" charset="-122"/>
              </a:rPr>
              <a:t>927</a:t>
            </a:r>
            <a:r>
              <a:rPr lang="zh-CN" altLang="en-US" sz="3000" b="1" dirty="0">
                <a:solidFill>
                  <a:srgbClr val="FF0000"/>
                </a:solidFill>
                <a:latin typeface="楷体" pitchFamily="49" charset="-122"/>
                <a:ea typeface="楷体" pitchFamily="49" charset="-122"/>
                <a:sym typeface="宋体" panose="02010600030101010101" pitchFamily="2" charset="-122"/>
              </a:rPr>
              <a:t>年到现在，我们南方整整十年的国内战争仍然进行，革命尚未成功，我死后请幸存的战士将我的人头悬挂在城门之上，让我亲眼看看革命胜利的那一天。希望幸存的同志努力杀敌，用胜利的消息来祭奠我、安慰我。</a:t>
            </a:r>
            <a:endParaRPr lang="zh-CN" altLang="en-US" sz="3000" b="1" dirty="0">
              <a:solidFill>
                <a:srgbClr val="FF0000"/>
              </a:solidFill>
              <a:latin typeface="楷体" pitchFamily="49" charset="-122"/>
              <a:ea typeface="楷体"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ppt_x</p:attrName>
                                        </p:attrNameLst>
                                      </p:cBhvr>
                                      <p:tavLst>
                                        <p:tav tm="0">
                                          <p:val>
                                            <p:strVal val="#ppt_x"/>
                                          </p:val>
                                        </p:tav>
                                        <p:tav tm="100000">
                                          <p:val>
                                            <p:strVal val="#ppt_x"/>
                                          </p:val>
                                        </p:tav>
                                      </p:tavLst>
                                    </p:anim>
                                    <p:anim calcmode="lin" valueType="num">
                                      <p:cBhvr>
                                        <p:cTn id="8" dur="500" fill="hold"/>
                                        <p:tgtEl>
                                          <p:spTgt spid="61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26000"/>
                                  </p:stCondLst>
                                  <p:childTnLst>
                                    <p:set>
                                      <p:cBhvr>
                                        <p:cTn id="11" dur="1" fill="hold">
                                          <p:stCondLst>
                                            <p:cond delay="0"/>
                                          </p:stCondLst>
                                        </p:cTn>
                                        <p:tgtEl>
                                          <p:spTgt spid="8196"/>
                                        </p:tgtEl>
                                        <p:attrNameLst>
                                          <p:attrName>style.visibility</p:attrName>
                                        </p:attrNameLst>
                                      </p:cBhvr>
                                      <p:to>
                                        <p:strVal val="visible"/>
                                      </p:to>
                                    </p:set>
                                    <p:anim calcmode="lin" valueType="num">
                                      <p:cBhvr>
                                        <p:cTn id="12" dur="5000" fill="hold"/>
                                        <p:tgtEl>
                                          <p:spTgt spid="8196"/>
                                        </p:tgtEl>
                                        <p:attrNameLst>
                                          <p:attrName>ppt_x</p:attrName>
                                        </p:attrNameLst>
                                      </p:cBhvr>
                                      <p:tavLst>
                                        <p:tav tm="0">
                                          <p:val>
                                            <p:strVal val="#ppt_x"/>
                                          </p:val>
                                        </p:tav>
                                        <p:tav tm="100000">
                                          <p:val>
                                            <p:strVal val="#ppt_x"/>
                                          </p:val>
                                        </p:tav>
                                      </p:tavLst>
                                    </p:anim>
                                    <p:anim calcmode="lin" valueType="num">
                                      <p:cBhvr>
                                        <p:cTn id="13" dur="5000" fill="hold"/>
                                        <p:tgtEl>
                                          <p:spTgt spid="819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3.wav"/>
                                        </p:tgtEl>
                                      </p:cMediaNode>
                                    </p:audio>
                                  </p:sub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0722"/>
                                        </p:tgtEl>
                                        <p:attrNameLst>
                                          <p:attrName>style.visibility</p:attrName>
                                        </p:attrNameLst>
                                      </p:cBhvr>
                                      <p:to>
                                        <p:strVal val="visible"/>
                                      </p:to>
                                    </p:set>
                                    <p:animEffect transition="in" filter="dissolve">
                                      <p:cBhvr>
                                        <p:cTn id="18"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307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0" name="Picture 2" descr="bj"/>
          <p:cNvPicPr>
            <a:picLocks noChangeAspect="1"/>
          </p:cNvPicPr>
          <p:nvPr/>
        </p:nvPicPr>
        <p:blipFill>
          <a:blip r:embed="rId1"/>
          <a:stretch>
            <a:fillRect/>
          </a:stretch>
        </p:blipFill>
        <p:spPr>
          <a:xfrm>
            <a:off x="-304800" y="-228600"/>
            <a:ext cx="9448800" cy="7088188"/>
          </a:xfrm>
          <a:prstGeom prst="rect">
            <a:avLst/>
          </a:prstGeom>
          <a:noFill/>
          <a:ln w="9525">
            <a:noFill/>
          </a:ln>
        </p:spPr>
      </p:pic>
      <p:pic>
        <p:nvPicPr>
          <p:cNvPr id="27650" name="Picture 7" descr="图片6"/>
          <p:cNvPicPr>
            <a:picLocks noChangeAspect="1"/>
          </p:cNvPicPr>
          <p:nvPr/>
        </p:nvPicPr>
        <p:blipFill>
          <a:blip r:embed="rId2"/>
          <a:stretch>
            <a:fillRect/>
          </a:stretch>
        </p:blipFill>
        <p:spPr>
          <a:xfrm>
            <a:off x="-30162" y="3397250"/>
            <a:ext cx="2490787" cy="3460750"/>
          </a:xfrm>
          <a:prstGeom prst="rect">
            <a:avLst/>
          </a:prstGeom>
          <a:noFill/>
          <a:ln w="9525">
            <a:noFill/>
          </a:ln>
        </p:spPr>
      </p:pic>
      <p:sp>
        <p:nvSpPr>
          <p:cNvPr id="27651" name="Text Box 8"/>
          <p:cNvSpPr txBox="1"/>
          <p:nvPr/>
        </p:nvSpPr>
        <p:spPr>
          <a:xfrm>
            <a:off x="539750" y="741363"/>
            <a:ext cx="2305050" cy="768350"/>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50000"/>
              </a:spcBef>
              <a:buClrTx/>
              <a:buSzPct val="100000"/>
              <a:buNone/>
            </a:pPr>
            <a:r>
              <a:rPr lang="zh-CN" altLang="en-US" sz="4400" b="1" dirty="0">
                <a:latin typeface="华文琥珀" panose="02010800040101010101" pitchFamily="2" charset="-122"/>
                <a:ea typeface="华文琥珀" panose="02010800040101010101" pitchFamily="2" charset="-122"/>
              </a:rPr>
              <a:t>第三章</a:t>
            </a:r>
            <a:endParaRPr lang="zh-CN" altLang="en-US" sz="4400" b="1" dirty="0">
              <a:latin typeface="华文琥珀" panose="02010800040101010101" pitchFamily="2" charset="-122"/>
              <a:ea typeface="华文琥珀" panose="02010800040101010101" pitchFamily="2" charset="-122"/>
            </a:endParaRPr>
          </a:p>
        </p:txBody>
      </p:sp>
      <p:sp>
        <p:nvSpPr>
          <p:cNvPr id="27652" name="Text Box 4"/>
          <p:cNvSpPr txBox="1"/>
          <p:nvPr/>
        </p:nvSpPr>
        <p:spPr>
          <a:xfrm>
            <a:off x="3111500" y="1122680"/>
            <a:ext cx="5370830" cy="479996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50000"/>
              </a:spcBef>
              <a:buClrTx/>
              <a:buSzPct val="100000"/>
              <a:buNone/>
            </a:pPr>
            <a:r>
              <a:rPr lang="zh-CN" altLang="en-US" sz="5400" b="1" dirty="0">
                <a:latin typeface="宋体" panose="02010600030101010101" pitchFamily="2" charset="-122"/>
              </a:rPr>
              <a:t>投身革命</a:t>
            </a:r>
            <a:r>
              <a:rPr lang="zh-CN" altLang="en-US" sz="5400" b="1" dirty="0">
                <a:solidFill>
                  <a:srgbClr val="FF3300"/>
                </a:solidFill>
                <a:latin typeface="宋体" panose="02010600030101010101" pitchFamily="2" charset="-122"/>
              </a:rPr>
              <a:t>即</a:t>
            </a:r>
            <a:r>
              <a:rPr lang="zh-CN" altLang="en-US" sz="5400" b="1" dirty="0">
                <a:latin typeface="宋体" panose="02010600030101010101" pitchFamily="2" charset="-122"/>
              </a:rPr>
              <a:t>为家，</a:t>
            </a:r>
            <a:endParaRPr lang="zh-CN" altLang="en-US" sz="5400" b="1" dirty="0">
              <a:latin typeface="宋体" panose="02010600030101010101" pitchFamily="2" charset="-122"/>
            </a:endParaRPr>
          </a:p>
          <a:p>
            <a:pPr marL="0" lvl="0" indent="0" eaLnBrk="1" hangingPunct="1">
              <a:spcBef>
                <a:spcPct val="50000"/>
              </a:spcBef>
              <a:buClrTx/>
              <a:buSzPct val="100000"/>
              <a:buNone/>
            </a:pPr>
            <a:r>
              <a:rPr lang="zh-CN" altLang="en-US" sz="5400" b="1" u="sng" dirty="0">
                <a:solidFill>
                  <a:srgbClr val="FF3300"/>
                </a:solidFill>
                <a:latin typeface="宋体" panose="02010600030101010101" pitchFamily="2" charset="-122"/>
              </a:rPr>
              <a:t>血雨腥风</a:t>
            </a:r>
            <a:r>
              <a:rPr lang="zh-CN" altLang="en-US" sz="5400" b="1" dirty="0">
                <a:latin typeface="宋体" panose="02010600030101010101" pitchFamily="2" charset="-122"/>
              </a:rPr>
              <a:t>应有</a:t>
            </a:r>
            <a:r>
              <a:rPr lang="zh-CN" altLang="en-US" sz="5400" b="1" u="sng" dirty="0">
                <a:latin typeface="宋体" panose="02010600030101010101" pitchFamily="2" charset="-122"/>
              </a:rPr>
              <a:t>涯</a:t>
            </a:r>
            <a:r>
              <a:rPr lang="zh-CN" altLang="en-US" sz="5400" b="1" dirty="0">
                <a:latin typeface="宋体" panose="02010600030101010101" pitchFamily="2" charset="-122"/>
              </a:rPr>
              <a:t>。</a:t>
            </a:r>
            <a:endParaRPr lang="zh-CN" altLang="en-US" sz="5400" b="1" dirty="0">
              <a:latin typeface="宋体" panose="02010600030101010101" pitchFamily="2" charset="-122"/>
            </a:endParaRPr>
          </a:p>
          <a:p>
            <a:pPr marL="0" lvl="0" indent="0" eaLnBrk="1" hangingPunct="1">
              <a:spcBef>
                <a:spcPct val="50000"/>
              </a:spcBef>
              <a:buClrTx/>
              <a:buSzPct val="100000"/>
              <a:buNone/>
            </a:pPr>
            <a:r>
              <a:rPr lang="zh-CN" altLang="en-US" sz="5400" b="1" u="sng" dirty="0">
                <a:solidFill>
                  <a:srgbClr val="FF3300"/>
                </a:solidFill>
                <a:latin typeface="宋体" panose="02010600030101010101" pitchFamily="2" charset="-122"/>
              </a:rPr>
              <a:t>取义成仁</a:t>
            </a:r>
            <a:r>
              <a:rPr lang="zh-CN" altLang="en-US" sz="5400" b="1" dirty="0">
                <a:latin typeface="宋体" panose="02010600030101010101" pitchFamily="2" charset="-122"/>
              </a:rPr>
              <a:t>今日事，</a:t>
            </a:r>
            <a:endParaRPr lang="zh-CN" altLang="en-US" sz="5400" b="1" dirty="0">
              <a:latin typeface="宋体" panose="02010600030101010101" pitchFamily="2" charset="-122"/>
            </a:endParaRPr>
          </a:p>
          <a:p>
            <a:pPr marL="0" lvl="0" indent="0" eaLnBrk="1" hangingPunct="1">
              <a:spcBef>
                <a:spcPct val="50000"/>
              </a:spcBef>
              <a:buClrTx/>
              <a:buSzPct val="100000"/>
              <a:buNone/>
            </a:pPr>
            <a:r>
              <a:rPr lang="zh-CN" altLang="en-US" sz="5400" b="1" dirty="0">
                <a:latin typeface="宋体" panose="02010600030101010101" pitchFamily="2" charset="-122"/>
              </a:rPr>
              <a:t>人间遍种</a:t>
            </a:r>
            <a:r>
              <a:rPr lang="zh-CN" altLang="en-US" sz="5400" b="1" dirty="0">
                <a:solidFill>
                  <a:srgbClr val="FF3300"/>
                </a:solidFill>
                <a:latin typeface="宋体" panose="02010600030101010101" pitchFamily="2" charset="-122"/>
              </a:rPr>
              <a:t>自由花</a:t>
            </a:r>
            <a:r>
              <a:rPr lang="zh-CN" altLang="en-US" sz="6000" b="1" dirty="0">
                <a:latin typeface="宋体" panose="02010600030101010101" pitchFamily="2" charset="-122"/>
              </a:rPr>
              <a:t>。</a:t>
            </a:r>
            <a:endParaRPr lang="zh-CN" altLang="en-US" sz="6000" b="1" dirty="0">
              <a:latin typeface="宋体" panose="02010600030101010101" pitchFamily="2" charset="-122"/>
            </a:endParaRPr>
          </a:p>
        </p:txBody>
      </p:sp>
    </p:spTree>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169" name="矩形 6147"/>
          <p:cNvSpPr/>
          <p:nvPr/>
        </p:nvSpPr>
        <p:spPr>
          <a:xfrm>
            <a:off x="190500" y="1009650"/>
            <a:ext cx="3858816" cy="789385"/>
          </a:xfrm>
          <a:prstGeom prst="rect">
            <a:avLst/>
          </a:prstGeom>
        </p:spPr>
        <p:txBody>
          <a:bodyPr wrap="none" fromWordArt="1">
            <a:prstTxWarp prst="textPlain">
              <a:avLst>
                <a:gd name="adj" fmla="val 50000"/>
              </a:avLst>
            </a:prstTxWarp>
            <a:normAutofit/>
          </a:bodyPr>
          <a:p>
            <a:pPr algn="ctr"/>
            <a:r>
              <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rPr>
              <a:t>走近作者</a:t>
            </a:r>
            <a:endPar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endParaRPr>
          </a:p>
        </p:txBody>
      </p:sp>
      <p:sp>
        <p:nvSpPr>
          <p:cNvPr id="4" name="文本框 3"/>
          <p:cNvSpPr txBox="1"/>
          <p:nvPr/>
        </p:nvSpPr>
        <p:spPr>
          <a:xfrm>
            <a:off x="4510088" y="878681"/>
            <a:ext cx="4550569" cy="512318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fontAlgn="auto"/>
            <a:r>
              <a:rPr lang="en-US" altLang="zh-CN" sz="3000" b="1" strike="noStrike" noProof="1" dirty="0">
                <a:solidFill>
                  <a:srgbClr val="0B05ED"/>
                </a:solidFill>
                <a:latin typeface="楷体" pitchFamily="49" charset="-122"/>
                <a:ea typeface="楷体" pitchFamily="49" charset="-122"/>
                <a:cs typeface="楷体" pitchFamily="49" charset="-122"/>
                <a:sym typeface="+mn-ea"/>
              </a:rPr>
              <a:t>    </a:t>
            </a:r>
            <a:r>
              <a:rPr lang="zh-CN" altLang="en-US" sz="2700" b="1" strike="noStrike" noProof="1" dirty="0">
                <a:solidFill>
                  <a:srgbClr val="0B05ED"/>
                </a:solidFill>
                <a:latin typeface="楷体" pitchFamily="49" charset="-122"/>
                <a:ea typeface="楷体" pitchFamily="49" charset="-122"/>
                <a:cs typeface="楷体" pitchFamily="49" charset="-122"/>
                <a:sym typeface="+mn-ea"/>
              </a:rPr>
              <a:t>陈毅同志，久经考验的无产阶级</a:t>
            </a:r>
            <a:r>
              <a:rPr lang="zh-CN" altLang="en-US" sz="2700" b="1" strike="noStrike" noProof="1" dirty="0">
                <a:solidFill>
                  <a:srgbClr val="FF0000"/>
                </a:solidFill>
                <a:latin typeface="楷体" pitchFamily="49" charset="-122"/>
                <a:ea typeface="楷体" pitchFamily="49" charset="-122"/>
                <a:cs typeface="楷体" pitchFamily="49" charset="-122"/>
                <a:sym typeface="+mn-ea"/>
              </a:rPr>
              <a:t>革命家、政治家、军事家、外交家、诗人。 </a:t>
            </a:r>
            <a:endParaRPr lang="zh-CN" altLang="en-US" sz="2700" b="1" strike="noStrike" noProof="1" dirty="0">
              <a:solidFill>
                <a:srgbClr val="0B05ED"/>
              </a:solidFill>
              <a:latin typeface="楷体" pitchFamily="49" charset="-122"/>
              <a:ea typeface="楷体" pitchFamily="49" charset="-122"/>
              <a:cs typeface="楷体" pitchFamily="49" charset="-122"/>
            </a:endParaRPr>
          </a:p>
          <a:p>
            <a:pPr fontAlgn="auto"/>
            <a:r>
              <a:rPr lang="en-US" altLang="zh-CN" sz="2700" b="1" strike="noStrike" noProof="1">
                <a:solidFill>
                  <a:srgbClr val="FF0000"/>
                </a:solidFill>
                <a:latin typeface="楷体" pitchFamily="49" charset="-122"/>
                <a:ea typeface="楷体" pitchFamily="49" charset="-122"/>
                <a:cs typeface="楷体" pitchFamily="49" charset="-122"/>
                <a:sym typeface="+mn-ea"/>
              </a:rPr>
              <a:t>     1901</a:t>
            </a:r>
            <a:r>
              <a:rPr lang="zh-CN" altLang="en-US" sz="2700" b="1" strike="noStrike" noProof="1" dirty="0">
                <a:solidFill>
                  <a:srgbClr val="FF0000"/>
                </a:solidFill>
                <a:latin typeface="楷体" pitchFamily="49" charset="-122"/>
                <a:ea typeface="楷体" pitchFamily="49" charset="-122"/>
                <a:cs typeface="楷体" pitchFamily="49" charset="-122"/>
                <a:sym typeface="+mn-ea"/>
              </a:rPr>
              <a:t>年</a:t>
            </a:r>
            <a:r>
              <a:rPr lang="zh-CN" altLang="en-US" sz="2700" b="1" strike="noStrike" noProof="1" dirty="0">
                <a:solidFill>
                  <a:srgbClr val="0B05ED"/>
                </a:solidFill>
                <a:latin typeface="楷体" pitchFamily="49" charset="-122"/>
                <a:ea typeface="楷体" pitchFamily="49" charset="-122"/>
                <a:cs typeface="楷体" pitchFamily="49" charset="-122"/>
                <a:sym typeface="+mn-ea"/>
              </a:rPr>
              <a:t>生于</a:t>
            </a:r>
            <a:r>
              <a:rPr lang="zh-CN" altLang="en-US" sz="2700" b="1" strike="noStrike" noProof="1" dirty="0">
                <a:solidFill>
                  <a:srgbClr val="FF0000"/>
                </a:solidFill>
                <a:latin typeface="楷体" pitchFamily="49" charset="-122"/>
                <a:ea typeface="楷体" pitchFamily="49" charset="-122"/>
                <a:cs typeface="楷体" pitchFamily="49" charset="-122"/>
                <a:sym typeface="+mn-ea"/>
              </a:rPr>
              <a:t>四川</a:t>
            </a:r>
            <a:r>
              <a:rPr lang="zh-CN" altLang="en-US" sz="2700" b="1" strike="noStrike" noProof="1" dirty="0">
                <a:solidFill>
                  <a:srgbClr val="0B05ED"/>
                </a:solidFill>
                <a:latin typeface="楷体" pitchFamily="49" charset="-122"/>
                <a:ea typeface="楷体" pitchFamily="49" charset="-122"/>
                <a:cs typeface="楷体" pitchFamily="49" charset="-122"/>
                <a:sym typeface="+mn-ea"/>
              </a:rPr>
              <a:t>中部</a:t>
            </a:r>
            <a:r>
              <a:rPr lang="zh-CN" altLang="en-US" sz="2700" b="1" strike="noStrike" noProof="1" dirty="0">
                <a:solidFill>
                  <a:srgbClr val="FF0000"/>
                </a:solidFill>
                <a:latin typeface="楷体" pitchFamily="49" charset="-122"/>
                <a:ea typeface="楷体" pitchFamily="49" charset="-122"/>
                <a:cs typeface="楷体" pitchFamily="49" charset="-122"/>
                <a:sym typeface="+mn-ea"/>
              </a:rPr>
              <a:t>乐至县</a:t>
            </a:r>
            <a:r>
              <a:rPr lang="zh-CN" altLang="en-US" sz="2700" b="1" strike="noStrike" noProof="1" dirty="0">
                <a:solidFill>
                  <a:srgbClr val="0B05ED"/>
                </a:solidFill>
                <a:latin typeface="楷体" pitchFamily="49" charset="-122"/>
                <a:ea typeface="楷体" pitchFamily="49" charset="-122"/>
                <a:cs typeface="楷体" pitchFamily="49" charset="-122"/>
                <a:sym typeface="+mn-ea"/>
              </a:rPr>
              <a:t>。</a:t>
            </a:r>
            <a:r>
              <a:rPr lang="en-US" altLang="zh-CN" sz="2700" b="1" strike="noStrike" noProof="1">
                <a:solidFill>
                  <a:srgbClr val="0B05ED"/>
                </a:solidFill>
                <a:latin typeface="楷体" pitchFamily="49" charset="-122"/>
                <a:ea typeface="楷体" pitchFamily="49" charset="-122"/>
                <a:cs typeface="楷体" pitchFamily="49" charset="-122"/>
                <a:sym typeface="+mn-ea"/>
              </a:rPr>
              <a:t>1923</a:t>
            </a:r>
            <a:r>
              <a:rPr lang="zh-CN" altLang="en-US" sz="2700" b="1" strike="noStrike" noProof="1" dirty="0">
                <a:solidFill>
                  <a:srgbClr val="0B05ED"/>
                </a:solidFill>
                <a:latin typeface="楷体" pitchFamily="49" charset="-122"/>
                <a:ea typeface="楷体" pitchFamily="49" charset="-122"/>
                <a:cs typeface="楷体" pitchFamily="49" charset="-122"/>
                <a:sym typeface="+mn-ea"/>
              </a:rPr>
              <a:t>年参加中国共产党。</a:t>
            </a:r>
            <a:r>
              <a:rPr lang="en-US" altLang="zh-CN" sz="2700" b="1" strike="noStrike" noProof="1">
                <a:solidFill>
                  <a:srgbClr val="0B05ED"/>
                </a:solidFill>
                <a:latin typeface="楷体" pitchFamily="49" charset="-122"/>
                <a:ea typeface="楷体" pitchFamily="49" charset="-122"/>
                <a:cs typeface="楷体" pitchFamily="49" charset="-122"/>
                <a:sym typeface="+mn-ea"/>
              </a:rPr>
              <a:t>1928</a:t>
            </a:r>
            <a:r>
              <a:rPr lang="zh-CN" altLang="en-US" sz="2700" b="1" strike="noStrike" noProof="1" dirty="0">
                <a:solidFill>
                  <a:srgbClr val="0B05ED"/>
                </a:solidFill>
                <a:latin typeface="楷体" pitchFamily="49" charset="-122"/>
                <a:ea typeface="楷体" pitchFamily="49" charset="-122"/>
                <a:cs typeface="楷体" pitchFamily="49" charset="-122"/>
                <a:sym typeface="+mn-ea"/>
              </a:rPr>
              <a:t>年随朱德率领南昌起义的一部分队伍上</a:t>
            </a:r>
            <a:r>
              <a:rPr lang="zh-CN" altLang="en-US" sz="2700" b="1" strike="noStrike" noProof="1" dirty="0">
                <a:solidFill>
                  <a:srgbClr val="FF0000"/>
                </a:solidFill>
                <a:latin typeface="楷体" pitchFamily="49" charset="-122"/>
                <a:ea typeface="楷体" pitchFamily="49" charset="-122"/>
                <a:cs typeface="楷体" pitchFamily="49" charset="-122"/>
                <a:sym typeface="+mn-ea"/>
              </a:rPr>
              <a:t>井冈山与毛主席会师。</a:t>
            </a:r>
            <a:r>
              <a:rPr lang="zh-CN" altLang="en-US" sz="2700" b="1" strike="noStrike" noProof="1" dirty="0">
                <a:solidFill>
                  <a:srgbClr val="0B05ED"/>
                </a:solidFill>
                <a:latin typeface="楷体" pitchFamily="49" charset="-122"/>
                <a:ea typeface="楷体" pitchFamily="49" charset="-122"/>
                <a:cs typeface="楷体" pitchFamily="49" charset="-122"/>
                <a:sym typeface="+mn-ea"/>
              </a:rPr>
              <a:t>红军长征时，因身负重伤被留在江西担负军事指挥，并主持政府工作。</a:t>
            </a:r>
            <a:r>
              <a:rPr lang="en-US" altLang="zh-CN" sz="2700" b="1" strike="noStrike" noProof="1">
                <a:solidFill>
                  <a:srgbClr val="0B05ED"/>
                </a:solidFill>
                <a:latin typeface="楷体" pitchFamily="49" charset="-122"/>
                <a:ea typeface="楷体" pitchFamily="49" charset="-122"/>
                <a:cs typeface="楷体" pitchFamily="49" charset="-122"/>
                <a:sym typeface="+mn-ea"/>
              </a:rPr>
              <a:t>1937</a:t>
            </a:r>
            <a:r>
              <a:rPr lang="zh-CN" altLang="en-US" sz="2700" b="1" strike="noStrike" noProof="1" dirty="0">
                <a:solidFill>
                  <a:srgbClr val="0B05ED"/>
                </a:solidFill>
                <a:latin typeface="楷体" pitchFamily="49" charset="-122"/>
                <a:ea typeface="楷体" pitchFamily="49" charset="-122"/>
                <a:cs typeface="楷体" pitchFamily="49" charset="-122"/>
                <a:sym typeface="+mn-ea"/>
              </a:rPr>
              <a:t>年，被任命为新四军一支队司令员。</a:t>
            </a:r>
            <a:endParaRPr lang="zh-CN" altLang="en-US" sz="2700" b="1" strike="noStrike" noProof="1" dirty="0">
              <a:solidFill>
                <a:srgbClr val="0B05ED"/>
              </a:solidFill>
              <a:latin typeface="楷体" pitchFamily="49" charset="-122"/>
              <a:ea typeface="楷体" pitchFamily="49" charset="-122"/>
              <a:cs typeface="楷体" pitchFamily="49" charset="-122"/>
              <a:sym typeface="+mn-ea"/>
            </a:endParaRPr>
          </a:p>
        </p:txBody>
      </p:sp>
      <p:pic>
        <p:nvPicPr>
          <p:cNvPr id="2" name="图片 1" descr="timg (9)"/>
          <p:cNvPicPr>
            <a:picLocks noChangeAspect="1"/>
          </p:cNvPicPr>
          <p:nvPr/>
        </p:nvPicPr>
        <p:blipFill>
          <a:blip r:embed="rId1"/>
          <a:stretch>
            <a:fillRect/>
          </a:stretch>
        </p:blipFill>
        <p:spPr>
          <a:xfrm>
            <a:off x="41672" y="1799035"/>
            <a:ext cx="4468415" cy="4180284"/>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5" name="标题 1"/>
          <p:cNvSpPr>
            <a:spLocks noGrp="1"/>
          </p:cNvSpPr>
          <p:nvPr>
            <p:ph type="title"/>
          </p:nvPr>
        </p:nvSpPr>
        <p:spPr/>
        <p:txBody>
          <a:bodyPr vert="horz" lIns="68580" tIns="34290" rIns="68580" bIns="34290" anchor="ctr"/>
          <a:p>
            <a:endParaRPr lang="zh-CN" altLang="en-US"/>
          </a:p>
        </p:txBody>
      </p:sp>
      <p:pic>
        <p:nvPicPr>
          <p:cNvPr id="21506" name="内容占位符 3" descr="图片1"/>
          <p:cNvPicPr>
            <a:picLocks noGrp="1" noChangeAspect="1"/>
          </p:cNvPicPr>
          <p:nvPr>
            <p:ph idx="1"/>
          </p:nvPr>
        </p:nvPicPr>
        <p:blipFill>
          <a:blip r:embed="rId1"/>
          <a:stretch>
            <a:fillRect/>
          </a:stretch>
        </p:blipFill>
        <p:spPr>
          <a:xfrm>
            <a:off x="-2381" y="912019"/>
            <a:ext cx="9103519" cy="5138738"/>
          </a:xfrm>
        </p:spPr>
      </p:pic>
      <p:sp>
        <p:nvSpPr>
          <p:cNvPr id="6148" name="矩形 6147"/>
          <p:cNvSpPr/>
          <p:nvPr/>
        </p:nvSpPr>
        <p:spPr>
          <a:xfrm>
            <a:off x="123825" y="1076325"/>
            <a:ext cx="3857625" cy="710804"/>
          </a:xfrm>
          <a:prstGeom prst="rect">
            <a:avLst/>
          </a:prstGeom>
        </p:spPr>
        <p:txBody>
          <a:bodyPr wrap="none" fromWordArt="1">
            <a:prstTxWarp prst="textPlain">
              <a:avLst>
                <a:gd name="adj" fmla="val 50000"/>
              </a:avLst>
            </a:prstTxWarp>
            <a:normAutofit/>
          </a:bodyPr>
          <a:p>
            <a:pPr algn="ctr"/>
            <a:r>
              <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rPr>
              <a:t>读懂诗意</a:t>
            </a:r>
            <a:endPar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endParaRPr>
          </a:p>
        </p:txBody>
      </p:sp>
      <p:sp>
        <p:nvSpPr>
          <p:cNvPr id="8197" name="文本框 8196"/>
          <p:cNvSpPr txBox="1"/>
          <p:nvPr/>
        </p:nvSpPr>
        <p:spPr>
          <a:xfrm>
            <a:off x="534591" y="1951435"/>
            <a:ext cx="2894409" cy="2584450"/>
          </a:xfrm>
          <a:prstGeom prst="rect">
            <a:avLst/>
          </a:prstGeom>
          <a:noFill/>
          <a:ln w="9525">
            <a:noFill/>
          </a:ln>
        </p:spPr>
        <p:txBody>
          <a:bodyPr wrap="square" anchor="t">
            <a:spAutoFit/>
          </a:bodyPr>
          <a:p>
            <a:pPr>
              <a:lnSpc>
                <a:spcPct val="150000"/>
              </a:lnSpc>
            </a:pPr>
            <a:r>
              <a:rPr lang="zh-CN" altLang="en-US" sz="2700" b="1">
                <a:solidFill>
                  <a:srgbClr val="0B05ED"/>
                </a:solidFill>
                <a:latin typeface="Arial" panose="020B0604020202020204" pitchFamily="34" charset="0"/>
                <a:ea typeface="宋体" panose="02010600030101010101" pitchFamily="2" charset="-122"/>
              </a:rPr>
              <a:t>投身革命即为家，</a:t>
            </a:r>
            <a:endParaRPr lang="zh-CN" altLang="en-US" sz="2700" b="1">
              <a:solidFill>
                <a:srgbClr val="0B05ED"/>
              </a:solidFill>
              <a:latin typeface="Arial" panose="020B0604020202020204" pitchFamily="34" charset="0"/>
              <a:ea typeface="宋体" panose="02010600030101010101" pitchFamily="2" charset="-122"/>
            </a:endParaRPr>
          </a:p>
          <a:p>
            <a:pPr>
              <a:lnSpc>
                <a:spcPct val="150000"/>
              </a:lnSpc>
            </a:pPr>
            <a:r>
              <a:rPr lang="zh-CN" altLang="en-US" sz="2700" b="1">
                <a:solidFill>
                  <a:srgbClr val="0B05ED"/>
                </a:solidFill>
                <a:latin typeface="Arial" panose="020B0604020202020204" pitchFamily="34" charset="0"/>
                <a:ea typeface="宋体" panose="02010600030101010101" pitchFamily="2" charset="-122"/>
              </a:rPr>
              <a:t> 血雨腥风应有涯。</a:t>
            </a:r>
            <a:endParaRPr lang="zh-CN" altLang="en-US" sz="2700" b="1">
              <a:solidFill>
                <a:srgbClr val="0B05ED"/>
              </a:solidFill>
              <a:latin typeface="Arial" panose="020B0604020202020204" pitchFamily="34" charset="0"/>
              <a:ea typeface="宋体" panose="02010600030101010101" pitchFamily="2" charset="-122"/>
            </a:endParaRPr>
          </a:p>
          <a:p>
            <a:pPr>
              <a:lnSpc>
                <a:spcPct val="150000"/>
              </a:lnSpc>
            </a:pPr>
            <a:r>
              <a:rPr lang="zh-CN" altLang="en-US" sz="2700" b="1">
                <a:solidFill>
                  <a:srgbClr val="0B05ED"/>
                </a:solidFill>
                <a:latin typeface="Arial" panose="020B0604020202020204" pitchFamily="34" charset="0"/>
                <a:ea typeface="宋体" panose="02010600030101010101" pitchFamily="2" charset="-122"/>
              </a:rPr>
              <a:t> 取义成仁今日事，</a:t>
            </a:r>
            <a:endParaRPr lang="zh-CN" altLang="en-US" sz="2700" b="1">
              <a:solidFill>
                <a:srgbClr val="0B05ED"/>
              </a:solidFill>
              <a:latin typeface="Arial" panose="020B0604020202020204" pitchFamily="34" charset="0"/>
              <a:ea typeface="宋体" panose="02010600030101010101" pitchFamily="2" charset="-122"/>
            </a:endParaRPr>
          </a:p>
          <a:p>
            <a:pPr>
              <a:lnSpc>
                <a:spcPct val="150000"/>
              </a:lnSpc>
            </a:pPr>
            <a:r>
              <a:rPr lang="zh-CN" altLang="en-US" sz="2700" b="1">
                <a:solidFill>
                  <a:srgbClr val="0B05ED"/>
                </a:solidFill>
                <a:latin typeface="Arial" panose="020B0604020202020204" pitchFamily="34" charset="0"/>
                <a:ea typeface="宋体" panose="02010600030101010101" pitchFamily="2" charset="-122"/>
              </a:rPr>
              <a:t> 人间遍种自由花。</a:t>
            </a:r>
            <a:endParaRPr lang="zh-CN" altLang="en-US" sz="2700" b="1">
              <a:solidFill>
                <a:srgbClr val="0B05ED"/>
              </a:solidFill>
              <a:latin typeface="Arial" panose="020B0604020202020204" pitchFamily="34" charset="0"/>
              <a:ea typeface="宋体" panose="02010600030101010101" pitchFamily="2" charset="-122"/>
            </a:endParaRPr>
          </a:p>
        </p:txBody>
      </p:sp>
      <p:sp>
        <p:nvSpPr>
          <p:cNvPr id="30722" name="Text Box 6"/>
          <p:cNvSpPr txBox="1"/>
          <p:nvPr/>
        </p:nvSpPr>
        <p:spPr>
          <a:xfrm>
            <a:off x="4968479" y="1468041"/>
            <a:ext cx="3944540" cy="4246245"/>
          </a:xfrm>
          <a:prstGeom prst="rect">
            <a:avLst/>
          </a:prstGeom>
          <a:noFill/>
          <a:ln w="9525">
            <a:noFill/>
          </a:ln>
        </p:spPr>
        <p:txBody>
          <a:bodyPr wrap="square" anchor="t">
            <a:spAutoFit/>
          </a:bodyPr>
          <a:p>
            <a:pPr>
              <a:spcBef>
                <a:spcPct val="50000"/>
              </a:spcBef>
            </a:pPr>
            <a:r>
              <a:rPr lang="en-US" altLang="zh-CN" sz="3000" b="1" dirty="0">
                <a:solidFill>
                  <a:srgbClr val="FF0000"/>
                </a:solidFill>
                <a:latin typeface="楷体" pitchFamily="49" charset="-122"/>
                <a:ea typeface="楷体" pitchFamily="49" charset="-122"/>
              </a:rPr>
              <a:t>    </a:t>
            </a:r>
            <a:r>
              <a:rPr lang="zh-CN" altLang="en-US" sz="3000" b="1" dirty="0">
                <a:solidFill>
                  <a:srgbClr val="FF0000"/>
                </a:solidFill>
                <a:latin typeface="楷体" pitchFamily="49" charset="-122"/>
                <a:ea typeface="楷体" pitchFamily="49" charset="-122"/>
                <a:sym typeface="宋体" panose="02010600030101010101" pitchFamily="2" charset="-122"/>
              </a:rPr>
              <a:t>投身革命，就要把革命当作家，将革命进行到底，国民党反动派对革命人民的血腥镇压也应该到头了。今天，我为了人民的解放事业而牺牲，明天共产主义将在全中国实现。</a:t>
            </a:r>
            <a:endParaRPr lang="zh-CN" altLang="en-US" sz="3000" b="1" dirty="0">
              <a:solidFill>
                <a:srgbClr val="FF0000"/>
              </a:solidFill>
              <a:latin typeface="楷体" pitchFamily="49" charset="-122"/>
              <a:ea typeface="楷体" pitchFamily="49" charset="-122"/>
              <a:sym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ppt_x</p:attrName>
                                        </p:attrNameLst>
                                      </p:cBhvr>
                                      <p:tavLst>
                                        <p:tav tm="0">
                                          <p:val>
                                            <p:strVal val="#ppt_x"/>
                                          </p:val>
                                        </p:tav>
                                        <p:tav tm="100000">
                                          <p:val>
                                            <p:strVal val="#ppt_x"/>
                                          </p:val>
                                        </p:tav>
                                      </p:tavLst>
                                    </p:anim>
                                    <p:anim calcmode="lin" valueType="num">
                                      <p:cBhvr>
                                        <p:cTn id="8" dur="500" fill="hold"/>
                                        <p:tgtEl>
                                          <p:spTgt spid="614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23000"/>
                                  </p:stCondLst>
                                  <p:childTnLst>
                                    <p:set>
                                      <p:cBhvr>
                                        <p:cTn id="11" dur="1" fill="hold">
                                          <p:stCondLst>
                                            <p:cond delay="0"/>
                                          </p:stCondLst>
                                        </p:cTn>
                                        <p:tgtEl>
                                          <p:spTgt spid="8197"/>
                                        </p:tgtEl>
                                        <p:attrNameLst>
                                          <p:attrName>style.visibility</p:attrName>
                                        </p:attrNameLst>
                                      </p:cBhvr>
                                      <p:to>
                                        <p:strVal val="visible"/>
                                      </p:to>
                                    </p:set>
                                    <p:anim calcmode="lin" valueType="num">
                                      <p:cBhvr>
                                        <p:cTn id="12" dur="5000" fill="hold"/>
                                        <p:tgtEl>
                                          <p:spTgt spid="8197"/>
                                        </p:tgtEl>
                                        <p:attrNameLst>
                                          <p:attrName>ppt_x</p:attrName>
                                        </p:attrNameLst>
                                      </p:cBhvr>
                                      <p:tavLst>
                                        <p:tav tm="0">
                                          <p:val>
                                            <p:strVal val="#ppt_x"/>
                                          </p:val>
                                        </p:tav>
                                        <p:tav tm="100000">
                                          <p:val>
                                            <p:strVal val="#ppt_x"/>
                                          </p:val>
                                        </p:tav>
                                      </p:tavLst>
                                    </p:anim>
                                    <p:anim calcmode="lin" valueType="num">
                                      <p:cBhvr>
                                        <p:cTn id="13" dur="5000" fill="hold"/>
                                        <p:tgtEl>
                                          <p:spTgt spid="819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4.wav"/>
                                        </p:tgtEl>
                                      </p:cMediaNode>
                                    </p:audio>
                                  </p:sub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0722"/>
                                        </p:tgtEl>
                                        <p:attrNameLst>
                                          <p:attrName>style.visibility</p:attrName>
                                        </p:attrNameLst>
                                      </p:cBhvr>
                                      <p:to>
                                        <p:strVal val="visible"/>
                                      </p:to>
                                    </p:set>
                                    <p:animEffect transition="in" filter="dissolve">
                                      <p:cBhvr>
                                        <p:cTn id="18"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P spid="3072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148" name="矩形 6147"/>
          <p:cNvSpPr/>
          <p:nvPr/>
        </p:nvSpPr>
        <p:spPr>
          <a:xfrm>
            <a:off x="123825" y="1076325"/>
            <a:ext cx="3857625" cy="710804"/>
          </a:xfrm>
          <a:prstGeom prst="rect">
            <a:avLst/>
          </a:prstGeom>
        </p:spPr>
        <p:txBody>
          <a:bodyPr wrap="none" fromWordArt="1">
            <a:prstTxWarp prst="textPlain">
              <a:avLst>
                <a:gd name="adj" fmla="val 50000"/>
              </a:avLst>
            </a:prstTxWarp>
            <a:normAutofit/>
          </a:bodyPr>
          <a:p>
            <a:pPr algn="ctr"/>
            <a:r>
              <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rPr>
              <a:t>诗歌鉴赏</a:t>
            </a:r>
            <a:endPar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endParaRPr>
          </a:p>
        </p:txBody>
      </p:sp>
      <p:sp>
        <p:nvSpPr>
          <p:cNvPr id="4" name="文本框 3"/>
          <p:cNvSpPr txBox="1"/>
          <p:nvPr/>
        </p:nvSpPr>
        <p:spPr>
          <a:xfrm>
            <a:off x="-234553" y="2031206"/>
            <a:ext cx="8815388" cy="1198880"/>
          </a:xfrm>
          <a:prstGeom prst="rect">
            <a:avLst/>
          </a:prstGeom>
          <a:noFill/>
          <a:ln w="9525">
            <a:noFill/>
          </a:ln>
        </p:spPr>
        <p:txBody>
          <a:bodyPr wrap="square" anchor="t">
            <a:spAutoFit/>
          </a:bodyPr>
          <a:p>
            <a:r>
              <a:rPr lang="en-US" altLang="zh-CN" sz="3600" b="1" dirty="0">
                <a:latin typeface="Calibri" panose="020F0502020204030204" charset="0"/>
                <a:ea typeface="宋体" panose="02010600030101010101" pitchFamily="2" charset="-122"/>
                <a:sym typeface="宋体" panose="02010600030101010101" pitchFamily="2" charset="-122"/>
              </a:rPr>
              <a:t>       </a:t>
            </a:r>
            <a:r>
              <a:rPr lang="zh-CN" altLang="en-US" sz="3600" b="1" dirty="0">
                <a:latin typeface="Calibri" panose="020F0502020204030204" charset="0"/>
                <a:ea typeface="宋体" panose="02010600030101010101" pitchFamily="2" charset="-122"/>
                <a:sym typeface="宋体" panose="02010600030101010101" pitchFamily="2" charset="-122"/>
              </a:rPr>
              <a:t>请从</a:t>
            </a:r>
            <a:r>
              <a:rPr lang="zh-CN" altLang="en-US" sz="3600" b="1" dirty="0">
                <a:solidFill>
                  <a:srgbClr val="FF0000"/>
                </a:solidFill>
                <a:latin typeface="Calibri" panose="020F0502020204030204" charset="0"/>
                <a:ea typeface="宋体" panose="02010600030101010101" pitchFamily="2" charset="-122"/>
                <a:sym typeface="宋体" panose="02010600030101010101" pitchFamily="2" charset="-122"/>
              </a:rPr>
              <a:t>修辞和炼字</a:t>
            </a:r>
            <a:r>
              <a:rPr lang="zh-CN" altLang="en-US" sz="3600" b="1" dirty="0">
                <a:latin typeface="Calibri" panose="020F0502020204030204" charset="0"/>
                <a:ea typeface="宋体" panose="02010600030101010101" pitchFamily="2" charset="-122"/>
                <a:sym typeface="宋体" panose="02010600030101010101" pitchFamily="2" charset="-122"/>
              </a:rPr>
              <a:t>的角度鉴赏诗句。</a:t>
            </a:r>
            <a:endParaRPr lang="zh-CN" altLang="en-US" sz="3600" b="1" dirty="0">
              <a:latin typeface="Calibri" panose="020F0502020204030204" charset="0"/>
              <a:ea typeface="宋体" panose="02010600030101010101" pitchFamily="2" charset="-122"/>
              <a:sym typeface="宋体" panose="02010600030101010101" pitchFamily="2" charset="-122"/>
            </a:endParaRPr>
          </a:p>
          <a:p>
            <a:r>
              <a:rPr lang="zh-CN" altLang="en-US" sz="3600" b="1" dirty="0">
                <a:latin typeface="Calibri" panose="020F0502020204030204" charset="0"/>
                <a:ea typeface="宋体" panose="02010600030101010101" pitchFamily="2" charset="-122"/>
                <a:sym typeface="宋体" panose="02010600030101010101" pitchFamily="2" charset="-122"/>
              </a:rPr>
              <a:t>        </a:t>
            </a:r>
            <a:endParaRPr lang="zh-CN" altLang="en-US" sz="3600" b="1" dirty="0">
              <a:latin typeface="Calibri" panose="020F0502020204030204" charset="0"/>
              <a:ea typeface="宋体" panose="02010600030101010101" pitchFamily="2" charset="-122"/>
              <a:sym typeface="宋体" panose="02010600030101010101" pitchFamily="2" charset="-122"/>
            </a:endParaRPr>
          </a:p>
        </p:txBody>
      </p:sp>
      <p:sp>
        <p:nvSpPr>
          <p:cNvPr id="5" name="文本框 4"/>
          <p:cNvSpPr txBox="1"/>
          <p:nvPr/>
        </p:nvSpPr>
        <p:spPr>
          <a:xfrm>
            <a:off x="381000" y="2820591"/>
            <a:ext cx="8532019" cy="2122805"/>
          </a:xfrm>
          <a:prstGeom prst="rect">
            <a:avLst/>
          </a:prstGeom>
          <a:noFill/>
          <a:ln w="9525">
            <a:noFill/>
          </a:ln>
        </p:spPr>
        <p:txBody>
          <a:bodyPr wrap="square" anchor="t">
            <a:spAutoFit/>
          </a:bodyPr>
          <a:p>
            <a:r>
              <a:rPr lang="zh-CN" altLang="en-US" sz="3300" b="1">
                <a:solidFill>
                  <a:srgbClr val="0B05ED"/>
                </a:solidFill>
                <a:latin typeface="楷体" pitchFamily="49" charset="-122"/>
                <a:ea typeface="楷体" pitchFamily="49" charset="-122"/>
              </a:rPr>
              <a:t>炼字</a:t>
            </a:r>
            <a:r>
              <a:rPr lang="en-US" altLang="zh-CN" sz="3300" b="1">
                <a:solidFill>
                  <a:srgbClr val="0B05ED"/>
                </a:solidFill>
                <a:latin typeface="楷体" pitchFamily="49" charset="-122"/>
                <a:ea typeface="楷体" pitchFamily="49" charset="-122"/>
              </a:rPr>
              <a:t>——</a:t>
            </a:r>
            <a:r>
              <a:rPr lang="zh-CN" altLang="en-US" sz="3300" b="1">
                <a:solidFill>
                  <a:srgbClr val="0B05ED"/>
                </a:solidFill>
                <a:latin typeface="楷体" pitchFamily="49" charset="-122"/>
                <a:ea typeface="楷体" pitchFamily="49" charset="-122"/>
              </a:rPr>
              <a:t>根据内容和意境的需要，精心挑选最贴切、最富有表现力的字词来表情达意。其目的在于以最恰当的字词，贴切生动地表现人或事物。</a:t>
            </a:r>
            <a:endParaRPr lang="zh-CN" altLang="en-US" sz="3300" b="1">
              <a:solidFill>
                <a:srgbClr val="0B05ED"/>
              </a:solidFill>
              <a:latin typeface="楷体" pitchFamily="49" charset="-122"/>
              <a:ea typeface="楷体"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ppt_x</p:attrName>
                                        </p:attrNameLst>
                                      </p:cBhvr>
                                      <p:tavLst>
                                        <p:tav tm="0">
                                          <p:val>
                                            <p:strVal val="#ppt_x"/>
                                          </p:val>
                                        </p:tav>
                                        <p:tav tm="100000">
                                          <p:val>
                                            <p:strVal val="#ppt_x"/>
                                          </p:val>
                                        </p:tav>
                                      </p:tavLst>
                                    </p:anim>
                                    <p:anim calcmode="lin" valueType="num">
                                      <p:cBhvr>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5" name="矩形 8194"/>
          <p:cNvSpPr/>
          <p:nvPr/>
        </p:nvSpPr>
        <p:spPr>
          <a:xfrm>
            <a:off x="364331" y="1212056"/>
            <a:ext cx="2950369" cy="3415030"/>
          </a:xfrm>
          <a:prstGeom prst="rect">
            <a:avLst/>
          </a:prstGeom>
          <a:noFill/>
          <a:ln w="9525">
            <a:noFill/>
          </a:ln>
        </p:spPr>
        <p:txBody>
          <a:bodyPr wrap="square" anchor="t">
            <a:spAutoFit/>
          </a:bodyPr>
          <a:p>
            <a:pPr>
              <a:lnSpc>
                <a:spcPct val="200000"/>
              </a:lnSpc>
            </a:pPr>
            <a:r>
              <a:rPr lang="zh-CN" altLang="en-US" sz="2700" b="1">
                <a:solidFill>
                  <a:srgbClr val="0B15E7"/>
                </a:solidFill>
                <a:latin typeface="宋体" panose="02010600030101010101" pitchFamily="2" charset="-122"/>
                <a:ea typeface="宋体" panose="02010600030101010101" pitchFamily="2" charset="-122"/>
              </a:rPr>
              <a:t>断头今日意如何? 创业艰难百战多。 此去泉台招旧部, 旌旗十万斩阎罗。</a:t>
            </a:r>
            <a:endParaRPr lang="zh-CN" altLang="en-US" sz="2700" b="1">
              <a:solidFill>
                <a:srgbClr val="0B15E7"/>
              </a:solidFill>
              <a:latin typeface="宋体" panose="02010600030101010101" pitchFamily="2" charset="-122"/>
              <a:ea typeface="宋体" panose="02010600030101010101" pitchFamily="2" charset="-122"/>
            </a:endParaRPr>
          </a:p>
        </p:txBody>
      </p:sp>
      <p:sp>
        <p:nvSpPr>
          <p:cNvPr id="4" name="右大括号 3"/>
          <p:cNvSpPr/>
          <p:nvPr/>
        </p:nvSpPr>
        <p:spPr>
          <a:xfrm>
            <a:off x="3219450" y="1716881"/>
            <a:ext cx="483394" cy="998935"/>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p>
            <a:pPr algn="ctr" fontAlgn="auto"/>
            <a:endParaRPr lang="zh-CN" altLang="en-US" sz="100" strike="noStrike" noProof="1"/>
          </a:p>
        </p:txBody>
      </p:sp>
      <p:sp>
        <p:nvSpPr>
          <p:cNvPr id="5" name="文本框 4"/>
          <p:cNvSpPr txBox="1"/>
          <p:nvPr/>
        </p:nvSpPr>
        <p:spPr>
          <a:xfrm>
            <a:off x="5572125" y="2000250"/>
            <a:ext cx="2019300" cy="645160"/>
          </a:xfrm>
          <a:prstGeom prst="rect">
            <a:avLst/>
          </a:prstGeom>
        </p:spPr>
        <p:style>
          <a:lnRef idx="2">
            <a:schemeClr val="accent5"/>
          </a:lnRef>
          <a:fillRef idx="1">
            <a:schemeClr val="lt1"/>
          </a:fillRef>
          <a:effectRef idx="0">
            <a:schemeClr val="accent5"/>
          </a:effectRef>
          <a:fontRef idx="minor">
            <a:schemeClr val="dk1"/>
          </a:fontRef>
        </p:style>
        <p:txBody>
          <a:bodyPr wrap="none" rtlCol="0" anchor="t">
            <a:spAutoFit/>
          </a:bodyPr>
          <a:p>
            <a:pPr fontAlgn="auto"/>
            <a:r>
              <a:rPr lang="zh-CN" altLang="en-US" sz="3600" b="1" strike="noStrike" noProof="1">
                <a:solidFill>
                  <a:srgbClr val="FF0000"/>
                </a:solidFill>
              </a:rPr>
              <a:t>总领全诗</a:t>
            </a:r>
            <a:endParaRPr lang="zh-CN" altLang="en-US" sz="3600" b="1" strike="noStrike" noProof="1">
              <a:solidFill>
                <a:srgbClr val="FF0000"/>
              </a:solidFill>
            </a:endParaRPr>
          </a:p>
        </p:txBody>
      </p:sp>
      <p:sp>
        <p:nvSpPr>
          <p:cNvPr id="6" name="减号 5"/>
          <p:cNvSpPr/>
          <p:nvPr/>
        </p:nvSpPr>
        <p:spPr>
          <a:xfrm flipV="1">
            <a:off x="364331" y="4467225"/>
            <a:ext cx="847725" cy="69056"/>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00" strike="noStrike" noProof="1"/>
          </a:p>
        </p:txBody>
      </p:sp>
      <p:sp>
        <p:nvSpPr>
          <p:cNvPr id="7" name="减号 6"/>
          <p:cNvSpPr/>
          <p:nvPr/>
        </p:nvSpPr>
        <p:spPr>
          <a:xfrm flipV="1">
            <a:off x="2085975" y="4399360"/>
            <a:ext cx="847725" cy="67866"/>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00" strike="noStrike" noProof="1"/>
          </a:p>
        </p:txBody>
      </p:sp>
      <p:sp>
        <p:nvSpPr>
          <p:cNvPr id="11" name="文本框 10"/>
          <p:cNvSpPr txBox="1"/>
          <p:nvPr/>
        </p:nvSpPr>
        <p:spPr>
          <a:xfrm>
            <a:off x="416719" y="4869656"/>
            <a:ext cx="1714500" cy="553085"/>
          </a:xfrm>
          <a:prstGeom prst="rect">
            <a:avLst/>
          </a:prstGeom>
        </p:spPr>
        <p:style>
          <a:lnRef idx="2">
            <a:schemeClr val="accent5"/>
          </a:lnRef>
          <a:fillRef idx="1">
            <a:schemeClr val="lt1"/>
          </a:fillRef>
          <a:effectRef idx="0">
            <a:schemeClr val="accent5"/>
          </a:effectRef>
          <a:fontRef idx="minor">
            <a:schemeClr val="dk1"/>
          </a:fontRef>
        </p:style>
        <p:txBody>
          <a:bodyPr wrap="none" rtlCol="0" anchor="t">
            <a:spAutoFit/>
          </a:bodyPr>
          <a:p>
            <a:pPr fontAlgn="auto"/>
            <a:r>
              <a:rPr lang="zh-CN" altLang="en-US" sz="3000" b="1" strike="noStrike" noProof="1">
                <a:solidFill>
                  <a:srgbClr val="FF0000"/>
                </a:solidFill>
              </a:rPr>
              <a:t>借代军士</a:t>
            </a:r>
            <a:endParaRPr lang="zh-CN" altLang="en-US" sz="3000" b="1" strike="noStrike" noProof="1">
              <a:solidFill>
                <a:srgbClr val="FF0000"/>
              </a:solidFill>
            </a:endParaRPr>
          </a:p>
        </p:txBody>
      </p:sp>
      <p:sp>
        <p:nvSpPr>
          <p:cNvPr id="12" name="下箭头 11"/>
          <p:cNvSpPr/>
          <p:nvPr/>
        </p:nvSpPr>
        <p:spPr>
          <a:xfrm>
            <a:off x="683419" y="4533900"/>
            <a:ext cx="415529" cy="335756"/>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00" strike="noStrike" noProof="1"/>
          </a:p>
        </p:txBody>
      </p:sp>
      <p:sp>
        <p:nvSpPr>
          <p:cNvPr id="13" name="下箭头 12"/>
          <p:cNvSpPr/>
          <p:nvPr/>
        </p:nvSpPr>
        <p:spPr>
          <a:xfrm>
            <a:off x="2301479" y="4467225"/>
            <a:ext cx="415529" cy="336947"/>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00" strike="noStrike" noProof="1"/>
          </a:p>
        </p:txBody>
      </p:sp>
      <p:sp>
        <p:nvSpPr>
          <p:cNvPr id="14" name="文本框 13"/>
          <p:cNvSpPr txBox="1"/>
          <p:nvPr/>
        </p:nvSpPr>
        <p:spPr>
          <a:xfrm>
            <a:off x="2085975" y="4804172"/>
            <a:ext cx="2480310" cy="553085"/>
          </a:xfrm>
          <a:prstGeom prst="rect">
            <a:avLst/>
          </a:prstGeom>
        </p:spPr>
        <p:style>
          <a:lnRef idx="2">
            <a:schemeClr val="accent5"/>
          </a:lnRef>
          <a:fillRef idx="1">
            <a:schemeClr val="lt1"/>
          </a:fillRef>
          <a:effectRef idx="0">
            <a:schemeClr val="accent5"/>
          </a:effectRef>
          <a:fontRef idx="minor">
            <a:schemeClr val="dk1"/>
          </a:fontRef>
        </p:style>
        <p:txBody>
          <a:bodyPr wrap="none" rtlCol="0" anchor="t">
            <a:spAutoFit/>
          </a:bodyPr>
          <a:p>
            <a:pPr fontAlgn="auto"/>
            <a:r>
              <a:rPr lang="zh-CN" altLang="en-US" sz="3000" b="1" strike="noStrike" noProof="1">
                <a:solidFill>
                  <a:srgbClr val="FF0000"/>
                </a:solidFill>
              </a:rPr>
              <a:t>借喻：反动派</a:t>
            </a:r>
            <a:endParaRPr lang="zh-CN" altLang="en-US" sz="3000" b="1" strike="noStrike" noProof="1">
              <a:solidFill>
                <a:srgbClr val="FF0000"/>
              </a:solidFill>
            </a:endParaRPr>
          </a:p>
        </p:txBody>
      </p:sp>
      <p:sp>
        <p:nvSpPr>
          <p:cNvPr id="23562" name="文本框 19"/>
          <p:cNvSpPr txBox="1"/>
          <p:nvPr/>
        </p:nvSpPr>
        <p:spPr>
          <a:xfrm>
            <a:off x="364331" y="865585"/>
            <a:ext cx="6106160" cy="645160"/>
          </a:xfrm>
          <a:prstGeom prst="rect">
            <a:avLst/>
          </a:prstGeom>
          <a:noFill/>
          <a:ln w="9525">
            <a:noFill/>
          </a:ln>
        </p:spPr>
        <p:txBody>
          <a:bodyPr wrap="none" anchor="t">
            <a:spAutoFit/>
          </a:bodyPr>
          <a:p>
            <a:r>
              <a:rPr lang="zh-CN" altLang="en-US" sz="3600" b="1" dirty="0">
                <a:latin typeface="Calibri" panose="020F0502020204030204" charset="0"/>
                <a:ea typeface="宋体" panose="02010600030101010101" pitchFamily="2" charset="-122"/>
                <a:sym typeface="宋体" panose="02010600030101010101" pitchFamily="2" charset="-122"/>
              </a:rPr>
              <a:t>修辞</a:t>
            </a:r>
            <a:r>
              <a:rPr lang="en-US" altLang="zh-CN" sz="3600" b="1" dirty="0">
                <a:latin typeface="Calibri" panose="020F0502020204030204" charset="0"/>
                <a:ea typeface="宋体" panose="02010600030101010101" pitchFamily="2" charset="-122"/>
                <a:sym typeface="宋体" panose="02010600030101010101" pitchFamily="2" charset="-122"/>
              </a:rPr>
              <a:t>—</a:t>
            </a:r>
            <a:r>
              <a:rPr lang="zh-CN" altLang="en-US" sz="3600" b="1" dirty="0">
                <a:latin typeface="Calibri" panose="020F0502020204030204" charset="0"/>
                <a:ea typeface="宋体" panose="02010600030101010101" pitchFamily="2" charset="-122"/>
                <a:sym typeface="宋体" panose="02010600030101010101" pitchFamily="2" charset="-122"/>
              </a:rPr>
              <a:t>运用了哪些修辞手法？</a:t>
            </a:r>
            <a:endParaRPr lang="zh-CN" altLang="en-US" sz="3600" b="1" dirty="0">
              <a:latin typeface="Calibri" panose="020F0502020204030204" charset="0"/>
              <a:ea typeface="宋体" panose="02010600030101010101" pitchFamily="2" charset="-122"/>
              <a:sym typeface="宋体" panose="02010600030101010101" pitchFamily="2" charset="-122"/>
            </a:endParaRPr>
          </a:p>
        </p:txBody>
      </p:sp>
      <p:sp>
        <p:nvSpPr>
          <p:cNvPr id="21" name="文本框 20"/>
          <p:cNvSpPr txBox="1"/>
          <p:nvPr/>
        </p:nvSpPr>
        <p:spPr>
          <a:xfrm>
            <a:off x="3910013" y="2000250"/>
            <a:ext cx="1101090" cy="645160"/>
          </a:xfrm>
          <a:prstGeom prst="rect">
            <a:avLst/>
          </a:prstGeom>
        </p:spPr>
        <p:style>
          <a:lnRef idx="2">
            <a:schemeClr val="accent5"/>
          </a:lnRef>
          <a:fillRef idx="1">
            <a:schemeClr val="lt1"/>
          </a:fillRef>
          <a:effectRef idx="0">
            <a:schemeClr val="accent5"/>
          </a:effectRef>
          <a:fontRef idx="minor">
            <a:schemeClr val="dk1"/>
          </a:fontRef>
        </p:style>
        <p:txBody>
          <a:bodyPr wrap="none" rtlCol="0" anchor="t">
            <a:spAutoFit/>
          </a:bodyPr>
          <a:p>
            <a:pPr fontAlgn="auto"/>
            <a:r>
              <a:rPr lang="zh-CN" altLang="en-US" sz="3600" b="1" strike="noStrike" noProof="1">
                <a:solidFill>
                  <a:srgbClr val="FF0000"/>
                </a:solidFill>
              </a:rPr>
              <a:t>设问</a:t>
            </a:r>
            <a:endParaRPr lang="zh-CN" altLang="en-US" sz="3600" b="1" strike="noStrike" noProof="1">
              <a:solidFill>
                <a:srgbClr val="FF0000"/>
              </a:solidFill>
            </a:endParaRPr>
          </a:p>
        </p:txBody>
      </p:sp>
      <p:sp>
        <p:nvSpPr>
          <p:cNvPr id="22" name="右箭头 21"/>
          <p:cNvSpPr/>
          <p:nvPr/>
        </p:nvSpPr>
        <p:spPr>
          <a:xfrm>
            <a:off x="5006579" y="2212181"/>
            <a:ext cx="565547" cy="2940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00" strike="noStrike" noProof="1"/>
          </a:p>
        </p:txBody>
      </p:sp>
      <p:sp>
        <p:nvSpPr>
          <p:cNvPr id="48131" name="Rectangle 4"/>
          <p:cNvSpPr/>
          <p:nvPr/>
        </p:nvSpPr>
        <p:spPr>
          <a:xfrm>
            <a:off x="4650581" y="3974306"/>
            <a:ext cx="4075510" cy="196088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p>
            <a:pPr fontAlgn="auto">
              <a:spcBef>
                <a:spcPct val="50000"/>
              </a:spcBef>
            </a:pPr>
            <a:r>
              <a:rPr lang="en-US" altLang="zh-CN" sz="4050" b="1" strike="noStrike" noProof="1" dirty="0">
                <a:solidFill>
                  <a:srgbClr val="FF3300"/>
                </a:solidFill>
                <a:latin typeface="Times New Roman" panose="02020603050405020304" pitchFamily="18" charset="0"/>
              </a:rPr>
              <a:t>        </a:t>
            </a:r>
            <a:r>
              <a:rPr lang="zh-CN" altLang="en-US" sz="2700" b="1" strike="noStrike" noProof="1" dirty="0">
                <a:solidFill>
                  <a:srgbClr val="FF3300"/>
                </a:solidFill>
                <a:latin typeface="Times New Roman" panose="02020603050405020304" pitchFamily="18" charset="0"/>
              </a:rPr>
              <a:t>乌江</a:t>
            </a:r>
            <a:r>
              <a:rPr lang="zh-CN" altLang="en-US" sz="2700" b="1" strike="noStrike" noProof="1" dirty="0">
                <a:latin typeface="Times New Roman" panose="02020603050405020304" pitchFamily="18" charset="0"/>
              </a:rPr>
              <a:t>        李清照</a:t>
            </a:r>
            <a:endParaRPr lang="zh-CN" altLang="en-US" sz="2700" b="1" strike="noStrike" noProof="1" dirty="0">
              <a:latin typeface="Times New Roman" panose="02020603050405020304" pitchFamily="18" charset="0"/>
            </a:endParaRPr>
          </a:p>
          <a:p>
            <a:pPr fontAlgn="auto">
              <a:spcBef>
                <a:spcPct val="50000"/>
              </a:spcBef>
            </a:pPr>
            <a:r>
              <a:rPr lang="zh-CN" altLang="en-US" sz="2700" b="1" strike="noStrike" noProof="1" dirty="0">
                <a:solidFill>
                  <a:srgbClr val="0000FF"/>
                </a:solidFill>
                <a:latin typeface="Times New Roman" panose="02020603050405020304" pitchFamily="18" charset="0"/>
              </a:rPr>
              <a:t>生当为人杰，死亦为鬼雄。</a:t>
            </a:r>
            <a:endParaRPr lang="zh-CN" altLang="en-US" sz="2700" b="1" strike="noStrike" noProof="1" dirty="0">
              <a:solidFill>
                <a:srgbClr val="0000FF"/>
              </a:solidFill>
              <a:latin typeface="Times New Roman" panose="02020603050405020304" pitchFamily="18" charset="0"/>
            </a:endParaRPr>
          </a:p>
          <a:p>
            <a:pPr fontAlgn="auto">
              <a:spcBef>
                <a:spcPct val="50000"/>
              </a:spcBef>
            </a:pPr>
            <a:r>
              <a:rPr lang="zh-CN" altLang="en-US" sz="2700" b="1" strike="noStrike" noProof="1" dirty="0">
                <a:solidFill>
                  <a:srgbClr val="0000FF"/>
                </a:solidFill>
                <a:latin typeface="Times New Roman" panose="02020603050405020304" pitchFamily="18" charset="0"/>
              </a:rPr>
              <a:t>至今思项羽，不肯过江东。</a:t>
            </a:r>
            <a:endParaRPr lang="zh-CN" altLang="en-US" sz="2700" b="1" strike="noStrike" noProof="1" dirty="0">
              <a:solidFill>
                <a:srgbClr val="0000FF"/>
              </a:solidFill>
              <a:latin typeface="Times New Roman" panose="02020603050405020304" pitchFamily="18" charset="0"/>
            </a:endParaRPr>
          </a:p>
        </p:txBody>
      </p:sp>
      <p:sp>
        <p:nvSpPr>
          <p:cNvPr id="23" name="右大括号 22"/>
          <p:cNvSpPr/>
          <p:nvPr/>
        </p:nvSpPr>
        <p:spPr>
          <a:xfrm>
            <a:off x="2933700" y="3400425"/>
            <a:ext cx="482204" cy="998935"/>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p>
            <a:pPr algn="ctr" fontAlgn="auto"/>
            <a:endParaRPr lang="zh-CN" altLang="en-US" sz="100" strike="noStrike" noProof="1"/>
          </a:p>
        </p:txBody>
      </p:sp>
      <p:sp>
        <p:nvSpPr>
          <p:cNvPr id="24" name="文本框 23"/>
          <p:cNvSpPr txBox="1"/>
          <p:nvPr/>
        </p:nvSpPr>
        <p:spPr>
          <a:xfrm>
            <a:off x="3558778" y="3400425"/>
            <a:ext cx="4964906" cy="506730"/>
          </a:xfrm>
          <a:prstGeom prst="rect">
            <a:avLst/>
          </a:prstGeom>
        </p:spPr>
        <p:style>
          <a:lnRef idx="2">
            <a:schemeClr val="accent5"/>
          </a:lnRef>
          <a:fillRef idx="1">
            <a:schemeClr val="lt1"/>
          </a:fillRef>
          <a:effectRef idx="0">
            <a:schemeClr val="accent5"/>
          </a:effectRef>
          <a:fontRef idx="minor">
            <a:schemeClr val="dk1"/>
          </a:fontRef>
        </p:style>
        <p:txBody>
          <a:bodyPr wrap="square" rtlCol="0" anchor="t">
            <a:spAutoFit/>
          </a:bodyPr>
          <a:p>
            <a:pPr fontAlgn="auto"/>
            <a:r>
              <a:rPr lang="zh-CN" altLang="en-US" sz="2700" b="1" strike="noStrike" noProof="1">
                <a:solidFill>
                  <a:schemeClr val="tx1"/>
                </a:solidFill>
              </a:rPr>
              <a:t>这让你想到了李清照的哪首诗？</a:t>
            </a:r>
            <a:endParaRPr lang="zh-CN" altLang="en-US" sz="2700" b="1" strike="noStrike" noProof="1">
              <a:solidFill>
                <a:schemeClr val="tx1"/>
              </a:solidFill>
            </a:endParaRPr>
          </a:p>
        </p:txBody>
      </p:sp>
      <p:sp>
        <p:nvSpPr>
          <p:cNvPr id="48132" name="WordArt 5"/>
          <p:cNvSpPr>
            <a:spLocks noTextEdit="1"/>
          </p:cNvSpPr>
          <p:nvPr/>
        </p:nvSpPr>
        <p:spPr>
          <a:xfrm>
            <a:off x="5258991" y="4399360"/>
            <a:ext cx="3264694" cy="647700"/>
          </a:xfrm>
          <a:prstGeom prst="rect">
            <a:avLst/>
          </a:prstGeom>
        </p:spPr>
        <p:txBody>
          <a:bodyPr wrap="none" fromWordArt="1">
            <a:prstTxWarp prst="textDoubleWave1">
              <a:avLst>
                <a:gd name="adj1" fmla="val 10319"/>
                <a:gd name="adj2" fmla="val -2736"/>
              </a:avLst>
            </a:prstTxWarp>
            <a:normAutofit fontScale="90000"/>
          </a:bodyPr>
          <a:p>
            <a:pPr algn="ctr" fontAlgn="auto"/>
            <a:r>
              <a:rPr lang="zh-CN" altLang="en-US" sz="4050" b="1" strike="noStrike" spc="-540" noProof="1">
                <a:ln w="38100" cap="flat" cmpd="sng">
                  <a:solidFill>
                    <a:srgbClr val="33CCCC"/>
                  </a:solidFill>
                  <a:prstDash val="solid"/>
                  <a:headEnd type="none" w="med" len="med"/>
                  <a:tailEnd type="none" w="med" len="med"/>
                </a:ln>
                <a:solidFill>
                  <a:srgbClr val="FF6600"/>
                </a:solidFill>
                <a:effectLst>
                  <a:outerShdw dist="125724" dir="18900000" algn="ctr" rotWithShape="0">
                    <a:srgbClr val="000099"/>
                  </a:outerShdw>
                </a:effectLst>
                <a:latin typeface="隶书" charset="0"/>
                <a:ea typeface="隶书" charset="0"/>
                <a:cs typeface="+mn-cs"/>
              </a:rPr>
              <a:t>异曲同工之妙</a:t>
            </a:r>
            <a:endParaRPr lang="zh-CN" altLang="en-US" sz="4050" b="1" strike="noStrike" spc="-540" noProof="1">
              <a:ln w="38100" cap="flat" cmpd="sng">
                <a:solidFill>
                  <a:srgbClr val="33CCCC"/>
                </a:solidFill>
                <a:prstDash val="solid"/>
                <a:headEnd type="none" w="med" len="med"/>
                <a:tailEnd type="none" w="med" len="med"/>
              </a:ln>
              <a:solidFill>
                <a:srgbClr val="FF6600"/>
              </a:solidFill>
              <a:effectLst>
                <a:outerShdw dist="125724" dir="18900000" algn="ctr" rotWithShape="0">
                  <a:srgbClr val="000099"/>
                </a:outerShdw>
              </a:effectLst>
              <a:latin typeface="隶书" charset="0"/>
              <a:ea typeface="隶书"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p:cTn id="7" dur="5000" fill="hold"/>
                                        <p:tgtEl>
                                          <p:spTgt spid="8195"/>
                                        </p:tgtEl>
                                        <p:attrNameLst>
                                          <p:attrName>ppt_x</p:attrName>
                                        </p:attrNameLst>
                                      </p:cBhvr>
                                      <p:tavLst>
                                        <p:tav tm="0">
                                          <p:val>
                                            <p:strVal val="#ppt_x"/>
                                          </p:val>
                                        </p:tav>
                                        <p:tav tm="100000">
                                          <p:val>
                                            <p:strVal val="#ppt_x"/>
                                          </p:val>
                                        </p:tav>
                                      </p:tavLst>
                                    </p:anim>
                                    <p:anim calcmode="lin" valueType="num">
                                      <p:cBhvr>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p:cTn id="13" dur="500" fill="hold"/>
                                        <p:tgtEl>
                                          <p:spTgt spid="8195"/>
                                        </p:tgtEl>
                                        <p:attrNameLst>
                                          <p:attrName>ppt_x</p:attrName>
                                        </p:attrNameLst>
                                      </p:cBhvr>
                                      <p:tavLst>
                                        <p:tav tm="0">
                                          <p:val>
                                            <p:strVal val="#ppt_x"/>
                                          </p:val>
                                        </p:tav>
                                        <p:tav tm="100000">
                                          <p:val>
                                            <p:strVal val="#ppt_x"/>
                                          </p:val>
                                        </p:tav>
                                      </p:tavLst>
                                    </p:anim>
                                    <p:anim calcmode="lin" valueType="num">
                                      <p:cBhvr>
                                        <p:cTn id="14"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100000">
                                          <p:val>
                                            <p:strVal val="#ppt_x"/>
                                          </p:val>
                                        </p:tav>
                                      </p:tavLst>
                                    </p:anim>
                                    <p:anim calcmode="lin" valueType="num">
                                      <p:cBhvr>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ppt_x</p:attrName>
                                        </p:attrNameLst>
                                      </p:cBhvr>
                                      <p:tavLst>
                                        <p:tav tm="0">
                                          <p:val>
                                            <p:strVal val="#ppt_x"/>
                                          </p:val>
                                        </p:tav>
                                        <p:tav tm="100000">
                                          <p:val>
                                            <p:strVal val="#ppt_x"/>
                                          </p:val>
                                        </p:tav>
                                      </p:tavLst>
                                    </p:anim>
                                    <p:anim calcmode="lin" valueType="num">
                                      <p:cBhvr>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ppt_x</p:attrName>
                                        </p:attrNameLst>
                                      </p:cBhvr>
                                      <p:tavLst>
                                        <p:tav tm="0">
                                          <p:val>
                                            <p:strVal val="#ppt_x"/>
                                          </p:val>
                                        </p:tav>
                                        <p:tav tm="100000">
                                          <p:val>
                                            <p:strVal val="#ppt_x"/>
                                          </p:val>
                                        </p:tav>
                                      </p:tavLst>
                                    </p:anim>
                                    <p:anim calcmode="lin" valueType="num">
                                      <p:cBhvr>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ppt_x</p:attrName>
                                        </p:attrNameLst>
                                      </p:cBhvr>
                                      <p:tavLst>
                                        <p:tav tm="0">
                                          <p:val>
                                            <p:strVal val="#ppt_x"/>
                                          </p:val>
                                        </p:tav>
                                        <p:tav tm="100000">
                                          <p:val>
                                            <p:strVal val="#ppt_x"/>
                                          </p:val>
                                        </p:tav>
                                      </p:tavLst>
                                    </p:anim>
                                    <p:anim calcmode="lin" valueType="num">
                                      <p:cBhvr>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ppt_x</p:attrName>
                                        </p:attrNameLst>
                                      </p:cBhvr>
                                      <p:tavLst>
                                        <p:tav tm="0">
                                          <p:val>
                                            <p:strVal val="#ppt_x"/>
                                          </p:val>
                                        </p:tav>
                                        <p:tav tm="100000">
                                          <p:val>
                                            <p:strVal val="#ppt_x"/>
                                          </p:val>
                                        </p:tav>
                                      </p:tavLst>
                                    </p:anim>
                                    <p:anim calcmode="lin" valueType="num">
                                      <p:cBhvr>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ppt_x</p:attrName>
                                        </p:attrNameLst>
                                      </p:cBhvr>
                                      <p:tavLst>
                                        <p:tav tm="0">
                                          <p:val>
                                            <p:strVal val="#ppt_x"/>
                                          </p:val>
                                        </p:tav>
                                        <p:tav tm="100000">
                                          <p:val>
                                            <p:strVal val="#ppt_x"/>
                                          </p:val>
                                        </p:tav>
                                      </p:tavLst>
                                    </p:anim>
                                    <p:anim calcmode="lin" valueType="num">
                                      <p:cBhvr>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ppt_x</p:attrName>
                                        </p:attrNameLst>
                                      </p:cBhvr>
                                      <p:tavLst>
                                        <p:tav tm="0">
                                          <p:val>
                                            <p:strVal val="#ppt_x"/>
                                          </p:val>
                                        </p:tav>
                                        <p:tav tm="100000">
                                          <p:val>
                                            <p:strVal val="#ppt_x"/>
                                          </p:val>
                                        </p:tav>
                                      </p:tavLst>
                                    </p:anim>
                                    <p:anim calcmode="lin" valueType="num">
                                      <p:cBhvr>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ppt_x</p:attrName>
                                        </p:attrNameLst>
                                      </p:cBhvr>
                                      <p:tavLst>
                                        <p:tav tm="0">
                                          <p:val>
                                            <p:strVal val="#ppt_x"/>
                                          </p:val>
                                        </p:tav>
                                        <p:tav tm="100000">
                                          <p:val>
                                            <p:strVal val="#ppt_x"/>
                                          </p:val>
                                        </p:tav>
                                      </p:tavLst>
                                    </p:anim>
                                    <p:anim calcmode="lin" valueType="num">
                                      <p:cBhvr>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ppt_x</p:attrName>
                                        </p:attrNameLst>
                                      </p:cBhvr>
                                      <p:tavLst>
                                        <p:tav tm="0">
                                          <p:val>
                                            <p:strVal val="#ppt_x"/>
                                          </p:val>
                                        </p:tav>
                                        <p:tav tm="100000">
                                          <p:val>
                                            <p:strVal val="#ppt_x"/>
                                          </p:val>
                                        </p:tav>
                                      </p:tavLst>
                                    </p:anim>
                                    <p:anim calcmode="lin" valueType="num">
                                      <p:cBhvr>
                                        <p:cTn id="7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 calcmode="lin" valueType="num">
                                      <p:cBhvr>
                                        <p:cTn id="79" dur="500" fill="hold"/>
                                        <p:tgtEl>
                                          <p:spTgt spid="23"/>
                                        </p:tgtEl>
                                        <p:attrNameLst>
                                          <p:attrName>ppt_x</p:attrName>
                                        </p:attrNameLst>
                                      </p:cBhvr>
                                      <p:tavLst>
                                        <p:tav tm="0">
                                          <p:val>
                                            <p:strVal val="#ppt_x"/>
                                          </p:val>
                                        </p:tav>
                                        <p:tav tm="100000">
                                          <p:val>
                                            <p:strVal val="#ppt_x"/>
                                          </p:val>
                                        </p:tav>
                                      </p:tavLst>
                                    </p:anim>
                                    <p:anim calcmode="lin" valueType="num">
                                      <p:cBhvr>
                                        <p:cTn id="8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ppt_x</p:attrName>
                                        </p:attrNameLst>
                                      </p:cBhvr>
                                      <p:tavLst>
                                        <p:tav tm="0">
                                          <p:val>
                                            <p:strVal val="#ppt_x"/>
                                          </p:val>
                                        </p:tav>
                                        <p:tav tm="100000">
                                          <p:val>
                                            <p:strVal val="#ppt_x"/>
                                          </p:val>
                                        </p:tav>
                                      </p:tavLst>
                                    </p:anim>
                                    <p:anim calcmode="lin" valueType="num">
                                      <p:cBhvr>
                                        <p:cTn id="8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8131"/>
                                        </p:tgtEl>
                                        <p:attrNameLst>
                                          <p:attrName>style.visibility</p:attrName>
                                        </p:attrNameLst>
                                      </p:cBhvr>
                                      <p:to>
                                        <p:strVal val="visible"/>
                                      </p:to>
                                    </p:set>
                                    <p:anim calcmode="lin" valueType="num">
                                      <p:cBhvr>
                                        <p:cTn id="91" dur="500" fill="hold"/>
                                        <p:tgtEl>
                                          <p:spTgt spid="48131"/>
                                        </p:tgtEl>
                                        <p:attrNameLst>
                                          <p:attrName>ppt_x</p:attrName>
                                        </p:attrNameLst>
                                      </p:cBhvr>
                                      <p:tavLst>
                                        <p:tav tm="0">
                                          <p:val>
                                            <p:strVal val="#ppt_x"/>
                                          </p:val>
                                        </p:tav>
                                        <p:tav tm="100000">
                                          <p:val>
                                            <p:strVal val="#ppt_x"/>
                                          </p:val>
                                        </p:tav>
                                      </p:tavLst>
                                    </p:anim>
                                    <p:anim calcmode="lin" valueType="num">
                                      <p:cBhvr>
                                        <p:cTn id="92"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48132"/>
                                        </p:tgtEl>
                                        <p:attrNameLst>
                                          <p:attrName>style.visibility</p:attrName>
                                        </p:attrNameLst>
                                      </p:cBhvr>
                                      <p:to>
                                        <p:strVal val="visible"/>
                                      </p:to>
                                    </p:set>
                                    <p:anim calcmode="lin" valueType="num">
                                      <p:cBhvr>
                                        <p:cTn id="97" dur="500" fill="hold"/>
                                        <p:tgtEl>
                                          <p:spTgt spid="48132"/>
                                        </p:tgtEl>
                                        <p:attrNameLst>
                                          <p:attrName>ppt_x</p:attrName>
                                        </p:attrNameLst>
                                      </p:cBhvr>
                                      <p:tavLst>
                                        <p:tav tm="0">
                                          <p:val>
                                            <p:strVal val="#ppt_x"/>
                                          </p:val>
                                        </p:tav>
                                        <p:tav tm="100000">
                                          <p:val>
                                            <p:strVal val="#ppt_x"/>
                                          </p:val>
                                        </p:tav>
                                      </p:tavLst>
                                    </p:anim>
                                    <p:anim calcmode="lin" valueType="num">
                                      <p:cBhvr>
                                        <p:cTn id="98" dur="500" fill="hold"/>
                                        <p:tgtEl>
                                          <p:spTgt spid="48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5" grpId="1"/>
      <p:bldP spid="4" grpId="0" bldLvl="0" animBg="1"/>
      <p:bldP spid="21" grpId="0" bldLvl="0" animBg="1"/>
      <p:bldP spid="22" grpId="0" bldLvl="0" animBg="1"/>
      <p:bldP spid="5" grpId="0" bldLvl="0" animBg="1"/>
      <p:bldP spid="6" grpId="0" bldLvl="0" animBg="1"/>
      <p:bldP spid="12" grpId="0" bldLvl="0" animBg="1"/>
      <p:bldP spid="11" grpId="0" bldLvl="0" animBg="1"/>
      <p:bldP spid="7" grpId="0" bldLvl="0" animBg="1"/>
      <p:bldP spid="13" grpId="0" bldLvl="0" animBg="1"/>
      <p:bldP spid="14" grpId="0" bldLvl="0" animBg="1"/>
      <p:bldP spid="23" grpId="0" bldLvl="0" animBg="1"/>
      <p:bldP spid="24" grpId="0" bldLvl="0" animBg="1"/>
      <p:bldP spid="48131" grpId="0" bldLvl="0" animBg="1"/>
      <p:bldP spid="4813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5" name="矩形 8194"/>
          <p:cNvSpPr/>
          <p:nvPr/>
        </p:nvSpPr>
        <p:spPr>
          <a:xfrm>
            <a:off x="173831" y="1733550"/>
            <a:ext cx="2949178" cy="3415030"/>
          </a:xfrm>
          <a:prstGeom prst="rect">
            <a:avLst/>
          </a:prstGeom>
          <a:noFill/>
          <a:ln w="9525">
            <a:noFill/>
          </a:ln>
        </p:spPr>
        <p:txBody>
          <a:bodyPr wrap="square" anchor="t">
            <a:spAutoFit/>
          </a:bodyPr>
          <a:p>
            <a:pPr>
              <a:lnSpc>
                <a:spcPct val="200000"/>
              </a:lnSpc>
            </a:pPr>
            <a:r>
              <a:rPr lang="zh-CN" altLang="en-US" sz="2700" b="1">
                <a:solidFill>
                  <a:srgbClr val="0B15E7"/>
                </a:solidFill>
                <a:latin typeface="宋体" panose="02010600030101010101" pitchFamily="2" charset="-122"/>
                <a:ea typeface="宋体" panose="02010600030101010101" pitchFamily="2" charset="-122"/>
              </a:rPr>
              <a:t>断头今日意如何? 创业艰难百战多。 此去泉台招旧部, 旌旗十万斩阎罗。</a:t>
            </a:r>
            <a:endParaRPr lang="zh-CN" altLang="en-US" sz="2700" b="1">
              <a:solidFill>
                <a:srgbClr val="0B15E7"/>
              </a:solidFill>
              <a:latin typeface="宋体" panose="02010600030101010101" pitchFamily="2" charset="-122"/>
              <a:ea typeface="宋体" panose="02010600030101010101" pitchFamily="2" charset="-122"/>
            </a:endParaRPr>
          </a:p>
        </p:txBody>
      </p:sp>
      <p:sp>
        <p:nvSpPr>
          <p:cNvPr id="20" name="文本框 19"/>
          <p:cNvSpPr txBox="1"/>
          <p:nvPr/>
        </p:nvSpPr>
        <p:spPr>
          <a:xfrm>
            <a:off x="95250" y="1017985"/>
            <a:ext cx="5187950" cy="645160"/>
          </a:xfrm>
          <a:prstGeom prst="rect">
            <a:avLst/>
          </a:prstGeom>
          <a:noFill/>
          <a:ln w="9525">
            <a:noFill/>
          </a:ln>
        </p:spPr>
        <p:txBody>
          <a:bodyPr wrap="none" anchor="t">
            <a:spAutoFit/>
          </a:bodyPr>
          <a:p>
            <a:r>
              <a:rPr lang="zh-CN" altLang="en-US" sz="3600" b="1" dirty="0">
                <a:latin typeface="Calibri" panose="020F0502020204030204" charset="0"/>
                <a:ea typeface="宋体" panose="02010600030101010101" pitchFamily="2" charset="-122"/>
                <a:sym typeface="宋体" panose="02010600030101010101" pitchFamily="2" charset="-122"/>
              </a:rPr>
              <a:t>炼字</a:t>
            </a:r>
            <a:r>
              <a:rPr lang="en-US" altLang="zh-CN" sz="3600" b="1" dirty="0">
                <a:latin typeface="Calibri" panose="020F0502020204030204" charset="0"/>
                <a:ea typeface="宋体" panose="02010600030101010101" pitchFamily="2" charset="-122"/>
                <a:sym typeface="宋体" panose="02010600030101010101" pitchFamily="2" charset="-122"/>
              </a:rPr>
              <a:t>—</a:t>
            </a:r>
            <a:r>
              <a:rPr lang="zh-CN" altLang="en-US" sz="3600" b="1" dirty="0">
                <a:latin typeface="Calibri" panose="020F0502020204030204" charset="0"/>
                <a:ea typeface="宋体" panose="02010600030101010101" pitchFamily="2" charset="-122"/>
                <a:sym typeface="宋体" panose="02010600030101010101" pitchFamily="2" charset="-122"/>
              </a:rPr>
              <a:t>哪些字词用得好？</a:t>
            </a:r>
            <a:endParaRPr lang="zh-CN" altLang="en-US" sz="3600" b="1" dirty="0">
              <a:latin typeface="Calibri" panose="020F0502020204030204" charset="0"/>
              <a:ea typeface="宋体" panose="02010600030101010101" pitchFamily="2" charset="-122"/>
              <a:sym typeface="宋体" panose="02010600030101010101" pitchFamily="2" charset="-122"/>
            </a:endParaRPr>
          </a:p>
        </p:txBody>
      </p:sp>
      <p:sp>
        <p:nvSpPr>
          <p:cNvPr id="15" name="文本框 14"/>
          <p:cNvSpPr txBox="1"/>
          <p:nvPr/>
        </p:nvSpPr>
        <p:spPr>
          <a:xfrm>
            <a:off x="2857500" y="1640681"/>
            <a:ext cx="5936456" cy="506730"/>
          </a:xfrm>
          <a:prstGeom prst="rect">
            <a:avLst/>
          </a:prstGeom>
          <a:noFill/>
          <a:ln w="9525">
            <a:noFill/>
          </a:ln>
        </p:spPr>
        <p:txBody>
          <a:bodyPr wrap="square" anchor="t">
            <a:spAutoFit/>
          </a:bodyPr>
          <a:p>
            <a:r>
              <a:rPr lang="en-US" altLang="zh-CN" sz="2700" b="1" dirty="0">
                <a:latin typeface="Times New Roman" panose="02020603050405020304" pitchFamily="18" charset="0"/>
                <a:ea typeface="宋体" panose="02010600030101010101" pitchFamily="2" charset="-122"/>
                <a:sym typeface="宋体" panose="02010600030101010101" pitchFamily="2" charset="-122"/>
              </a:rPr>
              <a:t>1</a:t>
            </a:r>
            <a:r>
              <a:rPr lang="zh-CN" altLang="en-US" sz="2700" b="1" dirty="0">
                <a:latin typeface="Times New Roman" panose="02020603050405020304" pitchFamily="18" charset="0"/>
                <a:ea typeface="宋体" panose="02010600030101010101" pitchFamily="2" charset="-122"/>
                <a:sym typeface="宋体" panose="02010600030101010101" pitchFamily="2" charset="-122"/>
              </a:rPr>
              <a:t>、招”可否换成“集”“收”“率”？</a:t>
            </a:r>
            <a:r>
              <a:rPr lang="zh-CN" altLang="en-US" sz="2400" b="1" dirty="0">
                <a:latin typeface="Times New Roman" panose="02020603050405020304" pitchFamily="18" charset="0"/>
                <a:ea typeface="宋体" panose="02010600030101010101" pitchFamily="2" charset="-122"/>
                <a:sym typeface="宋体" panose="02010600030101010101" pitchFamily="2" charset="-122"/>
              </a:rPr>
              <a:t> </a:t>
            </a:r>
            <a:endParaRPr lang="zh-CN" altLang="en-US" sz="2400" b="1">
              <a:latin typeface="Calibri" panose="020F0502020204030204" charset="0"/>
              <a:ea typeface="宋体" panose="02010600030101010101" pitchFamily="2" charset="-122"/>
            </a:endParaRPr>
          </a:p>
        </p:txBody>
      </p:sp>
      <p:cxnSp>
        <p:nvCxnSpPr>
          <p:cNvPr id="5" name="直接连接符 4"/>
          <p:cNvCxnSpPr/>
          <p:nvPr/>
        </p:nvCxnSpPr>
        <p:spPr>
          <a:xfrm>
            <a:off x="2845594" y="2170510"/>
            <a:ext cx="11906" cy="3040856"/>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969419" y="2302669"/>
            <a:ext cx="5614988" cy="2999740"/>
          </a:xfrm>
          <a:prstGeom prst="rect">
            <a:avLst/>
          </a:prstGeom>
        </p:spPr>
        <p:style>
          <a:lnRef idx="2">
            <a:schemeClr val="accent6"/>
          </a:lnRef>
          <a:fillRef idx="1">
            <a:schemeClr val="lt1"/>
          </a:fillRef>
          <a:effectRef idx="0">
            <a:schemeClr val="accent6"/>
          </a:effectRef>
          <a:fontRef idx="minor">
            <a:schemeClr val="dk1"/>
          </a:fontRef>
        </p:style>
        <p:txBody>
          <a:bodyPr wrap="square" rtlCol="0" anchor="t">
            <a:spAutoFit/>
          </a:bodyPr>
          <a:p>
            <a:pPr fontAlgn="auto"/>
            <a:r>
              <a:rPr lang="en-US" altLang="zh-CN" sz="2700" b="1" strike="noStrike" noProof="1" dirty="0">
                <a:solidFill>
                  <a:srgbClr val="000000"/>
                </a:solidFill>
                <a:latin typeface="楷体" pitchFamily="49" charset="-122"/>
                <a:ea typeface="楷体" pitchFamily="49" charset="-122"/>
                <a:cs typeface="楷体" pitchFamily="49" charset="-122"/>
                <a:sym typeface="+mn-ea"/>
              </a:rPr>
              <a:t>“</a:t>
            </a:r>
            <a:r>
              <a:rPr lang="zh-CN" altLang="en-US" sz="2700" b="1" strike="noStrike" noProof="1" dirty="0">
                <a:solidFill>
                  <a:srgbClr val="000000"/>
                </a:solidFill>
                <a:latin typeface="楷体" pitchFamily="49" charset="-122"/>
                <a:ea typeface="楷体" pitchFamily="49" charset="-122"/>
                <a:cs typeface="楷体" pitchFamily="49" charset="-122"/>
                <a:sym typeface="+mn-ea"/>
              </a:rPr>
              <a:t>招</a:t>
            </a:r>
            <a:r>
              <a:rPr lang="en-US" altLang="zh-CN" sz="2700" b="1" strike="noStrike" noProof="1" dirty="0">
                <a:solidFill>
                  <a:srgbClr val="000000"/>
                </a:solidFill>
                <a:latin typeface="楷体" pitchFamily="49" charset="-122"/>
                <a:ea typeface="楷体" pitchFamily="49" charset="-122"/>
                <a:cs typeface="楷体" pitchFamily="49" charset="-122"/>
                <a:sym typeface="+mn-ea"/>
              </a:rPr>
              <a:t>”</a:t>
            </a:r>
            <a:r>
              <a:rPr lang="zh-CN" altLang="en-US" sz="2700" b="1" strike="noStrike" noProof="1" dirty="0">
                <a:solidFill>
                  <a:srgbClr val="000000"/>
                </a:solidFill>
                <a:latin typeface="楷体" pitchFamily="49" charset="-122"/>
                <a:ea typeface="楷体" pitchFamily="49" charset="-122"/>
                <a:cs typeface="楷体" pitchFamily="49" charset="-122"/>
                <a:sym typeface="+mn-ea"/>
              </a:rPr>
              <a:t>是</a:t>
            </a:r>
            <a:r>
              <a:rPr lang="zh-CN" altLang="en-US" sz="2700" b="1" strike="noStrike" noProof="1" dirty="0">
                <a:solidFill>
                  <a:srgbClr val="FF0000"/>
                </a:solidFill>
                <a:latin typeface="楷体" pitchFamily="49" charset="-122"/>
                <a:ea typeface="楷体" pitchFamily="49" charset="-122"/>
                <a:cs typeface="楷体" pitchFamily="49" charset="-122"/>
                <a:sym typeface="+mn-ea"/>
              </a:rPr>
              <a:t>招集</a:t>
            </a:r>
            <a:r>
              <a:rPr lang="zh-CN" altLang="en-US" sz="2700" b="1" strike="noStrike" noProof="1" dirty="0">
                <a:solidFill>
                  <a:srgbClr val="000000"/>
                </a:solidFill>
                <a:latin typeface="楷体" pitchFamily="49" charset="-122"/>
                <a:ea typeface="楷体" pitchFamily="49" charset="-122"/>
                <a:cs typeface="楷体" pitchFamily="49" charset="-122"/>
                <a:sym typeface="+mn-ea"/>
              </a:rPr>
              <a:t>的意思，表现把在不同战场、不同时间牺牲的部下英魂召集起来，</a:t>
            </a:r>
            <a:r>
              <a:rPr lang="zh-CN" altLang="en-US" sz="2700" b="1" strike="noStrike" noProof="1" dirty="0">
                <a:solidFill>
                  <a:srgbClr val="FF0000"/>
                </a:solidFill>
                <a:latin typeface="楷体" pitchFamily="49" charset="-122"/>
                <a:ea typeface="楷体" pitchFamily="49" charset="-122"/>
                <a:cs typeface="楷体" pitchFamily="49" charset="-122"/>
                <a:sym typeface="+mn-ea"/>
              </a:rPr>
              <a:t>空间广阔，声势浩大</a:t>
            </a:r>
            <a:r>
              <a:rPr lang="zh-CN" altLang="zh-CN" sz="2700" b="1" strike="noStrike" noProof="1" dirty="0">
                <a:solidFill>
                  <a:srgbClr val="FF0000"/>
                </a:solidFill>
                <a:latin typeface="楷体" pitchFamily="49" charset="-122"/>
                <a:ea typeface="楷体" pitchFamily="49" charset="-122"/>
                <a:cs typeface="楷体" pitchFamily="49" charset="-122"/>
                <a:sym typeface="+mn-ea"/>
              </a:rPr>
              <a:t>，</a:t>
            </a:r>
            <a:r>
              <a:rPr lang="zh-CN" altLang="zh-CN" sz="2700" b="1" strike="noStrike" noProof="1" dirty="0">
                <a:solidFill>
                  <a:srgbClr val="000000"/>
                </a:solidFill>
                <a:latin typeface="楷体" pitchFamily="49" charset="-122"/>
                <a:ea typeface="楷体" pitchFamily="49" charset="-122"/>
                <a:cs typeface="楷体" pitchFamily="49" charset="-122"/>
                <a:sym typeface="+mn-ea"/>
              </a:rPr>
              <a:t>体现革命领袖的</a:t>
            </a:r>
            <a:r>
              <a:rPr lang="zh-CN" altLang="zh-CN" sz="2700" b="1" strike="noStrike" noProof="1" dirty="0">
                <a:solidFill>
                  <a:srgbClr val="FF0000"/>
                </a:solidFill>
                <a:latin typeface="楷体" pitchFamily="49" charset="-122"/>
                <a:ea typeface="楷体" pitchFamily="49" charset="-122"/>
                <a:cs typeface="楷体" pitchFamily="49" charset="-122"/>
                <a:sym typeface="+mn-ea"/>
              </a:rPr>
              <a:t>号召力。</a:t>
            </a:r>
            <a:endParaRPr lang="zh-CN" altLang="zh-CN" sz="2700" b="1" strike="noStrike" noProof="1" dirty="0">
              <a:solidFill>
                <a:srgbClr val="FF0000"/>
              </a:solidFill>
              <a:latin typeface="楷体" pitchFamily="49" charset="-122"/>
              <a:ea typeface="楷体" pitchFamily="49" charset="-122"/>
              <a:cs typeface="楷体" pitchFamily="49" charset="-122"/>
              <a:sym typeface="+mn-ea"/>
            </a:endParaRPr>
          </a:p>
          <a:p>
            <a:pPr fontAlgn="auto"/>
            <a:r>
              <a:rPr lang="zh-CN" altLang="en-US" sz="2700" b="1" strike="noStrike" noProof="1" dirty="0">
                <a:solidFill>
                  <a:srgbClr val="000000"/>
                </a:solidFill>
                <a:latin typeface="楷体" pitchFamily="49" charset="-122"/>
                <a:ea typeface="楷体" pitchFamily="49" charset="-122"/>
                <a:cs typeface="楷体" pitchFamily="49" charset="-122"/>
                <a:sym typeface="+mn-ea"/>
              </a:rPr>
              <a:t>“集”，</a:t>
            </a:r>
            <a:r>
              <a:rPr lang="zh-CN" altLang="en-US" sz="2700" b="1" strike="noStrike" noProof="1" dirty="0">
                <a:solidFill>
                  <a:srgbClr val="FF0000"/>
                </a:solidFill>
                <a:latin typeface="楷体" pitchFamily="49" charset="-122"/>
                <a:ea typeface="楷体" pitchFamily="49" charset="-122"/>
                <a:cs typeface="楷体" pitchFamily="49" charset="-122"/>
                <a:sym typeface="+mn-ea"/>
              </a:rPr>
              <a:t>空间较小；</a:t>
            </a:r>
            <a:endParaRPr lang="zh-CN" altLang="en-US" sz="2700" b="1" strike="noStrike" noProof="1" dirty="0">
              <a:solidFill>
                <a:srgbClr val="FF0000"/>
              </a:solidFill>
              <a:latin typeface="楷体" pitchFamily="49" charset="-122"/>
              <a:ea typeface="楷体" pitchFamily="49" charset="-122"/>
              <a:cs typeface="楷体" pitchFamily="49" charset="-122"/>
              <a:sym typeface="+mn-ea"/>
            </a:endParaRPr>
          </a:p>
          <a:p>
            <a:pPr fontAlgn="auto"/>
            <a:r>
              <a:rPr lang="zh-CN" altLang="en-US" sz="2700" b="1" strike="noStrike" noProof="1" dirty="0">
                <a:solidFill>
                  <a:srgbClr val="000000"/>
                </a:solidFill>
                <a:latin typeface="楷体" pitchFamily="49" charset="-122"/>
                <a:ea typeface="楷体" pitchFamily="49" charset="-122"/>
                <a:cs typeface="楷体" pitchFamily="49" charset="-122"/>
                <a:sym typeface="+mn-ea"/>
              </a:rPr>
              <a:t>“收”，</a:t>
            </a:r>
            <a:r>
              <a:rPr lang="zh-CN" altLang="en-US" sz="2700" b="1" strike="noStrike" noProof="1" dirty="0">
                <a:solidFill>
                  <a:srgbClr val="FF0000"/>
                </a:solidFill>
                <a:latin typeface="楷体" pitchFamily="49" charset="-122"/>
                <a:ea typeface="楷体" pitchFamily="49" charset="-122"/>
                <a:cs typeface="楷体" pitchFamily="49" charset="-122"/>
                <a:sym typeface="+mn-ea"/>
              </a:rPr>
              <a:t>缺乏声势；</a:t>
            </a:r>
            <a:endParaRPr lang="zh-CN" altLang="en-US" sz="2700" b="1" strike="noStrike" noProof="1" dirty="0">
              <a:solidFill>
                <a:srgbClr val="FF0000"/>
              </a:solidFill>
              <a:latin typeface="楷体" pitchFamily="49" charset="-122"/>
              <a:ea typeface="楷体" pitchFamily="49" charset="-122"/>
              <a:cs typeface="楷体" pitchFamily="49" charset="-122"/>
              <a:sym typeface="+mn-ea"/>
            </a:endParaRPr>
          </a:p>
          <a:p>
            <a:pPr fontAlgn="auto"/>
            <a:r>
              <a:rPr lang="zh-CN" altLang="en-US" sz="2700" b="1" strike="noStrike" noProof="1" dirty="0">
                <a:solidFill>
                  <a:srgbClr val="000000"/>
                </a:solidFill>
                <a:latin typeface="楷体" pitchFamily="49" charset="-122"/>
                <a:ea typeface="楷体" pitchFamily="49" charset="-122"/>
                <a:cs typeface="楷体" pitchFamily="49" charset="-122"/>
                <a:sym typeface="+mn-ea"/>
              </a:rPr>
              <a:t>“率”，</a:t>
            </a:r>
            <a:r>
              <a:rPr lang="zh-CN" altLang="en-US" sz="2700" b="1" strike="noStrike" noProof="1" dirty="0">
                <a:solidFill>
                  <a:srgbClr val="FF0000"/>
                </a:solidFill>
                <a:latin typeface="楷体" pitchFamily="49" charset="-122"/>
                <a:ea typeface="楷体" pitchFamily="49" charset="-122"/>
                <a:cs typeface="楷体" pitchFamily="49" charset="-122"/>
                <a:sym typeface="+mn-ea"/>
              </a:rPr>
              <a:t>不含招之意。</a:t>
            </a:r>
            <a:endParaRPr lang="zh-CN" altLang="en-US" sz="2700" b="1" strike="noStrike" noProof="1" dirty="0">
              <a:solidFill>
                <a:srgbClr val="FF0000"/>
              </a:solidFill>
              <a:latin typeface="楷体" pitchFamily="49" charset="-122"/>
              <a:ea typeface="楷体" pitchFamily="49" charset="-122"/>
              <a:cs typeface="楷体" pitchFamily="49" charset="-122"/>
              <a:sym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p:cTn id="7" dur="5000" fill="hold"/>
                                        <p:tgtEl>
                                          <p:spTgt spid="8195"/>
                                        </p:tgtEl>
                                        <p:attrNameLst>
                                          <p:attrName>ppt_x</p:attrName>
                                        </p:attrNameLst>
                                      </p:cBhvr>
                                      <p:tavLst>
                                        <p:tav tm="0">
                                          <p:val>
                                            <p:strVal val="#ppt_x"/>
                                          </p:val>
                                        </p:tav>
                                        <p:tav tm="100000">
                                          <p:val>
                                            <p:strVal val="#ppt_x"/>
                                          </p:val>
                                        </p:tav>
                                      </p:tavLst>
                                    </p:anim>
                                    <p:anim calcmode="lin" valueType="num">
                                      <p:cBhvr>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100000">
                                          <p:val>
                                            <p:strVal val="#ppt_x"/>
                                          </p:val>
                                        </p:tav>
                                      </p:tavLst>
                                    </p:anim>
                                    <p:anim calcmode="lin" valueType="num">
                                      <p:cBhvr>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20" grpId="0"/>
      <p:bldP spid="15" grpId="0"/>
      <p:bldP spid="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5" name="矩形 8194"/>
          <p:cNvSpPr/>
          <p:nvPr/>
        </p:nvSpPr>
        <p:spPr>
          <a:xfrm>
            <a:off x="173831" y="1733550"/>
            <a:ext cx="2949178" cy="3415030"/>
          </a:xfrm>
          <a:prstGeom prst="rect">
            <a:avLst/>
          </a:prstGeom>
          <a:noFill/>
          <a:ln w="9525">
            <a:noFill/>
          </a:ln>
        </p:spPr>
        <p:txBody>
          <a:bodyPr wrap="square" anchor="t">
            <a:spAutoFit/>
          </a:bodyPr>
          <a:p>
            <a:pPr>
              <a:lnSpc>
                <a:spcPct val="200000"/>
              </a:lnSpc>
            </a:pPr>
            <a:r>
              <a:rPr lang="zh-CN" altLang="en-US" sz="2700" b="1">
                <a:solidFill>
                  <a:srgbClr val="0B15E7"/>
                </a:solidFill>
                <a:latin typeface="宋体" panose="02010600030101010101" pitchFamily="2" charset="-122"/>
                <a:ea typeface="宋体" panose="02010600030101010101" pitchFamily="2" charset="-122"/>
              </a:rPr>
              <a:t>断头今日意如何? 创业艰难百战多。 此去泉台招旧部, 旌旗十万斩阎罗。</a:t>
            </a:r>
            <a:endParaRPr lang="zh-CN" altLang="en-US" sz="2700" b="1">
              <a:solidFill>
                <a:srgbClr val="0B15E7"/>
              </a:solidFill>
              <a:latin typeface="宋体" panose="02010600030101010101" pitchFamily="2" charset="-122"/>
              <a:ea typeface="宋体" panose="02010600030101010101" pitchFamily="2" charset="-122"/>
            </a:endParaRPr>
          </a:p>
        </p:txBody>
      </p:sp>
      <p:sp>
        <p:nvSpPr>
          <p:cNvPr id="20" name="文本框 19"/>
          <p:cNvSpPr txBox="1"/>
          <p:nvPr/>
        </p:nvSpPr>
        <p:spPr>
          <a:xfrm>
            <a:off x="95250" y="1017985"/>
            <a:ext cx="5187950" cy="645160"/>
          </a:xfrm>
          <a:prstGeom prst="rect">
            <a:avLst/>
          </a:prstGeom>
          <a:noFill/>
          <a:ln w="9525">
            <a:noFill/>
          </a:ln>
        </p:spPr>
        <p:txBody>
          <a:bodyPr wrap="none" anchor="t">
            <a:spAutoFit/>
          </a:bodyPr>
          <a:p>
            <a:r>
              <a:rPr lang="zh-CN" altLang="en-US" sz="3600" b="1" dirty="0">
                <a:latin typeface="Calibri" panose="020F0502020204030204" charset="0"/>
                <a:ea typeface="宋体" panose="02010600030101010101" pitchFamily="2" charset="-122"/>
                <a:sym typeface="宋体" panose="02010600030101010101" pitchFamily="2" charset="-122"/>
              </a:rPr>
              <a:t>炼字</a:t>
            </a:r>
            <a:r>
              <a:rPr lang="en-US" altLang="zh-CN" sz="3600" b="1" dirty="0">
                <a:latin typeface="Calibri" panose="020F0502020204030204" charset="0"/>
                <a:ea typeface="宋体" panose="02010600030101010101" pitchFamily="2" charset="-122"/>
                <a:sym typeface="宋体" panose="02010600030101010101" pitchFamily="2" charset="-122"/>
              </a:rPr>
              <a:t>—</a:t>
            </a:r>
            <a:r>
              <a:rPr lang="zh-CN" altLang="en-US" sz="3600" b="1" dirty="0">
                <a:latin typeface="Calibri" panose="020F0502020204030204" charset="0"/>
                <a:ea typeface="宋体" panose="02010600030101010101" pitchFamily="2" charset="-122"/>
                <a:sym typeface="宋体" panose="02010600030101010101" pitchFamily="2" charset="-122"/>
              </a:rPr>
              <a:t>哪些字词用得好？</a:t>
            </a:r>
            <a:endParaRPr lang="zh-CN" altLang="en-US" sz="3600" b="1" dirty="0">
              <a:latin typeface="Calibri" panose="020F0502020204030204" charset="0"/>
              <a:ea typeface="宋体" panose="02010600030101010101" pitchFamily="2" charset="-122"/>
              <a:sym typeface="宋体" panose="02010600030101010101" pitchFamily="2" charset="-122"/>
            </a:endParaRPr>
          </a:p>
        </p:txBody>
      </p:sp>
      <p:sp>
        <p:nvSpPr>
          <p:cNvPr id="4" name="文本框 3"/>
          <p:cNvSpPr txBox="1"/>
          <p:nvPr/>
        </p:nvSpPr>
        <p:spPr>
          <a:xfrm>
            <a:off x="2845594" y="1640681"/>
            <a:ext cx="6387704" cy="506730"/>
          </a:xfrm>
          <a:prstGeom prst="rect">
            <a:avLst/>
          </a:prstGeom>
          <a:noFill/>
          <a:ln w="9525">
            <a:noFill/>
          </a:ln>
        </p:spPr>
        <p:txBody>
          <a:bodyPr wrap="square" anchor="t">
            <a:spAutoFit/>
          </a:bodyPr>
          <a:p>
            <a:r>
              <a:rPr lang="en-US" altLang="zh-CN" sz="2700" b="1" dirty="0">
                <a:latin typeface="Times New Roman" panose="02020603050405020304" pitchFamily="18" charset="0"/>
                <a:ea typeface="宋体" panose="02010600030101010101" pitchFamily="2" charset="-122"/>
                <a:sym typeface="宋体" panose="02010600030101010101" pitchFamily="2" charset="-122"/>
              </a:rPr>
              <a:t>2</a:t>
            </a:r>
            <a:r>
              <a:rPr lang="zh-CN" altLang="en-US" sz="2700" b="1" dirty="0">
                <a:latin typeface="Times New Roman" panose="02020603050405020304" pitchFamily="18" charset="0"/>
                <a:ea typeface="宋体" panose="02010600030101010101" pitchFamily="2" charset="-122"/>
                <a:sym typeface="宋体" panose="02010600030101010101" pitchFamily="2" charset="-122"/>
              </a:rPr>
              <a:t>、“斩”可否换成“杀”“伐”“打”？ </a:t>
            </a:r>
            <a:endParaRPr lang="zh-CN" altLang="en-US" sz="2700" b="1">
              <a:latin typeface="Calibri" panose="020F0502020204030204" charset="0"/>
              <a:ea typeface="宋体" panose="02010600030101010101" pitchFamily="2" charset="-122"/>
            </a:endParaRPr>
          </a:p>
        </p:txBody>
      </p:sp>
      <p:cxnSp>
        <p:nvCxnSpPr>
          <p:cNvPr id="5" name="直接连接符 4"/>
          <p:cNvCxnSpPr/>
          <p:nvPr/>
        </p:nvCxnSpPr>
        <p:spPr>
          <a:xfrm>
            <a:off x="2845594" y="2170510"/>
            <a:ext cx="11906" cy="3040856"/>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019425" y="2278856"/>
            <a:ext cx="5723335" cy="258445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pPr fontAlgn="auto"/>
            <a:r>
              <a:rPr lang="en-US" altLang="zh-CN" sz="2400" b="1" strike="noStrike" noProof="1" dirty="0">
                <a:sym typeface="+mn-ea"/>
              </a:rPr>
              <a:t>         </a:t>
            </a:r>
            <a:r>
              <a:rPr lang="zh-CN" altLang="zh-CN" sz="2700" b="1" strike="noStrike" noProof="1" dirty="0">
                <a:latin typeface="楷体" pitchFamily="49" charset="-122"/>
                <a:ea typeface="楷体" pitchFamily="49" charset="-122"/>
                <a:cs typeface="楷体" pitchFamily="49" charset="-122"/>
                <a:sym typeface="+mn-ea"/>
              </a:rPr>
              <a:t>用</a:t>
            </a:r>
            <a:r>
              <a:rPr lang="en-US" altLang="zh-CN" sz="2700" b="1" strike="noStrike" noProof="1">
                <a:latin typeface="楷体" pitchFamily="49" charset="-122"/>
                <a:ea typeface="楷体" pitchFamily="49" charset="-122"/>
                <a:cs typeface="楷体" pitchFamily="49" charset="-122"/>
                <a:sym typeface="+mn-ea"/>
              </a:rPr>
              <a:t>“</a:t>
            </a:r>
            <a:r>
              <a:rPr lang="zh-CN" altLang="zh-CN" sz="2700" b="1" strike="noStrike" noProof="1" dirty="0">
                <a:latin typeface="楷体" pitchFamily="49" charset="-122"/>
                <a:ea typeface="楷体" pitchFamily="49" charset="-122"/>
                <a:cs typeface="楷体" pitchFamily="49" charset="-122"/>
                <a:sym typeface="+mn-ea"/>
              </a:rPr>
              <a:t>斩</a:t>
            </a:r>
            <a:r>
              <a:rPr lang="en-US" altLang="zh-CN" sz="2700" b="1" strike="noStrike" noProof="1">
                <a:latin typeface="楷体" pitchFamily="49" charset="-122"/>
                <a:ea typeface="楷体" pitchFamily="49" charset="-122"/>
                <a:cs typeface="楷体" pitchFamily="49" charset="-122"/>
                <a:sym typeface="+mn-ea"/>
              </a:rPr>
              <a:t>”</a:t>
            </a:r>
            <a:r>
              <a:rPr lang="zh-CN" altLang="zh-CN" sz="2700" b="1" strike="noStrike" noProof="1" dirty="0">
                <a:latin typeface="楷体" pitchFamily="49" charset="-122"/>
                <a:ea typeface="楷体" pitchFamily="49" charset="-122"/>
                <a:cs typeface="楷体" pitchFamily="49" charset="-122"/>
                <a:sym typeface="+mn-ea"/>
              </a:rPr>
              <a:t>，</a:t>
            </a:r>
            <a:r>
              <a:rPr lang="zh-CN" altLang="zh-CN" sz="2700" b="1" strike="noStrike" noProof="1" dirty="0">
                <a:solidFill>
                  <a:srgbClr val="FF0000"/>
                </a:solidFill>
                <a:latin typeface="楷体" pitchFamily="49" charset="-122"/>
                <a:ea typeface="楷体" pitchFamily="49" charset="-122"/>
                <a:cs typeface="楷体" pitchFamily="49" charset="-122"/>
                <a:sym typeface="+mn-ea"/>
              </a:rPr>
              <a:t>力度强，速度快，果断干脆</a:t>
            </a:r>
            <a:r>
              <a:rPr lang="zh-CN" altLang="zh-CN" sz="2700" b="1" strike="noStrike" noProof="1" dirty="0">
                <a:latin typeface="楷体" pitchFamily="49" charset="-122"/>
                <a:ea typeface="楷体" pitchFamily="49" charset="-122"/>
                <a:cs typeface="楷体" pitchFamily="49" charset="-122"/>
                <a:sym typeface="+mn-ea"/>
              </a:rPr>
              <a:t>，有</a:t>
            </a:r>
            <a:r>
              <a:rPr lang="zh-CN" altLang="zh-CN" sz="2700" b="1" strike="noStrike" noProof="1" dirty="0">
                <a:solidFill>
                  <a:srgbClr val="FF0000"/>
                </a:solidFill>
                <a:latin typeface="楷体" pitchFamily="49" charset="-122"/>
                <a:ea typeface="楷体" pitchFamily="49" charset="-122"/>
                <a:cs typeface="楷体" pitchFamily="49" charset="-122"/>
                <a:sym typeface="+mn-ea"/>
              </a:rPr>
              <a:t>居高临下的气势</a:t>
            </a:r>
            <a:r>
              <a:rPr lang="zh-CN" altLang="zh-CN" sz="2700" b="1" strike="noStrike" noProof="1" dirty="0">
                <a:latin typeface="楷体" pitchFamily="49" charset="-122"/>
                <a:ea typeface="楷体" pitchFamily="49" charset="-122"/>
                <a:cs typeface="楷体" pitchFamily="49" charset="-122"/>
                <a:sym typeface="+mn-ea"/>
              </a:rPr>
              <a:t>，声调也</a:t>
            </a:r>
            <a:r>
              <a:rPr lang="zh-CN" altLang="zh-CN" sz="2700" b="1" strike="noStrike" noProof="1" dirty="0">
                <a:solidFill>
                  <a:srgbClr val="FF0000"/>
                </a:solidFill>
                <a:latin typeface="楷体" pitchFamily="49" charset="-122"/>
                <a:ea typeface="楷体" pitchFamily="49" charset="-122"/>
                <a:cs typeface="楷体" pitchFamily="49" charset="-122"/>
                <a:sym typeface="+mn-ea"/>
              </a:rPr>
              <a:t>猛烈高亢</a:t>
            </a:r>
            <a:r>
              <a:rPr lang="zh-CN" altLang="zh-CN" sz="2700" b="1" strike="noStrike" noProof="1" dirty="0">
                <a:latin typeface="楷体" pitchFamily="49" charset="-122"/>
                <a:ea typeface="楷体" pitchFamily="49" charset="-122"/>
                <a:cs typeface="楷体" pitchFamily="49" charset="-122"/>
                <a:sym typeface="+mn-ea"/>
              </a:rPr>
              <a:t>。</a:t>
            </a:r>
            <a:endParaRPr lang="zh-CN" altLang="zh-CN" sz="2700" b="1" strike="noStrike" noProof="1" dirty="0">
              <a:latin typeface="楷体" pitchFamily="49" charset="-122"/>
              <a:ea typeface="楷体" pitchFamily="49" charset="-122"/>
              <a:cs typeface="楷体" pitchFamily="49" charset="-122"/>
              <a:sym typeface="+mn-ea"/>
            </a:endParaRPr>
          </a:p>
          <a:p>
            <a:pPr fontAlgn="auto"/>
            <a:r>
              <a:rPr lang="zh-CN" altLang="zh-CN" sz="2700" b="1" strike="noStrike" noProof="1" dirty="0">
                <a:latin typeface="楷体" pitchFamily="49" charset="-122"/>
                <a:ea typeface="楷体" pitchFamily="49" charset="-122"/>
                <a:cs typeface="楷体" pitchFamily="49" charset="-122"/>
                <a:sym typeface="+mn-ea"/>
              </a:rPr>
              <a:t>    用</a:t>
            </a:r>
            <a:r>
              <a:rPr lang="en-US" altLang="zh-CN" sz="2700" b="1" strike="noStrike" noProof="1">
                <a:latin typeface="楷体" pitchFamily="49" charset="-122"/>
                <a:ea typeface="楷体" pitchFamily="49" charset="-122"/>
                <a:cs typeface="楷体" pitchFamily="49" charset="-122"/>
                <a:sym typeface="+mn-ea"/>
              </a:rPr>
              <a:t>“</a:t>
            </a:r>
            <a:r>
              <a:rPr lang="zh-CN" altLang="zh-CN" sz="2700" b="1" strike="noStrike" noProof="1" dirty="0">
                <a:latin typeface="楷体" pitchFamily="49" charset="-122"/>
                <a:ea typeface="楷体" pitchFamily="49" charset="-122"/>
                <a:cs typeface="楷体" pitchFamily="49" charset="-122"/>
                <a:sym typeface="+mn-ea"/>
              </a:rPr>
              <a:t>杀</a:t>
            </a:r>
            <a:r>
              <a:rPr lang="en-US" altLang="zh-CN" sz="2700" b="1" strike="noStrike" noProof="1">
                <a:latin typeface="楷体" pitchFamily="49" charset="-122"/>
                <a:ea typeface="楷体" pitchFamily="49" charset="-122"/>
                <a:cs typeface="楷体" pitchFamily="49" charset="-122"/>
                <a:sym typeface="+mn-ea"/>
              </a:rPr>
              <a:t>”</a:t>
            </a:r>
            <a:r>
              <a:rPr lang="zh-CN" altLang="zh-CN" sz="2700" b="1" strike="noStrike" noProof="1" dirty="0">
                <a:latin typeface="楷体" pitchFamily="49" charset="-122"/>
                <a:ea typeface="楷体" pitchFamily="49" charset="-122"/>
                <a:cs typeface="楷体" pitchFamily="49" charset="-122"/>
                <a:sym typeface="+mn-ea"/>
              </a:rPr>
              <a:t>褒贬不分；</a:t>
            </a:r>
            <a:endParaRPr lang="zh-CN" altLang="zh-CN" sz="2700" b="1" strike="noStrike" noProof="1" dirty="0">
              <a:latin typeface="楷体" pitchFamily="49" charset="-122"/>
              <a:ea typeface="楷体" pitchFamily="49" charset="-122"/>
              <a:cs typeface="楷体" pitchFamily="49" charset="-122"/>
              <a:sym typeface="+mn-ea"/>
            </a:endParaRPr>
          </a:p>
          <a:p>
            <a:pPr fontAlgn="auto"/>
            <a:r>
              <a:rPr lang="zh-CN" altLang="zh-CN" sz="2700" b="1" strike="noStrike" noProof="1" dirty="0">
                <a:latin typeface="楷体" pitchFamily="49" charset="-122"/>
                <a:ea typeface="楷体" pitchFamily="49" charset="-122"/>
                <a:cs typeface="楷体" pitchFamily="49" charset="-122"/>
                <a:sym typeface="+mn-ea"/>
              </a:rPr>
              <a:t>    用</a:t>
            </a:r>
            <a:r>
              <a:rPr lang="zh-CN" sz="2700" b="1" strike="noStrike" noProof="1">
                <a:latin typeface="楷体" pitchFamily="49" charset="-122"/>
                <a:ea typeface="楷体" pitchFamily="49" charset="-122"/>
                <a:cs typeface="楷体" pitchFamily="49" charset="-122"/>
                <a:sym typeface="+mn-ea"/>
              </a:rPr>
              <a:t>“打”，没有毙敌之意；</a:t>
            </a:r>
            <a:endParaRPr lang="zh-CN" sz="2700" b="1" strike="noStrike" noProof="1">
              <a:latin typeface="楷体" pitchFamily="49" charset="-122"/>
              <a:ea typeface="楷体" pitchFamily="49" charset="-122"/>
              <a:cs typeface="楷体" pitchFamily="49" charset="-122"/>
              <a:sym typeface="+mn-ea"/>
            </a:endParaRPr>
          </a:p>
          <a:p>
            <a:pPr fontAlgn="auto"/>
            <a:r>
              <a:rPr lang="zh-CN" sz="2700" b="1" strike="noStrike" noProof="1">
                <a:latin typeface="楷体" pitchFamily="49" charset="-122"/>
                <a:ea typeface="楷体" pitchFamily="49" charset="-122"/>
                <a:cs typeface="楷体" pitchFamily="49" charset="-122"/>
                <a:sym typeface="+mn-ea"/>
              </a:rPr>
              <a:t>    用</a:t>
            </a:r>
            <a:r>
              <a:rPr lang="en-US" sz="2700" b="1" strike="noStrike" noProof="1">
                <a:latin typeface="楷体" pitchFamily="49" charset="-122"/>
                <a:ea typeface="楷体" pitchFamily="49" charset="-122"/>
                <a:cs typeface="楷体" pitchFamily="49" charset="-122"/>
                <a:sym typeface="+mn-ea"/>
              </a:rPr>
              <a:t>“</a:t>
            </a:r>
            <a:r>
              <a:rPr lang="zh-CN" sz="2700" b="1" strike="noStrike" noProof="1">
                <a:latin typeface="楷体" pitchFamily="49" charset="-122"/>
                <a:ea typeface="楷体" pitchFamily="49" charset="-122"/>
                <a:cs typeface="楷体" pitchFamily="49" charset="-122"/>
                <a:sym typeface="+mn-ea"/>
              </a:rPr>
              <a:t>伐”，也无毙敌之意。</a:t>
            </a:r>
            <a:endParaRPr lang="zh-CN" altLang="en-US" sz="2700" b="1" strike="noStrike" noProof="1">
              <a:latin typeface="楷体" pitchFamily="49" charset="-122"/>
              <a:ea typeface="楷体" pitchFamily="49" charset="-122"/>
              <a:cs typeface="楷体"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p:cTn id="7" dur="5000" fill="hold"/>
                                        <p:tgtEl>
                                          <p:spTgt spid="8195"/>
                                        </p:tgtEl>
                                        <p:attrNameLst>
                                          <p:attrName>ppt_x</p:attrName>
                                        </p:attrNameLst>
                                      </p:cBhvr>
                                      <p:tavLst>
                                        <p:tav tm="0">
                                          <p:val>
                                            <p:strVal val="#ppt_x"/>
                                          </p:val>
                                        </p:tav>
                                        <p:tav tm="100000">
                                          <p:val>
                                            <p:strVal val="#ppt_x"/>
                                          </p:val>
                                        </p:tav>
                                      </p:tavLst>
                                    </p:anim>
                                    <p:anim calcmode="lin" valueType="num">
                                      <p:cBhvr>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ppt_x</p:attrName>
                                        </p:attrNameLst>
                                      </p:cBhvr>
                                      <p:tavLst>
                                        <p:tav tm="0">
                                          <p:val>
                                            <p:strVal val="#ppt_x"/>
                                          </p:val>
                                        </p:tav>
                                        <p:tav tm="100000">
                                          <p:val>
                                            <p:strVal val="#ppt_x"/>
                                          </p:val>
                                        </p:tav>
                                      </p:tavLst>
                                    </p:anim>
                                    <p:anim calcmode="lin" valueType="num">
                                      <p:cBhvr>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20" grpId="0"/>
      <p:bldP spid="4" grpId="0"/>
      <p:bldP spid="1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5" name="矩形 8194"/>
          <p:cNvSpPr/>
          <p:nvPr/>
        </p:nvSpPr>
        <p:spPr>
          <a:xfrm>
            <a:off x="66675" y="1085850"/>
            <a:ext cx="3902869" cy="4707890"/>
          </a:xfrm>
          <a:prstGeom prst="rect">
            <a:avLst/>
          </a:prstGeom>
          <a:noFill/>
          <a:ln w="9525">
            <a:noFill/>
          </a:ln>
        </p:spPr>
        <p:txBody>
          <a:bodyPr wrap="square" anchor="t">
            <a:spAutoFit/>
          </a:bodyPr>
          <a:p>
            <a:r>
              <a:rPr lang="zh-CN" altLang="en-US" sz="3000" b="1">
                <a:solidFill>
                  <a:srgbClr val="0B15E7"/>
                </a:solidFill>
                <a:latin typeface="宋体" panose="02010600030101010101" pitchFamily="2" charset="-122"/>
                <a:ea typeface="宋体" panose="02010600030101010101" pitchFamily="2" charset="-122"/>
                <a:sym typeface="宋体" panose="02010600030101010101" pitchFamily="2" charset="-122"/>
              </a:rPr>
              <a:t>南国烽烟正十年，</a:t>
            </a:r>
            <a:endParaRPr lang="zh-CN" altLang="en-US" sz="3000" b="1">
              <a:solidFill>
                <a:srgbClr val="0B15E7"/>
              </a:solidFill>
              <a:latin typeface="宋体" panose="02010600030101010101" pitchFamily="2" charset="-122"/>
              <a:ea typeface="宋体" panose="02010600030101010101" pitchFamily="2" charset="-122"/>
            </a:endParaRPr>
          </a:p>
          <a:p>
            <a:pPr>
              <a:lnSpc>
                <a:spcPct val="300000"/>
              </a:lnSpc>
            </a:pPr>
            <a:r>
              <a:rPr lang="zh-CN" altLang="en-US" sz="3000" b="1">
                <a:solidFill>
                  <a:srgbClr val="0B15E7"/>
                </a:solidFill>
                <a:latin typeface="宋体" panose="02010600030101010101" pitchFamily="2" charset="-122"/>
                <a:ea typeface="宋体" panose="02010600030101010101" pitchFamily="2" charset="-122"/>
                <a:sym typeface="宋体" panose="02010600030101010101" pitchFamily="2" charset="-122"/>
              </a:rPr>
              <a:t>此头须向国门悬。 </a:t>
            </a:r>
            <a:endParaRPr lang="zh-CN" altLang="en-US" sz="3000" b="1">
              <a:solidFill>
                <a:srgbClr val="0B15E7"/>
              </a:solidFill>
              <a:latin typeface="宋体" panose="02010600030101010101" pitchFamily="2" charset="-122"/>
              <a:ea typeface="宋体" panose="02010600030101010101" pitchFamily="2" charset="-122"/>
            </a:endParaRPr>
          </a:p>
          <a:p>
            <a:pPr>
              <a:lnSpc>
                <a:spcPct val="300000"/>
              </a:lnSpc>
            </a:pPr>
            <a:r>
              <a:rPr lang="zh-CN" altLang="en-US" sz="3000" b="1">
                <a:solidFill>
                  <a:srgbClr val="0B15E7"/>
                </a:solidFill>
                <a:latin typeface="宋体" panose="02010600030101010101" pitchFamily="2" charset="-122"/>
                <a:ea typeface="宋体" panose="02010600030101010101" pitchFamily="2" charset="-122"/>
                <a:sym typeface="宋体" panose="02010600030101010101" pitchFamily="2" charset="-122"/>
              </a:rPr>
              <a:t>后死诸君多努力，</a:t>
            </a:r>
            <a:endParaRPr lang="zh-CN" altLang="en-US" sz="3000" b="1">
              <a:solidFill>
                <a:srgbClr val="0B15E7"/>
              </a:solidFill>
              <a:latin typeface="宋体" panose="02010600030101010101" pitchFamily="2" charset="-122"/>
              <a:ea typeface="宋体" panose="02010600030101010101" pitchFamily="2" charset="-122"/>
            </a:endParaRPr>
          </a:p>
          <a:p>
            <a:pPr>
              <a:lnSpc>
                <a:spcPct val="300000"/>
              </a:lnSpc>
            </a:pPr>
            <a:r>
              <a:rPr lang="zh-CN" altLang="en-US" sz="3000" b="1">
                <a:solidFill>
                  <a:srgbClr val="0B15E7"/>
                </a:solidFill>
                <a:latin typeface="宋体" panose="02010600030101010101" pitchFamily="2" charset="-122"/>
                <a:ea typeface="宋体" panose="02010600030101010101" pitchFamily="2" charset="-122"/>
                <a:sym typeface="宋体" panose="02010600030101010101" pitchFamily="2" charset="-122"/>
              </a:rPr>
              <a:t>捷报飞来当纸钱。</a:t>
            </a:r>
            <a:endParaRPr lang="zh-CN" altLang="en-US" sz="3000" b="1">
              <a:solidFill>
                <a:srgbClr val="0B15E7"/>
              </a:solidFill>
              <a:latin typeface="宋体" panose="02010600030101010101" pitchFamily="2" charset="-122"/>
              <a:ea typeface="宋体" panose="02010600030101010101" pitchFamily="2" charset="-122"/>
              <a:sym typeface="宋体" panose="02010600030101010101" pitchFamily="2" charset="-122"/>
            </a:endParaRPr>
          </a:p>
        </p:txBody>
      </p:sp>
      <p:sp>
        <p:nvSpPr>
          <p:cNvPr id="6" name="减号 5"/>
          <p:cNvSpPr/>
          <p:nvPr/>
        </p:nvSpPr>
        <p:spPr>
          <a:xfrm flipV="1">
            <a:off x="812006" y="1529954"/>
            <a:ext cx="926306" cy="167879"/>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00" strike="noStrike" noProof="1"/>
          </a:p>
        </p:txBody>
      </p:sp>
      <p:sp>
        <p:nvSpPr>
          <p:cNvPr id="3" name="减号 2"/>
          <p:cNvSpPr/>
          <p:nvPr/>
        </p:nvSpPr>
        <p:spPr>
          <a:xfrm flipV="1">
            <a:off x="-347662" y="2722960"/>
            <a:ext cx="3662363" cy="191691"/>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00" strike="noStrike" noProof="1"/>
          </a:p>
        </p:txBody>
      </p:sp>
      <p:sp>
        <p:nvSpPr>
          <p:cNvPr id="11" name="文本框 10"/>
          <p:cNvSpPr txBox="1"/>
          <p:nvPr/>
        </p:nvSpPr>
        <p:spPr>
          <a:xfrm>
            <a:off x="835660" y="1697990"/>
            <a:ext cx="1009650" cy="553085"/>
          </a:xfrm>
          <a:prstGeom prst="rect">
            <a:avLst/>
          </a:prstGeom>
        </p:spPr>
        <p:style>
          <a:lnRef idx="2">
            <a:schemeClr val="accent5"/>
          </a:lnRef>
          <a:fillRef idx="1">
            <a:schemeClr val="lt1"/>
          </a:fillRef>
          <a:effectRef idx="0">
            <a:schemeClr val="accent5"/>
          </a:effectRef>
          <a:fontRef idx="minor">
            <a:schemeClr val="dk1"/>
          </a:fontRef>
        </p:style>
        <p:txBody>
          <a:bodyPr wrap="square" rtlCol="0" anchor="t">
            <a:spAutoFit/>
          </a:bodyPr>
          <a:p>
            <a:pPr fontAlgn="auto"/>
            <a:r>
              <a:rPr lang="zh-CN" altLang="en-US" sz="3000" b="1" strike="noStrike" noProof="1">
                <a:solidFill>
                  <a:srgbClr val="FF0000"/>
                </a:solidFill>
              </a:rPr>
              <a:t>借代</a:t>
            </a:r>
            <a:endParaRPr lang="zh-CN" altLang="en-US" sz="3000" b="1" strike="noStrike" noProof="1">
              <a:solidFill>
                <a:srgbClr val="FF0000"/>
              </a:solidFill>
            </a:endParaRPr>
          </a:p>
        </p:txBody>
      </p:sp>
      <p:sp>
        <p:nvSpPr>
          <p:cNvPr id="7" name="文本框 6"/>
          <p:cNvSpPr txBox="1"/>
          <p:nvPr/>
        </p:nvSpPr>
        <p:spPr>
          <a:xfrm>
            <a:off x="590550" y="2914650"/>
            <a:ext cx="1147445" cy="553085"/>
          </a:xfrm>
          <a:prstGeom prst="rect">
            <a:avLst/>
          </a:prstGeom>
        </p:spPr>
        <p:style>
          <a:lnRef idx="2">
            <a:schemeClr val="accent5"/>
          </a:lnRef>
          <a:fillRef idx="1">
            <a:schemeClr val="lt1"/>
          </a:fillRef>
          <a:effectRef idx="0">
            <a:schemeClr val="accent5"/>
          </a:effectRef>
          <a:fontRef idx="minor">
            <a:schemeClr val="dk1"/>
          </a:fontRef>
        </p:style>
        <p:txBody>
          <a:bodyPr wrap="square" rtlCol="0" anchor="t">
            <a:spAutoFit/>
          </a:bodyPr>
          <a:p>
            <a:pPr fontAlgn="auto"/>
            <a:r>
              <a:rPr lang="zh-CN" altLang="en-US" sz="3000" b="1" strike="noStrike" noProof="1">
                <a:solidFill>
                  <a:srgbClr val="FF0000"/>
                </a:solidFill>
              </a:rPr>
              <a:t>用典</a:t>
            </a:r>
            <a:endParaRPr lang="zh-CN" altLang="en-US" sz="3000" b="1" strike="noStrike" noProof="1">
              <a:solidFill>
                <a:srgbClr val="FF0000"/>
              </a:solidFill>
            </a:endParaRPr>
          </a:p>
        </p:txBody>
      </p:sp>
      <p:sp>
        <p:nvSpPr>
          <p:cNvPr id="8" name="右大括号 7"/>
          <p:cNvSpPr/>
          <p:nvPr/>
        </p:nvSpPr>
        <p:spPr>
          <a:xfrm>
            <a:off x="2972991" y="3899297"/>
            <a:ext cx="819150" cy="1503760"/>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p>
            <a:pPr algn="ctr" fontAlgn="auto"/>
            <a:endParaRPr lang="zh-CN" altLang="en-US" sz="100" strike="noStrike" noProof="1"/>
          </a:p>
        </p:txBody>
      </p:sp>
      <p:sp>
        <p:nvSpPr>
          <p:cNvPr id="9" name="文本框 8"/>
          <p:cNvSpPr txBox="1"/>
          <p:nvPr/>
        </p:nvSpPr>
        <p:spPr>
          <a:xfrm>
            <a:off x="3969544" y="4011216"/>
            <a:ext cx="4504135" cy="922020"/>
          </a:xfrm>
          <a:prstGeom prst="rect">
            <a:avLst/>
          </a:prstGeom>
        </p:spPr>
        <p:style>
          <a:lnRef idx="2">
            <a:schemeClr val="accent5"/>
          </a:lnRef>
          <a:fillRef idx="1">
            <a:schemeClr val="lt1"/>
          </a:fillRef>
          <a:effectRef idx="0">
            <a:schemeClr val="accent5"/>
          </a:effectRef>
          <a:fontRef idx="minor">
            <a:schemeClr val="dk1"/>
          </a:fontRef>
        </p:style>
        <p:txBody>
          <a:bodyPr wrap="square" rtlCol="0" anchor="t">
            <a:spAutoFit/>
          </a:bodyPr>
          <a:p>
            <a:pPr fontAlgn="auto"/>
            <a:r>
              <a:rPr lang="zh-CN" altLang="en-US" sz="2700" b="1" strike="noStrike" noProof="1">
                <a:solidFill>
                  <a:schemeClr val="tx1"/>
                </a:solidFill>
              </a:rPr>
              <a:t>这两句与陆游的哪两句诗有异曲同工之妙？</a:t>
            </a:r>
            <a:endParaRPr lang="zh-CN" altLang="en-US" sz="2700" b="1" strike="noStrike" noProof="1">
              <a:solidFill>
                <a:schemeClr val="tx1"/>
              </a:solidFill>
            </a:endParaRPr>
          </a:p>
        </p:txBody>
      </p:sp>
      <p:sp>
        <p:nvSpPr>
          <p:cNvPr id="100" name="文本框 99"/>
          <p:cNvSpPr txBox="1"/>
          <p:nvPr/>
        </p:nvSpPr>
        <p:spPr>
          <a:xfrm>
            <a:off x="1982391" y="1697831"/>
            <a:ext cx="5180410" cy="506730"/>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indent="0" fontAlgn="auto"/>
            <a:r>
              <a:rPr lang="zh-CN" sz="2700" b="1" strike="noStrike" noProof="1">
                <a:solidFill>
                  <a:schemeClr val="tx1"/>
                </a:solidFill>
                <a:ea typeface="宋体" panose="02010600030101010101" pitchFamily="2" charset="-122"/>
              </a:rPr>
              <a:t>表现出革命战争的如火如荼</a:t>
            </a:r>
            <a:endParaRPr lang="zh-CN" altLang="en-US" sz="2700" b="1" strike="noStrike" noProof="1">
              <a:solidFill>
                <a:schemeClr val="tx1"/>
              </a:solidFill>
              <a:ea typeface="宋体" panose="02010600030101010101" pitchFamily="2" charset="-122"/>
            </a:endParaRPr>
          </a:p>
        </p:txBody>
      </p:sp>
      <p:sp>
        <p:nvSpPr>
          <p:cNvPr id="20" name="文本框 19"/>
          <p:cNvSpPr txBox="1"/>
          <p:nvPr/>
        </p:nvSpPr>
        <p:spPr>
          <a:xfrm>
            <a:off x="2972991" y="907256"/>
            <a:ext cx="6106160" cy="645160"/>
          </a:xfrm>
          <a:prstGeom prst="rect">
            <a:avLst/>
          </a:prstGeom>
          <a:noFill/>
          <a:ln w="9525">
            <a:noFill/>
          </a:ln>
        </p:spPr>
        <p:txBody>
          <a:bodyPr wrap="none" anchor="t">
            <a:spAutoFit/>
          </a:bodyPr>
          <a:p>
            <a:r>
              <a:rPr lang="zh-CN" altLang="en-US" sz="3600" b="1" dirty="0">
                <a:latin typeface="Calibri" panose="020F0502020204030204" charset="0"/>
                <a:ea typeface="宋体" panose="02010600030101010101" pitchFamily="2" charset="-122"/>
                <a:sym typeface="宋体" panose="02010600030101010101" pitchFamily="2" charset="-122"/>
              </a:rPr>
              <a:t>修辞</a:t>
            </a:r>
            <a:r>
              <a:rPr lang="en-US" altLang="zh-CN" sz="3600" b="1" dirty="0">
                <a:latin typeface="Calibri" panose="020F0502020204030204" charset="0"/>
                <a:ea typeface="宋体" panose="02010600030101010101" pitchFamily="2" charset="-122"/>
                <a:sym typeface="宋体" panose="02010600030101010101" pitchFamily="2" charset="-122"/>
              </a:rPr>
              <a:t>—</a:t>
            </a:r>
            <a:r>
              <a:rPr lang="zh-CN" altLang="en-US" sz="3600" b="1" dirty="0">
                <a:latin typeface="Calibri" panose="020F0502020204030204" charset="0"/>
                <a:ea typeface="宋体" panose="02010600030101010101" pitchFamily="2" charset="-122"/>
                <a:sym typeface="宋体" panose="02010600030101010101" pitchFamily="2" charset="-122"/>
              </a:rPr>
              <a:t>运用了哪些修辞手法？</a:t>
            </a:r>
            <a:endParaRPr lang="zh-CN" altLang="en-US" sz="3600" b="1" dirty="0">
              <a:latin typeface="Calibri" panose="020F0502020204030204" charset="0"/>
              <a:ea typeface="宋体" panose="02010600030101010101" pitchFamily="2" charset="-122"/>
              <a:sym typeface="宋体" panose="02010600030101010101" pitchFamily="2" charset="-122"/>
            </a:endParaRPr>
          </a:p>
        </p:txBody>
      </p:sp>
      <p:sp>
        <p:nvSpPr>
          <p:cNvPr id="13" name="文本框 12"/>
          <p:cNvSpPr txBox="1"/>
          <p:nvPr/>
        </p:nvSpPr>
        <p:spPr>
          <a:xfrm>
            <a:off x="1845469" y="2730103"/>
            <a:ext cx="6849666" cy="92202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indent="0" fontAlgn="auto"/>
            <a:r>
              <a:rPr lang="zh-CN" altLang="en-US" sz="2700" b="1" strike="noStrike" noProof="1" dirty="0">
                <a:solidFill>
                  <a:srgbClr val="CC00CC"/>
                </a:solidFill>
                <a:latin typeface="宋体" panose="02010600030101010101" pitchFamily="2" charset="-122"/>
                <a:ea typeface="宋体" panose="02010600030101010101" pitchFamily="2" charset="-122"/>
                <a:sym typeface="+mn-ea"/>
              </a:rPr>
              <a:t>作用：表达的是自己关心革命、死不瞑目，要亲自看着同志们取得战斗的胜利的愿望。</a:t>
            </a:r>
            <a:endParaRPr lang="zh-CN" altLang="en-US" sz="2700" strike="noStrike" noProof="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p:cTn id="7" dur="5000" fill="hold"/>
                                        <p:tgtEl>
                                          <p:spTgt spid="8195"/>
                                        </p:tgtEl>
                                        <p:attrNameLst>
                                          <p:attrName>ppt_x</p:attrName>
                                        </p:attrNameLst>
                                      </p:cBhvr>
                                      <p:tavLst>
                                        <p:tav tm="0">
                                          <p:val>
                                            <p:strVal val="#ppt_x"/>
                                          </p:val>
                                        </p:tav>
                                        <p:tav tm="100000">
                                          <p:val>
                                            <p:strVal val="#ppt_x"/>
                                          </p:val>
                                        </p:tav>
                                      </p:tavLst>
                                    </p:anim>
                                    <p:anim calcmode="lin" valueType="num">
                                      <p:cBhvr>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ppt_x</p:attrName>
                                        </p:attrNameLst>
                                      </p:cBhvr>
                                      <p:tavLst>
                                        <p:tav tm="0">
                                          <p:val>
                                            <p:strVal val="#ppt_x"/>
                                          </p:val>
                                        </p:tav>
                                        <p:tav tm="100000">
                                          <p:val>
                                            <p:strVal val="#ppt_x"/>
                                          </p:val>
                                        </p:tav>
                                      </p:tavLst>
                                    </p:anim>
                                    <p:anim calcmode="lin" valueType="num">
                                      <p:cBhvr>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fill="hold"/>
                                        <p:tgtEl>
                                          <p:spTgt spid="100"/>
                                        </p:tgtEl>
                                        <p:attrNameLst>
                                          <p:attrName>ppt_x</p:attrName>
                                        </p:attrNameLst>
                                      </p:cBhvr>
                                      <p:tavLst>
                                        <p:tav tm="0">
                                          <p:val>
                                            <p:strVal val="#ppt_x"/>
                                          </p:val>
                                        </p:tav>
                                        <p:tav tm="100000">
                                          <p:val>
                                            <p:strVal val="#ppt_x"/>
                                          </p:val>
                                        </p:tav>
                                      </p:tavLst>
                                    </p:anim>
                                    <p:anim calcmode="lin" valueType="num">
                                      <p:cBhvr>
                                        <p:cTn id="3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ppt_x</p:attrName>
                                        </p:attrNameLst>
                                      </p:cBhvr>
                                      <p:tavLst>
                                        <p:tav tm="0">
                                          <p:val>
                                            <p:strVal val="#ppt_x"/>
                                          </p:val>
                                        </p:tav>
                                        <p:tav tm="100000">
                                          <p:val>
                                            <p:strVal val="#ppt_x"/>
                                          </p:val>
                                        </p:tav>
                                      </p:tavLst>
                                    </p:anim>
                                    <p:anim calcmode="lin" valueType="num">
                                      <p:cBhvr>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ppt_x</p:attrName>
                                        </p:attrNameLst>
                                      </p:cBhvr>
                                      <p:tavLst>
                                        <p:tav tm="0">
                                          <p:val>
                                            <p:strVal val="#ppt_x"/>
                                          </p:val>
                                        </p:tav>
                                        <p:tav tm="100000">
                                          <p:val>
                                            <p:strVal val="#ppt_x"/>
                                          </p:val>
                                        </p:tav>
                                      </p:tavLst>
                                    </p:anim>
                                    <p:anim calcmode="lin" valueType="num">
                                      <p:cBhvr>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ppt_x</p:attrName>
                                        </p:attrNameLst>
                                      </p:cBhvr>
                                      <p:tavLst>
                                        <p:tav tm="0">
                                          <p:val>
                                            <p:strVal val="#ppt_x"/>
                                          </p:val>
                                        </p:tav>
                                        <p:tav tm="100000">
                                          <p:val>
                                            <p:strVal val="#ppt_x"/>
                                          </p:val>
                                        </p:tav>
                                      </p:tavLst>
                                    </p:anim>
                                    <p:anim calcmode="lin" valueType="num">
                                      <p:cBhvr>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ppt_x</p:attrName>
                                        </p:attrNameLst>
                                      </p:cBhvr>
                                      <p:tavLst>
                                        <p:tav tm="0">
                                          <p:val>
                                            <p:strVal val="#ppt_x"/>
                                          </p:val>
                                        </p:tav>
                                        <p:tav tm="100000">
                                          <p:val>
                                            <p:strVal val="#ppt_x"/>
                                          </p:val>
                                        </p:tav>
                                      </p:tavLst>
                                    </p:anim>
                                    <p:anim calcmode="lin" valueType="num">
                                      <p:cBhvr>
                                        <p:cTn id="6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20" grpId="0"/>
      <p:bldP spid="6" grpId="0" bldLvl="0" animBg="1"/>
      <p:bldP spid="11" grpId="0" bldLvl="0" animBg="1"/>
      <p:bldP spid="100" grpId="0" bldLvl="0" animBg="1"/>
      <p:bldP spid="3" grpId="0" bldLvl="0" animBg="1"/>
      <p:bldP spid="7" grpId="0" bldLvl="0" animBg="1"/>
      <p:bldP spid="13" grpId="0" bldLvl="0" animBg="1"/>
      <p:bldP spid="8" grpId="0" bldLvl="0" animBg="1"/>
      <p:bldP spid="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文本框 1"/>
          <p:cNvSpPr txBox="1"/>
          <p:nvPr/>
        </p:nvSpPr>
        <p:spPr>
          <a:xfrm>
            <a:off x="1801495" y="4142105"/>
            <a:ext cx="6452870" cy="1476375"/>
          </a:xfrm>
          <a:prstGeom prst="rect">
            <a:avLst/>
          </a:prstGeom>
          <a:noFill/>
          <a:ln w="9525">
            <a:noFill/>
          </a:ln>
        </p:spPr>
        <p:txBody>
          <a:bodyPr wrap="square" anchor="t">
            <a:spAutoFit/>
          </a:bodyPr>
          <a:p>
            <a:pPr>
              <a:lnSpc>
                <a:spcPct val="300000"/>
              </a:lnSpc>
            </a:pPr>
            <a:r>
              <a:rPr lang="zh-CN" altLang="en-US" sz="3000" b="1">
                <a:solidFill>
                  <a:srgbClr val="0B15E7"/>
                </a:solidFill>
                <a:latin typeface="宋体" panose="02010600030101010101" pitchFamily="2" charset="-122"/>
                <a:ea typeface="宋体" panose="02010600030101010101" pitchFamily="2" charset="-122"/>
                <a:sym typeface="宋体" panose="02010600030101010101" pitchFamily="2" charset="-122"/>
              </a:rPr>
              <a:t>后死诸君多努力，捷报飞来当纸钱。</a:t>
            </a:r>
            <a:endParaRPr lang="zh-CN" altLang="en-US" sz="3000">
              <a:latin typeface="Calibri" panose="020F0502020204030204" charset="0"/>
              <a:ea typeface="宋体" panose="02010600030101010101" pitchFamily="2" charset="-122"/>
            </a:endParaRPr>
          </a:p>
        </p:txBody>
      </p:sp>
      <p:sp>
        <p:nvSpPr>
          <p:cNvPr id="63490" name="Text Box 2"/>
          <p:cNvSpPr txBox="1"/>
          <p:nvPr/>
        </p:nvSpPr>
        <p:spPr>
          <a:xfrm>
            <a:off x="1143000" y="2343150"/>
            <a:ext cx="6877050" cy="3091815"/>
          </a:xfrm>
          <a:prstGeom prst="rect">
            <a:avLst/>
          </a:prstGeom>
          <a:noFill/>
          <a:ln w="9525">
            <a:noFill/>
          </a:ln>
        </p:spPr>
        <p:txBody>
          <a:bodyPr anchor="t">
            <a:spAutoFit/>
          </a:bodyPr>
          <a:p>
            <a:r>
              <a:rPr lang="en-US" altLang="zh-CN" sz="3000" b="1" dirty="0">
                <a:latin typeface="Times New Roman" panose="02020603050405020304" pitchFamily="18" charset="0"/>
                <a:ea typeface="宋体" panose="02010600030101010101" pitchFamily="2" charset="-122"/>
              </a:rPr>
              <a:t>      </a:t>
            </a:r>
            <a:r>
              <a:rPr lang="zh-CN" altLang="en-US" sz="3000" b="1" dirty="0">
                <a:latin typeface="Times New Roman" panose="02020603050405020304" pitchFamily="18" charset="0"/>
                <a:ea typeface="宋体" panose="02010600030101010101" pitchFamily="2" charset="-122"/>
              </a:rPr>
              <a:t>陆游</a:t>
            </a:r>
            <a:r>
              <a:rPr lang="en-US" altLang="zh-CN" sz="3000" b="1" dirty="0">
                <a:latin typeface="Times New Roman" panose="02020603050405020304" pitchFamily="18" charset="0"/>
                <a:ea typeface="宋体" panose="02010600030101010101" pitchFamily="2" charset="-122"/>
              </a:rPr>
              <a:t>《</a:t>
            </a:r>
            <a:r>
              <a:rPr lang="zh-CN" altLang="en-US" sz="3000" b="1" dirty="0">
                <a:latin typeface="Times New Roman" panose="02020603050405020304" pitchFamily="18" charset="0"/>
                <a:ea typeface="宋体" panose="02010600030101010101" pitchFamily="2" charset="-122"/>
              </a:rPr>
              <a:t>示儿</a:t>
            </a:r>
            <a:r>
              <a:rPr lang="en-US" altLang="zh-CN" sz="3000" b="1">
                <a:latin typeface="Times New Roman" panose="02020603050405020304" pitchFamily="18" charset="0"/>
                <a:ea typeface="宋体" panose="02010600030101010101" pitchFamily="2" charset="-122"/>
              </a:rPr>
              <a:t>》</a:t>
            </a:r>
            <a:endParaRPr lang="en-US" altLang="zh-CN" sz="3000" b="1">
              <a:latin typeface="Times New Roman" panose="02020603050405020304" pitchFamily="18" charset="0"/>
              <a:ea typeface="宋体" panose="02010600030101010101" pitchFamily="2" charset="-122"/>
            </a:endParaRPr>
          </a:p>
          <a:p>
            <a:r>
              <a:rPr lang="en-US" altLang="zh-CN" sz="3000" b="1">
                <a:latin typeface="Times New Roman" panose="02020603050405020304" pitchFamily="18" charset="0"/>
                <a:ea typeface="宋体" panose="02010600030101010101" pitchFamily="2" charset="-122"/>
              </a:rPr>
              <a:t>       </a:t>
            </a:r>
            <a:endParaRPr lang="en-US" altLang="zh-CN" sz="3000" b="1">
              <a:latin typeface="Times New Roman" panose="02020603050405020304" pitchFamily="18" charset="0"/>
              <a:ea typeface="宋体" panose="02010600030101010101" pitchFamily="2" charset="-122"/>
            </a:endParaRPr>
          </a:p>
          <a:p>
            <a:pPr>
              <a:lnSpc>
                <a:spcPct val="150000"/>
              </a:lnSpc>
            </a:pPr>
            <a:r>
              <a:rPr lang="en-US" altLang="zh-CN" sz="3000" b="1" dirty="0">
                <a:latin typeface="Times New Roman" panose="02020603050405020304" pitchFamily="18" charset="0"/>
                <a:ea typeface="宋体" panose="02010600030101010101" pitchFamily="2" charset="-122"/>
              </a:rPr>
              <a:t>       </a:t>
            </a:r>
            <a:r>
              <a:rPr lang="zh-CN" altLang="en-US" sz="3000" b="1" dirty="0">
                <a:latin typeface="Times New Roman" panose="02020603050405020304" pitchFamily="18" charset="0"/>
                <a:ea typeface="宋体" panose="02010600030101010101" pitchFamily="2" charset="-122"/>
              </a:rPr>
              <a:t>死去原知万事空，但悲不见九州同。</a:t>
            </a:r>
            <a:endParaRPr lang="zh-CN" altLang="en-US" sz="3000" b="1" dirty="0">
              <a:latin typeface="Times New Roman" panose="02020603050405020304" pitchFamily="18" charset="0"/>
              <a:ea typeface="宋体" panose="02010600030101010101" pitchFamily="2" charset="-122"/>
            </a:endParaRPr>
          </a:p>
          <a:p>
            <a:pPr>
              <a:lnSpc>
                <a:spcPct val="150000"/>
              </a:lnSpc>
            </a:pPr>
            <a:r>
              <a:rPr lang="zh-CN" altLang="en-US" sz="3000" b="1" dirty="0">
                <a:latin typeface="Times New Roman" panose="02020603050405020304" pitchFamily="18" charset="0"/>
                <a:ea typeface="宋体" panose="02010600030101010101" pitchFamily="2" charset="-122"/>
              </a:rPr>
              <a:t>       王师北定中原日，家祭无忘告乃翁。</a:t>
            </a:r>
            <a:endParaRPr lang="zh-CN" altLang="en-US" sz="3000" b="1" dirty="0">
              <a:latin typeface="Times New Roman" panose="02020603050405020304" pitchFamily="18" charset="0"/>
              <a:ea typeface="宋体" panose="02010600030101010101" pitchFamily="2" charset="-122"/>
            </a:endParaRPr>
          </a:p>
          <a:p>
            <a:pPr>
              <a:lnSpc>
                <a:spcPct val="150000"/>
              </a:lnSpc>
            </a:pPr>
            <a:endParaRPr lang="zh-CN" altLang="en-US" sz="3000" b="1" dirty="0">
              <a:latin typeface="Times New Roman" panose="02020603050405020304" pitchFamily="18" charset="0"/>
              <a:ea typeface="宋体" panose="02010600030101010101" pitchFamily="2" charset="-122"/>
            </a:endParaRPr>
          </a:p>
        </p:txBody>
      </p:sp>
      <p:sp>
        <p:nvSpPr>
          <p:cNvPr id="48132" name="WordArt 5"/>
          <p:cNvSpPr>
            <a:spLocks noTextEdit="1"/>
          </p:cNvSpPr>
          <p:nvPr/>
        </p:nvSpPr>
        <p:spPr>
          <a:xfrm>
            <a:off x="559594" y="1123950"/>
            <a:ext cx="3264694" cy="647700"/>
          </a:xfrm>
          <a:prstGeom prst="rect">
            <a:avLst/>
          </a:prstGeom>
        </p:spPr>
        <p:txBody>
          <a:bodyPr wrap="none" fromWordArt="1">
            <a:prstTxWarp prst="textDoubleWave1">
              <a:avLst>
                <a:gd name="adj1" fmla="val 0"/>
                <a:gd name="adj2" fmla="val -2736"/>
              </a:avLst>
            </a:prstTxWarp>
            <a:normAutofit fontScale="90000"/>
          </a:bodyPr>
          <a:p>
            <a:pPr algn="ctr" fontAlgn="auto"/>
            <a:r>
              <a:rPr lang="zh-CN" altLang="en-US" sz="4050" b="1" strike="noStrike" spc="-540" noProof="1">
                <a:ln w="38100" cap="flat" cmpd="sng">
                  <a:solidFill>
                    <a:srgbClr val="33CCCC"/>
                  </a:solidFill>
                  <a:prstDash val="solid"/>
                  <a:headEnd type="none" w="med" len="med"/>
                  <a:tailEnd type="none" w="med" len="med"/>
                </a:ln>
                <a:solidFill>
                  <a:srgbClr val="FF6600"/>
                </a:solidFill>
                <a:effectLst>
                  <a:outerShdw dist="125724" dir="18900000" algn="ctr" rotWithShape="0">
                    <a:srgbClr val="000099"/>
                  </a:outerShdw>
                </a:effectLst>
                <a:latin typeface="隶书" charset="0"/>
                <a:ea typeface="隶书" charset="0"/>
                <a:cs typeface="+mn-cs"/>
              </a:rPr>
              <a:t>异曲同工之妙</a:t>
            </a:r>
            <a:endParaRPr lang="zh-CN" altLang="en-US" sz="4050" b="1" strike="noStrike" spc="-540" noProof="1">
              <a:ln w="38100" cap="flat" cmpd="sng">
                <a:solidFill>
                  <a:srgbClr val="33CCCC"/>
                </a:solidFill>
                <a:prstDash val="solid"/>
                <a:headEnd type="none" w="med" len="med"/>
                <a:tailEnd type="none" w="med" len="med"/>
              </a:ln>
              <a:solidFill>
                <a:srgbClr val="FF6600"/>
              </a:solidFill>
              <a:effectLst>
                <a:outerShdw dist="125724" dir="18900000" algn="ctr" rotWithShape="0">
                  <a:srgbClr val="000099"/>
                </a:outerShdw>
              </a:effectLst>
              <a:latin typeface="隶书" charset="0"/>
              <a:ea typeface="隶书" charset="0"/>
            </a:endParaRPr>
          </a:p>
        </p:txBody>
      </p:sp>
      <p:sp>
        <p:nvSpPr>
          <p:cNvPr id="3" name="减号 2"/>
          <p:cNvSpPr/>
          <p:nvPr/>
        </p:nvSpPr>
        <p:spPr>
          <a:xfrm flipV="1">
            <a:off x="756047" y="4605338"/>
            <a:ext cx="8003381" cy="57150"/>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00" strike="noStrike" noProof="1"/>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p:cTn id="7" dur="5000" fill="hold"/>
                                        <p:tgtEl>
                                          <p:spTgt spid="48132"/>
                                        </p:tgtEl>
                                        <p:attrNameLst>
                                          <p:attrName>ppt_w</p:attrName>
                                        </p:attrNameLst>
                                      </p:cBhvr>
                                      <p:tavLst>
                                        <p:tav tm="0" fmla="#ppt_w*sin(2.5*pi*$)">
                                          <p:val>
                                            <p:fltVal val="0.000000"/>
                                          </p:val>
                                        </p:tav>
                                        <p:tav tm="100000">
                                          <p:val>
                                            <p:fltVal val="1.000000"/>
                                          </p:val>
                                        </p:tav>
                                      </p:tavLst>
                                    </p:anim>
                                    <p:anim calcmode="lin" valueType="num">
                                      <p:cBhvr>
                                        <p:cTn id="8" dur="5000" fill="hold"/>
                                        <p:tgtEl>
                                          <p:spTgt spid="4813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1" name="drumroll.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3490"/>
                                        </p:tgtEl>
                                        <p:attrNameLst>
                                          <p:attrName>style.visibility</p:attrName>
                                        </p:attrNameLst>
                                      </p:cBhvr>
                                      <p:to>
                                        <p:strVal val="visible"/>
                                      </p:to>
                                    </p:set>
                                    <p:anim calcmode="lin" valueType="num">
                                      <p:cBhvr>
                                        <p:cTn id="19" dur="500" fill="hold"/>
                                        <p:tgtEl>
                                          <p:spTgt spid="63490"/>
                                        </p:tgtEl>
                                        <p:attrNameLst>
                                          <p:attrName>ppt_x</p:attrName>
                                        </p:attrNameLst>
                                      </p:cBhvr>
                                      <p:tavLst>
                                        <p:tav tm="0">
                                          <p:val>
                                            <p:strVal val="#ppt_x"/>
                                          </p:val>
                                        </p:tav>
                                        <p:tav tm="100000">
                                          <p:val>
                                            <p:strVal val="#ppt_x"/>
                                          </p:val>
                                        </p:tav>
                                      </p:tavLst>
                                    </p:anim>
                                    <p:anim calcmode="lin" valueType="num">
                                      <p:cBhvr>
                                        <p:cTn id="20" dur="500" fill="hold"/>
                                        <p:tgtEl>
                                          <p:spTgt spid="6349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3490" grpId="0"/>
      <p:bldP spid="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5" name="矩形 8194"/>
          <p:cNvSpPr/>
          <p:nvPr/>
        </p:nvSpPr>
        <p:spPr>
          <a:xfrm>
            <a:off x="173831" y="1733550"/>
            <a:ext cx="2949178" cy="3415030"/>
          </a:xfrm>
          <a:prstGeom prst="rect">
            <a:avLst/>
          </a:prstGeom>
          <a:noFill/>
          <a:ln w="9525">
            <a:noFill/>
          </a:ln>
        </p:spPr>
        <p:txBody>
          <a:bodyPr wrap="square" anchor="t">
            <a:spAutoFit/>
          </a:bodyPr>
          <a:p>
            <a:pPr>
              <a:lnSpc>
                <a:spcPct val="200000"/>
              </a:lnSpc>
            </a:pPr>
            <a:r>
              <a:rPr lang="zh-CN" altLang="en-US" sz="2700" b="1">
                <a:solidFill>
                  <a:srgbClr val="0B15E7"/>
                </a:solidFill>
                <a:latin typeface="宋体" panose="02010600030101010101" pitchFamily="2" charset="-122"/>
                <a:ea typeface="宋体" panose="02010600030101010101" pitchFamily="2" charset="-122"/>
                <a:sym typeface="宋体" panose="02010600030101010101" pitchFamily="2" charset="-122"/>
              </a:rPr>
              <a:t>南国烽烟正十年，</a:t>
            </a:r>
            <a:endParaRPr lang="zh-CN" altLang="en-US" sz="2700" b="1">
              <a:solidFill>
                <a:srgbClr val="0B15E7"/>
              </a:solidFill>
              <a:latin typeface="宋体" panose="02010600030101010101" pitchFamily="2" charset="-122"/>
              <a:ea typeface="宋体" panose="02010600030101010101" pitchFamily="2" charset="-122"/>
            </a:endParaRPr>
          </a:p>
          <a:p>
            <a:pPr>
              <a:lnSpc>
                <a:spcPct val="200000"/>
              </a:lnSpc>
            </a:pPr>
            <a:r>
              <a:rPr lang="zh-CN" altLang="en-US" sz="2700" b="1">
                <a:solidFill>
                  <a:srgbClr val="0B15E7"/>
                </a:solidFill>
                <a:latin typeface="宋体" panose="02010600030101010101" pitchFamily="2" charset="-122"/>
                <a:ea typeface="宋体" panose="02010600030101010101" pitchFamily="2" charset="-122"/>
                <a:sym typeface="宋体" panose="02010600030101010101" pitchFamily="2" charset="-122"/>
              </a:rPr>
              <a:t>此头须向国门悬。 </a:t>
            </a:r>
            <a:endParaRPr lang="zh-CN" altLang="en-US" sz="2700" b="1">
              <a:solidFill>
                <a:srgbClr val="0B15E7"/>
              </a:solidFill>
              <a:latin typeface="宋体" panose="02010600030101010101" pitchFamily="2" charset="-122"/>
              <a:ea typeface="宋体" panose="02010600030101010101" pitchFamily="2" charset="-122"/>
            </a:endParaRPr>
          </a:p>
          <a:p>
            <a:pPr>
              <a:lnSpc>
                <a:spcPct val="200000"/>
              </a:lnSpc>
            </a:pPr>
            <a:r>
              <a:rPr lang="zh-CN" altLang="en-US" sz="2700" b="1">
                <a:solidFill>
                  <a:srgbClr val="0B15E7"/>
                </a:solidFill>
                <a:latin typeface="宋体" panose="02010600030101010101" pitchFamily="2" charset="-122"/>
                <a:ea typeface="宋体" panose="02010600030101010101" pitchFamily="2" charset="-122"/>
                <a:sym typeface="宋体" panose="02010600030101010101" pitchFamily="2" charset="-122"/>
              </a:rPr>
              <a:t>后死诸君多努力，</a:t>
            </a:r>
            <a:endParaRPr lang="zh-CN" altLang="en-US" sz="2700" b="1">
              <a:solidFill>
                <a:srgbClr val="0B15E7"/>
              </a:solidFill>
              <a:latin typeface="宋体" panose="02010600030101010101" pitchFamily="2" charset="-122"/>
              <a:ea typeface="宋体" panose="02010600030101010101" pitchFamily="2" charset="-122"/>
            </a:endParaRPr>
          </a:p>
          <a:p>
            <a:pPr>
              <a:lnSpc>
                <a:spcPct val="200000"/>
              </a:lnSpc>
            </a:pPr>
            <a:r>
              <a:rPr lang="zh-CN" altLang="en-US" sz="2700" b="1">
                <a:solidFill>
                  <a:srgbClr val="0B15E7"/>
                </a:solidFill>
                <a:latin typeface="宋体" panose="02010600030101010101" pitchFamily="2" charset="-122"/>
                <a:ea typeface="宋体" panose="02010600030101010101" pitchFamily="2" charset="-122"/>
                <a:sym typeface="宋体" panose="02010600030101010101" pitchFamily="2" charset="-122"/>
              </a:rPr>
              <a:t>捷报飞来当纸钱。</a:t>
            </a:r>
            <a:endParaRPr lang="zh-CN" altLang="en-US" sz="2700" b="1">
              <a:solidFill>
                <a:srgbClr val="0B15E7"/>
              </a:solidFill>
              <a:latin typeface="宋体" panose="02010600030101010101" pitchFamily="2" charset="-122"/>
              <a:ea typeface="宋体" panose="02010600030101010101" pitchFamily="2" charset="-122"/>
            </a:endParaRPr>
          </a:p>
        </p:txBody>
      </p:sp>
      <p:sp>
        <p:nvSpPr>
          <p:cNvPr id="20" name="文本框 19"/>
          <p:cNvSpPr txBox="1"/>
          <p:nvPr/>
        </p:nvSpPr>
        <p:spPr>
          <a:xfrm>
            <a:off x="95250" y="1017985"/>
            <a:ext cx="5187950" cy="645160"/>
          </a:xfrm>
          <a:prstGeom prst="rect">
            <a:avLst/>
          </a:prstGeom>
          <a:noFill/>
          <a:ln w="9525">
            <a:noFill/>
          </a:ln>
        </p:spPr>
        <p:txBody>
          <a:bodyPr wrap="none" anchor="t">
            <a:spAutoFit/>
          </a:bodyPr>
          <a:p>
            <a:r>
              <a:rPr lang="zh-CN" altLang="en-US" sz="3600" b="1" dirty="0">
                <a:latin typeface="Calibri" panose="020F0502020204030204" charset="0"/>
                <a:ea typeface="宋体" panose="02010600030101010101" pitchFamily="2" charset="-122"/>
                <a:sym typeface="宋体" panose="02010600030101010101" pitchFamily="2" charset="-122"/>
              </a:rPr>
              <a:t>炼字</a:t>
            </a:r>
            <a:r>
              <a:rPr lang="en-US" altLang="zh-CN" sz="3600" b="1" dirty="0">
                <a:latin typeface="Calibri" panose="020F0502020204030204" charset="0"/>
                <a:ea typeface="宋体" panose="02010600030101010101" pitchFamily="2" charset="-122"/>
                <a:sym typeface="宋体" panose="02010600030101010101" pitchFamily="2" charset="-122"/>
              </a:rPr>
              <a:t>—</a:t>
            </a:r>
            <a:r>
              <a:rPr lang="zh-CN" altLang="en-US" sz="3600" b="1" dirty="0">
                <a:latin typeface="Calibri" panose="020F0502020204030204" charset="0"/>
                <a:ea typeface="宋体" panose="02010600030101010101" pitchFamily="2" charset="-122"/>
                <a:sym typeface="宋体" panose="02010600030101010101" pitchFamily="2" charset="-122"/>
              </a:rPr>
              <a:t>哪些字词用得好？</a:t>
            </a:r>
            <a:endParaRPr lang="zh-CN" altLang="en-US" sz="3600" b="1" dirty="0">
              <a:latin typeface="Calibri" panose="020F0502020204030204" charset="0"/>
              <a:ea typeface="宋体" panose="02010600030101010101" pitchFamily="2" charset="-122"/>
              <a:sym typeface="宋体" panose="02010600030101010101" pitchFamily="2" charset="-122"/>
            </a:endParaRPr>
          </a:p>
        </p:txBody>
      </p:sp>
      <p:sp>
        <p:nvSpPr>
          <p:cNvPr id="4" name="文本框 3"/>
          <p:cNvSpPr txBox="1"/>
          <p:nvPr/>
        </p:nvSpPr>
        <p:spPr>
          <a:xfrm>
            <a:off x="2449116" y="1640681"/>
            <a:ext cx="6702028" cy="506730"/>
          </a:xfrm>
          <a:prstGeom prst="rect">
            <a:avLst/>
          </a:prstGeom>
          <a:noFill/>
          <a:ln w="9525">
            <a:noFill/>
          </a:ln>
        </p:spPr>
        <p:txBody>
          <a:bodyPr wrap="square" anchor="t">
            <a:spAutoFit/>
          </a:bodyPr>
          <a:p>
            <a:r>
              <a:rPr lang="en-US" altLang="zh-CN" sz="2700" b="1">
                <a:latin typeface="Arial" panose="020B0604020202020204" pitchFamily="34" charset="0"/>
                <a:ea typeface="宋体" panose="02010600030101010101" pitchFamily="2" charset="-122"/>
                <a:sym typeface="宋体" panose="02010600030101010101" pitchFamily="2" charset="-122"/>
              </a:rPr>
              <a:t>1</a:t>
            </a:r>
            <a:r>
              <a:rPr lang="zh-CN" altLang="en-US" sz="2700" b="1">
                <a:latin typeface="Arial" panose="020B0604020202020204" pitchFamily="34" charset="0"/>
                <a:ea typeface="宋体" panose="02010600030101010101" pitchFamily="2" charset="-122"/>
                <a:sym typeface="宋体" panose="02010600030101010101" pitchFamily="2" charset="-122"/>
              </a:rPr>
              <a:t>、把“飞”字改为“飘”“传”字好不好？</a:t>
            </a:r>
            <a:r>
              <a:rPr lang="zh-CN" altLang="en-US" sz="2700" b="1" dirty="0">
                <a:latin typeface="Times New Roman" panose="02020603050405020304" pitchFamily="18" charset="0"/>
                <a:ea typeface="宋体" panose="02010600030101010101" pitchFamily="2" charset="-122"/>
                <a:sym typeface="宋体" panose="02010600030101010101" pitchFamily="2" charset="-122"/>
              </a:rPr>
              <a:t> </a:t>
            </a:r>
            <a:endParaRPr lang="zh-CN" altLang="en-US" sz="2700" b="1" dirty="0">
              <a:latin typeface="Times New Roman" panose="02020603050405020304" pitchFamily="18" charset="0"/>
              <a:ea typeface="宋体" panose="02010600030101010101" pitchFamily="2" charset="-122"/>
              <a:sym typeface="宋体" panose="02010600030101010101" pitchFamily="2" charset="-122"/>
            </a:endParaRPr>
          </a:p>
        </p:txBody>
      </p:sp>
      <p:cxnSp>
        <p:nvCxnSpPr>
          <p:cNvPr id="5" name="直接连接符 4"/>
          <p:cNvCxnSpPr/>
          <p:nvPr/>
        </p:nvCxnSpPr>
        <p:spPr>
          <a:xfrm>
            <a:off x="2845594" y="2170510"/>
            <a:ext cx="11906" cy="3040856"/>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019425" y="2278856"/>
            <a:ext cx="5723335" cy="2168525"/>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t">
            <a:spAutoFit/>
          </a:bodyPr>
          <a:p>
            <a:pPr fontAlgn="auto">
              <a:buNone/>
            </a:pPr>
            <a:r>
              <a:rPr lang="en-US" altLang="zh-CN" sz="2400" b="1" strike="noStrike" noProof="1" dirty="0">
                <a:sym typeface="+mn-ea"/>
              </a:rPr>
              <a:t>        </a:t>
            </a:r>
            <a:r>
              <a:rPr lang="en-US" altLang="zh-CN" sz="2700" b="1" strike="noStrike" noProof="1">
                <a:latin typeface="楷体" pitchFamily="49" charset="-122"/>
                <a:ea typeface="楷体" pitchFamily="49" charset="-122"/>
                <a:cs typeface="楷体" pitchFamily="49" charset="-122"/>
                <a:sym typeface="+mn-ea"/>
              </a:rPr>
              <a:t>“</a:t>
            </a:r>
            <a:r>
              <a:rPr lang="zh-CN" altLang="zh-CN" sz="2700" b="1" strike="noStrike" noProof="1" dirty="0">
                <a:latin typeface="楷体" pitchFamily="49" charset="-122"/>
                <a:ea typeface="楷体" pitchFamily="49" charset="-122"/>
                <a:cs typeface="楷体" pitchFamily="49" charset="-122"/>
                <a:sym typeface="+mn-ea"/>
              </a:rPr>
              <a:t>飞</a:t>
            </a:r>
            <a:r>
              <a:rPr lang="en-US" altLang="zh-CN" sz="2700" b="1" strike="noStrike" noProof="1">
                <a:latin typeface="楷体" pitchFamily="49" charset="-122"/>
                <a:ea typeface="楷体" pitchFamily="49" charset="-122"/>
                <a:cs typeface="楷体" pitchFamily="49" charset="-122"/>
                <a:sym typeface="+mn-ea"/>
              </a:rPr>
              <a:t>”</a:t>
            </a:r>
            <a:r>
              <a:rPr lang="zh-CN" altLang="zh-CN" sz="2700" b="1" strike="noStrike" noProof="1" dirty="0">
                <a:latin typeface="楷体" pitchFamily="49" charset="-122"/>
                <a:ea typeface="楷体" pitchFamily="49" charset="-122"/>
                <a:cs typeface="楷体" pitchFamily="49" charset="-122"/>
                <a:sym typeface="+mn-ea"/>
              </a:rPr>
              <a:t>，轻快，欢欣，写出了</a:t>
            </a:r>
            <a:r>
              <a:rPr lang="zh-CN" altLang="en-US" sz="2700" b="1" strike="noStrike" noProof="1" dirty="0">
                <a:solidFill>
                  <a:srgbClr val="0000FF"/>
                </a:solidFill>
                <a:latin typeface="楷体" pitchFamily="49" charset="-122"/>
                <a:ea typeface="楷体" pitchFamily="49" charset="-122"/>
                <a:cs typeface="楷体" pitchFamily="49" charset="-122"/>
                <a:sym typeface="+mn-ea"/>
              </a:rPr>
              <a:t> 捷报的多且快，有数量，有速度，显得热烈而形象。</a:t>
            </a:r>
            <a:endParaRPr lang="zh-CN" altLang="en-US" sz="2700" b="1" strike="noStrike" noProof="1" dirty="0">
              <a:solidFill>
                <a:srgbClr val="0000FF"/>
              </a:solidFill>
              <a:latin typeface="楷体" pitchFamily="49" charset="-122"/>
              <a:ea typeface="楷体" pitchFamily="49" charset="-122"/>
              <a:cs typeface="楷体" pitchFamily="49" charset="-122"/>
              <a:sym typeface="+mn-ea"/>
            </a:endParaRPr>
          </a:p>
          <a:p>
            <a:pPr fontAlgn="auto">
              <a:buNone/>
            </a:pPr>
            <a:r>
              <a:rPr lang="zh-CN" altLang="en-US" sz="2700" b="1" strike="noStrike" noProof="1" dirty="0">
                <a:solidFill>
                  <a:schemeClr val="tx1"/>
                </a:solidFill>
                <a:latin typeface="楷体" pitchFamily="49" charset="-122"/>
                <a:ea typeface="楷体" pitchFamily="49" charset="-122"/>
                <a:cs typeface="楷体" pitchFamily="49" charset="-122"/>
                <a:sym typeface="+mn-ea"/>
              </a:rPr>
              <a:t>用“飘”，显得缓慢。</a:t>
            </a:r>
            <a:r>
              <a:rPr lang="zh-CN" altLang="zh-CN" sz="2700" b="1" strike="noStrike" noProof="1" dirty="0">
                <a:solidFill>
                  <a:schemeClr val="tx1"/>
                </a:solidFill>
                <a:latin typeface="楷体" pitchFamily="49" charset="-122"/>
                <a:ea typeface="楷体" pitchFamily="49" charset="-122"/>
                <a:cs typeface="楷体" pitchFamily="49" charset="-122"/>
                <a:sym typeface="+mn-ea"/>
              </a:rPr>
              <a:t>用令人不耐烦；用</a:t>
            </a:r>
            <a:r>
              <a:rPr lang="en-US" altLang="zh-CN" sz="2700" b="1" strike="noStrike" noProof="1">
                <a:solidFill>
                  <a:schemeClr val="tx1"/>
                </a:solidFill>
                <a:latin typeface="楷体" pitchFamily="49" charset="-122"/>
                <a:ea typeface="楷体" pitchFamily="49" charset="-122"/>
                <a:cs typeface="楷体" pitchFamily="49" charset="-122"/>
                <a:sym typeface="+mn-ea"/>
              </a:rPr>
              <a:t>“</a:t>
            </a:r>
            <a:r>
              <a:rPr lang="zh-CN" altLang="zh-CN" sz="2700" b="1" strike="noStrike" noProof="1" dirty="0">
                <a:solidFill>
                  <a:schemeClr val="tx1"/>
                </a:solidFill>
                <a:latin typeface="楷体" pitchFamily="49" charset="-122"/>
                <a:ea typeface="楷体" pitchFamily="49" charset="-122"/>
                <a:cs typeface="楷体" pitchFamily="49" charset="-122"/>
                <a:sym typeface="+mn-ea"/>
              </a:rPr>
              <a:t>传</a:t>
            </a:r>
            <a:r>
              <a:rPr lang="en-US" altLang="zh-CN" sz="2700" b="1" strike="noStrike" noProof="1">
                <a:solidFill>
                  <a:schemeClr val="tx1"/>
                </a:solidFill>
                <a:latin typeface="楷体" pitchFamily="49" charset="-122"/>
                <a:ea typeface="楷体" pitchFamily="49" charset="-122"/>
                <a:cs typeface="楷体" pitchFamily="49" charset="-122"/>
                <a:sym typeface="+mn-ea"/>
              </a:rPr>
              <a:t>”</a:t>
            </a:r>
            <a:r>
              <a:rPr lang="zh-CN" altLang="zh-CN" sz="2700" b="1" strike="noStrike" noProof="1" dirty="0">
                <a:solidFill>
                  <a:schemeClr val="tx1"/>
                </a:solidFill>
                <a:latin typeface="楷体" pitchFamily="49" charset="-122"/>
                <a:ea typeface="楷体" pitchFamily="49" charset="-122"/>
                <a:cs typeface="楷体" pitchFamily="49" charset="-122"/>
                <a:sym typeface="+mn-ea"/>
              </a:rPr>
              <a:t>，无形象感；</a:t>
            </a:r>
            <a:endParaRPr lang="zh-CN" altLang="zh-CN" sz="2700" b="1" strike="noStrike" noProof="1" dirty="0">
              <a:solidFill>
                <a:schemeClr val="tx1"/>
              </a:solidFill>
              <a:latin typeface="楷体" pitchFamily="49" charset="-122"/>
              <a:ea typeface="楷体" pitchFamily="49" charset="-122"/>
              <a:cs typeface="楷体" pitchFamily="49" charset="-122"/>
              <a:sym typeface="+mn-ea"/>
            </a:endParaRPr>
          </a:p>
        </p:txBody>
      </p:sp>
      <p:sp>
        <p:nvSpPr>
          <p:cNvPr id="19460" name="文本框 4"/>
          <p:cNvSpPr txBox="1"/>
          <p:nvPr/>
        </p:nvSpPr>
        <p:spPr>
          <a:xfrm>
            <a:off x="2928938" y="4538663"/>
            <a:ext cx="5905500" cy="1337945"/>
          </a:xfrm>
          <a:prstGeom prst="rect">
            <a:avLst/>
          </a:prstGeom>
        </p:spPr>
        <p:style>
          <a:lnRef idx="2">
            <a:schemeClr val="accent2"/>
          </a:lnRef>
          <a:fillRef idx="1">
            <a:schemeClr val="lt1"/>
          </a:fillRef>
          <a:effectRef idx="0">
            <a:schemeClr val="accent2"/>
          </a:effectRef>
          <a:fontRef idx="minor">
            <a:schemeClr val="dk1"/>
          </a:fontRef>
        </p:style>
        <p:txBody>
          <a:bodyPr wrap="square" anchor="t">
            <a:spAutoFit/>
          </a:bodyPr>
          <a:p>
            <a:pPr indent="0" fontAlgn="auto"/>
            <a:r>
              <a:rPr lang="en-US" altLang="zh-CN" sz="2700" b="1" strike="noStrike" noProof="1" dirty="0">
                <a:solidFill>
                  <a:srgbClr val="0B05ED"/>
                </a:solidFill>
                <a:latin typeface="楷体" pitchFamily="49" charset="-122"/>
                <a:ea typeface="楷体" pitchFamily="49" charset="-122"/>
                <a:cs typeface="楷体" pitchFamily="49" charset="-122"/>
              </a:rPr>
              <a:t>2</a:t>
            </a:r>
            <a:r>
              <a:rPr lang="zh-CN" altLang="en-US" sz="2700" b="1" strike="noStrike" noProof="1" dirty="0">
                <a:solidFill>
                  <a:srgbClr val="0B05ED"/>
                </a:solidFill>
                <a:latin typeface="楷体" pitchFamily="49" charset="-122"/>
                <a:ea typeface="楷体" pitchFamily="49" charset="-122"/>
                <a:cs typeface="楷体" pitchFamily="49" charset="-122"/>
              </a:rPr>
              <a:t>、一个“须”字使诗人视死如归的英雄气节和为革命殉难的光荣感跃然纸上，撼人心扉。</a:t>
            </a:r>
            <a:endParaRPr lang="zh-CN" altLang="en-US" sz="2700" b="1" strike="noStrike" noProof="1" dirty="0">
              <a:solidFill>
                <a:srgbClr val="0B05ED"/>
              </a:solidFill>
              <a:latin typeface="楷体" pitchFamily="49" charset="-122"/>
              <a:ea typeface="楷体" pitchFamily="49" charset="-122"/>
              <a:cs typeface="楷体"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p:cTn id="7" dur="5000" fill="hold"/>
                                        <p:tgtEl>
                                          <p:spTgt spid="8195"/>
                                        </p:tgtEl>
                                        <p:attrNameLst>
                                          <p:attrName>ppt_x</p:attrName>
                                        </p:attrNameLst>
                                      </p:cBhvr>
                                      <p:tavLst>
                                        <p:tav tm="0">
                                          <p:val>
                                            <p:strVal val="#ppt_x"/>
                                          </p:val>
                                        </p:tav>
                                        <p:tav tm="100000">
                                          <p:val>
                                            <p:strVal val="#ppt_x"/>
                                          </p:val>
                                        </p:tav>
                                      </p:tavLst>
                                    </p:anim>
                                    <p:anim calcmode="lin" valueType="num">
                                      <p:cBhvr>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ppt_x</p:attrName>
                                        </p:attrNameLst>
                                      </p:cBhvr>
                                      <p:tavLst>
                                        <p:tav tm="0">
                                          <p:val>
                                            <p:strVal val="#ppt_x"/>
                                          </p:val>
                                        </p:tav>
                                        <p:tav tm="100000">
                                          <p:val>
                                            <p:strVal val="#ppt_x"/>
                                          </p:val>
                                        </p:tav>
                                      </p:tavLst>
                                    </p:anim>
                                    <p:anim calcmode="lin" valueType="num">
                                      <p:cBhvr>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9460"/>
                                        </p:tgtEl>
                                        <p:attrNameLst>
                                          <p:attrName>style.visibility</p:attrName>
                                        </p:attrNameLst>
                                      </p:cBhvr>
                                      <p:to>
                                        <p:strVal val="visible"/>
                                      </p:to>
                                    </p:set>
                                    <p:animEffect transition="in" filter="blinds(horizontal)">
                                      <p:cBhvr>
                                        <p:cTn id="31"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19460" grpId="0" bldLvl="0" animBg="1"/>
      <p:bldP spid="20" grpId="0"/>
      <p:bldP spid="4" grpId="0"/>
      <p:bldP spid="18"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1745" name="标题 1"/>
          <p:cNvSpPr>
            <a:spLocks noGrp="1"/>
          </p:cNvSpPr>
          <p:nvPr>
            <p:ph type="title"/>
          </p:nvPr>
        </p:nvSpPr>
        <p:spPr>
          <a:xfrm>
            <a:off x="423863" y="925116"/>
            <a:ext cx="7886700" cy="994172"/>
          </a:xfrm>
        </p:spPr>
        <p:txBody>
          <a:bodyPr vert="horz" lIns="68580" tIns="34290" rIns="68580" bIns="34290" anchor="ctr"/>
          <a:p>
            <a:r>
              <a:rPr lang="zh-CN" altLang="zh-CN" sz="4500" b="1" dirty="0">
                <a:solidFill>
                  <a:srgbClr val="FF0000"/>
                </a:solidFill>
                <a:sym typeface="宋体" panose="02010600030101010101" pitchFamily="2" charset="-122"/>
              </a:rPr>
              <a:t>伍子胥的头悬东门典故</a:t>
            </a:r>
            <a:endParaRPr lang="zh-CN" altLang="zh-CN" sz="4500" b="1" dirty="0">
              <a:solidFill>
                <a:srgbClr val="FF0000"/>
              </a:solidFill>
              <a:sym typeface="宋体" panose="02010600030101010101" pitchFamily="2" charset="-122"/>
            </a:endParaRPr>
          </a:p>
        </p:txBody>
      </p:sp>
      <p:sp>
        <p:nvSpPr>
          <p:cNvPr id="3" name="内容占位符 2"/>
          <p:cNvSpPr>
            <a:spLocks noGrp="1"/>
          </p:cNvSpPr>
          <p:nvPr>
            <p:ph idx="1"/>
          </p:nvPr>
        </p:nvSpPr>
        <p:spPr>
          <a:xfrm>
            <a:off x="219075" y="1797844"/>
            <a:ext cx="8705850" cy="3263504"/>
          </a:xfrm>
        </p:spPr>
        <p:txBody>
          <a:bodyPr vert="horz" lIns="68580" tIns="34290" rIns="68580" bIns="34290" anchor="t"/>
          <a:p>
            <a:r>
              <a:rPr lang="en-US" altLang="zh-CN" sz="3000" b="1" dirty="0">
                <a:solidFill>
                  <a:srgbClr val="0B05ED"/>
                </a:solidFill>
                <a:latin typeface="楷体" pitchFamily="49" charset="-122"/>
                <a:ea typeface="楷体" pitchFamily="49" charset="-122"/>
                <a:sym typeface="宋体" panose="02010600030101010101" pitchFamily="2" charset="-122"/>
              </a:rPr>
              <a:t>    </a:t>
            </a:r>
            <a:r>
              <a:rPr lang="zh-CN" altLang="en-US" sz="3300" b="1" dirty="0">
                <a:solidFill>
                  <a:srgbClr val="0B05ED"/>
                </a:solidFill>
                <a:latin typeface="楷体" pitchFamily="49" charset="-122"/>
                <a:ea typeface="楷体" pitchFamily="49" charset="-122"/>
                <a:sym typeface="宋体" panose="02010600030101010101" pitchFamily="2" charset="-122"/>
              </a:rPr>
              <a:t>典故出自《史记  伍子胥列传》。春秋时期，吴越争雄。楚人伍子胥为吴将，他屡建战功。后来，吴王夫差举兵攻齐，伍子胥认为吴的敌人是越，而不是齐，就多次提醒夫差，要警惕越国报仇。夫差听信谗言，疑伍子胥谋反，逼他自杀。伍子胥临死时，对身边人说：“</a:t>
            </a:r>
            <a:r>
              <a:rPr lang="zh-CN" altLang="zh-CN" sz="3300" b="1">
                <a:solidFill>
                  <a:srgbClr val="0B05ED"/>
                </a:solidFill>
                <a:latin typeface="楷体" pitchFamily="49" charset="-122"/>
                <a:ea typeface="楷体" pitchFamily="49" charset="-122"/>
                <a:sym typeface="宋体" panose="02010600030101010101" pitchFamily="2" charset="-122"/>
              </a:rPr>
              <a:t>抉（剜出）吾眼悬吴东门之上</a:t>
            </a:r>
            <a:r>
              <a:rPr lang="zh-CN" altLang="en-US" sz="3300" b="1" dirty="0">
                <a:solidFill>
                  <a:srgbClr val="0B05ED"/>
                </a:solidFill>
                <a:latin typeface="楷体" pitchFamily="49" charset="-122"/>
                <a:ea typeface="楷体" pitchFamily="49" charset="-122"/>
                <a:sym typeface="宋体" panose="02010600030101010101" pitchFamily="2" charset="-122"/>
              </a:rPr>
              <a:t>，以观越寇之灭吴也。”后来，吴国果然被越国灭掉。</a:t>
            </a:r>
            <a:endParaRPr lang="zh-CN" altLang="en-US" sz="3300" b="1">
              <a:solidFill>
                <a:srgbClr val="0B05ED"/>
              </a:solidFill>
              <a:latin typeface="楷体" pitchFamily="49" charset="-122"/>
              <a:ea typeface="楷体" pitchFamily="49" charset="-122"/>
            </a:endParaRPr>
          </a:p>
          <a:p>
            <a:endParaRPr lang="zh-CN" altLang="en-US" sz="3300" b="1">
              <a:solidFill>
                <a:srgbClr val="0B05ED"/>
              </a:solidFill>
              <a:latin typeface="楷体" pitchFamily="49" charset="-122"/>
              <a:ea typeface="楷体"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charRg st="0" end="161"/>
                                            </p:txEl>
                                          </p:spTgt>
                                        </p:tgtEl>
                                        <p:attrNameLst>
                                          <p:attrName>style.visibility</p:attrName>
                                        </p:attrNameLst>
                                      </p:cBhvr>
                                      <p:to>
                                        <p:strVal val="visible"/>
                                      </p:to>
                                    </p:set>
                                    <p:anim calcmode="lin" valueType="num">
                                      <p:cBhvr>
                                        <p:cTn id="7" dur="500" fill="hold"/>
                                        <p:tgtEl>
                                          <p:spTgt spid="3">
                                            <p:txEl>
                                              <p:charRg st="0" end="161"/>
                                            </p:txEl>
                                          </p:spTgt>
                                        </p:tgtEl>
                                        <p:attrNameLst>
                                          <p:attrName>ppt_x</p:attrName>
                                        </p:attrNameLst>
                                      </p:cBhvr>
                                      <p:tavLst>
                                        <p:tav tm="0">
                                          <p:val>
                                            <p:strVal val="#ppt_x"/>
                                          </p:val>
                                        </p:tav>
                                        <p:tav tm="100000">
                                          <p:val>
                                            <p:strVal val="#ppt_x"/>
                                          </p:val>
                                        </p:tav>
                                      </p:tavLst>
                                    </p:anim>
                                    <p:anim calcmode="lin" valueType="num">
                                      <p:cBhvr>
                                        <p:cTn id="8" dur="500" fill="hold"/>
                                        <p:tgtEl>
                                          <p:spTgt spid="3">
                                            <p:txEl>
                                              <p:charRg st="0" end="16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5" name="矩形 8194"/>
          <p:cNvSpPr/>
          <p:nvPr/>
        </p:nvSpPr>
        <p:spPr>
          <a:xfrm>
            <a:off x="264319" y="1088231"/>
            <a:ext cx="2949178" cy="3415030"/>
          </a:xfrm>
          <a:prstGeom prst="rect">
            <a:avLst/>
          </a:prstGeom>
          <a:noFill/>
          <a:ln w="9525">
            <a:noFill/>
          </a:ln>
        </p:spPr>
        <p:txBody>
          <a:bodyPr wrap="square" anchor="t">
            <a:spAutoFit/>
          </a:bodyPr>
          <a:p>
            <a:r>
              <a:rPr lang="en-US" altLang="zh-CN" sz="2700" b="1">
                <a:solidFill>
                  <a:srgbClr val="0B15E7"/>
                </a:solidFill>
                <a:latin typeface="Arial" panose="020B0604020202020204" pitchFamily="34" charset="0"/>
                <a:ea typeface="宋体" panose="02010600030101010101" pitchFamily="2" charset="-122"/>
                <a:sym typeface="宋体" panose="02010600030101010101" pitchFamily="2" charset="-122"/>
              </a:rPr>
              <a:t> </a:t>
            </a:r>
            <a:r>
              <a:rPr lang="zh-CN" altLang="en-US" sz="2700" b="1">
                <a:solidFill>
                  <a:srgbClr val="0B15E7"/>
                </a:solidFill>
                <a:latin typeface="Arial" panose="020B0604020202020204" pitchFamily="34" charset="0"/>
                <a:ea typeface="宋体" panose="02010600030101010101" pitchFamily="2" charset="-122"/>
                <a:sym typeface="宋体" panose="02010600030101010101" pitchFamily="2" charset="-122"/>
              </a:rPr>
              <a:t>投身革命即为家，</a:t>
            </a:r>
            <a:endParaRPr lang="zh-CN" altLang="en-US" sz="2700" b="1">
              <a:solidFill>
                <a:srgbClr val="0B15E7"/>
              </a:solidFill>
              <a:latin typeface="Arial" panose="020B0604020202020204" pitchFamily="34" charset="0"/>
              <a:ea typeface="宋体" panose="02010600030101010101" pitchFamily="2" charset="-122"/>
            </a:endParaRPr>
          </a:p>
          <a:p>
            <a:r>
              <a:rPr lang="zh-CN" altLang="en-US" sz="2700" b="1">
                <a:solidFill>
                  <a:srgbClr val="0B15E7"/>
                </a:solidFill>
                <a:latin typeface="Arial" panose="020B0604020202020204" pitchFamily="34" charset="0"/>
                <a:ea typeface="宋体" panose="02010600030101010101" pitchFamily="2" charset="-122"/>
                <a:sym typeface="宋体" panose="02010600030101010101" pitchFamily="2" charset="-122"/>
              </a:rPr>
              <a:t> 血雨腥风应有涯。</a:t>
            </a:r>
            <a:endParaRPr lang="zh-CN" altLang="en-US" sz="2700" b="1">
              <a:solidFill>
                <a:srgbClr val="0B15E7"/>
              </a:solidFill>
              <a:latin typeface="Arial" panose="020B0604020202020204" pitchFamily="34" charset="0"/>
              <a:ea typeface="宋体" panose="02010600030101010101" pitchFamily="2" charset="-122"/>
            </a:endParaRPr>
          </a:p>
          <a:p>
            <a:pPr>
              <a:lnSpc>
                <a:spcPct val="300000"/>
              </a:lnSpc>
            </a:pPr>
            <a:r>
              <a:rPr lang="zh-CN" altLang="en-US" sz="2700" b="1">
                <a:solidFill>
                  <a:srgbClr val="0B15E7"/>
                </a:solidFill>
                <a:latin typeface="Arial" panose="020B0604020202020204" pitchFamily="34" charset="0"/>
                <a:ea typeface="宋体" panose="02010600030101010101" pitchFamily="2" charset="-122"/>
                <a:sym typeface="宋体" panose="02010600030101010101" pitchFamily="2" charset="-122"/>
              </a:rPr>
              <a:t> 取义成仁今日事，</a:t>
            </a:r>
            <a:endParaRPr lang="zh-CN" altLang="en-US" sz="2700" b="1">
              <a:solidFill>
                <a:srgbClr val="0B15E7"/>
              </a:solidFill>
              <a:latin typeface="Arial" panose="020B0604020202020204" pitchFamily="34" charset="0"/>
              <a:ea typeface="宋体" panose="02010600030101010101" pitchFamily="2" charset="-122"/>
            </a:endParaRPr>
          </a:p>
          <a:p>
            <a:pPr>
              <a:lnSpc>
                <a:spcPct val="300000"/>
              </a:lnSpc>
            </a:pPr>
            <a:r>
              <a:rPr lang="zh-CN" altLang="en-US" sz="2700" b="1">
                <a:solidFill>
                  <a:srgbClr val="0B15E7"/>
                </a:solidFill>
                <a:latin typeface="Arial" panose="020B0604020202020204" pitchFamily="34" charset="0"/>
                <a:ea typeface="宋体" panose="02010600030101010101" pitchFamily="2" charset="-122"/>
                <a:sym typeface="宋体" panose="02010600030101010101" pitchFamily="2" charset="-122"/>
              </a:rPr>
              <a:t> 人间遍种自由花。</a:t>
            </a:r>
            <a:endParaRPr lang="zh-CN" altLang="en-US" sz="2700" b="1">
              <a:solidFill>
                <a:srgbClr val="0B15E7"/>
              </a:solidFill>
              <a:latin typeface="Arial" panose="020B0604020202020204" pitchFamily="34" charset="0"/>
              <a:ea typeface="宋体" panose="02010600030101010101" pitchFamily="2" charset="-122"/>
              <a:sym typeface="宋体" panose="02010600030101010101" pitchFamily="2" charset="-122"/>
            </a:endParaRPr>
          </a:p>
        </p:txBody>
      </p:sp>
      <p:sp>
        <p:nvSpPr>
          <p:cNvPr id="6" name="减号 5"/>
          <p:cNvSpPr/>
          <p:nvPr/>
        </p:nvSpPr>
        <p:spPr>
          <a:xfrm flipV="1">
            <a:off x="264319" y="1907381"/>
            <a:ext cx="1632347" cy="145256"/>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00" strike="noStrike" noProof="1"/>
          </a:p>
        </p:txBody>
      </p:sp>
      <p:sp>
        <p:nvSpPr>
          <p:cNvPr id="2" name="减号 1"/>
          <p:cNvSpPr/>
          <p:nvPr/>
        </p:nvSpPr>
        <p:spPr>
          <a:xfrm flipV="1">
            <a:off x="1671638" y="4212431"/>
            <a:ext cx="1375172" cy="190500"/>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00" strike="noStrike" noProof="1"/>
          </a:p>
        </p:txBody>
      </p:sp>
      <p:sp>
        <p:nvSpPr>
          <p:cNvPr id="3" name="减号 2"/>
          <p:cNvSpPr/>
          <p:nvPr/>
        </p:nvSpPr>
        <p:spPr>
          <a:xfrm flipV="1">
            <a:off x="101204" y="2975372"/>
            <a:ext cx="1957388" cy="133350"/>
          </a:xfrm>
          <a:prstGeom prst="mathMinus">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00" strike="noStrike" noProof="1"/>
          </a:p>
        </p:txBody>
      </p:sp>
      <p:sp>
        <p:nvSpPr>
          <p:cNvPr id="4" name="文本框 3"/>
          <p:cNvSpPr txBox="1"/>
          <p:nvPr/>
        </p:nvSpPr>
        <p:spPr>
          <a:xfrm>
            <a:off x="6675835" y="2668191"/>
            <a:ext cx="1878806" cy="19380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pPr fontAlgn="auto"/>
            <a:r>
              <a:rPr lang="zh-CN" altLang="zh-CN" sz="2400" b="1" strike="noStrike" noProof="1" dirty="0">
                <a:solidFill>
                  <a:srgbClr val="0B05ED"/>
                </a:solidFill>
                <a:sym typeface="+mn-ea"/>
              </a:rPr>
              <a:t>引用《论语》《孟子》</a:t>
            </a:r>
            <a:r>
              <a:rPr lang="en-US" altLang="zh-CN" sz="2400" b="1" strike="noStrike" noProof="1">
                <a:solidFill>
                  <a:srgbClr val="0B05ED"/>
                </a:solidFill>
                <a:sym typeface="+mn-ea"/>
              </a:rPr>
              <a:t>“</a:t>
            </a:r>
            <a:r>
              <a:rPr lang="zh-CN" altLang="zh-CN" sz="2400" b="1" strike="noStrike" noProof="1" dirty="0">
                <a:solidFill>
                  <a:srgbClr val="0B05ED"/>
                </a:solidFill>
                <a:sym typeface="+mn-ea"/>
              </a:rPr>
              <a:t>杀身以成仁</a:t>
            </a:r>
            <a:r>
              <a:rPr lang="en-US" altLang="zh-CN" sz="2400" b="1" strike="noStrike" noProof="1">
                <a:solidFill>
                  <a:srgbClr val="0B05ED"/>
                </a:solidFill>
                <a:sym typeface="+mn-ea"/>
              </a:rPr>
              <a:t>”</a:t>
            </a:r>
            <a:r>
              <a:rPr lang="zh-CN" altLang="zh-CN" sz="2400" b="1" strike="noStrike" noProof="1" dirty="0">
                <a:solidFill>
                  <a:srgbClr val="0B05ED"/>
                </a:solidFill>
                <a:sym typeface="+mn-ea"/>
              </a:rPr>
              <a:t>、</a:t>
            </a:r>
            <a:r>
              <a:rPr lang="en-US" altLang="zh-CN" sz="2400" b="1" strike="noStrike" noProof="1">
                <a:solidFill>
                  <a:srgbClr val="0B05ED"/>
                </a:solidFill>
                <a:sym typeface="+mn-ea"/>
              </a:rPr>
              <a:t>“</a:t>
            </a:r>
            <a:r>
              <a:rPr lang="zh-CN" altLang="zh-CN" sz="2400" b="1" strike="noStrike" noProof="1" dirty="0">
                <a:solidFill>
                  <a:srgbClr val="0B05ED"/>
                </a:solidFill>
                <a:sym typeface="+mn-ea"/>
              </a:rPr>
              <a:t>舍生而取义</a:t>
            </a:r>
            <a:r>
              <a:rPr lang="en-US" altLang="zh-CN" sz="2400" b="1" strike="noStrike" noProof="1">
                <a:solidFill>
                  <a:srgbClr val="0B05ED"/>
                </a:solidFill>
                <a:sym typeface="+mn-ea"/>
              </a:rPr>
              <a:t>”</a:t>
            </a:r>
            <a:r>
              <a:rPr lang="zh-CN" altLang="zh-CN" sz="2400" b="1" strike="noStrike" noProof="1" dirty="0">
                <a:solidFill>
                  <a:srgbClr val="0B05ED"/>
                </a:solidFill>
                <a:sym typeface="+mn-ea"/>
              </a:rPr>
              <a:t>的典故</a:t>
            </a:r>
            <a:endParaRPr lang="zh-CN" altLang="zh-CN" sz="2400" b="1" strike="noStrike" noProof="1" dirty="0">
              <a:solidFill>
                <a:srgbClr val="0B05ED"/>
              </a:solidFill>
              <a:sym typeface="+mn-ea"/>
            </a:endParaRPr>
          </a:p>
        </p:txBody>
      </p:sp>
      <p:sp>
        <p:nvSpPr>
          <p:cNvPr id="14" name="文本框 13"/>
          <p:cNvSpPr txBox="1"/>
          <p:nvPr/>
        </p:nvSpPr>
        <p:spPr>
          <a:xfrm>
            <a:off x="459581" y="2052638"/>
            <a:ext cx="7840980" cy="553085"/>
          </a:xfrm>
          <a:prstGeom prst="rect">
            <a:avLst/>
          </a:prstGeom>
        </p:spPr>
        <p:style>
          <a:lnRef idx="2">
            <a:schemeClr val="dk1"/>
          </a:lnRef>
          <a:fillRef idx="1">
            <a:schemeClr val="lt1"/>
          </a:fillRef>
          <a:effectRef idx="0">
            <a:schemeClr val="dk1"/>
          </a:effectRef>
          <a:fontRef idx="minor">
            <a:schemeClr val="dk1"/>
          </a:fontRef>
        </p:style>
        <p:txBody>
          <a:bodyPr wrap="none" rtlCol="0" anchor="t">
            <a:spAutoFit/>
          </a:bodyPr>
          <a:p>
            <a:pPr algn="l" fontAlgn="auto"/>
            <a:r>
              <a:rPr lang="zh-CN" altLang="en-US" sz="3000" b="1" strike="noStrike" noProof="1">
                <a:solidFill>
                  <a:srgbClr val="FF0000"/>
                </a:solidFill>
              </a:rPr>
              <a:t>借喻</a:t>
            </a:r>
            <a:r>
              <a:rPr lang="zh-CN" altLang="zh-CN" sz="3000" b="1" strike="noStrike" noProof="1" dirty="0">
                <a:sym typeface="+mn-ea"/>
              </a:rPr>
              <a:t>反动统治，表现出反动统治的无比残酷。</a:t>
            </a:r>
            <a:endParaRPr lang="zh-CN" altLang="zh-CN" sz="3000" b="1" strike="noStrike" noProof="1" dirty="0">
              <a:sym typeface="+mn-ea"/>
            </a:endParaRPr>
          </a:p>
        </p:txBody>
      </p:sp>
      <p:sp>
        <p:nvSpPr>
          <p:cNvPr id="5" name="文本框 4"/>
          <p:cNvSpPr txBox="1"/>
          <p:nvPr/>
        </p:nvSpPr>
        <p:spPr>
          <a:xfrm>
            <a:off x="365522" y="4669631"/>
            <a:ext cx="8189119" cy="423545"/>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fontAlgn="auto">
              <a:lnSpc>
                <a:spcPct val="80000"/>
              </a:lnSpc>
              <a:spcBef>
                <a:spcPct val="5000"/>
              </a:spcBef>
              <a:buClr>
                <a:schemeClr val="bg1"/>
              </a:buClr>
            </a:pPr>
            <a:r>
              <a:rPr lang="zh-CN" altLang="en-US" sz="2700" b="1" strike="noStrike" noProof="1">
                <a:solidFill>
                  <a:srgbClr val="FF0000"/>
                </a:solidFill>
              </a:rPr>
              <a:t>借喻</a:t>
            </a:r>
            <a:r>
              <a:rPr lang="en-US" altLang="zh-CN" sz="2700" b="1" strike="noStrike" noProof="1">
                <a:solidFill>
                  <a:srgbClr val="FF0000"/>
                </a:solidFill>
              </a:rPr>
              <a:t>——</a:t>
            </a:r>
            <a:r>
              <a:rPr lang="zh-CN" altLang="en-US" sz="2700" b="1" strike="noStrike" noProof="1">
                <a:solidFill>
                  <a:srgbClr val="FF0000"/>
                </a:solidFill>
              </a:rPr>
              <a:t>革命理想实现，</a:t>
            </a:r>
            <a:r>
              <a:rPr lang="zh-CN" altLang="en-US" sz="2700" b="1" strike="noStrike" noProof="1" dirty="0">
                <a:solidFill>
                  <a:srgbClr val="FF0000"/>
                </a:solidFill>
                <a:latin typeface="Arial" panose="020B0604020202020204" pitchFamily="34" charset="0"/>
                <a:ea typeface="华文楷体" pitchFamily="2" charset="-122"/>
                <a:sym typeface="+mn-ea"/>
              </a:rPr>
              <a:t>自由美好的幸福生活。</a:t>
            </a:r>
            <a:endParaRPr lang="zh-CN" altLang="en-US" sz="2700" b="1" strike="noStrike" noProof="1" dirty="0">
              <a:solidFill>
                <a:srgbClr val="FF0000"/>
              </a:solidFill>
              <a:latin typeface="Arial" panose="020B0604020202020204" pitchFamily="34" charset="0"/>
              <a:ea typeface="华文楷体" pitchFamily="2" charset="-122"/>
              <a:sym typeface="+mn-ea"/>
            </a:endParaRPr>
          </a:p>
        </p:txBody>
      </p:sp>
      <p:sp>
        <p:nvSpPr>
          <p:cNvPr id="7" name="文本框 6"/>
          <p:cNvSpPr txBox="1"/>
          <p:nvPr/>
        </p:nvSpPr>
        <p:spPr>
          <a:xfrm>
            <a:off x="459581" y="3163491"/>
            <a:ext cx="2097405" cy="553085"/>
          </a:xfrm>
          <a:prstGeom prst="rect">
            <a:avLst/>
          </a:prstGeom>
        </p:spPr>
        <p:style>
          <a:lnRef idx="2">
            <a:schemeClr val="dk1"/>
          </a:lnRef>
          <a:fillRef idx="1">
            <a:schemeClr val="lt1"/>
          </a:fillRef>
          <a:effectRef idx="0">
            <a:schemeClr val="dk1"/>
          </a:effectRef>
          <a:fontRef idx="minor">
            <a:schemeClr val="dk1"/>
          </a:fontRef>
        </p:style>
        <p:txBody>
          <a:bodyPr wrap="none" rtlCol="0" anchor="t">
            <a:spAutoFit/>
          </a:bodyPr>
          <a:p>
            <a:pPr algn="l" fontAlgn="auto"/>
            <a:r>
              <a:rPr lang="zh-CN" altLang="en-US" sz="3000" b="1" strike="noStrike" noProof="1">
                <a:solidFill>
                  <a:srgbClr val="FF0000"/>
                </a:solidFill>
              </a:rPr>
              <a:t>引用、用典</a:t>
            </a:r>
            <a:endParaRPr lang="zh-CN" altLang="en-US" sz="3000" b="1" strike="noStrike" noProof="1">
              <a:solidFill>
                <a:srgbClr val="FF0000"/>
              </a:solidFill>
            </a:endParaRPr>
          </a:p>
        </p:txBody>
      </p:sp>
      <p:sp>
        <p:nvSpPr>
          <p:cNvPr id="100366" name="文本框 100365"/>
          <p:cNvSpPr txBox="1"/>
          <p:nvPr/>
        </p:nvSpPr>
        <p:spPr>
          <a:xfrm>
            <a:off x="2489597" y="3164681"/>
            <a:ext cx="4164806" cy="55308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fontAlgn="auto">
              <a:spcBef>
                <a:spcPct val="50000"/>
              </a:spcBef>
              <a:buClr>
                <a:schemeClr val="bg1"/>
              </a:buClr>
            </a:pPr>
            <a:r>
              <a:rPr lang="en-US" altLang="zh-CN" sz="3000" b="1" strike="noStrike" noProof="1">
                <a:solidFill>
                  <a:srgbClr val="0B05ED"/>
                </a:solidFill>
                <a:latin typeface="Times New Roman" panose="02020603050405020304" pitchFamily="18" charset="0"/>
                <a:ea typeface="华文中宋" pitchFamily="2" charset="-122"/>
              </a:rPr>
              <a:t>——</a:t>
            </a:r>
            <a:r>
              <a:rPr lang="zh-CN" altLang="en-US" sz="3000" b="1" strike="noStrike" noProof="1" dirty="0">
                <a:solidFill>
                  <a:srgbClr val="0B05ED"/>
                </a:solidFill>
                <a:latin typeface="Arial" panose="020B0604020202020204" pitchFamily="34" charset="0"/>
                <a:ea typeface="华文中宋" pitchFamily="2" charset="-122"/>
              </a:rPr>
              <a:t>为信仰牺牲的决心</a:t>
            </a:r>
            <a:endParaRPr lang="zh-CN" altLang="en-US" sz="3000" b="1" strike="noStrike" noProof="1" dirty="0">
              <a:solidFill>
                <a:srgbClr val="0B05ED"/>
              </a:solidFill>
              <a:latin typeface="Arial" panose="020B0604020202020204" pitchFamily="34" charset="0"/>
              <a:ea typeface="华文中宋" pitchFamily="2" charset="-122"/>
            </a:endParaRPr>
          </a:p>
        </p:txBody>
      </p:sp>
      <p:sp>
        <p:nvSpPr>
          <p:cNvPr id="20" name="文本框 19"/>
          <p:cNvSpPr txBox="1"/>
          <p:nvPr/>
        </p:nvSpPr>
        <p:spPr>
          <a:xfrm>
            <a:off x="2972991" y="1088231"/>
            <a:ext cx="6106160" cy="645160"/>
          </a:xfrm>
          <a:prstGeom prst="rect">
            <a:avLst/>
          </a:prstGeom>
          <a:noFill/>
          <a:ln w="9525">
            <a:noFill/>
          </a:ln>
        </p:spPr>
        <p:txBody>
          <a:bodyPr wrap="none" anchor="t">
            <a:spAutoFit/>
          </a:bodyPr>
          <a:p>
            <a:r>
              <a:rPr lang="zh-CN" altLang="en-US" sz="3600" b="1" dirty="0">
                <a:latin typeface="Calibri" panose="020F0502020204030204" charset="0"/>
                <a:ea typeface="宋体" panose="02010600030101010101" pitchFamily="2" charset="-122"/>
                <a:sym typeface="宋体" panose="02010600030101010101" pitchFamily="2" charset="-122"/>
              </a:rPr>
              <a:t>修辞</a:t>
            </a:r>
            <a:r>
              <a:rPr lang="en-US" altLang="zh-CN" sz="3600" b="1" dirty="0">
                <a:latin typeface="Calibri" panose="020F0502020204030204" charset="0"/>
                <a:ea typeface="宋体" panose="02010600030101010101" pitchFamily="2" charset="-122"/>
                <a:sym typeface="宋体" panose="02010600030101010101" pitchFamily="2" charset="-122"/>
              </a:rPr>
              <a:t>—</a:t>
            </a:r>
            <a:r>
              <a:rPr lang="zh-CN" altLang="en-US" sz="3600" b="1" dirty="0">
                <a:latin typeface="Calibri" panose="020F0502020204030204" charset="0"/>
                <a:ea typeface="宋体" panose="02010600030101010101" pitchFamily="2" charset="-122"/>
                <a:sym typeface="宋体" panose="02010600030101010101" pitchFamily="2" charset="-122"/>
              </a:rPr>
              <a:t>运用了哪些修辞手法？</a:t>
            </a:r>
            <a:endParaRPr lang="zh-CN" altLang="en-US" sz="3600" b="1" dirty="0">
              <a:latin typeface="Calibri" panose="020F0502020204030204" charset="0"/>
              <a:ea typeface="宋体" panose="02010600030101010101" pitchFamily="2" charset="-122"/>
              <a:sym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p:cTn id="7" dur="5000" fill="hold"/>
                                        <p:tgtEl>
                                          <p:spTgt spid="8195"/>
                                        </p:tgtEl>
                                        <p:attrNameLst>
                                          <p:attrName>ppt_x</p:attrName>
                                        </p:attrNameLst>
                                      </p:cBhvr>
                                      <p:tavLst>
                                        <p:tav tm="0">
                                          <p:val>
                                            <p:strVal val="#ppt_x"/>
                                          </p:val>
                                        </p:tav>
                                        <p:tav tm="100000">
                                          <p:val>
                                            <p:strVal val="#ppt_x"/>
                                          </p:val>
                                        </p:tav>
                                      </p:tavLst>
                                    </p:anim>
                                    <p:anim calcmode="lin" valueType="num">
                                      <p:cBhvr>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2.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100000">
                                          <p:val>
                                            <p:strVal val="#ppt_x"/>
                                          </p:val>
                                        </p:tav>
                                      </p:tavLst>
                                    </p:anim>
                                    <p:anim calcmode="lin" valueType="num">
                                      <p:cBhvr>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ppt_x</p:attrName>
                                        </p:attrNameLst>
                                      </p:cBhvr>
                                      <p:tavLst>
                                        <p:tav tm="0">
                                          <p:val>
                                            <p:strVal val="#ppt_x"/>
                                          </p:val>
                                        </p:tav>
                                        <p:tav tm="100000">
                                          <p:val>
                                            <p:strVal val="#ppt_x"/>
                                          </p:val>
                                        </p:tav>
                                      </p:tavLst>
                                    </p:anim>
                                    <p:anim calcmode="lin" valueType="num">
                                      <p:cBhvr>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ppt_x</p:attrName>
                                        </p:attrNameLst>
                                      </p:cBhvr>
                                      <p:tavLst>
                                        <p:tav tm="0">
                                          <p:val>
                                            <p:strVal val="#ppt_x"/>
                                          </p:val>
                                        </p:tav>
                                        <p:tav tm="100000">
                                          <p:val>
                                            <p:strVal val="#ppt_x"/>
                                          </p:val>
                                        </p:tav>
                                      </p:tavLst>
                                    </p:anim>
                                    <p:anim calcmode="lin" valueType="num">
                                      <p:cBhvr>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ppt_x</p:attrName>
                                        </p:attrNameLst>
                                      </p:cBhvr>
                                      <p:tavLst>
                                        <p:tav tm="0">
                                          <p:val>
                                            <p:strVal val="#ppt_x"/>
                                          </p:val>
                                        </p:tav>
                                        <p:tav tm="100000">
                                          <p:val>
                                            <p:strVal val="#ppt_x"/>
                                          </p:val>
                                        </p:tav>
                                      </p:tavLst>
                                    </p:anim>
                                    <p:anim calcmode="lin" valueType="num">
                                      <p:cBhvr>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0366"/>
                                        </p:tgtEl>
                                        <p:attrNameLst>
                                          <p:attrName>style.visibility</p:attrName>
                                        </p:attrNameLst>
                                      </p:cBhvr>
                                      <p:to>
                                        <p:strVal val="visible"/>
                                      </p:to>
                                    </p:set>
                                    <p:anim calcmode="lin" valueType="num">
                                      <p:cBhvr>
                                        <p:cTn id="49" dur="500" fill="hold"/>
                                        <p:tgtEl>
                                          <p:spTgt spid="100366"/>
                                        </p:tgtEl>
                                        <p:attrNameLst>
                                          <p:attrName>ppt_x</p:attrName>
                                        </p:attrNameLst>
                                      </p:cBhvr>
                                      <p:tavLst>
                                        <p:tav tm="0">
                                          <p:val>
                                            <p:strVal val="#ppt_x"/>
                                          </p:val>
                                        </p:tav>
                                        <p:tav tm="100000">
                                          <p:val>
                                            <p:strVal val="#ppt_x"/>
                                          </p:val>
                                        </p:tav>
                                      </p:tavLst>
                                    </p:anim>
                                    <p:anim calcmode="lin" valueType="num">
                                      <p:cBhvr>
                                        <p:cTn id="50" dur="500" fill="hold"/>
                                        <p:tgtEl>
                                          <p:spTgt spid="10036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500" fill="hold"/>
                                        <p:tgtEl>
                                          <p:spTgt spid="2"/>
                                        </p:tgtEl>
                                        <p:attrNameLst>
                                          <p:attrName>ppt_x</p:attrName>
                                        </p:attrNameLst>
                                      </p:cBhvr>
                                      <p:tavLst>
                                        <p:tav tm="0">
                                          <p:val>
                                            <p:strVal val="#ppt_x"/>
                                          </p:val>
                                        </p:tav>
                                        <p:tav tm="100000">
                                          <p:val>
                                            <p:strVal val="#ppt_x"/>
                                          </p:val>
                                        </p:tav>
                                      </p:tavLst>
                                    </p:anim>
                                    <p:anim calcmode="lin" valueType="num">
                                      <p:cBhvr>
                                        <p:cTn id="5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p:cTn id="61" dur="500" fill="hold"/>
                                        <p:tgtEl>
                                          <p:spTgt spid="5"/>
                                        </p:tgtEl>
                                        <p:attrNameLst>
                                          <p:attrName>ppt_x</p:attrName>
                                        </p:attrNameLst>
                                      </p:cBhvr>
                                      <p:tavLst>
                                        <p:tav tm="0">
                                          <p:val>
                                            <p:strVal val="#ppt_x"/>
                                          </p:val>
                                        </p:tav>
                                        <p:tav tm="100000">
                                          <p:val>
                                            <p:strVal val="#ppt_x"/>
                                          </p:val>
                                        </p:tav>
                                      </p:tavLst>
                                    </p:anim>
                                    <p:anim calcmode="lin" valueType="num">
                                      <p:cBhvr>
                                        <p:cTn id="6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20" grpId="0"/>
      <p:bldP spid="6" grpId="0" bldLvl="0" animBg="1"/>
      <p:bldP spid="14" grpId="0" bldLvl="0" animBg="1"/>
      <p:bldP spid="3" grpId="0" bldLvl="0" animBg="1"/>
      <p:bldP spid="100366" grpId="0" bldLvl="0" animBg="1"/>
      <p:bldP spid="7" grpId="0" bldLvl="0" animBg="1"/>
      <p:bldP spid="4" grpId="0" bldLvl="0" animBg="1"/>
      <p:bldP spid="2" grpId="0" bldLvl="0" animBg="1"/>
      <p:bldP spid="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8193" name="文本框 3"/>
          <p:cNvSpPr txBox="1"/>
          <p:nvPr/>
        </p:nvSpPr>
        <p:spPr>
          <a:xfrm>
            <a:off x="257175" y="1182291"/>
            <a:ext cx="5124450" cy="553085"/>
          </a:xfrm>
          <a:prstGeom prst="rect">
            <a:avLst/>
          </a:prstGeom>
          <a:noFill/>
          <a:ln w="9525">
            <a:noFill/>
          </a:ln>
        </p:spPr>
        <p:txBody>
          <a:bodyPr wrap="square" anchor="t">
            <a:spAutoFit/>
          </a:bodyPr>
          <a:p>
            <a:pPr lvl="2" indent="0">
              <a:spcBef>
                <a:spcPct val="50000"/>
              </a:spcBef>
              <a:buClr>
                <a:schemeClr val="bg1"/>
              </a:buClr>
            </a:pPr>
            <a:r>
              <a:rPr lang="en-US" altLang="zh-CN" sz="3000" b="1" dirty="0">
                <a:solidFill>
                  <a:srgbClr val="0B05ED"/>
                </a:solidFill>
                <a:latin typeface="楷体" pitchFamily="49" charset="-122"/>
                <a:ea typeface="楷体" pitchFamily="49" charset="-122"/>
                <a:sym typeface="宋体" panose="02010600030101010101" pitchFamily="2" charset="-122"/>
              </a:rPr>
              <a:t>    </a:t>
            </a:r>
            <a:endParaRPr lang="zh-CN" altLang="en-US" sz="2700" b="1" dirty="0">
              <a:solidFill>
                <a:srgbClr val="0B05ED"/>
              </a:solidFill>
              <a:latin typeface="楷体" pitchFamily="49" charset="-122"/>
              <a:ea typeface="楷体" pitchFamily="49" charset="-122"/>
              <a:sym typeface="宋体" panose="02010600030101010101" pitchFamily="2" charset="-122"/>
            </a:endParaRPr>
          </a:p>
        </p:txBody>
      </p:sp>
      <p:sp>
        <p:nvSpPr>
          <p:cNvPr id="2" name="文本框 1"/>
          <p:cNvSpPr txBox="1"/>
          <p:nvPr/>
        </p:nvSpPr>
        <p:spPr>
          <a:xfrm>
            <a:off x="164306" y="1042988"/>
            <a:ext cx="4140994" cy="4707890"/>
          </a:xfrm>
          <a:prstGeom prst="rect">
            <a:avLst/>
          </a:prstGeom>
        </p:spPr>
        <p:style>
          <a:lnRef idx="2">
            <a:schemeClr val="dk1"/>
          </a:lnRef>
          <a:fillRef idx="1">
            <a:schemeClr val="lt1"/>
          </a:fillRef>
          <a:effectRef idx="0">
            <a:schemeClr val="dk1"/>
          </a:effectRef>
          <a:fontRef idx="minor">
            <a:schemeClr val="dk1"/>
          </a:fontRef>
        </p:style>
        <p:txBody>
          <a:bodyPr wrap="square" rtlCol="0" anchor="t">
            <a:spAutoFit/>
          </a:bodyPr>
          <a:p>
            <a:pPr fontAlgn="auto"/>
            <a:r>
              <a:rPr lang="en-US" altLang="zh-CN" sz="3000" b="1" strike="noStrike" noProof="1">
                <a:solidFill>
                  <a:srgbClr val="0B05ED"/>
                </a:solidFill>
                <a:latin typeface="楷体" pitchFamily="49" charset="-122"/>
                <a:ea typeface="楷体" pitchFamily="49" charset="-122"/>
                <a:cs typeface="楷体" pitchFamily="49" charset="-122"/>
                <a:sym typeface="+mn-ea"/>
              </a:rPr>
              <a:t>       1941</a:t>
            </a:r>
            <a:r>
              <a:rPr lang="zh-CN" altLang="en-US" sz="3000" b="1" strike="noStrike" noProof="1" dirty="0">
                <a:solidFill>
                  <a:srgbClr val="0B05ED"/>
                </a:solidFill>
                <a:latin typeface="楷体" pitchFamily="49" charset="-122"/>
                <a:ea typeface="楷体" pitchFamily="49" charset="-122"/>
                <a:cs typeface="楷体" pitchFamily="49" charset="-122"/>
                <a:sym typeface="+mn-ea"/>
              </a:rPr>
              <a:t>年“皖南事变”后，担任</a:t>
            </a:r>
            <a:r>
              <a:rPr lang="zh-CN" altLang="en-US" sz="3000" b="1" strike="noStrike" noProof="1" dirty="0">
                <a:solidFill>
                  <a:srgbClr val="FF0000"/>
                </a:solidFill>
                <a:latin typeface="楷体" pitchFamily="49" charset="-122"/>
                <a:ea typeface="楷体" pitchFamily="49" charset="-122"/>
                <a:cs typeface="楷体" pitchFamily="49" charset="-122"/>
                <a:sym typeface="+mn-ea"/>
              </a:rPr>
              <a:t>新四军代理军长</a:t>
            </a:r>
            <a:r>
              <a:rPr lang="zh-CN" altLang="en-US" sz="3000" b="1" strike="noStrike" noProof="1" dirty="0">
                <a:solidFill>
                  <a:srgbClr val="0B05ED"/>
                </a:solidFill>
                <a:latin typeface="楷体" pitchFamily="49" charset="-122"/>
                <a:ea typeface="楷体" pitchFamily="49" charset="-122"/>
                <a:cs typeface="楷体" pitchFamily="49" charset="-122"/>
                <a:sym typeface="+mn-ea"/>
              </a:rPr>
              <a:t>。解放战争时期，担任</a:t>
            </a:r>
            <a:r>
              <a:rPr lang="zh-CN" altLang="en-US" sz="3000" b="1" strike="noStrike" noProof="1" dirty="0">
                <a:solidFill>
                  <a:srgbClr val="FF0000"/>
                </a:solidFill>
                <a:latin typeface="楷体" pitchFamily="49" charset="-122"/>
                <a:ea typeface="楷体" pitchFamily="49" charset="-122"/>
                <a:cs typeface="楷体" pitchFamily="49" charset="-122"/>
                <a:sym typeface="+mn-ea"/>
              </a:rPr>
              <a:t>第三野战军司令员兼政治委员等职</a:t>
            </a:r>
            <a:r>
              <a:rPr lang="zh-CN" altLang="en-US" sz="3000" b="1" strike="noStrike" noProof="1" dirty="0">
                <a:solidFill>
                  <a:srgbClr val="0B05ED"/>
                </a:solidFill>
                <a:latin typeface="楷体" pitchFamily="49" charset="-122"/>
                <a:ea typeface="楷体" pitchFamily="49" charset="-122"/>
                <a:cs typeface="楷体" pitchFamily="49" charset="-122"/>
                <a:sym typeface="+mn-ea"/>
              </a:rPr>
              <a:t>。解放后，任</a:t>
            </a:r>
            <a:r>
              <a:rPr lang="zh-CN" altLang="en-US" sz="3000" b="1" strike="noStrike" noProof="1" dirty="0">
                <a:solidFill>
                  <a:srgbClr val="FF0000"/>
                </a:solidFill>
                <a:latin typeface="楷体" pitchFamily="49" charset="-122"/>
                <a:ea typeface="楷体" pitchFamily="49" charset="-122"/>
                <a:cs typeface="楷体" pitchFamily="49" charset="-122"/>
                <a:sym typeface="+mn-ea"/>
              </a:rPr>
              <a:t>上海市市长</a:t>
            </a:r>
            <a:r>
              <a:rPr lang="zh-CN" altLang="en-US" sz="3000" b="1" strike="noStrike" noProof="1" dirty="0">
                <a:solidFill>
                  <a:srgbClr val="0B05ED"/>
                </a:solidFill>
                <a:latin typeface="楷体" pitchFamily="49" charset="-122"/>
                <a:ea typeface="楷体" pitchFamily="49" charset="-122"/>
                <a:cs typeface="楷体" pitchFamily="49" charset="-122"/>
                <a:sym typeface="+mn-ea"/>
              </a:rPr>
              <a:t>，后又任</a:t>
            </a:r>
            <a:r>
              <a:rPr lang="zh-CN" altLang="en-US" sz="3000" b="1" strike="noStrike" noProof="1" dirty="0">
                <a:solidFill>
                  <a:srgbClr val="FF0000"/>
                </a:solidFill>
                <a:latin typeface="楷体" pitchFamily="49" charset="-122"/>
                <a:ea typeface="楷体" pitchFamily="49" charset="-122"/>
                <a:cs typeface="楷体" pitchFamily="49" charset="-122"/>
                <a:sym typeface="+mn-ea"/>
              </a:rPr>
              <a:t>中央政治局委员，国务院副总理兼外交部长等职。</a:t>
            </a:r>
            <a:r>
              <a:rPr lang="en-US" altLang="zh-CN" sz="3000" b="1" strike="noStrike" noProof="1">
                <a:solidFill>
                  <a:srgbClr val="0B05ED"/>
                </a:solidFill>
                <a:latin typeface="楷体" pitchFamily="49" charset="-122"/>
                <a:ea typeface="楷体" pitchFamily="49" charset="-122"/>
                <a:cs typeface="楷体" pitchFamily="49" charset="-122"/>
                <a:sym typeface="+mn-ea"/>
              </a:rPr>
              <a:t>1972</a:t>
            </a:r>
            <a:r>
              <a:rPr lang="zh-CN" altLang="en-US" sz="3000" b="1" strike="noStrike" noProof="1" dirty="0">
                <a:solidFill>
                  <a:srgbClr val="0B05ED"/>
                </a:solidFill>
                <a:latin typeface="楷体" pitchFamily="49" charset="-122"/>
                <a:ea typeface="楷体" pitchFamily="49" charset="-122"/>
                <a:cs typeface="楷体" pitchFamily="49" charset="-122"/>
                <a:sym typeface="+mn-ea"/>
              </a:rPr>
              <a:t>年</a:t>
            </a:r>
            <a:r>
              <a:rPr lang="en-US" altLang="zh-CN" sz="3000" b="1" strike="noStrike" noProof="1">
                <a:solidFill>
                  <a:srgbClr val="0B05ED"/>
                </a:solidFill>
                <a:latin typeface="楷体" pitchFamily="49" charset="-122"/>
                <a:ea typeface="楷体" pitchFamily="49" charset="-122"/>
                <a:cs typeface="楷体" pitchFamily="49" charset="-122"/>
                <a:sym typeface="+mn-ea"/>
              </a:rPr>
              <a:t>1</a:t>
            </a:r>
            <a:r>
              <a:rPr lang="zh-CN" altLang="en-US" sz="3000" b="1" strike="noStrike" noProof="1" dirty="0">
                <a:solidFill>
                  <a:srgbClr val="0B05ED"/>
                </a:solidFill>
                <a:latin typeface="楷体" pitchFamily="49" charset="-122"/>
                <a:ea typeface="楷体" pitchFamily="49" charset="-122"/>
                <a:cs typeface="楷体" pitchFamily="49" charset="-122"/>
                <a:sym typeface="+mn-ea"/>
              </a:rPr>
              <a:t>月</a:t>
            </a:r>
            <a:r>
              <a:rPr lang="en-US" altLang="zh-CN" sz="3000" b="1" strike="noStrike" noProof="1">
                <a:solidFill>
                  <a:srgbClr val="0B05ED"/>
                </a:solidFill>
                <a:latin typeface="楷体" pitchFamily="49" charset="-122"/>
                <a:ea typeface="楷体" pitchFamily="49" charset="-122"/>
                <a:cs typeface="楷体" pitchFamily="49" charset="-122"/>
                <a:sym typeface="+mn-ea"/>
              </a:rPr>
              <a:t>6</a:t>
            </a:r>
            <a:r>
              <a:rPr lang="zh-CN" altLang="en-US" sz="3000" b="1" strike="noStrike" noProof="1" dirty="0">
                <a:solidFill>
                  <a:srgbClr val="0B05ED"/>
                </a:solidFill>
                <a:latin typeface="楷体" pitchFamily="49" charset="-122"/>
                <a:ea typeface="楷体" pitchFamily="49" charset="-122"/>
                <a:cs typeface="楷体" pitchFamily="49" charset="-122"/>
                <a:sym typeface="+mn-ea"/>
              </a:rPr>
              <a:t>日因病逝世。</a:t>
            </a:r>
            <a:endParaRPr lang="zh-CN" altLang="en-US" sz="3000" strike="noStrike" noProof="1"/>
          </a:p>
        </p:txBody>
      </p:sp>
      <p:pic>
        <p:nvPicPr>
          <p:cNvPr id="8195" name="图片 2" descr="timg (11)"/>
          <p:cNvPicPr>
            <a:picLocks noChangeAspect="1"/>
          </p:cNvPicPr>
          <p:nvPr/>
        </p:nvPicPr>
        <p:blipFill>
          <a:blip r:embed="rId1"/>
          <a:stretch>
            <a:fillRect/>
          </a:stretch>
        </p:blipFill>
        <p:spPr>
          <a:xfrm>
            <a:off x="4438650" y="946547"/>
            <a:ext cx="4606529" cy="4910138"/>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626" name="Text Box 2"/>
          <p:cNvSpPr txBox="1"/>
          <p:nvPr/>
        </p:nvSpPr>
        <p:spPr>
          <a:xfrm>
            <a:off x="202565" y="1109980"/>
            <a:ext cx="3950335" cy="4523105"/>
          </a:xfrm>
          <a:prstGeom prst="rect">
            <a:avLst/>
          </a:prstGeom>
          <a:noFill/>
          <a:ln w="9525">
            <a:noFill/>
          </a:ln>
        </p:spPr>
        <p:txBody>
          <a:bodyPr wrap="square" anchor="t">
            <a:spAutoFit/>
          </a:bodyPr>
          <a:p>
            <a:pPr>
              <a:spcBef>
                <a:spcPct val="50000"/>
              </a:spcBef>
            </a:pPr>
            <a:r>
              <a:rPr lang="zh-CN" altLang="en-US" sz="4050" dirty="0">
                <a:latin typeface="Times New Roman" panose="02020603050405020304" pitchFamily="18" charset="0"/>
                <a:ea typeface="华文行楷" panose="02010800040101010101" pitchFamily="2" charset="-122"/>
              </a:rPr>
              <a:t>   </a:t>
            </a:r>
            <a:r>
              <a:rPr lang="zh-CN" altLang="en-US" sz="4500" dirty="0">
                <a:latin typeface="Times New Roman" panose="02020603050405020304" pitchFamily="18" charset="0"/>
                <a:ea typeface="华文行楷" panose="02010800040101010101" pitchFamily="2" charset="-122"/>
              </a:rPr>
              <a:t>自由颂   </a:t>
            </a:r>
            <a:r>
              <a:rPr lang="zh-CN" altLang="en-US" sz="2400" dirty="0">
                <a:latin typeface="Times New Roman" panose="02020603050405020304" pitchFamily="18" charset="0"/>
                <a:ea typeface="华文行楷" panose="02010800040101010101" pitchFamily="2" charset="-122"/>
              </a:rPr>
              <a:t>裴多菲</a:t>
            </a:r>
            <a:endParaRPr lang="zh-CN" altLang="en-US" sz="2400" dirty="0">
              <a:latin typeface="Times New Roman" panose="02020603050405020304" pitchFamily="18" charset="0"/>
              <a:ea typeface="华文行楷" panose="02010800040101010101" pitchFamily="2" charset="-122"/>
            </a:endParaRPr>
          </a:p>
          <a:p>
            <a:pPr>
              <a:spcBef>
                <a:spcPct val="50000"/>
              </a:spcBef>
            </a:pPr>
            <a:r>
              <a:rPr lang="zh-CN" altLang="en-US" sz="4050" dirty="0">
                <a:solidFill>
                  <a:srgbClr val="FF0000"/>
                </a:solidFill>
                <a:latin typeface="Times New Roman" panose="02020603050405020304" pitchFamily="18" charset="0"/>
                <a:ea typeface="华文行楷" panose="02010800040101010101" pitchFamily="2" charset="-122"/>
              </a:rPr>
              <a:t>生命</a:t>
            </a:r>
            <a:r>
              <a:rPr lang="zh-CN" altLang="en-US" sz="4050" dirty="0">
                <a:latin typeface="Times New Roman" panose="02020603050405020304" pitchFamily="18" charset="0"/>
                <a:ea typeface="华文行楷" panose="02010800040101010101" pitchFamily="2" charset="-122"/>
              </a:rPr>
              <a:t>诚可贵，</a:t>
            </a:r>
            <a:endParaRPr lang="zh-CN" altLang="en-US" sz="4050" dirty="0">
              <a:latin typeface="Times New Roman" panose="02020603050405020304" pitchFamily="18" charset="0"/>
              <a:ea typeface="华文行楷" panose="02010800040101010101" pitchFamily="2" charset="-122"/>
            </a:endParaRPr>
          </a:p>
          <a:p>
            <a:pPr>
              <a:spcBef>
                <a:spcPct val="50000"/>
              </a:spcBef>
            </a:pPr>
            <a:r>
              <a:rPr lang="zh-CN" altLang="en-US" sz="4050" dirty="0">
                <a:solidFill>
                  <a:srgbClr val="FF0000"/>
                </a:solidFill>
                <a:latin typeface="Times New Roman" panose="02020603050405020304" pitchFamily="18" charset="0"/>
                <a:ea typeface="华文行楷" panose="02010800040101010101" pitchFamily="2" charset="-122"/>
              </a:rPr>
              <a:t>爱情</a:t>
            </a:r>
            <a:r>
              <a:rPr lang="zh-CN" altLang="en-US" sz="4050" dirty="0">
                <a:latin typeface="Times New Roman" panose="02020603050405020304" pitchFamily="18" charset="0"/>
                <a:ea typeface="华文行楷" panose="02010800040101010101" pitchFamily="2" charset="-122"/>
              </a:rPr>
              <a:t>价更高。</a:t>
            </a:r>
            <a:endParaRPr lang="zh-CN" altLang="en-US" sz="4050" dirty="0">
              <a:latin typeface="Times New Roman" panose="02020603050405020304" pitchFamily="18" charset="0"/>
              <a:ea typeface="华文行楷" panose="02010800040101010101" pitchFamily="2" charset="-122"/>
            </a:endParaRPr>
          </a:p>
          <a:p>
            <a:pPr>
              <a:spcBef>
                <a:spcPct val="50000"/>
              </a:spcBef>
            </a:pPr>
            <a:r>
              <a:rPr lang="zh-CN" altLang="en-US" sz="4050" dirty="0">
                <a:latin typeface="Times New Roman" panose="02020603050405020304" pitchFamily="18" charset="0"/>
                <a:ea typeface="华文行楷" panose="02010800040101010101" pitchFamily="2" charset="-122"/>
              </a:rPr>
              <a:t>若为</a:t>
            </a:r>
            <a:r>
              <a:rPr lang="zh-CN" altLang="en-US" sz="4050" dirty="0">
                <a:solidFill>
                  <a:srgbClr val="FF0000"/>
                </a:solidFill>
                <a:latin typeface="Times New Roman" panose="02020603050405020304" pitchFamily="18" charset="0"/>
                <a:ea typeface="华文行楷" panose="02010800040101010101" pitchFamily="2" charset="-122"/>
              </a:rPr>
              <a:t>自由</a:t>
            </a:r>
            <a:r>
              <a:rPr lang="zh-CN" altLang="en-US" sz="4050" dirty="0">
                <a:latin typeface="Times New Roman" panose="02020603050405020304" pitchFamily="18" charset="0"/>
                <a:ea typeface="华文行楷" panose="02010800040101010101" pitchFamily="2" charset="-122"/>
              </a:rPr>
              <a:t>故，</a:t>
            </a:r>
            <a:endParaRPr lang="zh-CN" altLang="en-US" sz="4050" dirty="0">
              <a:latin typeface="Times New Roman" panose="02020603050405020304" pitchFamily="18" charset="0"/>
              <a:ea typeface="华文行楷" panose="02010800040101010101" pitchFamily="2" charset="-122"/>
            </a:endParaRPr>
          </a:p>
          <a:p>
            <a:pPr>
              <a:spcBef>
                <a:spcPct val="50000"/>
              </a:spcBef>
            </a:pPr>
            <a:r>
              <a:rPr lang="zh-CN" altLang="en-US" sz="4050" dirty="0">
                <a:latin typeface="Times New Roman" panose="02020603050405020304" pitchFamily="18" charset="0"/>
                <a:ea typeface="华文行楷" panose="02010800040101010101" pitchFamily="2" charset="-122"/>
              </a:rPr>
              <a:t>二者皆可抛。</a:t>
            </a:r>
            <a:endParaRPr lang="zh-CN" altLang="en-US" sz="4050" dirty="0">
              <a:latin typeface="Times New Roman" panose="02020603050405020304" pitchFamily="18" charset="0"/>
              <a:ea typeface="华文行楷" panose="02010800040101010101" pitchFamily="2" charset="-122"/>
            </a:endParaRPr>
          </a:p>
        </p:txBody>
      </p:sp>
      <p:pic>
        <p:nvPicPr>
          <p:cNvPr id="3" name="图片 2" descr="timg (5)"/>
          <p:cNvPicPr>
            <a:picLocks noChangeAspect="1"/>
          </p:cNvPicPr>
          <p:nvPr/>
        </p:nvPicPr>
        <p:blipFill>
          <a:blip r:embed="rId1"/>
          <a:stretch>
            <a:fillRect/>
          </a:stretch>
        </p:blipFill>
        <p:spPr>
          <a:xfrm>
            <a:off x="4152900" y="1707356"/>
            <a:ext cx="4930379" cy="4189810"/>
          </a:xfrm>
          <a:prstGeom prst="rect">
            <a:avLst/>
          </a:prstGeom>
          <a:noFill/>
          <a:ln w="9525">
            <a:noFill/>
          </a:ln>
        </p:spPr>
      </p:pic>
      <p:sp>
        <p:nvSpPr>
          <p:cNvPr id="4" name="标题 1"/>
          <p:cNvSpPr>
            <a:spLocks noGrp="1"/>
          </p:cNvSpPr>
          <p:nvPr/>
        </p:nvSpPr>
        <p:spPr>
          <a:xfrm>
            <a:off x="4275535" y="973931"/>
            <a:ext cx="4666060" cy="994172"/>
          </a:xfrm>
          <a:prstGeom prst="rect">
            <a:avLst/>
          </a:prstGeom>
        </p:spPr>
        <p:txBody>
          <a:bodyPr vert="horz" lIns="68580" tIns="34290" rIns="68580" bIns="3429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r>
              <a:rPr lang="en-US" altLang="zh-CN" sz="3300" b="1" strike="noStrike" noProof="1">
                <a:solidFill>
                  <a:srgbClr val="0B15E7"/>
                </a:solidFill>
                <a:latin typeface="Arial" panose="020B0604020202020204" pitchFamily="34" charset="0"/>
                <a:ea typeface="+mj-ea"/>
                <a:cs typeface="+mj-cs"/>
                <a:sym typeface="+mn-ea"/>
              </a:rPr>
              <a:t>“</a:t>
            </a:r>
            <a:r>
              <a:rPr lang="zh-CN" altLang="en-US" sz="3300" b="1" strike="noStrike" noProof="1">
                <a:solidFill>
                  <a:srgbClr val="0B15E7"/>
                </a:solidFill>
                <a:latin typeface="Arial" panose="020B0604020202020204" pitchFamily="34" charset="0"/>
                <a:ea typeface="+mj-ea"/>
                <a:cs typeface="+mj-cs"/>
                <a:sym typeface="+mn-ea"/>
              </a:rPr>
              <a:t>人间遍种自由花</a:t>
            </a:r>
            <a:r>
              <a:rPr lang="en-US" altLang="zh-CN" sz="3300" b="1" strike="noStrike" noProof="1">
                <a:solidFill>
                  <a:srgbClr val="0B15E7"/>
                </a:solidFill>
                <a:latin typeface="Arial" panose="020B0604020202020204" pitchFamily="34" charset="0"/>
                <a:ea typeface="+mj-ea"/>
                <a:cs typeface="+mj-cs"/>
                <a:sym typeface="+mn-ea"/>
              </a:rPr>
              <a:t>”</a:t>
            </a:r>
            <a:r>
              <a:rPr lang="zh-CN" altLang="en-US" sz="3300" b="1" strike="noStrike" noProof="1">
                <a:solidFill>
                  <a:srgbClr val="0B15E7"/>
                </a:solidFill>
                <a:latin typeface="Arial" panose="020B0604020202020204" pitchFamily="34" charset="0"/>
                <a:ea typeface="+mj-ea"/>
                <a:cs typeface="+mj-cs"/>
                <a:sym typeface="+mn-ea"/>
              </a:rPr>
              <a:t>让你想起了裴多菲的哪首诗？</a:t>
            </a:r>
            <a:endParaRPr lang="zh-CN" altLang="en-US" sz="3300" b="1" strike="noStrike" noProof="1">
              <a:solidFill>
                <a:srgbClr val="0B15E7"/>
              </a:solidFill>
              <a:latin typeface="Arial" panose="020B0604020202020204" pitchFamily="34" charset="0"/>
              <a:sym typeface="+mn-ea"/>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6626"/>
                                        </p:tgtEl>
                                        <p:attrNameLst>
                                          <p:attrName>style.visibility</p:attrName>
                                        </p:attrNameLst>
                                      </p:cBhvr>
                                      <p:to>
                                        <p:strVal val="visible"/>
                                      </p:to>
                                    </p:set>
                                    <p:anim calcmode="lin" valueType="num">
                                      <p:cBhvr>
                                        <p:cTn id="18" dur="500" fill="hold"/>
                                        <p:tgtEl>
                                          <p:spTgt spid="26626"/>
                                        </p:tgtEl>
                                        <p:attrNameLst>
                                          <p:attrName>ppt_x</p:attrName>
                                        </p:attrNameLst>
                                      </p:cBhvr>
                                      <p:tavLst>
                                        <p:tav tm="0">
                                          <p:val>
                                            <p:strVal val="#ppt_x"/>
                                          </p:val>
                                        </p:tav>
                                        <p:tav tm="100000">
                                          <p:val>
                                            <p:strVal val="#ppt_x"/>
                                          </p:val>
                                        </p:tav>
                                      </p:tavLst>
                                    </p:anim>
                                    <p:anim calcmode="lin" valueType="num">
                                      <p:cBhvr>
                                        <p:cTn id="19"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662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4817" name="标题 1"/>
          <p:cNvSpPr>
            <a:spLocks noGrp="1"/>
          </p:cNvSpPr>
          <p:nvPr>
            <p:ph type="title"/>
          </p:nvPr>
        </p:nvSpPr>
        <p:spPr/>
        <p:txBody>
          <a:bodyPr vert="horz" lIns="68580" tIns="34290" rIns="68580" bIns="34290" anchor="ctr"/>
          <a:p>
            <a:endParaRPr lang="zh-CN" altLang="en-US"/>
          </a:p>
        </p:txBody>
      </p:sp>
      <p:pic>
        <p:nvPicPr>
          <p:cNvPr id="34818" name="内容占位符 3" descr="图片1"/>
          <p:cNvPicPr>
            <a:picLocks noGrp="1" noChangeAspect="1"/>
          </p:cNvPicPr>
          <p:nvPr>
            <p:ph idx="1"/>
          </p:nvPr>
        </p:nvPicPr>
        <p:blipFill>
          <a:blip r:embed="rId1"/>
          <a:stretch>
            <a:fillRect/>
          </a:stretch>
        </p:blipFill>
        <p:spPr>
          <a:xfrm>
            <a:off x="-2381" y="869156"/>
            <a:ext cx="9103519" cy="5181600"/>
          </a:xfrm>
        </p:spPr>
      </p:pic>
      <p:sp>
        <p:nvSpPr>
          <p:cNvPr id="8195" name="矩形 8194"/>
          <p:cNvSpPr/>
          <p:nvPr/>
        </p:nvSpPr>
        <p:spPr>
          <a:xfrm>
            <a:off x="285750" y="1507331"/>
            <a:ext cx="2950369" cy="3784600"/>
          </a:xfrm>
          <a:prstGeom prst="rect">
            <a:avLst/>
          </a:prstGeom>
          <a:noFill/>
          <a:ln w="9525">
            <a:noFill/>
          </a:ln>
        </p:spPr>
        <p:txBody>
          <a:bodyPr wrap="square" anchor="t">
            <a:spAutoFit/>
          </a:bodyPr>
          <a:p>
            <a:pPr algn="ctr">
              <a:lnSpc>
                <a:spcPct val="200000"/>
              </a:lnSpc>
            </a:pPr>
            <a:r>
              <a:rPr lang="zh-CN" altLang="en-US" sz="2400" b="1">
                <a:solidFill>
                  <a:srgbClr val="0B05ED"/>
                </a:solidFill>
                <a:latin typeface="宋体" panose="02010600030101010101" pitchFamily="2" charset="-122"/>
                <a:ea typeface="宋体" panose="02010600030101010101" pitchFamily="2" charset="-122"/>
              </a:rPr>
              <a:t>（一）</a:t>
            </a:r>
            <a:endParaRPr lang="zh-CN" altLang="en-US" sz="2400" b="1">
              <a:solidFill>
                <a:srgbClr val="0B05ED"/>
              </a:solidFill>
              <a:latin typeface="宋体" panose="02010600030101010101" pitchFamily="2" charset="-122"/>
              <a:ea typeface="宋体" panose="02010600030101010101" pitchFamily="2" charset="-122"/>
            </a:endParaRPr>
          </a:p>
          <a:p>
            <a:pPr>
              <a:lnSpc>
                <a:spcPct val="200000"/>
              </a:lnSpc>
            </a:pPr>
            <a:r>
              <a:rPr lang="zh-CN" altLang="en-US" sz="2400" b="1">
                <a:solidFill>
                  <a:srgbClr val="0B05ED"/>
                </a:solidFill>
                <a:latin typeface="宋体" panose="02010600030101010101" pitchFamily="2" charset="-122"/>
                <a:ea typeface="宋体" panose="02010600030101010101" pitchFamily="2" charset="-122"/>
              </a:rPr>
              <a:t>断头今日意如何?</a:t>
            </a:r>
            <a:endParaRPr lang="zh-CN" altLang="en-US" sz="2400" b="1">
              <a:solidFill>
                <a:srgbClr val="0B05ED"/>
              </a:solidFill>
              <a:latin typeface="宋体" panose="02010600030101010101" pitchFamily="2" charset="-122"/>
              <a:ea typeface="宋体" panose="02010600030101010101" pitchFamily="2" charset="-122"/>
            </a:endParaRPr>
          </a:p>
          <a:p>
            <a:pPr>
              <a:lnSpc>
                <a:spcPct val="200000"/>
              </a:lnSpc>
            </a:pPr>
            <a:r>
              <a:rPr lang="zh-CN" altLang="en-US" sz="2400" b="1">
                <a:solidFill>
                  <a:srgbClr val="0B05ED"/>
                </a:solidFill>
                <a:latin typeface="宋体" panose="02010600030101010101" pitchFamily="2" charset="-122"/>
                <a:ea typeface="宋体" panose="02010600030101010101" pitchFamily="2" charset="-122"/>
              </a:rPr>
              <a:t>创业艰难百战多。 此去泉台招旧部, </a:t>
            </a:r>
            <a:endParaRPr lang="zh-CN" altLang="en-US" sz="2400" b="1">
              <a:solidFill>
                <a:srgbClr val="0B05ED"/>
              </a:solidFill>
              <a:latin typeface="宋体" panose="02010600030101010101" pitchFamily="2" charset="-122"/>
              <a:ea typeface="宋体" panose="02010600030101010101" pitchFamily="2" charset="-122"/>
            </a:endParaRPr>
          </a:p>
          <a:p>
            <a:pPr>
              <a:lnSpc>
                <a:spcPct val="200000"/>
              </a:lnSpc>
            </a:pPr>
            <a:r>
              <a:rPr lang="zh-CN" altLang="en-US" sz="2400" b="1">
                <a:solidFill>
                  <a:srgbClr val="0B05ED"/>
                </a:solidFill>
                <a:latin typeface="宋体" panose="02010600030101010101" pitchFamily="2" charset="-122"/>
                <a:ea typeface="宋体" panose="02010600030101010101" pitchFamily="2" charset="-122"/>
              </a:rPr>
              <a:t>旌旗十万斩阎罗。</a:t>
            </a:r>
            <a:endParaRPr lang="zh-CN" altLang="en-US" sz="2400" b="1">
              <a:solidFill>
                <a:srgbClr val="0B05ED"/>
              </a:solidFill>
              <a:latin typeface="宋体" panose="02010600030101010101" pitchFamily="2" charset="-122"/>
              <a:ea typeface="宋体" panose="02010600030101010101" pitchFamily="2" charset="-122"/>
            </a:endParaRPr>
          </a:p>
        </p:txBody>
      </p:sp>
      <p:sp>
        <p:nvSpPr>
          <p:cNvPr id="30722" name="Text Box 6"/>
          <p:cNvSpPr txBox="1"/>
          <p:nvPr/>
        </p:nvSpPr>
        <p:spPr>
          <a:xfrm>
            <a:off x="5245894" y="2696766"/>
            <a:ext cx="3114675" cy="193802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p>
            <a:pPr fontAlgn="auto">
              <a:spcBef>
                <a:spcPct val="50000"/>
              </a:spcBef>
            </a:pPr>
            <a:r>
              <a:rPr lang="en-US" altLang="zh-CN" sz="3000" b="1" strike="noStrike" noProof="1" dirty="0">
                <a:solidFill>
                  <a:srgbClr val="FF0000"/>
                </a:solidFill>
                <a:latin typeface="楷体" pitchFamily="49" charset="-122"/>
                <a:ea typeface="楷体" pitchFamily="49" charset="-122"/>
              </a:rPr>
              <a:t>    </a:t>
            </a:r>
            <a:r>
              <a:rPr lang="zh-CN" altLang="zh-CN" sz="3000" b="1" strike="noStrike" noProof="1" dirty="0">
                <a:solidFill>
                  <a:srgbClr val="FF0000"/>
                </a:solidFill>
                <a:latin typeface="宋体" panose="02010600030101010101" pitchFamily="2" charset="-122"/>
                <a:ea typeface="宋体" panose="02010600030101010101" pitchFamily="2" charset="-122"/>
                <a:sym typeface="+mn-ea"/>
              </a:rPr>
              <a:t>视死如归的气概</a:t>
            </a:r>
            <a:r>
              <a:rPr lang="zh-CN" altLang="en-US" sz="3000" b="1" strike="noStrike" noProof="1" dirty="0">
                <a:solidFill>
                  <a:srgbClr val="FF0000"/>
                </a:solidFill>
                <a:latin typeface="Arial" panose="020B0604020202020204" pitchFamily="34" charset="0"/>
                <a:ea typeface="华文中宋" pitchFamily="2" charset="-122"/>
                <a:sym typeface="+mn-ea"/>
              </a:rPr>
              <a:t>，誓与反动派血战到底的革命精神。</a:t>
            </a:r>
            <a:endParaRPr lang="zh-CN" altLang="en-US" sz="3000" b="1" strike="noStrike" noProof="1" dirty="0">
              <a:solidFill>
                <a:srgbClr val="FF0000"/>
              </a:solidFill>
              <a:latin typeface="Arial" panose="020B0604020202020204" pitchFamily="34" charset="0"/>
              <a:ea typeface="华文中宋" pitchFamily="2" charset="-122"/>
              <a:sym typeface="+mn-ea"/>
            </a:endParaRPr>
          </a:p>
        </p:txBody>
      </p:sp>
      <p:sp>
        <p:nvSpPr>
          <p:cNvPr id="3" name="文本框 2"/>
          <p:cNvSpPr txBox="1"/>
          <p:nvPr/>
        </p:nvSpPr>
        <p:spPr>
          <a:xfrm>
            <a:off x="152400" y="1023938"/>
            <a:ext cx="8464154" cy="922020"/>
          </a:xfrm>
          <a:prstGeom prst="rect">
            <a:avLst/>
          </a:prstGeom>
          <a:noFill/>
        </p:spPr>
        <p:txBody>
          <a:bodyPr wrap="square" rtlCol="0" anchor="t">
            <a:spAutoFit/>
          </a:bodyPr>
          <a:p>
            <a:pPr fontAlgn="auto"/>
            <a:r>
              <a:rPr lang="en-US" altLang="zh-CN" sz="2700" b="1" noProof="1" dirty="0">
                <a:effectLst>
                  <a:outerShdw blurRad="38100" dist="19050" dir="2700000" algn="tl" rotWithShape="0">
                    <a:schemeClr val="dk1">
                      <a:alpha val="40000"/>
                    </a:schemeClr>
                  </a:outerShdw>
                </a:effectLst>
                <a:latin typeface="微软雅黑" charset="-122"/>
                <a:ea typeface="微软雅黑" charset="-122"/>
                <a:cs typeface="微软雅黑" charset="-122"/>
                <a:sym typeface="+mn-ea"/>
              </a:rPr>
              <a:t>1</a:t>
            </a:r>
            <a:r>
              <a:rPr lang="zh-CN" altLang="en-US" sz="2700" b="1" noProof="1" dirty="0">
                <a:effectLst>
                  <a:outerShdw blurRad="38100" dist="19050" dir="2700000" algn="tl" rotWithShape="0">
                    <a:schemeClr val="dk1">
                      <a:alpha val="40000"/>
                    </a:schemeClr>
                  </a:outerShdw>
                </a:effectLst>
                <a:latin typeface="微软雅黑" charset="-122"/>
                <a:ea typeface="微软雅黑" charset="-122"/>
                <a:cs typeface="微软雅黑" charset="-122"/>
                <a:sym typeface="+mn-ea"/>
              </a:rPr>
              <a:t>、</a:t>
            </a:r>
            <a:r>
              <a:rPr lang="zh-CN" altLang="zh-CN" sz="2700" b="1" noProof="1" dirty="0">
                <a:effectLst>
                  <a:outerShdw blurRad="38100" dist="19050" dir="2700000" algn="tl" rotWithShape="0">
                    <a:schemeClr val="dk1">
                      <a:alpha val="40000"/>
                    </a:schemeClr>
                  </a:outerShdw>
                </a:effectLst>
                <a:latin typeface="微软雅黑" charset="-122"/>
                <a:ea typeface="微软雅黑" charset="-122"/>
                <a:cs typeface="微软雅黑" charset="-122"/>
                <a:sym typeface="+mn-ea"/>
              </a:rPr>
              <a:t>概括三首诗的内容并分析它们分别</a:t>
            </a:r>
            <a:r>
              <a:rPr lang="zh-CN" altLang="en-US" sz="2700" b="1" noProof="1">
                <a:effectLst>
                  <a:outerShdw blurRad="38100" dist="19050" dir="2700000" algn="tl" rotWithShape="0">
                    <a:schemeClr val="dk1">
                      <a:alpha val="40000"/>
                    </a:schemeClr>
                  </a:outerShdw>
                </a:effectLst>
                <a:latin typeface="微软雅黑" charset="-122"/>
                <a:ea typeface="微软雅黑" charset="-122"/>
                <a:cs typeface="微软雅黑" charset="-122"/>
                <a:sym typeface="+mn-ea"/>
              </a:rPr>
              <a:t>表现了诗人怎样的思想感情？</a:t>
            </a:r>
            <a:endParaRPr lang="zh-CN" altLang="en-US" sz="2700" noProof="1"/>
          </a:p>
        </p:txBody>
      </p:sp>
      <p:sp>
        <p:nvSpPr>
          <p:cNvPr id="93196" name="文本框 93195"/>
          <p:cNvSpPr txBox="1"/>
          <p:nvPr/>
        </p:nvSpPr>
        <p:spPr>
          <a:xfrm>
            <a:off x="2731294" y="2609850"/>
            <a:ext cx="1828800" cy="414020"/>
          </a:xfrm>
          <a:prstGeom prst="rect">
            <a:avLst/>
          </a:prstGeom>
        </p:spPr>
        <p:style>
          <a:lnRef idx="2">
            <a:schemeClr val="dk1"/>
          </a:lnRef>
          <a:fillRef idx="1">
            <a:schemeClr val="lt1"/>
          </a:fillRef>
          <a:effectRef idx="0">
            <a:schemeClr val="dk1"/>
          </a:effectRef>
          <a:fontRef idx="minor">
            <a:schemeClr val="dk1"/>
          </a:fontRef>
        </p:style>
        <p:txBody>
          <a:bodyPr>
            <a:spAutoFit/>
          </a:bodyPr>
          <a:p>
            <a:pPr fontAlgn="auto">
              <a:spcBef>
                <a:spcPct val="50000"/>
              </a:spcBef>
              <a:buClr>
                <a:schemeClr val="bg1"/>
              </a:buClr>
            </a:pPr>
            <a:r>
              <a:rPr lang="en-US" altLang="zh-CN" sz="2100" b="1" strike="noStrike" noProof="1">
                <a:solidFill>
                  <a:srgbClr val="FF0000"/>
                </a:solidFill>
                <a:latin typeface="Times New Roman" panose="02020603050405020304" pitchFamily="18" charset="0"/>
                <a:ea typeface="华文中宋" pitchFamily="2" charset="-122"/>
              </a:rPr>
              <a:t>——</a:t>
            </a:r>
            <a:r>
              <a:rPr lang="zh-CN" altLang="en-US" sz="2100" b="1" strike="noStrike" noProof="1" dirty="0">
                <a:solidFill>
                  <a:srgbClr val="FF0000"/>
                </a:solidFill>
                <a:latin typeface="Arial" panose="020B0604020202020204" pitchFamily="34" charset="0"/>
                <a:ea typeface="华文中宋" pitchFamily="2" charset="-122"/>
              </a:rPr>
              <a:t>身在险境</a:t>
            </a:r>
            <a:endParaRPr lang="zh-CN" altLang="en-US" sz="2100" b="1" strike="noStrike" noProof="1" dirty="0">
              <a:solidFill>
                <a:srgbClr val="FF0000"/>
              </a:solidFill>
              <a:latin typeface="Arial" panose="020B0604020202020204" pitchFamily="34" charset="0"/>
              <a:ea typeface="华文中宋" pitchFamily="2" charset="-122"/>
            </a:endParaRPr>
          </a:p>
        </p:txBody>
      </p:sp>
      <p:sp>
        <p:nvSpPr>
          <p:cNvPr id="93197" name="文本框 93196"/>
          <p:cNvSpPr txBox="1"/>
          <p:nvPr/>
        </p:nvSpPr>
        <p:spPr>
          <a:xfrm>
            <a:off x="2674144" y="3300413"/>
            <a:ext cx="1943100" cy="414020"/>
          </a:xfrm>
          <a:prstGeom prst="rect">
            <a:avLst/>
          </a:prstGeom>
        </p:spPr>
        <p:style>
          <a:lnRef idx="2">
            <a:schemeClr val="dk1"/>
          </a:lnRef>
          <a:fillRef idx="1">
            <a:schemeClr val="lt1"/>
          </a:fillRef>
          <a:effectRef idx="0">
            <a:schemeClr val="dk1"/>
          </a:effectRef>
          <a:fontRef idx="minor">
            <a:schemeClr val="dk1"/>
          </a:fontRef>
        </p:style>
        <p:txBody>
          <a:bodyPr>
            <a:spAutoFit/>
          </a:bodyPr>
          <a:p>
            <a:pPr fontAlgn="auto">
              <a:spcBef>
                <a:spcPct val="50000"/>
              </a:spcBef>
              <a:buClr>
                <a:schemeClr val="bg1"/>
              </a:buClr>
            </a:pPr>
            <a:r>
              <a:rPr lang="en-US" altLang="zh-CN" sz="2100" b="1" strike="noStrike" noProof="1">
                <a:solidFill>
                  <a:srgbClr val="FF0000"/>
                </a:solidFill>
                <a:latin typeface="Times New Roman" panose="02020603050405020304" pitchFamily="18" charset="0"/>
                <a:ea typeface="华文中宋" pitchFamily="2" charset="-122"/>
              </a:rPr>
              <a:t>——</a:t>
            </a:r>
            <a:r>
              <a:rPr lang="zh-CN" altLang="en-US" sz="2100" b="1" strike="noStrike" noProof="1" dirty="0">
                <a:solidFill>
                  <a:srgbClr val="FF0000"/>
                </a:solidFill>
                <a:latin typeface="Arial" panose="020B0604020202020204" pitchFamily="34" charset="0"/>
                <a:ea typeface="华文中宋" pitchFamily="2" charset="-122"/>
              </a:rPr>
              <a:t>回顾征程</a:t>
            </a:r>
            <a:endParaRPr lang="zh-CN" altLang="en-US" sz="2100" b="1" strike="noStrike" noProof="1" dirty="0">
              <a:solidFill>
                <a:srgbClr val="FF0000"/>
              </a:solidFill>
              <a:latin typeface="Arial" panose="020B0604020202020204" pitchFamily="34" charset="0"/>
              <a:ea typeface="华文中宋" pitchFamily="2" charset="-122"/>
            </a:endParaRPr>
          </a:p>
        </p:txBody>
      </p:sp>
      <p:sp>
        <p:nvSpPr>
          <p:cNvPr id="93200" name="文本框 93199"/>
          <p:cNvSpPr txBox="1"/>
          <p:nvPr/>
        </p:nvSpPr>
        <p:spPr>
          <a:xfrm>
            <a:off x="2616994" y="4088606"/>
            <a:ext cx="1885950" cy="414020"/>
          </a:xfrm>
          <a:prstGeom prst="rect">
            <a:avLst/>
          </a:prstGeom>
        </p:spPr>
        <p:style>
          <a:lnRef idx="2">
            <a:schemeClr val="dk1"/>
          </a:lnRef>
          <a:fillRef idx="1">
            <a:schemeClr val="lt1"/>
          </a:fillRef>
          <a:effectRef idx="0">
            <a:schemeClr val="dk1"/>
          </a:effectRef>
          <a:fontRef idx="minor">
            <a:schemeClr val="dk1"/>
          </a:fontRef>
        </p:style>
        <p:txBody>
          <a:bodyPr>
            <a:spAutoFit/>
          </a:bodyPr>
          <a:p>
            <a:pPr fontAlgn="auto">
              <a:spcBef>
                <a:spcPct val="50000"/>
              </a:spcBef>
              <a:buClr>
                <a:schemeClr val="bg1"/>
              </a:buClr>
            </a:pPr>
            <a:r>
              <a:rPr lang="en-US" altLang="zh-CN" sz="2100" b="1" strike="noStrike" noProof="1">
                <a:solidFill>
                  <a:srgbClr val="FF0000"/>
                </a:solidFill>
                <a:latin typeface="Times New Roman" panose="02020603050405020304" pitchFamily="18" charset="0"/>
                <a:ea typeface="华文中宋" pitchFamily="2" charset="-122"/>
              </a:rPr>
              <a:t>——</a:t>
            </a:r>
            <a:r>
              <a:rPr lang="zh-CN" altLang="en-US" sz="2100" b="1" strike="noStrike" noProof="1" dirty="0">
                <a:solidFill>
                  <a:srgbClr val="FF0000"/>
                </a:solidFill>
                <a:latin typeface="Arial" panose="020B0604020202020204" pitchFamily="34" charset="0"/>
                <a:ea typeface="华文中宋" pitchFamily="2" charset="-122"/>
              </a:rPr>
              <a:t>死后英魂</a:t>
            </a:r>
            <a:endParaRPr lang="zh-CN" altLang="en-US" sz="2100" b="1" strike="noStrike" noProof="1" dirty="0">
              <a:solidFill>
                <a:srgbClr val="FF0000"/>
              </a:solidFill>
              <a:latin typeface="Arial" panose="020B0604020202020204" pitchFamily="34" charset="0"/>
              <a:ea typeface="华文中宋" pitchFamily="2" charset="-122"/>
            </a:endParaRPr>
          </a:p>
        </p:txBody>
      </p:sp>
      <p:sp>
        <p:nvSpPr>
          <p:cNvPr id="93201" name="文本框 93200"/>
          <p:cNvSpPr txBox="1"/>
          <p:nvPr/>
        </p:nvSpPr>
        <p:spPr>
          <a:xfrm>
            <a:off x="2616994" y="4798219"/>
            <a:ext cx="1885950" cy="414020"/>
          </a:xfrm>
          <a:prstGeom prst="rect">
            <a:avLst/>
          </a:prstGeom>
        </p:spPr>
        <p:style>
          <a:lnRef idx="2">
            <a:schemeClr val="dk1"/>
          </a:lnRef>
          <a:fillRef idx="1">
            <a:schemeClr val="lt1"/>
          </a:fillRef>
          <a:effectRef idx="0">
            <a:schemeClr val="dk1"/>
          </a:effectRef>
          <a:fontRef idx="minor">
            <a:schemeClr val="dk1"/>
          </a:fontRef>
        </p:style>
        <p:txBody>
          <a:bodyPr>
            <a:spAutoFit/>
          </a:bodyPr>
          <a:p>
            <a:pPr fontAlgn="auto">
              <a:spcBef>
                <a:spcPct val="50000"/>
              </a:spcBef>
              <a:buClr>
                <a:schemeClr val="bg1"/>
              </a:buClr>
            </a:pPr>
            <a:r>
              <a:rPr lang="en-US" altLang="zh-CN" sz="2100" b="1" strike="noStrike" noProof="1">
                <a:solidFill>
                  <a:srgbClr val="FF0000"/>
                </a:solidFill>
                <a:latin typeface="Times New Roman" panose="02020603050405020304" pitchFamily="18" charset="0"/>
                <a:ea typeface="华文中宋" pitchFamily="2" charset="-122"/>
              </a:rPr>
              <a:t>——</a:t>
            </a:r>
            <a:r>
              <a:rPr lang="zh-CN" altLang="en-US" sz="2100" b="1" strike="noStrike" noProof="1" dirty="0">
                <a:solidFill>
                  <a:srgbClr val="FF0000"/>
                </a:solidFill>
                <a:latin typeface="Arial" panose="020B0604020202020204" pitchFamily="34" charset="0"/>
                <a:ea typeface="华文中宋" pitchFamily="2" charset="-122"/>
              </a:rPr>
              <a:t>继续战斗</a:t>
            </a:r>
            <a:endParaRPr lang="zh-CN" altLang="en-US" sz="2100" b="1" strike="noStrike" noProof="1" dirty="0">
              <a:solidFill>
                <a:srgbClr val="FF0000"/>
              </a:solidFill>
              <a:latin typeface="Arial" panose="020B0604020202020204" pitchFamily="34" charset="0"/>
              <a:ea typeface="华文中宋" pitchFamily="2" charset="-122"/>
            </a:endParaRPr>
          </a:p>
        </p:txBody>
      </p:sp>
      <p:sp>
        <p:nvSpPr>
          <p:cNvPr id="5" name="右大括号 4"/>
          <p:cNvSpPr/>
          <p:nvPr/>
        </p:nvSpPr>
        <p:spPr>
          <a:xfrm>
            <a:off x="4617244" y="2597944"/>
            <a:ext cx="335756" cy="2591991"/>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p>
            <a:pPr algn="ctr" fontAlgn="auto"/>
            <a:endParaRPr lang="zh-CN" altLang="en-US" sz="100" strike="noStrike" noProof="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39000"/>
                                  </p:stCondLst>
                                  <p:childTnLst>
                                    <p:set>
                                      <p:cBhvr>
                                        <p:cTn id="6" dur="1" fill="hold">
                                          <p:stCondLst>
                                            <p:cond delay="0"/>
                                          </p:stCondLst>
                                        </p:cTn>
                                        <p:tgtEl>
                                          <p:spTgt spid="8195"/>
                                        </p:tgtEl>
                                        <p:attrNameLst>
                                          <p:attrName>style.visibility</p:attrName>
                                        </p:attrNameLst>
                                      </p:cBhvr>
                                      <p:to>
                                        <p:strVal val="visible"/>
                                      </p:to>
                                    </p:set>
                                    <p:anim calcmode="lin" valueType="num">
                                      <p:cBhvr>
                                        <p:cTn id="7" dur="5000" fill="hold"/>
                                        <p:tgtEl>
                                          <p:spTgt spid="8195"/>
                                        </p:tgtEl>
                                        <p:attrNameLst>
                                          <p:attrName>ppt_x</p:attrName>
                                        </p:attrNameLst>
                                      </p:cBhvr>
                                      <p:tavLst>
                                        <p:tav tm="0">
                                          <p:val>
                                            <p:strVal val="#ppt_x"/>
                                          </p:val>
                                        </p:tav>
                                        <p:tav tm="100000">
                                          <p:val>
                                            <p:strVal val="#ppt_x"/>
                                          </p:val>
                                        </p:tav>
                                      </p:tavLst>
                                    </p:anim>
                                    <p:anim calcmode="lin" valueType="num">
                                      <p:cBhvr>
                                        <p:cTn id="8" dur="5000" fill="hold"/>
                                        <p:tgtEl>
                                          <p:spTgt spid="81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2.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3196"/>
                                        </p:tgtEl>
                                        <p:attrNameLst>
                                          <p:attrName>style.visibility</p:attrName>
                                        </p:attrNameLst>
                                      </p:cBhvr>
                                      <p:to>
                                        <p:strVal val="visible"/>
                                      </p:to>
                                    </p:set>
                                    <p:animEffect transition="in" filter="box(in)">
                                      <p:cBhvr>
                                        <p:cTn id="13" dur="500"/>
                                        <p:tgtEl>
                                          <p:spTgt spid="93196"/>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93197"/>
                                        </p:tgtEl>
                                        <p:attrNameLst>
                                          <p:attrName>style.visibility</p:attrName>
                                        </p:attrNameLst>
                                      </p:cBhvr>
                                      <p:to>
                                        <p:strVal val="visible"/>
                                      </p:to>
                                    </p:set>
                                    <p:animEffect transition="in" filter="checkerboard(across)">
                                      <p:cBhvr>
                                        <p:cTn id="18" dur="500"/>
                                        <p:tgtEl>
                                          <p:spTgt spid="93197"/>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93200"/>
                                        </p:tgtEl>
                                        <p:attrNameLst>
                                          <p:attrName>style.visibility</p:attrName>
                                        </p:attrNameLst>
                                      </p:cBhvr>
                                      <p:to>
                                        <p:strVal val="visible"/>
                                      </p:to>
                                    </p:set>
                                    <p:animEffect transition="in" filter="randombar(horizontal)">
                                      <p:cBhvr>
                                        <p:cTn id="23" dur="500"/>
                                        <p:tgtEl>
                                          <p:spTgt spid="93200"/>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93201"/>
                                        </p:tgtEl>
                                        <p:attrNameLst>
                                          <p:attrName>style.visibility</p:attrName>
                                        </p:attrNameLst>
                                      </p:cBhvr>
                                      <p:to>
                                        <p:strVal val="visible"/>
                                      </p:to>
                                    </p:set>
                                    <p:animEffect transition="in" filter="barn(outHorizontal)">
                                      <p:cBhvr>
                                        <p:cTn id="28" dur="500"/>
                                        <p:tgtEl>
                                          <p:spTgt spid="9320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ppt_x</p:attrName>
                                        </p:attrNameLst>
                                      </p:cBhvr>
                                      <p:tavLst>
                                        <p:tav tm="0">
                                          <p:val>
                                            <p:strVal val="#ppt_x"/>
                                          </p:val>
                                        </p:tav>
                                        <p:tav tm="100000">
                                          <p:val>
                                            <p:strVal val="#ppt_x"/>
                                          </p:val>
                                        </p:tav>
                                      </p:tavLst>
                                    </p:anim>
                                    <p:anim calcmode="lin" valueType="num">
                                      <p:cBhvr>
                                        <p:cTn id="3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30722"/>
                                        </p:tgtEl>
                                        <p:attrNameLst>
                                          <p:attrName>style.visibility</p:attrName>
                                        </p:attrNameLst>
                                      </p:cBhvr>
                                      <p:to>
                                        <p:strVal val="visible"/>
                                      </p:to>
                                    </p:set>
                                    <p:animEffect transition="in" filter="dissolve">
                                      <p:cBhvr>
                                        <p:cTn id="39"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30722" grpId="0" bldLvl="0" animBg="1"/>
      <p:bldP spid="93196" grpId="0" bldLvl="0" animBg="1"/>
      <p:bldP spid="93197" grpId="0" bldLvl="0" animBg="1"/>
      <p:bldP spid="93200" grpId="0" bldLvl="0" animBg="1"/>
      <p:bldP spid="93201" grpId="0" bldLvl="0" animBg="1"/>
      <p:bldP spid="5"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7890" name="Picture 2" descr="bj"/>
          <p:cNvPicPr>
            <a:picLocks noChangeAspect="1"/>
          </p:cNvPicPr>
          <p:nvPr/>
        </p:nvPicPr>
        <p:blipFill>
          <a:blip r:embed="rId1"/>
          <a:stretch>
            <a:fillRect/>
          </a:stretch>
        </p:blipFill>
        <p:spPr>
          <a:xfrm>
            <a:off x="-304800" y="-228600"/>
            <a:ext cx="9448800" cy="7088188"/>
          </a:xfrm>
          <a:prstGeom prst="rect">
            <a:avLst/>
          </a:prstGeom>
          <a:noFill/>
          <a:ln w="9525">
            <a:noFill/>
          </a:ln>
        </p:spPr>
      </p:pic>
      <p:sp>
        <p:nvSpPr>
          <p:cNvPr id="106498" name="Rectangle 2"/>
          <p:cNvSpPr>
            <a:spLocks noGrp="1" noChangeArrowheads="1"/>
          </p:cNvSpPr>
          <p:nvPr>
            <p:ph type="title"/>
          </p:nvPr>
        </p:nvSpPr>
        <p:spPr>
          <a:xfrm>
            <a:off x="323850" y="333375"/>
            <a:ext cx="1047750" cy="60960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t>第</a:t>
            </a:r>
            <a:br>
              <a:rPr kumimoji="0" lang="zh-CN" altLang="en-US" sz="40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br>
            <a:r>
              <a:rPr kumimoji="0" lang="zh-CN" altLang="en-US" sz="40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t>一</a:t>
            </a:r>
            <a:br>
              <a:rPr kumimoji="0" lang="zh-CN" altLang="en-US" sz="40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br>
            <a:r>
              <a:rPr kumimoji="0" lang="zh-CN" altLang="en-US" sz="40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t>章</a:t>
            </a:r>
            <a:endParaRPr kumimoji="0" lang="zh-CN" altLang="en-US" sz="40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endParaRPr>
          </a:p>
        </p:txBody>
      </p:sp>
      <p:sp>
        <p:nvSpPr>
          <p:cNvPr id="30723" name="Rectangle 3"/>
          <p:cNvSpPr>
            <a:spLocks noGrp="1"/>
          </p:cNvSpPr>
          <p:nvPr>
            <p:ph idx="1"/>
          </p:nvPr>
        </p:nvSpPr>
        <p:spPr>
          <a:xfrm>
            <a:off x="2627313" y="404813"/>
            <a:ext cx="4032250" cy="5545137"/>
          </a:xfrm>
        </p:spPr>
        <p:txBody>
          <a:bodyPr vert="horz" wrap="square" lIns="91440" tIns="45720" rIns="91440" bIns="45720" anchor="t"/>
          <a:p>
            <a:pPr eaLnBrk="1" hangingPunct="1">
              <a:buNone/>
            </a:pPr>
            <a:r>
              <a:rPr lang="zh-CN" altLang="en-US" sz="2800" dirty="0"/>
              <a:t>　　</a:t>
            </a:r>
            <a:r>
              <a:rPr lang="zh-CN" altLang="en-US" sz="2800" b="1" dirty="0">
                <a:solidFill>
                  <a:schemeClr val="accent2"/>
                </a:solidFill>
              </a:rPr>
              <a:t>断头今日意如何？</a:t>
            </a:r>
            <a:r>
              <a:rPr lang="zh-CN" altLang="en-US" sz="2800" b="1" dirty="0">
                <a:solidFill>
                  <a:srgbClr val="FF3300"/>
                </a:solidFill>
              </a:rPr>
              <a:t>（设问）</a:t>
            </a:r>
            <a:endParaRPr lang="zh-CN" altLang="en-US" sz="2800" b="1" dirty="0">
              <a:solidFill>
                <a:srgbClr val="FF3300"/>
              </a:solidFill>
            </a:endParaRPr>
          </a:p>
          <a:p>
            <a:pPr eaLnBrk="1" hangingPunct="1">
              <a:buNone/>
            </a:pPr>
            <a:r>
              <a:rPr lang="zh-CN" altLang="en-US" sz="2800" b="1" dirty="0"/>
              <a:t>　　　</a:t>
            </a:r>
            <a:endParaRPr lang="zh-CN" altLang="en-US" sz="2800" b="1" dirty="0"/>
          </a:p>
          <a:p>
            <a:pPr eaLnBrk="1" hangingPunct="1">
              <a:buNone/>
            </a:pPr>
            <a:r>
              <a:rPr lang="zh-CN" altLang="en-US" sz="2800" b="1" dirty="0"/>
              <a:t>　　</a:t>
            </a:r>
            <a:r>
              <a:rPr lang="zh-CN" altLang="en-US" sz="2800" b="1" dirty="0">
                <a:solidFill>
                  <a:schemeClr val="accent2"/>
                </a:solidFill>
              </a:rPr>
              <a:t>创业艰难百战多。</a:t>
            </a:r>
            <a:r>
              <a:rPr lang="zh-CN" altLang="en-US" sz="2800" b="1" dirty="0">
                <a:solidFill>
                  <a:srgbClr val="FF3300"/>
                </a:solidFill>
              </a:rPr>
              <a:t>（目的）</a:t>
            </a:r>
            <a:endParaRPr lang="zh-CN" altLang="en-US" sz="2800" b="1" dirty="0">
              <a:solidFill>
                <a:srgbClr val="FF3300"/>
              </a:solidFill>
            </a:endParaRPr>
          </a:p>
          <a:p>
            <a:pPr eaLnBrk="1" hangingPunct="1">
              <a:buNone/>
            </a:pPr>
            <a:endParaRPr lang="zh-CN" altLang="en-US" sz="2800" b="1" dirty="0"/>
          </a:p>
          <a:p>
            <a:pPr eaLnBrk="1" hangingPunct="1">
              <a:buNone/>
            </a:pPr>
            <a:r>
              <a:rPr lang="zh-CN" altLang="en-US" sz="2800" b="1" dirty="0"/>
              <a:t>　　</a:t>
            </a:r>
            <a:r>
              <a:rPr lang="zh-CN" altLang="en-US" sz="2800" b="1" dirty="0">
                <a:solidFill>
                  <a:schemeClr val="accent2"/>
                </a:solidFill>
              </a:rPr>
              <a:t>此去泉台召旧部，</a:t>
            </a:r>
            <a:r>
              <a:rPr lang="zh-CN" altLang="en-US" sz="2800" b="1" dirty="0">
                <a:solidFill>
                  <a:srgbClr val="FF3300"/>
                </a:solidFill>
              </a:rPr>
              <a:t>（引用）</a:t>
            </a:r>
            <a:endParaRPr lang="zh-CN" altLang="en-US" sz="2800" b="1" dirty="0">
              <a:solidFill>
                <a:srgbClr val="FF3300"/>
              </a:solidFill>
            </a:endParaRPr>
          </a:p>
          <a:p>
            <a:pPr eaLnBrk="1" hangingPunct="1">
              <a:buNone/>
            </a:pPr>
            <a:r>
              <a:rPr lang="zh-CN" altLang="en-US" sz="2800" b="1" dirty="0"/>
              <a:t>　　　</a:t>
            </a:r>
            <a:endParaRPr lang="zh-CN" altLang="en-US" sz="2800" b="1" dirty="0"/>
          </a:p>
          <a:p>
            <a:pPr eaLnBrk="1" hangingPunct="1">
              <a:buNone/>
            </a:pPr>
            <a:r>
              <a:rPr lang="zh-CN" altLang="en-US" sz="2800" b="1" dirty="0"/>
              <a:t>　　</a:t>
            </a:r>
            <a:r>
              <a:rPr lang="zh-CN" altLang="en-US" sz="2800" b="1" dirty="0">
                <a:solidFill>
                  <a:schemeClr val="accent2"/>
                </a:solidFill>
              </a:rPr>
              <a:t>旌旗十万斩阎罗。</a:t>
            </a:r>
            <a:r>
              <a:rPr lang="zh-CN" altLang="en-US" sz="2800" b="1" dirty="0">
                <a:solidFill>
                  <a:srgbClr val="FF3300"/>
                </a:solidFill>
              </a:rPr>
              <a:t>（借代）</a:t>
            </a:r>
            <a:endParaRPr lang="zh-CN" altLang="en-US" sz="2800" b="1" dirty="0">
              <a:solidFill>
                <a:srgbClr val="FF3300"/>
              </a:solidFill>
            </a:endParaRPr>
          </a:p>
          <a:p>
            <a:pPr eaLnBrk="1" hangingPunct="1"/>
            <a:endParaRPr lang="en-US" altLang="zh-CN" sz="2800" b="1" dirty="0">
              <a:solidFill>
                <a:srgbClr val="FF3300"/>
              </a:solidFill>
            </a:endParaRPr>
          </a:p>
        </p:txBody>
      </p:sp>
      <p:sp>
        <p:nvSpPr>
          <p:cNvPr id="30724" name="Text Box 4"/>
          <p:cNvSpPr txBox="1"/>
          <p:nvPr/>
        </p:nvSpPr>
        <p:spPr>
          <a:xfrm>
            <a:off x="2268538" y="1125538"/>
            <a:ext cx="611187" cy="1066800"/>
          </a:xfrm>
          <a:prstGeom prst="rect">
            <a:avLst/>
          </a:prstGeom>
          <a:noFill/>
          <a:ln w="9525">
            <a:noFill/>
          </a:ln>
        </p:spPr>
        <p:txBody>
          <a:bodyPr vert="eaVert">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800" b="1" dirty="0">
                <a:solidFill>
                  <a:schemeClr val="accent1"/>
                </a:solidFill>
              </a:rPr>
              <a:t>现实</a:t>
            </a:r>
            <a:endParaRPr lang="zh-CN" altLang="en-US" sz="2800" b="1" dirty="0">
              <a:solidFill>
                <a:schemeClr val="accent1"/>
              </a:solidFill>
            </a:endParaRPr>
          </a:p>
        </p:txBody>
      </p:sp>
      <p:sp>
        <p:nvSpPr>
          <p:cNvPr id="30725" name="Text Box 5"/>
          <p:cNvSpPr txBox="1"/>
          <p:nvPr/>
        </p:nvSpPr>
        <p:spPr>
          <a:xfrm flipV="1">
            <a:off x="2411413" y="765175"/>
            <a:ext cx="549275" cy="1935163"/>
          </a:xfrm>
          <a:prstGeom prst="rect">
            <a:avLst/>
          </a:prstGeom>
          <a:noFill/>
          <a:ln w="9525">
            <a:noFill/>
          </a:ln>
        </p:spPr>
        <p:txBody>
          <a:bodyPr rot="10800000" vert="eaVert">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zh-CN" sz="2400" dirty="0"/>
          </a:p>
        </p:txBody>
      </p:sp>
      <p:sp>
        <p:nvSpPr>
          <p:cNvPr id="30726" name="Text Box 6"/>
          <p:cNvSpPr txBox="1"/>
          <p:nvPr/>
        </p:nvSpPr>
        <p:spPr>
          <a:xfrm>
            <a:off x="2268538" y="3789363"/>
            <a:ext cx="611187" cy="1485900"/>
          </a:xfrm>
          <a:prstGeom prst="rect">
            <a:avLst/>
          </a:prstGeom>
          <a:noFill/>
          <a:ln w="9525">
            <a:noFill/>
          </a:ln>
        </p:spPr>
        <p:txBody>
          <a:bodyPr vert="eaVert">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800" b="1" dirty="0">
                <a:solidFill>
                  <a:schemeClr val="accent1"/>
                </a:solidFill>
              </a:rPr>
              <a:t>想象</a:t>
            </a:r>
            <a:endParaRPr lang="zh-CN" altLang="en-US" sz="2800" b="1" dirty="0">
              <a:solidFill>
                <a:schemeClr val="accent1"/>
              </a:solidFill>
            </a:endParaRPr>
          </a:p>
        </p:txBody>
      </p:sp>
      <p:sp>
        <p:nvSpPr>
          <p:cNvPr id="106503" name="Text Box 7"/>
          <p:cNvSpPr txBox="1"/>
          <p:nvPr/>
        </p:nvSpPr>
        <p:spPr>
          <a:xfrm>
            <a:off x="6300788" y="1052513"/>
            <a:ext cx="106680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800" b="1" dirty="0">
                <a:solidFill>
                  <a:schemeClr val="accent2"/>
                </a:solidFill>
              </a:rPr>
              <a:t>崇高</a:t>
            </a:r>
            <a:endParaRPr lang="zh-CN" altLang="en-US" sz="2800" b="1" dirty="0">
              <a:solidFill>
                <a:schemeClr val="accent2"/>
              </a:solidFill>
            </a:endParaRPr>
          </a:p>
          <a:p>
            <a:pPr marL="0" lvl="0" indent="0" eaLnBrk="1" hangingPunct="1">
              <a:spcBef>
                <a:spcPct val="0"/>
              </a:spcBef>
              <a:buClrTx/>
              <a:buSzPct val="100000"/>
              <a:buNone/>
            </a:pPr>
            <a:r>
              <a:rPr lang="zh-CN" altLang="en-US" sz="2800" b="1" dirty="0">
                <a:solidFill>
                  <a:schemeClr val="accent2"/>
                </a:solidFill>
              </a:rPr>
              <a:t>目的</a:t>
            </a:r>
            <a:endParaRPr lang="zh-CN" altLang="en-US" sz="2800" b="1" dirty="0">
              <a:solidFill>
                <a:schemeClr val="accent2"/>
              </a:solidFill>
            </a:endParaRPr>
          </a:p>
        </p:txBody>
      </p:sp>
      <p:sp>
        <p:nvSpPr>
          <p:cNvPr id="30728" name="Text Box 8"/>
          <p:cNvSpPr txBox="1"/>
          <p:nvPr/>
        </p:nvSpPr>
        <p:spPr>
          <a:xfrm>
            <a:off x="4191000" y="762000"/>
            <a:ext cx="184150" cy="4572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zh-CN" sz="2400" dirty="0"/>
          </a:p>
        </p:txBody>
      </p:sp>
      <p:sp>
        <p:nvSpPr>
          <p:cNvPr id="30729" name="Text Box 9"/>
          <p:cNvSpPr txBox="1"/>
          <p:nvPr/>
        </p:nvSpPr>
        <p:spPr>
          <a:xfrm>
            <a:off x="4038600" y="2362200"/>
            <a:ext cx="184150" cy="4572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zh-CN" sz="2400" dirty="0"/>
          </a:p>
        </p:txBody>
      </p:sp>
      <p:sp>
        <p:nvSpPr>
          <p:cNvPr id="106506" name="Rectangle 10"/>
          <p:cNvSpPr/>
          <p:nvPr/>
        </p:nvSpPr>
        <p:spPr>
          <a:xfrm>
            <a:off x="6372225" y="3860800"/>
            <a:ext cx="106680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800" b="1" dirty="0">
                <a:solidFill>
                  <a:schemeClr val="accent2"/>
                </a:solidFill>
              </a:rPr>
              <a:t>视死</a:t>
            </a:r>
            <a:endParaRPr lang="zh-CN" altLang="en-US" sz="2800" b="1" dirty="0">
              <a:solidFill>
                <a:schemeClr val="accent2"/>
              </a:solidFill>
            </a:endParaRPr>
          </a:p>
          <a:p>
            <a:pPr marL="0" lvl="0" indent="0" eaLnBrk="1" hangingPunct="1">
              <a:spcBef>
                <a:spcPct val="0"/>
              </a:spcBef>
              <a:buClrTx/>
              <a:buSzPct val="100000"/>
              <a:buNone/>
            </a:pPr>
            <a:r>
              <a:rPr lang="zh-CN" altLang="en-US" sz="2800" b="1" dirty="0">
                <a:solidFill>
                  <a:schemeClr val="accent2"/>
                </a:solidFill>
              </a:rPr>
              <a:t>如归</a:t>
            </a:r>
            <a:endParaRPr lang="zh-CN" altLang="en-US" sz="2800" b="1" dirty="0">
              <a:solidFill>
                <a:schemeClr val="accent2"/>
              </a:solidFill>
            </a:endParaRPr>
          </a:p>
        </p:txBody>
      </p:sp>
      <p:sp>
        <p:nvSpPr>
          <p:cNvPr id="106507" name="Text Box 11"/>
          <p:cNvSpPr txBox="1"/>
          <p:nvPr/>
        </p:nvSpPr>
        <p:spPr>
          <a:xfrm>
            <a:off x="7543800" y="2565400"/>
            <a:ext cx="1600200" cy="829945"/>
          </a:xfrm>
          <a:prstGeom prst="rect">
            <a:avLst/>
          </a:prstGeom>
          <a:solidFill>
            <a:srgbClr val="00FF00"/>
          </a:solid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en-US" altLang="zh-CN" sz="2400" b="1" dirty="0">
                <a:solidFill>
                  <a:srgbClr val="FF3300"/>
                </a:solidFill>
              </a:rPr>
              <a:t> </a:t>
            </a:r>
            <a:r>
              <a:rPr lang="zh-CN" altLang="en-US" sz="2400" b="1" dirty="0">
                <a:solidFill>
                  <a:srgbClr val="FF3300"/>
                </a:solidFill>
              </a:rPr>
              <a:t>对 敌 人</a:t>
            </a:r>
            <a:r>
              <a:rPr lang="en-US" altLang="zh-CN" sz="2400" b="1" dirty="0">
                <a:solidFill>
                  <a:srgbClr val="FF3300"/>
                </a:solidFill>
              </a:rPr>
              <a:t>:</a:t>
            </a:r>
            <a:endParaRPr lang="zh-CN" altLang="en-US" sz="2400" b="1" dirty="0">
              <a:solidFill>
                <a:srgbClr val="FF3300"/>
              </a:solidFill>
            </a:endParaRPr>
          </a:p>
          <a:p>
            <a:pPr marL="0" lvl="0" indent="0" eaLnBrk="1" hangingPunct="1">
              <a:spcBef>
                <a:spcPct val="0"/>
              </a:spcBef>
              <a:buClrTx/>
              <a:buSzPct val="100000"/>
              <a:buNone/>
            </a:pPr>
            <a:r>
              <a:rPr lang="zh-CN" altLang="en-US" sz="2400" b="1" dirty="0">
                <a:solidFill>
                  <a:srgbClr val="FF3300"/>
                </a:solidFill>
              </a:rPr>
              <a:t>除恶务尽</a:t>
            </a:r>
            <a:endParaRPr lang="zh-CN" altLang="en-US" sz="2400" b="1" dirty="0">
              <a:solidFill>
                <a:srgbClr val="FF3300"/>
              </a:solidFill>
            </a:endParaRPr>
          </a:p>
        </p:txBody>
      </p:sp>
      <p:sp>
        <p:nvSpPr>
          <p:cNvPr id="106508" name="AutoShape 12"/>
          <p:cNvSpPr/>
          <p:nvPr/>
        </p:nvSpPr>
        <p:spPr>
          <a:xfrm>
            <a:off x="7308850" y="1844675"/>
            <a:ext cx="304800" cy="2305050"/>
          </a:xfrm>
          <a:prstGeom prst="rightBrace">
            <a:avLst>
              <a:gd name="adj1" fmla="val 63020"/>
              <a:gd name="adj2" fmla="val 50000"/>
            </a:avLst>
          </a:prstGeom>
          <a:noFill/>
          <a:ln w="38100" cap="flat" cmpd="sng">
            <a:solidFill>
              <a:srgbClr val="0000FF"/>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en-US" sz="1800"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65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650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65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6507"/>
                                        </p:tgtEl>
                                        <p:attrNameLst>
                                          <p:attrName>style.visibility</p:attrName>
                                        </p:attrNameLst>
                                      </p:cBhvr>
                                      <p:to>
                                        <p:strVal val="visible"/>
                                      </p:to>
                                    </p:set>
                                    <p:anim calcmode="lin" valueType="num">
                                      <p:cBhvr additive="base">
                                        <p:cTn id="19" dur="500" fill="hold"/>
                                        <p:tgtEl>
                                          <p:spTgt spid="106507"/>
                                        </p:tgtEl>
                                        <p:attrNameLst>
                                          <p:attrName>ppt_x</p:attrName>
                                        </p:attrNameLst>
                                      </p:cBhvr>
                                      <p:tavLst>
                                        <p:tav tm="0">
                                          <p:val>
                                            <p:strVal val="1+#ppt_w/2"/>
                                          </p:val>
                                        </p:tav>
                                        <p:tav tm="100000">
                                          <p:val>
                                            <p:strVal val="#ppt_x"/>
                                          </p:val>
                                        </p:tav>
                                      </p:tavLst>
                                    </p:anim>
                                    <p:anim calcmode="lin" valueType="num">
                                      <p:cBhvr additive="base">
                                        <p:cTn id="20" dur="500" fill="hold"/>
                                        <p:tgtEl>
                                          <p:spTgt spid="1065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3" grpId="0"/>
      <p:bldP spid="106506" grpId="0"/>
      <p:bldP spid="106507" grpId="0" bldLvl="0" animBg="1"/>
      <p:bldP spid="106508"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5841" name="标题 1"/>
          <p:cNvSpPr>
            <a:spLocks noGrp="1"/>
          </p:cNvSpPr>
          <p:nvPr>
            <p:ph type="title"/>
          </p:nvPr>
        </p:nvSpPr>
        <p:spPr/>
        <p:txBody>
          <a:bodyPr vert="horz" lIns="68580" tIns="34290" rIns="68580" bIns="34290" anchor="ctr"/>
          <a:p>
            <a:endParaRPr lang="zh-CN" altLang="en-US"/>
          </a:p>
        </p:txBody>
      </p:sp>
      <p:pic>
        <p:nvPicPr>
          <p:cNvPr id="35842" name="内容占位符 3" descr="图片1"/>
          <p:cNvPicPr>
            <a:picLocks noGrp="1" noChangeAspect="1"/>
          </p:cNvPicPr>
          <p:nvPr>
            <p:ph idx="1"/>
          </p:nvPr>
        </p:nvPicPr>
        <p:blipFill>
          <a:blip r:embed="rId1"/>
          <a:stretch>
            <a:fillRect/>
          </a:stretch>
        </p:blipFill>
        <p:spPr>
          <a:xfrm>
            <a:off x="20241" y="859631"/>
            <a:ext cx="9103519" cy="5138738"/>
          </a:xfrm>
        </p:spPr>
      </p:pic>
      <p:sp>
        <p:nvSpPr>
          <p:cNvPr id="8196" name="文本框 8195"/>
          <p:cNvSpPr txBox="1"/>
          <p:nvPr/>
        </p:nvSpPr>
        <p:spPr>
          <a:xfrm>
            <a:off x="230981" y="1302544"/>
            <a:ext cx="3276600" cy="3599815"/>
          </a:xfrm>
          <a:prstGeom prst="rect">
            <a:avLst/>
          </a:prstGeom>
          <a:noFill/>
          <a:ln w="9525">
            <a:noFill/>
          </a:ln>
        </p:spPr>
        <p:txBody>
          <a:bodyPr wrap="square" anchor="t">
            <a:spAutoFit/>
          </a:bodyPr>
          <a:p>
            <a:pPr algn="ctr"/>
            <a:r>
              <a:rPr lang="zh-CN" altLang="en-US" sz="2400" b="1">
                <a:solidFill>
                  <a:srgbClr val="0B05ED"/>
                </a:solidFill>
                <a:latin typeface="宋体" panose="02010600030101010101" pitchFamily="2" charset="-122"/>
                <a:ea typeface="宋体" panose="02010600030101010101" pitchFamily="2" charset="-122"/>
                <a:sym typeface="宋体" panose="02010600030101010101" pitchFamily="2" charset="-122"/>
              </a:rPr>
              <a:t>（二）</a:t>
            </a:r>
            <a:endParaRPr lang="zh-CN" altLang="en-US" sz="2400" b="1">
              <a:solidFill>
                <a:srgbClr val="0B05ED"/>
              </a:solidFill>
              <a:latin typeface="宋体" panose="02010600030101010101" pitchFamily="2" charset="-122"/>
              <a:ea typeface="宋体" panose="02010600030101010101" pitchFamily="2" charset="-122"/>
              <a:sym typeface="宋体" panose="02010600030101010101" pitchFamily="2" charset="-122"/>
            </a:endParaRPr>
          </a:p>
          <a:p>
            <a:pPr algn="ctr"/>
            <a:endParaRPr lang="zh-CN" altLang="en-US" sz="2400" b="1">
              <a:solidFill>
                <a:srgbClr val="0B05ED"/>
              </a:solidFill>
              <a:latin typeface="宋体" panose="02010600030101010101" pitchFamily="2" charset="-122"/>
              <a:ea typeface="宋体" panose="02010600030101010101" pitchFamily="2" charset="-122"/>
              <a:sym typeface="宋体" panose="02010600030101010101" pitchFamily="2" charset="-122"/>
            </a:endParaRPr>
          </a:p>
          <a:p>
            <a:pPr>
              <a:lnSpc>
                <a:spcPct val="150000"/>
              </a:lnSpc>
            </a:pPr>
            <a:r>
              <a:rPr lang="zh-CN" altLang="en-US" sz="2400" b="1">
                <a:solidFill>
                  <a:srgbClr val="0B05ED"/>
                </a:solidFill>
                <a:latin typeface="宋体" panose="02010600030101010101" pitchFamily="2" charset="-122"/>
                <a:ea typeface="宋体" panose="02010600030101010101" pitchFamily="2" charset="-122"/>
              </a:rPr>
              <a:t>南国烽烟正十年，</a:t>
            </a:r>
            <a:endParaRPr lang="zh-CN" altLang="en-US" sz="2400" b="1">
              <a:solidFill>
                <a:srgbClr val="0B05ED"/>
              </a:solidFill>
              <a:latin typeface="宋体" panose="02010600030101010101" pitchFamily="2" charset="-122"/>
              <a:ea typeface="宋体" panose="02010600030101010101" pitchFamily="2" charset="-122"/>
            </a:endParaRPr>
          </a:p>
          <a:p>
            <a:pPr>
              <a:lnSpc>
                <a:spcPct val="200000"/>
              </a:lnSpc>
            </a:pPr>
            <a:r>
              <a:rPr lang="zh-CN" altLang="en-US" sz="2400" b="1">
                <a:solidFill>
                  <a:srgbClr val="0B05ED"/>
                </a:solidFill>
                <a:latin typeface="宋体" panose="02010600030101010101" pitchFamily="2" charset="-122"/>
                <a:ea typeface="宋体" panose="02010600030101010101" pitchFamily="2" charset="-122"/>
              </a:rPr>
              <a:t>此头须向国门悬。 </a:t>
            </a:r>
            <a:endParaRPr lang="zh-CN" altLang="en-US" sz="2400" b="1">
              <a:solidFill>
                <a:srgbClr val="0B05ED"/>
              </a:solidFill>
              <a:latin typeface="宋体" panose="02010600030101010101" pitchFamily="2" charset="-122"/>
              <a:ea typeface="宋体" panose="02010600030101010101" pitchFamily="2" charset="-122"/>
            </a:endParaRPr>
          </a:p>
          <a:p>
            <a:pPr>
              <a:lnSpc>
                <a:spcPct val="200000"/>
              </a:lnSpc>
            </a:pPr>
            <a:r>
              <a:rPr lang="zh-CN" altLang="en-US" sz="2400" b="1">
                <a:solidFill>
                  <a:srgbClr val="0B05ED"/>
                </a:solidFill>
                <a:latin typeface="宋体" panose="02010600030101010101" pitchFamily="2" charset="-122"/>
                <a:ea typeface="宋体" panose="02010600030101010101" pitchFamily="2" charset="-122"/>
              </a:rPr>
              <a:t>后死诸君多努力，</a:t>
            </a:r>
            <a:endParaRPr lang="zh-CN" altLang="en-US" sz="2400" b="1">
              <a:solidFill>
                <a:srgbClr val="0B05ED"/>
              </a:solidFill>
              <a:latin typeface="宋体" panose="02010600030101010101" pitchFamily="2" charset="-122"/>
              <a:ea typeface="宋体" panose="02010600030101010101" pitchFamily="2" charset="-122"/>
            </a:endParaRPr>
          </a:p>
          <a:p>
            <a:pPr>
              <a:lnSpc>
                <a:spcPct val="200000"/>
              </a:lnSpc>
            </a:pPr>
            <a:r>
              <a:rPr lang="zh-CN" altLang="en-US" sz="2400" b="1">
                <a:solidFill>
                  <a:srgbClr val="0B05ED"/>
                </a:solidFill>
                <a:latin typeface="宋体" panose="02010600030101010101" pitchFamily="2" charset="-122"/>
                <a:ea typeface="宋体" panose="02010600030101010101" pitchFamily="2" charset="-122"/>
              </a:rPr>
              <a:t>捷报飞来当纸钱。 </a:t>
            </a:r>
            <a:endParaRPr lang="zh-CN" altLang="en-US" sz="2400" b="1">
              <a:solidFill>
                <a:srgbClr val="0B05ED"/>
              </a:solidFill>
              <a:latin typeface="宋体" panose="02010600030101010101" pitchFamily="2" charset="-122"/>
              <a:ea typeface="宋体" panose="02010600030101010101" pitchFamily="2" charset="-122"/>
            </a:endParaRPr>
          </a:p>
        </p:txBody>
      </p:sp>
      <p:sp>
        <p:nvSpPr>
          <p:cNvPr id="30722" name="Text Box 6"/>
          <p:cNvSpPr txBox="1"/>
          <p:nvPr/>
        </p:nvSpPr>
        <p:spPr>
          <a:xfrm>
            <a:off x="5030391" y="2895600"/>
            <a:ext cx="3686175" cy="101473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fontAlgn="auto">
              <a:spcBef>
                <a:spcPct val="50000"/>
              </a:spcBef>
            </a:pPr>
            <a:r>
              <a:rPr lang="en-US" altLang="zh-CN" sz="3000" b="1" strike="noStrike" noProof="1" dirty="0">
                <a:solidFill>
                  <a:srgbClr val="FF0000"/>
                </a:solidFill>
                <a:latin typeface="楷体" pitchFamily="49" charset="-122"/>
                <a:ea typeface="楷体" pitchFamily="49" charset="-122"/>
              </a:rPr>
              <a:t>   </a:t>
            </a:r>
            <a:r>
              <a:rPr lang="zh-CN" sz="3000" b="1" strike="noStrike" noProof="0">
                <a:ln>
                  <a:noFill/>
                </a:ln>
                <a:solidFill>
                  <a:srgbClr val="FF0000"/>
                </a:solidFill>
                <a:effectLst/>
                <a:uLnTx/>
                <a:uFillTx/>
                <a:latin typeface="华文行楷" panose="02010800040101010101" pitchFamily="2" charset="-122"/>
                <a:ea typeface="华文行楷" panose="02010800040101010101" pitchFamily="2" charset="-122"/>
                <a:sym typeface="+mn-ea"/>
              </a:rPr>
              <a:t>关心国家命运，盼望祖国解放的情感。</a:t>
            </a:r>
            <a:endParaRPr lang="zh-CN" altLang="en-US" sz="3000" b="1" strike="noStrike" noProof="1" dirty="0">
              <a:solidFill>
                <a:srgbClr val="FF0000"/>
              </a:solidFill>
              <a:latin typeface="楷体" pitchFamily="49" charset="-122"/>
              <a:ea typeface="楷体" pitchFamily="49" charset="-122"/>
              <a:cs typeface="楷体" pitchFamily="49" charset="-122"/>
            </a:endParaRPr>
          </a:p>
        </p:txBody>
      </p:sp>
      <p:sp>
        <p:nvSpPr>
          <p:cNvPr id="93196" name="文本框 93195"/>
          <p:cNvSpPr txBox="1"/>
          <p:nvPr/>
        </p:nvSpPr>
        <p:spPr>
          <a:xfrm>
            <a:off x="2489597" y="2195513"/>
            <a:ext cx="1828800" cy="414020"/>
          </a:xfrm>
          <a:prstGeom prst="rect">
            <a:avLst/>
          </a:prstGeom>
        </p:spPr>
        <p:style>
          <a:lnRef idx="2">
            <a:schemeClr val="dk1"/>
          </a:lnRef>
          <a:fillRef idx="1">
            <a:schemeClr val="lt1"/>
          </a:fillRef>
          <a:effectRef idx="0">
            <a:schemeClr val="dk1"/>
          </a:effectRef>
          <a:fontRef idx="minor">
            <a:schemeClr val="dk1"/>
          </a:fontRef>
        </p:style>
        <p:txBody>
          <a:bodyPr>
            <a:spAutoFit/>
          </a:bodyPr>
          <a:p>
            <a:pPr fontAlgn="auto">
              <a:spcBef>
                <a:spcPct val="50000"/>
              </a:spcBef>
              <a:buClr>
                <a:schemeClr val="bg1"/>
              </a:buClr>
            </a:pPr>
            <a:r>
              <a:rPr lang="en-US" altLang="zh-CN" sz="2100" b="1" strike="noStrike" noProof="1">
                <a:solidFill>
                  <a:srgbClr val="FF0000"/>
                </a:solidFill>
                <a:latin typeface="Times New Roman" panose="02020603050405020304" pitchFamily="18" charset="0"/>
                <a:ea typeface="华文中宋" pitchFamily="2" charset="-122"/>
              </a:rPr>
              <a:t>——</a:t>
            </a:r>
            <a:r>
              <a:rPr lang="zh-CN" altLang="en-US" sz="2100" b="1" strike="noStrike" noProof="1">
                <a:solidFill>
                  <a:srgbClr val="FF0000"/>
                </a:solidFill>
                <a:latin typeface="Times New Roman" panose="02020603050405020304" pitchFamily="18" charset="0"/>
                <a:ea typeface="华文中宋" pitchFamily="2" charset="-122"/>
              </a:rPr>
              <a:t>大业未成</a:t>
            </a:r>
            <a:endParaRPr lang="zh-CN" altLang="en-US" sz="2100" b="1" strike="noStrike" noProof="1" dirty="0">
              <a:solidFill>
                <a:srgbClr val="FF0000"/>
              </a:solidFill>
              <a:latin typeface="Times New Roman" panose="02020603050405020304" pitchFamily="18" charset="0"/>
              <a:ea typeface="华文中宋" pitchFamily="2" charset="-122"/>
            </a:endParaRPr>
          </a:p>
        </p:txBody>
      </p:sp>
      <p:sp>
        <p:nvSpPr>
          <p:cNvPr id="3" name="文本框 2"/>
          <p:cNvSpPr txBox="1"/>
          <p:nvPr/>
        </p:nvSpPr>
        <p:spPr>
          <a:xfrm>
            <a:off x="2489597" y="2895600"/>
            <a:ext cx="1828800" cy="414020"/>
          </a:xfrm>
          <a:prstGeom prst="rect">
            <a:avLst/>
          </a:prstGeom>
        </p:spPr>
        <p:style>
          <a:lnRef idx="2">
            <a:schemeClr val="dk1"/>
          </a:lnRef>
          <a:fillRef idx="1">
            <a:schemeClr val="lt1"/>
          </a:fillRef>
          <a:effectRef idx="0">
            <a:schemeClr val="dk1"/>
          </a:effectRef>
          <a:fontRef idx="minor">
            <a:schemeClr val="dk1"/>
          </a:fontRef>
        </p:style>
        <p:txBody>
          <a:bodyPr>
            <a:spAutoFit/>
          </a:bodyPr>
          <a:p>
            <a:pPr fontAlgn="auto">
              <a:spcBef>
                <a:spcPct val="50000"/>
              </a:spcBef>
              <a:buClr>
                <a:schemeClr val="bg1"/>
              </a:buClr>
            </a:pPr>
            <a:r>
              <a:rPr lang="en-US" altLang="zh-CN" sz="2100" b="1" strike="noStrike" noProof="1">
                <a:solidFill>
                  <a:srgbClr val="FF0000"/>
                </a:solidFill>
                <a:latin typeface="Times New Roman" panose="02020603050405020304" pitchFamily="18" charset="0"/>
                <a:ea typeface="华文中宋" pitchFamily="2" charset="-122"/>
              </a:rPr>
              <a:t>——</a:t>
            </a:r>
            <a:r>
              <a:rPr lang="zh-CN" altLang="en-US" sz="2100" b="1" strike="noStrike" noProof="1">
                <a:solidFill>
                  <a:srgbClr val="FF0000"/>
                </a:solidFill>
                <a:latin typeface="Times New Roman" panose="02020603050405020304" pitchFamily="18" charset="0"/>
                <a:ea typeface="华文中宋" pitchFamily="2" charset="-122"/>
              </a:rPr>
              <a:t>死不瞑目</a:t>
            </a:r>
            <a:endParaRPr lang="zh-CN" altLang="en-US" sz="2100" b="1" strike="noStrike" noProof="1" dirty="0">
              <a:solidFill>
                <a:srgbClr val="FF0000"/>
              </a:solidFill>
              <a:latin typeface="Times New Roman" panose="02020603050405020304" pitchFamily="18" charset="0"/>
              <a:ea typeface="华文中宋" pitchFamily="2" charset="-122"/>
            </a:endParaRPr>
          </a:p>
        </p:txBody>
      </p:sp>
      <p:sp>
        <p:nvSpPr>
          <p:cNvPr id="5" name="文本框 4"/>
          <p:cNvSpPr txBox="1"/>
          <p:nvPr/>
        </p:nvSpPr>
        <p:spPr>
          <a:xfrm>
            <a:off x="2489597" y="3607594"/>
            <a:ext cx="1828800" cy="414020"/>
          </a:xfrm>
          <a:prstGeom prst="rect">
            <a:avLst/>
          </a:prstGeom>
        </p:spPr>
        <p:style>
          <a:lnRef idx="2">
            <a:schemeClr val="dk1"/>
          </a:lnRef>
          <a:fillRef idx="1">
            <a:schemeClr val="lt1"/>
          </a:fillRef>
          <a:effectRef idx="0">
            <a:schemeClr val="dk1"/>
          </a:effectRef>
          <a:fontRef idx="minor">
            <a:schemeClr val="dk1"/>
          </a:fontRef>
        </p:style>
        <p:txBody>
          <a:bodyPr>
            <a:spAutoFit/>
          </a:bodyPr>
          <a:p>
            <a:pPr fontAlgn="auto">
              <a:spcBef>
                <a:spcPct val="50000"/>
              </a:spcBef>
              <a:buClr>
                <a:schemeClr val="bg1"/>
              </a:buClr>
            </a:pPr>
            <a:r>
              <a:rPr lang="en-US" altLang="zh-CN" sz="2100" b="1" strike="noStrike" noProof="1">
                <a:solidFill>
                  <a:srgbClr val="FF0000"/>
                </a:solidFill>
                <a:latin typeface="Times New Roman" panose="02020603050405020304" pitchFamily="18" charset="0"/>
                <a:ea typeface="华文中宋" pitchFamily="2" charset="-122"/>
              </a:rPr>
              <a:t>——</a:t>
            </a:r>
            <a:r>
              <a:rPr lang="zh-CN" altLang="en-US" sz="2100" b="1" strike="noStrike" noProof="1">
                <a:solidFill>
                  <a:srgbClr val="FF0000"/>
                </a:solidFill>
                <a:latin typeface="Times New Roman" panose="02020603050405020304" pitchFamily="18" charset="0"/>
                <a:ea typeface="华文中宋" pitchFamily="2" charset="-122"/>
              </a:rPr>
              <a:t>勉励存者</a:t>
            </a:r>
            <a:endParaRPr lang="zh-CN" altLang="en-US" sz="2100" b="1" strike="noStrike" noProof="1" dirty="0">
              <a:solidFill>
                <a:srgbClr val="FF0000"/>
              </a:solidFill>
              <a:latin typeface="Times New Roman" panose="02020603050405020304" pitchFamily="18" charset="0"/>
              <a:ea typeface="华文中宋" pitchFamily="2" charset="-122"/>
            </a:endParaRPr>
          </a:p>
        </p:txBody>
      </p:sp>
      <p:sp>
        <p:nvSpPr>
          <p:cNvPr id="6" name="文本框 5"/>
          <p:cNvSpPr txBox="1"/>
          <p:nvPr/>
        </p:nvSpPr>
        <p:spPr>
          <a:xfrm>
            <a:off x="2489597" y="4331494"/>
            <a:ext cx="1828800" cy="414020"/>
          </a:xfrm>
          <a:prstGeom prst="rect">
            <a:avLst/>
          </a:prstGeom>
        </p:spPr>
        <p:style>
          <a:lnRef idx="2">
            <a:schemeClr val="dk1"/>
          </a:lnRef>
          <a:fillRef idx="1">
            <a:schemeClr val="lt1"/>
          </a:fillRef>
          <a:effectRef idx="0">
            <a:schemeClr val="dk1"/>
          </a:effectRef>
          <a:fontRef idx="minor">
            <a:schemeClr val="dk1"/>
          </a:fontRef>
        </p:style>
        <p:txBody>
          <a:bodyPr>
            <a:spAutoFit/>
          </a:bodyPr>
          <a:p>
            <a:pPr fontAlgn="auto">
              <a:spcBef>
                <a:spcPct val="50000"/>
              </a:spcBef>
              <a:buClr>
                <a:schemeClr val="bg1"/>
              </a:buClr>
            </a:pPr>
            <a:r>
              <a:rPr lang="en-US" altLang="zh-CN" sz="2100" b="1" strike="noStrike" noProof="1">
                <a:solidFill>
                  <a:srgbClr val="FF0000"/>
                </a:solidFill>
                <a:latin typeface="Times New Roman" panose="02020603050405020304" pitchFamily="18" charset="0"/>
                <a:ea typeface="华文中宋" pitchFamily="2" charset="-122"/>
              </a:rPr>
              <a:t>——</a:t>
            </a:r>
            <a:r>
              <a:rPr lang="zh-CN" altLang="en-US" sz="2100" b="1" strike="noStrike" noProof="1">
                <a:solidFill>
                  <a:srgbClr val="FF0000"/>
                </a:solidFill>
                <a:latin typeface="Times New Roman" panose="02020603050405020304" pitchFamily="18" charset="0"/>
                <a:ea typeface="华文中宋" pitchFamily="2" charset="-122"/>
              </a:rPr>
              <a:t>捷报告慰</a:t>
            </a:r>
            <a:endParaRPr lang="zh-CN" altLang="en-US" sz="2100" b="1" strike="noStrike" noProof="1" dirty="0">
              <a:solidFill>
                <a:srgbClr val="FF0000"/>
              </a:solidFill>
              <a:latin typeface="Times New Roman" panose="02020603050405020304" pitchFamily="18" charset="0"/>
              <a:ea typeface="华文中宋" pitchFamily="2" charset="-122"/>
            </a:endParaRPr>
          </a:p>
        </p:txBody>
      </p:sp>
      <p:sp>
        <p:nvSpPr>
          <p:cNvPr id="7" name="右大括号 6"/>
          <p:cNvSpPr/>
          <p:nvPr/>
        </p:nvSpPr>
        <p:spPr>
          <a:xfrm>
            <a:off x="4402931" y="2195513"/>
            <a:ext cx="336947" cy="2590800"/>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p>
            <a:pPr algn="ctr" fontAlgn="auto"/>
            <a:endParaRPr lang="zh-CN" altLang="en-US" sz="100" strike="noStrike" noProof="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26000"/>
                                  </p:stCondLst>
                                  <p:childTnLst>
                                    <p:set>
                                      <p:cBhvr>
                                        <p:cTn id="6" dur="1" fill="hold">
                                          <p:stCondLst>
                                            <p:cond delay="0"/>
                                          </p:stCondLst>
                                        </p:cTn>
                                        <p:tgtEl>
                                          <p:spTgt spid="8196"/>
                                        </p:tgtEl>
                                        <p:attrNameLst>
                                          <p:attrName>style.visibility</p:attrName>
                                        </p:attrNameLst>
                                      </p:cBhvr>
                                      <p:to>
                                        <p:strVal val="visible"/>
                                      </p:to>
                                    </p:set>
                                    <p:anim calcmode="lin" valueType="num">
                                      <p:cBhvr>
                                        <p:cTn id="7" dur="5000" fill="hold"/>
                                        <p:tgtEl>
                                          <p:spTgt spid="8196"/>
                                        </p:tgtEl>
                                        <p:attrNameLst>
                                          <p:attrName>ppt_x</p:attrName>
                                        </p:attrNameLst>
                                      </p:cBhvr>
                                      <p:tavLst>
                                        <p:tav tm="0">
                                          <p:val>
                                            <p:strVal val="#ppt_x"/>
                                          </p:val>
                                        </p:tav>
                                        <p:tav tm="100000">
                                          <p:val>
                                            <p:strVal val="#ppt_x"/>
                                          </p:val>
                                        </p:tav>
                                      </p:tavLst>
                                    </p:anim>
                                    <p:anim calcmode="lin" valueType="num">
                                      <p:cBhvr>
                                        <p:cTn id="8" dur="5000" fill="hold"/>
                                        <p:tgtEl>
                                          <p:spTgt spid="819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3.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3196"/>
                                        </p:tgtEl>
                                        <p:attrNameLst>
                                          <p:attrName>style.visibility</p:attrName>
                                        </p:attrNameLst>
                                      </p:cBhvr>
                                      <p:to>
                                        <p:strVal val="visible"/>
                                      </p:to>
                                    </p:set>
                                    <p:animEffect transition="in" filter="box(in)">
                                      <p:cBhvr>
                                        <p:cTn id="13" dur="500"/>
                                        <p:tgtEl>
                                          <p:spTgt spid="93196"/>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ox(in)">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ox(in)">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30722"/>
                                        </p:tgtEl>
                                        <p:attrNameLst>
                                          <p:attrName>style.visibility</p:attrName>
                                        </p:attrNameLst>
                                      </p:cBhvr>
                                      <p:to>
                                        <p:strVal val="visible"/>
                                      </p:to>
                                    </p:set>
                                    <p:animEffect transition="in" filter="dissolve">
                                      <p:cBhvr>
                                        <p:cTn id="39"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30722" grpId="0" bldLvl="0" animBg="1"/>
      <p:bldP spid="93196" grpId="0" bldLvl="0" animBg="1"/>
      <p:bldP spid="3" grpId="0" bldLvl="0" animBg="1"/>
      <p:bldP spid="5" grpId="0" bldLvl="0" animBg="1"/>
      <p:bldP spid="6" grpId="0" bldLvl="0" animBg="1"/>
      <p:bldP spid="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7890" name="Picture 2" descr="bj"/>
          <p:cNvPicPr>
            <a:picLocks noChangeAspect="1"/>
          </p:cNvPicPr>
          <p:nvPr/>
        </p:nvPicPr>
        <p:blipFill>
          <a:blip r:embed="rId1"/>
          <a:stretch>
            <a:fillRect/>
          </a:stretch>
        </p:blipFill>
        <p:spPr>
          <a:xfrm>
            <a:off x="-304800" y="-228600"/>
            <a:ext cx="9448800" cy="7088188"/>
          </a:xfrm>
          <a:prstGeom prst="rect">
            <a:avLst/>
          </a:prstGeom>
          <a:noFill/>
          <a:ln w="9525">
            <a:noFill/>
          </a:ln>
        </p:spPr>
      </p:pic>
      <p:sp>
        <p:nvSpPr>
          <p:cNvPr id="107522"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t>第</a:t>
            </a:r>
            <a:br>
              <a:rPr kumimoji="0" lang="zh-CN" altLang="en-US" sz="48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br>
            <a:r>
              <a:rPr kumimoji="0" lang="zh-CN" altLang="en-US" sz="48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t>二</a:t>
            </a:r>
            <a:br>
              <a:rPr kumimoji="0" lang="zh-CN" altLang="en-US" sz="48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br>
            <a:r>
              <a:rPr kumimoji="0" lang="zh-CN" altLang="en-US" sz="48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t>章</a:t>
            </a:r>
            <a:endParaRPr kumimoji="0" lang="zh-CN" altLang="en-US" sz="48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endParaRPr>
          </a:p>
        </p:txBody>
      </p:sp>
      <p:sp>
        <p:nvSpPr>
          <p:cNvPr id="31747" name="Rectangle 3"/>
          <p:cNvSpPr>
            <a:spLocks noGrp="1"/>
          </p:cNvSpPr>
          <p:nvPr>
            <p:ph idx="1"/>
          </p:nvPr>
        </p:nvSpPr>
        <p:spPr>
          <a:xfrm>
            <a:off x="2411413" y="333375"/>
            <a:ext cx="4217987" cy="6096000"/>
          </a:xfrm>
        </p:spPr>
        <p:txBody>
          <a:bodyPr vert="horz" wrap="square" lIns="91440" tIns="45720" rIns="91440" bIns="45720" anchor="t"/>
          <a:p>
            <a:pPr eaLnBrk="1" hangingPunct="1">
              <a:buNone/>
            </a:pPr>
            <a:r>
              <a:rPr lang="zh-CN" altLang="en-US" sz="2800" dirty="0"/>
              <a:t>　　</a:t>
            </a:r>
            <a:r>
              <a:rPr lang="zh-CN" altLang="en-US" sz="2800" b="1" dirty="0">
                <a:solidFill>
                  <a:schemeClr val="accent2"/>
                </a:solidFill>
              </a:rPr>
              <a:t>南国峰烟正十年？</a:t>
            </a:r>
            <a:r>
              <a:rPr lang="zh-CN" altLang="en-US" sz="2800" b="1" dirty="0">
                <a:solidFill>
                  <a:srgbClr val="FF3300"/>
                </a:solidFill>
              </a:rPr>
              <a:t>（借代）</a:t>
            </a:r>
            <a:endParaRPr lang="zh-CN" altLang="en-US" sz="2800" b="1" dirty="0">
              <a:solidFill>
                <a:srgbClr val="FF3300"/>
              </a:solidFill>
            </a:endParaRPr>
          </a:p>
          <a:p>
            <a:pPr eaLnBrk="1" hangingPunct="1">
              <a:buNone/>
            </a:pPr>
            <a:r>
              <a:rPr lang="zh-CN" altLang="en-US" sz="2800" b="1" dirty="0"/>
              <a:t>　　　</a:t>
            </a:r>
            <a:endParaRPr lang="zh-CN" altLang="en-US" sz="2800" b="1" dirty="0"/>
          </a:p>
          <a:p>
            <a:pPr eaLnBrk="1" hangingPunct="1">
              <a:buNone/>
            </a:pPr>
            <a:r>
              <a:rPr lang="zh-CN" altLang="en-US" sz="2800" b="1" dirty="0"/>
              <a:t>　　</a:t>
            </a:r>
            <a:r>
              <a:rPr lang="zh-CN" altLang="en-US" sz="2800" b="1" dirty="0">
                <a:solidFill>
                  <a:schemeClr val="accent2"/>
                </a:solidFill>
              </a:rPr>
              <a:t>此头须向国门悬。</a:t>
            </a:r>
            <a:r>
              <a:rPr lang="zh-CN" altLang="en-US" sz="2800" b="1" dirty="0">
                <a:solidFill>
                  <a:srgbClr val="FF3300"/>
                </a:solidFill>
              </a:rPr>
              <a:t>（目的）</a:t>
            </a:r>
            <a:endParaRPr lang="zh-CN" altLang="en-US" sz="2800" b="1" dirty="0">
              <a:solidFill>
                <a:srgbClr val="FF3300"/>
              </a:solidFill>
            </a:endParaRPr>
          </a:p>
          <a:p>
            <a:pPr eaLnBrk="1" hangingPunct="1">
              <a:buNone/>
            </a:pPr>
            <a:endParaRPr lang="zh-CN" altLang="en-US" sz="2800" b="1" dirty="0"/>
          </a:p>
          <a:p>
            <a:pPr eaLnBrk="1" hangingPunct="1">
              <a:buNone/>
            </a:pPr>
            <a:r>
              <a:rPr lang="zh-CN" altLang="en-US" sz="2800" b="1" dirty="0"/>
              <a:t>　　后死诸君多努力</a:t>
            </a:r>
            <a:r>
              <a:rPr lang="zh-CN" altLang="en-US" sz="2800" b="1" dirty="0">
                <a:solidFill>
                  <a:schemeClr val="accent2"/>
                </a:solidFill>
              </a:rPr>
              <a:t>，</a:t>
            </a:r>
            <a:r>
              <a:rPr lang="zh-CN" altLang="en-US" sz="2800" b="1" dirty="0">
                <a:solidFill>
                  <a:srgbClr val="FF3300"/>
                </a:solidFill>
              </a:rPr>
              <a:t>（引用）</a:t>
            </a:r>
            <a:endParaRPr lang="zh-CN" altLang="en-US" sz="2800" b="1" dirty="0">
              <a:solidFill>
                <a:srgbClr val="FF3300"/>
              </a:solidFill>
            </a:endParaRPr>
          </a:p>
          <a:p>
            <a:pPr eaLnBrk="1" hangingPunct="1">
              <a:buNone/>
            </a:pPr>
            <a:r>
              <a:rPr lang="zh-CN" altLang="en-US" sz="2800" b="1" dirty="0"/>
              <a:t>　　　</a:t>
            </a:r>
            <a:endParaRPr lang="zh-CN" altLang="en-US" sz="2800" b="1" dirty="0"/>
          </a:p>
          <a:p>
            <a:pPr eaLnBrk="1" hangingPunct="1">
              <a:buNone/>
            </a:pPr>
            <a:r>
              <a:rPr lang="zh-CN" altLang="en-US" sz="2800" b="1" dirty="0"/>
              <a:t>　　</a:t>
            </a:r>
            <a:r>
              <a:rPr lang="zh-CN" altLang="en-US" sz="2800" b="1" dirty="0">
                <a:solidFill>
                  <a:schemeClr val="accent2"/>
                </a:solidFill>
              </a:rPr>
              <a:t>捷报飞来当纸钱。</a:t>
            </a:r>
            <a:r>
              <a:rPr lang="zh-CN" altLang="en-US" sz="2800" b="1" dirty="0">
                <a:solidFill>
                  <a:srgbClr val="FF3300"/>
                </a:solidFill>
              </a:rPr>
              <a:t>（借代）</a:t>
            </a:r>
            <a:endParaRPr lang="zh-CN" altLang="en-US" sz="2800" b="1" dirty="0">
              <a:solidFill>
                <a:srgbClr val="FF3300"/>
              </a:solidFill>
            </a:endParaRPr>
          </a:p>
          <a:p>
            <a:pPr eaLnBrk="1" hangingPunct="1"/>
            <a:endParaRPr lang="en-US" altLang="zh-CN" sz="2800" b="1" dirty="0">
              <a:solidFill>
                <a:srgbClr val="FF3300"/>
              </a:solidFill>
            </a:endParaRPr>
          </a:p>
        </p:txBody>
      </p:sp>
      <p:sp>
        <p:nvSpPr>
          <p:cNvPr id="31748" name="Text Box 4"/>
          <p:cNvSpPr txBox="1"/>
          <p:nvPr/>
        </p:nvSpPr>
        <p:spPr>
          <a:xfrm>
            <a:off x="2339975" y="981075"/>
            <a:ext cx="609600" cy="1676400"/>
          </a:xfrm>
          <a:prstGeom prst="rect">
            <a:avLst/>
          </a:prstGeom>
          <a:noFill/>
          <a:ln w="9525">
            <a:noFill/>
          </a:ln>
        </p:spPr>
        <p:txBody>
          <a:bodyPr vert="eaVert">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800" b="1" dirty="0">
                <a:solidFill>
                  <a:schemeClr val="accent1"/>
                </a:solidFill>
              </a:rPr>
              <a:t>现实</a:t>
            </a:r>
            <a:endParaRPr lang="zh-CN" altLang="en-US" sz="2800" b="1" dirty="0">
              <a:solidFill>
                <a:schemeClr val="accent1"/>
              </a:solidFill>
            </a:endParaRPr>
          </a:p>
        </p:txBody>
      </p:sp>
      <p:sp>
        <p:nvSpPr>
          <p:cNvPr id="31749" name="Text Box 5"/>
          <p:cNvSpPr txBox="1"/>
          <p:nvPr/>
        </p:nvSpPr>
        <p:spPr>
          <a:xfrm flipV="1">
            <a:off x="2195513" y="1196975"/>
            <a:ext cx="549275" cy="563563"/>
          </a:xfrm>
          <a:prstGeom prst="rect">
            <a:avLst/>
          </a:prstGeom>
          <a:noFill/>
          <a:ln w="9525">
            <a:noFill/>
          </a:ln>
        </p:spPr>
        <p:txBody>
          <a:bodyPr rot="10800000" vert="eaVert">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zh-CN" sz="2400" dirty="0"/>
          </a:p>
        </p:txBody>
      </p:sp>
      <p:sp>
        <p:nvSpPr>
          <p:cNvPr id="31750" name="Text Box 6"/>
          <p:cNvSpPr txBox="1"/>
          <p:nvPr/>
        </p:nvSpPr>
        <p:spPr>
          <a:xfrm>
            <a:off x="2339975" y="3429000"/>
            <a:ext cx="611188" cy="914400"/>
          </a:xfrm>
          <a:prstGeom prst="rect">
            <a:avLst/>
          </a:prstGeom>
          <a:noFill/>
          <a:ln w="9525">
            <a:noFill/>
          </a:ln>
        </p:spPr>
        <p:txBody>
          <a:bodyPr vert="eaVert">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800" b="1" dirty="0">
                <a:solidFill>
                  <a:schemeClr val="accent1"/>
                </a:solidFill>
              </a:rPr>
              <a:t>想象</a:t>
            </a:r>
            <a:endParaRPr lang="zh-CN" altLang="en-US" sz="2800" b="1" dirty="0">
              <a:solidFill>
                <a:schemeClr val="accent1"/>
              </a:solidFill>
            </a:endParaRPr>
          </a:p>
        </p:txBody>
      </p:sp>
      <p:sp>
        <p:nvSpPr>
          <p:cNvPr id="107527" name="Text Box 7"/>
          <p:cNvSpPr txBox="1"/>
          <p:nvPr/>
        </p:nvSpPr>
        <p:spPr>
          <a:xfrm>
            <a:off x="5867400" y="981075"/>
            <a:ext cx="182880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800" b="1" dirty="0">
                <a:solidFill>
                  <a:schemeClr val="accent2"/>
                </a:solidFill>
              </a:rPr>
              <a:t>慷慨悲壮</a:t>
            </a:r>
            <a:endParaRPr lang="zh-CN" altLang="en-US" sz="2800" b="1" dirty="0">
              <a:solidFill>
                <a:schemeClr val="accent2"/>
              </a:solidFill>
            </a:endParaRPr>
          </a:p>
          <a:p>
            <a:pPr marL="0" lvl="0" indent="0" eaLnBrk="1" hangingPunct="1">
              <a:spcBef>
                <a:spcPct val="0"/>
              </a:spcBef>
              <a:buClrTx/>
              <a:buSzPct val="100000"/>
              <a:buNone/>
            </a:pPr>
            <a:r>
              <a:rPr lang="zh-CN" altLang="en-US" sz="2800" b="1" dirty="0">
                <a:solidFill>
                  <a:schemeClr val="accent2"/>
                </a:solidFill>
              </a:rPr>
              <a:t>献身革命</a:t>
            </a:r>
            <a:endParaRPr lang="zh-CN" altLang="en-US" sz="2800" b="1" dirty="0">
              <a:solidFill>
                <a:schemeClr val="accent2"/>
              </a:solidFill>
            </a:endParaRPr>
          </a:p>
        </p:txBody>
      </p:sp>
      <p:sp>
        <p:nvSpPr>
          <p:cNvPr id="31752" name="Text Box 8"/>
          <p:cNvSpPr txBox="1"/>
          <p:nvPr/>
        </p:nvSpPr>
        <p:spPr>
          <a:xfrm>
            <a:off x="4191000" y="762000"/>
            <a:ext cx="184150" cy="4572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zh-CN" sz="2400" dirty="0"/>
          </a:p>
        </p:txBody>
      </p:sp>
      <p:sp>
        <p:nvSpPr>
          <p:cNvPr id="31753" name="Text Box 9"/>
          <p:cNvSpPr txBox="1"/>
          <p:nvPr/>
        </p:nvSpPr>
        <p:spPr>
          <a:xfrm>
            <a:off x="4038600" y="2362200"/>
            <a:ext cx="184150" cy="4572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zh-CN" sz="2400" dirty="0"/>
          </a:p>
        </p:txBody>
      </p:sp>
      <p:sp>
        <p:nvSpPr>
          <p:cNvPr id="107530" name="Rectangle 10"/>
          <p:cNvSpPr/>
          <p:nvPr/>
        </p:nvSpPr>
        <p:spPr>
          <a:xfrm>
            <a:off x="5795963" y="3789363"/>
            <a:ext cx="167640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800" b="1" dirty="0">
                <a:solidFill>
                  <a:schemeClr val="accent2"/>
                </a:solidFill>
              </a:rPr>
              <a:t>回忆征程</a:t>
            </a:r>
            <a:endParaRPr lang="zh-CN" altLang="en-US" sz="2800" b="1" dirty="0">
              <a:solidFill>
                <a:schemeClr val="accent2"/>
              </a:solidFill>
            </a:endParaRPr>
          </a:p>
          <a:p>
            <a:pPr marL="0" lvl="0" indent="0" eaLnBrk="1" hangingPunct="1">
              <a:spcBef>
                <a:spcPct val="0"/>
              </a:spcBef>
              <a:buClrTx/>
              <a:buSzPct val="100000"/>
              <a:buNone/>
            </a:pPr>
            <a:r>
              <a:rPr lang="zh-CN" altLang="en-US" sz="2800" b="1" dirty="0">
                <a:solidFill>
                  <a:schemeClr val="accent2"/>
                </a:solidFill>
              </a:rPr>
              <a:t>革命必胜</a:t>
            </a:r>
            <a:endParaRPr lang="zh-CN" altLang="en-US" sz="2800" b="1" dirty="0">
              <a:solidFill>
                <a:schemeClr val="accent2"/>
              </a:solidFill>
            </a:endParaRPr>
          </a:p>
        </p:txBody>
      </p:sp>
      <p:sp>
        <p:nvSpPr>
          <p:cNvPr id="107531" name="Text Box 11"/>
          <p:cNvSpPr txBox="1"/>
          <p:nvPr/>
        </p:nvSpPr>
        <p:spPr>
          <a:xfrm>
            <a:off x="8009255" y="2362200"/>
            <a:ext cx="976630" cy="1568450"/>
          </a:xfrm>
          <a:prstGeom prst="rect">
            <a:avLst/>
          </a:prstGeom>
          <a:solidFill>
            <a:srgbClr val="00FF00"/>
          </a:solidFill>
          <a:ln w="9525">
            <a:noFill/>
          </a:ln>
        </p:spPr>
        <p:txBody>
          <a:bodyPr wrap="square">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400" b="1" dirty="0">
                <a:solidFill>
                  <a:srgbClr val="FF3300"/>
                </a:solidFill>
              </a:rPr>
              <a:t>对 同志</a:t>
            </a:r>
            <a:r>
              <a:rPr lang="en-US" altLang="zh-CN" sz="2400" b="1" dirty="0">
                <a:solidFill>
                  <a:srgbClr val="FF3300"/>
                </a:solidFill>
              </a:rPr>
              <a:t>:</a:t>
            </a:r>
            <a:endParaRPr lang="zh-CN" altLang="en-US" sz="2400" b="1" dirty="0">
              <a:solidFill>
                <a:srgbClr val="FF3300"/>
              </a:solidFill>
            </a:endParaRPr>
          </a:p>
          <a:p>
            <a:pPr marL="0" lvl="0" indent="0" eaLnBrk="1" hangingPunct="1">
              <a:spcBef>
                <a:spcPct val="0"/>
              </a:spcBef>
              <a:buClrTx/>
              <a:buSzPct val="100000"/>
              <a:buNone/>
            </a:pPr>
            <a:r>
              <a:rPr lang="zh-CN" altLang="en-US" sz="2400" b="1" dirty="0">
                <a:solidFill>
                  <a:srgbClr val="FF3300"/>
                </a:solidFill>
              </a:rPr>
              <a:t>激励战斗</a:t>
            </a:r>
            <a:endParaRPr lang="zh-CN" altLang="en-US" sz="2400" b="1" dirty="0">
              <a:solidFill>
                <a:srgbClr val="FF3300"/>
              </a:solidFill>
            </a:endParaRPr>
          </a:p>
        </p:txBody>
      </p:sp>
      <p:sp>
        <p:nvSpPr>
          <p:cNvPr id="107532" name="AutoShape 12"/>
          <p:cNvSpPr/>
          <p:nvPr/>
        </p:nvSpPr>
        <p:spPr>
          <a:xfrm>
            <a:off x="7380605" y="1844675"/>
            <a:ext cx="435610" cy="2447925"/>
          </a:xfrm>
          <a:prstGeom prst="rightBrace">
            <a:avLst>
              <a:gd name="adj1" fmla="val 34450"/>
              <a:gd name="adj2" fmla="val 50000"/>
            </a:avLst>
          </a:prstGeom>
          <a:noFill/>
          <a:ln w="38100" cap="flat" cmpd="sng">
            <a:solidFill>
              <a:srgbClr val="0000FF"/>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en-US" sz="1800" dirty="0"/>
          </a:p>
        </p:txBody>
      </p:sp>
      <p:sp>
        <p:nvSpPr>
          <p:cNvPr id="31757" name="AutoShape 13"/>
          <p:cNvSpPr/>
          <p:nvPr/>
        </p:nvSpPr>
        <p:spPr>
          <a:xfrm>
            <a:off x="2843213" y="2420938"/>
            <a:ext cx="288925" cy="2520950"/>
          </a:xfrm>
          <a:prstGeom prst="leftBrace">
            <a:avLst>
              <a:gd name="adj1" fmla="val 72710"/>
              <a:gd name="adj2" fmla="val 50000"/>
            </a:avLst>
          </a:prstGeom>
          <a:noFill/>
          <a:ln w="38100" cap="flat" cmpd="sng">
            <a:solidFill>
              <a:srgbClr val="0000FF"/>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en-US" sz="1800"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75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75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75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7531"/>
                                        </p:tgtEl>
                                        <p:attrNameLst>
                                          <p:attrName>style.visibility</p:attrName>
                                        </p:attrNameLst>
                                      </p:cBhvr>
                                      <p:to>
                                        <p:strVal val="visible"/>
                                      </p:to>
                                    </p:set>
                                    <p:anim calcmode="lin" valueType="num">
                                      <p:cBhvr additive="base">
                                        <p:cTn id="19" dur="500" fill="hold"/>
                                        <p:tgtEl>
                                          <p:spTgt spid="107531"/>
                                        </p:tgtEl>
                                        <p:attrNameLst>
                                          <p:attrName>ppt_x</p:attrName>
                                        </p:attrNameLst>
                                      </p:cBhvr>
                                      <p:tavLst>
                                        <p:tav tm="0">
                                          <p:val>
                                            <p:strVal val="1+#ppt_w/2"/>
                                          </p:val>
                                        </p:tav>
                                        <p:tav tm="100000">
                                          <p:val>
                                            <p:strVal val="#ppt_x"/>
                                          </p:val>
                                        </p:tav>
                                      </p:tavLst>
                                    </p:anim>
                                    <p:anim calcmode="lin" valueType="num">
                                      <p:cBhvr additive="base">
                                        <p:cTn id="20" dur="500" fill="hold"/>
                                        <p:tgtEl>
                                          <p:spTgt spid="1075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7" grpId="0"/>
      <p:bldP spid="107530" grpId="0"/>
      <p:bldP spid="107531" grpId="0" bldLvl="0" animBg="1"/>
      <p:bldP spid="107532"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6865" name="标题 1"/>
          <p:cNvSpPr>
            <a:spLocks noGrp="1"/>
          </p:cNvSpPr>
          <p:nvPr>
            <p:ph type="title"/>
          </p:nvPr>
        </p:nvSpPr>
        <p:spPr/>
        <p:txBody>
          <a:bodyPr vert="horz" lIns="68580" tIns="34290" rIns="68580" bIns="34290" anchor="ctr"/>
          <a:p>
            <a:endParaRPr lang="zh-CN" altLang="en-US"/>
          </a:p>
        </p:txBody>
      </p:sp>
      <p:pic>
        <p:nvPicPr>
          <p:cNvPr id="36866" name="内容占位符 3" descr="图片1"/>
          <p:cNvPicPr>
            <a:picLocks noGrp="1" noChangeAspect="1"/>
          </p:cNvPicPr>
          <p:nvPr>
            <p:ph idx="1"/>
          </p:nvPr>
        </p:nvPicPr>
        <p:blipFill>
          <a:blip r:embed="rId1"/>
          <a:stretch>
            <a:fillRect/>
          </a:stretch>
        </p:blipFill>
        <p:spPr>
          <a:xfrm>
            <a:off x="-2381" y="912019"/>
            <a:ext cx="9103519" cy="5138738"/>
          </a:xfrm>
        </p:spPr>
      </p:pic>
      <p:sp>
        <p:nvSpPr>
          <p:cNvPr id="8197" name="文本框 8196"/>
          <p:cNvSpPr txBox="1"/>
          <p:nvPr/>
        </p:nvSpPr>
        <p:spPr>
          <a:xfrm>
            <a:off x="175022" y="1131094"/>
            <a:ext cx="2894409" cy="4038600"/>
          </a:xfrm>
          <a:prstGeom prst="rect">
            <a:avLst/>
          </a:prstGeom>
          <a:noFill/>
          <a:ln w="9525">
            <a:noFill/>
          </a:ln>
        </p:spPr>
        <p:txBody>
          <a:bodyPr wrap="square" anchor="t">
            <a:spAutoFit/>
          </a:bodyPr>
          <a:p>
            <a:pPr algn="ctr">
              <a:lnSpc>
                <a:spcPct val="150000"/>
              </a:lnSpc>
            </a:pPr>
            <a:r>
              <a:rPr lang="zh-CN" altLang="en-US" sz="2700" b="1">
                <a:solidFill>
                  <a:srgbClr val="0B05ED"/>
                </a:solidFill>
                <a:latin typeface="宋体" panose="02010600030101010101" pitchFamily="2" charset="-122"/>
                <a:ea typeface="宋体" panose="02010600030101010101" pitchFamily="2" charset="-122"/>
                <a:sym typeface="宋体" panose="02010600030101010101" pitchFamily="2" charset="-122"/>
              </a:rPr>
              <a:t>（三）</a:t>
            </a:r>
            <a:endParaRPr lang="zh-CN" altLang="en-US" sz="2700" b="1">
              <a:solidFill>
                <a:srgbClr val="0B05ED"/>
              </a:solidFill>
              <a:latin typeface="宋体" panose="02010600030101010101" pitchFamily="2" charset="-122"/>
              <a:ea typeface="宋体" panose="02010600030101010101" pitchFamily="2" charset="-122"/>
              <a:sym typeface="宋体" panose="02010600030101010101" pitchFamily="2" charset="-122"/>
            </a:endParaRPr>
          </a:p>
          <a:p>
            <a:pPr>
              <a:lnSpc>
                <a:spcPct val="200000"/>
              </a:lnSpc>
            </a:pPr>
            <a:r>
              <a:rPr lang="zh-CN" altLang="en-US" sz="2700" b="1">
                <a:solidFill>
                  <a:srgbClr val="0B05ED"/>
                </a:solidFill>
                <a:latin typeface="Arial" panose="020B0604020202020204" pitchFamily="34" charset="0"/>
                <a:ea typeface="宋体" panose="02010600030101010101" pitchFamily="2" charset="-122"/>
              </a:rPr>
              <a:t>投身革命即为家，</a:t>
            </a:r>
            <a:endParaRPr lang="zh-CN" altLang="en-US" sz="2700" b="1">
              <a:solidFill>
                <a:srgbClr val="0B05ED"/>
              </a:solidFill>
              <a:latin typeface="Arial" panose="020B0604020202020204" pitchFamily="34" charset="0"/>
              <a:ea typeface="宋体" panose="02010600030101010101" pitchFamily="2" charset="-122"/>
            </a:endParaRPr>
          </a:p>
          <a:p>
            <a:pPr>
              <a:lnSpc>
                <a:spcPct val="200000"/>
              </a:lnSpc>
            </a:pPr>
            <a:r>
              <a:rPr lang="zh-CN" altLang="en-US" sz="2700" b="1">
                <a:solidFill>
                  <a:srgbClr val="0B05ED"/>
                </a:solidFill>
                <a:latin typeface="Arial" panose="020B0604020202020204" pitchFamily="34" charset="0"/>
                <a:ea typeface="宋体" panose="02010600030101010101" pitchFamily="2" charset="-122"/>
              </a:rPr>
              <a:t> 血雨腥风应有涯。</a:t>
            </a:r>
            <a:endParaRPr lang="zh-CN" altLang="en-US" sz="2700" b="1">
              <a:solidFill>
                <a:srgbClr val="0B05ED"/>
              </a:solidFill>
              <a:latin typeface="Arial" panose="020B0604020202020204" pitchFamily="34" charset="0"/>
              <a:ea typeface="宋体" panose="02010600030101010101" pitchFamily="2" charset="-122"/>
            </a:endParaRPr>
          </a:p>
          <a:p>
            <a:pPr>
              <a:lnSpc>
                <a:spcPct val="200000"/>
              </a:lnSpc>
            </a:pPr>
            <a:r>
              <a:rPr lang="zh-CN" altLang="en-US" sz="2700" b="1">
                <a:solidFill>
                  <a:srgbClr val="0B05ED"/>
                </a:solidFill>
                <a:latin typeface="Arial" panose="020B0604020202020204" pitchFamily="34" charset="0"/>
                <a:ea typeface="宋体" panose="02010600030101010101" pitchFamily="2" charset="-122"/>
              </a:rPr>
              <a:t> 取义成仁今日事，</a:t>
            </a:r>
            <a:endParaRPr lang="zh-CN" altLang="en-US" sz="2700" b="1">
              <a:solidFill>
                <a:srgbClr val="0B05ED"/>
              </a:solidFill>
              <a:latin typeface="Arial" panose="020B0604020202020204" pitchFamily="34" charset="0"/>
              <a:ea typeface="宋体" panose="02010600030101010101" pitchFamily="2" charset="-122"/>
            </a:endParaRPr>
          </a:p>
          <a:p>
            <a:pPr>
              <a:lnSpc>
                <a:spcPct val="200000"/>
              </a:lnSpc>
            </a:pPr>
            <a:r>
              <a:rPr lang="zh-CN" altLang="en-US" sz="2700" b="1">
                <a:solidFill>
                  <a:srgbClr val="0B05ED"/>
                </a:solidFill>
                <a:latin typeface="Arial" panose="020B0604020202020204" pitchFamily="34" charset="0"/>
                <a:ea typeface="宋体" panose="02010600030101010101" pitchFamily="2" charset="-122"/>
              </a:rPr>
              <a:t> 人间遍种自由花。</a:t>
            </a:r>
            <a:endParaRPr lang="zh-CN" altLang="en-US" sz="2700" b="1">
              <a:solidFill>
                <a:srgbClr val="0B05ED"/>
              </a:solidFill>
              <a:latin typeface="Arial" panose="020B0604020202020204" pitchFamily="34" charset="0"/>
              <a:ea typeface="宋体" panose="02010600030101010101" pitchFamily="2" charset="-122"/>
            </a:endParaRPr>
          </a:p>
        </p:txBody>
      </p:sp>
      <p:sp>
        <p:nvSpPr>
          <p:cNvPr id="30722" name="Text Box 6"/>
          <p:cNvSpPr txBox="1"/>
          <p:nvPr/>
        </p:nvSpPr>
        <p:spPr>
          <a:xfrm>
            <a:off x="5232797" y="2622947"/>
            <a:ext cx="3427810" cy="19380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p>
            <a:pPr fontAlgn="auto">
              <a:spcBef>
                <a:spcPct val="50000"/>
              </a:spcBef>
            </a:pPr>
            <a:r>
              <a:rPr lang="en-US" altLang="zh-CN" sz="3000" b="1" strike="noStrike" noProof="1" dirty="0">
                <a:solidFill>
                  <a:srgbClr val="FF0000"/>
                </a:solidFill>
                <a:latin typeface="楷体" pitchFamily="49" charset="-122"/>
                <a:ea typeface="楷体" pitchFamily="49" charset="-122"/>
              </a:rPr>
              <a:t>    </a:t>
            </a:r>
            <a:r>
              <a:rPr lang="zh-CN" altLang="en-US" sz="3000" b="1" strike="noStrike" noProof="1" dirty="0">
                <a:solidFill>
                  <a:srgbClr val="F1310B"/>
                </a:solidFill>
                <a:latin typeface="Times New Roman" panose="02020603050405020304" pitchFamily="18" charset="0"/>
                <a:sym typeface="+mn-ea"/>
              </a:rPr>
              <a:t>表现了乐观坚定的革命信念和甘为信仰牺牲的革命精神。</a:t>
            </a:r>
            <a:endParaRPr lang="zh-CN" altLang="en-US" sz="3000" b="1" strike="noStrike" noProof="1" dirty="0">
              <a:solidFill>
                <a:srgbClr val="FF0000"/>
              </a:solidFill>
              <a:latin typeface="楷体" pitchFamily="49" charset="-122"/>
              <a:ea typeface="楷体" pitchFamily="49" charset="-122"/>
              <a:sym typeface="+mn-ea"/>
            </a:endParaRPr>
          </a:p>
        </p:txBody>
      </p:sp>
      <p:sp>
        <p:nvSpPr>
          <p:cNvPr id="93196" name="文本框 93195"/>
          <p:cNvSpPr txBox="1"/>
          <p:nvPr/>
        </p:nvSpPr>
        <p:spPr>
          <a:xfrm>
            <a:off x="2731294" y="2943225"/>
            <a:ext cx="1828800" cy="414020"/>
          </a:xfrm>
          <a:prstGeom prst="rect">
            <a:avLst/>
          </a:prstGeom>
        </p:spPr>
        <p:style>
          <a:lnRef idx="2">
            <a:schemeClr val="dk1"/>
          </a:lnRef>
          <a:fillRef idx="1">
            <a:schemeClr val="lt1"/>
          </a:fillRef>
          <a:effectRef idx="0">
            <a:schemeClr val="dk1"/>
          </a:effectRef>
          <a:fontRef idx="minor">
            <a:schemeClr val="dk1"/>
          </a:fontRef>
        </p:style>
        <p:txBody>
          <a:bodyPr>
            <a:spAutoFit/>
          </a:bodyPr>
          <a:p>
            <a:pPr fontAlgn="auto">
              <a:spcBef>
                <a:spcPct val="50000"/>
              </a:spcBef>
              <a:buClr>
                <a:schemeClr val="bg1"/>
              </a:buClr>
            </a:pPr>
            <a:r>
              <a:rPr lang="en-US" altLang="zh-CN" sz="2100" b="1" strike="noStrike" noProof="1">
                <a:solidFill>
                  <a:srgbClr val="FF0000"/>
                </a:solidFill>
                <a:latin typeface="Times New Roman" panose="02020603050405020304" pitchFamily="18" charset="0"/>
                <a:ea typeface="华文中宋" pitchFamily="2" charset="-122"/>
              </a:rPr>
              <a:t>——</a:t>
            </a:r>
            <a:r>
              <a:rPr lang="zh-CN" altLang="en-US" sz="2100" b="1" strike="noStrike" noProof="1">
                <a:solidFill>
                  <a:srgbClr val="FF0000"/>
                </a:solidFill>
                <a:latin typeface="Times New Roman" panose="02020603050405020304" pitchFamily="18" charset="0"/>
                <a:ea typeface="华文中宋" pitchFamily="2" charset="-122"/>
              </a:rPr>
              <a:t>预言敌败</a:t>
            </a:r>
            <a:endParaRPr lang="zh-CN" altLang="en-US" sz="2100" b="1" strike="noStrike" noProof="1" dirty="0">
              <a:solidFill>
                <a:srgbClr val="FF0000"/>
              </a:solidFill>
              <a:latin typeface="Times New Roman" panose="02020603050405020304" pitchFamily="18" charset="0"/>
              <a:ea typeface="华文中宋" pitchFamily="2" charset="-122"/>
            </a:endParaRPr>
          </a:p>
        </p:txBody>
      </p:sp>
      <p:sp>
        <p:nvSpPr>
          <p:cNvPr id="3" name="文本框 2"/>
          <p:cNvSpPr txBox="1"/>
          <p:nvPr/>
        </p:nvSpPr>
        <p:spPr>
          <a:xfrm>
            <a:off x="2731294" y="2125266"/>
            <a:ext cx="1828800" cy="414020"/>
          </a:xfrm>
          <a:prstGeom prst="rect">
            <a:avLst/>
          </a:prstGeom>
        </p:spPr>
        <p:style>
          <a:lnRef idx="2">
            <a:schemeClr val="dk1"/>
          </a:lnRef>
          <a:fillRef idx="1">
            <a:schemeClr val="lt1"/>
          </a:fillRef>
          <a:effectRef idx="0">
            <a:schemeClr val="dk1"/>
          </a:effectRef>
          <a:fontRef idx="minor">
            <a:schemeClr val="dk1"/>
          </a:fontRef>
        </p:style>
        <p:txBody>
          <a:bodyPr>
            <a:spAutoFit/>
          </a:bodyPr>
          <a:p>
            <a:pPr fontAlgn="auto">
              <a:spcBef>
                <a:spcPct val="50000"/>
              </a:spcBef>
              <a:buClr>
                <a:schemeClr val="bg1"/>
              </a:buClr>
            </a:pPr>
            <a:r>
              <a:rPr lang="en-US" altLang="zh-CN" sz="2100" b="1" strike="noStrike" noProof="1">
                <a:solidFill>
                  <a:srgbClr val="FF0000"/>
                </a:solidFill>
                <a:latin typeface="Times New Roman" panose="02020603050405020304" pitchFamily="18" charset="0"/>
                <a:ea typeface="华文中宋" pitchFamily="2" charset="-122"/>
              </a:rPr>
              <a:t>——</a:t>
            </a:r>
            <a:r>
              <a:rPr lang="zh-CN" altLang="en-US" sz="2100" b="1" strike="noStrike" noProof="1">
                <a:solidFill>
                  <a:srgbClr val="FF0000"/>
                </a:solidFill>
                <a:latin typeface="Times New Roman" panose="02020603050405020304" pitchFamily="18" charset="0"/>
                <a:ea typeface="华文中宋" pitchFamily="2" charset="-122"/>
              </a:rPr>
              <a:t>投身革命</a:t>
            </a:r>
            <a:endParaRPr lang="zh-CN" altLang="en-US" sz="2100" b="1" strike="noStrike" noProof="1" dirty="0">
              <a:solidFill>
                <a:srgbClr val="FF0000"/>
              </a:solidFill>
              <a:latin typeface="Times New Roman" panose="02020603050405020304" pitchFamily="18" charset="0"/>
              <a:ea typeface="华文中宋" pitchFamily="2" charset="-122"/>
            </a:endParaRPr>
          </a:p>
        </p:txBody>
      </p:sp>
      <p:sp>
        <p:nvSpPr>
          <p:cNvPr id="5" name="文本框 4"/>
          <p:cNvSpPr txBox="1"/>
          <p:nvPr/>
        </p:nvSpPr>
        <p:spPr>
          <a:xfrm>
            <a:off x="2731294" y="3754041"/>
            <a:ext cx="2114550" cy="414020"/>
          </a:xfrm>
          <a:prstGeom prst="rect">
            <a:avLst/>
          </a:prstGeom>
        </p:spPr>
        <p:style>
          <a:lnRef idx="2">
            <a:schemeClr val="dk1"/>
          </a:lnRef>
          <a:fillRef idx="1">
            <a:schemeClr val="lt1"/>
          </a:fillRef>
          <a:effectRef idx="0">
            <a:schemeClr val="dk1"/>
          </a:effectRef>
          <a:fontRef idx="minor">
            <a:schemeClr val="dk1"/>
          </a:fontRef>
        </p:style>
        <p:txBody>
          <a:bodyPr wrap="square">
            <a:spAutoFit/>
          </a:bodyPr>
          <a:p>
            <a:pPr fontAlgn="auto">
              <a:spcBef>
                <a:spcPct val="50000"/>
              </a:spcBef>
              <a:buClr>
                <a:schemeClr val="bg1"/>
              </a:buClr>
            </a:pPr>
            <a:r>
              <a:rPr lang="en-US" altLang="zh-CN" sz="2100" b="1" strike="noStrike" noProof="1">
                <a:solidFill>
                  <a:srgbClr val="FF0000"/>
                </a:solidFill>
                <a:latin typeface="Times New Roman" panose="02020603050405020304" pitchFamily="18" charset="0"/>
                <a:ea typeface="华文中宋" pitchFamily="2" charset="-122"/>
              </a:rPr>
              <a:t>——</a:t>
            </a:r>
            <a:r>
              <a:rPr lang="zh-CN" altLang="en-US" sz="2100" b="1" strike="noStrike" noProof="1">
                <a:solidFill>
                  <a:srgbClr val="FF0000"/>
                </a:solidFill>
                <a:latin typeface="Times New Roman" panose="02020603050405020304" pitchFamily="18" charset="0"/>
                <a:ea typeface="华文中宋" pitchFamily="2" charset="-122"/>
              </a:rPr>
              <a:t>为信仰牺牲</a:t>
            </a:r>
            <a:endParaRPr lang="zh-CN" altLang="en-US" sz="2100" b="1" strike="noStrike" noProof="1" dirty="0">
              <a:solidFill>
                <a:srgbClr val="FF0000"/>
              </a:solidFill>
              <a:latin typeface="Times New Roman" panose="02020603050405020304" pitchFamily="18" charset="0"/>
              <a:ea typeface="华文中宋" pitchFamily="2" charset="-122"/>
            </a:endParaRPr>
          </a:p>
        </p:txBody>
      </p:sp>
      <p:sp>
        <p:nvSpPr>
          <p:cNvPr id="6" name="文本框 5"/>
          <p:cNvSpPr txBox="1"/>
          <p:nvPr/>
        </p:nvSpPr>
        <p:spPr>
          <a:xfrm>
            <a:off x="2921794" y="4645819"/>
            <a:ext cx="1828800" cy="414020"/>
          </a:xfrm>
          <a:prstGeom prst="rect">
            <a:avLst/>
          </a:prstGeom>
        </p:spPr>
        <p:style>
          <a:lnRef idx="2">
            <a:schemeClr val="dk1"/>
          </a:lnRef>
          <a:fillRef idx="1">
            <a:schemeClr val="lt1"/>
          </a:fillRef>
          <a:effectRef idx="0">
            <a:schemeClr val="dk1"/>
          </a:effectRef>
          <a:fontRef idx="minor">
            <a:schemeClr val="dk1"/>
          </a:fontRef>
        </p:style>
        <p:txBody>
          <a:bodyPr>
            <a:spAutoFit/>
          </a:bodyPr>
          <a:p>
            <a:pPr fontAlgn="auto">
              <a:spcBef>
                <a:spcPct val="50000"/>
              </a:spcBef>
              <a:buClr>
                <a:schemeClr val="bg1"/>
              </a:buClr>
            </a:pPr>
            <a:r>
              <a:rPr lang="en-US" altLang="zh-CN" sz="2100" b="1" strike="noStrike" noProof="1">
                <a:solidFill>
                  <a:srgbClr val="FF0000"/>
                </a:solidFill>
                <a:latin typeface="Times New Roman" panose="02020603050405020304" pitchFamily="18" charset="0"/>
                <a:ea typeface="华文中宋" pitchFamily="2" charset="-122"/>
              </a:rPr>
              <a:t>——</a:t>
            </a:r>
            <a:r>
              <a:rPr lang="zh-CN" altLang="en-US" sz="2100" b="1" strike="noStrike" noProof="1">
                <a:solidFill>
                  <a:srgbClr val="FF0000"/>
                </a:solidFill>
                <a:latin typeface="Times New Roman" panose="02020603050405020304" pitchFamily="18" charset="0"/>
                <a:ea typeface="华文中宋" pitchFamily="2" charset="-122"/>
              </a:rPr>
              <a:t>理想实现</a:t>
            </a:r>
            <a:endParaRPr lang="zh-CN" altLang="en-US" sz="2100" b="1" strike="noStrike" noProof="1" dirty="0">
              <a:solidFill>
                <a:srgbClr val="FF0000"/>
              </a:solidFill>
              <a:latin typeface="Times New Roman" panose="02020603050405020304" pitchFamily="18" charset="0"/>
              <a:ea typeface="华文中宋" pitchFamily="2" charset="-122"/>
            </a:endParaRPr>
          </a:p>
        </p:txBody>
      </p:sp>
      <p:sp>
        <p:nvSpPr>
          <p:cNvPr id="7" name="右大括号 6"/>
          <p:cNvSpPr/>
          <p:nvPr/>
        </p:nvSpPr>
        <p:spPr>
          <a:xfrm>
            <a:off x="4750594" y="2283619"/>
            <a:ext cx="335756" cy="2591991"/>
          </a:xfrm>
          <a:prstGeom prst="rightBrace">
            <a:avLst/>
          </a:prstGeom>
          <a:ln w="57150"/>
        </p:spPr>
        <p:style>
          <a:lnRef idx="1">
            <a:schemeClr val="accent1"/>
          </a:lnRef>
          <a:fillRef idx="0">
            <a:schemeClr val="accent1"/>
          </a:fillRef>
          <a:effectRef idx="0">
            <a:schemeClr val="accent1"/>
          </a:effectRef>
          <a:fontRef idx="minor">
            <a:schemeClr val="tx1"/>
          </a:fontRef>
        </p:style>
        <p:txBody>
          <a:bodyPr rtlCol="0" anchor="ctr"/>
          <a:p>
            <a:pPr algn="ctr" fontAlgn="auto"/>
            <a:endParaRPr lang="zh-CN" altLang="en-US" sz="100" strike="noStrike" noProof="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23000"/>
                                  </p:stCondLst>
                                  <p:childTnLst>
                                    <p:set>
                                      <p:cBhvr>
                                        <p:cTn id="6" dur="1" fill="hold">
                                          <p:stCondLst>
                                            <p:cond delay="0"/>
                                          </p:stCondLst>
                                        </p:cTn>
                                        <p:tgtEl>
                                          <p:spTgt spid="8197"/>
                                        </p:tgtEl>
                                        <p:attrNameLst>
                                          <p:attrName>style.visibility</p:attrName>
                                        </p:attrNameLst>
                                      </p:cBhvr>
                                      <p:to>
                                        <p:strVal val="visible"/>
                                      </p:to>
                                    </p:set>
                                    <p:anim calcmode="lin" valueType="num">
                                      <p:cBhvr>
                                        <p:cTn id="7" dur="5000" fill="hold"/>
                                        <p:tgtEl>
                                          <p:spTgt spid="8197"/>
                                        </p:tgtEl>
                                        <p:attrNameLst>
                                          <p:attrName>ppt_x</p:attrName>
                                        </p:attrNameLst>
                                      </p:cBhvr>
                                      <p:tavLst>
                                        <p:tav tm="0">
                                          <p:val>
                                            <p:strVal val="#ppt_x"/>
                                          </p:val>
                                        </p:tav>
                                        <p:tav tm="100000">
                                          <p:val>
                                            <p:strVal val="#ppt_x"/>
                                          </p:val>
                                        </p:tav>
                                      </p:tavLst>
                                    </p:anim>
                                    <p:anim calcmode="lin" valueType="num">
                                      <p:cBhvr>
                                        <p:cTn id="8" dur="5000" fill="hold"/>
                                        <p:tgtEl>
                                          <p:spTgt spid="819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4.wav"/>
                                        </p:tgtEl>
                                      </p:cMediaNode>
                                    </p:audio>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93196"/>
                                        </p:tgtEl>
                                        <p:attrNameLst>
                                          <p:attrName>style.visibility</p:attrName>
                                        </p:attrNameLst>
                                      </p:cBhvr>
                                      <p:to>
                                        <p:strVal val="visible"/>
                                      </p:to>
                                    </p:set>
                                    <p:animEffect transition="in" filter="box(in)">
                                      <p:cBhvr>
                                        <p:cTn id="18" dur="500"/>
                                        <p:tgtEl>
                                          <p:spTgt spid="93196"/>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ox(in)">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30722"/>
                                        </p:tgtEl>
                                        <p:attrNameLst>
                                          <p:attrName>style.visibility</p:attrName>
                                        </p:attrNameLst>
                                      </p:cBhvr>
                                      <p:to>
                                        <p:strVal val="visible"/>
                                      </p:to>
                                    </p:set>
                                    <p:animEffect transition="in" filter="dissolve">
                                      <p:cBhvr>
                                        <p:cTn id="39"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P spid="30722" grpId="0" bldLvl="0" animBg="1"/>
      <p:bldP spid="93196" grpId="0" bldLvl="0" animBg="1"/>
      <p:bldP spid="3" grpId="0" bldLvl="0" animBg="1"/>
      <p:bldP spid="5" grpId="0" bldLvl="0" animBg="1"/>
      <p:bldP spid="6" grpId="0" bldLvl="0" animBg="1"/>
      <p:bldP spid="7"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7890" name="Picture 2" descr="bj"/>
          <p:cNvPicPr>
            <a:picLocks noChangeAspect="1"/>
          </p:cNvPicPr>
          <p:nvPr/>
        </p:nvPicPr>
        <p:blipFill>
          <a:blip r:embed="rId1"/>
          <a:stretch>
            <a:fillRect/>
          </a:stretch>
        </p:blipFill>
        <p:spPr>
          <a:xfrm>
            <a:off x="-304800" y="-228600"/>
            <a:ext cx="9448800" cy="7088188"/>
          </a:xfrm>
          <a:prstGeom prst="rect">
            <a:avLst/>
          </a:prstGeom>
          <a:noFill/>
          <a:ln w="9525">
            <a:noFill/>
          </a:ln>
        </p:spPr>
      </p:pic>
      <p:sp>
        <p:nvSpPr>
          <p:cNvPr id="108546"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8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t>第</a:t>
            </a:r>
            <a:br>
              <a:rPr kumimoji="0" lang="zh-CN" altLang="en-US" sz="48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br>
            <a:r>
              <a:rPr kumimoji="0" lang="zh-CN" altLang="en-US" sz="48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t>三</a:t>
            </a:r>
            <a:br>
              <a:rPr kumimoji="0" lang="zh-CN" altLang="en-US" sz="48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br>
            <a:r>
              <a:rPr kumimoji="0" lang="zh-CN" altLang="en-US" sz="48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rPr>
              <a:t>章</a:t>
            </a:r>
            <a:endParaRPr kumimoji="0" lang="zh-CN" altLang="en-US" sz="4800" b="1" i="0" u="none" strike="noStrike" kern="0" cap="none" spc="0" normalizeH="0" baseline="0" noProof="0" smtClean="0">
              <a:ln>
                <a:noFill/>
              </a:ln>
              <a:solidFill>
                <a:schemeClr val="tx1"/>
              </a:solidFill>
              <a:effectLst>
                <a:outerShdw blurRad="38100" dist="38100" dir="2700000" algn="tl">
                  <a:srgbClr val="C0C0C0"/>
                </a:outerShdw>
              </a:effectLst>
              <a:uLnTx/>
              <a:uFillTx/>
              <a:latin typeface="+mj-lt"/>
              <a:ea typeface="+mj-ea"/>
              <a:cs typeface="+mj-cs"/>
            </a:endParaRPr>
          </a:p>
        </p:txBody>
      </p:sp>
      <p:sp>
        <p:nvSpPr>
          <p:cNvPr id="32771" name="Rectangle 3"/>
          <p:cNvSpPr>
            <a:spLocks noGrp="1"/>
          </p:cNvSpPr>
          <p:nvPr>
            <p:ph idx="1"/>
          </p:nvPr>
        </p:nvSpPr>
        <p:spPr>
          <a:xfrm>
            <a:off x="2484438" y="1052513"/>
            <a:ext cx="4144962" cy="5064125"/>
          </a:xfrm>
        </p:spPr>
        <p:txBody>
          <a:bodyPr vert="horz" wrap="square" lIns="91440" tIns="45720" rIns="91440" bIns="45720" anchor="t"/>
          <a:p>
            <a:pPr eaLnBrk="1" hangingPunct="1">
              <a:buNone/>
            </a:pPr>
            <a:r>
              <a:rPr lang="zh-CN" altLang="en-US" sz="2800" dirty="0"/>
              <a:t>　　</a:t>
            </a:r>
            <a:r>
              <a:rPr lang="zh-CN" altLang="en-US" sz="2800" b="1" dirty="0">
                <a:solidFill>
                  <a:schemeClr val="accent2"/>
                </a:solidFill>
              </a:rPr>
              <a:t>投身革命即为家，</a:t>
            </a:r>
            <a:endParaRPr lang="zh-CN" altLang="en-US" sz="2800" b="1" dirty="0">
              <a:solidFill>
                <a:srgbClr val="FF3300"/>
              </a:solidFill>
            </a:endParaRPr>
          </a:p>
          <a:p>
            <a:pPr eaLnBrk="1" hangingPunct="1">
              <a:buNone/>
            </a:pPr>
            <a:r>
              <a:rPr lang="zh-CN" altLang="en-US" sz="2800" b="1" dirty="0"/>
              <a:t>　　　</a:t>
            </a:r>
            <a:endParaRPr lang="zh-CN" altLang="en-US" sz="2800" b="1" dirty="0"/>
          </a:p>
          <a:p>
            <a:pPr eaLnBrk="1" hangingPunct="1">
              <a:buNone/>
            </a:pPr>
            <a:r>
              <a:rPr lang="zh-CN" altLang="en-US" sz="2800" b="1" dirty="0"/>
              <a:t>　　</a:t>
            </a:r>
            <a:r>
              <a:rPr lang="zh-CN" altLang="en-US" sz="2800" b="1" dirty="0">
                <a:solidFill>
                  <a:schemeClr val="accent2"/>
                </a:solidFill>
              </a:rPr>
              <a:t>血雨腥风应有涯。</a:t>
            </a:r>
            <a:endParaRPr lang="zh-CN" altLang="en-US" sz="2800" b="1" dirty="0">
              <a:solidFill>
                <a:srgbClr val="FF3300"/>
              </a:solidFill>
            </a:endParaRPr>
          </a:p>
          <a:p>
            <a:pPr eaLnBrk="1" hangingPunct="1">
              <a:buNone/>
            </a:pPr>
            <a:endParaRPr lang="zh-CN" altLang="en-US" sz="2800" b="1" dirty="0"/>
          </a:p>
          <a:p>
            <a:pPr eaLnBrk="1" hangingPunct="1">
              <a:buNone/>
            </a:pPr>
            <a:r>
              <a:rPr lang="zh-CN" altLang="en-US" sz="2800" b="1" dirty="0"/>
              <a:t>　　</a:t>
            </a:r>
            <a:r>
              <a:rPr lang="zh-CN" altLang="en-US" sz="2800" b="1" dirty="0">
                <a:solidFill>
                  <a:schemeClr val="accent2"/>
                </a:solidFill>
              </a:rPr>
              <a:t>取义成仁今日事，</a:t>
            </a:r>
            <a:endParaRPr lang="zh-CN" altLang="en-US" sz="2800" b="1" dirty="0">
              <a:solidFill>
                <a:srgbClr val="FF3300"/>
              </a:solidFill>
            </a:endParaRPr>
          </a:p>
          <a:p>
            <a:pPr eaLnBrk="1" hangingPunct="1">
              <a:buNone/>
            </a:pPr>
            <a:r>
              <a:rPr lang="zh-CN" altLang="en-US" sz="2800" b="1" dirty="0"/>
              <a:t>　　　</a:t>
            </a:r>
            <a:endParaRPr lang="zh-CN" altLang="en-US" sz="2800" b="1" dirty="0"/>
          </a:p>
          <a:p>
            <a:pPr eaLnBrk="1" hangingPunct="1">
              <a:buNone/>
            </a:pPr>
            <a:r>
              <a:rPr lang="zh-CN" altLang="en-US" sz="2800" b="1" dirty="0"/>
              <a:t>　　</a:t>
            </a:r>
            <a:r>
              <a:rPr lang="zh-CN" altLang="en-US" sz="2800" b="1" dirty="0">
                <a:solidFill>
                  <a:schemeClr val="accent2"/>
                </a:solidFill>
              </a:rPr>
              <a:t>人间遍种自由花。</a:t>
            </a:r>
            <a:endParaRPr lang="zh-CN" altLang="en-US" sz="2800" b="1" dirty="0">
              <a:solidFill>
                <a:srgbClr val="FF3300"/>
              </a:solidFill>
            </a:endParaRPr>
          </a:p>
          <a:p>
            <a:pPr eaLnBrk="1" hangingPunct="1"/>
            <a:endParaRPr lang="en-US" altLang="zh-CN" sz="2800" b="1" dirty="0">
              <a:solidFill>
                <a:srgbClr val="FF3300"/>
              </a:solidFill>
            </a:endParaRPr>
          </a:p>
        </p:txBody>
      </p:sp>
      <p:sp>
        <p:nvSpPr>
          <p:cNvPr id="32772" name="Text Box 4"/>
          <p:cNvSpPr txBox="1"/>
          <p:nvPr/>
        </p:nvSpPr>
        <p:spPr>
          <a:xfrm>
            <a:off x="2484438" y="1412875"/>
            <a:ext cx="611187" cy="1066800"/>
          </a:xfrm>
          <a:prstGeom prst="rect">
            <a:avLst/>
          </a:prstGeom>
          <a:noFill/>
          <a:ln w="9525">
            <a:noFill/>
          </a:ln>
        </p:spPr>
        <p:txBody>
          <a:bodyPr vert="eaVert">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800" b="1" dirty="0">
                <a:solidFill>
                  <a:schemeClr val="accent1"/>
                </a:solidFill>
              </a:rPr>
              <a:t>现实</a:t>
            </a:r>
            <a:endParaRPr lang="zh-CN" altLang="en-US" sz="2800" b="1" dirty="0">
              <a:solidFill>
                <a:schemeClr val="accent1"/>
              </a:solidFill>
            </a:endParaRPr>
          </a:p>
        </p:txBody>
      </p:sp>
      <p:sp>
        <p:nvSpPr>
          <p:cNvPr id="32773" name="Text Box 5"/>
          <p:cNvSpPr txBox="1"/>
          <p:nvPr/>
        </p:nvSpPr>
        <p:spPr>
          <a:xfrm flipV="1">
            <a:off x="684213" y="1196975"/>
            <a:ext cx="549275" cy="1935163"/>
          </a:xfrm>
          <a:prstGeom prst="rect">
            <a:avLst/>
          </a:prstGeom>
          <a:noFill/>
          <a:ln w="9525">
            <a:noFill/>
          </a:ln>
        </p:spPr>
        <p:txBody>
          <a:bodyPr rot="10800000" vert="eaVert">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zh-CN" sz="2400" dirty="0"/>
          </a:p>
        </p:txBody>
      </p:sp>
      <p:sp>
        <p:nvSpPr>
          <p:cNvPr id="32774" name="Text Box 6"/>
          <p:cNvSpPr txBox="1"/>
          <p:nvPr/>
        </p:nvSpPr>
        <p:spPr>
          <a:xfrm>
            <a:off x="2411413" y="3573463"/>
            <a:ext cx="611187" cy="914400"/>
          </a:xfrm>
          <a:prstGeom prst="rect">
            <a:avLst/>
          </a:prstGeom>
          <a:noFill/>
          <a:ln w="9525">
            <a:noFill/>
          </a:ln>
        </p:spPr>
        <p:txBody>
          <a:bodyPr vert="eaVert">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800" b="1" dirty="0">
                <a:solidFill>
                  <a:schemeClr val="accent1"/>
                </a:solidFill>
              </a:rPr>
              <a:t>想象</a:t>
            </a:r>
            <a:endParaRPr lang="zh-CN" altLang="en-US" sz="2800" b="1" dirty="0">
              <a:solidFill>
                <a:schemeClr val="accent1"/>
              </a:solidFill>
            </a:endParaRPr>
          </a:p>
        </p:txBody>
      </p:sp>
      <p:sp>
        <p:nvSpPr>
          <p:cNvPr id="108551" name="Text Box 7"/>
          <p:cNvSpPr txBox="1"/>
          <p:nvPr/>
        </p:nvSpPr>
        <p:spPr>
          <a:xfrm>
            <a:off x="6011863" y="1412875"/>
            <a:ext cx="114300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800" b="1" dirty="0">
                <a:solidFill>
                  <a:srgbClr val="FF3300"/>
                </a:solidFill>
              </a:rPr>
              <a:t>展望</a:t>
            </a:r>
            <a:endParaRPr lang="zh-CN" altLang="en-US" sz="2800" b="1" dirty="0">
              <a:solidFill>
                <a:srgbClr val="FF3300"/>
              </a:solidFill>
            </a:endParaRPr>
          </a:p>
          <a:p>
            <a:pPr marL="0" lvl="0" indent="0" eaLnBrk="1" hangingPunct="1">
              <a:spcBef>
                <a:spcPct val="0"/>
              </a:spcBef>
              <a:buClrTx/>
              <a:buSzPct val="100000"/>
              <a:buNone/>
            </a:pPr>
            <a:r>
              <a:rPr lang="zh-CN" altLang="en-US" sz="2800" b="1" dirty="0">
                <a:solidFill>
                  <a:srgbClr val="FF3300"/>
                </a:solidFill>
              </a:rPr>
              <a:t>未来</a:t>
            </a:r>
            <a:endParaRPr lang="zh-CN" altLang="en-US" sz="2800" b="1" dirty="0">
              <a:solidFill>
                <a:srgbClr val="FF3300"/>
              </a:solidFill>
            </a:endParaRPr>
          </a:p>
        </p:txBody>
      </p:sp>
      <p:sp>
        <p:nvSpPr>
          <p:cNvPr id="32776" name="Text Box 8"/>
          <p:cNvSpPr txBox="1"/>
          <p:nvPr/>
        </p:nvSpPr>
        <p:spPr>
          <a:xfrm>
            <a:off x="4191000" y="762000"/>
            <a:ext cx="184150" cy="4572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zh-CN" sz="2400" dirty="0"/>
          </a:p>
        </p:txBody>
      </p:sp>
      <p:sp>
        <p:nvSpPr>
          <p:cNvPr id="32777" name="Text Box 9"/>
          <p:cNvSpPr txBox="1"/>
          <p:nvPr/>
        </p:nvSpPr>
        <p:spPr>
          <a:xfrm>
            <a:off x="4038600" y="2362200"/>
            <a:ext cx="184150" cy="4572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zh-CN" sz="2400" dirty="0"/>
          </a:p>
        </p:txBody>
      </p:sp>
      <p:sp>
        <p:nvSpPr>
          <p:cNvPr id="108554" name="Rectangle 10"/>
          <p:cNvSpPr/>
          <p:nvPr/>
        </p:nvSpPr>
        <p:spPr>
          <a:xfrm>
            <a:off x="6011863" y="3500438"/>
            <a:ext cx="106680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zh-CN" altLang="en-US" sz="2800" b="1" dirty="0">
                <a:solidFill>
                  <a:srgbClr val="FF3300"/>
                </a:solidFill>
              </a:rPr>
              <a:t>抒写</a:t>
            </a:r>
            <a:endParaRPr lang="zh-CN" altLang="en-US" sz="2800" b="1" dirty="0">
              <a:solidFill>
                <a:srgbClr val="FF3300"/>
              </a:solidFill>
            </a:endParaRPr>
          </a:p>
          <a:p>
            <a:pPr marL="0" lvl="0" indent="0" eaLnBrk="1" hangingPunct="1">
              <a:spcBef>
                <a:spcPct val="0"/>
              </a:spcBef>
              <a:buClrTx/>
              <a:buSzPct val="100000"/>
              <a:buNone/>
            </a:pPr>
            <a:r>
              <a:rPr lang="zh-CN" altLang="en-US" sz="2800" b="1" dirty="0">
                <a:solidFill>
                  <a:srgbClr val="FF3300"/>
                </a:solidFill>
              </a:rPr>
              <a:t>壮志</a:t>
            </a:r>
            <a:endParaRPr lang="zh-CN" altLang="en-US" sz="2800" b="1" dirty="0">
              <a:solidFill>
                <a:srgbClr val="FF3300"/>
              </a:solidFill>
            </a:endParaRPr>
          </a:p>
        </p:txBody>
      </p:sp>
      <p:sp>
        <p:nvSpPr>
          <p:cNvPr id="108555" name="Text Box 11"/>
          <p:cNvSpPr txBox="1"/>
          <p:nvPr/>
        </p:nvSpPr>
        <p:spPr>
          <a:xfrm>
            <a:off x="7253605" y="2133600"/>
            <a:ext cx="1760855" cy="1198880"/>
          </a:xfrm>
          <a:prstGeom prst="rect">
            <a:avLst/>
          </a:prstGeom>
          <a:solidFill>
            <a:srgbClr val="00FF00"/>
          </a:solidFill>
          <a:ln w="9525">
            <a:noFill/>
          </a:ln>
        </p:spPr>
        <p:txBody>
          <a:bodyPr wrap="square">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r>
              <a:rPr lang="en-US" altLang="zh-CN" sz="2400" b="1" dirty="0">
                <a:solidFill>
                  <a:srgbClr val="FF3300"/>
                </a:solidFill>
              </a:rPr>
              <a:t>   </a:t>
            </a:r>
            <a:r>
              <a:rPr lang="zh-CN" altLang="en-US" sz="2400" b="1" dirty="0">
                <a:solidFill>
                  <a:srgbClr val="FF3300"/>
                </a:solidFill>
              </a:rPr>
              <a:t>对  信  仰</a:t>
            </a:r>
            <a:r>
              <a:rPr lang="en-US" altLang="zh-CN" sz="2400" b="1" dirty="0">
                <a:solidFill>
                  <a:srgbClr val="FF3300"/>
                </a:solidFill>
              </a:rPr>
              <a:t>:</a:t>
            </a:r>
            <a:endParaRPr lang="zh-CN" altLang="en-US" sz="2400" b="1" dirty="0">
              <a:solidFill>
                <a:srgbClr val="FF3300"/>
              </a:solidFill>
            </a:endParaRPr>
          </a:p>
          <a:p>
            <a:pPr marL="0" lvl="0" indent="0" eaLnBrk="1" hangingPunct="1">
              <a:spcBef>
                <a:spcPct val="0"/>
              </a:spcBef>
              <a:buClrTx/>
              <a:buSzPct val="100000"/>
              <a:buNone/>
            </a:pPr>
            <a:r>
              <a:rPr lang="zh-CN" altLang="en-US" sz="2400" b="1" dirty="0">
                <a:solidFill>
                  <a:srgbClr val="FF3300"/>
                </a:solidFill>
              </a:rPr>
              <a:t>“遍种自由花”</a:t>
            </a:r>
            <a:endParaRPr lang="zh-CN" altLang="en-US" sz="2400" b="1" dirty="0">
              <a:solidFill>
                <a:srgbClr val="FF3300"/>
              </a:solidFill>
            </a:endParaRPr>
          </a:p>
        </p:txBody>
      </p:sp>
      <p:sp>
        <p:nvSpPr>
          <p:cNvPr id="108556" name="AutoShape 12"/>
          <p:cNvSpPr/>
          <p:nvPr/>
        </p:nvSpPr>
        <p:spPr>
          <a:xfrm>
            <a:off x="6948488" y="2133600"/>
            <a:ext cx="304800" cy="1447800"/>
          </a:xfrm>
          <a:prstGeom prst="rightBrace">
            <a:avLst>
              <a:gd name="adj1" fmla="val 39583"/>
              <a:gd name="adj2" fmla="val 50000"/>
            </a:avLst>
          </a:prstGeom>
          <a:noFill/>
          <a:ln w="38100" cap="flat" cmpd="sng">
            <a:solidFill>
              <a:srgbClr val="0000FF"/>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0"/>
              </a:spcBef>
              <a:buClrTx/>
              <a:buSzPct val="100000"/>
              <a:buNone/>
            </a:pPr>
            <a:endParaRPr lang="zh-CN" altLang="en-US" sz="1800"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85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85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85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08555"/>
                                        </p:tgtEl>
                                        <p:attrNameLst>
                                          <p:attrName>style.visibility</p:attrName>
                                        </p:attrNameLst>
                                      </p:cBhvr>
                                      <p:to>
                                        <p:strVal val="visible"/>
                                      </p:to>
                                    </p:set>
                                    <p:anim calcmode="lin" valueType="num">
                                      <p:cBhvr additive="base">
                                        <p:cTn id="19" dur="500" fill="hold"/>
                                        <p:tgtEl>
                                          <p:spTgt spid="108555"/>
                                        </p:tgtEl>
                                        <p:attrNameLst>
                                          <p:attrName>ppt_x</p:attrName>
                                        </p:attrNameLst>
                                      </p:cBhvr>
                                      <p:tavLst>
                                        <p:tav tm="0">
                                          <p:val>
                                            <p:strVal val="1+#ppt_w/2"/>
                                          </p:val>
                                        </p:tav>
                                        <p:tav tm="100000">
                                          <p:val>
                                            <p:strVal val="#ppt_x"/>
                                          </p:val>
                                        </p:tav>
                                      </p:tavLst>
                                    </p:anim>
                                    <p:anim calcmode="lin" valueType="num">
                                      <p:cBhvr additive="base">
                                        <p:cTn id="20" dur="500" fill="hold"/>
                                        <p:tgtEl>
                                          <p:spTgt spid="1085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1" grpId="0"/>
      <p:bldP spid="108554" grpId="0"/>
      <p:bldP spid="108555" grpId="0" bldLvl="0" animBg="1"/>
      <p:bldP spid="10855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日期占位符 1"/>
          <p:cNvSpPr txBox="1">
            <a:spLocks noGrp="1"/>
          </p:cNvSpPr>
          <p:nvPr>
            <p:ph type="dt" sz="half" idx="10"/>
          </p:nvPr>
        </p:nvSpPr>
        <p:spPr>
          <a:xfrm>
            <a:off x="685800" y="6248400"/>
            <a:ext cx="1905000" cy="457200"/>
          </a:xfrm>
        </p:spPr>
        <p: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eaLnBrk="1" hangingPunct="1"/>
            <a:fld id="{BB962C8B-B14F-4D97-AF65-F5344CB8AC3E}" type="datetime1">
              <a:rPr lang="zh-CN" altLang="en-US" sz="1400" dirty="0"/>
            </a:fld>
            <a:endParaRPr lang="zh-CN" altLang="en-US" sz="1400" dirty="0"/>
          </a:p>
        </p:txBody>
      </p:sp>
      <p:pic>
        <p:nvPicPr>
          <p:cNvPr id="15363" name="Picture 2" descr="bj"/>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 name="Rectangle 3"/>
          <p:cNvSpPr txBox="1">
            <a:spLocks noChangeArrowheads="1"/>
          </p:cNvSpPr>
          <p:nvPr/>
        </p:nvSpPr>
        <p:spPr bwMode="auto">
          <a:xfrm>
            <a:off x="152400" y="762000"/>
            <a:ext cx="533400" cy="5310188"/>
          </a:xfrm>
          <a:prstGeom prst="rect">
            <a:avLst/>
          </a:prstGeom>
          <a:noFill/>
          <a:ln w="9525">
            <a:noFill/>
            <a:miter lim="800000"/>
          </a:ln>
          <a:effectLst/>
        </p:spPr>
        <p:txBody>
          <a:bodyPr anchor="ctr"/>
          <a:lstStyle/>
          <a:p>
            <a:pPr marR="0" algn="ctr" defTabSz="914400">
              <a:buClrTx/>
              <a:buSzTx/>
              <a:buFontTx/>
              <a:buNone/>
              <a:defRPr/>
            </a:pPr>
            <a:r>
              <a:rPr kumimoji="1" lang="zh-CN" altLang="en-US"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拓</a:t>
            </a: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r>
              <a:rPr kumimoji="1" lang="zh-CN" altLang="en-US"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展</a:t>
            </a: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r>
              <a:rPr kumimoji="1" lang="zh-CN" altLang="en-US"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分</a:t>
            </a: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r>
              <a:rPr kumimoji="1" lang="zh-CN" altLang="en-US"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析</a:t>
            </a:r>
            <a:endParaRPr kumimoji="1" lang="zh-CN" altLang="en-US"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p:txBody>
      </p:sp>
      <p:sp>
        <p:nvSpPr>
          <p:cNvPr id="15365" name="Text Box 3"/>
          <p:cNvSpPr txBox="1"/>
          <p:nvPr/>
        </p:nvSpPr>
        <p:spPr>
          <a:xfrm>
            <a:off x="1143000" y="457200"/>
            <a:ext cx="7786688" cy="4800600"/>
          </a:xfrm>
          <a:prstGeom prst="rect">
            <a:avLst/>
          </a:prstGeom>
          <a:noFill/>
          <a:ln w="9525">
            <a:noFill/>
          </a:ln>
        </p:spPr>
        <p:txBody>
          <a:bodyPr>
            <a:spAutoFit/>
          </a:bodyPr>
          <a:p>
            <a:pPr>
              <a:spcBef>
                <a:spcPct val="50000"/>
              </a:spcBef>
            </a:pPr>
            <a:r>
              <a:rPr lang="en-US" altLang="zh-CN" sz="3600" b="1" dirty="0">
                <a:solidFill>
                  <a:schemeClr val="accent2"/>
                </a:solidFill>
                <a:latin typeface="Times New Roman" panose="02020603050405020304" pitchFamily="18" charset="0"/>
              </a:rPr>
              <a:t>1 </a:t>
            </a:r>
            <a:r>
              <a:rPr lang="zh-CN" altLang="en-US" sz="3600" b="1" dirty="0">
                <a:solidFill>
                  <a:schemeClr val="accent2"/>
                </a:solidFill>
                <a:latin typeface="Times New Roman" panose="02020603050405020304" pitchFamily="18" charset="0"/>
              </a:rPr>
              <a:t>本课的体裁是什么？</a:t>
            </a:r>
            <a:endParaRPr lang="zh-CN" altLang="en-US" sz="3600" b="1" dirty="0">
              <a:solidFill>
                <a:schemeClr val="accent2"/>
              </a:solidFill>
              <a:latin typeface="Times New Roman" panose="02020603050405020304" pitchFamily="18" charset="0"/>
            </a:endParaRPr>
          </a:p>
          <a:p>
            <a:pPr>
              <a:spcBef>
                <a:spcPct val="50000"/>
              </a:spcBef>
            </a:pPr>
            <a:r>
              <a:rPr lang="en-US" altLang="zh-CN" sz="3600" b="1" dirty="0">
                <a:solidFill>
                  <a:schemeClr val="accent2"/>
                </a:solidFill>
                <a:latin typeface="Times New Roman" panose="02020603050405020304" pitchFamily="18" charset="0"/>
              </a:rPr>
              <a:t>2</a:t>
            </a:r>
            <a:r>
              <a:rPr lang="zh-CN" altLang="en-US" sz="3600" b="1" dirty="0">
                <a:solidFill>
                  <a:schemeClr val="accent2"/>
                </a:solidFill>
                <a:latin typeface="Times New Roman" panose="02020603050405020304" pitchFamily="18" charset="0"/>
              </a:rPr>
              <a:t>押的韵脚是什么？</a:t>
            </a:r>
            <a:endParaRPr lang="zh-CN" altLang="en-US" sz="3600" b="1" dirty="0">
              <a:solidFill>
                <a:schemeClr val="accent2"/>
              </a:solidFill>
              <a:latin typeface="Times New Roman" panose="02020603050405020304" pitchFamily="18" charset="0"/>
            </a:endParaRPr>
          </a:p>
          <a:p>
            <a:pPr>
              <a:spcBef>
                <a:spcPct val="50000"/>
              </a:spcBef>
            </a:pPr>
            <a:r>
              <a:rPr lang="en-US" altLang="zh-CN" sz="3600" b="1" dirty="0">
                <a:solidFill>
                  <a:schemeClr val="accent2"/>
                </a:solidFill>
                <a:latin typeface="Times New Roman" panose="02020603050405020304" pitchFamily="18" charset="0"/>
              </a:rPr>
              <a:t>3</a:t>
            </a:r>
            <a:r>
              <a:rPr lang="zh-CN" altLang="en-US" sz="3600" b="1" dirty="0">
                <a:solidFill>
                  <a:schemeClr val="accent2"/>
                </a:solidFill>
                <a:latin typeface="Times New Roman" panose="02020603050405020304" pitchFamily="18" charset="0"/>
              </a:rPr>
              <a:t>三首诗抒发感情的侧重点有什么不同？</a:t>
            </a:r>
            <a:endParaRPr lang="zh-CN" altLang="en-US" sz="3600" b="1" dirty="0">
              <a:solidFill>
                <a:schemeClr val="accent2"/>
              </a:solidFill>
              <a:latin typeface="Times New Roman" panose="02020603050405020304" pitchFamily="18" charset="0"/>
            </a:endParaRPr>
          </a:p>
          <a:p>
            <a:pPr>
              <a:spcBef>
                <a:spcPct val="50000"/>
              </a:spcBef>
            </a:pPr>
            <a:endParaRPr lang="en-US" altLang="zh-CN" sz="3600" b="1" dirty="0">
              <a:solidFill>
                <a:schemeClr val="accent2"/>
              </a:solidFill>
              <a:latin typeface="Times New Roman" panose="02020603050405020304" pitchFamily="18" charset="0"/>
            </a:endParaRPr>
          </a:p>
          <a:p>
            <a:pPr>
              <a:spcBef>
                <a:spcPct val="50000"/>
              </a:spcBef>
            </a:pPr>
            <a:endParaRPr lang="en-US" altLang="zh-CN" sz="3600" b="1" dirty="0">
              <a:solidFill>
                <a:schemeClr val="accent2"/>
              </a:solidFill>
              <a:latin typeface="Times New Roman" panose="02020603050405020304" pitchFamily="18" charset="0"/>
            </a:endParaRPr>
          </a:p>
          <a:p>
            <a:pPr>
              <a:spcBef>
                <a:spcPct val="50000"/>
              </a:spcBef>
            </a:pPr>
            <a:r>
              <a:rPr lang="zh-CN" altLang="en-US" sz="3600" b="1" dirty="0">
                <a:solidFill>
                  <a:schemeClr val="accent2"/>
                </a:solidFill>
                <a:latin typeface="Times New Roman" panose="02020603050405020304" pitchFamily="18" charset="0"/>
              </a:rPr>
              <a:t>４三首诗有什么内在的联系？</a:t>
            </a:r>
            <a:endParaRPr lang="zh-CN" altLang="en-US" sz="3600" b="1" dirty="0">
              <a:solidFill>
                <a:schemeClr val="accent2"/>
              </a:solidFill>
              <a:latin typeface="Times New Roman" panose="02020603050405020304" pitchFamily="18" charset="0"/>
            </a:endParaRPr>
          </a:p>
        </p:txBody>
      </p:sp>
      <p:sp>
        <p:nvSpPr>
          <p:cNvPr id="8" name="TextBox 7"/>
          <p:cNvSpPr txBox="1"/>
          <p:nvPr/>
        </p:nvSpPr>
        <p:spPr>
          <a:xfrm>
            <a:off x="5857875" y="428625"/>
            <a:ext cx="2038350" cy="646113"/>
          </a:xfrm>
          <a:prstGeom prst="rect">
            <a:avLst/>
          </a:prstGeom>
          <a:noFill/>
          <a:ln w="9525">
            <a:noFill/>
          </a:ln>
        </p:spPr>
        <p:txBody>
          <a:bodyPr wrap="none">
            <a:spAutoFit/>
          </a:bodyPr>
          <a:p>
            <a:r>
              <a:rPr lang="zh-CN" altLang="en-US" sz="3600" b="1" dirty="0">
                <a:solidFill>
                  <a:srgbClr val="C00000"/>
                </a:solidFill>
                <a:latin typeface="Times New Roman" panose="02020603050405020304" pitchFamily="18" charset="0"/>
              </a:rPr>
              <a:t>七言绝句</a:t>
            </a:r>
            <a:endParaRPr lang="zh-CN" altLang="en-US" sz="3600" dirty="0">
              <a:solidFill>
                <a:srgbClr val="C00000"/>
              </a:solidFill>
              <a:latin typeface="Times New Roman" panose="02020603050405020304" pitchFamily="18" charset="0"/>
            </a:endParaRPr>
          </a:p>
        </p:txBody>
      </p:sp>
      <p:sp>
        <p:nvSpPr>
          <p:cNvPr id="10" name="TextBox 9"/>
          <p:cNvSpPr txBox="1"/>
          <p:nvPr/>
        </p:nvSpPr>
        <p:spPr>
          <a:xfrm>
            <a:off x="5143500" y="1214438"/>
            <a:ext cx="2454275" cy="646112"/>
          </a:xfrm>
          <a:prstGeom prst="rect">
            <a:avLst/>
          </a:prstGeom>
          <a:noFill/>
          <a:ln w="9525">
            <a:noFill/>
          </a:ln>
        </p:spPr>
        <p:txBody>
          <a:bodyPr wrap="none">
            <a:spAutoFit/>
          </a:bodyPr>
          <a:p>
            <a:r>
              <a:rPr lang="en-US" altLang="zh-CN" sz="3600" b="1" dirty="0">
                <a:solidFill>
                  <a:srgbClr val="C00000"/>
                </a:solidFill>
                <a:latin typeface="Times New Roman" panose="02020603050405020304" pitchFamily="18" charset="0"/>
              </a:rPr>
              <a:t>uo   an    ua</a:t>
            </a:r>
            <a:endParaRPr lang="zh-CN" altLang="en-US" sz="3600" dirty="0">
              <a:solidFill>
                <a:srgbClr val="C00000"/>
              </a:solidFill>
              <a:latin typeface="Times New Roman" panose="02020603050405020304" pitchFamily="18" charset="0"/>
            </a:endParaRPr>
          </a:p>
        </p:txBody>
      </p:sp>
      <p:sp>
        <p:nvSpPr>
          <p:cNvPr id="11" name="TextBox 10"/>
          <p:cNvSpPr txBox="1"/>
          <p:nvPr/>
        </p:nvSpPr>
        <p:spPr>
          <a:xfrm>
            <a:off x="1143000" y="2786063"/>
            <a:ext cx="7572375" cy="1568450"/>
          </a:xfrm>
          <a:prstGeom prst="rect">
            <a:avLst/>
          </a:prstGeom>
          <a:noFill/>
          <a:ln w="9525">
            <a:noFill/>
          </a:ln>
        </p:spPr>
        <p:txBody>
          <a:bodyPr>
            <a:spAutoFit/>
          </a:bodyPr>
          <a:p>
            <a:pPr marL="609600" indent="-609600">
              <a:spcBef>
                <a:spcPct val="50000"/>
              </a:spcBef>
            </a:pPr>
            <a:r>
              <a:rPr lang="zh-CN" altLang="en-US" sz="2400" b="1" dirty="0">
                <a:solidFill>
                  <a:srgbClr val="C00000"/>
                </a:solidFill>
                <a:latin typeface="Times New Roman" panose="02020603050405020304" pitchFamily="18" charset="0"/>
              </a:rPr>
              <a:t>一 　表现了诗人关心国家命运，盼望祖国解放的精神。</a:t>
            </a:r>
            <a:endParaRPr lang="zh-CN" altLang="en-US" sz="2400" b="1" dirty="0">
              <a:solidFill>
                <a:srgbClr val="C00000"/>
              </a:solidFill>
              <a:latin typeface="Times New Roman" panose="02020603050405020304" pitchFamily="18" charset="0"/>
            </a:endParaRPr>
          </a:p>
          <a:p>
            <a:pPr marL="609600" indent="-609600">
              <a:spcBef>
                <a:spcPct val="50000"/>
              </a:spcBef>
              <a:buAutoNum type="ea1ChsPlain" startAt="2"/>
            </a:pPr>
            <a:r>
              <a:rPr lang="zh-CN" altLang="en-US" sz="2400" b="1" dirty="0">
                <a:solidFill>
                  <a:srgbClr val="C00000"/>
                </a:solidFill>
                <a:latin typeface="Times New Roman" panose="02020603050405020304" pitchFamily="18" charset="0"/>
              </a:rPr>
              <a:t>至死不渝，与反动派血战到底的精神。</a:t>
            </a:r>
            <a:endParaRPr lang="zh-CN" altLang="en-US" sz="2400" b="1" dirty="0">
              <a:solidFill>
                <a:srgbClr val="C00000"/>
              </a:solidFill>
              <a:latin typeface="Times New Roman" panose="02020603050405020304" pitchFamily="18" charset="0"/>
            </a:endParaRPr>
          </a:p>
          <a:p>
            <a:pPr marL="609600" indent="-609600">
              <a:spcBef>
                <a:spcPct val="50000"/>
              </a:spcBef>
              <a:buAutoNum type="ea1ChsPlain" startAt="2"/>
            </a:pPr>
            <a:r>
              <a:rPr lang="zh-CN" altLang="en-US" sz="2400" b="1" dirty="0">
                <a:solidFill>
                  <a:srgbClr val="C00000"/>
                </a:solidFill>
                <a:latin typeface="Times New Roman" panose="02020603050405020304" pitchFamily="18" charset="0"/>
              </a:rPr>
              <a:t>坚定的革命信念，为实现共产主义甘愿献身的精神。</a:t>
            </a:r>
            <a:endParaRPr lang="zh-CN" altLang="en-US" sz="2400" b="1" dirty="0">
              <a:solidFill>
                <a:srgbClr val="C00000"/>
              </a:solidFill>
              <a:latin typeface="Times New Roman" panose="02020603050405020304" pitchFamily="18" charset="0"/>
            </a:endParaRPr>
          </a:p>
        </p:txBody>
      </p:sp>
      <p:sp>
        <p:nvSpPr>
          <p:cNvPr id="12" name="TextBox 11"/>
          <p:cNvSpPr txBox="1"/>
          <p:nvPr/>
        </p:nvSpPr>
        <p:spPr>
          <a:xfrm>
            <a:off x="1071563" y="5143500"/>
            <a:ext cx="7715250" cy="1383665"/>
          </a:xfrm>
          <a:prstGeom prst="rect">
            <a:avLst/>
          </a:prstGeom>
          <a:noFill/>
          <a:ln w="9525">
            <a:noFill/>
          </a:ln>
        </p:spPr>
        <p:txBody>
          <a:bodyPr>
            <a:spAutoFit/>
          </a:bodyPr>
          <a:p>
            <a:pPr marL="609600" indent="-609600">
              <a:spcBef>
                <a:spcPct val="50000"/>
              </a:spcBef>
            </a:pPr>
            <a:r>
              <a:rPr lang="zh-CN" altLang="en-US" sz="2800" b="1" dirty="0">
                <a:solidFill>
                  <a:srgbClr val="C00000"/>
                </a:solidFill>
                <a:latin typeface="Times New Roman" panose="02020603050405020304" pitchFamily="18" charset="0"/>
              </a:rPr>
              <a:t>　　　面对死亡，回忆过去，展望未来。表现诗人的革命精神和崇高理想。前呼后应 “意如　何？”“今日事”</a:t>
            </a:r>
            <a:endParaRPr lang="zh-CN" altLang="en-US" sz="2800" b="1" dirty="0">
              <a:solidFill>
                <a:srgbClr val="C00000"/>
              </a:solidFill>
              <a:latin typeface="Times New Roman" panose="02020603050405020304" pitchFamily="18" charset="0"/>
            </a:endParaRPr>
          </a:p>
        </p:txBody>
      </p:sp>
      <p:sp>
        <p:nvSpPr>
          <p:cNvPr id="15370" name="左大括号 12"/>
          <p:cNvSpPr/>
          <p:nvPr/>
        </p:nvSpPr>
        <p:spPr>
          <a:xfrm>
            <a:off x="9715500" y="4857750"/>
            <a:ext cx="155575" cy="914400"/>
          </a:xfrm>
          <a:prstGeom prst="leftBrace">
            <a:avLst>
              <a:gd name="adj1" fmla="val 8326"/>
              <a:gd name="adj2" fmla="val 50000"/>
            </a:avLst>
          </a:prstGeom>
          <a:solidFill>
            <a:schemeClr val="accent1"/>
          </a:solidFill>
          <a:ln w="9525" cap="flat" cmpd="sng">
            <a:solidFill>
              <a:schemeClr val="tx1"/>
            </a:solidFill>
            <a:prstDash val="solid"/>
            <a:headEnd type="none" w="med" len="med"/>
            <a:tailEnd type="none" w="med" len="med"/>
          </a:ln>
        </p:spPr>
        <p:txBody>
          <a:bodyPr/>
          <a:p>
            <a:endParaRPr lang="zh-CN" altLang="en-US" dirty="0">
              <a:latin typeface="Times New Roman" panose="02020603050405020304"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amond(in)">
                                      <p:cBhvr>
                                        <p:cTn id="2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日期占位符 1"/>
          <p:cNvSpPr txBox="1">
            <a:spLocks noGrp="1"/>
          </p:cNvSpPr>
          <p:nvPr>
            <p:ph type="dt" sz="half" idx="10"/>
          </p:nvPr>
        </p:nvSpPr>
        <p:spPr>
          <a:xfrm>
            <a:off x="685800" y="6248400"/>
            <a:ext cx="1905000" cy="457200"/>
          </a:xfrm>
        </p:spPr>
        <p:txBody>
          <a:bodyPr/>
          <a:lst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stStyle>
          <a:p>
            <a:pPr lvl="0" eaLnBrk="1" hangingPunct="1"/>
            <a:fld id="{BB962C8B-B14F-4D97-AF65-F5344CB8AC3E}" type="datetime1">
              <a:rPr lang="zh-CN" altLang="en-US" sz="1400" dirty="0"/>
            </a:fld>
            <a:endParaRPr lang="zh-CN" altLang="en-US" sz="1400" dirty="0"/>
          </a:p>
        </p:txBody>
      </p:sp>
      <p:pic>
        <p:nvPicPr>
          <p:cNvPr id="16387" name="Picture 2" descr="bj"/>
          <p:cNvPicPr>
            <a:picLocks noChangeAspect="1"/>
          </p:cNvPicPr>
          <p:nvPr/>
        </p:nvPicPr>
        <p:blipFill>
          <a:blip r:embed="rId1"/>
          <a:stretch>
            <a:fillRect/>
          </a:stretch>
        </p:blipFill>
        <p:spPr>
          <a:xfrm>
            <a:off x="0" y="0"/>
            <a:ext cx="9144000" cy="6858000"/>
          </a:xfrm>
          <a:prstGeom prst="rect">
            <a:avLst/>
          </a:prstGeom>
          <a:noFill/>
          <a:ln w="9525">
            <a:noFill/>
          </a:ln>
        </p:spPr>
      </p:pic>
      <p:sp>
        <p:nvSpPr>
          <p:cNvPr id="6" name="Rectangle 3"/>
          <p:cNvSpPr txBox="1">
            <a:spLocks noChangeArrowheads="1"/>
          </p:cNvSpPr>
          <p:nvPr/>
        </p:nvSpPr>
        <p:spPr bwMode="auto">
          <a:xfrm>
            <a:off x="152400" y="762000"/>
            <a:ext cx="533400" cy="5310188"/>
          </a:xfrm>
          <a:prstGeom prst="rect">
            <a:avLst/>
          </a:prstGeom>
          <a:noFill/>
          <a:ln w="9525">
            <a:noFill/>
            <a:miter lim="800000"/>
          </a:ln>
          <a:effectLst/>
        </p:spPr>
        <p:txBody>
          <a:bodyPr anchor="ctr"/>
          <a:lstStyle/>
          <a:p>
            <a:pPr marR="0" algn="ctr" defTabSz="914400">
              <a:buClrTx/>
              <a:buSzTx/>
              <a:buFontTx/>
              <a:buNone/>
              <a:defRPr/>
            </a:pPr>
            <a:r>
              <a:rPr kumimoji="1" lang="zh-CN" altLang="en-US"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中</a:t>
            </a: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r>
              <a:rPr kumimoji="1" lang="zh-CN" altLang="en-US"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心</a:t>
            </a: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r>
              <a:rPr kumimoji="1" lang="zh-CN" altLang="en-US"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思</a:t>
            </a: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endParaRPr kumimoji="1" lang="en-US" altLang="zh-CN"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a:p>
            <a:pPr marR="0" algn="ctr" defTabSz="914400">
              <a:buClrTx/>
              <a:buSzTx/>
              <a:buFontTx/>
              <a:buNone/>
              <a:defRPr/>
            </a:pPr>
            <a:r>
              <a:rPr kumimoji="1" lang="zh-CN" altLang="en-US"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rPr>
              <a:t>想</a:t>
            </a:r>
            <a:endParaRPr kumimoji="1" lang="zh-CN" altLang="en-US" sz="4400" b="1" kern="0" cap="none" spc="0" normalizeH="0" baseline="0" noProof="0" dirty="0">
              <a:solidFill>
                <a:srgbClr val="FFFF00"/>
              </a:solidFill>
              <a:latin typeface="华文彩云" panose="02010800040101010101" pitchFamily="2" charset="-122"/>
              <a:ea typeface="华文彩云" panose="02010800040101010101" pitchFamily="2" charset="-122"/>
              <a:cs typeface="+mj-cs"/>
            </a:endParaRPr>
          </a:p>
        </p:txBody>
      </p:sp>
      <p:sp>
        <p:nvSpPr>
          <p:cNvPr id="16389" name="Text Box 8"/>
          <p:cNvSpPr txBox="1"/>
          <p:nvPr/>
        </p:nvSpPr>
        <p:spPr>
          <a:xfrm>
            <a:off x="1143000" y="609600"/>
            <a:ext cx="7500938" cy="6340475"/>
          </a:xfrm>
          <a:prstGeom prst="rect">
            <a:avLst/>
          </a:prstGeom>
          <a:noFill/>
          <a:ln w="9525">
            <a:noFill/>
          </a:ln>
        </p:spPr>
        <p:txBody>
          <a:bodyPr>
            <a:spAutoFit/>
          </a:bodyPr>
          <a:p>
            <a:pPr lvl="2" eaLnBrk="1" hangingPunct="1"/>
            <a:r>
              <a:rPr lang="en-US" altLang="zh-CN" sz="2800" b="1" dirty="0">
                <a:solidFill>
                  <a:srgbClr val="0000FF"/>
                </a:solidFill>
                <a:latin typeface="宋体" panose="02010600030101010101" pitchFamily="2" charset="-122"/>
              </a:rPr>
              <a:t>    </a:t>
            </a:r>
            <a:r>
              <a:rPr lang="zh-CN" altLang="en-US" sz="2800" b="1" dirty="0">
                <a:solidFill>
                  <a:srgbClr val="0000FF"/>
                </a:solidFill>
                <a:latin typeface="宋体" panose="02010600030101010101" pitchFamily="2" charset="-122"/>
              </a:rPr>
              <a:t>在这三首诗里，作者用革命乐观主义的态度表现了自己献身革命的崇高精神和对革命必胜、共产主义理想必将实现的坚定信念。</a:t>
            </a:r>
            <a:endParaRPr lang="zh-CN" altLang="en-US" sz="2800" b="1" dirty="0">
              <a:solidFill>
                <a:srgbClr val="0000FF"/>
              </a:solidFill>
              <a:latin typeface="Times New Roman" panose="02020603050405020304" pitchFamily="18" charset="0"/>
            </a:endParaRPr>
          </a:p>
          <a:p>
            <a:pPr lvl="2" eaLnBrk="1" hangingPunct="1"/>
            <a:r>
              <a:rPr lang="zh-CN" altLang="en-US" sz="2800" b="1" dirty="0">
                <a:solidFill>
                  <a:srgbClr val="C00000"/>
                </a:solidFill>
                <a:latin typeface="宋体" panose="02010600030101010101" pitchFamily="2" charset="-122"/>
              </a:rPr>
              <a:t>    第一章，面临牺牲的考验，立下革命到底的誓言，表现革命者对事业的艰苦性有充分的认识。</a:t>
            </a:r>
            <a:endParaRPr lang="zh-CN" altLang="en-US" sz="2800" b="1" dirty="0">
              <a:solidFill>
                <a:srgbClr val="C00000"/>
              </a:solidFill>
              <a:latin typeface="Times New Roman" panose="02020603050405020304" pitchFamily="18" charset="0"/>
            </a:endParaRPr>
          </a:p>
          <a:p>
            <a:pPr lvl="2" eaLnBrk="1" hangingPunct="1"/>
            <a:r>
              <a:rPr lang="zh-CN" altLang="en-US" sz="2800" b="1" dirty="0">
                <a:solidFill>
                  <a:srgbClr val="C00000"/>
                </a:solidFill>
                <a:latin typeface="宋体" panose="02010600030101010101" pitchFamily="2" charset="-122"/>
              </a:rPr>
              <a:t>    第二章，忆长征，激励战友，表达了作者对革命必胜的坚定信心。</a:t>
            </a:r>
            <a:endParaRPr lang="zh-CN" altLang="en-US" sz="2800" b="1" dirty="0">
              <a:solidFill>
                <a:srgbClr val="C00000"/>
              </a:solidFill>
              <a:latin typeface="宋体" panose="02010600030101010101" pitchFamily="2" charset="-122"/>
            </a:endParaRPr>
          </a:p>
          <a:p>
            <a:pPr lvl="2" eaLnBrk="1" hangingPunct="1"/>
            <a:r>
              <a:rPr lang="zh-CN" altLang="en-US" sz="2800" b="1" dirty="0">
                <a:solidFill>
                  <a:srgbClr val="C00000"/>
                </a:solidFill>
                <a:latin typeface="宋体" panose="02010600030101010101" pitchFamily="2" charset="-122"/>
              </a:rPr>
              <a:t>    第三章，侧重在展望将来，表现革命者以解放全人类为己任，为实现共产主义而奋斗终生的崇高理想。</a:t>
            </a:r>
            <a:endParaRPr lang="zh-CN" altLang="en-US" sz="2800" b="1" dirty="0">
              <a:solidFill>
                <a:srgbClr val="C00000"/>
              </a:solidFill>
              <a:latin typeface="Times New Roman" panose="02020603050405020304" pitchFamily="18" charset="0"/>
            </a:endParaRPr>
          </a:p>
          <a:p>
            <a:pPr lvl="2" eaLnBrk="1" hangingPunct="1"/>
            <a:endParaRPr lang="zh-CN" altLang="en-US" sz="2800" b="1" dirty="0">
              <a:solidFill>
                <a:srgbClr val="0000FF"/>
              </a:solidFill>
              <a:latin typeface="Times New Roman" panose="02020603050405020304" pitchFamily="18" charset="0"/>
            </a:endParaRPr>
          </a:p>
          <a:p>
            <a:pPr>
              <a:spcBef>
                <a:spcPct val="50000"/>
              </a:spcBef>
            </a:pPr>
            <a:endParaRPr lang="en-US" altLang="zh-CN" sz="2800" b="1" dirty="0">
              <a:solidFill>
                <a:srgbClr val="0000FF"/>
              </a:solidFill>
              <a:latin typeface="Times New Roman" panose="02020603050405020304" pitchFamily="18" charset="0"/>
            </a:endParaRPr>
          </a:p>
        </p:txBody>
      </p:sp>
    </p:spTree>
  </p:cSld>
  <p:clrMapOvr>
    <a:masterClrMapping/>
  </p:clrMapOvr>
  <p:transition spd="slow">
    <p:randomBar dir="vert"/>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5842" name="Picture 2" descr="bj"/>
          <p:cNvPicPr>
            <a:picLocks noChangeAspect="1"/>
          </p:cNvPicPr>
          <p:nvPr/>
        </p:nvPicPr>
        <p:blipFill>
          <a:blip r:embed="rId1"/>
          <a:stretch>
            <a:fillRect/>
          </a:stretch>
        </p:blipFill>
        <p:spPr>
          <a:xfrm>
            <a:off x="-318770" y="-230187"/>
            <a:ext cx="9448800" cy="7088187"/>
          </a:xfrm>
          <a:prstGeom prst="rect">
            <a:avLst/>
          </a:prstGeom>
          <a:noFill/>
          <a:ln w="9525">
            <a:noFill/>
          </a:ln>
        </p:spPr>
      </p:pic>
      <p:sp>
        <p:nvSpPr>
          <p:cNvPr id="35843" name="Text Box 3"/>
          <p:cNvSpPr txBox="1"/>
          <p:nvPr/>
        </p:nvSpPr>
        <p:spPr>
          <a:xfrm>
            <a:off x="1021398" y="-64452"/>
            <a:ext cx="6551612" cy="5692775"/>
          </a:xfrm>
          <a:prstGeom prst="rect">
            <a:avLst/>
          </a:prstGeom>
          <a:noFill/>
          <a:ln w="9525">
            <a:noFill/>
          </a:ln>
        </p:spPr>
        <p:txBody>
          <a:bodyPr>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609600" lvl="0" indent="-609600" eaLnBrk="1" hangingPunct="1">
              <a:spcBef>
                <a:spcPct val="50000"/>
              </a:spcBef>
              <a:buClrTx/>
              <a:buSzPct val="100000"/>
              <a:buNone/>
            </a:pPr>
            <a:r>
              <a:rPr lang="zh-CN" altLang="en-US" sz="2800" b="1" dirty="0">
                <a:latin typeface="宋体" panose="02010600030101010101" pitchFamily="2" charset="-122"/>
              </a:rPr>
              <a:t>一章：面对死亡、追忆往昔，</a:t>
            </a:r>
            <a:endParaRPr lang="zh-CN" altLang="en-US" sz="2800" b="1" dirty="0">
              <a:latin typeface="宋体" panose="02010600030101010101" pitchFamily="2" charset="-122"/>
            </a:endParaRPr>
          </a:p>
          <a:p>
            <a:pPr marL="609600" lvl="0" indent="-609600" eaLnBrk="1" hangingPunct="1">
              <a:spcBef>
                <a:spcPct val="50000"/>
              </a:spcBef>
              <a:buClrTx/>
              <a:buSzPct val="100000"/>
              <a:buNone/>
            </a:pPr>
            <a:r>
              <a:rPr lang="zh-CN" altLang="en-US" sz="2800" b="1" dirty="0">
                <a:latin typeface="宋体" panose="02010600030101010101" pitchFamily="2" charset="-122"/>
              </a:rPr>
              <a:t>      至死不渝、血战到底。</a:t>
            </a:r>
            <a:endParaRPr lang="zh-CN" altLang="en-US" sz="2800" b="1" dirty="0">
              <a:latin typeface="宋体" panose="02010600030101010101" pitchFamily="2" charset="-122"/>
            </a:endParaRPr>
          </a:p>
          <a:p>
            <a:pPr marL="609600" lvl="0" indent="-609600" eaLnBrk="1" hangingPunct="1">
              <a:spcBef>
                <a:spcPct val="50000"/>
              </a:spcBef>
              <a:buClrTx/>
              <a:buSzPct val="100000"/>
              <a:buNone/>
            </a:pPr>
            <a:endParaRPr lang="zh-CN" altLang="en-US" sz="2800" b="1" dirty="0">
              <a:latin typeface="宋体" panose="02010600030101010101" pitchFamily="2" charset="-122"/>
            </a:endParaRPr>
          </a:p>
          <a:p>
            <a:pPr marL="609600" lvl="0" indent="-609600" eaLnBrk="1" hangingPunct="1">
              <a:spcBef>
                <a:spcPct val="50000"/>
              </a:spcBef>
              <a:buClrTx/>
              <a:buSzPct val="100000"/>
              <a:buNone/>
            </a:pPr>
            <a:endParaRPr lang="zh-CN" altLang="en-US" sz="2800" b="1" dirty="0">
              <a:latin typeface="宋体" panose="02010600030101010101" pitchFamily="2" charset="-122"/>
            </a:endParaRPr>
          </a:p>
          <a:p>
            <a:pPr marL="609600" lvl="0" indent="-609600" eaLnBrk="1" hangingPunct="1">
              <a:spcBef>
                <a:spcPct val="0"/>
              </a:spcBef>
              <a:buClrTx/>
              <a:buSzPct val="100000"/>
              <a:buNone/>
            </a:pPr>
            <a:r>
              <a:rPr lang="zh-CN" altLang="en-US" sz="2800" b="1" dirty="0">
                <a:latin typeface="宋体" panose="02010600030101010101" pitchFamily="2" charset="-122"/>
              </a:rPr>
              <a:t>二章：回首十年、死不瞑目，</a:t>
            </a:r>
            <a:endParaRPr lang="zh-CN" altLang="en-US" sz="2800" b="1" dirty="0">
              <a:latin typeface="宋体" panose="02010600030101010101" pitchFamily="2" charset="-122"/>
            </a:endParaRPr>
          </a:p>
          <a:p>
            <a:pPr marL="609600" lvl="0" indent="-609600" eaLnBrk="1" hangingPunct="1">
              <a:spcBef>
                <a:spcPct val="0"/>
              </a:spcBef>
              <a:buClrTx/>
              <a:buSzPct val="100000"/>
              <a:buNone/>
            </a:pPr>
            <a:r>
              <a:rPr lang="zh-CN" altLang="en-US" sz="2800" b="1" dirty="0">
                <a:latin typeface="宋体" panose="02010600030101010101" pitchFamily="2" charset="-122"/>
              </a:rPr>
              <a:t>      勉励战友、捷报告慰。</a:t>
            </a:r>
            <a:endParaRPr lang="zh-CN" altLang="en-US" sz="2800" b="1" dirty="0">
              <a:latin typeface="宋体" panose="02010600030101010101" pitchFamily="2" charset="-122"/>
            </a:endParaRPr>
          </a:p>
          <a:p>
            <a:pPr marL="609600" lvl="0" indent="-609600" eaLnBrk="1" hangingPunct="1">
              <a:spcBef>
                <a:spcPct val="0"/>
              </a:spcBef>
              <a:buClrTx/>
              <a:buSzPct val="100000"/>
              <a:buNone/>
            </a:pPr>
            <a:endParaRPr lang="zh-CN" altLang="en-US" sz="2800" b="1" dirty="0">
              <a:latin typeface="宋体" panose="02010600030101010101" pitchFamily="2" charset="-122"/>
            </a:endParaRPr>
          </a:p>
          <a:p>
            <a:pPr marL="609600" lvl="0" indent="-609600" eaLnBrk="1" hangingPunct="1">
              <a:spcBef>
                <a:spcPct val="0"/>
              </a:spcBef>
              <a:buClrTx/>
              <a:buSzPct val="100000"/>
              <a:buNone/>
            </a:pPr>
            <a:endParaRPr lang="zh-CN" altLang="en-US" sz="2800" b="1" dirty="0">
              <a:latin typeface="宋体" panose="02010600030101010101" pitchFamily="2" charset="-122"/>
            </a:endParaRPr>
          </a:p>
          <a:p>
            <a:pPr marL="609600" lvl="0" indent="-609600" eaLnBrk="1" hangingPunct="1">
              <a:spcBef>
                <a:spcPct val="0"/>
              </a:spcBef>
              <a:buClrTx/>
              <a:buSzPct val="100000"/>
              <a:buNone/>
            </a:pPr>
            <a:r>
              <a:rPr lang="zh-CN" altLang="en-US" sz="2800" b="1" dirty="0">
                <a:latin typeface="宋体" panose="02010600030101010101" pitchFamily="2" charset="-122"/>
              </a:rPr>
              <a:t>三章：投身革命、甘愿献身，</a:t>
            </a:r>
            <a:endParaRPr lang="zh-CN" altLang="en-US" sz="2800" b="1" dirty="0">
              <a:latin typeface="宋体" panose="02010600030101010101" pitchFamily="2" charset="-122"/>
            </a:endParaRPr>
          </a:p>
          <a:p>
            <a:pPr marL="609600" lvl="0" indent="-609600" eaLnBrk="1" hangingPunct="1">
              <a:spcBef>
                <a:spcPct val="0"/>
              </a:spcBef>
              <a:buClrTx/>
              <a:buSzPct val="100000"/>
              <a:buNone/>
            </a:pPr>
            <a:r>
              <a:rPr lang="zh-CN" altLang="en-US" sz="2800" b="1" dirty="0">
                <a:latin typeface="宋体" panose="02010600030101010101" pitchFamily="2" charset="-122"/>
              </a:rPr>
              <a:t>      展望未来、坚定信念。</a:t>
            </a:r>
            <a:endParaRPr lang="zh-CN" altLang="en-US" sz="2800" b="1" dirty="0">
              <a:latin typeface="宋体" panose="02010600030101010101" pitchFamily="2" charset="-122"/>
            </a:endParaRPr>
          </a:p>
          <a:p>
            <a:pPr marL="609600" lvl="0" indent="-609600" eaLnBrk="1" hangingPunct="1">
              <a:spcBef>
                <a:spcPct val="50000"/>
              </a:spcBef>
              <a:buClrTx/>
              <a:buSzPct val="100000"/>
              <a:buNone/>
            </a:pPr>
            <a:endParaRPr lang="zh-CN" altLang="en-US" sz="2800" b="1" dirty="0">
              <a:latin typeface="宋体" panose="02010600030101010101" pitchFamily="2" charset="-122"/>
            </a:endParaRPr>
          </a:p>
        </p:txBody>
      </p:sp>
      <p:sp>
        <p:nvSpPr>
          <p:cNvPr id="36867" name="Rectangle 3"/>
          <p:cNvSpPr>
            <a:spLocks noGrp="1"/>
          </p:cNvSpPr>
          <p:nvPr/>
        </p:nvSpPr>
        <p:spPr>
          <a:xfrm>
            <a:off x="1263650" y="762000"/>
            <a:ext cx="7188835" cy="609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9pPr>
          </a:lstStyle>
          <a:p>
            <a:pPr eaLnBrk="1" hangingPunct="1"/>
            <a:endParaRPr lang="en-US" altLang="zh-CN" dirty="0">
              <a:solidFill>
                <a:srgbClr val="FF0000"/>
              </a:solidFill>
            </a:endParaRPr>
          </a:p>
          <a:p>
            <a:pPr algn="just" eaLnBrk="1" hangingPunct="1"/>
            <a:r>
              <a:rPr lang="zh-CN" altLang="en-US" sz="2800" dirty="0">
                <a:solidFill>
                  <a:srgbClr val="FF0000"/>
                </a:solidFill>
              </a:rPr>
              <a:t>一：追忆往昔</a:t>
            </a:r>
            <a:r>
              <a:rPr lang="en-US" altLang="zh-CN" sz="2800" dirty="0">
                <a:solidFill>
                  <a:srgbClr val="FF0000"/>
                </a:solidFill>
                <a:latin typeface="Arial" panose="020B0604020202020204" pitchFamily="34" charset="0"/>
              </a:rPr>
              <a:t>——</a:t>
            </a:r>
            <a:r>
              <a:rPr lang="zh-CN" altLang="en-US" sz="2800" dirty="0">
                <a:solidFill>
                  <a:srgbClr val="FF0000"/>
                </a:solidFill>
              </a:rPr>
              <a:t>创业未成，死而不已</a:t>
            </a:r>
            <a:endParaRPr lang="zh-CN" altLang="en-US" sz="2800" dirty="0">
              <a:solidFill>
                <a:srgbClr val="FF0000"/>
              </a:solidFill>
            </a:endParaRPr>
          </a:p>
          <a:p>
            <a:pPr algn="just" eaLnBrk="1" hangingPunct="1"/>
            <a:endParaRPr lang="zh-CN" altLang="en-US" sz="2800" dirty="0">
              <a:solidFill>
                <a:srgbClr val="FF0000"/>
              </a:solidFill>
            </a:endParaRPr>
          </a:p>
          <a:p>
            <a:pPr algn="just" eaLnBrk="1" hangingPunct="1"/>
            <a:endParaRPr lang="zh-CN" altLang="en-US" sz="2800" dirty="0">
              <a:solidFill>
                <a:srgbClr val="FF0000"/>
              </a:solidFill>
            </a:endParaRPr>
          </a:p>
          <a:p>
            <a:pPr algn="just" eaLnBrk="1" hangingPunct="1"/>
            <a:endParaRPr lang="zh-CN" altLang="en-US" sz="2800" u="sng" dirty="0">
              <a:solidFill>
                <a:srgbClr val="FF0000"/>
              </a:solidFill>
            </a:endParaRPr>
          </a:p>
          <a:p>
            <a:pPr algn="just" eaLnBrk="1" hangingPunct="1"/>
            <a:r>
              <a:rPr lang="zh-CN" altLang="en-US" sz="2800" dirty="0">
                <a:solidFill>
                  <a:srgbClr val="FF0000"/>
                </a:solidFill>
              </a:rPr>
              <a:t>二：面对当今</a:t>
            </a:r>
            <a:r>
              <a:rPr lang="en-US" altLang="zh-CN" sz="2800" dirty="0">
                <a:solidFill>
                  <a:srgbClr val="FF0000"/>
                </a:solidFill>
                <a:latin typeface="Arial" panose="020B0604020202020204" pitchFamily="34" charset="0"/>
              </a:rPr>
              <a:t>——</a:t>
            </a:r>
            <a:r>
              <a:rPr lang="zh-CN" altLang="en-US" sz="2800" dirty="0">
                <a:solidFill>
                  <a:srgbClr val="FF0000"/>
                </a:solidFill>
              </a:rPr>
              <a:t>死不瞑目，勉励战友</a:t>
            </a:r>
            <a:endParaRPr lang="zh-CN" altLang="en-US" sz="2800" dirty="0">
              <a:solidFill>
                <a:srgbClr val="FF0000"/>
              </a:solidFill>
            </a:endParaRPr>
          </a:p>
          <a:p>
            <a:pPr algn="just" eaLnBrk="1" hangingPunct="1"/>
            <a:endParaRPr lang="zh-CN" altLang="en-US" sz="2800" dirty="0">
              <a:solidFill>
                <a:srgbClr val="FF0000"/>
              </a:solidFill>
            </a:endParaRPr>
          </a:p>
          <a:p>
            <a:pPr marL="0" indent="0" algn="just" eaLnBrk="1" hangingPunct="1">
              <a:buNone/>
            </a:pPr>
            <a:r>
              <a:rPr lang="zh-CN" altLang="en-US" sz="2800" dirty="0">
                <a:solidFill>
                  <a:srgbClr val="FF0000"/>
                </a:solidFill>
              </a:rPr>
              <a:t> </a:t>
            </a:r>
            <a:endParaRPr lang="zh-CN" altLang="en-US" sz="2800" dirty="0">
              <a:solidFill>
                <a:srgbClr val="FF0000"/>
              </a:solidFill>
            </a:endParaRPr>
          </a:p>
          <a:p>
            <a:pPr algn="just" eaLnBrk="1" hangingPunct="1"/>
            <a:endParaRPr lang="zh-CN" altLang="en-US" sz="2800" dirty="0">
              <a:solidFill>
                <a:srgbClr val="FF0000"/>
              </a:solidFill>
            </a:endParaRPr>
          </a:p>
          <a:p>
            <a:pPr algn="just" eaLnBrk="1" hangingPunct="1"/>
            <a:r>
              <a:rPr lang="zh-CN" altLang="en-US" sz="2800" dirty="0">
                <a:solidFill>
                  <a:srgbClr val="FF0000"/>
                </a:solidFill>
              </a:rPr>
              <a:t>三：展望未来</a:t>
            </a:r>
            <a:r>
              <a:rPr lang="en-US" altLang="zh-CN" sz="2800" dirty="0">
                <a:solidFill>
                  <a:srgbClr val="FF0000"/>
                </a:solidFill>
                <a:latin typeface="Arial" panose="020B0604020202020204" pitchFamily="34" charset="0"/>
              </a:rPr>
              <a:t>——</a:t>
            </a:r>
            <a:r>
              <a:rPr lang="zh-CN" altLang="en-US" sz="2800" dirty="0">
                <a:solidFill>
                  <a:srgbClr val="FF0000"/>
                </a:solidFill>
              </a:rPr>
              <a:t>甘愿献身，预言必胜</a:t>
            </a:r>
            <a:endParaRPr lang="zh-CN" altLang="en-US" sz="2800" dirty="0">
              <a:solidFill>
                <a:srgbClr val="FF0000"/>
              </a:solidFill>
            </a:endParaRPr>
          </a:p>
          <a:p>
            <a:pPr eaLnBrk="1" hangingPunct="1"/>
            <a:endParaRPr lang="zh-CN" altLang="en-US" sz="2800" dirty="0">
              <a:solidFill>
                <a:srgbClr val="FF0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additive="base">
                                        <p:cTn id="7" dur="5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843">
                                            <p:txEl>
                                              <p:pRg st="1" end="1"/>
                                            </p:txEl>
                                          </p:spTgt>
                                        </p:tgtEl>
                                        <p:attrNameLst>
                                          <p:attrName>style.visibility</p:attrName>
                                        </p:attrNameLst>
                                      </p:cBhvr>
                                      <p:to>
                                        <p:strVal val="visible"/>
                                      </p:to>
                                    </p:set>
                                    <p:anim calcmode="lin" valueType="num">
                                      <p:cBhvr additive="base">
                                        <p:cTn id="11" dur="500" fill="hold"/>
                                        <p:tgtEl>
                                          <p:spTgt spid="3584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58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6867">
                                            <p:txEl>
                                              <p:pRg st="1" end="1"/>
                                            </p:txEl>
                                          </p:spTgt>
                                        </p:tgtEl>
                                        <p:attrNameLst>
                                          <p:attrName>style.visibility</p:attrName>
                                        </p:attrNameLst>
                                      </p:cBhvr>
                                      <p:to>
                                        <p:strVal val="visible"/>
                                      </p:to>
                                    </p:set>
                                    <p:animEffect transition="in" filter="strips(downLeft)">
                                      <p:cBhvr>
                                        <p:cTn id="17" dur="500"/>
                                        <p:tgtEl>
                                          <p:spTgt spid="3686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5843">
                                            <p:txEl>
                                              <p:pRg st="4" end="4"/>
                                            </p:txEl>
                                          </p:spTgt>
                                        </p:tgtEl>
                                        <p:attrNameLst>
                                          <p:attrName>style.visibility</p:attrName>
                                        </p:attrNameLst>
                                      </p:cBhvr>
                                      <p:to>
                                        <p:strVal val="visible"/>
                                      </p:to>
                                    </p:set>
                                    <p:anim calcmode="lin" valueType="num">
                                      <p:cBhvr additive="base">
                                        <p:cTn id="22" dur="5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5843">
                                            <p:txEl>
                                              <p:pRg st="4" end="4"/>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5843">
                                            <p:txEl>
                                              <p:pRg st="5" end="5"/>
                                            </p:txEl>
                                          </p:spTgt>
                                        </p:tgtEl>
                                        <p:attrNameLst>
                                          <p:attrName>style.visibility</p:attrName>
                                        </p:attrNameLst>
                                      </p:cBhvr>
                                      <p:to>
                                        <p:strVal val="visible"/>
                                      </p:to>
                                    </p:set>
                                    <p:anim calcmode="lin" valueType="num">
                                      <p:cBhvr additive="base">
                                        <p:cTn id="26" dur="500" fill="hold"/>
                                        <p:tgtEl>
                                          <p:spTgt spid="35843">
                                            <p:txEl>
                                              <p:pRg st="5" end="5"/>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584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36867">
                                            <p:txEl>
                                              <p:pRg st="5" end="5"/>
                                            </p:txEl>
                                          </p:spTgt>
                                        </p:tgtEl>
                                        <p:attrNameLst>
                                          <p:attrName>style.visibility</p:attrName>
                                        </p:attrNameLst>
                                      </p:cBhvr>
                                      <p:to>
                                        <p:strVal val="visible"/>
                                      </p:to>
                                    </p:set>
                                    <p:animEffect transition="in" filter="strips(downLeft)">
                                      <p:cBhvr>
                                        <p:cTn id="32" dur="500"/>
                                        <p:tgtEl>
                                          <p:spTgt spid="3686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5843">
                                            <p:txEl>
                                              <p:pRg st="8" end="8"/>
                                            </p:txEl>
                                          </p:spTgt>
                                        </p:tgtEl>
                                        <p:attrNameLst>
                                          <p:attrName>style.visibility</p:attrName>
                                        </p:attrNameLst>
                                      </p:cBhvr>
                                      <p:to>
                                        <p:strVal val="visible"/>
                                      </p:to>
                                    </p:set>
                                    <p:anim calcmode="lin" valueType="num">
                                      <p:cBhvr additive="base">
                                        <p:cTn id="37" dur="500" fill="hold"/>
                                        <p:tgtEl>
                                          <p:spTgt spid="3584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5843">
                                            <p:txEl>
                                              <p:pRg st="8" end="8"/>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5843">
                                            <p:txEl>
                                              <p:pRg st="9" end="9"/>
                                            </p:txEl>
                                          </p:spTgt>
                                        </p:tgtEl>
                                        <p:attrNameLst>
                                          <p:attrName>style.visibility</p:attrName>
                                        </p:attrNameLst>
                                      </p:cBhvr>
                                      <p:to>
                                        <p:strVal val="visible"/>
                                      </p:to>
                                    </p:set>
                                    <p:anim calcmode="lin" valueType="num">
                                      <p:cBhvr additive="base">
                                        <p:cTn id="41" dur="500" fill="hold"/>
                                        <p:tgtEl>
                                          <p:spTgt spid="35843">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584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36867">
                                            <p:txEl>
                                              <p:pRg st="9" end="9"/>
                                            </p:txEl>
                                          </p:spTgt>
                                        </p:tgtEl>
                                        <p:attrNameLst>
                                          <p:attrName>style.visibility</p:attrName>
                                        </p:attrNameLst>
                                      </p:cBhvr>
                                      <p:to>
                                        <p:strVal val="visible"/>
                                      </p:to>
                                    </p:set>
                                    <p:animEffect transition="in" filter="strips(downLeft)">
                                      <p:cBhvr>
                                        <p:cTn id="47" dur="500"/>
                                        <p:tgtEl>
                                          <p:spTgt spid="3686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4" name="文本框 5123"/>
          <p:cNvSpPr txBox="1"/>
          <p:nvPr/>
        </p:nvSpPr>
        <p:spPr>
          <a:xfrm>
            <a:off x="7120731" y="857250"/>
            <a:ext cx="1844675" cy="5143500"/>
          </a:xfrm>
          <a:prstGeom prst="rect">
            <a:avLst/>
          </a:prstGeom>
          <a:noFill/>
          <a:ln w="9525">
            <a:noFill/>
          </a:ln>
        </p:spPr>
        <p:txBody>
          <a:bodyPr vert="eaVert" anchor="t">
            <a:spAutoFit/>
          </a:bodyPr>
          <a:p>
            <a:r>
              <a:rPr lang="zh-CN" altLang="en-US" sz="2700" b="1" dirty="0">
                <a:solidFill>
                  <a:srgbClr val="003300"/>
                </a:solidFill>
                <a:latin typeface="隶书" panose="02010509060101010101" pitchFamily="49" charset="-122"/>
                <a:ea typeface="隶书" panose="02010509060101010101" pitchFamily="49" charset="-122"/>
              </a:rPr>
              <a:t>一柱天南百战身  将军本色是诗人</a:t>
            </a:r>
            <a:endParaRPr lang="zh-CN" altLang="en-US" sz="2700" b="1" dirty="0">
              <a:solidFill>
                <a:srgbClr val="003300"/>
              </a:solidFill>
              <a:latin typeface="隶书" panose="02010509060101010101" pitchFamily="49" charset="-122"/>
              <a:ea typeface="隶书" panose="02010509060101010101" pitchFamily="49" charset="-122"/>
            </a:endParaRPr>
          </a:p>
          <a:p>
            <a:r>
              <a:rPr lang="zh-CN" altLang="en-US" sz="2700" b="1" dirty="0">
                <a:solidFill>
                  <a:srgbClr val="003300"/>
                </a:solidFill>
                <a:latin typeface="隶书" panose="02010509060101010101" pitchFamily="49" charset="-122"/>
                <a:ea typeface="隶书" panose="02010509060101010101" pitchFamily="49" charset="-122"/>
              </a:rPr>
              <a:t>                       </a:t>
            </a:r>
            <a:r>
              <a:rPr lang="en-US" altLang="zh-CN" sz="2700" b="1">
                <a:solidFill>
                  <a:srgbClr val="003300"/>
                </a:solidFill>
                <a:latin typeface="Arial" panose="020B0604020202020204" pitchFamily="34" charset="0"/>
                <a:ea typeface="隶书" panose="02010509060101010101" pitchFamily="49" charset="-122"/>
              </a:rPr>
              <a:t>——</a:t>
            </a:r>
            <a:r>
              <a:rPr lang="zh-CN" altLang="en-US" sz="2700" b="1" dirty="0">
                <a:solidFill>
                  <a:srgbClr val="003300"/>
                </a:solidFill>
                <a:latin typeface="隶书" panose="02010509060101010101" pitchFamily="49" charset="-122"/>
                <a:ea typeface="隶书" panose="02010509060101010101" pitchFamily="49" charset="-122"/>
              </a:rPr>
              <a:t>郭沫若</a:t>
            </a:r>
            <a:endParaRPr lang="zh-CN" altLang="en-US" sz="2700" b="1" dirty="0">
              <a:solidFill>
                <a:srgbClr val="003300"/>
              </a:solidFill>
              <a:latin typeface="隶书" panose="02010509060101010101" pitchFamily="49" charset="-122"/>
              <a:ea typeface="隶书" panose="02010509060101010101" pitchFamily="49" charset="-122"/>
            </a:endParaRPr>
          </a:p>
        </p:txBody>
      </p:sp>
      <p:sp>
        <p:nvSpPr>
          <p:cNvPr id="4" name="文本框 3"/>
          <p:cNvSpPr txBox="1"/>
          <p:nvPr/>
        </p:nvSpPr>
        <p:spPr>
          <a:xfrm>
            <a:off x="122635" y="1181100"/>
            <a:ext cx="3781425" cy="4661535"/>
          </a:xfrm>
          <a:prstGeom prst="rect">
            <a:avLst/>
          </a:prstGeom>
          <a:noFill/>
          <a:ln w="9525">
            <a:noFill/>
          </a:ln>
        </p:spPr>
        <p:txBody>
          <a:bodyPr wrap="square" anchor="t">
            <a:spAutoFit/>
          </a:bodyPr>
          <a:p>
            <a:r>
              <a:rPr lang="en-US" altLang="zh-CN" sz="3000" b="1" dirty="0">
                <a:solidFill>
                  <a:srgbClr val="0B05ED"/>
                </a:solidFill>
                <a:latin typeface="楷体" pitchFamily="49" charset="-122"/>
                <a:ea typeface="楷体" pitchFamily="49" charset="-122"/>
                <a:sym typeface="宋体" panose="02010600030101010101" pitchFamily="2" charset="-122"/>
              </a:rPr>
              <a:t>   </a:t>
            </a:r>
            <a:r>
              <a:rPr lang="en-US" altLang="zh-CN" sz="3300" b="1" dirty="0">
                <a:solidFill>
                  <a:srgbClr val="0B05ED"/>
                </a:solidFill>
                <a:latin typeface="楷体" pitchFamily="49" charset="-122"/>
                <a:ea typeface="楷体" pitchFamily="49" charset="-122"/>
                <a:sym typeface="宋体" panose="02010600030101010101" pitchFamily="2" charset="-122"/>
              </a:rPr>
              <a:t> </a:t>
            </a:r>
            <a:r>
              <a:rPr lang="zh-CN" altLang="en-US" sz="3300" b="1" dirty="0">
                <a:solidFill>
                  <a:srgbClr val="0B05ED"/>
                </a:solidFill>
                <a:latin typeface="楷体" pitchFamily="49" charset="-122"/>
                <a:ea typeface="楷体" pitchFamily="49" charset="-122"/>
                <a:sym typeface="宋体" panose="02010600030101010101" pitchFamily="2" charset="-122"/>
              </a:rPr>
              <a:t>陈毅同志酷爱文学，一生创作了大量的思想性、艺术性俱佳的革命诗词，留有</a:t>
            </a:r>
            <a:r>
              <a:rPr lang="en-US" altLang="zh-CN" sz="3300" b="1">
                <a:solidFill>
                  <a:srgbClr val="FF0000"/>
                </a:solidFill>
                <a:latin typeface="楷体" pitchFamily="49" charset="-122"/>
                <a:ea typeface="楷体" pitchFamily="49" charset="-122"/>
                <a:sym typeface="宋体" panose="02010600030101010101" pitchFamily="2" charset="-122"/>
              </a:rPr>
              <a:t>《</a:t>
            </a:r>
            <a:r>
              <a:rPr lang="zh-CN" altLang="en-US" sz="3300" b="1" dirty="0">
                <a:solidFill>
                  <a:srgbClr val="FF0000"/>
                </a:solidFill>
                <a:latin typeface="楷体" pitchFamily="49" charset="-122"/>
                <a:ea typeface="楷体" pitchFamily="49" charset="-122"/>
                <a:sym typeface="宋体" panose="02010600030101010101" pitchFamily="2" charset="-122"/>
              </a:rPr>
              <a:t>陈毅诗词选集</a:t>
            </a:r>
            <a:r>
              <a:rPr lang="en-US" altLang="zh-CN" sz="3300" b="1">
                <a:solidFill>
                  <a:srgbClr val="FF0000"/>
                </a:solidFill>
                <a:latin typeface="楷体" pitchFamily="49" charset="-122"/>
                <a:ea typeface="楷体" pitchFamily="49" charset="-122"/>
                <a:sym typeface="宋体" panose="02010600030101010101" pitchFamily="2" charset="-122"/>
              </a:rPr>
              <a:t>》</a:t>
            </a:r>
            <a:r>
              <a:rPr lang="zh-CN" altLang="en-US" sz="3300" b="1" dirty="0">
                <a:solidFill>
                  <a:srgbClr val="0B05ED"/>
                </a:solidFill>
                <a:latin typeface="楷体" pitchFamily="49" charset="-122"/>
                <a:ea typeface="楷体" pitchFamily="49" charset="-122"/>
                <a:sym typeface="宋体" panose="02010600030101010101" pitchFamily="2" charset="-122"/>
              </a:rPr>
              <a:t>，被尊为</a:t>
            </a:r>
            <a:r>
              <a:rPr lang="zh-CN" altLang="en-US" sz="3300" b="1" dirty="0">
                <a:solidFill>
                  <a:srgbClr val="FF0000"/>
                </a:solidFill>
                <a:latin typeface="楷体" pitchFamily="49" charset="-122"/>
                <a:ea typeface="楷体" pitchFamily="49" charset="-122"/>
                <a:sym typeface="宋体" panose="02010600030101010101" pitchFamily="2" charset="-122"/>
              </a:rPr>
              <a:t>“元帅诗人”</a:t>
            </a:r>
            <a:r>
              <a:rPr lang="zh-CN" altLang="en-US" sz="3300" b="1" dirty="0">
                <a:solidFill>
                  <a:srgbClr val="0B05ED"/>
                </a:solidFill>
                <a:latin typeface="楷体" pitchFamily="49" charset="-122"/>
                <a:ea typeface="楷体" pitchFamily="49" charset="-122"/>
                <a:sym typeface="宋体" panose="02010600030101010101" pitchFamily="2" charset="-122"/>
              </a:rPr>
              <a:t>。生前系</a:t>
            </a:r>
            <a:r>
              <a:rPr lang="zh-CN" altLang="en-US" sz="3300" b="1" dirty="0">
                <a:solidFill>
                  <a:srgbClr val="FF0000"/>
                </a:solidFill>
                <a:latin typeface="楷体" pitchFamily="49" charset="-122"/>
                <a:ea typeface="楷体" pitchFamily="49" charset="-122"/>
                <a:sym typeface="宋体" panose="02010600030101010101" pitchFamily="2" charset="-122"/>
              </a:rPr>
              <a:t>中国作家协会会员。</a:t>
            </a:r>
            <a:endParaRPr lang="zh-CN" altLang="en-US" sz="3300" b="1" dirty="0">
              <a:solidFill>
                <a:srgbClr val="FF0000"/>
              </a:solidFill>
              <a:latin typeface="楷体" pitchFamily="49" charset="-122"/>
              <a:ea typeface="楷体" pitchFamily="49" charset="-122"/>
              <a:sym typeface="宋体" panose="02010600030101010101" pitchFamily="2" charset="-122"/>
            </a:endParaRPr>
          </a:p>
        </p:txBody>
      </p:sp>
      <p:pic>
        <p:nvPicPr>
          <p:cNvPr id="9219" name="联机映像占位符 2" descr="timg (13)"/>
          <p:cNvPicPr>
            <a:picLocks noGrp="1" noChangeAspect="1"/>
          </p:cNvPicPr>
          <p:nvPr>
            <p:ph type="clipArt" sz="half" idx="2"/>
          </p:nvPr>
        </p:nvPicPr>
        <p:blipFill>
          <a:blip r:embed="rId1"/>
          <a:stretch>
            <a:fillRect/>
          </a:stretch>
        </p:blipFill>
        <p:spPr>
          <a:xfrm>
            <a:off x="3731419" y="1094185"/>
            <a:ext cx="4132660" cy="4725590"/>
          </a:xfr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4"/>
                                        </p:tgtEl>
                                        <p:attrNameLst>
                                          <p:attrName>style.visibility</p:attrName>
                                        </p:attrNameLst>
                                      </p:cBhvr>
                                      <p:to>
                                        <p:strVal val="visible"/>
                                      </p:to>
                                    </p:set>
                                    <p:anim calcmode="lin" valueType="num">
                                      <p:cBhvr>
                                        <p:cTn id="13" dur="500" fill="hold"/>
                                        <p:tgtEl>
                                          <p:spTgt spid="5124"/>
                                        </p:tgtEl>
                                        <p:attrNameLst>
                                          <p:attrName>ppt_x</p:attrName>
                                        </p:attrNameLst>
                                      </p:cBhvr>
                                      <p:tavLst>
                                        <p:tav tm="0">
                                          <p:val>
                                            <p:strVal val="#ppt_x"/>
                                          </p:val>
                                        </p:tav>
                                        <p:tav tm="100000">
                                          <p:val>
                                            <p:strVal val="#ppt_x"/>
                                          </p:val>
                                        </p:tav>
                                      </p:tavLst>
                                    </p:anim>
                                    <p:anim calcmode="lin" valueType="num">
                                      <p:cBhvr>
                                        <p:cTn id="14"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124"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7889" name="Rectangle 2"/>
          <p:cNvSpPr/>
          <p:nvPr/>
        </p:nvSpPr>
        <p:spPr>
          <a:xfrm>
            <a:off x="32147" y="1428750"/>
            <a:ext cx="9067800" cy="4572000"/>
          </a:xfrm>
          <a:prstGeom prst="rect">
            <a:avLst/>
          </a:prstGeom>
          <a:solidFill>
            <a:schemeClr val="tx2"/>
          </a:solidFill>
          <a:ln w="9525" cap="flat" cmpd="sng">
            <a:solidFill>
              <a:schemeClr val="tx1"/>
            </a:solidFill>
            <a:prstDash val="solid"/>
            <a:miter/>
            <a:headEnd type="none" w="med" len="med"/>
            <a:tailEnd type="none" w="med" len="med"/>
          </a:ln>
        </p:spPr>
        <p:txBody>
          <a:bodyPr wrap="none" anchor="ctr"/>
          <a:p>
            <a:endParaRPr lang="zh-CN" altLang="zh-CN" sz="1800" dirty="0">
              <a:latin typeface="Times New Roman" panose="02020603050405020304" pitchFamily="18" charset="0"/>
              <a:ea typeface="幼圆" panose="02010509060101010101" pitchFamily="49" charset="-122"/>
            </a:endParaRPr>
          </a:p>
        </p:txBody>
      </p:sp>
      <p:pic>
        <p:nvPicPr>
          <p:cNvPr id="37890" name="Picture 3" descr="E:\印志惠\b094.jpg"/>
          <p:cNvPicPr>
            <a:picLocks noChangeAspect="1"/>
          </p:cNvPicPr>
          <p:nvPr/>
        </p:nvPicPr>
        <p:blipFill>
          <a:blip r:embed="rId1"/>
          <a:stretch>
            <a:fillRect/>
          </a:stretch>
        </p:blipFill>
        <p:spPr>
          <a:xfrm>
            <a:off x="32147" y="1566863"/>
            <a:ext cx="8997553" cy="4262438"/>
          </a:xfrm>
          <a:prstGeom prst="rect">
            <a:avLst/>
          </a:prstGeom>
          <a:noFill/>
          <a:ln w="9525">
            <a:noFill/>
          </a:ln>
        </p:spPr>
      </p:pic>
      <p:sp>
        <p:nvSpPr>
          <p:cNvPr id="49156" name="Text Box 4"/>
          <p:cNvSpPr txBox="1">
            <a:spLocks noChangeArrowheads="1"/>
          </p:cNvSpPr>
          <p:nvPr/>
        </p:nvSpPr>
        <p:spPr bwMode="auto">
          <a:xfrm>
            <a:off x="2400300" y="1428750"/>
            <a:ext cx="4318000" cy="714375"/>
          </a:xfrm>
          <a:prstGeom prst="rect">
            <a:avLst/>
          </a:prstGeom>
          <a:noFill/>
          <a:ln w="9525">
            <a:noFill/>
            <a:miter lim="800000"/>
          </a:ln>
          <a:effectLst/>
        </p:spPr>
        <p:txBody>
          <a:bodyPr wrap="none">
            <a:spAutoFit/>
          </a:bodyPr>
          <a:lstStyle/>
          <a:p>
            <a:pPr marR="0" defTabSz="914400" fontAlgn="auto">
              <a:buClrTx/>
              <a:buSzTx/>
              <a:buFontTx/>
              <a:buNone/>
              <a:defRPr/>
            </a:pPr>
            <a:r>
              <a:rPr kumimoji="1" lang="zh-CN" altLang="en-US" sz="4050" b="1" kern="1200" cap="none" spc="0" normalizeH="0" baseline="0" noProof="0" smtClean="0">
                <a:solidFill>
                  <a:srgbClr val="FF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第一首：追忆往昔</a:t>
            </a:r>
            <a:endParaRPr kumimoji="1" lang="zh-CN" altLang="en-US" sz="3600" b="1" kern="1200" cap="none" spc="0" normalizeH="0" baseline="0" noProof="0" smtClean="0">
              <a:solidFill>
                <a:srgbClr val="FF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9157" name="AutoShape 5"/>
          <p:cNvSpPr/>
          <p:nvPr/>
        </p:nvSpPr>
        <p:spPr>
          <a:xfrm>
            <a:off x="4229100" y="2228850"/>
            <a:ext cx="628650" cy="457200"/>
          </a:xfrm>
          <a:prstGeom prst="downArrow">
            <a:avLst>
              <a:gd name="adj1" fmla="val 50000"/>
              <a:gd name="adj2" fmla="val 25000"/>
            </a:avLst>
          </a:prstGeom>
          <a:solidFill>
            <a:srgbClr val="DED744"/>
          </a:solidFill>
          <a:ln w="9525" cap="flat" cmpd="sng">
            <a:solidFill>
              <a:schemeClr val="tx1"/>
            </a:solidFill>
            <a:prstDash val="solid"/>
            <a:miter/>
            <a:headEnd type="none" w="med" len="med"/>
            <a:tailEnd type="none" w="med" len="med"/>
          </a:ln>
        </p:spPr>
        <p:txBody>
          <a:bodyPr vert="eaVert" wrap="none" anchor="ctr"/>
          <a:p>
            <a:endParaRPr lang="zh-CN" altLang="zh-CN" sz="1800" dirty="0">
              <a:latin typeface="Times New Roman" panose="02020603050405020304" pitchFamily="18" charset="0"/>
              <a:ea typeface="幼圆" panose="02010509060101010101" pitchFamily="49" charset="-122"/>
            </a:endParaRPr>
          </a:p>
        </p:txBody>
      </p:sp>
      <p:sp>
        <p:nvSpPr>
          <p:cNvPr id="49158" name="Text Box 6"/>
          <p:cNvSpPr txBox="1">
            <a:spLocks noChangeArrowheads="1"/>
          </p:cNvSpPr>
          <p:nvPr/>
        </p:nvSpPr>
        <p:spPr bwMode="auto">
          <a:xfrm>
            <a:off x="2400300" y="2857500"/>
            <a:ext cx="4318000" cy="714375"/>
          </a:xfrm>
          <a:prstGeom prst="rect">
            <a:avLst/>
          </a:prstGeom>
          <a:noFill/>
          <a:ln w="9525">
            <a:noFill/>
            <a:miter lim="800000"/>
          </a:ln>
          <a:effectLst/>
        </p:spPr>
        <p:txBody>
          <a:bodyPr wrap="none">
            <a:spAutoFit/>
          </a:bodyPr>
          <a:lstStyle/>
          <a:p>
            <a:pPr marR="0" defTabSz="914400" fontAlgn="auto">
              <a:buClrTx/>
              <a:buSzTx/>
              <a:buFontTx/>
              <a:buNone/>
              <a:defRPr/>
            </a:pPr>
            <a:r>
              <a:rPr kumimoji="1" lang="zh-CN" altLang="en-US" sz="4050" b="1" kern="1200" cap="none" spc="0" normalizeH="0" baseline="0" noProof="0" smtClean="0">
                <a:solidFill>
                  <a:srgbClr val="FF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第二首：面对当日</a:t>
            </a:r>
            <a:endParaRPr kumimoji="1" lang="zh-CN" altLang="en-US" sz="4050" b="1" kern="1200" cap="none" spc="0" normalizeH="0" baseline="0" noProof="0" smtClean="0">
              <a:solidFill>
                <a:srgbClr val="FF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9159" name="AutoShape 7"/>
          <p:cNvSpPr/>
          <p:nvPr/>
        </p:nvSpPr>
        <p:spPr>
          <a:xfrm>
            <a:off x="4229100" y="3714750"/>
            <a:ext cx="685800" cy="457200"/>
          </a:xfrm>
          <a:prstGeom prst="downArrow">
            <a:avLst>
              <a:gd name="adj1" fmla="val 50000"/>
              <a:gd name="adj2" fmla="val 25000"/>
            </a:avLst>
          </a:prstGeom>
          <a:solidFill>
            <a:srgbClr val="DED744"/>
          </a:solidFill>
          <a:ln w="9525" cap="flat" cmpd="sng">
            <a:solidFill>
              <a:schemeClr val="tx1"/>
            </a:solidFill>
            <a:prstDash val="solid"/>
            <a:miter/>
            <a:headEnd type="none" w="med" len="med"/>
            <a:tailEnd type="none" w="med" len="med"/>
          </a:ln>
        </p:spPr>
        <p:txBody>
          <a:bodyPr vert="eaVert" wrap="none" anchor="ctr"/>
          <a:p>
            <a:endParaRPr lang="zh-CN" altLang="zh-CN" sz="1800" dirty="0">
              <a:latin typeface="Times New Roman" panose="02020603050405020304" pitchFamily="18" charset="0"/>
              <a:ea typeface="幼圆" panose="02010509060101010101" pitchFamily="49" charset="-122"/>
            </a:endParaRPr>
          </a:p>
        </p:txBody>
      </p:sp>
      <p:sp>
        <p:nvSpPr>
          <p:cNvPr id="49160" name="Text Box 8"/>
          <p:cNvSpPr txBox="1">
            <a:spLocks noChangeArrowheads="1"/>
          </p:cNvSpPr>
          <p:nvPr/>
        </p:nvSpPr>
        <p:spPr bwMode="auto">
          <a:xfrm>
            <a:off x="2400300" y="4343400"/>
            <a:ext cx="4318000" cy="714375"/>
          </a:xfrm>
          <a:prstGeom prst="rect">
            <a:avLst/>
          </a:prstGeom>
          <a:noFill/>
          <a:ln w="9525">
            <a:noFill/>
            <a:miter lim="800000"/>
          </a:ln>
          <a:effectLst/>
        </p:spPr>
        <p:txBody>
          <a:bodyPr wrap="none">
            <a:spAutoFit/>
          </a:bodyPr>
          <a:lstStyle/>
          <a:p>
            <a:pPr marR="0" defTabSz="914400" fontAlgn="auto">
              <a:buClrTx/>
              <a:buSzTx/>
              <a:buFontTx/>
              <a:buNone/>
              <a:defRPr/>
            </a:pPr>
            <a:r>
              <a:rPr kumimoji="1" lang="zh-CN" altLang="en-US" sz="4050" b="1" kern="1200" cap="none" spc="0" normalizeH="0" baseline="0" noProof="0" smtClean="0">
                <a:solidFill>
                  <a:srgbClr val="FF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第三首：展望未来</a:t>
            </a:r>
            <a:endParaRPr kumimoji="1" lang="zh-CN" altLang="en-US" sz="4050" b="1" kern="1200" cap="none" spc="0" normalizeH="0" baseline="0" noProof="0" smtClean="0">
              <a:solidFill>
                <a:srgbClr val="FF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9161" name="Text Box 9"/>
          <p:cNvSpPr txBox="1"/>
          <p:nvPr/>
        </p:nvSpPr>
        <p:spPr>
          <a:xfrm>
            <a:off x="3371850" y="2343150"/>
            <a:ext cx="3728720" cy="368300"/>
          </a:xfrm>
          <a:prstGeom prst="rect">
            <a:avLst/>
          </a:prstGeom>
          <a:noFill/>
          <a:ln w="9525">
            <a:noFill/>
          </a:ln>
        </p:spPr>
        <p:txBody>
          <a:bodyPr wrap="square" anchor="t">
            <a:spAutoFit/>
          </a:bodyPr>
          <a:p>
            <a:pPr>
              <a:spcBef>
                <a:spcPct val="50000"/>
              </a:spcBef>
            </a:pPr>
            <a:r>
              <a:rPr lang="zh-CN" altLang="en-US" sz="1800" b="1" dirty="0">
                <a:solidFill>
                  <a:srgbClr val="0000FF"/>
                </a:solidFill>
                <a:latin typeface="Times New Roman" panose="02020603050405020304" pitchFamily="18" charset="0"/>
                <a:ea typeface="幼圆" panose="02010509060101010101" pitchFamily="49" charset="-122"/>
              </a:rPr>
              <a:t>死而                         不已</a:t>
            </a:r>
            <a:endParaRPr lang="zh-CN" altLang="en-US" sz="1800" b="1" dirty="0">
              <a:solidFill>
                <a:srgbClr val="0000FF"/>
              </a:solidFill>
              <a:latin typeface="Times New Roman" panose="02020603050405020304" pitchFamily="18" charset="0"/>
              <a:ea typeface="幼圆" panose="02010509060101010101" pitchFamily="49" charset="-122"/>
            </a:endParaRPr>
          </a:p>
        </p:txBody>
      </p:sp>
      <p:sp>
        <p:nvSpPr>
          <p:cNvPr id="49162" name="Text Box 10"/>
          <p:cNvSpPr txBox="1"/>
          <p:nvPr/>
        </p:nvSpPr>
        <p:spPr>
          <a:xfrm>
            <a:off x="3543300" y="3943350"/>
            <a:ext cx="2457450" cy="368300"/>
          </a:xfrm>
          <a:prstGeom prst="rect">
            <a:avLst/>
          </a:prstGeom>
          <a:noFill/>
          <a:ln w="9525">
            <a:noFill/>
          </a:ln>
        </p:spPr>
        <p:txBody>
          <a:bodyPr anchor="t">
            <a:spAutoFit/>
          </a:bodyPr>
          <a:p>
            <a:pPr>
              <a:spcBef>
                <a:spcPct val="50000"/>
              </a:spcBef>
            </a:pPr>
            <a:r>
              <a:rPr lang="zh-CN" altLang="en-US" sz="1800" b="1" dirty="0">
                <a:solidFill>
                  <a:srgbClr val="0000FF"/>
                </a:solidFill>
                <a:latin typeface="Times New Roman" panose="02020603050405020304" pitchFamily="18" charset="0"/>
                <a:ea typeface="幼圆" panose="02010509060101010101" pitchFamily="49" charset="-122"/>
              </a:rPr>
              <a:t>激励                      同志</a:t>
            </a:r>
            <a:endParaRPr lang="zh-CN" altLang="en-US" sz="1800" b="1" dirty="0">
              <a:solidFill>
                <a:srgbClr val="0000FF"/>
              </a:solidFill>
              <a:latin typeface="Times New Roman" panose="02020603050405020304" pitchFamily="18" charset="0"/>
              <a:ea typeface="幼圆" panose="02010509060101010101" pitchFamily="49" charset="-122"/>
            </a:endParaRPr>
          </a:p>
        </p:txBody>
      </p:sp>
      <p:sp>
        <p:nvSpPr>
          <p:cNvPr id="49163" name="Text Box 11"/>
          <p:cNvSpPr txBox="1"/>
          <p:nvPr/>
        </p:nvSpPr>
        <p:spPr>
          <a:xfrm>
            <a:off x="3657600" y="5200650"/>
            <a:ext cx="2400300" cy="368300"/>
          </a:xfrm>
          <a:prstGeom prst="rect">
            <a:avLst/>
          </a:prstGeom>
          <a:noFill/>
          <a:ln w="9525">
            <a:noFill/>
          </a:ln>
        </p:spPr>
        <p:txBody>
          <a:bodyPr anchor="t">
            <a:spAutoFit/>
          </a:bodyPr>
          <a:p>
            <a:pPr>
              <a:spcBef>
                <a:spcPct val="50000"/>
              </a:spcBef>
            </a:pPr>
            <a:r>
              <a:rPr lang="zh-CN" altLang="en-US" sz="1800" b="1" dirty="0">
                <a:solidFill>
                  <a:srgbClr val="0000FF"/>
                </a:solidFill>
                <a:latin typeface="Times New Roman" panose="02020603050405020304" pitchFamily="18" charset="0"/>
                <a:ea typeface="幼圆" panose="02010509060101010101" pitchFamily="49" charset="-122"/>
              </a:rPr>
              <a:t>革命                     必胜</a:t>
            </a:r>
            <a:endParaRPr lang="zh-CN" altLang="en-US" sz="1800" b="1" dirty="0">
              <a:solidFill>
                <a:srgbClr val="0000FF"/>
              </a:solidFill>
              <a:latin typeface="Times New Roman" panose="02020603050405020304" pitchFamily="18" charset="0"/>
              <a:ea typeface="幼圆" panose="02010509060101010101" pitchFamily="49" charset="-122"/>
            </a:endParaRPr>
          </a:p>
        </p:txBody>
      </p:sp>
      <p:sp>
        <p:nvSpPr>
          <p:cNvPr id="2" name="文本框 1"/>
          <p:cNvSpPr txBox="1"/>
          <p:nvPr/>
        </p:nvSpPr>
        <p:spPr>
          <a:xfrm>
            <a:off x="195739" y="874871"/>
            <a:ext cx="1211580" cy="714375"/>
          </a:xfrm>
          <a:prstGeom prst="rect">
            <a:avLst/>
          </a:prstGeom>
          <a:noFill/>
        </p:spPr>
        <p:txBody>
          <a:bodyPr wrap="none" rtlCol="0" anchor="t">
            <a:spAutoFit/>
          </a:bodyPr>
          <a:p>
            <a:pPr fontAlgn="auto"/>
            <a:r>
              <a:rPr lang="zh-CN" altLang="en-US" sz="4050" noProof="1">
                <a:ln w="22225">
                  <a:solidFill>
                    <a:schemeClr val="accent2"/>
                  </a:solidFill>
                  <a:prstDash val="solid"/>
                </a:ln>
                <a:solidFill>
                  <a:schemeClr val="accent2">
                    <a:lumMod val="40000"/>
                    <a:lumOff val="60000"/>
                  </a:schemeClr>
                </a:solidFill>
                <a:latin typeface="+mn-lt"/>
                <a:ea typeface="+mn-ea"/>
                <a:cs typeface="+mn-cs"/>
              </a:rPr>
              <a:t>板书</a:t>
            </a:r>
            <a:endParaRPr lang="zh-CN" altLang="en-US" sz="4050" noProof="1">
              <a:ln w="22225">
                <a:solidFill>
                  <a:schemeClr val="accent2"/>
                </a:solidFill>
                <a:prstDash val="solid"/>
              </a:ln>
              <a:solidFill>
                <a:schemeClr val="accent2">
                  <a:lumMod val="40000"/>
                  <a:lumOff val="60000"/>
                </a:schemeClr>
              </a:solidFill>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9156">
                                            <p:txEl>
                                              <p:charRg st="4294967295" end="4294967295"/>
                                            </p:txEl>
                                          </p:spTgt>
                                        </p:tgtEl>
                                        <p:attrNameLst>
                                          <p:attrName>style.visibility</p:attrName>
                                        </p:attrNameLst>
                                      </p:cBhvr>
                                      <p:to>
                                        <p:strVal val="visible"/>
                                      </p:to>
                                    </p:set>
                                    <p:animEffect transition="in" filter="box(out)">
                                      <p:cBhvr>
                                        <p:cTn id="7" dur="500"/>
                                        <p:tgtEl>
                                          <p:spTgt spid="49156">
                                            <p:txEl>
                                              <p:charRg st="4294967295" end="4294967295"/>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9156">
                                            <p:txEl>
                                              <p:charRg st="0" end="9"/>
                                            </p:txEl>
                                          </p:spTgt>
                                        </p:tgtEl>
                                        <p:attrNameLst>
                                          <p:attrName>style.visibility</p:attrName>
                                        </p:attrNameLst>
                                      </p:cBhvr>
                                      <p:to>
                                        <p:strVal val="visible"/>
                                      </p:to>
                                    </p:set>
                                    <p:animEffect transition="in" filter="box(out)">
                                      <p:cBhvr>
                                        <p:cTn id="12" dur="500"/>
                                        <p:tgtEl>
                                          <p:spTgt spid="49156">
                                            <p:txEl>
                                              <p:charRg st="0" end="9"/>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49156">
                                            <p:txEl>
                                              <p:charRg st="0" end="9"/>
                                            </p:txEl>
                                          </p:spTgt>
                                        </p:tgtEl>
                                        <p:attrNameLst>
                                          <p:attrName>style.visibility</p:attrName>
                                        </p:attrNameLst>
                                      </p:cBhvr>
                                      <p:to>
                                        <p:strVal val="visible"/>
                                      </p:to>
                                    </p:set>
                                    <p:animEffect transition="in" filter="box(out)">
                                      <p:cBhvr>
                                        <p:cTn id="17" dur="500"/>
                                        <p:tgtEl>
                                          <p:spTgt spid="49156">
                                            <p:txEl>
                                              <p:charRg st="0" end="9"/>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9157"/>
                                        </p:tgtEl>
                                        <p:attrNameLst>
                                          <p:attrName>style.visibility</p:attrName>
                                        </p:attrNameLst>
                                      </p:cBhvr>
                                      <p:to>
                                        <p:strVal val="visible"/>
                                      </p:to>
                                    </p:set>
                                    <p:animEffect transition="in" filter="dissolve">
                                      <p:cBhvr>
                                        <p:cTn id="22" dur="500"/>
                                        <p:tgtEl>
                                          <p:spTgt spid="4915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49158">
                                            <p:txEl>
                                              <p:charRg st="4294967295" end="4294967295"/>
                                            </p:txEl>
                                          </p:spTgt>
                                        </p:tgtEl>
                                        <p:attrNameLst>
                                          <p:attrName>style.visibility</p:attrName>
                                        </p:attrNameLst>
                                      </p:cBhvr>
                                      <p:to>
                                        <p:strVal val="visible"/>
                                      </p:to>
                                    </p:set>
                                    <p:animEffect transition="in" filter="box(out)">
                                      <p:cBhvr>
                                        <p:cTn id="27" dur="500"/>
                                        <p:tgtEl>
                                          <p:spTgt spid="49158">
                                            <p:txEl>
                                              <p:charRg st="4294967295" end="4294967295"/>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49158">
                                            <p:txEl>
                                              <p:charRg st="0" end="9"/>
                                            </p:txEl>
                                          </p:spTgt>
                                        </p:tgtEl>
                                        <p:attrNameLst>
                                          <p:attrName>style.visibility</p:attrName>
                                        </p:attrNameLst>
                                      </p:cBhvr>
                                      <p:to>
                                        <p:strVal val="visible"/>
                                      </p:to>
                                    </p:set>
                                    <p:animEffect transition="in" filter="box(out)">
                                      <p:cBhvr>
                                        <p:cTn id="32" dur="500"/>
                                        <p:tgtEl>
                                          <p:spTgt spid="49158">
                                            <p:txEl>
                                              <p:charRg st="0" end="9"/>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49158">
                                            <p:txEl>
                                              <p:charRg st="0" end="9"/>
                                            </p:txEl>
                                          </p:spTgt>
                                        </p:tgtEl>
                                        <p:attrNameLst>
                                          <p:attrName>style.visibility</p:attrName>
                                        </p:attrNameLst>
                                      </p:cBhvr>
                                      <p:to>
                                        <p:strVal val="visible"/>
                                      </p:to>
                                    </p:set>
                                    <p:animEffect transition="in" filter="box(out)">
                                      <p:cBhvr>
                                        <p:cTn id="37" dur="500"/>
                                        <p:tgtEl>
                                          <p:spTgt spid="49158">
                                            <p:txEl>
                                              <p:charRg st="0" end="9"/>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49159"/>
                                        </p:tgtEl>
                                        <p:attrNameLst>
                                          <p:attrName>style.visibility</p:attrName>
                                        </p:attrNameLst>
                                      </p:cBhvr>
                                      <p:to>
                                        <p:strVal val="visible"/>
                                      </p:to>
                                    </p:set>
                                    <p:animEffect transition="in" filter="dissolve">
                                      <p:cBhvr>
                                        <p:cTn id="42" dur="500"/>
                                        <p:tgtEl>
                                          <p:spTgt spid="49159"/>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49160">
                                            <p:txEl>
                                              <p:charRg st="4294967295" end="4294967295"/>
                                            </p:txEl>
                                          </p:spTgt>
                                        </p:tgtEl>
                                        <p:attrNameLst>
                                          <p:attrName>style.visibility</p:attrName>
                                        </p:attrNameLst>
                                      </p:cBhvr>
                                      <p:to>
                                        <p:strVal val="visible"/>
                                      </p:to>
                                    </p:set>
                                    <p:animEffect transition="in" filter="box(out)">
                                      <p:cBhvr>
                                        <p:cTn id="47" dur="500"/>
                                        <p:tgtEl>
                                          <p:spTgt spid="49160">
                                            <p:txEl>
                                              <p:charRg st="4294967295" end="4294967295"/>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2" name="CAMERA.WAV"/>
                                        </p:tgtEl>
                                      </p:cMediaNode>
                                    </p:audio>
                                  </p:sub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49160">
                                            <p:txEl>
                                              <p:charRg st="0" end="9"/>
                                            </p:txEl>
                                          </p:spTgt>
                                        </p:tgtEl>
                                        <p:attrNameLst>
                                          <p:attrName>style.visibility</p:attrName>
                                        </p:attrNameLst>
                                      </p:cBhvr>
                                      <p:to>
                                        <p:strVal val="visible"/>
                                      </p:to>
                                    </p:set>
                                    <p:animEffect transition="in" filter="box(out)">
                                      <p:cBhvr>
                                        <p:cTn id="52" dur="500"/>
                                        <p:tgtEl>
                                          <p:spTgt spid="49160">
                                            <p:txEl>
                                              <p:charRg st="0" end="9"/>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2" name="CAMERA.WAV"/>
                                        </p:tgtEl>
                                      </p:cMediaNode>
                                    </p:audio>
                                  </p:subTnLst>
                                </p:cTn>
                              </p:par>
                            </p:childTnLst>
                          </p:cTn>
                        </p:par>
                      </p:childTnLst>
                    </p:cTn>
                  </p:par>
                  <p:par>
                    <p:cTn id="53" fill="hold">
                      <p:stCondLst>
                        <p:cond delay="indefinite"/>
                      </p:stCondLst>
                      <p:childTnLst>
                        <p:par>
                          <p:cTn id="54" fill="hold">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49160">
                                            <p:txEl>
                                              <p:charRg st="0" end="9"/>
                                            </p:txEl>
                                          </p:spTgt>
                                        </p:tgtEl>
                                        <p:attrNameLst>
                                          <p:attrName>style.visibility</p:attrName>
                                        </p:attrNameLst>
                                      </p:cBhvr>
                                      <p:to>
                                        <p:strVal val="visible"/>
                                      </p:to>
                                    </p:set>
                                    <p:animEffect transition="in" filter="box(out)">
                                      <p:cBhvr>
                                        <p:cTn id="57" dur="500"/>
                                        <p:tgtEl>
                                          <p:spTgt spid="49160">
                                            <p:txEl>
                                              <p:charRg st="0" end="9"/>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2" name="CAMERA.WAV"/>
                                        </p:tgtEl>
                                      </p:cMediaNode>
                                    </p:audio>
                                  </p:sub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49161"/>
                                        </p:tgtEl>
                                        <p:attrNameLst>
                                          <p:attrName>style.visibility</p:attrName>
                                        </p:attrNameLst>
                                      </p:cBhvr>
                                      <p:to>
                                        <p:strVal val="visible"/>
                                      </p:to>
                                    </p:set>
                                    <p:anim calcmode="lin" valueType="num">
                                      <p:cBhvr>
                                        <p:cTn id="62" dur="500" fill="hold"/>
                                        <p:tgtEl>
                                          <p:spTgt spid="49161"/>
                                        </p:tgtEl>
                                        <p:attrNameLst>
                                          <p:attrName>ppt_x</p:attrName>
                                        </p:attrNameLst>
                                      </p:cBhvr>
                                      <p:tavLst>
                                        <p:tav tm="0">
                                          <p:val>
                                            <p:strVal val="0-#ppt_w/2"/>
                                          </p:val>
                                        </p:tav>
                                        <p:tav tm="100000">
                                          <p:val>
                                            <p:strVal val="#ppt_x"/>
                                          </p:val>
                                        </p:tav>
                                      </p:tavLst>
                                    </p:anim>
                                    <p:anim calcmode="lin" valueType="num">
                                      <p:cBhvr>
                                        <p:cTn id="63" dur="500" fill="hold"/>
                                        <p:tgtEl>
                                          <p:spTgt spid="49161"/>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49162"/>
                                        </p:tgtEl>
                                        <p:attrNameLst>
                                          <p:attrName>style.visibility</p:attrName>
                                        </p:attrNameLst>
                                      </p:cBhvr>
                                      <p:to>
                                        <p:strVal val="visible"/>
                                      </p:to>
                                    </p:set>
                                    <p:anim calcmode="lin" valueType="num">
                                      <p:cBhvr>
                                        <p:cTn id="68" dur="500" fill="hold"/>
                                        <p:tgtEl>
                                          <p:spTgt spid="49162"/>
                                        </p:tgtEl>
                                        <p:attrNameLst>
                                          <p:attrName>ppt_x</p:attrName>
                                        </p:attrNameLst>
                                      </p:cBhvr>
                                      <p:tavLst>
                                        <p:tav tm="0">
                                          <p:val>
                                            <p:strVal val="0-#ppt_w/2"/>
                                          </p:val>
                                        </p:tav>
                                        <p:tav tm="100000">
                                          <p:val>
                                            <p:strVal val="#ppt_x"/>
                                          </p:val>
                                        </p:tav>
                                      </p:tavLst>
                                    </p:anim>
                                    <p:anim calcmode="lin" valueType="num">
                                      <p:cBhvr>
                                        <p:cTn id="69" dur="500" fill="hold"/>
                                        <p:tgtEl>
                                          <p:spTgt spid="49162"/>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8" fill="hold" grpId="0" nodeType="clickEffect">
                                  <p:stCondLst>
                                    <p:cond delay="0"/>
                                  </p:stCondLst>
                                  <p:childTnLst>
                                    <p:set>
                                      <p:cBhvr>
                                        <p:cTn id="73" dur="1" fill="hold">
                                          <p:stCondLst>
                                            <p:cond delay="0"/>
                                          </p:stCondLst>
                                        </p:cTn>
                                        <p:tgtEl>
                                          <p:spTgt spid="49163"/>
                                        </p:tgtEl>
                                        <p:attrNameLst>
                                          <p:attrName>style.visibility</p:attrName>
                                        </p:attrNameLst>
                                      </p:cBhvr>
                                      <p:to>
                                        <p:strVal val="visible"/>
                                      </p:to>
                                    </p:set>
                                    <p:anim calcmode="lin" valueType="num">
                                      <p:cBhvr>
                                        <p:cTn id="74" dur="500" fill="hold"/>
                                        <p:tgtEl>
                                          <p:spTgt spid="49163"/>
                                        </p:tgtEl>
                                        <p:attrNameLst>
                                          <p:attrName>ppt_x</p:attrName>
                                        </p:attrNameLst>
                                      </p:cBhvr>
                                      <p:tavLst>
                                        <p:tav tm="0">
                                          <p:val>
                                            <p:strVal val="0-#ppt_w/2"/>
                                          </p:val>
                                        </p:tav>
                                        <p:tav tm="100000">
                                          <p:val>
                                            <p:strVal val="#ppt_x"/>
                                          </p:val>
                                        </p:tav>
                                      </p:tavLst>
                                    </p:anim>
                                    <p:anim calcmode="lin" valueType="num">
                                      <p:cBhvr>
                                        <p:cTn id="75" dur="500" fill="hold"/>
                                        <p:tgtEl>
                                          <p:spTgt spid="491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build="p"/>
      <p:bldP spid="49157" grpId="0" bldLvl="0" animBg="1"/>
      <p:bldP spid="49158" grpId="0" build="p"/>
      <p:bldP spid="49159" grpId="0" bldLvl="0" animBg="1"/>
      <p:bldP spid="49160" grpId="0" build="p"/>
      <p:bldP spid="49161" grpId="0"/>
      <p:bldP spid="49162" grpId="0"/>
      <p:bldP spid="4916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9937" name="Picture 2" descr="E:\印志惠\0071.jpg"/>
          <p:cNvPicPr>
            <a:picLocks noChangeAspect="1"/>
          </p:cNvPicPr>
          <p:nvPr/>
        </p:nvPicPr>
        <p:blipFill>
          <a:blip r:embed="rId1"/>
          <a:stretch>
            <a:fillRect/>
          </a:stretch>
        </p:blipFill>
        <p:spPr>
          <a:xfrm>
            <a:off x="88106" y="857250"/>
            <a:ext cx="9123760" cy="5143500"/>
          </a:xfrm>
          <a:prstGeom prst="rect">
            <a:avLst/>
          </a:prstGeom>
          <a:noFill/>
          <a:ln w="9525">
            <a:noFill/>
          </a:ln>
        </p:spPr>
      </p:pic>
      <p:sp>
        <p:nvSpPr>
          <p:cNvPr id="39938" name="Text Box 3"/>
          <p:cNvSpPr txBox="1"/>
          <p:nvPr/>
        </p:nvSpPr>
        <p:spPr>
          <a:xfrm>
            <a:off x="1314450" y="1085850"/>
            <a:ext cx="2076450" cy="852805"/>
          </a:xfrm>
          <a:prstGeom prst="rect">
            <a:avLst/>
          </a:prstGeom>
          <a:noFill/>
          <a:ln w="9525">
            <a:noFill/>
          </a:ln>
        </p:spPr>
        <p:txBody>
          <a:bodyPr wrap="none" anchor="t">
            <a:spAutoFit/>
          </a:bodyPr>
          <a:p>
            <a:r>
              <a:rPr lang="zh-CN" altLang="en-US" sz="4950" b="1" dirty="0">
                <a:solidFill>
                  <a:srgbClr val="FF3399"/>
                </a:solidFill>
                <a:latin typeface="Times New Roman" panose="02020603050405020304" pitchFamily="18" charset="0"/>
                <a:ea typeface="隶书" panose="02010509060101010101" pitchFamily="49" charset="-122"/>
              </a:rPr>
              <a:t>总结：</a:t>
            </a:r>
            <a:endParaRPr lang="zh-CN" altLang="en-US" sz="4950" b="1" dirty="0">
              <a:solidFill>
                <a:srgbClr val="FFFF66"/>
              </a:solidFill>
              <a:latin typeface="Times New Roman" panose="02020603050405020304" pitchFamily="18" charset="0"/>
              <a:ea typeface="隶书" panose="02010509060101010101" pitchFamily="49" charset="-122"/>
            </a:endParaRPr>
          </a:p>
        </p:txBody>
      </p:sp>
      <p:sp>
        <p:nvSpPr>
          <p:cNvPr id="79876" name="Text Box 4"/>
          <p:cNvSpPr txBox="1"/>
          <p:nvPr/>
        </p:nvSpPr>
        <p:spPr>
          <a:xfrm>
            <a:off x="388144" y="2057400"/>
            <a:ext cx="8636794" cy="2861310"/>
          </a:xfrm>
          <a:prstGeom prst="rect">
            <a:avLst/>
          </a:prstGeom>
          <a:noFill/>
          <a:ln w="9525">
            <a:noFill/>
          </a:ln>
        </p:spPr>
        <p:txBody>
          <a:bodyPr wrap="square" anchor="t">
            <a:spAutoFit/>
          </a:bodyPr>
          <a:p>
            <a:r>
              <a:rPr lang="en-US" altLang="zh-CN" sz="3600" b="1" dirty="0">
                <a:solidFill>
                  <a:srgbClr val="FFFF66"/>
                </a:solidFill>
                <a:latin typeface="Times New Roman" panose="02020603050405020304" pitchFamily="18" charset="0"/>
                <a:ea typeface="幼圆" panose="02010509060101010101" pitchFamily="49" charset="-122"/>
              </a:rPr>
              <a:t>       </a:t>
            </a:r>
            <a:r>
              <a:rPr lang="en-US" altLang="zh-CN" sz="4500" b="1" dirty="0">
                <a:solidFill>
                  <a:srgbClr val="FFFF66"/>
                </a:solidFill>
                <a:latin typeface="Times New Roman" panose="02020603050405020304" pitchFamily="18" charset="0"/>
                <a:ea typeface="幼圆" panose="02010509060101010101" pitchFamily="49" charset="-122"/>
              </a:rPr>
              <a:t> </a:t>
            </a:r>
            <a:r>
              <a:rPr lang="zh-CN" altLang="en-US" sz="4500" b="1" dirty="0">
                <a:solidFill>
                  <a:srgbClr val="FFFF66"/>
                </a:solidFill>
                <a:latin typeface="Times New Roman" panose="02020603050405020304" pitchFamily="18" charset="0"/>
                <a:ea typeface="幼圆" panose="02010509060101010101" pitchFamily="49" charset="-122"/>
              </a:rPr>
              <a:t>在这三首诗里，作者用革命乐观主义的态度表现了自己献身革命的崇高精神和对革命必胜、共产主义理想必将实现的坚定信念。</a:t>
            </a:r>
            <a:endParaRPr lang="zh-CN" altLang="en-US" sz="4500" b="1" dirty="0">
              <a:solidFill>
                <a:srgbClr val="FFFF66"/>
              </a:solidFill>
              <a:latin typeface="Times New Roman" panose="02020603050405020304" pitchFamily="18" charset="0"/>
              <a:ea typeface="幼圆" panose="02010509060101010101" pitchFamily="49"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9876"/>
                                        </p:tgtEl>
                                        <p:attrNameLst>
                                          <p:attrName>style.visibility</p:attrName>
                                        </p:attrNameLst>
                                      </p:cBhvr>
                                      <p:to>
                                        <p:strVal val="visible"/>
                                      </p:to>
                                    </p:set>
                                    <p:anim calcmode="lin" valueType="num">
                                      <p:cBhvr>
                                        <p:cTn id="7" dur="500" fill="hold"/>
                                        <p:tgtEl>
                                          <p:spTgt spid="79876"/>
                                        </p:tgtEl>
                                        <p:attrNameLst>
                                          <p:attrName>ppt_x</p:attrName>
                                        </p:attrNameLst>
                                      </p:cBhvr>
                                      <p:tavLst>
                                        <p:tav tm="0">
                                          <p:val>
                                            <p:strVal val="#ppt_x"/>
                                          </p:val>
                                        </p:tav>
                                        <p:tav tm="100000">
                                          <p:val>
                                            <p:strVal val="#ppt_x"/>
                                          </p:val>
                                        </p:tav>
                                      </p:tavLst>
                                    </p:anim>
                                    <p:anim calcmode="lin" valueType="num">
                                      <p:cBhvr>
                                        <p:cTn id="8" dur="500" fill="hold"/>
                                        <p:tgtEl>
                                          <p:spTgt spid="798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p:sp>
        <p:nvSpPr>
          <p:cNvPr id="4" name="文本框 3"/>
          <p:cNvSpPr txBox="1"/>
          <p:nvPr/>
        </p:nvSpPr>
        <p:spPr>
          <a:xfrm>
            <a:off x="471488" y="929323"/>
            <a:ext cx="8062912" cy="645160"/>
          </a:xfrm>
          <a:prstGeom prst="rect">
            <a:avLst/>
          </a:prstGeom>
          <a:noFill/>
          <a:ln w="9525">
            <a:noFill/>
          </a:ln>
        </p:spPr>
        <p:txBody>
          <a:bodyPr wrap="square" anchor="t">
            <a:spAutoFit/>
          </a:bodyPr>
          <a:p>
            <a:pPr lvl="0" indent="0"/>
            <a:r>
              <a:rPr lang="zh-CN" altLang="en-US" sz="3600" b="1">
                <a:solidFill>
                  <a:srgbClr val="FF0000"/>
                </a:solidFill>
                <a:latin typeface="Comic Sans MS" panose="030F0702030302020204" pitchFamily="66" charset="0"/>
                <a:ea typeface="宋体" panose="02010600030101010101" pitchFamily="2" charset="-122"/>
              </a:rPr>
              <a:t>讨论探究</a:t>
            </a:r>
            <a:endParaRPr lang="zh-CN" altLang="en-US" sz="3600" b="1">
              <a:solidFill>
                <a:srgbClr val="FF0000"/>
              </a:solidFill>
              <a:latin typeface="Comic Sans MS" panose="030F0702030302020204" pitchFamily="66" charset="0"/>
              <a:ea typeface="宋体" panose="02010600030101010101" pitchFamily="2" charset="-122"/>
            </a:endParaRPr>
          </a:p>
        </p:txBody>
      </p:sp>
      <p:sp>
        <p:nvSpPr>
          <p:cNvPr id="5" name="文本框 4"/>
          <p:cNvSpPr txBox="1"/>
          <p:nvPr/>
        </p:nvSpPr>
        <p:spPr>
          <a:xfrm>
            <a:off x="471488" y="1972310"/>
            <a:ext cx="7212012" cy="2061210"/>
          </a:xfrm>
          <a:prstGeom prst="rect">
            <a:avLst/>
          </a:prstGeom>
          <a:noFill/>
          <a:ln w="9525">
            <a:noFill/>
          </a:ln>
        </p:spPr>
        <p:txBody>
          <a:bodyPr wrap="square" anchor="t">
            <a:spAutoFit/>
          </a:bodyPr>
          <a:p>
            <a:pPr lvl="0" indent="0"/>
            <a:r>
              <a:rPr lang="zh-CN" altLang="en-US" sz="3200" b="1">
                <a:solidFill>
                  <a:srgbClr val="0000CC"/>
                </a:solidFill>
                <a:latin typeface="宋体" panose="02010600030101010101" pitchFamily="2" charset="-122"/>
                <a:ea typeface="宋体" panose="02010600030101010101" pitchFamily="2" charset="-122"/>
              </a:rPr>
              <a:t>陈毅是不相信鬼神的唯物主义者，为什么又写出</a:t>
            </a:r>
            <a:r>
              <a:rPr lang="en-US" altLang="zh-CN" sz="3200" b="1">
                <a:solidFill>
                  <a:srgbClr val="0000CC"/>
                </a:solidFill>
                <a:latin typeface="宋体" panose="02010600030101010101" pitchFamily="2" charset="-122"/>
                <a:ea typeface="宋体" panose="02010600030101010101" pitchFamily="2" charset="-122"/>
              </a:rPr>
              <a:t>“</a:t>
            </a:r>
            <a:r>
              <a:rPr lang="zh-CN" altLang="en-US" sz="3200" b="1">
                <a:solidFill>
                  <a:srgbClr val="0000CC"/>
                </a:solidFill>
                <a:latin typeface="宋体" panose="02010600030101010101" pitchFamily="2" charset="-122"/>
                <a:ea typeface="宋体" panose="02010600030101010101" pitchFamily="2" charset="-122"/>
              </a:rPr>
              <a:t>此去泉台招旧部，旌旗十万斩阎罗</a:t>
            </a:r>
            <a:r>
              <a:rPr lang="en-US" altLang="zh-CN" sz="3200" b="1">
                <a:solidFill>
                  <a:srgbClr val="0000CC"/>
                </a:solidFill>
                <a:latin typeface="宋体" panose="02010600030101010101" pitchFamily="2" charset="-122"/>
                <a:ea typeface="宋体" panose="02010600030101010101" pitchFamily="2" charset="-122"/>
              </a:rPr>
              <a:t>”“</a:t>
            </a:r>
            <a:r>
              <a:rPr lang="zh-CN" altLang="en-US" sz="3200" b="1">
                <a:solidFill>
                  <a:srgbClr val="0000CC"/>
                </a:solidFill>
                <a:latin typeface="宋体" panose="02010600030101010101" pitchFamily="2" charset="-122"/>
                <a:ea typeface="宋体" panose="02010600030101010101" pitchFamily="2" charset="-122"/>
              </a:rPr>
              <a:t>后死诸君多努力，捷报飞来当纸钱</a:t>
            </a:r>
            <a:r>
              <a:rPr lang="en-US" altLang="zh-CN" sz="3200" b="1">
                <a:solidFill>
                  <a:srgbClr val="0000CC"/>
                </a:solidFill>
                <a:latin typeface="宋体" panose="02010600030101010101" pitchFamily="2" charset="-122"/>
                <a:ea typeface="宋体" panose="02010600030101010101" pitchFamily="2" charset="-122"/>
              </a:rPr>
              <a:t>”</a:t>
            </a:r>
            <a:r>
              <a:rPr lang="zh-CN" altLang="en-US" sz="3200" b="1">
                <a:solidFill>
                  <a:srgbClr val="0000CC"/>
                </a:solidFill>
                <a:latin typeface="宋体" panose="02010600030101010101" pitchFamily="2" charset="-122"/>
                <a:ea typeface="宋体" panose="02010600030101010101" pitchFamily="2" charset="-122"/>
              </a:rPr>
              <a:t>这样的诗句？</a:t>
            </a:r>
            <a:endParaRPr lang="zh-CN" altLang="en-US" sz="3200" b="1">
              <a:solidFill>
                <a:srgbClr val="0000CC"/>
              </a:solidFill>
              <a:latin typeface="宋体" panose="02010600030101010101" pitchFamily="2" charset="-122"/>
              <a:ea typeface="宋体" panose="02010600030101010101" pitchFamily="2" charset="-122"/>
            </a:endParaRPr>
          </a:p>
        </p:txBody>
      </p:sp>
      <p:sp>
        <p:nvSpPr>
          <p:cNvPr id="6" name="文本框 5"/>
          <p:cNvSpPr txBox="1"/>
          <p:nvPr/>
        </p:nvSpPr>
        <p:spPr>
          <a:xfrm>
            <a:off x="581025" y="4296410"/>
            <a:ext cx="7519988" cy="953135"/>
          </a:xfrm>
          <a:prstGeom prst="rect">
            <a:avLst/>
          </a:prstGeom>
          <a:noFill/>
          <a:ln w="9525">
            <a:noFill/>
          </a:ln>
        </p:spPr>
        <p:txBody>
          <a:bodyPr wrap="square" anchor="t">
            <a:spAutoFit/>
          </a:bodyPr>
          <a:p>
            <a:pPr lvl="0" indent="0"/>
            <a:r>
              <a:rPr lang="zh-CN" altLang="en-US" sz="2800">
                <a:latin typeface="Comic Sans MS" panose="030F0702030302020204" pitchFamily="66" charset="0"/>
                <a:ea typeface="宋体" panose="02010600030101010101" pitchFamily="2" charset="-122"/>
              </a:rPr>
              <a:t>这些诗句表现了陈毅同志就算死了也要和反动派斗争到底的决心。</a:t>
            </a:r>
            <a:endParaRPr lang="zh-CN" altLang="en-US" sz="2800">
              <a:latin typeface="Comic Sans MS" panose="030F0702030302020204" pitchFamily="66"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p:sp>
        <p:nvSpPr>
          <p:cNvPr id="2" name="文本框 1"/>
          <p:cNvSpPr txBox="1"/>
          <p:nvPr/>
        </p:nvSpPr>
        <p:spPr>
          <a:xfrm>
            <a:off x="589915" y="1162050"/>
            <a:ext cx="7292340" cy="1568450"/>
          </a:xfrm>
          <a:prstGeom prst="rect">
            <a:avLst/>
          </a:prstGeom>
          <a:noFill/>
          <a:ln w="9525">
            <a:noFill/>
          </a:ln>
        </p:spPr>
        <p:txBody>
          <a:bodyPr wrap="square" anchor="t">
            <a:spAutoFit/>
          </a:bodyPr>
          <a:p>
            <a:pPr lvl="0" indent="0"/>
            <a:r>
              <a:rPr lang="en-US" altLang="zh-CN" sz="3200" b="1">
                <a:latin typeface="宋体" panose="02010600030101010101" pitchFamily="2" charset="-122"/>
                <a:ea typeface="宋体" panose="02010600030101010101" pitchFamily="2" charset="-122"/>
              </a:rPr>
              <a:t>“</a:t>
            </a:r>
            <a:r>
              <a:rPr lang="zh-CN" altLang="en-US" sz="3200" b="1">
                <a:solidFill>
                  <a:schemeClr val="accent6"/>
                </a:solidFill>
                <a:latin typeface="宋体" panose="02010600030101010101" pitchFamily="2" charset="-122"/>
                <a:ea typeface="宋体" panose="02010600030101010101" pitchFamily="2" charset="-122"/>
              </a:rPr>
              <a:t>后死诸君多努力，捷报飞来当纸钱</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与</a:t>
            </a:r>
            <a:r>
              <a:rPr lang="zh-CN" altLang="en-US" sz="3200" b="1" u="sng">
                <a:latin typeface="宋体" panose="02010600030101010101" pitchFamily="2" charset="-122"/>
                <a:ea typeface="宋体" panose="02010600030101010101" pitchFamily="2" charset="-122"/>
              </a:rPr>
              <a:t>陆游</a:t>
            </a:r>
            <a:r>
              <a:rPr lang="zh-CN" altLang="en-US" sz="3200" b="1">
                <a:latin typeface="宋体" panose="02010600030101010101" pitchFamily="2" charset="-122"/>
                <a:ea typeface="宋体" panose="02010600030101010101" pitchFamily="2" charset="-122"/>
              </a:rPr>
              <a:t>诗句中的</a:t>
            </a:r>
            <a:r>
              <a:rPr lang="en-US" altLang="zh-CN" sz="3200" b="1">
                <a:latin typeface="宋体" panose="02010600030101010101" pitchFamily="2" charset="-122"/>
                <a:ea typeface="宋体" panose="02010600030101010101" pitchFamily="2" charset="-122"/>
              </a:rPr>
              <a:t>“</a:t>
            </a:r>
            <a:r>
              <a:rPr lang="zh-CN" altLang="en-US" sz="3200" b="1">
                <a:solidFill>
                  <a:schemeClr val="accent5">
                    <a:lumMod val="50000"/>
                  </a:schemeClr>
                </a:solidFill>
                <a:latin typeface="宋体" panose="02010600030101010101" pitchFamily="2" charset="-122"/>
                <a:ea typeface="宋体" panose="02010600030101010101" pitchFamily="2" charset="-122"/>
              </a:rPr>
              <a:t>王师北定中原日，家祭无忘告乃翁</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相比有什么异同？</a:t>
            </a:r>
            <a:endParaRPr lang="zh-CN" altLang="en-US" sz="3200" b="1">
              <a:latin typeface="宋体" panose="02010600030101010101" pitchFamily="2" charset="-122"/>
              <a:ea typeface="宋体" panose="02010600030101010101" pitchFamily="2" charset="-122"/>
            </a:endParaRPr>
          </a:p>
        </p:txBody>
      </p:sp>
      <p:sp>
        <p:nvSpPr>
          <p:cNvPr id="3" name="文本框 2"/>
          <p:cNvSpPr txBox="1"/>
          <p:nvPr/>
        </p:nvSpPr>
        <p:spPr>
          <a:xfrm>
            <a:off x="589280" y="2730500"/>
            <a:ext cx="7731760" cy="3538220"/>
          </a:xfrm>
          <a:prstGeom prst="rect">
            <a:avLst/>
          </a:prstGeom>
          <a:noFill/>
          <a:ln w="9525">
            <a:noFill/>
          </a:ln>
        </p:spPr>
        <p:txBody>
          <a:bodyPr wrap="square" anchor="t">
            <a:spAutoFit/>
          </a:bodyPr>
          <a:p>
            <a:pPr lvl="0" indent="0"/>
            <a:r>
              <a:rPr lang="zh-CN" altLang="en-US" sz="2800">
                <a:solidFill>
                  <a:srgbClr val="660033"/>
                </a:solidFill>
                <a:latin typeface="Comic Sans MS" panose="030F0702030302020204" pitchFamily="66" charset="0"/>
                <a:ea typeface="宋体" panose="02010600030101010101" pitchFamily="2" charset="-122"/>
              </a:rPr>
              <a:t>相同点：死后也不忘战斗，希望听到胜利的消息。</a:t>
            </a:r>
            <a:endParaRPr lang="zh-CN" altLang="en-US" sz="2800">
              <a:solidFill>
                <a:srgbClr val="660033"/>
              </a:solidFill>
              <a:latin typeface="Comic Sans MS" panose="030F0702030302020204" pitchFamily="66" charset="0"/>
              <a:ea typeface="宋体" panose="02010600030101010101" pitchFamily="2" charset="-122"/>
            </a:endParaRPr>
          </a:p>
          <a:p>
            <a:pPr lvl="0" indent="0"/>
            <a:endParaRPr lang="zh-CN" altLang="en-US" sz="2800">
              <a:solidFill>
                <a:srgbClr val="660033"/>
              </a:solidFill>
              <a:latin typeface="Comic Sans MS" panose="030F0702030302020204" pitchFamily="66" charset="0"/>
              <a:ea typeface="宋体" panose="02010600030101010101" pitchFamily="2" charset="-122"/>
            </a:endParaRPr>
          </a:p>
          <a:p>
            <a:pPr lvl="0" indent="0"/>
            <a:r>
              <a:rPr lang="zh-CN" altLang="en-US" sz="2800">
                <a:solidFill>
                  <a:srgbClr val="660033"/>
                </a:solidFill>
                <a:latin typeface="Comic Sans MS" panose="030F0702030302020204" pitchFamily="66" charset="0"/>
                <a:ea typeface="宋体" panose="02010600030101010101" pitchFamily="2" charset="-122"/>
              </a:rPr>
              <a:t>不同点：</a:t>
            </a:r>
            <a:r>
              <a:rPr lang="zh-CN" altLang="en-US" sz="2800">
                <a:solidFill>
                  <a:srgbClr val="FF0000"/>
                </a:solidFill>
                <a:latin typeface="Comic Sans MS" panose="030F0702030302020204" pitchFamily="66" charset="0"/>
                <a:ea typeface="宋体" panose="02010600030101010101" pitchFamily="2" charset="-122"/>
              </a:rPr>
              <a:t>首先</a:t>
            </a:r>
            <a:r>
              <a:rPr lang="zh-CN" altLang="en-US" sz="2800">
                <a:solidFill>
                  <a:srgbClr val="660033"/>
                </a:solidFill>
                <a:latin typeface="Comic Sans MS" panose="030F0702030302020204" pitchFamily="66" charset="0"/>
                <a:ea typeface="宋体" panose="02010600030101010101" pitchFamily="2" charset="-122"/>
              </a:rPr>
              <a:t>，陈毅诗句中对革命生涯的无比热爱，对革命事业的无比热情，乐观、轻松、豁达的精神和革命军事家的气魄是陆游诗中没有的。</a:t>
            </a:r>
            <a:endParaRPr lang="zh-CN" altLang="en-US" sz="2800">
              <a:solidFill>
                <a:srgbClr val="660033"/>
              </a:solidFill>
              <a:latin typeface="Comic Sans MS" panose="030F0702030302020204" pitchFamily="66" charset="0"/>
              <a:ea typeface="宋体" panose="02010600030101010101" pitchFamily="2" charset="-122"/>
            </a:endParaRPr>
          </a:p>
          <a:p>
            <a:pPr lvl="0" indent="0"/>
            <a:r>
              <a:rPr lang="zh-CN" altLang="en-US" sz="2800">
                <a:solidFill>
                  <a:srgbClr val="FF0000"/>
                </a:solidFill>
                <a:latin typeface="Comic Sans MS" panose="030F0702030302020204" pitchFamily="66" charset="0"/>
                <a:ea typeface="宋体" panose="02010600030101010101" pitchFamily="2" charset="-122"/>
              </a:rPr>
              <a:t>其次</a:t>
            </a:r>
            <a:r>
              <a:rPr lang="zh-CN" altLang="en-US" sz="2800">
                <a:solidFill>
                  <a:srgbClr val="660033"/>
                </a:solidFill>
                <a:latin typeface="Comic Sans MS" panose="030F0702030302020204" pitchFamily="66" charset="0"/>
                <a:ea typeface="宋体" panose="02010600030101010101" pitchFamily="2" charset="-122"/>
              </a:rPr>
              <a:t>，陆诗的情感基调是深沉的悲愤、悠长的遗恨和满腔希望的交织，陈毅诗中则没有如此浓重的悲、忧、恨。</a:t>
            </a:r>
            <a:endParaRPr lang="zh-CN" altLang="en-US" sz="2800">
              <a:solidFill>
                <a:srgbClr val="660033"/>
              </a:solidFill>
              <a:latin typeface="Comic Sans MS" panose="030F0702030302020204" pitchFamily="66" charset="0"/>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1"/>
          <a:stretch>
            <a:fillRect/>
          </a:stretch>
        </a:blipFill>
        <a:effectLst/>
      </p:bgPr>
    </p:bg>
    <p:spTree>
      <p:nvGrpSpPr>
        <p:cNvPr id="1" name=""/>
        <p:cNvGrpSpPr/>
        <p:nvPr/>
      </p:nvGrpSpPr>
      <p:grpSpPr/>
      <p:sp>
        <p:nvSpPr>
          <p:cNvPr id="24577" name="文本框 1"/>
          <p:cNvSpPr txBox="1"/>
          <p:nvPr/>
        </p:nvSpPr>
        <p:spPr>
          <a:xfrm>
            <a:off x="581025" y="910273"/>
            <a:ext cx="2779713" cy="645160"/>
          </a:xfrm>
          <a:prstGeom prst="rect">
            <a:avLst/>
          </a:prstGeom>
          <a:noFill/>
          <a:ln w="9525">
            <a:noFill/>
          </a:ln>
        </p:spPr>
        <p:txBody>
          <a:bodyPr wrap="square" anchor="t">
            <a:spAutoFit/>
          </a:bodyPr>
          <a:p>
            <a:pPr lvl="0" indent="0"/>
            <a:r>
              <a:rPr lang="zh-CN" altLang="en-US" sz="3600" b="1">
                <a:solidFill>
                  <a:srgbClr val="0000CC"/>
                </a:solidFill>
                <a:latin typeface="Comic Sans MS" panose="030F0702030302020204" pitchFamily="66" charset="0"/>
                <a:ea typeface="宋体" panose="02010600030101010101" pitchFamily="2" charset="-122"/>
              </a:rPr>
              <a:t>拓展延伸</a:t>
            </a:r>
            <a:endParaRPr lang="zh-CN" altLang="en-US" sz="3600" b="1">
              <a:solidFill>
                <a:srgbClr val="0000CC"/>
              </a:solidFill>
              <a:latin typeface="Comic Sans MS" panose="030F0702030302020204" pitchFamily="66" charset="0"/>
              <a:ea typeface="宋体" panose="02010600030101010101" pitchFamily="2" charset="-122"/>
            </a:endParaRPr>
          </a:p>
        </p:txBody>
      </p:sp>
      <p:sp>
        <p:nvSpPr>
          <p:cNvPr id="24578" name="文本框 2"/>
          <p:cNvSpPr txBox="1"/>
          <p:nvPr/>
        </p:nvSpPr>
        <p:spPr>
          <a:xfrm>
            <a:off x="652463" y="2521585"/>
            <a:ext cx="3800475" cy="3046095"/>
          </a:xfrm>
          <a:prstGeom prst="rect">
            <a:avLst/>
          </a:prstGeom>
          <a:noFill/>
          <a:ln w="9525">
            <a:noFill/>
          </a:ln>
        </p:spPr>
        <p:txBody>
          <a:bodyPr wrap="square" anchor="t">
            <a:spAutoFit/>
          </a:bodyPr>
          <a:p>
            <a:pPr lvl="0" indent="0"/>
            <a:r>
              <a:rPr lang="zh-CN" altLang="en-US" sz="2400" b="1">
                <a:latin typeface="宋体" panose="02010600030101010101" pitchFamily="2" charset="-122"/>
                <a:ea typeface="宋体" panose="02010600030101010101" pitchFamily="2" charset="-122"/>
              </a:rPr>
              <a:t>任脚下响着沉重的铁镣，</a:t>
            </a:r>
            <a:endParaRPr lang="zh-CN" altLang="en-US" sz="2400" b="1">
              <a:latin typeface="宋体" panose="02010600030101010101" pitchFamily="2" charset="-122"/>
              <a:ea typeface="宋体" panose="02010600030101010101" pitchFamily="2" charset="-122"/>
            </a:endParaRPr>
          </a:p>
          <a:p>
            <a:pPr lvl="0" indent="0"/>
            <a:r>
              <a:rPr lang="zh-CN" altLang="en-US" sz="2400" b="1">
                <a:latin typeface="宋体" panose="02010600030101010101" pitchFamily="2" charset="-122"/>
                <a:ea typeface="宋体" panose="02010600030101010101" pitchFamily="2" charset="-122"/>
              </a:rPr>
              <a:t>任你把皮鞭举得高高，</a:t>
            </a:r>
            <a:endParaRPr lang="zh-CN" altLang="en-US" sz="2400" b="1">
              <a:latin typeface="宋体" panose="02010600030101010101" pitchFamily="2" charset="-122"/>
              <a:ea typeface="宋体" panose="02010600030101010101" pitchFamily="2" charset="-122"/>
            </a:endParaRPr>
          </a:p>
          <a:p>
            <a:pPr lvl="0" indent="0"/>
            <a:r>
              <a:rPr lang="zh-CN" altLang="en-US" sz="2400" b="1">
                <a:latin typeface="宋体" panose="02010600030101010101" pitchFamily="2" charset="-122"/>
                <a:ea typeface="宋体" panose="02010600030101010101" pitchFamily="2" charset="-122"/>
              </a:rPr>
              <a:t>我不需要什么“自白”，</a:t>
            </a:r>
            <a:endParaRPr lang="zh-CN" altLang="en-US" sz="2400" b="1">
              <a:latin typeface="宋体" panose="02010600030101010101" pitchFamily="2" charset="-122"/>
              <a:ea typeface="宋体" panose="02010600030101010101" pitchFamily="2" charset="-122"/>
            </a:endParaRPr>
          </a:p>
          <a:p>
            <a:pPr lvl="0" indent="0"/>
            <a:r>
              <a:rPr lang="zh-CN" altLang="en-US" sz="2400" b="1">
                <a:latin typeface="宋体" panose="02010600030101010101" pitchFamily="2" charset="-122"/>
                <a:ea typeface="宋体" panose="02010600030101010101" pitchFamily="2" charset="-122"/>
              </a:rPr>
              <a:t>哪怕胸口对着带血的刺刀!</a:t>
            </a:r>
            <a:endParaRPr lang="zh-CN" altLang="en-US" sz="2400" b="1">
              <a:latin typeface="宋体" panose="02010600030101010101" pitchFamily="2" charset="-122"/>
              <a:ea typeface="宋体" panose="02010600030101010101" pitchFamily="2" charset="-122"/>
            </a:endParaRPr>
          </a:p>
          <a:p>
            <a:pPr lvl="0" indent="0"/>
            <a:r>
              <a:rPr lang="zh-CN" altLang="en-US" sz="2400" b="1">
                <a:latin typeface="宋体" panose="02010600030101010101" pitchFamily="2" charset="-122"/>
                <a:ea typeface="宋体" panose="02010600030101010101" pitchFamily="2" charset="-122"/>
              </a:rPr>
              <a:t>人，不能低下高贵的头，</a:t>
            </a:r>
            <a:endParaRPr lang="zh-CN" altLang="en-US" sz="2400" b="1">
              <a:latin typeface="宋体" panose="02010600030101010101" pitchFamily="2" charset="-122"/>
              <a:ea typeface="宋体" panose="02010600030101010101" pitchFamily="2" charset="-122"/>
            </a:endParaRPr>
          </a:p>
          <a:p>
            <a:pPr lvl="0" indent="0"/>
            <a:r>
              <a:rPr lang="zh-CN" altLang="en-US" sz="2400" b="1">
                <a:latin typeface="宋体" panose="02010600030101010101" pitchFamily="2" charset="-122"/>
                <a:ea typeface="宋体" panose="02010600030101010101" pitchFamily="2" charset="-122"/>
                <a:sym typeface="宋体" panose="02010600030101010101" pitchFamily="2" charset="-122"/>
              </a:rPr>
              <a:t>只有怕死鬼才乞求“自由”</a:t>
            </a:r>
            <a:endParaRPr lang="zh-CN" altLang="en-US" sz="2400" b="1">
              <a:latin typeface="宋体" panose="02010600030101010101" pitchFamily="2" charset="-122"/>
              <a:ea typeface="宋体" panose="02010600030101010101" pitchFamily="2" charset="-122"/>
            </a:endParaRPr>
          </a:p>
          <a:p>
            <a:pPr lvl="0" indent="0"/>
            <a:endParaRPr lang="zh-CN" altLang="en-US" sz="2400" b="1">
              <a:latin typeface="宋体" panose="02010600030101010101" pitchFamily="2" charset="-122"/>
              <a:ea typeface="宋体" panose="02010600030101010101" pitchFamily="2" charset="-122"/>
            </a:endParaRPr>
          </a:p>
          <a:p>
            <a:pPr lvl="0" indent="0"/>
            <a:endParaRPr lang="zh-CN" altLang="en-US" sz="2400" b="1">
              <a:latin typeface="宋体" panose="02010600030101010101" pitchFamily="2" charset="-122"/>
              <a:ea typeface="宋体" panose="02010600030101010101" pitchFamily="2" charset="-122"/>
            </a:endParaRPr>
          </a:p>
        </p:txBody>
      </p:sp>
      <p:sp>
        <p:nvSpPr>
          <p:cNvPr id="24579" name="文本框 3"/>
          <p:cNvSpPr txBox="1"/>
          <p:nvPr/>
        </p:nvSpPr>
        <p:spPr>
          <a:xfrm>
            <a:off x="4876800" y="2448560"/>
            <a:ext cx="4024313" cy="3046095"/>
          </a:xfrm>
          <a:prstGeom prst="rect">
            <a:avLst/>
          </a:prstGeom>
          <a:noFill/>
          <a:ln w="9525">
            <a:noFill/>
          </a:ln>
        </p:spPr>
        <p:txBody>
          <a:bodyPr wrap="square" anchor="t">
            <a:spAutoFit/>
          </a:bodyPr>
          <a:p>
            <a:pPr lvl="0" indent="0"/>
            <a:r>
              <a:rPr lang="zh-CN" altLang="en-US" sz="2400" b="1">
                <a:latin typeface="宋体" panose="02010600030101010101" pitchFamily="2" charset="-122"/>
                <a:ea typeface="宋体" panose="02010600030101010101" pitchFamily="2" charset="-122"/>
                <a:sym typeface="宋体" panose="02010600030101010101" pitchFamily="2" charset="-122"/>
              </a:rPr>
              <a:t>毒刑拷打算得了什么？</a:t>
            </a:r>
            <a:endParaRPr lang="zh-CN" altLang="en-US" sz="2400" b="1">
              <a:latin typeface="宋体" panose="02010600030101010101" pitchFamily="2" charset="-122"/>
              <a:ea typeface="宋体" panose="02010600030101010101" pitchFamily="2" charset="-122"/>
            </a:endParaRPr>
          </a:p>
          <a:p>
            <a:pPr lvl="0" indent="0"/>
            <a:r>
              <a:rPr lang="zh-CN" altLang="en-US" sz="2400" b="1">
                <a:latin typeface="宋体" panose="02010600030101010101" pitchFamily="2" charset="-122"/>
                <a:ea typeface="宋体" panose="02010600030101010101" pitchFamily="2" charset="-122"/>
              </a:rPr>
              <a:t>死亡也无法叫我开口！</a:t>
            </a:r>
            <a:endParaRPr lang="zh-CN" altLang="en-US" sz="2400" b="1">
              <a:latin typeface="宋体" panose="02010600030101010101" pitchFamily="2" charset="-122"/>
              <a:ea typeface="宋体" panose="02010600030101010101" pitchFamily="2" charset="-122"/>
            </a:endParaRPr>
          </a:p>
          <a:p>
            <a:pPr lvl="0" indent="0"/>
            <a:r>
              <a:rPr lang="zh-CN" altLang="en-US" sz="2400" b="1">
                <a:latin typeface="宋体" panose="02010600030101010101" pitchFamily="2" charset="-122"/>
                <a:ea typeface="宋体" panose="02010600030101010101" pitchFamily="2" charset="-122"/>
              </a:rPr>
              <a:t>对着死亡我放声大笑，</a:t>
            </a:r>
            <a:endParaRPr lang="zh-CN" altLang="en-US" sz="2400" b="1">
              <a:latin typeface="宋体" panose="02010600030101010101" pitchFamily="2" charset="-122"/>
              <a:ea typeface="宋体" panose="02010600030101010101" pitchFamily="2" charset="-122"/>
            </a:endParaRPr>
          </a:p>
          <a:p>
            <a:pPr lvl="0" indent="0"/>
            <a:r>
              <a:rPr lang="zh-CN" altLang="en-US" sz="2400" b="1">
                <a:latin typeface="宋体" panose="02010600030101010101" pitchFamily="2" charset="-122"/>
                <a:ea typeface="宋体" panose="02010600030101010101" pitchFamily="2" charset="-122"/>
              </a:rPr>
              <a:t>魔鬼的宫殿在笑声中动摇；</a:t>
            </a:r>
            <a:endParaRPr lang="zh-CN" altLang="en-US" sz="2400" b="1">
              <a:latin typeface="宋体" panose="02010600030101010101" pitchFamily="2" charset="-122"/>
              <a:ea typeface="宋体" panose="02010600030101010101" pitchFamily="2" charset="-122"/>
            </a:endParaRPr>
          </a:p>
          <a:p>
            <a:pPr lvl="0" indent="0"/>
            <a:r>
              <a:rPr lang="zh-CN" altLang="en-US" sz="2400" b="1">
                <a:latin typeface="宋体" panose="02010600030101010101" pitchFamily="2" charset="-122"/>
                <a:ea typeface="宋体" panose="02010600030101010101" pitchFamily="2" charset="-122"/>
              </a:rPr>
              <a:t>这就是我——</a:t>
            </a:r>
            <a:endParaRPr lang="zh-CN" altLang="en-US" sz="2400" b="1">
              <a:latin typeface="宋体" panose="02010600030101010101" pitchFamily="2" charset="-122"/>
              <a:ea typeface="宋体" panose="02010600030101010101" pitchFamily="2" charset="-122"/>
            </a:endParaRPr>
          </a:p>
          <a:p>
            <a:pPr lvl="0" indent="0"/>
            <a:r>
              <a:rPr lang="zh-CN" altLang="en-US" sz="2400" b="1">
                <a:latin typeface="宋体" panose="02010600030101010101" pitchFamily="2" charset="-122"/>
                <a:ea typeface="宋体" panose="02010600030101010101" pitchFamily="2" charset="-122"/>
              </a:rPr>
              <a:t>一个共产党员的“自白”，</a:t>
            </a:r>
            <a:endParaRPr lang="zh-CN" altLang="en-US" sz="2400" b="1">
              <a:latin typeface="宋体" panose="02010600030101010101" pitchFamily="2" charset="-122"/>
              <a:ea typeface="宋体" panose="02010600030101010101" pitchFamily="2" charset="-122"/>
            </a:endParaRPr>
          </a:p>
          <a:p>
            <a:pPr lvl="0" indent="0"/>
            <a:r>
              <a:rPr lang="zh-CN" altLang="en-US" sz="2400" b="1">
                <a:latin typeface="宋体" panose="02010600030101010101" pitchFamily="2" charset="-122"/>
                <a:ea typeface="宋体" panose="02010600030101010101" pitchFamily="2" charset="-122"/>
              </a:rPr>
              <a:t>高唱凯歌埋葬蒋家王朝！</a:t>
            </a:r>
            <a:endParaRPr lang="zh-CN" altLang="en-US" sz="2400" b="1">
              <a:latin typeface="宋体" panose="02010600030101010101" pitchFamily="2" charset="-122"/>
              <a:ea typeface="宋体" panose="02010600030101010101" pitchFamily="2" charset="-122"/>
            </a:endParaRPr>
          </a:p>
          <a:p>
            <a:pPr lvl="0" indent="0"/>
            <a:endParaRPr lang="zh-CN" altLang="en-US" sz="2400" b="1">
              <a:latin typeface="Comic Sans MS" panose="030F0702030302020204" pitchFamily="66" charset="0"/>
              <a:ea typeface="宋体" panose="02010600030101010101" pitchFamily="2" charset="-122"/>
            </a:endParaRPr>
          </a:p>
        </p:txBody>
      </p:sp>
      <p:sp>
        <p:nvSpPr>
          <p:cNvPr id="24580" name="文本框 4"/>
          <p:cNvSpPr txBox="1"/>
          <p:nvPr/>
        </p:nvSpPr>
        <p:spPr>
          <a:xfrm>
            <a:off x="3030538" y="1248410"/>
            <a:ext cx="2836862" cy="953135"/>
          </a:xfrm>
          <a:prstGeom prst="rect">
            <a:avLst/>
          </a:prstGeom>
          <a:noFill/>
          <a:ln w="9525">
            <a:noFill/>
          </a:ln>
        </p:spPr>
        <p:txBody>
          <a:bodyPr wrap="square" anchor="t">
            <a:spAutoFit/>
          </a:bodyPr>
          <a:p>
            <a:pPr lvl="0" indent="0"/>
            <a:r>
              <a:rPr lang="zh-CN" altLang="en-US" sz="3200" b="1">
                <a:latin typeface="宋体" panose="02010600030101010101" pitchFamily="2" charset="-122"/>
                <a:ea typeface="宋体" panose="02010600030101010101" pitchFamily="2" charset="-122"/>
              </a:rPr>
              <a:t>我的</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自白书</a:t>
            </a:r>
            <a:r>
              <a:rPr lang="en-US" altLang="zh-CN" sz="3200" b="1">
                <a:latin typeface="宋体" panose="02010600030101010101" pitchFamily="2" charset="-122"/>
                <a:ea typeface="宋体" panose="02010600030101010101" pitchFamily="2" charset="-122"/>
              </a:rPr>
              <a:t>”</a:t>
            </a:r>
            <a:endParaRPr lang="en-US" altLang="zh-CN" sz="3200" b="1">
              <a:latin typeface="宋体" panose="02010600030101010101" pitchFamily="2" charset="-122"/>
              <a:ea typeface="宋体" panose="02010600030101010101" pitchFamily="2" charset="-122"/>
            </a:endParaRPr>
          </a:p>
          <a:p>
            <a:pPr lvl="0" indent="0" algn="ctr"/>
            <a:r>
              <a:rPr lang="zh-CN" altLang="en-US" sz="2400" b="1">
                <a:latin typeface="宋体" panose="02010600030101010101" pitchFamily="2" charset="-122"/>
                <a:ea typeface="宋体" panose="02010600030101010101" pitchFamily="2" charset="-122"/>
              </a:rPr>
              <a:t>陈毅</a:t>
            </a:r>
            <a:endParaRPr lang="zh-CN" altLang="en-US" sz="2400" b="1">
              <a:latin typeface="宋体" panose="02010600030101010101" pitchFamily="2" charset="-122"/>
              <a:ea typeface="宋体" panose="02010600030101010101" pitchFamily="2" charset="-122"/>
            </a:endParaRPr>
          </a:p>
        </p:txBody>
      </p:sp>
    </p:spTree>
  </p:cSld>
  <p:clrMapOvr>
    <a:masterClrMapping/>
  </p:clrMapOvr>
  <p:transition spd="slow">
    <p:randomBar dir="vert"/>
  </p:transition>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1986" name="Picture 2" descr="15dc4ef1b7ef99b5a50f52bc">
            <a:hlinkClick r:id="rId1"/>
          </p:cNvPr>
          <p:cNvPicPr>
            <a:picLocks noChangeAspect="1"/>
          </p:cNvPicPr>
          <p:nvPr/>
        </p:nvPicPr>
        <p:blipFill>
          <a:blip r:embed="rId2"/>
          <a:stretch>
            <a:fillRect/>
          </a:stretch>
        </p:blipFill>
        <p:spPr>
          <a:xfrm>
            <a:off x="0" y="0"/>
            <a:ext cx="9144000" cy="6858000"/>
          </a:xfrm>
          <a:prstGeom prst="rect">
            <a:avLst/>
          </a:prstGeom>
          <a:noFill/>
          <a:ln w="9525">
            <a:noFill/>
          </a:ln>
        </p:spPr>
      </p:pic>
      <p:sp>
        <p:nvSpPr>
          <p:cNvPr id="41987" name="Text Box 3"/>
          <p:cNvSpPr txBox="1"/>
          <p:nvPr/>
        </p:nvSpPr>
        <p:spPr>
          <a:xfrm>
            <a:off x="5911850" y="0"/>
            <a:ext cx="2470150" cy="6858000"/>
          </a:xfrm>
          <a:prstGeom prst="rect">
            <a:avLst/>
          </a:prstGeom>
          <a:noFill/>
          <a:ln w="9525">
            <a:noFill/>
          </a:ln>
        </p:spPr>
        <p:txBody>
          <a:bodyPr vert="eaVert">
            <a:spAutoFit/>
          </a:bodyPr>
          <a:lstStyle>
            <a:lvl1pPr marL="342900" indent="-342900" algn="l" rtl="0" eaLnBrk="0" fontAlgn="base" hangingPunct="0">
              <a:spcBef>
                <a:spcPct val="20000"/>
              </a:spcBef>
              <a:spcAft>
                <a:spcPct val="0"/>
              </a:spcAft>
              <a:buClr>
                <a:srgbClr val="FF3300"/>
              </a:buClr>
              <a:buSzPct val="70000"/>
              <a:buFont typeface="Wingdings" panose="05000000000000000000"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FF3300"/>
              </a:buClr>
              <a:buSzPct val="70000"/>
              <a:buFont typeface="Wingdings" panose="05000000000000000000" pitchFamily="2" charset="2"/>
              <a:buChar char="z"/>
              <a:defRPr sz="2800">
                <a:solidFill>
                  <a:schemeClr val="tx1"/>
                </a:solidFill>
                <a:latin typeface="+mn-lt"/>
                <a:ea typeface="+mn-ea"/>
              </a:defRPr>
            </a:lvl2pPr>
            <a:lvl3pPr marL="1143000" indent="-228600" algn="l" rtl="0" eaLnBrk="0" fontAlgn="base" hangingPunct="0">
              <a:spcBef>
                <a:spcPct val="20000"/>
              </a:spcBef>
              <a:spcAft>
                <a:spcPct val="0"/>
              </a:spcAft>
              <a:buClr>
                <a:srgbClr val="FF3300"/>
              </a:buClr>
              <a:buSzPct val="70000"/>
              <a:buFont typeface="Wingdings" panose="05000000000000000000" pitchFamily="2"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rgbClr val="FF3300"/>
              </a:buClr>
              <a:buSzPct val="70000"/>
              <a:buFont typeface="Wingdings" panose="05000000000000000000" pitchFamily="2" charset="2"/>
              <a:buChar char="l"/>
              <a:defRPr sz="2200">
                <a:solidFill>
                  <a:schemeClr val="tx1"/>
                </a:solidFill>
                <a:latin typeface="+mn-lt"/>
                <a:ea typeface="+mn-ea"/>
              </a:defRPr>
            </a:lvl4pPr>
            <a:lvl5pPr marL="2057400" indent="-228600" algn="l" rtl="0" eaLnBrk="0" fontAlgn="base" hangingPunct="0">
              <a:spcBef>
                <a:spcPct val="20000"/>
              </a:spcBef>
              <a:spcAft>
                <a:spcPct val="0"/>
              </a:spcAft>
              <a:buClr>
                <a:srgbClr val="FF3300"/>
              </a:buClr>
              <a:buSzPct val="70000"/>
              <a:buFont typeface="Wingdings" panose="05000000000000000000" pitchFamily="2" charset="2"/>
              <a:buChar char=""/>
              <a:defRPr sz="2000">
                <a:solidFill>
                  <a:schemeClr val="tx1"/>
                </a:solidFill>
                <a:latin typeface="+mn-lt"/>
                <a:ea typeface="+mn-ea"/>
              </a:defRPr>
            </a:lvl5pPr>
          </a:lstStyle>
          <a:p>
            <a:pPr marL="0" lvl="0" indent="0" eaLnBrk="1" hangingPunct="1">
              <a:spcBef>
                <a:spcPct val="50000"/>
              </a:spcBef>
              <a:buClrTx/>
              <a:buSzPct val="100000"/>
              <a:buNone/>
            </a:pPr>
            <a:r>
              <a:rPr lang="zh-CN" altLang="en-US" sz="6000" b="1" dirty="0">
                <a:solidFill>
                  <a:srgbClr val="FF0000"/>
                </a:solidFill>
                <a:latin typeface="Arial" panose="020B0604020202020204" pitchFamily="34" charset="0"/>
                <a:ea typeface="华文新魏" panose="02010800040101010101" pitchFamily="2" charset="-122"/>
              </a:rPr>
              <a:t>绝唱三章留梅岭，</a:t>
            </a:r>
            <a:endParaRPr lang="zh-CN" altLang="en-US" sz="6000" b="1" dirty="0">
              <a:solidFill>
                <a:srgbClr val="FF0000"/>
              </a:solidFill>
              <a:latin typeface="Arial" panose="020B0604020202020204" pitchFamily="34" charset="0"/>
              <a:ea typeface="华文新魏" panose="02010800040101010101" pitchFamily="2" charset="-122"/>
            </a:endParaRPr>
          </a:p>
          <a:p>
            <a:pPr marL="0" lvl="0" indent="0" eaLnBrk="1" hangingPunct="1">
              <a:spcBef>
                <a:spcPct val="50000"/>
              </a:spcBef>
              <a:buClrTx/>
              <a:buSzPct val="100000"/>
              <a:buNone/>
            </a:pPr>
            <a:r>
              <a:rPr lang="zh-CN" altLang="en-US" sz="6000" b="1" dirty="0">
                <a:solidFill>
                  <a:srgbClr val="FF0000"/>
                </a:solidFill>
                <a:latin typeface="Arial" panose="020B0604020202020204" pitchFamily="34" charset="0"/>
                <a:ea typeface="华文新魏" panose="02010800040101010101" pitchFamily="2" charset="-122"/>
              </a:rPr>
              <a:t>诗人本色是英雄。</a:t>
            </a:r>
            <a:endParaRPr lang="zh-CN" altLang="en-US" sz="6000" b="1" dirty="0">
              <a:solidFill>
                <a:srgbClr val="FF0000"/>
              </a:solidFill>
              <a:latin typeface="Arial" panose="020B0604020202020204" pitchFamily="34" charset="0"/>
              <a:ea typeface="华文新魏" panose="02010800040101010101" pitchFamily="2" charset="-122"/>
            </a:endParaRPr>
          </a:p>
        </p:txBody>
      </p:sp>
      <p:sp>
        <p:nvSpPr>
          <p:cNvPr id="2" name="矩形 1"/>
          <p:cNvSpPr/>
          <p:nvPr/>
        </p:nvSpPr>
        <p:spPr>
          <a:xfrm>
            <a:off x="736600" y="4661535"/>
            <a:ext cx="3709035" cy="2214880"/>
          </a:xfrm>
          <a:prstGeom prst="rect">
            <a:avLst/>
          </a:prstGeom>
          <a:noFill/>
          <a:ln>
            <a:noFill/>
          </a:ln>
        </p:spPr>
        <p:txBody>
          <a:bodyPr wrap="square" rtlCol="0" anchor="t">
            <a:spAutoFit/>
            <a:scene3d>
              <a:camera prst="orthographicFront"/>
              <a:lightRig rig="threePt" dir="t">
                <a:rot lat="0" lon="0" rev="0"/>
              </a:lightRig>
            </a:scene3d>
            <a:sp3d extrusionH="120650" prstMaterial="matte"/>
          </a:bodyPr>
          <a:p>
            <a:pPr algn="ctr"/>
            <a:r>
              <a:rPr lang="zh-CN" altLang="en-US" sz="138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rPr>
              <a:t>再见</a:t>
            </a:r>
            <a:endParaRPr lang="zh-CN" altLang="en-US" sz="13800" b="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170" name="Text Box 2"/>
          <p:cNvSpPr txBox="1"/>
          <p:nvPr/>
        </p:nvSpPr>
        <p:spPr>
          <a:xfrm>
            <a:off x="384572" y="959644"/>
            <a:ext cx="3665934" cy="4777105"/>
          </a:xfrm>
          <a:prstGeom prst="rect">
            <a:avLst/>
          </a:prstGeom>
          <a:noFill/>
          <a:ln w="9525">
            <a:noFill/>
          </a:ln>
        </p:spPr>
        <p:txBody>
          <a:bodyPr wrap="square" anchor="t">
            <a:spAutoFit/>
          </a:bodyPr>
          <a:p>
            <a:pPr>
              <a:spcBef>
                <a:spcPct val="50000"/>
              </a:spcBef>
            </a:pPr>
            <a:r>
              <a:rPr lang="en-US" altLang="zh-CN" sz="2100" b="1">
                <a:latin typeface="Times New Roman" panose="02020603050405020304" pitchFamily="18" charset="0"/>
                <a:ea typeface="宋体" panose="02010600030101010101" pitchFamily="2" charset="-122"/>
              </a:rPr>
              <a:t>   </a:t>
            </a:r>
            <a:r>
              <a:rPr lang="zh-CN" altLang="en-US" sz="2100" b="1" dirty="0">
                <a:solidFill>
                  <a:srgbClr val="0B15E7"/>
                </a:solidFill>
                <a:latin typeface="Times New Roman" panose="02020603050405020304" pitchFamily="18" charset="0"/>
                <a:ea typeface="宋体" panose="02010600030101010101" pitchFamily="2" charset="-122"/>
              </a:rPr>
              <a:t>赣南游击词                        </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天将晓，队员醒来早，</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露侵衣被夏犹寒，</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树间唧唧鸣知了，</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满身沾野草。</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天将午，饥肠响如鼓，</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粮食封锁已三月，</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囊中存米清可数，</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野菜和水煮。</a:t>
            </a:r>
            <a:endParaRPr lang="zh-CN" altLang="en-US" sz="2100" b="1" dirty="0">
              <a:solidFill>
                <a:srgbClr val="0B15E7"/>
              </a:solidFill>
              <a:latin typeface="Times New Roman" panose="02020603050405020304" pitchFamily="18" charset="0"/>
              <a:ea typeface="宋体" panose="02010600030101010101" pitchFamily="2" charset="-122"/>
            </a:endParaRPr>
          </a:p>
        </p:txBody>
      </p:sp>
      <p:sp>
        <p:nvSpPr>
          <p:cNvPr id="7171" name="Text Box 3"/>
          <p:cNvSpPr txBox="1"/>
          <p:nvPr/>
        </p:nvSpPr>
        <p:spPr>
          <a:xfrm>
            <a:off x="5379244" y="1202531"/>
            <a:ext cx="3486150" cy="4292600"/>
          </a:xfrm>
          <a:prstGeom prst="rect">
            <a:avLst/>
          </a:prstGeom>
          <a:noFill/>
          <a:ln w="9525">
            <a:noFill/>
          </a:ln>
        </p:spPr>
        <p:txBody>
          <a:bodyPr anchor="t">
            <a:spAutoFit/>
          </a:bodyPr>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叹缺粮，三月肉不尝，   </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   夏吃杨梅冬剥笋，</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猎取野猪遍山忙，</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捉蛇二更长。</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满山抄，草木变枯焦，</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敌人屠杀空前古，</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人民反抗气更高。</a:t>
            </a:r>
            <a:endParaRPr lang="zh-CN" altLang="en-US" sz="2100" b="1" dirty="0">
              <a:solidFill>
                <a:srgbClr val="0B15E7"/>
              </a:solidFill>
              <a:latin typeface="Times New Roman" panose="02020603050405020304" pitchFamily="18" charset="0"/>
              <a:ea typeface="宋体" panose="02010600030101010101" pitchFamily="2" charset="-122"/>
            </a:endParaRPr>
          </a:p>
          <a:p>
            <a:pPr>
              <a:spcBef>
                <a:spcPct val="50000"/>
              </a:spcBef>
            </a:pPr>
            <a:r>
              <a:rPr lang="zh-CN" altLang="en-US" sz="2100" b="1" dirty="0">
                <a:solidFill>
                  <a:srgbClr val="0B15E7"/>
                </a:solidFill>
                <a:latin typeface="Times New Roman" panose="02020603050405020304" pitchFamily="18" charset="0"/>
                <a:ea typeface="宋体" panose="02010600030101010101" pitchFamily="2" charset="-122"/>
              </a:rPr>
              <a:t>再请把兵交。</a:t>
            </a:r>
            <a:endParaRPr lang="zh-CN" altLang="en-US" sz="2100" b="1" dirty="0">
              <a:solidFill>
                <a:srgbClr val="0B15E7"/>
              </a:solidFill>
              <a:latin typeface="Times New Roman" panose="02020603050405020304" pitchFamily="18" charset="0"/>
              <a:ea typeface="宋体" panose="02010600030101010101" pitchFamily="2" charset="-122"/>
            </a:endParaRPr>
          </a:p>
        </p:txBody>
      </p:sp>
      <p:pic>
        <p:nvPicPr>
          <p:cNvPr id="2" name="图片 1" descr="timg (14)"/>
          <p:cNvPicPr>
            <a:picLocks noChangeAspect="1"/>
          </p:cNvPicPr>
          <p:nvPr/>
        </p:nvPicPr>
        <p:blipFill>
          <a:blip r:embed="rId1"/>
          <a:stretch>
            <a:fillRect/>
          </a:stretch>
        </p:blipFill>
        <p:spPr>
          <a:xfrm>
            <a:off x="113110" y="857250"/>
            <a:ext cx="8996363" cy="5110163"/>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ppt_x</p:attrName>
                                        </p:attrNameLst>
                                      </p:cBhvr>
                                      <p:tavLst>
                                        <p:tav tm="0">
                                          <p:val>
                                            <p:strVal val="#ppt_x"/>
                                          </p:val>
                                        </p:tav>
                                        <p:tav tm="100000">
                                          <p:val>
                                            <p:strVal val="#ppt_x"/>
                                          </p:val>
                                        </p:tav>
                                      </p:tavLst>
                                    </p:anim>
                                    <p:anim calcmode="lin" valueType="num">
                                      <p:cBhvr>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p:cTn id="13" dur="500" fill="hold"/>
                                        <p:tgtEl>
                                          <p:spTgt spid="7171"/>
                                        </p:tgtEl>
                                        <p:attrNameLst>
                                          <p:attrName>ppt_x</p:attrName>
                                        </p:attrNameLst>
                                      </p:cBhvr>
                                      <p:tavLst>
                                        <p:tav tm="0">
                                          <p:val>
                                            <p:strVal val="#ppt_x"/>
                                          </p:val>
                                        </p:tav>
                                        <p:tav tm="100000">
                                          <p:val>
                                            <p:strVal val="#ppt_x"/>
                                          </p:val>
                                        </p:tav>
                                      </p:tavLst>
                                    </p:anim>
                                    <p:anim calcmode="lin" valueType="num">
                                      <p:cBhvr>
                                        <p:cTn id="14"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ppt_x"/>
                                          </p:val>
                                        </p:tav>
                                        <p:tav tm="100000">
                                          <p:val>
                                            <p:strVal val="#ppt_x"/>
                                          </p:val>
                                        </p:tav>
                                      </p:tavLst>
                                    </p:anim>
                                    <p:anim calcmode="lin" valueType="num">
                                      <p:cBhvr>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4" name="矩形 13313"/>
          <p:cNvSpPr/>
          <p:nvPr/>
        </p:nvSpPr>
        <p:spPr>
          <a:xfrm>
            <a:off x="116681" y="1808560"/>
            <a:ext cx="8909447" cy="4246245"/>
          </a:xfrm>
          <a:prstGeom prst="rect">
            <a:avLst/>
          </a:prstGeom>
          <a:noFill/>
          <a:ln w="9525">
            <a:noFill/>
          </a:ln>
        </p:spPr>
        <p:txBody>
          <a:bodyPr wrap="square" anchor="t">
            <a:spAutoFit/>
          </a:bodyPr>
          <a:p>
            <a:pPr>
              <a:buClr>
                <a:schemeClr val="bg1"/>
              </a:buClr>
            </a:pPr>
            <a:r>
              <a:rPr lang="en-US" altLang="zh-CN" sz="1500" b="1" dirty="0">
                <a:solidFill>
                  <a:schemeClr val="tx2"/>
                </a:solidFill>
                <a:latin typeface="方正大标宋简体" pitchFamily="2" charset="-122"/>
                <a:ea typeface="方正大标宋简体" pitchFamily="2" charset="-122"/>
              </a:rPr>
              <a:t>              </a:t>
            </a:r>
            <a:r>
              <a:rPr lang="en-US" altLang="zh-CN" sz="3000" b="1" dirty="0">
                <a:solidFill>
                  <a:schemeClr val="tx2"/>
                </a:solidFill>
                <a:latin typeface="方正大标宋简体" pitchFamily="2" charset="-122"/>
                <a:ea typeface="方正大标宋简体" pitchFamily="2" charset="-122"/>
              </a:rPr>
              <a:t> </a:t>
            </a:r>
            <a:r>
              <a:rPr lang="zh-CN" altLang="en-US" sz="3000" b="1" dirty="0">
                <a:latin typeface="楷体" pitchFamily="49" charset="-122"/>
                <a:ea typeface="楷体" pitchFamily="49" charset="-122"/>
              </a:rPr>
              <a:t>一九三四年十月，红军开始长征。当时陈毅同志身负重伤，留在中央苏区坚持斗争，后来中央苏区失陷，便在赣粤边区开展游击战。  </a:t>
            </a:r>
            <a:endParaRPr lang="zh-CN" altLang="en-US" sz="3000" b="1" dirty="0">
              <a:latin typeface="楷体" pitchFamily="49" charset="-122"/>
              <a:ea typeface="楷体" pitchFamily="49" charset="-122"/>
            </a:endParaRPr>
          </a:p>
          <a:p>
            <a:pPr>
              <a:buClr>
                <a:schemeClr val="bg1"/>
              </a:buClr>
            </a:pPr>
            <a:r>
              <a:rPr lang="zh-CN" altLang="en-US" sz="3000" b="1" dirty="0">
                <a:solidFill>
                  <a:srgbClr val="0000FF"/>
                </a:solidFill>
                <a:latin typeface="楷体" pitchFamily="49" charset="-122"/>
                <a:ea typeface="楷体" pitchFamily="49" charset="-122"/>
                <a:sym typeface="宋体" panose="02010600030101010101" pitchFamily="2" charset="-122"/>
              </a:rPr>
              <a:t>   《梅岭三章》</a:t>
            </a:r>
            <a:r>
              <a:rPr lang="zh-CN" altLang="en-US" sz="3000" b="1" dirty="0">
                <a:latin typeface="楷体" pitchFamily="49" charset="-122"/>
                <a:ea typeface="楷体" pitchFamily="49" charset="-122"/>
                <a:sym typeface="宋体" panose="02010600030101010101" pitchFamily="2" charset="-122"/>
              </a:rPr>
              <a:t>就写于三年游击战争中最艰苦的岁月。</a:t>
            </a:r>
            <a:r>
              <a:rPr lang="zh-CN" altLang="en-US" sz="3000" b="1" dirty="0">
                <a:solidFill>
                  <a:srgbClr val="0000FF"/>
                </a:solidFill>
                <a:latin typeface="楷体" pitchFamily="49" charset="-122"/>
                <a:ea typeface="楷体" pitchFamily="49" charset="-122"/>
                <a:sym typeface="宋体" panose="02010600030101010101" pitchFamily="2" charset="-122"/>
              </a:rPr>
              <a:t>梅岭</a:t>
            </a:r>
            <a:r>
              <a:rPr lang="zh-CN" altLang="en-US" sz="3000" b="1" dirty="0">
                <a:latin typeface="楷体" pitchFamily="49" charset="-122"/>
                <a:ea typeface="楷体" pitchFamily="49" charset="-122"/>
                <a:sym typeface="宋体" panose="02010600030101010101" pitchFamily="2" charset="-122"/>
              </a:rPr>
              <a:t>就是大庾岭,位于江西、广东两省交界处是秦岭余脉。</a:t>
            </a:r>
            <a:endParaRPr lang="zh-CN" altLang="en-US" sz="3000" b="1" dirty="0">
              <a:latin typeface="楷体" pitchFamily="49" charset="-122"/>
              <a:ea typeface="楷体" pitchFamily="49" charset="-122"/>
              <a:sym typeface="宋体" panose="02010600030101010101" pitchFamily="2" charset="-122"/>
            </a:endParaRPr>
          </a:p>
          <a:p>
            <a:pPr>
              <a:buClr>
                <a:schemeClr val="bg1"/>
              </a:buClr>
            </a:pPr>
            <a:r>
              <a:rPr lang="zh-CN" altLang="en-US" sz="3000" b="1" dirty="0">
                <a:latin typeface="楷体" pitchFamily="49" charset="-122"/>
                <a:ea typeface="楷体" pitchFamily="49" charset="-122"/>
                <a:sym typeface="宋体" panose="02010600030101010101" pitchFamily="2" charset="-122"/>
              </a:rPr>
              <a:t>    </a:t>
            </a:r>
            <a:r>
              <a:rPr lang="zh-CN" altLang="en-US" sz="3000" b="1" dirty="0">
                <a:latin typeface="楷体" pitchFamily="49" charset="-122"/>
                <a:ea typeface="楷体" pitchFamily="49" charset="-122"/>
              </a:rPr>
              <a:t>一九三六年四月，他到梅山地区检查工作。十月，由于叛徒出卖，陈毅同志在大庾岭遇上险情，马上转回梅山。</a:t>
            </a:r>
            <a:endParaRPr lang="zh-CN" altLang="en-US" sz="3000" b="1" dirty="0">
              <a:latin typeface="楷体" pitchFamily="49" charset="-122"/>
              <a:ea typeface="楷体" pitchFamily="49" charset="-122"/>
            </a:endParaRPr>
          </a:p>
        </p:txBody>
      </p:sp>
      <p:sp>
        <p:nvSpPr>
          <p:cNvPr id="6148" name="矩形 6147"/>
          <p:cNvSpPr/>
          <p:nvPr/>
        </p:nvSpPr>
        <p:spPr>
          <a:xfrm>
            <a:off x="190500" y="1009650"/>
            <a:ext cx="3858816" cy="710804"/>
          </a:xfrm>
          <a:prstGeom prst="rect">
            <a:avLst/>
          </a:prstGeom>
        </p:spPr>
        <p:txBody>
          <a:bodyPr wrap="none" fromWordArt="1">
            <a:prstTxWarp prst="textPlain">
              <a:avLst>
                <a:gd name="adj" fmla="val 50000"/>
              </a:avLst>
            </a:prstTxWarp>
            <a:normAutofit/>
          </a:bodyPr>
          <a:p>
            <a:pPr algn="ctr"/>
            <a:r>
              <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rPr>
              <a:t>背景链接</a:t>
            </a:r>
            <a:endParaRPr lang="zh-CN" altLang="en-US" sz="3600">
              <a:ln w="22225" cap="flat" cmpd="sng">
                <a:solidFill>
                  <a:schemeClr val="accent2"/>
                </a:solidFill>
                <a:prstDash val="solid"/>
                <a:round/>
                <a:headEnd type="none" w="med" len="med"/>
                <a:tailEnd type="none" w="med" len="med"/>
              </a:ln>
              <a:solidFill>
                <a:srgbClr val="F8CBAD"/>
              </a:solidFill>
              <a:latin typeface="宋体" panose="02010600030101010101" pitchFamily="2" charset="-122"/>
              <a:ea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fill="hold"/>
                                        <p:tgtEl>
                                          <p:spTgt spid="6148"/>
                                        </p:tgtEl>
                                        <p:attrNameLst>
                                          <p:attrName>ppt_x</p:attrName>
                                        </p:attrNameLst>
                                      </p:cBhvr>
                                      <p:tavLst>
                                        <p:tav tm="0">
                                          <p:val>
                                            <p:strVal val="#ppt_x"/>
                                          </p:val>
                                        </p:tav>
                                        <p:tav tm="100000">
                                          <p:val>
                                            <p:strVal val="#ppt_x"/>
                                          </p:val>
                                        </p:tav>
                                      </p:tavLst>
                                    </p:anim>
                                    <p:anim calcmode="lin" valueType="num">
                                      <p:cBhvr>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4"/>
                                        </p:tgtEl>
                                        <p:attrNameLst>
                                          <p:attrName>style.visibility</p:attrName>
                                        </p:attrNameLst>
                                      </p:cBhvr>
                                      <p:to>
                                        <p:strVal val="visible"/>
                                      </p:to>
                                    </p:set>
                                    <p:anim calcmode="lin" valueType="num">
                                      <p:cBhvr>
                                        <p:cTn id="13" dur="500" fill="hold"/>
                                        <p:tgtEl>
                                          <p:spTgt spid="13314"/>
                                        </p:tgtEl>
                                        <p:attrNameLst>
                                          <p:attrName>ppt_x</p:attrName>
                                        </p:attrNameLst>
                                      </p:cBhvr>
                                      <p:tavLst>
                                        <p:tav tm="0">
                                          <p:val>
                                            <p:strVal val="#ppt_x"/>
                                          </p:val>
                                        </p:tav>
                                        <p:tav tm="100000">
                                          <p:val>
                                            <p:strVal val="#ppt_x"/>
                                          </p:val>
                                        </p:tav>
                                      </p:tavLst>
                                    </p:anim>
                                    <p:anim calcmode="lin" valueType="num">
                                      <p:cBhvr>
                                        <p:cTn id="14"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4" name="矩形 13313"/>
          <p:cNvSpPr/>
          <p:nvPr/>
        </p:nvSpPr>
        <p:spPr>
          <a:xfrm>
            <a:off x="189310" y="1090613"/>
            <a:ext cx="8765381" cy="4402455"/>
          </a:xfrm>
          <a:prstGeom prst="rect">
            <a:avLst/>
          </a:prstGeom>
          <a:noFill/>
          <a:ln w="9525">
            <a:noFill/>
          </a:ln>
        </p:spPr>
        <p:txBody>
          <a:bodyPr wrap="square" anchor="t">
            <a:spAutoFit/>
          </a:bodyPr>
          <a:p>
            <a:pPr>
              <a:lnSpc>
                <a:spcPct val="90000"/>
              </a:lnSpc>
              <a:spcBef>
                <a:spcPct val="40000"/>
              </a:spcBef>
              <a:buClr>
                <a:schemeClr val="bg1"/>
              </a:buClr>
            </a:pPr>
            <a:r>
              <a:rPr lang="en-US" altLang="zh-CN" sz="1500" b="1" dirty="0">
                <a:solidFill>
                  <a:schemeClr val="tx2"/>
                </a:solidFill>
                <a:latin typeface="方正大标宋简体" pitchFamily="2" charset="-122"/>
                <a:ea typeface="方正大标宋简体" pitchFamily="2" charset="-122"/>
              </a:rPr>
              <a:t>    </a:t>
            </a:r>
            <a:r>
              <a:rPr lang="zh-CN" altLang="en-US" sz="2700" b="1" dirty="0">
                <a:latin typeface="楷体" pitchFamily="49" charset="-122"/>
                <a:ea typeface="楷体" pitchFamily="49" charset="-122"/>
              </a:rPr>
              <a:t>   </a:t>
            </a:r>
            <a:r>
              <a:rPr lang="zh-CN" altLang="en-US" sz="3300" b="1" dirty="0">
                <a:latin typeface="楷体" pitchFamily="49" charset="-122"/>
                <a:ea typeface="楷体" pitchFamily="49" charset="-122"/>
                <a:sym typeface="宋体" panose="02010600030101010101" pitchFamily="2" charset="-122"/>
              </a:rPr>
              <a:t>回到梅山时遇上敌人搜山，他便暂时隐蔽在一个山坳里。敌人纵火烧山，但天下大雨，山火被雨淋灭。他们围山搜捕一直到天黑才伪装撤走，半夜时又如狼似虎地扑回来，但还是一无所获。</a:t>
            </a:r>
            <a:endParaRPr lang="zh-CN" altLang="en-US" sz="3300" b="1" dirty="0">
              <a:latin typeface="楷体" pitchFamily="49" charset="-122"/>
              <a:ea typeface="楷体" pitchFamily="49" charset="-122"/>
              <a:sym typeface="宋体" panose="02010600030101010101" pitchFamily="2" charset="-122"/>
            </a:endParaRPr>
          </a:p>
          <a:p>
            <a:pPr>
              <a:lnSpc>
                <a:spcPct val="90000"/>
              </a:lnSpc>
              <a:spcBef>
                <a:spcPct val="40000"/>
              </a:spcBef>
              <a:buClr>
                <a:schemeClr val="bg1"/>
              </a:buClr>
            </a:pPr>
            <a:r>
              <a:rPr lang="zh-CN" altLang="en-US" sz="3300" b="1" dirty="0">
                <a:latin typeface="楷体" pitchFamily="49" charset="-122"/>
                <a:ea typeface="楷体" pitchFamily="49" charset="-122"/>
              </a:rPr>
              <a:t>    当时陈毅同志用刀在陡坡上开出一块一尺宽、五尺长的平地，躺在那里休息。后来敌人从叛徒口中得知山上有“大人物”，再次搜山，一直围搜“二十余日”才“解围”。</a:t>
            </a:r>
            <a:endParaRPr lang="zh-CN" altLang="en-US" sz="3300" b="1" dirty="0">
              <a:latin typeface="楷体" pitchFamily="49" charset="-122"/>
              <a:ea typeface="楷体"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ppt_x</p:attrName>
                                        </p:attrNameLst>
                                      </p:cBhvr>
                                      <p:tavLst>
                                        <p:tav tm="0">
                                          <p:val>
                                            <p:strVal val="#ppt_x"/>
                                          </p:val>
                                        </p:tav>
                                        <p:tav tm="100000">
                                          <p:val>
                                            <p:strVal val="#ppt_x"/>
                                          </p:val>
                                        </p:tav>
                                      </p:tavLst>
                                    </p:anim>
                                    <p:anim calcmode="lin" valueType="num">
                                      <p:cBhvr>
                                        <p:cTn id="8"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8194" name="Picture 3" descr="图片4"/>
          <p:cNvPicPr>
            <a:picLocks noChangeAspect="1"/>
          </p:cNvPicPr>
          <p:nvPr/>
        </p:nvPicPr>
        <p:blipFill>
          <a:blip r:embed="rId1"/>
          <a:stretch>
            <a:fillRect/>
          </a:stretch>
        </p:blipFill>
        <p:spPr>
          <a:xfrm>
            <a:off x="0" y="0"/>
            <a:ext cx="9144000" cy="6858000"/>
          </a:xfrm>
          <a:prstGeom prst="rect">
            <a:avLst/>
          </a:prstGeom>
          <a:noFill/>
          <a:ln w="9525">
            <a:noFill/>
          </a:ln>
        </p:spPr>
      </p:pic>
    </p:spTree>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9218" name="Picture 6" descr="图片1"/>
          <p:cNvPicPr>
            <a:picLocks noChangeAspect="1"/>
          </p:cNvPicPr>
          <p:nvPr/>
        </p:nvPicPr>
        <p:blipFill>
          <a:blip r:embed="rId1"/>
          <a:stretch>
            <a:fillRect/>
          </a:stretch>
        </p:blipFill>
        <p:spPr>
          <a:xfrm>
            <a:off x="0" y="-47625"/>
            <a:ext cx="9144000" cy="6905625"/>
          </a:xfrm>
          <a:prstGeom prst="rect">
            <a:avLst/>
          </a:prstGeom>
          <a:noFill/>
          <a:ln w="9525">
            <a:noFill/>
          </a:ln>
        </p:spPr>
      </p:pic>
      <p:pic>
        <p:nvPicPr>
          <p:cNvPr id="5125" name="12. 索尔维格之歌.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stretch>
            <a:fillRect/>
          </a:stretch>
        </p:blipFill>
        <p:spPr>
          <a:xfrm>
            <a:off x="228600" y="6248400"/>
            <a:ext cx="304800" cy="304800"/>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12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125"/>
                </p:tgtEl>
              </p:cMediaNode>
            </p:audio>
          </p:childTnLst>
        </p:cTn>
      </p:par>
    </p:tnLst>
  </p:timing>
</p:sld>
</file>

<file path=ppt/theme/theme1.xml><?xml version="1.0" encoding="utf-8"?>
<a:theme xmlns:a="http://schemas.openxmlformats.org/drawingml/2006/main" name="谈古论今">
  <a:themeElements>
    <a:clrScheme name="谈古论今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谈古论今">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谈古论今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谈古论今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谈古论今 3">
        <a:dk1>
          <a:srgbClr val="000000"/>
        </a:dk1>
        <a:lt1>
          <a:srgbClr val="FFFFCC"/>
        </a:lt1>
        <a:dk2>
          <a:srgbClr val="808000"/>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谈古论今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谈古论今 5">
        <a:dk1>
          <a:srgbClr val="000000"/>
        </a:dk1>
        <a:lt1>
          <a:srgbClr val="FFFFFF"/>
        </a:lt1>
        <a:dk2>
          <a:srgbClr val="000000"/>
        </a:dk2>
        <a:lt2>
          <a:srgbClr val="969696"/>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谈古论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谈古论今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CDESIGNE</Template>
  <TotalTime>0</TotalTime>
  <Words>5176</Words>
  <Application>WPS 演示</Application>
  <PresentationFormat>全屏显示(4:3)</PresentationFormat>
  <Paragraphs>573</Paragraphs>
  <Slides>45</Slides>
  <Notes>27</Notes>
  <HiddenSlides>0</HiddenSlides>
  <MMClips>2</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45</vt:i4>
      </vt:variant>
    </vt:vector>
  </HeadingPairs>
  <TitlesOfParts>
    <vt:vector size="71" baseType="lpstr">
      <vt:lpstr>Arial</vt:lpstr>
      <vt:lpstr>宋体</vt:lpstr>
      <vt:lpstr>Wingdings</vt:lpstr>
      <vt:lpstr>Times New Roman</vt:lpstr>
      <vt:lpstr>隶书</vt:lpstr>
      <vt:lpstr>华文行楷</vt:lpstr>
      <vt:lpstr>楷体</vt:lpstr>
      <vt:lpstr>方正大标宋简体</vt:lpstr>
      <vt:lpstr>方正楷体简体</vt:lpstr>
      <vt:lpstr>华文隶书</vt:lpstr>
      <vt:lpstr>华文彩云</vt:lpstr>
      <vt:lpstr>微软雅黑</vt:lpstr>
      <vt:lpstr>Arial Unicode MS</vt:lpstr>
      <vt:lpstr>方正姚体</vt:lpstr>
      <vt:lpstr>宋体-PUA</vt:lpstr>
      <vt:lpstr>华文新魏</vt:lpstr>
      <vt:lpstr>华文中宋</vt:lpstr>
      <vt:lpstr>楷体_GB2312</vt:lpstr>
      <vt:lpstr>Comic Sans MS</vt:lpstr>
      <vt:lpstr>Wingdings</vt:lpstr>
      <vt:lpstr>华文琥珀</vt:lpstr>
      <vt:lpstr>华文楷体</vt:lpstr>
      <vt:lpstr>Calibri</vt:lpstr>
      <vt:lpstr>隶书</vt:lpstr>
      <vt:lpstr>幼圆</vt:lpstr>
      <vt:lpstr>谈古论今</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小序有什么作用？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伍子胥的头悬东门典故</vt:lpstr>
      <vt:lpstr>PowerPoint 演示文稿</vt:lpstr>
      <vt:lpstr>PowerPoint 演示文稿</vt:lpstr>
      <vt:lpstr>PowerPoint 演示文稿</vt:lpstr>
      <vt:lpstr>第 一 章</vt:lpstr>
      <vt:lpstr>PowerPoint 演示文稿</vt:lpstr>
      <vt:lpstr>第 二 章</vt:lpstr>
      <vt:lpstr>PowerPoint 演示文稿</vt:lpstr>
      <vt:lpstr>第 三 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11</cp:revision>
  <dcterms:created xsi:type="dcterms:W3CDTF">2018-12-28T00:40:00Z</dcterms:created>
  <dcterms:modified xsi:type="dcterms:W3CDTF">2018-11-30T01:17:05Z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2052-10.1.0.7670</vt:lpwstr>
  </property>
  <property fmtid="{D5CDD505-2E9C-101B-9397-08002B2CF9AE}" pid="3" name="KSORubyTemplateID">
    <vt:lpwstr>21</vt:lpwstr>
  </property>
</Properties>
</file>