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306" r:id="rId3"/>
    <p:sldId id="362" r:id="rId4"/>
    <p:sldId id="342" r:id="rId6"/>
    <p:sldId id="348" r:id="rId7"/>
    <p:sldId id="364" r:id="rId8"/>
    <p:sldId id="428" r:id="rId9"/>
    <p:sldId id="433" r:id="rId10"/>
    <p:sldId id="438" r:id="rId11"/>
    <p:sldId id="437" r:id="rId12"/>
    <p:sldId id="435" r:id="rId13"/>
    <p:sldId id="436" r:id="rId14"/>
    <p:sldId id="439" r:id="rId15"/>
    <p:sldId id="440" r:id="rId16"/>
    <p:sldId id="441" r:id="rId17"/>
    <p:sldId id="443" r:id="rId18"/>
    <p:sldId id="442" r:id="rId19"/>
    <p:sldId id="444" r:id="rId20"/>
    <p:sldId id="446" r:id="rId21"/>
    <p:sldId id="445" r:id="rId22"/>
    <p:sldId id="430" r:id="rId23"/>
    <p:sldId id="427" r:id="rId24"/>
  </p:sldIdLst>
  <p:sldSz cx="11518900" cy="6480175"/>
  <p:notesSz cx="6858000" cy="9144000"/>
  <p:defaultTextStyle>
    <a:defPPr>
      <a:defRPr lang="tr-TR"/>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FFFFFF"/>
    <a:srgbClr val="FFE153"/>
    <a:srgbClr val="008A55"/>
    <a:srgbClr val="686868"/>
    <a:srgbClr val="2681A7"/>
    <a:srgbClr val="2782A7"/>
    <a:srgbClr val="2F9CC7"/>
    <a:srgbClr val="38A5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74" autoAdjust="0"/>
    <p:restoredTop sz="94705" autoAdjust="0"/>
  </p:normalViewPr>
  <p:slideViewPr>
    <p:cSldViewPr showGuides="1">
      <p:cViewPr varScale="1">
        <p:scale>
          <a:sx n="82" d="100"/>
          <a:sy n="82" d="100"/>
        </p:scale>
        <p:origin x="360" y="90"/>
      </p:cViewPr>
      <p:guideLst>
        <p:guide orient="horz" pos="3645"/>
        <p:guide pos="6752"/>
        <p:guide pos="568"/>
        <p:guide orient="horz" pos="791"/>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gridSpacing cx="76319" cy="7631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6046C2-959B-480F-95CE-89A9F2BB5B47}" type="datetimeFigureOut">
              <a:rPr lang="tr-TR" smtClean="0"/>
            </a:fld>
            <a:endParaRPr lang="tr-T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tr-T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01EFAE-D117-48EA-9562-6C8DD875E287}" type="slidenum">
              <a:rPr lang="tr-TR" smtClean="0"/>
            </a:fld>
            <a:endParaRPr lang="tr-TR"/>
          </a:p>
        </p:txBody>
      </p:sp>
    </p:spTree>
  </p:cSld>
  <p:clrMap bg1="lt1" tx1="dk1" bg2="lt2" tx2="dk2" accent1="accent1" accent2="accent2" accent3="accent3" accent4="accent4" accent5="accent5" accent6="accent6" hlink="hlink" folHlink="folHlink"/>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4400" algn="l" defTabSz="913765" rtl="0" eaLnBrk="1" latinLnBrk="0" hangingPunct="1">
      <a:defRPr sz="1200" kern="1200">
        <a:solidFill>
          <a:schemeClr val="tx1"/>
        </a:solidFill>
        <a:latin typeface="+mn-lt"/>
        <a:ea typeface="+mn-ea"/>
        <a:cs typeface="+mn-cs"/>
      </a:defRPr>
    </a:lvl3pPr>
    <a:lvl4pPr marL="1371600" algn="l" defTabSz="913765" rtl="0" eaLnBrk="1" latinLnBrk="0" hangingPunct="1">
      <a:defRPr sz="1200" kern="1200">
        <a:solidFill>
          <a:schemeClr val="tx1"/>
        </a:solidFill>
        <a:latin typeface="+mn-lt"/>
        <a:ea typeface="+mn-ea"/>
        <a:cs typeface="+mn-cs"/>
      </a:defRPr>
    </a:lvl4pPr>
    <a:lvl5pPr marL="1828800" algn="l" defTabSz="913765" rtl="0" eaLnBrk="1" latinLnBrk="0" hangingPunct="1">
      <a:defRPr sz="1200" kern="1200">
        <a:solidFill>
          <a:schemeClr val="tx1"/>
        </a:solidFill>
        <a:latin typeface="+mn-lt"/>
        <a:ea typeface="+mn-ea"/>
        <a:cs typeface="+mn-cs"/>
      </a:defRPr>
    </a:lvl5pPr>
    <a:lvl6pPr marL="2286000" algn="l" defTabSz="913765" rtl="0" eaLnBrk="1" latinLnBrk="0" hangingPunct="1">
      <a:defRPr sz="1200" kern="1200">
        <a:solidFill>
          <a:schemeClr val="tx1"/>
        </a:solidFill>
        <a:latin typeface="+mn-lt"/>
        <a:ea typeface="+mn-ea"/>
        <a:cs typeface="+mn-cs"/>
      </a:defRPr>
    </a:lvl6pPr>
    <a:lvl7pPr marL="2743200" algn="l" defTabSz="913765" rtl="0" eaLnBrk="1" latinLnBrk="0" hangingPunct="1">
      <a:defRPr sz="1200" kern="1200">
        <a:solidFill>
          <a:schemeClr val="tx1"/>
        </a:solidFill>
        <a:latin typeface="+mn-lt"/>
        <a:ea typeface="+mn-ea"/>
        <a:cs typeface="+mn-cs"/>
      </a:defRPr>
    </a:lvl7pPr>
    <a:lvl8pPr marL="3200400" algn="l" defTabSz="913765" rtl="0" eaLnBrk="1" latinLnBrk="0" hangingPunct="1">
      <a:defRPr sz="1200" kern="1200">
        <a:solidFill>
          <a:schemeClr val="tx1"/>
        </a:solidFill>
        <a:latin typeface="+mn-lt"/>
        <a:ea typeface="+mn-ea"/>
        <a:cs typeface="+mn-cs"/>
      </a:defRPr>
    </a:lvl8pPr>
    <a:lvl9pPr marL="365760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A6E8F6-AAAE-4EF7-B094-EE205DCD822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A6E8F6-AAAE-4EF7-B094-EE205DCD822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A6E8F6-AAAE-4EF7-B094-EE205DCD822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A6E8F6-AAAE-4EF7-B094-EE205DCD822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A6E8F6-AAAE-4EF7-B094-EE205DCD822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p:sp>
      <p:sp>
        <p:nvSpPr>
          <p:cNvPr id="65538" name="备注占位符 2"/>
          <p:cNvSpPr>
            <a:spLocks noGrp="1"/>
          </p:cNvSpPr>
          <p:nvPr>
            <p:ph type="body"/>
          </p:nvPr>
        </p:nvSpPr>
        <p:spPr/>
        <p:txBody>
          <a:bodyPr lIns="91440" tIns="45720" rIns="91440" bIns="45720" anchor="t"/>
          <a:lstStyle/>
          <a:p>
            <a:pPr lvl="0"/>
            <a:endParaRPr lang="zh-CN" altLang="en-US">
              <a:ea typeface="宋体" panose="02010600030101010101" pitchFamily="2" charset="-122"/>
            </a:endParaRPr>
          </a:p>
        </p:txBody>
      </p:sp>
      <p:sp>
        <p:nvSpPr>
          <p:cNvPr id="65539" name="灯片编号占位符 3"/>
          <p:cNvSpPr>
            <a:spLocks noGrp="1"/>
          </p:cNvSpPr>
          <p:nvPr>
            <p:ph type="sldNum" sz="quarter"/>
          </p:nvPr>
        </p:nvSpPr>
        <p:spPr>
          <a:xfrm>
            <a:off x="3884613" y="8685213"/>
            <a:ext cx="2971800" cy="457200"/>
          </a:xfrm>
          <a:prstGeom prst="rect">
            <a:avLst/>
          </a:prstGeom>
          <a:noFill/>
          <a:ln w="9525">
            <a:noFill/>
          </a:ln>
        </p:spPr>
        <p:txBody>
          <a:bodyPr vert="horz" lIns="91440" tIns="45720" rIns="91440" bIns="45720" anchor="b"/>
          <a:lstStyle/>
          <a:p>
            <a:pPr lvl="0" indent="0" algn="r"/>
            <a:fld id="{9A0DB2DC-4C9A-4742-B13C-FB6460FD3503}" type="slidenum">
              <a:rPr lang="zh-CN" altLang="en-US" sz="1200"/>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advClick="0" advTm="6000">
    <p:cove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0_两栏内容">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nvGrpSpPr>
        <p:grpSpPr>
          <a:xfrm>
            <a:off x="10592533" y="5894019"/>
            <a:ext cx="930196" cy="408208"/>
            <a:chOff x="10634092" y="6090541"/>
            <a:chExt cx="1128537" cy="432039"/>
          </a:xfrm>
        </p:grpSpPr>
        <p:sp>
          <p:nvSpPr>
            <p:cNvPr id="21" name="Rectangle 3"/>
            <p:cNvSpPr/>
            <p:nvPr userDrawn="1"/>
          </p:nvSpPr>
          <p:spPr bwMode="auto">
            <a:xfrm>
              <a:off x="10634092" y="6090541"/>
              <a:ext cx="792088" cy="432039"/>
            </a:xfrm>
            <a:prstGeom prst="roundRect">
              <a:avLst/>
            </a:prstGeom>
            <a:solidFill>
              <a:schemeClr val="bg1">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57075" tIns="28533" rIns="28533" bIns="57075" numCol="1" spcCol="0" rtlCol="0" fromWordArt="0" anchor="t" anchorCtr="0" forceAA="0" compatLnSpc="1">
              <a:noAutofit/>
            </a:bodyPr>
            <a:lstStyle/>
            <a:p>
              <a:pPr marL="0" marR="0" lvl="0" indent="0" defTabSz="913130" eaLnBrk="1" fontAlgn="auto" latinLnBrk="0" hangingPunct="1">
                <a:lnSpc>
                  <a:spcPct val="100000"/>
                </a:lnSpc>
                <a:spcBef>
                  <a:spcPts val="0"/>
                </a:spcBef>
                <a:spcAft>
                  <a:spcPts val="0"/>
                </a:spcAft>
                <a:buClrTx/>
                <a:buSzTx/>
                <a:buFontTx/>
                <a:buNone/>
                <a:defRPr/>
              </a:pPr>
              <a:endParaRPr kumimoji="0" lang="en-US" sz="1125" b="0" i="0" u="none" strike="noStrike" kern="0" cap="none" spc="-40" normalizeH="0" baseline="0" noProof="0" dirty="0">
                <a:ln>
                  <a:noFill/>
                </a:ln>
                <a:gradFill>
                  <a:gsLst>
                    <a:gs pos="0">
                      <a:srgbClr val="FFFFFF"/>
                    </a:gs>
                    <a:gs pos="100000">
                      <a:srgbClr val="FFFFFF"/>
                    </a:gs>
                  </a:gsLst>
                  <a:lin ang="5400000" scaled="0"/>
                </a:gradFill>
                <a:effectLst/>
                <a:uLnTx/>
                <a:uFillTx/>
                <a:latin typeface="Segoe UI" panose="020B0502040204020203"/>
                <a:ea typeface="Segoe UI" panose="020B0502040204020203" pitchFamily="34" charset="0"/>
                <a:cs typeface="Segoe UI" panose="020B0502040204020203" pitchFamily="34" charset="0"/>
              </a:endParaRPr>
            </a:p>
          </p:txBody>
        </p:sp>
        <p:sp>
          <p:nvSpPr>
            <p:cNvPr id="22" name="Rectangle 3"/>
            <p:cNvSpPr/>
            <p:nvPr userDrawn="1"/>
          </p:nvSpPr>
          <p:spPr bwMode="auto">
            <a:xfrm>
              <a:off x="10634093" y="6456944"/>
              <a:ext cx="1128536" cy="65636"/>
            </a:xfrm>
            <a:prstGeom prst="roundRect">
              <a:avLst>
                <a:gd name="adj" fmla="val 0"/>
              </a:avLst>
            </a:prstGeom>
            <a:solidFill>
              <a:schemeClr val="bg1">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57075" tIns="28533" rIns="28533" bIns="57075" numCol="1" spcCol="0" rtlCol="0" fromWordArt="0" anchor="t" anchorCtr="0" forceAA="0" compatLnSpc="1">
              <a:noAutofit/>
            </a:bodyPr>
            <a:lstStyle/>
            <a:p>
              <a:pPr marL="0" marR="0" lvl="0" indent="0" defTabSz="913130" eaLnBrk="1" fontAlgn="auto" latinLnBrk="0" hangingPunct="1">
                <a:lnSpc>
                  <a:spcPct val="100000"/>
                </a:lnSpc>
                <a:spcBef>
                  <a:spcPts val="0"/>
                </a:spcBef>
                <a:spcAft>
                  <a:spcPts val="0"/>
                </a:spcAft>
                <a:buClrTx/>
                <a:buSzTx/>
                <a:buFontTx/>
                <a:buNone/>
                <a:defRPr/>
              </a:pPr>
              <a:endParaRPr kumimoji="0" lang="en-US" sz="1125" b="0" i="0" u="none" strike="noStrike" kern="0" cap="none" spc="-40" normalizeH="0" baseline="0" noProof="0" dirty="0">
                <a:ln>
                  <a:noFill/>
                </a:ln>
                <a:gradFill>
                  <a:gsLst>
                    <a:gs pos="0">
                      <a:srgbClr val="FFFFFF"/>
                    </a:gs>
                    <a:gs pos="100000">
                      <a:srgbClr val="FFFFFF"/>
                    </a:gs>
                  </a:gsLst>
                  <a:lin ang="5400000" scaled="0"/>
                </a:gradFill>
                <a:effectLst/>
                <a:uLnTx/>
                <a:uFillTx/>
                <a:latin typeface="Segoe UI" panose="020B0502040204020203"/>
                <a:ea typeface="Segoe UI" panose="020B0502040204020203" pitchFamily="34" charset="0"/>
                <a:cs typeface="Segoe UI" panose="020B0502040204020203" pitchFamily="34" charset="0"/>
              </a:endParaRPr>
            </a:p>
          </p:txBody>
        </p:sp>
      </p:grpSp>
      <p:sp>
        <p:nvSpPr>
          <p:cNvPr id="23" name="TextBox 15"/>
          <p:cNvSpPr txBox="1"/>
          <p:nvPr userDrawn="1"/>
        </p:nvSpPr>
        <p:spPr>
          <a:xfrm>
            <a:off x="10592533" y="5925904"/>
            <a:ext cx="634494" cy="299085"/>
          </a:xfrm>
          <a:prstGeom prst="rect">
            <a:avLst/>
          </a:prstGeom>
          <a:noFill/>
        </p:spPr>
        <p:txBody>
          <a:bodyPr wrap="square" rtlCol="0">
            <a:spAutoFit/>
          </a:bodyPr>
          <a:lstStyle/>
          <a:p>
            <a:pPr algn="ctr"/>
            <a:fld id="{2EEF1883-7A0E-4F66-9932-E581691AD397}" type="slidenum">
              <a:rPr lang="zh-CN" altLang="en-US" sz="1350" smtClean="0">
                <a:solidFill>
                  <a:schemeClr val="tx1">
                    <a:lumMod val="85000"/>
                    <a:lumOff val="15000"/>
                  </a:schemeClr>
                </a:solidFill>
                <a:latin typeface="微软雅黑" panose="020B0503020204020204" pitchFamily="34" charset="-122"/>
                <a:ea typeface="微软雅黑" panose="020B0503020204020204" pitchFamily="34" charset="-122"/>
              </a:rPr>
            </a:fld>
            <a:r>
              <a:rPr lang="zh-CN" altLang="en-US" sz="1350" dirty="0" smtClean="0">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sz="1350" b="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advClick="0" advTm="6000">
    <p:cove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92064" y="345050"/>
            <a:ext cx="9936802" cy="1252678"/>
          </a:xfrm>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a:xfrm>
            <a:off x="792064" y="1725246"/>
            <a:ext cx="9936802" cy="4112085"/>
          </a:xfrm>
        </p:spPr>
        <p:txBody>
          <a:bodyPr/>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4" name="日期占位符 3"/>
          <p:cNvSpPr>
            <a:spLocks noGrp="1"/>
          </p:cNvSpPr>
          <p:nvPr>
            <p:ph type="dt" sz="half" idx="10"/>
          </p:nvPr>
        </p:nvSpPr>
        <p:spPr>
          <a:xfrm>
            <a:off x="792064" y="6006854"/>
            <a:ext cx="2592210" cy="345050"/>
          </a:xfrm>
        </p:spPr>
        <p:txBody>
          <a:bodyPr/>
          <a:lstStyle/>
          <a:p>
            <a:fld id="{49AD443B-330D-594B-81FD-0D79791C9695}" type="datetimeFigureOut">
              <a:rPr kumimoji="1" lang="zh-CN" altLang="en-US" smtClean="0"/>
            </a:fld>
            <a:endParaRPr kumimoji="1" lang="zh-CN" altLang="en-US"/>
          </a:p>
        </p:txBody>
      </p:sp>
      <p:sp>
        <p:nvSpPr>
          <p:cNvPr id="5" name="页脚占位符 4"/>
          <p:cNvSpPr>
            <a:spLocks noGrp="1"/>
          </p:cNvSpPr>
          <p:nvPr>
            <p:ph type="ftr" sz="quarter" idx="11"/>
          </p:nvPr>
        </p:nvSpPr>
        <p:spPr>
          <a:xfrm>
            <a:off x="3816308" y="6006854"/>
            <a:ext cx="3888314" cy="345050"/>
          </a:xfrm>
        </p:spPr>
        <p:txBody>
          <a:bodyPr/>
          <a:lstStyle/>
          <a:p>
            <a:endParaRPr kumimoji="1" lang="zh-CN" altLang="en-US"/>
          </a:p>
        </p:txBody>
      </p:sp>
      <p:sp>
        <p:nvSpPr>
          <p:cNvPr id="6" name="幻灯片编号占位符 5"/>
          <p:cNvSpPr>
            <a:spLocks noGrp="1"/>
          </p:cNvSpPr>
          <p:nvPr>
            <p:ph type="sldNum" sz="quarter" idx="12"/>
          </p:nvPr>
        </p:nvSpPr>
        <p:spPr>
          <a:xfrm>
            <a:off x="8136657" y="6006854"/>
            <a:ext cx="2592210" cy="345050"/>
          </a:xfrm>
        </p:spPr>
        <p:txBody>
          <a:bodyPr/>
          <a:lstStyle/>
          <a:p>
            <a:fld id="{A1E0E52E-F1B7-9C4C-88E3-9658D2CF7008}" type="slidenum">
              <a:rPr kumimoji="1" lang="zh-CN" altLang="en-US" smtClean="0"/>
            </a:fld>
            <a:endParaRPr kumimoji="1" lang="zh-CN" altLang="en-US"/>
          </a:p>
        </p:txBody>
      </p:sp>
    </p:spTree>
  </p:cSld>
  <p:clrMapOvr>
    <a:masterClrMapping/>
  </p:clrMapOvr>
  <p:transition advClick="0" advTm="6000">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792064" y="6006854"/>
            <a:ext cx="2592210" cy="345050"/>
          </a:xfrm>
        </p:spPr>
        <p:txBody>
          <a:bodyPr/>
          <a:lstStyle/>
          <a:p>
            <a:fld id="{3F3AA615-FA5F-4B27-B81C-EE8AF46BC168}" type="datetimeFigureOut">
              <a:rPr lang="zh-CN" altLang="en-US" smtClean="0"/>
            </a:fld>
            <a:endParaRPr lang="zh-CN" altLang="en-US"/>
          </a:p>
        </p:txBody>
      </p:sp>
      <p:sp>
        <p:nvSpPr>
          <p:cNvPr id="3" name="页脚占位符 2"/>
          <p:cNvSpPr>
            <a:spLocks noGrp="1"/>
          </p:cNvSpPr>
          <p:nvPr>
            <p:ph type="ftr" sz="quarter" idx="11"/>
          </p:nvPr>
        </p:nvSpPr>
        <p:spPr>
          <a:xfrm>
            <a:off x="3816308" y="6006854"/>
            <a:ext cx="3888314" cy="345050"/>
          </a:xfrm>
        </p:spPr>
        <p:txBody>
          <a:bodyPr/>
          <a:lstStyle/>
          <a:p>
            <a:endParaRPr lang="zh-CN" altLang="en-US"/>
          </a:p>
        </p:txBody>
      </p:sp>
      <p:sp>
        <p:nvSpPr>
          <p:cNvPr id="4" name="灯片编号占位符 3"/>
          <p:cNvSpPr>
            <a:spLocks noGrp="1"/>
          </p:cNvSpPr>
          <p:nvPr>
            <p:ph type="sldNum" sz="quarter" idx="12"/>
          </p:nvPr>
        </p:nvSpPr>
        <p:spPr>
          <a:xfrm>
            <a:off x="8136657" y="6006854"/>
            <a:ext cx="2592210" cy="345050"/>
          </a:xfrm>
        </p:spPr>
        <p:txBody>
          <a:bodyPr/>
          <a:lstStyle/>
          <a:p>
            <a:fld id="{97E1D9FB-F2BC-4CD2-B531-81AE2FAE48C2}" type="slidenum">
              <a:rPr lang="zh-CN" altLang="en-US" smtClean="0"/>
            </a:fld>
            <a:endParaRPr lang="zh-CN" altLang="en-US"/>
          </a:p>
        </p:txBody>
      </p:sp>
    </p:spTree>
  </p:cSld>
  <p:clrMapOvr>
    <a:masterClrMapping/>
  </p:clrMapOvr>
  <p:transition spd="slow" advTm="200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056086" y="460066"/>
            <a:ext cx="13249070" cy="1670238"/>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1056086" y="8009138"/>
            <a:ext cx="3456280" cy="460066"/>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5088410" y="8009138"/>
            <a:ext cx="5184418" cy="460066"/>
          </a:xfrm>
        </p:spPr>
        <p:txBody>
          <a:bodyPr/>
          <a:lstStyle/>
          <a:p>
            <a:endParaRPr lang="zh-CN" altLang="en-US"/>
          </a:p>
        </p:txBody>
      </p:sp>
      <p:sp>
        <p:nvSpPr>
          <p:cNvPr id="5" name="灯片编号占位符 4"/>
          <p:cNvSpPr>
            <a:spLocks noGrp="1"/>
          </p:cNvSpPr>
          <p:nvPr>
            <p:ph type="sldNum" sz="quarter" idx="12"/>
          </p:nvPr>
        </p:nvSpPr>
        <p:spPr>
          <a:xfrm>
            <a:off x="10848876" y="8009138"/>
            <a:ext cx="3456280" cy="460066"/>
          </a:xfrm>
        </p:spPr>
        <p:txBody>
          <a:bodyPr/>
          <a:lstStyle/>
          <a:p>
            <a:fld id="{E077DA78-E013-4A8C-AD75-63A150561B10}" type="slidenum">
              <a:rPr lang="zh-CN" altLang="en-US" smtClean="0"/>
            </a:fld>
            <a:endParaRPr lang="zh-CN" altLang="en-US"/>
          </a:p>
        </p:txBody>
      </p:sp>
    </p:spTree>
  </p:cSld>
  <p:clrMapOvr>
    <a:masterClrMapping/>
  </p:clrMapOvr>
  <p:transition advClick="0" advTm="6000">
    <p:cover/>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8" name="文本框 17"/>
          <p:cNvSpPr txBox="1"/>
          <p:nvPr userDrawn="1"/>
        </p:nvSpPr>
        <p:spPr>
          <a:xfrm>
            <a:off x="0" y="6398068"/>
            <a:ext cx="11520930" cy="121920"/>
          </a:xfrm>
          <a:prstGeom prst="rect">
            <a:avLst/>
          </a:prstGeom>
          <a:solidFill>
            <a:srgbClr val="008A55"/>
          </a:solidFill>
        </p:spPr>
        <p:txBody>
          <a:bodyPr wrap="square" rtlCol="0">
            <a:spAutoFit/>
          </a:bodyPr>
          <a:lstStyle/>
          <a:p>
            <a:endParaRPr lang="zh-CN" altLang="en-US" sz="200"/>
          </a:p>
        </p:txBody>
      </p:sp>
      <p:sp>
        <p:nvSpPr>
          <p:cNvPr id="19" name="矩形 18"/>
          <p:cNvSpPr/>
          <p:nvPr userDrawn="1"/>
        </p:nvSpPr>
        <p:spPr>
          <a:xfrm>
            <a:off x="6910349" y="6398714"/>
            <a:ext cx="1920318" cy="121929"/>
          </a:xfrm>
          <a:prstGeom prst="rect">
            <a:avLst/>
          </a:prstGeom>
          <a:solidFill>
            <a:srgbClr val="FFE1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0" name="矩形 19"/>
          <p:cNvSpPr/>
          <p:nvPr userDrawn="1"/>
        </p:nvSpPr>
        <p:spPr>
          <a:xfrm>
            <a:off x="8589992" y="6398079"/>
            <a:ext cx="1920318" cy="122564"/>
          </a:xfrm>
          <a:prstGeom prst="rect">
            <a:avLst/>
          </a:prstGeom>
          <a:solidFill>
            <a:srgbClr val="FF9B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advClick="0" advTm="6000">
    <p:cover/>
  </p:transition>
  <p:txStyles>
    <p:titleStyle>
      <a:lvl1pPr algn="ctr" defTabSz="1028065" rtl="0" eaLnBrk="1" latinLnBrk="0" hangingPunct="1">
        <a:spcBef>
          <a:spcPct val="0"/>
        </a:spcBef>
        <a:buNone/>
        <a:defRPr sz="4915" kern="1200">
          <a:solidFill>
            <a:schemeClr val="tx1"/>
          </a:solidFill>
          <a:latin typeface="+mj-lt"/>
          <a:ea typeface="+mj-ea"/>
          <a:cs typeface="+mj-cs"/>
        </a:defRPr>
      </a:lvl1pPr>
    </p:titleStyle>
    <p:bodyStyle>
      <a:lvl1pPr marL="385445" indent="-385445" algn="l" defTabSz="1028065" rtl="0" eaLnBrk="1" latinLnBrk="0" hangingPunct="1">
        <a:spcBef>
          <a:spcPct val="19000"/>
        </a:spcBef>
        <a:buFont typeface="Arial" panose="020B0604020202020204" pitchFamily="34" charset="0"/>
        <a:buChar char="•"/>
        <a:defRPr sz="3590" kern="1200">
          <a:solidFill>
            <a:schemeClr val="tx1"/>
          </a:solidFill>
          <a:latin typeface="+mn-lt"/>
          <a:ea typeface="+mn-ea"/>
          <a:cs typeface="+mn-cs"/>
        </a:defRPr>
      </a:lvl1pPr>
      <a:lvl2pPr marL="836295" indent="-321310" algn="l" defTabSz="1028065" rtl="0" eaLnBrk="1" latinLnBrk="0" hangingPunct="1">
        <a:spcBef>
          <a:spcPct val="19000"/>
        </a:spcBef>
        <a:buFont typeface="Arial" panose="020B0604020202020204" pitchFamily="34" charset="0"/>
        <a:buChar char="–"/>
        <a:defRPr sz="3120" kern="1200">
          <a:solidFill>
            <a:schemeClr val="tx1"/>
          </a:solidFill>
          <a:latin typeface="+mn-lt"/>
          <a:ea typeface="+mn-ea"/>
          <a:cs typeface="+mn-cs"/>
        </a:defRPr>
      </a:lvl2pPr>
      <a:lvl3pPr marL="1285875" indent="-257810" algn="l" defTabSz="1028065" rtl="0" eaLnBrk="1" latinLnBrk="0" hangingPunct="1">
        <a:spcBef>
          <a:spcPct val="19000"/>
        </a:spcBef>
        <a:buFont typeface="Arial" panose="020B0604020202020204" pitchFamily="34" charset="0"/>
        <a:buChar char="•"/>
        <a:defRPr sz="2740" kern="1200">
          <a:solidFill>
            <a:schemeClr val="tx1"/>
          </a:solidFill>
          <a:latin typeface="+mn-lt"/>
          <a:ea typeface="+mn-ea"/>
          <a:cs typeface="+mn-cs"/>
        </a:defRPr>
      </a:lvl3pPr>
      <a:lvl4pPr marL="1800225"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4pPr>
      <a:lvl5pPr marL="2313305"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5pPr>
      <a:lvl6pPr marL="2828290"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6pPr>
      <a:lvl7pPr marL="3341370"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7pPr>
      <a:lvl8pPr marL="3855720"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8pPr>
      <a:lvl9pPr marL="4370705" indent="-257810" algn="l" defTabSz="1028065" rtl="0" eaLnBrk="1" latinLnBrk="0" hangingPunct="1">
        <a:spcBef>
          <a:spcPct val="19000"/>
        </a:spcBef>
        <a:buFont typeface="Arial" panose="020B0604020202020204" pitchFamily="34" charset="0"/>
        <a:buChar char="•"/>
        <a:defRPr sz="2270" kern="1200">
          <a:solidFill>
            <a:schemeClr val="tx1"/>
          </a:solidFill>
          <a:latin typeface="+mn-lt"/>
          <a:ea typeface="+mn-ea"/>
          <a:cs typeface="+mn-cs"/>
        </a:defRPr>
      </a:lvl9pPr>
    </p:bodyStyle>
    <p:otherStyle>
      <a:defPPr>
        <a:defRPr lang="zh-CN"/>
      </a:defPPr>
      <a:lvl1pPr marL="0" algn="l" defTabSz="1028065" rtl="0" eaLnBrk="1" latinLnBrk="0" hangingPunct="1">
        <a:defRPr sz="1985" kern="1200">
          <a:solidFill>
            <a:schemeClr val="tx1"/>
          </a:solidFill>
          <a:latin typeface="+mn-lt"/>
          <a:ea typeface="+mn-ea"/>
          <a:cs typeface="+mn-cs"/>
        </a:defRPr>
      </a:lvl1pPr>
      <a:lvl2pPr marL="514350" algn="l" defTabSz="1028065" rtl="0" eaLnBrk="1" latinLnBrk="0" hangingPunct="1">
        <a:defRPr sz="1985" kern="1200">
          <a:solidFill>
            <a:schemeClr val="tx1"/>
          </a:solidFill>
          <a:latin typeface="+mn-lt"/>
          <a:ea typeface="+mn-ea"/>
          <a:cs typeface="+mn-cs"/>
        </a:defRPr>
      </a:lvl2pPr>
      <a:lvl3pPr marL="1028065" algn="l" defTabSz="1028065" rtl="0" eaLnBrk="1" latinLnBrk="0" hangingPunct="1">
        <a:defRPr sz="1985" kern="1200">
          <a:solidFill>
            <a:schemeClr val="tx1"/>
          </a:solidFill>
          <a:latin typeface="+mn-lt"/>
          <a:ea typeface="+mn-ea"/>
          <a:cs typeface="+mn-cs"/>
        </a:defRPr>
      </a:lvl3pPr>
      <a:lvl4pPr marL="1542415" algn="l" defTabSz="1028065" rtl="0" eaLnBrk="1" latinLnBrk="0" hangingPunct="1">
        <a:defRPr sz="1985" kern="1200">
          <a:solidFill>
            <a:schemeClr val="tx1"/>
          </a:solidFill>
          <a:latin typeface="+mn-lt"/>
          <a:ea typeface="+mn-ea"/>
          <a:cs typeface="+mn-cs"/>
        </a:defRPr>
      </a:lvl4pPr>
      <a:lvl5pPr marL="2056765" algn="l" defTabSz="1028065" rtl="0" eaLnBrk="1" latinLnBrk="0" hangingPunct="1">
        <a:defRPr sz="1985" kern="1200">
          <a:solidFill>
            <a:schemeClr val="tx1"/>
          </a:solidFill>
          <a:latin typeface="+mn-lt"/>
          <a:ea typeface="+mn-ea"/>
          <a:cs typeface="+mn-cs"/>
        </a:defRPr>
      </a:lvl5pPr>
      <a:lvl6pPr marL="2570480" algn="l" defTabSz="1028065" rtl="0" eaLnBrk="1" latinLnBrk="0" hangingPunct="1">
        <a:defRPr sz="1985" kern="1200">
          <a:solidFill>
            <a:schemeClr val="tx1"/>
          </a:solidFill>
          <a:latin typeface="+mn-lt"/>
          <a:ea typeface="+mn-ea"/>
          <a:cs typeface="+mn-cs"/>
        </a:defRPr>
      </a:lvl6pPr>
      <a:lvl7pPr marL="3085465" algn="l" defTabSz="1028065" rtl="0" eaLnBrk="1" latinLnBrk="0" hangingPunct="1">
        <a:defRPr sz="1985" kern="1200">
          <a:solidFill>
            <a:schemeClr val="tx1"/>
          </a:solidFill>
          <a:latin typeface="+mn-lt"/>
          <a:ea typeface="+mn-ea"/>
          <a:cs typeface="+mn-cs"/>
        </a:defRPr>
      </a:lvl7pPr>
      <a:lvl8pPr marL="3599180" algn="l" defTabSz="1028065" rtl="0" eaLnBrk="1" latinLnBrk="0" hangingPunct="1">
        <a:defRPr sz="1985" kern="1200">
          <a:solidFill>
            <a:schemeClr val="tx1"/>
          </a:solidFill>
          <a:latin typeface="+mn-lt"/>
          <a:ea typeface="+mn-ea"/>
          <a:cs typeface="+mn-cs"/>
        </a:defRPr>
      </a:lvl8pPr>
      <a:lvl9pPr marL="4113530" algn="l" defTabSz="1028065" rtl="0" eaLnBrk="1" latinLnBrk="0" hangingPunct="1">
        <a:defRPr sz="198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png"/><Relationship Id="rId1" Type="http://schemas.openxmlformats.org/officeDocument/2006/relationships/tags" Target="../tags/tag3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3" Type="http://schemas.openxmlformats.org/officeDocument/2006/relationships/notesSlide" Target="../notesSlides/notesSlide1.xml"/><Relationship Id="rId12" Type="http://schemas.openxmlformats.org/officeDocument/2006/relationships/slideLayout" Target="../slideLayouts/slideLayout5.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1" Type="http://schemas.openxmlformats.org/officeDocument/2006/relationships/notesSlide" Target="../notesSlides/notesSlide2.xml"/><Relationship Id="rId10" Type="http://schemas.openxmlformats.org/officeDocument/2006/relationships/slideLayout" Target="../slideLayouts/slideLayout5.xml"/><Relationship Id="rId1" Type="http://schemas.openxmlformats.org/officeDocument/2006/relationships/tags" Target="../tags/tag12.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5.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5.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5.xml"/><Relationship Id="rId2" Type="http://schemas.openxmlformats.org/officeDocument/2006/relationships/tags" Target="../tags/tag31.xml"/><Relationship Id="rId1" Type="http://schemas.openxmlformats.org/officeDocument/2006/relationships/tags" Target="../tags/tag30.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rcRect t="9967" b="10017"/>
          <a:stretch>
            <a:fillRect/>
          </a:stretch>
        </p:blipFill>
        <p:spPr>
          <a:xfrm>
            <a:off x="6066790" y="2035175"/>
            <a:ext cx="3430905" cy="2202815"/>
          </a:xfrm>
          <a:prstGeom prst="rect">
            <a:avLst/>
          </a:prstGeom>
        </p:spPr>
      </p:pic>
      <p:sp>
        <p:nvSpPr>
          <p:cNvPr id="13" name="矩形 12"/>
          <p:cNvSpPr/>
          <p:nvPr/>
        </p:nvSpPr>
        <p:spPr>
          <a:xfrm>
            <a:off x="988060" y="2023745"/>
            <a:ext cx="5078730" cy="2214245"/>
          </a:xfrm>
          <a:prstGeom prst="rect">
            <a:avLst/>
          </a:prstGeom>
          <a:solidFill>
            <a:srgbClr val="008A55"/>
          </a:solidFill>
          <a:ln>
            <a:noFill/>
          </a:ln>
        </p:spPr>
        <p:style>
          <a:lnRef idx="2">
            <a:schemeClr val="accent3">
              <a:shade val="50000"/>
            </a:schemeClr>
          </a:lnRef>
          <a:fillRef idx="1">
            <a:schemeClr val="accent3"/>
          </a:fillRef>
          <a:effectRef idx="0">
            <a:schemeClr val="accent3"/>
          </a:effectRef>
          <a:fontRef idx="minor">
            <a:schemeClr val="lt1"/>
          </a:fontRef>
        </p:style>
        <p:txBody>
          <a:bodyPr lIns="72571" tIns="36285" rIns="72571" bIns="36285" anchor="ctr"/>
          <a:lstStyle/>
          <a:p>
            <a:pPr algn="ctr">
              <a:defRPr/>
            </a:pPr>
            <a:endParaRPr lang="zh-CN" altLang="en-US" baseline="-25000" dirty="0"/>
          </a:p>
        </p:txBody>
      </p:sp>
      <p:sp>
        <p:nvSpPr>
          <p:cNvPr id="17" name="矩形 16"/>
          <p:cNvSpPr/>
          <p:nvPr/>
        </p:nvSpPr>
        <p:spPr>
          <a:xfrm>
            <a:off x="-24130" y="2023110"/>
            <a:ext cx="530860" cy="2202180"/>
          </a:xfrm>
          <a:prstGeom prst="rect">
            <a:avLst/>
          </a:prstGeom>
          <a:solidFill>
            <a:srgbClr val="FFC000"/>
          </a:solidFill>
          <a:ln>
            <a:noFill/>
          </a:ln>
        </p:spPr>
        <p:style>
          <a:lnRef idx="2">
            <a:schemeClr val="accent3">
              <a:shade val="50000"/>
            </a:schemeClr>
          </a:lnRef>
          <a:fillRef idx="1">
            <a:schemeClr val="accent3"/>
          </a:fillRef>
          <a:effectRef idx="0">
            <a:schemeClr val="accent3"/>
          </a:effectRef>
          <a:fontRef idx="minor">
            <a:schemeClr val="lt1"/>
          </a:fontRef>
        </p:style>
        <p:txBody>
          <a:bodyPr lIns="72571" tIns="36285" rIns="72571" bIns="36285" anchor="ctr"/>
          <a:lstStyle/>
          <a:p>
            <a:pPr algn="ctr">
              <a:defRPr/>
            </a:pPr>
            <a:endParaRPr lang="zh-CN" altLang="en-US" baseline="-25000" dirty="0"/>
          </a:p>
        </p:txBody>
      </p:sp>
      <p:sp>
        <p:nvSpPr>
          <p:cNvPr id="2" name="副标题 2"/>
          <p:cNvSpPr txBox="1"/>
          <p:nvPr/>
        </p:nvSpPr>
        <p:spPr bwMode="auto">
          <a:xfrm>
            <a:off x="2629482" y="3052700"/>
            <a:ext cx="6401820" cy="751046"/>
          </a:xfrm>
          <a:prstGeom prst="rect">
            <a:avLst/>
          </a:prstGeom>
          <a:noFill/>
          <a:ln w="9525">
            <a:noFill/>
            <a:miter lim="800000"/>
          </a:ln>
        </p:spPr>
        <p:txBody>
          <a:bodyPr lIns="84909" tIns="42453" rIns="84909" bIns="42453"/>
          <a:lstStyle/>
          <a:p>
            <a:pPr algn="ctr">
              <a:spcBef>
                <a:spcPct val="20000"/>
              </a:spcBef>
            </a:pPr>
            <a:endParaRPr lang="zh-CN" altLang="en-US" sz="2400" dirty="0">
              <a:solidFill>
                <a:srgbClr val="FFFF00"/>
              </a:solidFill>
              <a:latin typeface="方正黑体简体"/>
              <a:ea typeface="方正黑体简体"/>
              <a:cs typeface="方正黑体简体"/>
            </a:endParaRPr>
          </a:p>
        </p:txBody>
      </p:sp>
      <p:sp>
        <p:nvSpPr>
          <p:cNvPr id="11" name="矩形 10"/>
          <p:cNvSpPr/>
          <p:nvPr/>
        </p:nvSpPr>
        <p:spPr>
          <a:xfrm>
            <a:off x="6066790" y="2036445"/>
            <a:ext cx="3456940" cy="2201545"/>
          </a:xfrm>
          <a:prstGeom prst="rect">
            <a:avLst/>
          </a:prstGeom>
          <a:solidFill>
            <a:srgbClr val="FFE153">
              <a:alpha val="46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lIns="72571" tIns="36285" rIns="72571" bIns="36285" anchor="ctr"/>
          <a:lstStyle/>
          <a:p>
            <a:pPr algn="ctr">
              <a:defRPr/>
            </a:pPr>
            <a:endParaRPr lang="zh-CN" altLang="en-US" baseline="-25000" dirty="0"/>
          </a:p>
        </p:txBody>
      </p:sp>
      <p:sp>
        <p:nvSpPr>
          <p:cNvPr id="3081" name="副标题 2"/>
          <p:cNvSpPr txBox="1"/>
          <p:nvPr/>
        </p:nvSpPr>
        <p:spPr bwMode="auto">
          <a:xfrm>
            <a:off x="988060" y="2023110"/>
            <a:ext cx="5051425" cy="2202180"/>
          </a:xfrm>
          <a:prstGeom prst="rect">
            <a:avLst/>
          </a:prstGeom>
          <a:noFill/>
          <a:ln w="9525">
            <a:noFill/>
            <a:miter lim="800000"/>
          </a:ln>
        </p:spPr>
        <p:txBody>
          <a:bodyPr lIns="84909" tIns="42453" rIns="84909" bIns="42453" anchor="ctr"/>
          <a:lstStyle/>
          <a:p>
            <a:pPr>
              <a:spcBef>
                <a:spcPct val="20000"/>
              </a:spcBef>
              <a:defRPr/>
            </a:pPr>
            <a:endParaRPr lang="en-US" altLang="zh-CN" sz="400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方正黑体简体" pitchFamily="2" charset="-122"/>
            </a:endParaRPr>
          </a:p>
        </p:txBody>
      </p:sp>
      <p:sp>
        <p:nvSpPr>
          <p:cNvPr id="10" name="副标题 2"/>
          <p:cNvSpPr txBox="1"/>
          <p:nvPr/>
        </p:nvSpPr>
        <p:spPr bwMode="auto">
          <a:xfrm>
            <a:off x="1698625" y="2510155"/>
            <a:ext cx="3494405" cy="1089025"/>
          </a:xfrm>
          <a:prstGeom prst="rect">
            <a:avLst/>
          </a:prstGeom>
          <a:noFill/>
          <a:ln w="9525">
            <a:noFill/>
            <a:miter lim="800000"/>
          </a:ln>
        </p:spPr>
        <p:txBody>
          <a:bodyPr lIns="84909" tIns="42453" rIns="84909" bIns="42453"/>
          <a:lstStyle/>
          <a:p>
            <a:pPr>
              <a:spcBef>
                <a:spcPct val="20000"/>
              </a:spcBef>
            </a:pPr>
            <a:r>
              <a:rPr lang="zh-CN" altLang="en-US" sz="3600" dirty="0">
                <a:solidFill>
                  <a:schemeClr val="bg1"/>
                </a:solidFill>
                <a:latin typeface="微软雅黑" panose="020B0503020204020204" pitchFamily="34" charset="-122"/>
                <a:ea typeface="微软雅黑" panose="020B0503020204020204" pitchFamily="34" charset="-122"/>
                <a:cs typeface="方正黑体简体"/>
              </a:rPr>
              <a:t>少年心事当拿云</a:t>
            </a:r>
            <a:endParaRPr lang="zh-CN" altLang="en-US" sz="3600" dirty="0">
              <a:solidFill>
                <a:schemeClr val="bg1"/>
              </a:solidFill>
              <a:latin typeface="微软雅黑" panose="020B0503020204020204" pitchFamily="34" charset="-122"/>
              <a:ea typeface="微软雅黑" panose="020B0503020204020204" pitchFamily="34" charset="-122"/>
              <a:cs typeface="方正黑体简体"/>
            </a:endParaRPr>
          </a:p>
          <a:p>
            <a:pPr algn="r">
              <a:spcBef>
                <a:spcPct val="20000"/>
              </a:spcBef>
            </a:pPr>
            <a:r>
              <a:rPr lang="zh-CN" altLang="en-US" sz="2400" dirty="0">
                <a:solidFill>
                  <a:schemeClr val="bg1"/>
                </a:solidFill>
                <a:latin typeface="微软雅黑" panose="020B0503020204020204" pitchFamily="34" charset="-122"/>
                <a:ea typeface="微软雅黑" panose="020B0503020204020204" pitchFamily="34" charset="-122"/>
                <a:cs typeface="方正黑体简体"/>
              </a:rPr>
              <a:t>——诗歌教学设计</a:t>
            </a:r>
            <a:endParaRPr lang="en-US" altLang="zh-CN" sz="2400" dirty="0">
              <a:solidFill>
                <a:schemeClr val="bg1"/>
              </a:solidFill>
              <a:latin typeface="微软雅黑" panose="020B0503020204020204" pitchFamily="34" charset="-122"/>
              <a:ea typeface="微软雅黑" panose="020B0503020204020204" pitchFamily="34" charset="-122"/>
              <a:cs typeface="方正黑体简体"/>
            </a:endParaRPr>
          </a:p>
        </p:txBody>
      </p:sp>
      <p:sp>
        <p:nvSpPr>
          <p:cNvPr id="4" name="矩形 3"/>
          <p:cNvSpPr/>
          <p:nvPr/>
        </p:nvSpPr>
        <p:spPr>
          <a:xfrm>
            <a:off x="451485" y="2023110"/>
            <a:ext cx="536575" cy="2214245"/>
          </a:xfrm>
          <a:prstGeom prst="rect">
            <a:avLst/>
          </a:prstGeom>
          <a:solidFill>
            <a:srgbClr val="FFE153"/>
          </a:solidFill>
          <a:ln>
            <a:noFill/>
          </a:ln>
        </p:spPr>
        <p:style>
          <a:lnRef idx="2">
            <a:schemeClr val="accent3">
              <a:shade val="50000"/>
            </a:schemeClr>
          </a:lnRef>
          <a:fillRef idx="1">
            <a:schemeClr val="accent3"/>
          </a:fillRef>
          <a:effectRef idx="0">
            <a:schemeClr val="accent3"/>
          </a:effectRef>
          <a:fontRef idx="minor">
            <a:schemeClr val="lt1"/>
          </a:fontRef>
        </p:style>
        <p:txBody>
          <a:bodyPr lIns="72571" tIns="36285" rIns="72571" bIns="36285" anchor="ctr"/>
          <a:lstStyle/>
          <a:p>
            <a:pPr algn="ctr">
              <a:defRPr/>
            </a:pPr>
            <a:endParaRPr lang="zh-CN" altLang="en-US" sz="5400" baseline="-25000" dirty="0" smtClean="0">
              <a:latin typeface="微软雅黑" panose="020B0503020204020204" pitchFamily="34" charset="-122"/>
              <a:ea typeface="微软雅黑" panose="020B0503020204020204" pitchFamily="34" charset="-122"/>
            </a:endParaRPr>
          </a:p>
        </p:txBody>
      </p:sp>
      <p:sp>
        <p:nvSpPr>
          <p:cNvPr id="3" name="文本框 2"/>
          <p:cNvSpPr txBox="1"/>
          <p:nvPr/>
        </p:nvSpPr>
        <p:spPr>
          <a:xfrm>
            <a:off x="988060" y="4455160"/>
            <a:ext cx="4892040" cy="953135"/>
          </a:xfrm>
          <a:prstGeom prst="rect">
            <a:avLst/>
          </a:prstGeom>
          <a:noFill/>
        </p:spPr>
        <p:txBody>
          <a:bodyPr wrap="square" rtlCol="0">
            <a:spAutoFit/>
          </a:bodyPr>
          <a:lstStyle/>
          <a:p>
            <a:r>
              <a:rPr lang="zh-CN" altLang="en-US" sz="2800">
                <a:solidFill>
                  <a:schemeClr val="bg1">
                    <a:lumMod val="50000"/>
                  </a:schemeClr>
                </a:solidFill>
                <a:latin typeface="黑体" panose="02010609060101010101" charset="-122"/>
                <a:ea typeface="黑体" panose="02010609060101010101" charset="-122"/>
                <a:cs typeface="黑体" panose="02010609060101010101" charset="-122"/>
              </a:rPr>
              <a:t>主讲教师：</a:t>
            </a:r>
            <a:r>
              <a:rPr lang="en-US" sz="2800">
                <a:solidFill>
                  <a:schemeClr val="bg1">
                    <a:lumMod val="50000"/>
                  </a:schemeClr>
                </a:solidFill>
                <a:latin typeface="黑体" panose="02010609060101010101" charset="-122"/>
                <a:ea typeface="黑体" panose="02010609060101010101" charset="-122"/>
                <a:cs typeface="黑体" panose="02010609060101010101" charset="-122"/>
                <a:sym typeface="+mn-ea"/>
              </a:rPr>
              <a:t>胡金城 </a:t>
            </a:r>
            <a:r>
              <a:rPr lang="zh-CN" altLang="en-US" sz="2800">
                <a:solidFill>
                  <a:schemeClr val="bg1">
                    <a:lumMod val="50000"/>
                  </a:schemeClr>
                </a:solidFill>
                <a:latin typeface="黑体" panose="02010609060101010101" charset="-122"/>
                <a:ea typeface="黑体" panose="02010609060101010101" charset="-122"/>
                <a:cs typeface="黑体" panose="02010609060101010101" charset="-122"/>
                <a:sym typeface="+mn-ea"/>
              </a:rPr>
              <a:t>特级教师</a:t>
            </a:r>
            <a:endParaRPr lang="en-US" sz="2800">
              <a:solidFill>
                <a:schemeClr val="bg1">
                  <a:lumMod val="50000"/>
                </a:schemeClr>
              </a:solidFill>
              <a:latin typeface="黑体" panose="02010609060101010101" charset="-122"/>
              <a:ea typeface="黑体" panose="02010609060101010101" charset="-122"/>
              <a:cs typeface="黑体" panose="02010609060101010101" charset="-122"/>
              <a:sym typeface="+mn-ea"/>
            </a:endParaRPr>
          </a:p>
          <a:p>
            <a:pPr algn="l"/>
            <a:r>
              <a:rPr sz="2800">
                <a:solidFill>
                  <a:schemeClr val="bg1">
                    <a:lumMod val="50000"/>
                  </a:schemeClr>
                </a:solidFill>
                <a:latin typeface="黑体" panose="02010609060101010101" charset="-122"/>
                <a:ea typeface="黑体" panose="02010609060101010101" charset="-122"/>
                <a:cs typeface="黑体" panose="02010609060101010101" charset="-122"/>
                <a:sym typeface="+mn-ea"/>
              </a:rPr>
              <a:t>北京市平谷区第五中学</a:t>
            </a:r>
            <a:endParaRPr sz="2800">
              <a:solidFill>
                <a:schemeClr val="bg1">
                  <a:lumMod val="50000"/>
                </a:schemeClr>
              </a:solidFill>
              <a:latin typeface="黑体" panose="02010609060101010101" charset="-122"/>
              <a:ea typeface="黑体" panose="02010609060101010101" charset="-122"/>
              <a:cs typeface="黑体" panose="02010609060101010101" charset="-122"/>
              <a:sym typeface="+mn-ea"/>
            </a:endParaRPr>
          </a:p>
        </p:txBody>
      </p:sp>
      <p:sp>
        <p:nvSpPr>
          <p:cNvPr id="100" name="文本框 99"/>
          <p:cNvSpPr txBox="1"/>
          <p:nvPr/>
        </p:nvSpPr>
        <p:spPr>
          <a:xfrm>
            <a:off x="1225550" y="3600450"/>
            <a:ext cx="4892675" cy="583565"/>
          </a:xfrm>
          <a:prstGeom prst="rect">
            <a:avLst/>
          </a:prstGeom>
          <a:noFill/>
          <a:ln w="9525">
            <a:noFill/>
          </a:ln>
        </p:spPr>
        <p:txBody>
          <a:bodyPr wrap="square">
            <a:spAutoFit/>
          </a:bodyPr>
          <a:lstStyle/>
          <a:p>
            <a:pPr indent="0" algn="ctr"/>
            <a:r>
              <a:rPr lang="zh-CN" sz="1600" b="1" dirty="0">
                <a:solidFill>
                  <a:schemeClr val="bg1"/>
                </a:solidFill>
                <a:latin typeface="楷体" panose="02010609060101010101" charset="-122"/>
                <a:ea typeface="楷体" panose="02010609060101010101" charset="-122"/>
              </a:rPr>
              <a:t>部编高中语文必修上册第一</a:t>
            </a:r>
            <a:r>
              <a:rPr lang="zh-CN" sz="1600" b="1" dirty="0" smtClean="0">
                <a:solidFill>
                  <a:schemeClr val="bg1"/>
                </a:solidFill>
                <a:latin typeface="楷体" panose="02010609060101010101" charset="-122"/>
                <a:ea typeface="楷体" panose="02010609060101010101" charset="-122"/>
              </a:rPr>
              <a:t>单元</a:t>
            </a:r>
            <a:r>
              <a:rPr lang="zh-CN" altLang="en-US" sz="1600" b="1" dirty="0">
                <a:solidFill>
                  <a:schemeClr val="bg1"/>
                </a:solidFill>
                <a:latin typeface="楷体" panose="02010609060101010101" charset="-122"/>
                <a:ea typeface="楷体" panose="02010609060101010101" charset="-122"/>
              </a:rPr>
              <a:t>第二课时</a:t>
            </a:r>
            <a:endParaRPr lang="zh-CN" altLang="en-US" sz="1600" b="1" dirty="0">
              <a:solidFill>
                <a:schemeClr val="bg1"/>
              </a:solidFill>
              <a:latin typeface="楷体" panose="02010609060101010101" charset="-122"/>
              <a:ea typeface="楷体" panose="02010609060101010101" charset="-122"/>
            </a:endParaRPr>
          </a:p>
          <a:p>
            <a:pPr indent="0" algn="ctr"/>
            <a:r>
              <a:rPr lang="zh-CN" altLang="en-US" sz="1600" b="1" dirty="0">
                <a:solidFill>
                  <a:schemeClr val="bg1"/>
                </a:solidFill>
                <a:latin typeface="楷体" panose="02010609060101010101" charset="-122"/>
                <a:ea typeface="楷体" panose="02010609060101010101" charset="-122"/>
              </a:rPr>
              <a:t>（《立在地球边上放号》《</a:t>
            </a:r>
            <a:r>
              <a:rPr lang="zh-CN" altLang="en-US" sz="1600" b="1" dirty="0">
                <a:solidFill>
                  <a:schemeClr val="bg1"/>
                </a:solidFill>
                <a:latin typeface="楷体" panose="02010609060101010101" charset="-122"/>
                <a:ea typeface="楷体" panose="02010609060101010101" charset="-122"/>
                <a:sym typeface="+mn-ea"/>
              </a:rPr>
              <a:t>峨日朵雪峰之侧</a:t>
            </a:r>
            <a:r>
              <a:rPr lang="zh-CN" altLang="en-US" sz="1600" b="1" dirty="0">
                <a:solidFill>
                  <a:schemeClr val="bg1"/>
                </a:solidFill>
                <a:latin typeface="楷体" panose="02010609060101010101" charset="-122"/>
                <a:ea typeface="楷体" panose="02010609060101010101" charset="-122"/>
              </a:rPr>
              <a:t>》）</a:t>
            </a:r>
            <a:endParaRPr lang="zh-CN" altLang="en-US" sz="1600" b="1" dirty="0">
              <a:solidFill>
                <a:schemeClr val="bg1"/>
              </a:solidFill>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par>
    </p:tnLst>
    <p:bldLst>
      <p:bldP spid="2"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977900" y="681990"/>
            <a:ext cx="2316480" cy="521970"/>
          </a:xfrm>
          <a:prstGeom prst="rect">
            <a:avLst/>
          </a:prstGeom>
          <a:noFill/>
        </p:spPr>
        <p:txBody>
          <a:bodyPr wrap="none" rtlCol="0">
            <a:spAutoFit/>
          </a:bodyPr>
          <a:p>
            <a:pPr algn="l"/>
            <a:r>
              <a:rPr lang="zh-CN" altLang="en-US" sz="2800" b="1">
                <a:latin typeface="微软雅黑" panose="020B0503020204020204" pitchFamily="34" charset="-122"/>
                <a:ea typeface="微软雅黑" panose="020B0503020204020204" pitchFamily="34" charset="-122"/>
              </a:rPr>
              <a:t>四、内容赏析</a:t>
            </a:r>
            <a:endParaRPr lang="zh-CN" altLang="en-US" sz="2800" b="1">
              <a:latin typeface="微软雅黑" panose="020B0503020204020204" pitchFamily="34" charset="-122"/>
              <a:ea typeface="微软雅黑" panose="020B0503020204020204" pitchFamily="34" charset="-122"/>
            </a:endParaRPr>
          </a:p>
        </p:txBody>
      </p:sp>
      <p:sp>
        <p:nvSpPr>
          <p:cNvPr id="11" name="文本框 10"/>
          <p:cNvSpPr txBox="1"/>
          <p:nvPr/>
        </p:nvSpPr>
        <p:spPr>
          <a:xfrm>
            <a:off x="1522095" y="1197610"/>
            <a:ext cx="4815840" cy="460375"/>
          </a:xfrm>
          <a:prstGeom prst="rect">
            <a:avLst/>
          </a:prstGeom>
          <a:noFill/>
        </p:spPr>
        <p:txBody>
          <a:bodyPr wrap="none" rtlCol="0">
            <a:spAutoFit/>
          </a:bodyPr>
          <a:p>
            <a:pPr algn="l"/>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1. 试用自己的语言描绘诗歌画面</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nvSpPr>
        <p:spPr>
          <a:xfrm>
            <a:off x="914400" y="1600835"/>
            <a:ext cx="9605010" cy="4523105"/>
          </a:xfrm>
          <a:prstGeom prst="rect">
            <a:avLst/>
          </a:prstGeom>
          <a:noFill/>
        </p:spPr>
        <p:txBody>
          <a:bodyPr wrap="square" rtlCol="0">
            <a:spAutoFit/>
          </a:bodyPr>
          <a:p>
            <a:pPr algn="l" fontAlgn="auto">
              <a:lnSpc>
                <a:spcPct val="15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这首诗展现在读者面前的，是一个巨人的形象。他站在地球边上，站在“全方位”俯瞰地球的立足点上，吹响一声声响彻寰宇的号角。他的号角声欢呼在怒涌的白云、壮丽的北冰洋，也欢呼在要把地球推倒的太平洋——欢呼来自空间各个方向。排山倒海般的洪涛既具有巨大的破坏力，又蕴藏着同样巨大的创造力，那就看人们能否掌握它、驾驭它。看吧，滚滚而来的洪涛正在不断地努力向前，描绘着“力的绘画”，表演着“力的舞蹈”，演奏着“力的音乐”，抒写着“力的诗歌”，激荡着“力的律吕”。</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advClick="0" advTm="6000">
    <p:cove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897255" y="866140"/>
            <a:ext cx="9923780" cy="4523105"/>
          </a:xfrm>
          <a:prstGeom prst="rect">
            <a:avLst/>
          </a:prstGeom>
          <a:noFill/>
        </p:spPr>
        <p:txBody>
          <a:bodyPr wrap="square" rtlCol="0">
            <a:spAutoFit/>
          </a:bodyPr>
          <a:p>
            <a:pPr indent="457200" algn="l" fontAlgn="auto">
              <a:lnSpc>
                <a:spcPct val="150000"/>
              </a:lnSpc>
              <a:spcAft>
                <a:spcPts val="0"/>
              </a:spcAft>
            </a:pPr>
            <a:r>
              <a:rPr lang="en-US" altLang="zh-CN" sz="2400" b="1" spc="5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b="1" spc="5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.形象解读——内容理解</a:t>
            </a:r>
            <a:endParaRPr lang="zh-CN" altLang="en-US" sz="2400" b="1" spc="50" dirty="0">
              <a:ln w="3175">
                <a:noFill/>
                <a:prstDash val="dash"/>
              </a:ln>
              <a:solidFill>
                <a:srgbClr val="3C3C41">
                  <a:lumMod val="85000"/>
                  <a:lumOff val="1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lnSpc>
                <a:spcPct val="150000"/>
              </a:lnSpc>
              <a:spcAft>
                <a:spcPts val="0"/>
              </a:spcAft>
            </a:pPr>
            <a:r>
              <a:rPr lang="zh-CN" altLang="en-US" sz="2400" spc="50" dirty="0">
                <a:ln w="3175">
                  <a:noFill/>
                  <a:prstDash val="dash"/>
                </a:ln>
                <a:solidFill>
                  <a:srgbClr val="3C3C41">
                    <a:lumMod val="85000"/>
                    <a:lumOff val="1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①“力的绘画，力的舞蹈，力的音乐，力的诗歌，力的律吕哟！”主语是？——洪涛。</a:t>
            </a:r>
            <a:endParaRPr lang="zh-CN" altLang="en-US" sz="2400" spc="50" dirty="0">
              <a:ln w="3175">
                <a:noFill/>
                <a:prstDash val="dash"/>
              </a:ln>
              <a:solidFill>
                <a:srgbClr val="3C3C41">
                  <a:lumMod val="85000"/>
                  <a:lumOff val="1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lnSpc>
                <a:spcPct val="150000"/>
              </a:lnSpc>
              <a:spcAft>
                <a:spcPts val="0"/>
              </a:spcAft>
            </a:pPr>
            <a:r>
              <a:rPr lang="zh-CN" altLang="en-US" sz="2400" spc="50" dirty="0">
                <a:ln w="3175">
                  <a:noFill/>
                  <a:prstDash val="dash"/>
                </a:ln>
                <a:solidFill>
                  <a:srgbClr val="3C3C41">
                    <a:lumMod val="85000"/>
                    <a:lumOff val="1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洪涛的暗示性（联想）</a:t>
            </a:r>
            <a:r>
              <a:rPr lang="en-US" altLang="zh-CN" sz="2400" spc="50" dirty="0">
                <a:ln w="3175">
                  <a:noFill/>
                  <a:prstDash val="dash"/>
                </a:ln>
                <a:solidFill>
                  <a:srgbClr val="3C3C41">
                    <a:lumMod val="85000"/>
                    <a:lumOff val="1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spc="50" dirty="0">
                <a:ln w="3175">
                  <a:noFill/>
                  <a:prstDash val="dash"/>
                </a:ln>
                <a:solidFill>
                  <a:srgbClr val="3C3C41">
                    <a:lumMod val="85000"/>
                    <a:lumOff val="15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大自然雄伟和壮丽的景色、青春的生命力、五四时期向旧世界、旧文化、旧传统猛烈冲击的时代精神、民主与科学的时代力量……</a:t>
            </a:r>
            <a:endParaRPr lang="zh-CN" altLang="en-US" sz="2400" spc="50" dirty="0">
              <a:ln w="3175">
                <a:noFill/>
                <a:prstDash val="dash"/>
              </a:ln>
              <a:solidFill>
                <a:srgbClr val="3C3C41">
                  <a:lumMod val="85000"/>
                  <a:lumOff val="1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lnSpc>
                <a:spcPct val="150000"/>
              </a:lnSpc>
              <a:spcAft>
                <a:spcPts val="0"/>
              </a:spcAft>
              <a:buClrTx/>
              <a:buSzTx/>
              <a:buFontTx/>
            </a:pPr>
            <a:r>
              <a:rPr lang="zh-CN" altLang="en-US" sz="2400" b="1" spc="5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3.诗歌写作借鉴点</a:t>
            </a:r>
            <a:endParaRPr lang="zh-CN" altLang="en-US" sz="2400" b="1" spc="50" dirty="0">
              <a:ln w="3175">
                <a:noFill/>
                <a:prstDash val="dash"/>
              </a:ln>
              <a:solidFill>
                <a:srgbClr val="3C3C41">
                  <a:lumMod val="85000"/>
                  <a:lumOff val="15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lnSpc>
                <a:spcPct val="150000"/>
              </a:lnSpc>
              <a:spcAft>
                <a:spcPts val="0"/>
              </a:spcAft>
              <a:buClrTx/>
              <a:buSzTx/>
              <a:buFontTx/>
            </a:pPr>
            <a:r>
              <a:rPr lang="zh-CN" altLang="en-US" sz="2400" b="1"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情感抒发</a:t>
            </a:r>
            <a:r>
              <a:rPr lang="en-US" altLang="zh-CN" sz="2400" b="1"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直抒胸臆</a:t>
            </a:r>
            <a:r>
              <a:rPr lang="en-US" altLang="zh-CN" sz="2400" b="1"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感叹词</a:t>
            </a:r>
            <a:endParaRPr lang="zh-CN" altLang="en-US" sz="2400" b="1"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advClick="0" advTm="6000">
    <p:cove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Title 6"/>
          <p:cNvSpPr txBox="1"/>
          <p:nvPr>
            <p:custDataLst>
              <p:tags r:id="rId1"/>
            </p:custDataLst>
          </p:nvPr>
        </p:nvSpPr>
        <p:spPr>
          <a:xfrm>
            <a:off x="2946400" y="429895"/>
            <a:ext cx="4927600" cy="374650"/>
          </a:xfrm>
          <a:prstGeom prst="rect">
            <a:avLst/>
          </a:prstGeom>
          <a:solidFill>
            <a:schemeClr val="accent1"/>
          </a:solidFill>
          <a:ln w="3175">
            <a:noFill/>
            <a:prstDash val="dash"/>
          </a:ln>
        </p:spPr>
        <p:txBody>
          <a:bodyPr wrap="square" lIns="68026" tIns="34013" rIns="68026" bIns="34013"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lvl="0">
              <a:lnSpc>
                <a:spcPct val="100000"/>
              </a:lnSpc>
              <a:spcAft>
                <a:spcPts val="800"/>
              </a:spcAft>
              <a:defRPr/>
            </a:pPr>
            <a:r>
              <a:rPr lang="zh-CN" altLang="en-US" sz="2000" b="1" spc="300">
                <a:ln w="3175">
                  <a:noFill/>
                  <a:prstDash val="dash"/>
                </a:ln>
                <a:solidFill>
                  <a:schemeClr val="bg1"/>
                </a:solidFill>
                <a:cs typeface="微软雅黑" panose="020B0503020204020204" pitchFamily="34" charset="-122"/>
                <a:sym typeface="+mn-ea"/>
              </a:rPr>
              <a:t>《峨日朵雪峰之侧》</a:t>
            </a:r>
            <a:r>
              <a:rPr lang="zh-CN" altLang="en-US" sz="2000" spc="300">
                <a:ln w="3175">
                  <a:noFill/>
                  <a:prstDash val="dash"/>
                </a:ln>
                <a:solidFill>
                  <a:schemeClr val="bg1"/>
                </a:solidFill>
                <a:cs typeface="微软雅黑" panose="020B0503020204020204" pitchFamily="34" charset="-122"/>
                <a:sym typeface="+mn-ea"/>
              </a:rPr>
              <a:t>——象、境、意</a:t>
            </a:r>
            <a:endParaRPr lang="zh-CN" altLang="en-US" sz="2000" spc="300">
              <a:ln w="3175">
                <a:noFill/>
                <a:prstDash val="dash"/>
              </a:ln>
              <a:solidFill>
                <a:schemeClr val="bg1"/>
              </a:solidFill>
              <a:cs typeface="微软雅黑" panose="020B0503020204020204" pitchFamily="34" charset="-122"/>
              <a:sym typeface="+mn-ea"/>
            </a:endParaRPr>
          </a:p>
        </p:txBody>
      </p:sp>
      <p:sp>
        <p:nvSpPr>
          <p:cNvPr id="4" name="文本框 3"/>
          <p:cNvSpPr txBox="1"/>
          <p:nvPr/>
        </p:nvSpPr>
        <p:spPr>
          <a:xfrm>
            <a:off x="977900" y="1494790"/>
            <a:ext cx="6174740" cy="4523105"/>
          </a:xfrm>
          <a:prstGeom prst="rect">
            <a:avLst/>
          </a:prstGeom>
          <a:noFill/>
        </p:spPr>
        <p:txBody>
          <a:bodyPr wrap="square" rtlCol="0">
            <a:spAutoFit/>
          </a:bodyPr>
          <a:p>
            <a:pPr algn="l" fontAlgn="auto">
              <a:lnSpc>
                <a:spcPct val="120000"/>
              </a:lnSpc>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王昌耀（1936～2000），笔名昌耀，湖南桃源人。1950年参军，1951年春赴朝鲜作战，其间曾两度回国参加文化培训。1953年“停战协定”签字前十余日，身负重伤，从此永远离开了部队。1955年赴青海参加大西北开发。1957年因一首短诗被定为右派，遭受了二十余年的坎坷与磨难。1979年重返文坛，任青海省作协副主席、荣誉主席，专业作家。1985年加入中国作家协会。著有《昌耀抒情诗集》《一个挑战的旅行者步行在上帝的沙盘》《昌耀的诗》等。他被人誉为“他那一辈人中唯一可以被称作诗人的人”“最信赖的诗人”“中国当代最杰出的诗人之一”“当代诗歌史上的一个传奇”。</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977900" y="910590"/>
            <a:ext cx="2316480" cy="521970"/>
          </a:xfrm>
          <a:prstGeom prst="rect">
            <a:avLst/>
          </a:prstGeom>
          <a:noFill/>
        </p:spPr>
        <p:txBody>
          <a:bodyPr wrap="none" rtlCol="0">
            <a:spAutoFit/>
          </a:bodyPr>
          <a:p>
            <a:pPr algn="l"/>
            <a:r>
              <a:rPr lang="zh-CN" altLang="en-US" sz="2800" b="1">
                <a:latin typeface="微软雅黑" panose="020B0503020204020204" pitchFamily="34" charset="-122"/>
                <a:ea typeface="微软雅黑" panose="020B0503020204020204" pitchFamily="34" charset="-122"/>
              </a:rPr>
              <a:t>一、作者简介</a:t>
            </a:r>
            <a:endParaRPr lang="zh-CN" altLang="en-US" sz="2800" b="1">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stretch>
            <a:fillRect/>
          </a:stretch>
        </p:blipFill>
        <p:spPr>
          <a:xfrm>
            <a:off x="7527925" y="1261745"/>
            <a:ext cx="3098800" cy="4539615"/>
          </a:xfrm>
          <a:prstGeom prst="rect">
            <a:avLst/>
          </a:prstGeom>
        </p:spPr>
      </p:pic>
    </p:spTree>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977900" y="681990"/>
            <a:ext cx="2316480" cy="521970"/>
          </a:xfrm>
          <a:prstGeom prst="rect">
            <a:avLst/>
          </a:prstGeom>
          <a:noFill/>
        </p:spPr>
        <p:txBody>
          <a:bodyPr wrap="none" rtlCol="0">
            <a:spAutoFit/>
          </a:bodyPr>
          <a:p>
            <a:pPr algn="l"/>
            <a:r>
              <a:rPr lang="zh-CN" altLang="en-US" sz="2800" b="1">
                <a:latin typeface="微软雅黑" panose="020B0503020204020204" pitchFamily="34" charset="-122"/>
                <a:ea typeface="微软雅黑" panose="020B0503020204020204" pitchFamily="34" charset="-122"/>
              </a:rPr>
              <a:t>二、创作背景</a:t>
            </a:r>
            <a:endParaRPr lang="zh-CN" altLang="en-US" sz="2800" b="1">
              <a:latin typeface="微软雅黑" panose="020B0503020204020204" pitchFamily="34" charset="-122"/>
              <a:ea typeface="微软雅黑" panose="020B0503020204020204" pitchFamily="34" charset="-122"/>
            </a:endParaRPr>
          </a:p>
        </p:txBody>
      </p:sp>
      <p:sp>
        <p:nvSpPr>
          <p:cNvPr id="4" name="文本框 3"/>
          <p:cNvSpPr txBox="1"/>
          <p:nvPr/>
        </p:nvSpPr>
        <p:spPr>
          <a:xfrm>
            <a:off x="901700" y="1255395"/>
            <a:ext cx="9829800" cy="1938020"/>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1957年，中共中央发出指示，在全国范围内开展了一场波及社会各阶层的群众性反右派斗争。这一运动后来被严重扩大化，一大批响应党的号召仗义执言的知识分子和民主党派人士被错误的确定为“右派分子”，遭到不同程度的迫害。这首诗写于1962年8月，作者因被打成右</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派，正在距峨堡乡不远的青海省八宝农场接受劳动改造。</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6495415" y="3177540"/>
            <a:ext cx="4224655" cy="2625090"/>
          </a:xfrm>
          <a:prstGeom prst="rect">
            <a:avLst/>
          </a:prstGeom>
        </p:spPr>
      </p:pic>
      <p:sp>
        <p:nvSpPr>
          <p:cNvPr id="7" name="文本框 6"/>
          <p:cNvSpPr txBox="1"/>
          <p:nvPr/>
        </p:nvSpPr>
        <p:spPr>
          <a:xfrm>
            <a:off x="977900" y="2787015"/>
            <a:ext cx="5516880" cy="3046095"/>
          </a:xfrm>
          <a:prstGeom prst="rect">
            <a:avLst/>
          </a:prstGeom>
          <a:noFill/>
        </p:spPr>
        <p:txBody>
          <a:bodyPr wrap="square" rtlCol="0">
            <a:spAutoFit/>
          </a:bodyPr>
          <a:p>
            <a:pPr algn="l"/>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l"/>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     “峨日朵”是现在的海北藏族自治州祁连县的峨堡镇的老百姓对“峨堡”一词的口语发音，“峨日朵雪峰”便是峨堡乡境内的祁连山脉中一座或者几座小雪峰。它们原本没有自己独立的名字，诗人拿来作为诗中一个如画的诗作之远景而已。</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advClick="0" advTm="6000">
    <p:cove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916940" y="1881505"/>
            <a:ext cx="9812020" cy="3415030"/>
          </a:xfrm>
          <a:prstGeom prst="rect">
            <a:avLst/>
          </a:prstGeom>
          <a:noFill/>
        </p:spPr>
        <p:txBody>
          <a:bodyPr wrap="square" rtlCol="0" anchor="t">
            <a:spAutoFit/>
          </a:bodyPr>
          <a:p>
            <a:pPr indent="467995" algn="l" fontAlgn="auto">
              <a:lnSpc>
                <a:spcPct val="150000"/>
              </a:lnSpc>
              <a:spcAft>
                <a:spcPts val="0"/>
              </a:spcAft>
              <a:buClrTx/>
              <a:buSzTx/>
              <a:buFontTx/>
            </a:pPr>
            <a:r>
              <a:rPr lang="en-US" altLang="zh-CN" sz="2400" b="1"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b="1"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词语积累：</a:t>
            </a:r>
            <a:endParaRPr lang="zh-CN" altLang="en-US"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67995" algn="l" fontAlgn="auto">
              <a:lnSpc>
                <a:spcPct val="150000"/>
              </a:lnSpc>
              <a:spcAft>
                <a:spcPts val="0"/>
              </a:spcAft>
              <a:buClrTx/>
              <a:buSzTx/>
              <a:buFontTx/>
            </a:pPr>
            <a:r>
              <a:rPr lang="zh-CN" altLang="en-US"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薄壁    石砾    深渊    嚣（xiāo）鸣    </a:t>
            </a:r>
            <a:endParaRPr lang="zh-CN" altLang="en-US"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67995" algn="l" fontAlgn="auto">
              <a:lnSpc>
                <a:spcPct val="150000"/>
              </a:lnSpc>
              <a:spcAft>
                <a:spcPts val="0"/>
              </a:spcAft>
              <a:buClrTx/>
              <a:buSzTx/>
              <a:buFontTx/>
            </a:pPr>
            <a:r>
              <a:rPr lang="zh-CN" altLang="en-US" sz="2400" spc="5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铆钉     </a:t>
            </a:r>
            <a:r>
              <a:rPr lang="zh-CN" altLang="en-US" sz="2400" spc="5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锈蚀    赐予</a:t>
            </a:r>
            <a:endParaRPr lang="zh-CN" altLang="en-US" sz="2400" spc="5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67995" algn="l" fontAlgn="auto">
              <a:lnSpc>
                <a:spcPct val="150000"/>
              </a:lnSpc>
              <a:spcAft>
                <a:spcPts val="0"/>
              </a:spcAft>
              <a:buClrTx/>
              <a:buSzTx/>
              <a:buFontTx/>
            </a:pPr>
            <a:r>
              <a:rPr lang="zh-CN" altLang="en-US"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揳（xiē）：把楔子、钉子等捶打到物体里面。</a:t>
            </a:r>
            <a:endParaRPr lang="zh-CN" altLang="en-US"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67995" algn="l" fontAlgn="auto">
              <a:lnSpc>
                <a:spcPct val="150000"/>
              </a:lnSpc>
              <a:spcAft>
                <a:spcPts val="0"/>
              </a:spcAft>
              <a:buClrTx/>
              <a:buSzTx/>
              <a:buFontTx/>
            </a:pPr>
            <a:r>
              <a:rPr lang="zh-CN" altLang="en-US"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罅（xià）隙：缝隙。  </a:t>
            </a:r>
            <a:endParaRPr lang="zh-CN" altLang="en-US"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67995" algn="l" fontAlgn="auto">
              <a:lnSpc>
                <a:spcPct val="150000"/>
              </a:lnSpc>
              <a:spcAft>
                <a:spcPts val="0"/>
              </a:spcAft>
              <a:buClrTx/>
              <a:buSzTx/>
              <a:buFontTx/>
            </a:pPr>
            <a:endParaRPr lang="zh-CN" altLang="en-US"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77900" y="681990"/>
            <a:ext cx="5819140" cy="521970"/>
          </a:xfrm>
          <a:prstGeom prst="rect">
            <a:avLst/>
          </a:prstGeom>
          <a:noFill/>
        </p:spPr>
        <p:txBody>
          <a:bodyPr wrap="none" rtlCol="0">
            <a:spAutoFit/>
          </a:bodyPr>
          <a:p>
            <a:pPr algn="l"/>
            <a:r>
              <a:rPr lang="zh-CN" altLang="en-US" sz="2800" b="1">
                <a:latin typeface="微软雅黑" panose="020B0503020204020204" pitchFamily="34" charset="-122"/>
                <a:ea typeface="微软雅黑" panose="020B0503020204020204" pitchFamily="34" charset="-122"/>
              </a:rPr>
              <a:t>三、阅读与赏析</a:t>
            </a:r>
            <a:r>
              <a:rPr lang="en-US" altLang="zh-CN" sz="2400">
                <a:latin typeface="微软雅黑" panose="020B0503020204020204" pitchFamily="34" charset="-122"/>
                <a:ea typeface="微软雅黑" panose="020B0503020204020204" pitchFamily="34" charset="-122"/>
              </a:rPr>
              <a:t>——</a:t>
            </a:r>
            <a:r>
              <a:rPr lang="zh-CN" altLang="en-US" sz="2400" spc="5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学生落实在笔头上</a:t>
            </a:r>
            <a:endParaRPr lang="zh-CN" altLang="en-US" sz="2400" spc="5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advClick="0" advTm="6000">
    <p:cove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901700" y="1013460"/>
            <a:ext cx="9827895" cy="4523105"/>
          </a:xfrm>
          <a:prstGeom prst="rect">
            <a:avLst/>
          </a:prstGeom>
          <a:noFill/>
        </p:spPr>
        <p:txBody>
          <a:bodyPr wrap="square" rtlCol="0" anchor="t">
            <a:spAutoFit/>
          </a:bodyPr>
          <a:p>
            <a:pPr indent="467995" algn="l" fontAlgn="auto">
              <a:lnSpc>
                <a:spcPct val="150000"/>
              </a:lnSpc>
              <a:spcAft>
                <a:spcPts val="0"/>
              </a:spcAft>
              <a:buClrTx/>
              <a:buSzTx/>
              <a:buFontTx/>
            </a:pPr>
            <a:r>
              <a:rPr lang="en-US" altLang="zh-CN" sz="2400" b="1"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2. </a:t>
            </a:r>
            <a:r>
              <a:rPr lang="zh-CN" altLang="en-US" sz="2400" b="1"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题目“峨日朵雪峰之侧”的“侧”如何理解？</a:t>
            </a:r>
            <a:endParaRPr lang="zh-CN" altLang="en-US" sz="2400" b="1"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67995" algn="l" fontAlgn="auto">
              <a:lnSpc>
                <a:spcPct val="150000"/>
              </a:lnSpc>
              <a:spcAft>
                <a:spcPts val="0"/>
              </a:spcAft>
            </a:pPr>
            <a:r>
              <a:rPr lang="zh-CN" altLang="en-US" sz="2400" spc="5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【引导与明确】</a:t>
            </a:r>
            <a:endParaRPr lang="zh-CN" altLang="en-US"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67995" algn="l" fontAlgn="auto">
              <a:lnSpc>
                <a:spcPct val="150000"/>
              </a:lnSpc>
              <a:spcAft>
                <a:spcPts val="0"/>
              </a:spcAft>
            </a:pPr>
            <a:r>
              <a:rPr lang="zh-CN" altLang="en-US" sz="2400" spc="5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相关联想</a:t>
            </a:r>
            <a:r>
              <a:rPr altLang="zh-CN" sz="2400" spc="5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spc="5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雪峰之巅、雪峰之麓、雪峰之侧。</a:t>
            </a:r>
            <a:endParaRPr lang="zh-CN" altLang="en-US"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67995" algn="l" fontAlgn="auto">
              <a:lnSpc>
                <a:spcPct val="150000"/>
              </a:lnSpc>
              <a:spcAft>
                <a:spcPts val="0"/>
              </a:spcAft>
            </a:pPr>
            <a:r>
              <a:rPr lang="zh-CN" altLang="en-US" sz="2400" spc="5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雪峰之侧</a:t>
            </a:r>
            <a:r>
              <a:rPr altLang="zh-CN" sz="2400" spc="5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spc="5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rPr>
              <a:t>半山腰。“这是我此刻仅能征服的高度了”，紧扣题目，互作注释：“我”攀至陡峻的峨日朵雪峰的半山腰。这是历尽艰辛的攀登，这是竭尽所能才达到的高度，这是我当下生命所及的高度，今后还将有新的高度，这一高度与自己的目标尚有距离，是丰满的自信、现实的坚持与客观的无奈的交融。</a:t>
            </a:r>
            <a:endParaRPr lang="zh-CN" altLang="en-US" sz="2400" spc="50" dirty="0">
              <a:ln w="3175">
                <a:noFill/>
                <a:prstDash val="dash"/>
              </a:ln>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advClick="0" advTm="6000">
    <p:cove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896620" y="1204595"/>
            <a:ext cx="9782810" cy="3530600"/>
          </a:xfrm>
          <a:prstGeom prst="rect">
            <a:avLst/>
          </a:prstGeom>
          <a:noFill/>
        </p:spPr>
        <p:txBody>
          <a:bodyPr wrap="square" rtlCol="0" anchor="t">
            <a:spAutoFit/>
          </a:bodyPr>
          <a:p>
            <a:pPr indent="467995" algn="l" fontAlgn="auto">
              <a:lnSpc>
                <a:spcPct val="150000"/>
              </a:lnSpc>
              <a:spcAft>
                <a:spcPts val="0"/>
              </a:spcAft>
            </a:pPr>
            <a:r>
              <a:rPr lang="en-US" altLang="zh-CN" sz="2400" b="1"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b="1"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“一只小得可怜的蜘蛛”的形象，如何理解。</a:t>
            </a:r>
            <a:endParaRPr lang="zh-CN" altLang="en-US" sz="2400" b="1" spc="50" dirty="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67995" algn="l" fontAlgn="auto">
              <a:lnSpc>
                <a:spcPct val="150000"/>
              </a:lnSpc>
              <a:spcAft>
                <a:spcPts val="0"/>
              </a:spcAft>
            </a:pPr>
            <a:endParaRPr lang="zh-CN" altLang="en-US" sz="5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67995" algn="l" fontAlgn="auto">
              <a:lnSpc>
                <a:spcPct val="150000"/>
              </a:lnSpc>
              <a:spcAft>
                <a:spcPts val="0"/>
              </a:spcAft>
            </a:pPr>
            <a:r>
              <a:rPr lang="zh-CN" altLang="en-US"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雪峰、落日、山海、石砾、巨石的罅隙、雄鹰、雪豹，锈蚀的岩壁一系列</a:t>
            </a:r>
            <a:r>
              <a:rPr lang="zh-CN" altLang="zh-CN" sz="2400" b="1" kern="100" dirty="0">
                <a:solidFill>
                  <a:schemeClr val="tx1"/>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mn-ea"/>
              </a:rPr>
              <a:t>形象</a:t>
            </a:r>
            <a:r>
              <a:rPr lang="zh-CN" altLang="en-US"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，构成雄浑、壮美、崇高、紧张的</a:t>
            </a:r>
            <a:r>
              <a:rPr lang="zh-CN" altLang="zh-CN" sz="2400" b="1" kern="100" dirty="0">
                <a:solidFill>
                  <a:schemeClr val="tx1"/>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mn-ea"/>
              </a:rPr>
              <a:t>审美特征</a:t>
            </a:r>
            <a:r>
              <a:rPr lang="zh-CN" altLang="en-US"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sz="2400" b="1" kern="100" dirty="0">
                <a:solidFill>
                  <a:schemeClr val="tx1"/>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mn-ea"/>
              </a:rPr>
              <a:t>意境</a:t>
            </a:r>
            <a:r>
              <a:rPr lang="zh-CN" altLang="en-US"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），与蜘蛛弱小、可怜、默享的形象特征形成鲜明对比，突出了生命的谦卑与坚毅，</a:t>
            </a:r>
            <a:r>
              <a:rPr lang="zh-CN" altLang="zh-CN" sz="2400" b="1" kern="100" dirty="0">
                <a:solidFill>
                  <a:schemeClr val="tx1"/>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mn-ea"/>
              </a:rPr>
              <a:t>表达</a:t>
            </a:r>
            <a:r>
              <a:rPr lang="zh-CN" altLang="en-US"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对生命的热爱，对生命力的赞颂。</a:t>
            </a:r>
            <a:endParaRPr lang="zh-CN" altLang="en-US"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67995" algn="l" fontAlgn="auto">
              <a:lnSpc>
                <a:spcPct val="150000"/>
              </a:lnSpc>
              <a:spcAft>
                <a:spcPts val="0"/>
              </a:spcAft>
            </a:pPr>
            <a:endParaRPr lang="zh-CN" altLang="en-US" sz="2400" spc="50" dirty="0">
              <a:ln w="3175">
                <a:noFill/>
                <a:prstDash val="dash"/>
              </a:ln>
              <a:solidFill>
                <a:srgbClr val="3C3C41">
                  <a:lumMod val="85000"/>
                  <a:lumOff val="15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advClick="0" advTm="6000">
    <p:cove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895350" y="1250315"/>
            <a:ext cx="9828530" cy="4477385"/>
          </a:xfrm>
          <a:prstGeom prst="rect">
            <a:avLst/>
          </a:prstGeom>
          <a:noFill/>
        </p:spPr>
        <p:txBody>
          <a:bodyPr wrap="square" rtlCol="0" anchor="t">
            <a:spAutoFit/>
          </a:bodyPr>
          <a:p>
            <a:pPr fontAlgn="auto">
              <a:lnSpc>
                <a:spcPct val="150000"/>
              </a:lnSpc>
            </a:pP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4. </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描绘画面的时候采用了哪些表现方法？</a:t>
            </a:r>
            <a:endPar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endParaRPr lang="zh-CN" altLang="en-US" sz="80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  视听合一</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：视觉——“我”吃惊地看到一派壮丽的雪峰落日景象；听觉形象——滑坡的石砾引动深渊的嚣鸣，如军旅的杀声渐远而去。视听合一，表明“我“在这个高度上的坚持决非易事。</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特写镜头</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：一只小小的蜘蛛在岩壁上与“我“同在!对生命的热爱、对生命力的赞颂，就是从这只小小的蜘蛛表露出来的。很多时候，不起眼的细小意象比司空见惯的“波澜壮阔“更有力量。</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advClick="0" advTm="6000">
    <p:cove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874395" y="1260475"/>
            <a:ext cx="9888855" cy="3969385"/>
          </a:xfrm>
          <a:prstGeom prst="rect">
            <a:avLst/>
          </a:prstGeom>
          <a:noFill/>
        </p:spPr>
        <p:txBody>
          <a:bodyPr wrap="square" rtlCol="0" anchor="t">
            <a:spAutoFit/>
          </a:bodyPr>
          <a:p>
            <a:pPr fontAlgn="auto">
              <a:lnSpc>
                <a:spcPct val="15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强烈的对比</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两组意象形成鲜明而浓烈的对比：强大和弱小、光明与幽暗、热闹与沉寂、高拔与低矮。在峨日朵雪峰之侧坚守住高度的不是强大的雄鹰或雪豹，而是弱小得可怜的蜘蛛；光明的太阳不过是虚妄的神明和幻象的真理的别称，堆砌的石砾不过是狂热的信念、迷信的追求、廉价的乐观的代号，而它们正在跃入幽暗却引力无穷的山海，正在滑向棕色的深渊；一派嚣鸣的、象军旅的喊杀声的，原来是在“滑坡”，是在“远去”，而接纳和归结它们的恰恰是沉寂和冷静。</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advClick="0" advTm="6000">
    <p:cove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553720" y="231775"/>
            <a:ext cx="10592435" cy="6185535"/>
          </a:xfrm>
          <a:prstGeom prst="rect">
            <a:avLst/>
          </a:prstGeom>
          <a:noFill/>
        </p:spPr>
        <p:txBody>
          <a:bodyPr wrap="square" rtlCol="0" anchor="t">
            <a:spAutoFit/>
          </a:bodyPr>
          <a:p>
            <a:pPr indent="457200" fontAlgn="auto">
              <a:lnSpc>
                <a:spcPct val="150000"/>
              </a:lnSpc>
            </a:pPr>
            <a:r>
              <a:rPr lang="en-US" alt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诗人李以亮曾这样点评《峨日朵雪峰之侧》这首诗：一首孤绝的超越之诗。那么你认为这首诗表现的是孤绝之境的超越还是超越之后落入的孤绝？</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这首诗表现的是孤绝之境的超越：</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昌耀是一个孤独的诗人，他自始自终有着一种震动人心的忧郁和伤感，而隐藏在这背后的是诗人对生命本真与尊严的追寻和捍卫。在这首诗中诗人似乎是一个冷静的旁观者，又似乎是一个积极的生命体验者，他在这首诗中开始他的征服之旅，继而完成旅途，继而完成了自我超越。</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联系写作背景，昌耀并没有与那个时代一同“滑坡”，而是在峨日朵雪峰之侧占稳了自己的高度。这是生命意志和生命强力的伟岸展示，呈示在这种高度的生命必定是强健和雄壮者的生命，定格在这种险峰的姿态必定是胜利者的姿态！</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advClick="0" advTm="6000">
    <p:cov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07720" y="1649730"/>
            <a:ext cx="7247890" cy="42894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270" dirty="0">
              <a:solidFill>
                <a:schemeClr val="tx1">
                  <a:lumMod val="65000"/>
                  <a:lumOff val="35000"/>
                </a:schemeClr>
              </a:solidFill>
              <a:latin typeface="楷体" panose="02010609060101010101" charset="-122"/>
              <a:ea typeface="楷体" panose="02010609060101010101" charset="-122"/>
            </a:endParaRPr>
          </a:p>
          <a:p>
            <a:pPr algn="l"/>
            <a:endParaRPr lang="zh-CN" altLang="en-US" sz="227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1"/>
            </p:custDataLst>
          </p:nvPr>
        </p:nvSpPr>
        <p:spPr>
          <a:xfrm>
            <a:off x="2054225" y="1972310"/>
            <a:ext cx="8165465" cy="551180"/>
          </a:xfrm>
          <a:prstGeom prst="rect">
            <a:avLst/>
          </a:prstGeom>
        </p:spPr>
        <p:txBody>
          <a:bodyPr wrap="square" anchor="ctr"/>
          <a:lstStyle>
            <a:defPPr>
              <a:defRPr lang="zh-CN"/>
            </a:defPPr>
            <a:lvl1pPr>
              <a:defRPr kern="0">
                <a:latin typeface="隶书" panose="02010509060101010101" charset="-122"/>
                <a:ea typeface="隶书" panose="02010509060101010101" charset="-122"/>
              </a:defRPr>
            </a:lvl1pPr>
          </a:lstStyle>
          <a:p>
            <a:r>
              <a:rPr lang="zh-CN" altLang="zh-CN" dirty="0"/>
              <a:t>继续以青春、生命为主题，学习</a:t>
            </a:r>
            <a:r>
              <a:rPr lang="zh-CN" altLang="zh-CN" dirty="0" smtClean="0"/>
              <a:t>两</a:t>
            </a:r>
            <a:r>
              <a:rPr lang="zh-CN" altLang="en-US" dirty="0"/>
              <a:t>首</a:t>
            </a:r>
            <a:r>
              <a:rPr lang="zh-CN" altLang="zh-CN" dirty="0" smtClean="0"/>
              <a:t>新诗</a:t>
            </a:r>
            <a:r>
              <a:rPr lang="zh-CN" altLang="zh-CN" dirty="0"/>
              <a:t>，理解作品内容，把握作品情感，学习借鉴抒情达意的表现方式。</a:t>
            </a:r>
            <a:endParaRPr lang="zh-CN" altLang="zh-CN" dirty="0"/>
          </a:p>
          <a:p>
            <a:endParaRPr lang="zh-CN" altLang="en-US" dirty="0">
              <a:latin typeface="微软雅黑" panose="020B0503020204020204" pitchFamily="34" charset="-122"/>
              <a:ea typeface="微软雅黑" panose="020B0503020204020204" pitchFamily="34" charset="-122"/>
            </a:endParaRPr>
          </a:p>
        </p:txBody>
      </p:sp>
      <p:sp>
        <p:nvSpPr>
          <p:cNvPr id="15" name="文本框 14"/>
          <p:cNvSpPr txBox="1"/>
          <p:nvPr>
            <p:custDataLst>
              <p:tags r:id="rId2"/>
            </p:custDataLst>
          </p:nvPr>
        </p:nvSpPr>
        <p:spPr>
          <a:xfrm>
            <a:off x="2054860" y="2733675"/>
            <a:ext cx="7908925" cy="551180"/>
          </a:xfrm>
          <a:prstGeom prst="rect">
            <a:avLst/>
          </a:prstGeom>
        </p:spPr>
        <p:txBody>
          <a:bodyPr wrap="square" anchor="ctr"/>
          <a:lstStyle>
            <a:defPPr>
              <a:defRPr lang="zh-CN"/>
            </a:defPPr>
            <a:lvl1pPr>
              <a:defRPr kern="0">
                <a:latin typeface="隶书" panose="02010509060101010101" charset="-122"/>
                <a:ea typeface="隶书" panose="02010509060101010101" charset="-122"/>
              </a:defRPr>
            </a:lvl1pPr>
          </a:lstStyle>
          <a:p>
            <a:r>
              <a:rPr lang="zh-CN" altLang="zh-CN" dirty="0"/>
              <a:t>通过《立在地球边上放号》的学习，加强诵读实践，养成诵读呈现与内容理解、情感把握有机融合的自觉。</a:t>
            </a:r>
            <a:endParaRPr lang="zh-CN" altLang="en-US" dirty="0">
              <a:latin typeface="微软雅黑" panose="020B0503020204020204" pitchFamily="34" charset="-122"/>
              <a:ea typeface="微软雅黑" panose="020B0503020204020204" pitchFamily="34" charset="-122"/>
            </a:endParaRPr>
          </a:p>
        </p:txBody>
      </p:sp>
      <p:sp>
        <p:nvSpPr>
          <p:cNvPr id="16" name="文本框 15"/>
          <p:cNvSpPr txBox="1"/>
          <p:nvPr>
            <p:custDataLst>
              <p:tags r:id="rId3"/>
            </p:custDataLst>
          </p:nvPr>
        </p:nvSpPr>
        <p:spPr>
          <a:xfrm>
            <a:off x="2054225" y="3398520"/>
            <a:ext cx="6823075" cy="551180"/>
          </a:xfrm>
          <a:prstGeom prst="rect">
            <a:avLst/>
          </a:prstGeom>
        </p:spPr>
        <p:txBody>
          <a:bodyPr wrap="square" anchor="ctr"/>
          <a:lstStyle>
            <a:defPPr>
              <a:defRPr lang="zh-CN"/>
            </a:defPPr>
            <a:lvl1pPr>
              <a:defRPr kern="0">
                <a:latin typeface="隶书" panose="02010509060101010101" charset="-122"/>
                <a:ea typeface="隶书" panose="02010509060101010101" charset="-122"/>
              </a:defRPr>
            </a:lvl1pPr>
          </a:lstStyle>
          <a:p>
            <a:r>
              <a:rPr lang="zh-CN" altLang="zh-CN" dirty="0"/>
              <a:t>通过《峨日朵雪峰之侧》的学习</a:t>
            </a:r>
            <a:r>
              <a:rPr lang="zh-CN" altLang="zh-CN" dirty="0" smtClean="0"/>
              <a:t>，</a:t>
            </a:r>
            <a:r>
              <a:rPr lang="zh-CN" altLang="en-US" dirty="0" smtClean="0"/>
              <a:t>继续强化</a:t>
            </a:r>
            <a:r>
              <a:rPr lang="zh-CN" altLang="zh-CN" dirty="0" smtClean="0"/>
              <a:t>理解</a:t>
            </a:r>
            <a:r>
              <a:rPr lang="zh-CN" altLang="zh-CN" dirty="0"/>
              <a:t>分析表达的</a:t>
            </a:r>
            <a:r>
              <a:rPr lang="zh-CN" altLang="zh-CN" dirty="0" smtClean="0"/>
              <a:t>规范。</a:t>
            </a:r>
            <a:endParaRPr lang="zh-CN" altLang="en-US" dirty="0">
              <a:latin typeface="微软雅黑" panose="020B0503020204020204" pitchFamily="34" charset="-122"/>
              <a:ea typeface="微软雅黑" panose="020B0503020204020204" pitchFamily="34" charset="-122"/>
            </a:endParaRPr>
          </a:p>
        </p:txBody>
      </p:sp>
      <p:sp>
        <p:nvSpPr>
          <p:cNvPr id="17" name="文本框 16"/>
          <p:cNvSpPr txBox="1"/>
          <p:nvPr>
            <p:custDataLst>
              <p:tags r:id="rId4"/>
            </p:custDataLst>
          </p:nvPr>
        </p:nvSpPr>
        <p:spPr>
          <a:xfrm>
            <a:off x="2054225" y="4189730"/>
            <a:ext cx="6162675" cy="551180"/>
          </a:xfrm>
          <a:prstGeom prst="rect">
            <a:avLst/>
          </a:prstGeom>
        </p:spPr>
        <p:txBody>
          <a:bodyPr wrap="square" anchor="ctr"/>
          <a:lstStyle>
            <a:defPPr>
              <a:defRPr lang="zh-CN"/>
            </a:defPPr>
            <a:lvl1pPr>
              <a:defRPr kern="0">
                <a:latin typeface="隶书" panose="02010509060101010101" charset="-122"/>
                <a:ea typeface="隶书" panose="02010509060101010101" charset="-122"/>
              </a:defRPr>
            </a:lvl1pPr>
          </a:lstStyle>
          <a:p>
            <a:r>
              <a:rPr lang="zh-CN" altLang="zh-CN" dirty="0"/>
              <a:t>从抒情表达的角度，进一步落实新诗创作实践。</a:t>
            </a:r>
            <a:endParaRPr lang="zh-CN" altLang="en-US" dirty="0">
              <a:latin typeface="微软雅黑" panose="020B0503020204020204" pitchFamily="34" charset="-122"/>
              <a:ea typeface="微软雅黑" panose="020B0503020204020204" pitchFamily="34" charset="-122"/>
            </a:endParaRPr>
          </a:p>
        </p:txBody>
      </p:sp>
      <p:sp>
        <p:nvSpPr>
          <p:cNvPr id="18" name="文本框 17"/>
          <p:cNvSpPr txBox="1"/>
          <p:nvPr>
            <p:custDataLst>
              <p:tags r:id="rId5"/>
            </p:custDataLst>
          </p:nvPr>
        </p:nvSpPr>
        <p:spPr>
          <a:xfrm>
            <a:off x="1191475" y="3397635"/>
            <a:ext cx="600381" cy="552526"/>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9pPr>
          </a:lstStyle>
          <a:p>
            <a:pPr algn="ctr"/>
            <a:r>
              <a:rPr lang="en-US" altLang="zh-CN" sz="2400" kern="0" dirty="0">
                <a:latin typeface="Arial" panose="020B0604020202020204" pitchFamily="34" charset="0"/>
              </a:rPr>
              <a:t>3</a:t>
            </a:r>
            <a:endParaRPr lang="en-US" altLang="zh-CN" sz="2400" kern="0" dirty="0">
              <a:latin typeface="Arial" panose="020B0604020202020204" pitchFamily="34" charset="0"/>
            </a:endParaRPr>
          </a:p>
        </p:txBody>
      </p:sp>
      <p:sp>
        <p:nvSpPr>
          <p:cNvPr id="19" name="文本框 18"/>
          <p:cNvSpPr txBox="1"/>
          <p:nvPr>
            <p:custDataLst>
              <p:tags r:id="rId6"/>
            </p:custDataLst>
          </p:nvPr>
        </p:nvSpPr>
        <p:spPr>
          <a:xfrm>
            <a:off x="1191476" y="2585444"/>
            <a:ext cx="600381" cy="552526"/>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9pPr>
          </a:lstStyle>
          <a:p>
            <a:pPr algn="ctr"/>
            <a:r>
              <a:rPr lang="en-US" altLang="zh-CN" sz="2400" kern="0" dirty="0">
                <a:latin typeface="Arial" panose="020B0604020202020204" pitchFamily="34" charset="0"/>
              </a:rPr>
              <a:t>2</a:t>
            </a:r>
            <a:endParaRPr lang="en-US" altLang="zh-CN" sz="2400" kern="0" dirty="0">
              <a:latin typeface="Arial" panose="020B0604020202020204" pitchFamily="34" charset="0"/>
            </a:endParaRPr>
          </a:p>
        </p:txBody>
      </p:sp>
      <p:sp>
        <p:nvSpPr>
          <p:cNvPr id="20" name="文本框 19"/>
          <p:cNvSpPr txBox="1"/>
          <p:nvPr>
            <p:custDataLst>
              <p:tags r:id="rId7"/>
            </p:custDataLst>
          </p:nvPr>
        </p:nvSpPr>
        <p:spPr>
          <a:xfrm>
            <a:off x="1213854" y="1777485"/>
            <a:ext cx="598838" cy="552526"/>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9pPr>
          </a:lstStyle>
          <a:p>
            <a:pPr algn="ctr"/>
            <a:r>
              <a:rPr lang="en-US" altLang="zh-CN" sz="2400" kern="0" dirty="0">
                <a:latin typeface="Arial" panose="020B0604020202020204" pitchFamily="34" charset="0"/>
              </a:rPr>
              <a:t>1</a:t>
            </a:r>
            <a:endParaRPr lang="en-US" altLang="zh-CN" sz="2400" kern="0" dirty="0">
              <a:latin typeface="Arial" panose="020B0604020202020204" pitchFamily="34" charset="0"/>
            </a:endParaRPr>
          </a:p>
        </p:txBody>
      </p:sp>
      <p:sp>
        <p:nvSpPr>
          <p:cNvPr id="21" name="文本框 20"/>
          <p:cNvSpPr txBox="1"/>
          <p:nvPr>
            <p:custDataLst>
              <p:tags r:id="rId8"/>
            </p:custDataLst>
          </p:nvPr>
        </p:nvSpPr>
        <p:spPr>
          <a:xfrm>
            <a:off x="1191476" y="4269482"/>
            <a:ext cx="600381" cy="552526"/>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9pPr>
          </a:lstStyle>
          <a:p>
            <a:pPr algn="ctr"/>
            <a:r>
              <a:rPr lang="en-US" altLang="zh-CN" sz="2400" kern="0" dirty="0">
                <a:latin typeface="Arial" panose="020B0604020202020204" pitchFamily="34" charset="0"/>
              </a:rPr>
              <a:t>4</a:t>
            </a:r>
            <a:endParaRPr lang="en-US" altLang="zh-CN" sz="2400" kern="0" dirty="0">
              <a:latin typeface="Arial" panose="020B0604020202020204" pitchFamily="34" charset="0"/>
            </a:endParaRPr>
          </a:p>
        </p:txBody>
      </p:sp>
      <p:sp>
        <p:nvSpPr>
          <p:cNvPr id="9" name="文本框 18"/>
          <p:cNvSpPr txBox="1"/>
          <p:nvPr/>
        </p:nvSpPr>
        <p:spPr>
          <a:xfrm>
            <a:off x="904240" y="555625"/>
            <a:ext cx="1976755" cy="460375"/>
          </a:xfrm>
          <a:prstGeom prst="rect">
            <a:avLst/>
          </a:prstGeom>
          <a:solidFill>
            <a:srgbClr val="008A55"/>
          </a:solidFill>
        </p:spPr>
        <p:txBody>
          <a:bodyPr wrap="square" rtlCol="0" anchor="t">
            <a:spAutoFit/>
          </a:bodyPr>
          <a:lstStyle/>
          <a:p>
            <a:pPr algn="ctr"/>
            <a:r>
              <a:rPr kumimoji="1" lang="zh-CN" altLang="en-US" sz="2400" dirty="0" smtClean="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rPr>
              <a:t>教学目标</a:t>
            </a:r>
            <a:endParaRPr kumimoji="1" lang="zh-CN" altLang="en-US" sz="2400" dirty="0" smtClean="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12" name="文本框 11"/>
          <p:cNvSpPr txBox="1"/>
          <p:nvPr>
            <p:custDataLst>
              <p:tags r:id="rId9"/>
            </p:custDataLst>
          </p:nvPr>
        </p:nvSpPr>
        <p:spPr>
          <a:xfrm>
            <a:off x="1213854" y="5035685"/>
            <a:ext cx="600381" cy="552526"/>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9pPr>
          </a:lstStyle>
          <a:p>
            <a:pPr algn="ctr"/>
            <a:r>
              <a:rPr lang="en-US" altLang="zh-CN" sz="2400" kern="0" dirty="0" smtClean="0">
                <a:latin typeface="Arial" panose="020B0604020202020204" pitchFamily="34" charset="0"/>
              </a:rPr>
              <a:t>5</a:t>
            </a:r>
            <a:endParaRPr lang="en-US" altLang="zh-CN" sz="2400" kern="0" dirty="0">
              <a:latin typeface="Arial" panose="020B0604020202020204" pitchFamily="34" charset="0"/>
            </a:endParaRPr>
          </a:p>
        </p:txBody>
      </p:sp>
      <p:sp>
        <p:nvSpPr>
          <p:cNvPr id="13" name="文本框 12"/>
          <p:cNvSpPr txBox="1"/>
          <p:nvPr>
            <p:custDataLst>
              <p:tags r:id="rId10"/>
            </p:custDataLst>
          </p:nvPr>
        </p:nvSpPr>
        <p:spPr>
          <a:xfrm>
            <a:off x="2054225" y="4934595"/>
            <a:ext cx="5728970" cy="551180"/>
          </a:xfrm>
          <a:prstGeom prst="rect">
            <a:avLst/>
          </a:prstGeom>
        </p:spPr>
        <p:txBody>
          <a:bodyPr wrap="square" anchor="ctr"/>
          <a:lstStyle>
            <a:defPPr>
              <a:defRPr lang="zh-CN"/>
            </a:defPPr>
            <a:lvl1pPr>
              <a:defRPr kern="0">
                <a:latin typeface="隶书" panose="02010509060101010101" charset="-122"/>
                <a:ea typeface="隶书" panose="02010509060101010101" charset="-122"/>
              </a:defRPr>
            </a:lvl1pPr>
          </a:lstStyle>
          <a:p>
            <a:r>
              <a:rPr lang="zh-CN" altLang="zh-CN" dirty="0"/>
              <a:t>必备知识的积累：郭沫若</a:t>
            </a:r>
            <a:r>
              <a:rPr lang="en-US" altLang="zh-CN" dirty="0"/>
              <a:t>  </a:t>
            </a:r>
            <a:r>
              <a:rPr lang="zh-CN" altLang="zh-CN" dirty="0"/>
              <a:t>五四精神</a:t>
            </a:r>
            <a:r>
              <a:rPr lang="en-US" altLang="zh-CN" dirty="0"/>
              <a:t>  </a:t>
            </a:r>
            <a:r>
              <a:rPr lang="zh-CN" altLang="zh-CN" dirty="0"/>
              <a:t>部分词语</a:t>
            </a:r>
            <a:endParaRPr lang="zh-CN" altLang="en-US" dirty="0">
              <a:latin typeface="微软雅黑" panose="020B0503020204020204" pitchFamily="34" charset="-122"/>
              <a:ea typeface="微软雅黑" panose="020B0503020204020204" pitchFamily="34" charset="-122"/>
            </a:endParaRPr>
          </a:p>
        </p:txBody>
      </p:sp>
    </p:spTree>
    <p:custDataLst>
      <p:tags r:id="rId11"/>
    </p:custDataLst>
  </p:cSld>
  <p:clrMapOvr>
    <a:masterClrMapping/>
  </p:clrMapOvr>
  <p:transition advClick="0" advTm="6000">
    <p:cover/>
  </p:transition>
  <p:timing>
    <p:tnLst>
      <p:par>
        <p:cTn id="1" dur="indefinite" restart="never" nodeType="tmRoot"/>
      </p:par>
    </p:tnLst>
    <p:bldLst>
      <p:bldP spid="9"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6"/>
          <p:cNvSpPr txBox="1"/>
          <p:nvPr>
            <p:custDataLst>
              <p:tags r:id="rId1"/>
            </p:custDataLst>
          </p:nvPr>
        </p:nvSpPr>
        <p:spPr>
          <a:xfrm>
            <a:off x="901700" y="1542415"/>
            <a:ext cx="9794240" cy="3994150"/>
          </a:xfrm>
          <a:prstGeom prst="rect">
            <a:avLst/>
          </a:prstGeom>
          <a:noFill/>
          <a:ln w="3175">
            <a:noFill/>
            <a:prstDash val="dash"/>
          </a:ln>
        </p:spPr>
        <p:txBody>
          <a:bodyPr wrap="square" lIns="68026" tIns="34013" rIns="68026" bIns="34013"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467995" algn="l" fontAlgn="auto">
              <a:lnSpc>
                <a:spcPct val="150000"/>
              </a:lnSpc>
              <a:spcAft>
                <a:spcPts val="0"/>
              </a:spcAft>
              <a:buClrTx/>
              <a:buSzTx/>
              <a:buFontTx/>
            </a:pPr>
            <a:endParaRPr sz="2400" spc="50" dirty="0">
              <a:ln w="3175">
                <a:noFill/>
                <a:prstDash val="dash"/>
              </a:ln>
              <a:solidFill>
                <a:schemeClr val="tx1"/>
              </a:solidFill>
              <a:latin typeface="微软雅黑" panose="020B0503020204020204" pitchFamily="34" charset="-122"/>
              <a:cs typeface="微软雅黑" panose="020B0503020204020204" pitchFamily="34" charset="-122"/>
            </a:endParaRPr>
          </a:p>
          <a:p>
            <a:pPr indent="467995" algn="l" fontAlgn="auto">
              <a:lnSpc>
                <a:spcPct val="150000"/>
              </a:lnSpc>
              <a:spcAft>
                <a:spcPts val="0"/>
              </a:spcAft>
            </a:pPr>
            <a:endParaRPr sz="2400" spc="50" dirty="0">
              <a:ln w="3175">
                <a:noFill/>
                <a:prstDash val="dash"/>
              </a:ln>
              <a:solidFill>
                <a:schemeClr val="tx1"/>
              </a:solidFill>
              <a:latin typeface="微软雅黑" panose="020B0503020204020204" pitchFamily="34" charset="-122"/>
              <a:cs typeface="微软雅黑" panose="020B0503020204020204" pitchFamily="34" charset="-122"/>
            </a:endParaRPr>
          </a:p>
          <a:p>
            <a:pPr indent="467995" algn="l" fontAlgn="auto">
              <a:lnSpc>
                <a:spcPct val="150000"/>
              </a:lnSpc>
              <a:spcAft>
                <a:spcPts val="0"/>
              </a:spcAft>
            </a:pPr>
            <a:r>
              <a:rPr sz="2400" spc="50" dirty="0">
                <a:ln w="3175">
                  <a:noFill/>
                  <a:prstDash val="dash"/>
                </a:ln>
                <a:solidFill>
                  <a:schemeClr val="tx1"/>
                </a:solidFill>
                <a:latin typeface="微软雅黑" panose="020B0503020204020204" pitchFamily="34" charset="-122"/>
                <a:cs typeface="微软雅黑" panose="020B0503020204020204" pitchFamily="34" charset="-122"/>
              </a:rPr>
              <a:t>青春</a:t>
            </a:r>
            <a:r>
              <a:rPr lang="zh-CN" altLang="zh-CN" sz="2400" b="1" kern="100" spc="0" dirty="0">
                <a:solidFill>
                  <a:schemeClr val="tx1"/>
                </a:solidFill>
                <a:highlight>
                  <a:srgbClr val="FFFF00"/>
                </a:highlight>
                <a:latin typeface="微软雅黑" panose="020B0503020204020204" pitchFamily="34" charset="-122"/>
                <a:cs typeface="Times New Roman" panose="02020603050405020304" pitchFamily="18" charset="0"/>
              </a:rPr>
              <a:t>价值</a:t>
            </a:r>
            <a:r>
              <a:rPr sz="2400" spc="50" dirty="0">
                <a:ln w="3175">
                  <a:noFill/>
                  <a:prstDash val="dash"/>
                </a:ln>
                <a:solidFill>
                  <a:schemeClr val="tx1"/>
                </a:solidFill>
                <a:latin typeface="微软雅黑" panose="020B0503020204020204" pitchFamily="34" charset="-122"/>
                <a:cs typeface="微软雅黑" panose="020B0503020204020204" pitchFamily="34" charset="-122"/>
              </a:rPr>
              <a:t>的思考点、</a:t>
            </a:r>
            <a:r>
              <a:rPr lang="zh-CN" altLang="zh-CN" sz="2400" b="1" kern="100" spc="0" dirty="0">
                <a:solidFill>
                  <a:schemeClr val="tx1"/>
                </a:solidFill>
                <a:highlight>
                  <a:srgbClr val="FFFF00"/>
                </a:highlight>
                <a:latin typeface="微软雅黑" panose="020B0503020204020204" pitchFamily="34" charset="-122"/>
                <a:cs typeface="Times New Roman" panose="02020603050405020304" pitchFamily="18" charset="0"/>
              </a:rPr>
              <a:t>意象</a:t>
            </a:r>
            <a:r>
              <a:rPr sz="2400" spc="50" dirty="0">
                <a:ln w="3175">
                  <a:noFill/>
                  <a:prstDash val="dash"/>
                </a:ln>
                <a:solidFill>
                  <a:schemeClr val="tx1"/>
                </a:solidFill>
                <a:latin typeface="微软雅黑" panose="020B0503020204020204" pitchFamily="34" charset="-122"/>
                <a:cs typeface="微软雅黑" panose="020B0503020204020204" pitchFamily="34" charset="-122"/>
              </a:rPr>
              <a:t>群、</a:t>
            </a:r>
            <a:r>
              <a:rPr lang="zh-CN" altLang="zh-CN" sz="2400" b="1" kern="100" spc="0" dirty="0">
                <a:solidFill>
                  <a:schemeClr val="tx1"/>
                </a:solidFill>
                <a:highlight>
                  <a:srgbClr val="FFFF00"/>
                </a:highlight>
                <a:latin typeface="微软雅黑" panose="020B0503020204020204" pitchFamily="34" charset="-122"/>
                <a:cs typeface="Times New Roman" panose="02020603050405020304" pitchFamily="18" charset="0"/>
              </a:rPr>
              <a:t>对比</a:t>
            </a:r>
            <a:r>
              <a:rPr sz="2400" spc="50" dirty="0">
                <a:ln w="3175">
                  <a:noFill/>
                  <a:prstDash val="dash"/>
                </a:ln>
                <a:solidFill>
                  <a:schemeClr val="tx1"/>
                </a:solidFill>
                <a:latin typeface="微软雅黑" panose="020B0503020204020204" pitchFamily="34" charset="-122"/>
                <a:cs typeface="微软雅黑" panose="020B0503020204020204" pitchFamily="34" charset="-122"/>
              </a:rPr>
              <a:t>的手法、</a:t>
            </a:r>
            <a:r>
              <a:rPr lang="zh-CN" altLang="zh-CN" sz="2400" b="1" kern="100" spc="0" dirty="0">
                <a:solidFill>
                  <a:schemeClr val="tx1"/>
                </a:solidFill>
                <a:highlight>
                  <a:srgbClr val="FFFF00"/>
                </a:highlight>
                <a:latin typeface="微软雅黑" panose="020B0503020204020204" pitchFamily="34" charset="-122"/>
                <a:cs typeface="Times New Roman" panose="02020603050405020304" pitchFamily="18" charset="0"/>
              </a:rPr>
              <a:t>直抒胸臆</a:t>
            </a:r>
            <a:r>
              <a:rPr sz="2400" spc="50" dirty="0">
                <a:ln w="3175">
                  <a:noFill/>
                  <a:prstDash val="dash"/>
                </a:ln>
                <a:solidFill>
                  <a:schemeClr val="tx1"/>
                </a:solidFill>
                <a:latin typeface="微软雅黑" panose="020B0503020204020204" pitchFamily="34" charset="-122"/>
                <a:cs typeface="微软雅黑" panose="020B0503020204020204" pitchFamily="34" charset="-122"/>
              </a:rPr>
              <a:t>的表达，完成三节（15行左右）诗歌创作。</a:t>
            </a:r>
            <a:endParaRPr sz="2400" spc="50" dirty="0">
              <a:ln w="3175">
                <a:noFill/>
                <a:prstDash val="dash"/>
              </a:ln>
              <a:solidFill>
                <a:schemeClr val="tx1"/>
              </a:solidFill>
              <a:latin typeface="微软雅黑" panose="020B0503020204020204" pitchFamily="34" charset="-122"/>
              <a:cs typeface="微软雅黑" panose="020B0503020204020204" pitchFamily="34" charset="-122"/>
            </a:endParaRPr>
          </a:p>
          <a:p>
            <a:pPr indent="467995" algn="l" fontAlgn="auto">
              <a:lnSpc>
                <a:spcPct val="100000"/>
              </a:lnSpc>
              <a:spcAft>
                <a:spcPts val="0"/>
              </a:spcAft>
            </a:pPr>
            <a:endParaRPr sz="2400" spc="50" dirty="0">
              <a:ln w="3175">
                <a:noFill/>
                <a:prstDash val="dash"/>
              </a:ln>
              <a:solidFill>
                <a:schemeClr val="tx1"/>
              </a:solidFill>
              <a:latin typeface="微软雅黑" panose="020B0503020204020204" pitchFamily="34" charset="-122"/>
              <a:cs typeface="微软雅黑" panose="020B0503020204020204" pitchFamily="34" charset="-122"/>
            </a:endParaRPr>
          </a:p>
        </p:txBody>
      </p:sp>
      <p:sp>
        <p:nvSpPr>
          <p:cNvPr id="12" name="Title 6"/>
          <p:cNvSpPr txBox="1"/>
          <p:nvPr>
            <p:custDataLst>
              <p:tags r:id="rId2"/>
            </p:custDataLst>
          </p:nvPr>
        </p:nvSpPr>
        <p:spPr>
          <a:xfrm>
            <a:off x="2717800" y="506095"/>
            <a:ext cx="5415280" cy="436245"/>
          </a:xfrm>
          <a:prstGeom prst="rect">
            <a:avLst/>
          </a:prstGeom>
          <a:solidFill>
            <a:schemeClr val="accent1"/>
          </a:solidFill>
          <a:ln w="3175">
            <a:noFill/>
            <a:prstDash val="dash"/>
          </a:ln>
        </p:spPr>
        <p:txBody>
          <a:bodyPr wrap="square" lIns="68026" tIns="34013" rIns="68026" bIns="34013"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lvl="0">
              <a:lnSpc>
                <a:spcPct val="100000"/>
              </a:lnSpc>
              <a:spcAft>
                <a:spcPts val="800"/>
              </a:spcAft>
              <a:defRPr/>
            </a:pPr>
            <a:r>
              <a:rPr lang="zh-CN" altLang="en-US" sz="2400" spc="300">
                <a:ln w="3175">
                  <a:noFill/>
                  <a:prstDash val="dash"/>
                </a:ln>
                <a:solidFill>
                  <a:schemeClr val="bg1"/>
                </a:solidFill>
                <a:cs typeface="微软雅黑" panose="020B0503020204020204" pitchFamily="34" charset="-122"/>
                <a:sym typeface="+mn-ea"/>
              </a:rPr>
              <a:t>作业：新诗写作的模仿与借鉴</a:t>
            </a:r>
            <a:endParaRPr lang="zh-CN" altLang="en-US" sz="2400" spc="300">
              <a:ln w="3175">
                <a:noFill/>
                <a:prstDash val="dash"/>
              </a:ln>
              <a:solidFill>
                <a:schemeClr val="bg1"/>
              </a:solidFill>
              <a:cs typeface="微软雅黑" panose="020B0503020204020204" pitchFamily="34" charset="-122"/>
              <a:sym typeface="+mn-ea"/>
            </a:endParaRPr>
          </a:p>
        </p:txBody>
      </p:sp>
    </p:spTree>
    <p:custDataLst>
      <p:tags r:id="rId3"/>
    </p:custDataLst>
  </p:cSld>
  <p:clrMapOvr>
    <a:masterClrMapping/>
  </p:clrMapOvr>
  <p:transition spd="slow" advTm="23915">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82" y="3976615"/>
            <a:ext cx="11538089" cy="2568323"/>
          </a:xfrm>
          <a:prstGeom prst="rect">
            <a:avLst/>
          </a:prstGeom>
          <a:solidFill>
            <a:srgbClr val="008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575" strike="noStrike" noProof="1"/>
          </a:p>
        </p:txBody>
      </p:sp>
      <p:sp>
        <p:nvSpPr>
          <p:cNvPr id="9" name="TextBox 3"/>
          <p:cNvSpPr txBox="1"/>
          <p:nvPr/>
        </p:nvSpPr>
        <p:spPr>
          <a:xfrm>
            <a:off x="2189785" y="2070658"/>
            <a:ext cx="5885066" cy="1568450"/>
          </a:xfrm>
          <a:prstGeom prst="rect">
            <a:avLst/>
          </a:prstGeom>
          <a:noFill/>
        </p:spPr>
        <p:txBody>
          <a:bodyPr wrap="square" rtlCol="0" anchor="ctr">
            <a:spAutoFit/>
            <a:scene3d>
              <a:camera prst="orthographicFront"/>
              <a:lightRig rig="soft" dir="tl">
                <a:rot lat="0" lon="0" rev="0"/>
              </a:lightRig>
            </a:scene3d>
            <a:sp3d contourW="25400" prstMaterial="matte">
              <a:contourClr>
                <a:schemeClr val="accent2">
                  <a:tint val="20000"/>
                </a:schemeClr>
              </a:contourClr>
            </a:sp3d>
          </a:bodyPr>
          <a:lstStyle>
            <a:defPPr>
              <a:defRPr lang="zh-CN"/>
            </a:defPPr>
            <a:lvl1pPr>
              <a:defRPr sz="7200" spc="50">
                <a:ln w="11430"/>
                <a:solidFill>
                  <a:schemeClr val="tx1">
                    <a:lumMod val="65000"/>
                    <a:lumOff val="35000"/>
                  </a:schemeClr>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defRPr>
            </a:lvl1pPr>
          </a:lstStyle>
          <a:p>
            <a:pPr lvl="0" algn="ctr" fontAlgn="auto"/>
            <a:r>
              <a:rPr lang="zh-CN" altLang="en-US" sz="9600" strike="noStrike" spc="0" noProof="1">
                <a:solidFill>
                  <a:srgbClr val="008A55"/>
                </a:solidFill>
                <a:effectLst/>
                <a:latin typeface="微软雅黑" panose="020B0503020204020204" pitchFamily="34" charset="-122"/>
                <a:ea typeface="微软雅黑" panose="020B0503020204020204" pitchFamily="34" charset="-122"/>
                <a:cs typeface="经典繁仿黑" pitchFamily="49" charset="-122"/>
              </a:rPr>
              <a:t>谢谢</a:t>
            </a:r>
            <a:endParaRPr lang="zh-CN" altLang="en-US" sz="9600" strike="noStrike" spc="0" noProof="1">
              <a:solidFill>
                <a:srgbClr val="008A55"/>
              </a:solidFill>
              <a:effectLst/>
              <a:latin typeface="微软雅黑" panose="020B0503020204020204" pitchFamily="34" charset="-122"/>
              <a:ea typeface="微软雅黑" panose="020B0503020204020204" pitchFamily="34" charset="-122"/>
              <a:cs typeface="经典繁仿黑" pitchFamily="49" charset="-122"/>
            </a:endParaRPr>
          </a:p>
        </p:txBody>
      </p:sp>
    </p:spTree>
  </p:cSld>
  <p:clrMapOvr>
    <a:masterClrMapping/>
  </p:clrMapOvr>
  <p:transition spd="slow">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12692" y="1757699"/>
            <a:ext cx="7177695" cy="42895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270" smtClean="0">
              <a:solidFill>
                <a:schemeClr val="tx1">
                  <a:lumMod val="65000"/>
                  <a:lumOff val="35000"/>
                </a:schemeClr>
              </a:solidFill>
              <a:latin typeface="楷体" panose="02010609060101010101" charset="-122"/>
              <a:ea typeface="楷体" panose="02010609060101010101" charset="-122"/>
            </a:endParaRPr>
          </a:p>
          <a:p>
            <a:pPr algn="l"/>
            <a:endParaRPr lang="zh-CN" altLang="en-US" sz="227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1"/>
            </p:custDataLst>
          </p:nvPr>
        </p:nvSpPr>
        <p:spPr>
          <a:xfrm>
            <a:off x="2054225" y="2006600"/>
            <a:ext cx="5812155" cy="551180"/>
          </a:xfrm>
          <a:prstGeom prst="rect">
            <a:avLst/>
          </a:prstGeom>
        </p:spPr>
        <p:txBody>
          <a:bodyPr wrap="square" anchor="ctr"/>
          <a:lstStyle>
            <a:defPPr>
              <a:defRPr lang="zh-CN"/>
            </a:defPPr>
            <a:lvl1pPr>
              <a:defRPr kern="0">
                <a:latin typeface="隶书" panose="02010509060101010101" charset="-122"/>
                <a:ea typeface="隶书" panose="02010509060101010101" charset="-122"/>
              </a:defRPr>
            </a:lvl1pPr>
          </a:lstStyle>
          <a:p>
            <a:r>
              <a:rPr lang="zh-CN" altLang="zh-CN" sz="2000" dirty="0"/>
              <a:t>两首诗的内容理解与情感把握。</a:t>
            </a:r>
            <a:endParaRPr lang="zh-CN" altLang="en-US" sz="2000" dirty="0">
              <a:latin typeface="微软雅黑" panose="020B0503020204020204" pitchFamily="34" charset="-122"/>
              <a:ea typeface="微软雅黑" panose="020B0503020204020204" pitchFamily="34" charset="-122"/>
            </a:endParaRPr>
          </a:p>
        </p:txBody>
      </p:sp>
      <p:sp>
        <p:nvSpPr>
          <p:cNvPr id="15" name="文本框 14"/>
          <p:cNvSpPr txBox="1"/>
          <p:nvPr>
            <p:custDataLst>
              <p:tags r:id="rId2"/>
            </p:custDataLst>
          </p:nvPr>
        </p:nvSpPr>
        <p:spPr>
          <a:xfrm>
            <a:off x="2054225" y="2814320"/>
            <a:ext cx="5648325" cy="551180"/>
          </a:xfrm>
          <a:prstGeom prst="rect">
            <a:avLst/>
          </a:prstGeom>
        </p:spPr>
        <p:txBody>
          <a:bodyPr wrap="square" anchor="ctr"/>
          <a:lstStyle>
            <a:defPPr>
              <a:defRPr lang="zh-CN"/>
            </a:defPPr>
            <a:lvl1pPr>
              <a:defRPr kern="0">
                <a:latin typeface="隶书" panose="02010509060101010101" charset="-122"/>
                <a:ea typeface="隶书" panose="02010509060101010101" charset="-122"/>
              </a:defRPr>
            </a:lvl1pPr>
          </a:lstStyle>
          <a:p>
            <a:r>
              <a:rPr lang="zh-CN" altLang="zh-CN" sz="2000" dirty="0"/>
              <a:t>直抒胸臆的表达方式与诗歌的象、境、意的融合。</a:t>
            </a:r>
            <a:endParaRPr lang="zh-CN" altLang="en-US" sz="2000" dirty="0">
              <a:latin typeface="微软雅黑" panose="020B0503020204020204" pitchFamily="34" charset="-122"/>
              <a:ea typeface="微软雅黑" panose="020B0503020204020204" pitchFamily="34" charset="-122"/>
            </a:endParaRPr>
          </a:p>
        </p:txBody>
      </p:sp>
      <p:sp>
        <p:nvSpPr>
          <p:cNvPr id="16" name="文本框 15"/>
          <p:cNvSpPr txBox="1"/>
          <p:nvPr>
            <p:custDataLst>
              <p:tags r:id="rId3"/>
            </p:custDataLst>
          </p:nvPr>
        </p:nvSpPr>
        <p:spPr>
          <a:xfrm>
            <a:off x="2054225" y="3627120"/>
            <a:ext cx="5898515" cy="551180"/>
          </a:xfrm>
          <a:prstGeom prst="rect">
            <a:avLst/>
          </a:prstGeom>
        </p:spPr>
        <p:txBody>
          <a:bodyPr wrap="square" anchor="ctr"/>
          <a:lstStyle>
            <a:defPPr>
              <a:defRPr lang="zh-CN"/>
            </a:defPPr>
            <a:lvl1pPr>
              <a:defRPr kern="0">
                <a:latin typeface="隶书" panose="02010509060101010101" charset="-122"/>
                <a:ea typeface="隶书" panose="02010509060101010101" charset="-122"/>
              </a:defRPr>
            </a:lvl1pPr>
          </a:lstStyle>
          <a:p>
            <a:pPr lvl="0"/>
            <a:r>
              <a:rPr lang="zh-CN" altLang="zh-CN" sz="2000" dirty="0"/>
              <a:t>新诗创作实践。</a:t>
            </a:r>
            <a:endParaRPr lang="zh-CN" altLang="en-US" sz="2000" dirty="0">
              <a:latin typeface="微软雅黑" panose="020B0503020204020204" pitchFamily="34" charset="-122"/>
              <a:ea typeface="微软雅黑" panose="020B0503020204020204" pitchFamily="34" charset="-122"/>
              <a:sym typeface="+mn-ea"/>
            </a:endParaRPr>
          </a:p>
        </p:txBody>
      </p:sp>
      <p:sp>
        <p:nvSpPr>
          <p:cNvPr id="17" name="文本框 16"/>
          <p:cNvSpPr txBox="1"/>
          <p:nvPr>
            <p:custDataLst>
              <p:tags r:id="rId4"/>
            </p:custDataLst>
          </p:nvPr>
        </p:nvSpPr>
        <p:spPr>
          <a:xfrm>
            <a:off x="2054225" y="4498975"/>
            <a:ext cx="5812155" cy="551180"/>
          </a:xfrm>
          <a:prstGeom prst="rect">
            <a:avLst/>
          </a:prstGeom>
        </p:spPr>
        <p:txBody>
          <a:bodyPr wrap="square" anchor="ctr">
            <a:normAutofit/>
          </a:bodyPr>
          <a:lstStyle>
            <a:defPPr>
              <a:defRPr lang="zh-CN"/>
            </a:defPPr>
            <a:lvl1pPr>
              <a:defRPr kern="0">
                <a:latin typeface="隶书" panose="02010509060101010101" charset="-122"/>
                <a:ea typeface="隶书" panose="02010509060101010101" charset="-122"/>
              </a:defRPr>
            </a:lvl1pPr>
          </a:lstStyle>
          <a:p>
            <a:r>
              <a:rPr lang="zh-CN" altLang="zh-CN" sz="2000" dirty="0"/>
              <a:t>语文必备知识的积累与丰富。</a:t>
            </a:r>
            <a:endParaRPr lang="zh-CN" altLang="en-US" sz="2000" dirty="0">
              <a:latin typeface="微软雅黑" panose="020B0503020204020204" pitchFamily="34" charset="-122"/>
              <a:ea typeface="微软雅黑" panose="020B0503020204020204" pitchFamily="34" charset="-122"/>
            </a:endParaRPr>
          </a:p>
        </p:txBody>
      </p:sp>
      <p:sp>
        <p:nvSpPr>
          <p:cNvPr id="18" name="文本框 17"/>
          <p:cNvSpPr txBox="1"/>
          <p:nvPr>
            <p:custDataLst>
              <p:tags r:id="rId5"/>
            </p:custDataLst>
          </p:nvPr>
        </p:nvSpPr>
        <p:spPr>
          <a:xfrm>
            <a:off x="1191475" y="3626235"/>
            <a:ext cx="600381" cy="552526"/>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9pPr>
          </a:lstStyle>
          <a:p>
            <a:pPr algn="ctr"/>
            <a:r>
              <a:rPr lang="en-US" altLang="zh-CN" sz="2400" kern="0" dirty="0">
                <a:latin typeface="Arial" panose="020B0604020202020204" pitchFamily="34" charset="0"/>
              </a:rPr>
              <a:t>3</a:t>
            </a:r>
            <a:endParaRPr lang="en-US" altLang="zh-CN" sz="2400" kern="0" dirty="0">
              <a:latin typeface="Arial" panose="020B0604020202020204" pitchFamily="34" charset="0"/>
            </a:endParaRPr>
          </a:p>
        </p:txBody>
      </p:sp>
      <p:sp>
        <p:nvSpPr>
          <p:cNvPr id="19" name="文本框 18"/>
          <p:cNvSpPr txBox="1"/>
          <p:nvPr>
            <p:custDataLst>
              <p:tags r:id="rId6"/>
            </p:custDataLst>
          </p:nvPr>
        </p:nvSpPr>
        <p:spPr>
          <a:xfrm>
            <a:off x="1191476" y="2814044"/>
            <a:ext cx="600381" cy="552526"/>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9pPr>
          </a:lstStyle>
          <a:p>
            <a:pPr algn="ctr"/>
            <a:r>
              <a:rPr lang="en-US" altLang="zh-CN" sz="2400" kern="0" dirty="0">
                <a:latin typeface="Arial" panose="020B0604020202020204" pitchFamily="34" charset="0"/>
              </a:rPr>
              <a:t>2</a:t>
            </a:r>
            <a:endParaRPr lang="en-US" altLang="zh-CN" sz="2400" kern="0" dirty="0">
              <a:latin typeface="Arial" panose="020B0604020202020204" pitchFamily="34" charset="0"/>
            </a:endParaRPr>
          </a:p>
        </p:txBody>
      </p:sp>
      <p:sp>
        <p:nvSpPr>
          <p:cNvPr id="20" name="文本框 19"/>
          <p:cNvSpPr txBox="1"/>
          <p:nvPr>
            <p:custDataLst>
              <p:tags r:id="rId7"/>
            </p:custDataLst>
          </p:nvPr>
        </p:nvSpPr>
        <p:spPr>
          <a:xfrm>
            <a:off x="1213854" y="2006085"/>
            <a:ext cx="598838" cy="552526"/>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9pPr>
          </a:lstStyle>
          <a:p>
            <a:pPr algn="ctr"/>
            <a:r>
              <a:rPr lang="en-US" altLang="zh-CN" sz="2400" kern="0" dirty="0">
                <a:latin typeface="Arial" panose="020B0604020202020204" pitchFamily="34" charset="0"/>
              </a:rPr>
              <a:t>1</a:t>
            </a:r>
            <a:endParaRPr lang="en-US" altLang="zh-CN" sz="2400" kern="0" dirty="0">
              <a:latin typeface="Arial" panose="020B0604020202020204" pitchFamily="34" charset="0"/>
            </a:endParaRPr>
          </a:p>
        </p:txBody>
      </p:sp>
      <p:sp>
        <p:nvSpPr>
          <p:cNvPr id="21" name="文本框 20"/>
          <p:cNvSpPr txBox="1"/>
          <p:nvPr>
            <p:custDataLst>
              <p:tags r:id="rId8"/>
            </p:custDataLst>
          </p:nvPr>
        </p:nvSpPr>
        <p:spPr>
          <a:xfrm>
            <a:off x="1191476" y="4498082"/>
            <a:ext cx="600381" cy="552526"/>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9pPr>
          </a:lstStyle>
          <a:p>
            <a:pPr algn="ctr"/>
            <a:r>
              <a:rPr lang="en-US" altLang="zh-CN" sz="2400" kern="0" dirty="0">
                <a:latin typeface="Arial" panose="020B0604020202020204" pitchFamily="34" charset="0"/>
              </a:rPr>
              <a:t>4</a:t>
            </a:r>
            <a:endParaRPr lang="en-US" altLang="zh-CN" sz="2400" kern="0" dirty="0">
              <a:latin typeface="Arial" panose="020B0604020202020204" pitchFamily="34" charset="0"/>
            </a:endParaRPr>
          </a:p>
        </p:txBody>
      </p:sp>
      <p:sp>
        <p:nvSpPr>
          <p:cNvPr id="9" name="文本框 18"/>
          <p:cNvSpPr txBox="1"/>
          <p:nvPr/>
        </p:nvSpPr>
        <p:spPr>
          <a:xfrm>
            <a:off x="920750" y="539115"/>
            <a:ext cx="1976755" cy="460375"/>
          </a:xfrm>
          <a:prstGeom prst="rect">
            <a:avLst/>
          </a:prstGeom>
          <a:solidFill>
            <a:srgbClr val="008A55"/>
          </a:solidFill>
        </p:spPr>
        <p:txBody>
          <a:bodyPr wrap="square" rtlCol="0" anchor="t">
            <a:spAutoFit/>
          </a:bodyPr>
          <a:lstStyle/>
          <a:p>
            <a:pPr algn="ctr"/>
            <a:r>
              <a:rPr kumimoji="1" lang="zh-CN" altLang="en-US" sz="2400" dirty="0" smtClean="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rPr>
              <a:t>教学重点</a:t>
            </a:r>
            <a:endParaRPr kumimoji="1" lang="zh-CN" altLang="en-US" sz="2400" dirty="0" smtClean="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Tree>
    <p:custDataLst>
      <p:tags r:id="rId9"/>
    </p:custDataLst>
  </p:cSld>
  <p:clrMapOvr>
    <a:masterClrMapping/>
  </p:clrMapOvr>
  <p:transition advClick="0" advTm="6000">
    <p:cover/>
  </p:transition>
  <p:timing>
    <p:tnLst>
      <p:par>
        <p:cTn id="1" dur="indefinite" restart="never" nodeType="tmRoot"/>
      </p:par>
    </p:tnLst>
    <p:bldLst>
      <p:bldP spid="9"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custDataLst>
              <p:tags r:id="rId1"/>
            </p:custDataLst>
          </p:nvPr>
        </p:nvSpPr>
        <p:spPr>
          <a:xfrm>
            <a:off x="2054090" y="1366613"/>
            <a:ext cx="4687056" cy="551183"/>
          </a:xfrm>
          <a:prstGeom prst="rect">
            <a:avLst/>
          </a:prstGeom>
        </p:spPr>
        <p:txBody>
          <a:bodyPr wrap="square" anchor="ctr">
            <a:normAutofit/>
          </a:bodyPr>
          <a:lstStyle>
            <a:defPPr>
              <a:defRPr lang="zh-CN"/>
            </a:defPPr>
            <a:lvl1pPr>
              <a:defRPr kern="0">
                <a:latin typeface="隶书" panose="02010509060101010101" charset="-122"/>
                <a:ea typeface="隶书" panose="02010509060101010101" charset="-122"/>
              </a:defRPr>
            </a:lvl1pPr>
          </a:lstStyle>
          <a:p>
            <a:r>
              <a:rPr lang="zh-CN" altLang="zh-CN" sz="2000" dirty="0"/>
              <a:t>两首诗内容理解与清晰完整的表述呈现。</a:t>
            </a:r>
            <a:endParaRPr lang="zh-CN" altLang="en-US" sz="2000" dirty="0">
              <a:latin typeface="微软雅黑" panose="020B0503020204020204" pitchFamily="34" charset="-122"/>
              <a:ea typeface="微软雅黑" panose="020B0503020204020204" pitchFamily="34" charset="-122"/>
            </a:endParaRPr>
          </a:p>
        </p:txBody>
      </p:sp>
      <p:sp>
        <p:nvSpPr>
          <p:cNvPr id="19" name="文本框 18"/>
          <p:cNvSpPr txBox="1"/>
          <p:nvPr>
            <p:custDataLst>
              <p:tags r:id="rId2"/>
            </p:custDataLst>
          </p:nvPr>
        </p:nvSpPr>
        <p:spPr>
          <a:xfrm>
            <a:off x="1273175" y="1384300"/>
            <a:ext cx="518160" cy="458470"/>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9pPr>
          </a:lstStyle>
          <a:p>
            <a:pPr algn="ctr"/>
            <a:r>
              <a:rPr lang="en-US" altLang="zh-CN" sz="2400" kern="0" dirty="0">
                <a:latin typeface="Arial" panose="020B0604020202020204" pitchFamily="34" charset="0"/>
              </a:rPr>
              <a:t>1</a:t>
            </a:r>
            <a:endParaRPr lang="en-US" altLang="zh-CN" sz="2400" kern="0" dirty="0">
              <a:latin typeface="Arial" panose="020B0604020202020204" pitchFamily="34" charset="0"/>
            </a:endParaRPr>
          </a:p>
        </p:txBody>
      </p:sp>
      <p:sp>
        <p:nvSpPr>
          <p:cNvPr id="9" name="文本框 18"/>
          <p:cNvSpPr txBox="1"/>
          <p:nvPr/>
        </p:nvSpPr>
        <p:spPr>
          <a:xfrm>
            <a:off x="912495" y="531495"/>
            <a:ext cx="1982470" cy="460375"/>
          </a:xfrm>
          <a:prstGeom prst="rect">
            <a:avLst/>
          </a:prstGeom>
          <a:solidFill>
            <a:srgbClr val="008A55"/>
          </a:solidFill>
        </p:spPr>
        <p:txBody>
          <a:bodyPr wrap="square" rtlCol="0" anchor="t">
            <a:spAutoFit/>
          </a:bodyPr>
          <a:lstStyle/>
          <a:p>
            <a:pPr algn="ctr"/>
            <a:r>
              <a:rPr kumimoji="1" lang="zh-CN" altLang="en-US" sz="2400" dirty="0" smtClean="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rPr>
              <a:t>教学难点</a:t>
            </a:r>
            <a:endParaRPr kumimoji="1" lang="zh-CN" altLang="en-US" sz="2400" dirty="0" smtClean="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5" name="矩形 4"/>
          <p:cNvSpPr/>
          <p:nvPr/>
        </p:nvSpPr>
        <p:spPr>
          <a:xfrm>
            <a:off x="807720" y="4225290"/>
            <a:ext cx="7177405" cy="16408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270" dirty="0">
              <a:solidFill>
                <a:schemeClr val="tx1">
                  <a:lumMod val="65000"/>
                  <a:lumOff val="35000"/>
                </a:schemeClr>
              </a:solidFill>
              <a:latin typeface="楷体" panose="02010609060101010101" charset="-122"/>
              <a:ea typeface="楷体" panose="02010609060101010101" charset="-122"/>
            </a:endParaRPr>
          </a:p>
          <a:p>
            <a:pPr algn="l"/>
            <a:endParaRPr lang="zh-CN" altLang="en-US" sz="227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文本框 18"/>
          <p:cNvSpPr txBox="1"/>
          <p:nvPr/>
        </p:nvSpPr>
        <p:spPr>
          <a:xfrm>
            <a:off x="807720" y="3082925"/>
            <a:ext cx="1998980" cy="460375"/>
          </a:xfrm>
          <a:prstGeom prst="rect">
            <a:avLst/>
          </a:prstGeom>
          <a:solidFill>
            <a:srgbClr val="008A55"/>
          </a:solidFill>
        </p:spPr>
        <p:txBody>
          <a:bodyPr wrap="square" rtlCol="0" anchor="t">
            <a:spAutoFit/>
          </a:bodyPr>
          <a:lstStyle/>
          <a:p>
            <a:pPr algn="ctr"/>
            <a:r>
              <a:rPr kumimoji="1" lang="zh-CN" altLang="en-US" sz="2400" dirty="0" smtClean="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rPr>
              <a:t>教学方法</a:t>
            </a:r>
            <a:endParaRPr kumimoji="1" lang="zh-CN" altLang="en-US" sz="2400" dirty="0" smtClean="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8" name="文本框 18"/>
          <p:cNvSpPr txBox="1"/>
          <p:nvPr/>
        </p:nvSpPr>
        <p:spPr>
          <a:xfrm>
            <a:off x="807720" y="4643120"/>
            <a:ext cx="1999615" cy="460375"/>
          </a:xfrm>
          <a:prstGeom prst="rect">
            <a:avLst/>
          </a:prstGeom>
          <a:solidFill>
            <a:srgbClr val="008A55"/>
          </a:solidFill>
        </p:spPr>
        <p:txBody>
          <a:bodyPr wrap="square" rtlCol="0" anchor="t">
            <a:spAutoFit/>
          </a:bodyPr>
          <a:lstStyle/>
          <a:p>
            <a:pPr algn="ctr"/>
            <a:r>
              <a:rPr kumimoji="1" lang="zh-CN" altLang="en-US" sz="2400" dirty="0" smtClean="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rPr>
              <a:t>教学课时</a:t>
            </a:r>
            <a:endParaRPr kumimoji="1" lang="zh-CN" altLang="en-US" sz="2400" dirty="0" smtClean="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10" name="Title 6"/>
          <p:cNvSpPr txBox="1"/>
          <p:nvPr>
            <p:custDataLst>
              <p:tags r:id="rId3"/>
            </p:custDataLst>
          </p:nvPr>
        </p:nvSpPr>
        <p:spPr>
          <a:xfrm>
            <a:off x="807720" y="3691890"/>
            <a:ext cx="3694430" cy="688340"/>
          </a:xfrm>
          <a:prstGeom prst="rect">
            <a:avLst/>
          </a:prstGeom>
          <a:noFill/>
          <a:ln w="3175">
            <a:noFill/>
            <a:prstDash val="dash"/>
          </a:ln>
        </p:spPr>
        <p:txBody>
          <a:bodyPr wrap="square" lIns="68028" tIns="34014" rIns="68028" bIns="34014"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457200" algn="l" fontAlgn="auto">
              <a:lnSpc>
                <a:spcPct val="130000"/>
              </a:lnSpc>
              <a:spcAft>
                <a:spcPts val="800"/>
              </a:spcAft>
              <a:buClrTx/>
              <a:buSzTx/>
              <a:buFontTx/>
            </a:pPr>
            <a:r>
              <a:rPr lang="zh-CN" altLang="en-US" sz="2000" kern="0" spc="0" dirty="0">
                <a:solidFill>
                  <a:schemeClr val="tx1"/>
                </a:solidFill>
                <a:latin typeface="微软雅黑" panose="020B0503020204020204" pitchFamily="34" charset="-122"/>
                <a:cs typeface="+mn-cs"/>
              </a:rPr>
              <a:t>诵读、讨论、</a:t>
            </a:r>
            <a:r>
              <a:rPr lang="zh-CN" altLang="en-US" sz="2000" kern="0" spc="0" dirty="0" smtClean="0">
                <a:solidFill>
                  <a:schemeClr val="tx1"/>
                </a:solidFill>
                <a:latin typeface="微软雅黑" panose="020B0503020204020204" pitchFamily="34" charset="-122"/>
                <a:cs typeface="+mn-cs"/>
              </a:rPr>
              <a:t>点拨</a:t>
            </a:r>
            <a:endParaRPr lang="zh-CN" altLang="en-US" sz="2000" kern="0" spc="0" dirty="0">
              <a:solidFill>
                <a:schemeClr val="tx1"/>
              </a:solidFill>
              <a:latin typeface="微软雅黑" panose="020B0503020204020204" pitchFamily="34" charset="-122"/>
              <a:cs typeface="+mn-cs"/>
            </a:endParaRPr>
          </a:p>
        </p:txBody>
      </p:sp>
      <p:sp>
        <p:nvSpPr>
          <p:cNvPr id="11" name="Title 6"/>
          <p:cNvSpPr txBox="1"/>
          <p:nvPr>
            <p:custDataLst>
              <p:tags r:id="rId4"/>
            </p:custDataLst>
          </p:nvPr>
        </p:nvSpPr>
        <p:spPr>
          <a:xfrm>
            <a:off x="798830" y="5240655"/>
            <a:ext cx="7084695" cy="688340"/>
          </a:xfrm>
          <a:prstGeom prst="rect">
            <a:avLst/>
          </a:prstGeom>
          <a:noFill/>
          <a:ln w="3175">
            <a:noFill/>
            <a:prstDash val="dash"/>
          </a:ln>
        </p:spPr>
        <p:txBody>
          <a:bodyPr wrap="square" lIns="68028" tIns="34014" rIns="68028" bIns="34014"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457200" fontAlgn="auto">
              <a:lnSpc>
                <a:spcPct val="130000"/>
              </a:lnSpc>
              <a:spcAft>
                <a:spcPts val="800"/>
              </a:spcAft>
            </a:pPr>
            <a:r>
              <a:rPr lang="zh-CN" altLang="en-US" sz="2000" kern="0" spc="0" dirty="0" smtClean="0">
                <a:solidFill>
                  <a:schemeClr val="tx1"/>
                </a:solidFill>
                <a:latin typeface="微软雅黑" panose="020B0503020204020204" pitchFamily="34" charset="-122"/>
                <a:cs typeface="+mn-cs"/>
              </a:rPr>
              <a:t>第二课时</a:t>
            </a:r>
            <a:endParaRPr lang="zh-CN" altLang="en-US" sz="2000" kern="0" spc="0" dirty="0">
              <a:solidFill>
                <a:schemeClr val="tx1"/>
              </a:solidFill>
              <a:latin typeface="微软雅黑" panose="020B0503020204020204" pitchFamily="34" charset="-122"/>
              <a:cs typeface="+mn-cs"/>
            </a:endParaRPr>
          </a:p>
        </p:txBody>
      </p:sp>
      <p:sp>
        <p:nvSpPr>
          <p:cNvPr id="12" name="文本框 11"/>
          <p:cNvSpPr txBox="1"/>
          <p:nvPr>
            <p:custDataLst>
              <p:tags r:id="rId5"/>
            </p:custDataLst>
          </p:nvPr>
        </p:nvSpPr>
        <p:spPr>
          <a:xfrm>
            <a:off x="1273810" y="2153920"/>
            <a:ext cx="517525" cy="457200"/>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9pPr>
          </a:lstStyle>
          <a:p>
            <a:pPr algn="ctr"/>
            <a:r>
              <a:rPr lang="en-US" altLang="zh-CN" sz="2400" kern="0" dirty="0">
                <a:latin typeface="Arial" panose="020B0604020202020204" pitchFamily="34" charset="0"/>
              </a:rPr>
              <a:t>2</a:t>
            </a:r>
            <a:endParaRPr lang="en-US" altLang="zh-CN" sz="2400" kern="0" dirty="0">
              <a:latin typeface="Arial" panose="020B0604020202020204" pitchFamily="34" charset="0"/>
            </a:endParaRPr>
          </a:p>
        </p:txBody>
      </p:sp>
      <p:sp>
        <p:nvSpPr>
          <p:cNvPr id="2" name="矩形 1"/>
          <p:cNvSpPr/>
          <p:nvPr/>
        </p:nvSpPr>
        <p:spPr>
          <a:xfrm>
            <a:off x="2076909" y="2153243"/>
            <a:ext cx="3005951" cy="400110"/>
          </a:xfrm>
          <a:prstGeom prst="rect">
            <a:avLst/>
          </a:prstGeom>
        </p:spPr>
        <p:txBody>
          <a:bodyPr wrap="none">
            <a:spAutoFit/>
          </a:bodyPr>
          <a:lstStyle/>
          <a:p>
            <a:r>
              <a:rPr lang="zh-CN" altLang="zh-CN" sz="2000" kern="0" dirty="0">
                <a:latin typeface="隶书" panose="02010509060101010101" charset="-122"/>
                <a:ea typeface="隶书" panose="02010509060101010101" charset="-122"/>
              </a:rPr>
              <a:t>新诗创作的模仿与借鉴。</a:t>
            </a:r>
            <a:endParaRPr lang="zh-CN" altLang="en-US" sz="2000" kern="0" dirty="0">
              <a:latin typeface="隶书" panose="02010509060101010101" charset="-122"/>
              <a:ea typeface="隶书" panose="02010509060101010101" charset="-122"/>
            </a:endParaRPr>
          </a:p>
        </p:txBody>
      </p:sp>
    </p:spTree>
    <p:custDataLst>
      <p:tags r:id="rId6"/>
    </p:custDataLst>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500"/>
                                        <p:tgtEl>
                                          <p:spTgt spid="15"/>
                                        </p:tgtEl>
                                      </p:cBhvr>
                                    </p:animEffect>
                                  </p:childTnLst>
                                </p:cTn>
                              </p:par>
                            </p:childTnLst>
                          </p:cTn>
                        </p:par>
                        <p:par>
                          <p:cTn id="11" fill="hold">
                            <p:stCondLst>
                              <p:cond delay="500"/>
                            </p:stCondLst>
                            <p:childTnLst>
                              <p:par>
                                <p:cTn id="12" presetID="22" presetClass="entr" presetSubtype="8" fill="hold" grpId="0" nodeType="afterEffect">
                                  <p:stCondLst>
                                    <p:cond delay="50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par>
                          <p:cTn id="15" fill="hold">
                            <p:stCondLst>
                              <p:cond delay="1500"/>
                            </p:stCondLst>
                            <p:childTnLst>
                              <p:par>
                                <p:cTn id="16" presetID="22" presetClass="entr" presetSubtype="8" fill="hold" grpId="0" nodeType="afterEffect">
                                  <p:stCondLst>
                                    <p:cond delay="50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bldLvl="0" animBg="1"/>
      <p:bldP spid="9" grpId="1" animBg="1"/>
      <p:bldP spid="6" grpId="1" animBg="1"/>
      <p:bldP spid="8" grpId="1" animBg="1"/>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8"/>
          <p:cNvSpPr txBox="1"/>
          <p:nvPr/>
        </p:nvSpPr>
        <p:spPr>
          <a:xfrm>
            <a:off x="912495" y="539115"/>
            <a:ext cx="1976755" cy="460375"/>
          </a:xfrm>
          <a:prstGeom prst="rect">
            <a:avLst/>
          </a:prstGeom>
          <a:solidFill>
            <a:srgbClr val="008A55"/>
          </a:solidFill>
        </p:spPr>
        <p:txBody>
          <a:bodyPr wrap="square" rtlCol="0" anchor="t">
            <a:spAutoFit/>
          </a:bodyPr>
          <a:lstStyle/>
          <a:p>
            <a:pPr algn="ctr"/>
            <a:r>
              <a:rPr kumimoji="1" lang="zh-CN" altLang="en-US" sz="2400" dirty="0" smtClean="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rPr>
              <a:t>教学内容</a:t>
            </a:r>
            <a:endParaRPr kumimoji="1" lang="zh-CN" altLang="en-US" sz="2400" dirty="0" smtClean="0">
              <a:solidFill>
                <a:schemeClr val="bg1"/>
              </a:solidFill>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2" name="矩形 1"/>
          <p:cNvSpPr/>
          <p:nvPr/>
        </p:nvSpPr>
        <p:spPr>
          <a:xfrm>
            <a:off x="807719" y="2094707"/>
            <a:ext cx="8462405" cy="1938020"/>
          </a:xfrm>
          <a:prstGeom prst="rect">
            <a:avLst/>
          </a:prstGeom>
        </p:spPr>
        <p:txBody>
          <a:bodyPr wrap="square">
            <a:spAutoFit/>
          </a:bodyPr>
          <a:lstStyle/>
          <a:p>
            <a:pPr>
              <a:lnSpc>
                <a:spcPct val="150000"/>
              </a:lnSpc>
            </a:pPr>
            <a:r>
              <a:rPr lang="en-US" altLang="zh-CN" sz="2400" dirty="0"/>
              <a:t>          </a:t>
            </a:r>
            <a:r>
              <a:rPr lang="zh-CN" altLang="zh-CN" sz="2400" dirty="0"/>
              <a:t>郭沫若《立在地球边上放号》（直抒胸臆与形象暗示）</a:t>
            </a:r>
            <a:endParaRPr lang="zh-CN" altLang="zh-CN" sz="2400" dirty="0"/>
          </a:p>
          <a:p>
            <a:pPr>
              <a:lnSpc>
                <a:spcPct val="150000"/>
              </a:lnSpc>
            </a:pPr>
            <a:endParaRPr lang="zh-CN" altLang="zh-CN" sz="3200" dirty="0"/>
          </a:p>
          <a:p>
            <a:pPr>
              <a:lnSpc>
                <a:spcPct val="150000"/>
              </a:lnSpc>
            </a:pPr>
            <a:r>
              <a:rPr lang="zh-CN" altLang="zh-CN" sz="2400" dirty="0"/>
              <a:t>二、昌耀《峨日朵雪峰之侧》（象、境、意）</a:t>
            </a:r>
            <a:endParaRPr lang="zh-CN" altLang="zh-CN" sz="2400" dirty="0"/>
          </a:p>
        </p:txBody>
      </p:sp>
      <p:sp>
        <p:nvSpPr>
          <p:cNvPr id="19" name="文本框 18"/>
          <p:cNvSpPr txBox="1"/>
          <p:nvPr>
            <p:custDataLst>
              <p:tags r:id="rId1"/>
            </p:custDataLst>
          </p:nvPr>
        </p:nvSpPr>
        <p:spPr>
          <a:xfrm>
            <a:off x="969010" y="2273935"/>
            <a:ext cx="518160" cy="458470"/>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9pPr>
          </a:lstStyle>
          <a:p>
            <a:pPr algn="ctr"/>
            <a:r>
              <a:rPr lang="en-US" altLang="zh-CN" sz="2400" kern="0" dirty="0">
                <a:latin typeface="Arial" panose="020B0604020202020204" pitchFamily="34" charset="0"/>
              </a:rPr>
              <a:t>1</a:t>
            </a:r>
            <a:endParaRPr lang="en-US" altLang="zh-CN" sz="2400" kern="0" dirty="0">
              <a:latin typeface="Arial" panose="020B0604020202020204" pitchFamily="34" charset="0"/>
            </a:endParaRPr>
          </a:p>
        </p:txBody>
      </p:sp>
      <p:sp>
        <p:nvSpPr>
          <p:cNvPr id="12" name="文本框 11"/>
          <p:cNvSpPr txBox="1"/>
          <p:nvPr>
            <p:custDataLst>
              <p:tags r:id="rId2"/>
            </p:custDataLst>
          </p:nvPr>
        </p:nvSpPr>
        <p:spPr>
          <a:xfrm>
            <a:off x="969010" y="3469640"/>
            <a:ext cx="517525" cy="457200"/>
          </a:xfrm>
          <a:prstGeom prst="rect">
            <a:avLst/>
          </a:prstGeom>
          <a:solidFill>
            <a:schemeClr val="accent1"/>
          </a:solidFill>
          <a:ln>
            <a:noFill/>
          </a:ln>
        </p:spPr>
        <p:txBody>
          <a:bodyPr wrap="square" anchor="ctr">
            <a:normAutofit/>
          </a:bodyPr>
          <a:lstStyle>
            <a:defPPr>
              <a:defRPr lang="zh-CN"/>
            </a:defPPr>
            <a:lvl1pPr>
              <a:defRPr sz="3200">
                <a:solidFill>
                  <a:schemeClr val="bg1"/>
                </a:solidFill>
                <a:latin typeface="隶书" panose="02010509060101010101" charset="-122"/>
                <a:ea typeface="隶书" panose="02010509060101010101" charset="-122"/>
              </a:defRPr>
            </a:lvl1pPr>
            <a:lvl2pPr marL="742950" indent="-285750">
              <a:defRPr>
                <a:latin typeface="Calibri" panose="020F0502020204030204" charset="0"/>
                <a:ea typeface="宋体" panose="02010600030101010101" pitchFamily="2" charset="-122"/>
              </a:defRPr>
            </a:lvl2pPr>
            <a:lvl3pPr marL="1143000" indent="-228600">
              <a:defRPr>
                <a:latin typeface="Calibri" panose="020F0502020204030204" charset="0"/>
                <a:ea typeface="宋体" panose="02010600030101010101" pitchFamily="2" charset="-122"/>
              </a:defRPr>
            </a:lvl3pPr>
            <a:lvl4pPr marL="1600200" indent="-228600">
              <a:defRPr>
                <a:latin typeface="Calibri" panose="020F0502020204030204" charset="0"/>
                <a:ea typeface="宋体" panose="02010600030101010101" pitchFamily="2" charset="-122"/>
              </a:defRPr>
            </a:lvl4pPr>
            <a:lvl5pPr marL="2057400" indent="-228600">
              <a:defRPr>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latin typeface="Calibri" panose="020F0502020204030204" charset="0"/>
                <a:ea typeface="宋体" panose="02010600030101010101" pitchFamily="2" charset="-122"/>
              </a:defRPr>
            </a:lvl9pPr>
          </a:lstStyle>
          <a:p>
            <a:pPr algn="ctr"/>
            <a:r>
              <a:rPr lang="en-US" altLang="zh-CN" sz="2400" kern="0" dirty="0">
                <a:latin typeface="Arial" panose="020B0604020202020204" pitchFamily="34" charset="0"/>
              </a:rPr>
              <a:t>2</a:t>
            </a:r>
            <a:endParaRPr lang="en-US" altLang="zh-CN" sz="2400" kern="0" dirty="0">
              <a:latin typeface="Arial" panose="020B0604020202020204" pitchFamily="34" charset="0"/>
            </a:endParaRPr>
          </a:p>
        </p:txBody>
      </p:sp>
    </p:spTree>
    <p:custDataLst>
      <p:tags r:id="rId3"/>
    </p:custDataLst>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1" animBg="1"/>
      <p:bldP spid="19"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6"/>
          <p:cNvSpPr txBox="1"/>
          <p:nvPr>
            <p:custDataLst>
              <p:tags r:id="rId1"/>
            </p:custDataLst>
          </p:nvPr>
        </p:nvSpPr>
        <p:spPr>
          <a:xfrm>
            <a:off x="1225550" y="631190"/>
            <a:ext cx="9097010" cy="497840"/>
          </a:xfrm>
          <a:prstGeom prst="rect">
            <a:avLst/>
          </a:prstGeom>
          <a:solidFill>
            <a:schemeClr val="accent1"/>
          </a:solidFill>
          <a:ln w="3175">
            <a:noFill/>
            <a:prstDash val="dash"/>
          </a:ln>
        </p:spPr>
        <p:txBody>
          <a:bodyPr wrap="square" lIns="68026" tIns="34013" rIns="68026" bIns="34013"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lvl="0">
              <a:lnSpc>
                <a:spcPct val="100000"/>
              </a:lnSpc>
              <a:spcAft>
                <a:spcPts val="800"/>
              </a:spcAft>
              <a:defRPr/>
            </a:pPr>
            <a:r>
              <a:rPr lang="zh-CN" altLang="en-US" sz="2800" b="1" spc="300">
                <a:ln w="3175">
                  <a:noFill/>
                  <a:prstDash val="dash"/>
                </a:ln>
                <a:solidFill>
                  <a:schemeClr val="bg1"/>
                </a:solidFill>
                <a:cs typeface="微软雅黑" panose="020B0503020204020204" pitchFamily="34" charset="-122"/>
                <a:sym typeface="+mn-ea"/>
              </a:rPr>
              <a:t>《立在地球边上放号》</a:t>
            </a:r>
            <a:r>
              <a:rPr lang="zh-CN" altLang="en-US" sz="2400" spc="300">
                <a:ln w="3175">
                  <a:noFill/>
                  <a:prstDash val="dash"/>
                </a:ln>
                <a:solidFill>
                  <a:schemeClr val="bg1"/>
                </a:solidFill>
                <a:cs typeface="微软雅黑" panose="020B0503020204020204" pitchFamily="34" charset="-122"/>
                <a:sym typeface="+mn-ea"/>
              </a:rPr>
              <a:t>——新诗写作模仿点：直抒胸臆。</a:t>
            </a:r>
            <a:endParaRPr lang="zh-CN" altLang="en-US" sz="2400" spc="300" dirty="0">
              <a:ln w="3175">
                <a:noFill/>
                <a:prstDash val="dash"/>
              </a:ln>
              <a:solidFill>
                <a:schemeClr val="bg1"/>
              </a:solidFill>
              <a:latin typeface="Arial" panose="020B0604020202020204" pitchFamily="34" charset="0"/>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901700" y="1215390"/>
            <a:ext cx="2316480" cy="521970"/>
          </a:xfrm>
          <a:prstGeom prst="rect">
            <a:avLst/>
          </a:prstGeom>
          <a:noFill/>
        </p:spPr>
        <p:txBody>
          <a:bodyPr wrap="none" rtlCol="0">
            <a:spAutoFit/>
          </a:bodyPr>
          <a:p>
            <a:pPr algn="l"/>
            <a:r>
              <a:rPr lang="zh-CN" altLang="en-US" sz="2800" b="1">
                <a:latin typeface="微软雅黑" panose="020B0503020204020204" pitchFamily="34" charset="-122"/>
                <a:ea typeface="微软雅黑" panose="020B0503020204020204" pitchFamily="34" charset="-122"/>
              </a:rPr>
              <a:t>一、导读识人</a:t>
            </a:r>
            <a:endParaRPr lang="zh-CN" altLang="en-US" sz="2800" b="1">
              <a:latin typeface="微软雅黑" panose="020B0503020204020204" pitchFamily="34" charset="-122"/>
              <a:ea typeface="微软雅黑" panose="020B0503020204020204" pitchFamily="34" charset="-122"/>
            </a:endParaRPr>
          </a:p>
        </p:txBody>
      </p:sp>
      <p:sp>
        <p:nvSpPr>
          <p:cNvPr id="3" name="文本框 2"/>
          <p:cNvSpPr txBox="1"/>
          <p:nvPr/>
        </p:nvSpPr>
        <p:spPr>
          <a:xfrm>
            <a:off x="901700" y="2235200"/>
            <a:ext cx="9784080" cy="2861310"/>
          </a:xfrm>
          <a:prstGeom prst="rect">
            <a:avLst/>
          </a:prstGeom>
          <a:noFill/>
        </p:spPr>
        <p:txBody>
          <a:bodyPr wrap="square" rtlCol="0">
            <a:spAutoFit/>
          </a:bodyPr>
          <a:p>
            <a:pPr algn="l" fontAlgn="auto">
              <a:lnSpc>
                <a:spcPct val="15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他幼年在私塾读书，有一次和同学们偷吃了庙里的桃子。和尚找先生告状，先生追责学生，没人承认。先生说，我出个对子，谁能对上免罚。先生曰：昨日偷桃钻狗洞，不知是谁？他思索了片刻，对道：</a:t>
            </a:r>
            <a:r>
              <a:rPr lang="zh-CN" altLang="en-US" sz="2400" u="sng">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。由于对句不凡, 表现了强烈的进取精神, 结果全体偷桃学生，一律免罚了。</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1389380" y="1774825"/>
            <a:ext cx="2591435" cy="460375"/>
          </a:xfrm>
          <a:prstGeom prst="rect">
            <a:avLst/>
          </a:prstGeom>
          <a:noFill/>
        </p:spPr>
        <p:txBody>
          <a:bodyPr wrap="none" rtlCol="0">
            <a:spAutoFit/>
          </a:bodyPr>
          <a:p>
            <a:pPr algn="l"/>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1.对下句，猜人物</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1541780" y="4947285"/>
            <a:ext cx="5059680" cy="1198880"/>
          </a:xfrm>
          <a:prstGeom prst="rect">
            <a:avLst/>
          </a:prstGeom>
          <a:noFill/>
        </p:spPr>
        <p:txBody>
          <a:bodyPr wrap="none" rtlCol="0">
            <a:spAutoFit/>
          </a:bodyPr>
          <a:p>
            <a:pPr algn="l" fontAlgn="auto">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对句：他年攀桂步蟾宫，必定有我。</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人物：郭沫若。</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2"/>
    </p:custDataLst>
  </p:cSld>
  <p:clrMapOvr>
    <a:masterClrMapping/>
  </p:clrMapOvr>
  <p:transition advClick="0" advTm="6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901700" y="605790"/>
            <a:ext cx="1677035" cy="460375"/>
          </a:xfrm>
          <a:prstGeom prst="rect">
            <a:avLst/>
          </a:prstGeom>
          <a:noFill/>
        </p:spPr>
        <p:txBody>
          <a:bodyPr wrap="none" rtlCol="0">
            <a:spAutoFit/>
          </a:bodyPr>
          <a:p>
            <a:pPr algn="l"/>
            <a:r>
              <a:rPr lang="en-US" altLang="zh-CN" sz="2400" b="1">
                <a:latin typeface="微软雅黑" panose="020B0503020204020204" pitchFamily="34" charset="-122"/>
                <a:ea typeface="微软雅黑" panose="020B0503020204020204" pitchFamily="34" charset="-122"/>
              </a:rPr>
              <a:t>2.</a:t>
            </a:r>
            <a:r>
              <a:rPr lang="zh-CN" altLang="en-US" sz="2400" b="1">
                <a:latin typeface="微软雅黑" panose="020B0503020204020204" pitchFamily="34" charset="-122"/>
                <a:ea typeface="微软雅黑" panose="020B0503020204020204" pitchFamily="34" charset="-122"/>
              </a:rPr>
              <a:t>走近作者</a:t>
            </a:r>
            <a:endParaRPr lang="zh-CN" altLang="en-US" sz="2400" b="1">
              <a:latin typeface="微软雅黑" panose="020B0503020204020204" pitchFamily="34" charset="-122"/>
              <a:ea typeface="微软雅黑" panose="020B0503020204020204" pitchFamily="34" charset="-122"/>
            </a:endParaRPr>
          </a:p>
        </p:txBody>
      </p:sp>
      <p:sp>
        <p:nvSpPr>
          <p:cNvPr id="6" name="文本框 5"/>
          <p:cNvSpPr txBox="1"/>
          <p:nvPr/>
        </p:nvSpPr>
        <p:spPr>
          <a:xfrm>
            <a:off x="319405" y="1191895"/>
            <a:ext cx="7157085" cy="4523105"/>
          </a:xfrm>
          <a:prstGeom prst="rect">
            <a:avLst/>
          </a:prstGeom>
          <a:noFill/>
        </p:spPr>
        <p:txBody>
          <a:bodyPr wrap="square" rtlCol="0">
            <a:spAutoFit/>
          </a:bodyPr>
          <a:p>
            <a:pPr algn="l" fontAlgn="auto">
              <a:lnSpc>
                <a:spcPct val="10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郭沫若（1892--1978），原名郭开贞，四川乐山人，诗人、学者。1914年留学日本，1921年与成仿吾、郁达夫等人成立创造社；1923年于日本帝国大学毕业回国后，编辑《创作周报》《洪水》，提出“革命文学”主张；1928年起旅居日本，直到抗日战争爆发后秘密回国。他是我国新诗的奠基人，是继鲁迅之后革命文化界公认的领袖，浪漫主义的天才诗人，代表诗集有《女神》《星空》等。</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gn="l" fontAlgn="auto">
              <a:lnSpc>
                <a:spcPct val="10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他的第一部诗集《女神》喊出了时代的真声音，震醒了一代青年，释放了被压抑的社会心绪，满足了时代的精神需求，而且从思想艺术上显示一种崭新面貌，为新诗地位的确定做出重大贡献的。</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6"/>
          <p:cNvPicPr>
            <a:picLocks noChangeAspect="1"/>
          </p:cNvPicPr>
          <p:nvPr/>
        </p:nvPicPr>
        <p:blipFill>
          <a:blip r:embed="rId1"/>
          <a:stretch>
            <a:fillRect/>
          </a:stretch>
        </p:blipFill>
        <p:spPr>
          <a:xfrm>
            <a:off x="7476490" y="1230630"/>
            <a:ext cx="3291205" cy="4556125"/>
          </a:xfrm>
          <a:prstGeom prst="rect">
            <a:avLst/>
          </a:prstGeom>
        </p:spPr>
      </p:pic>
    </p:spTree>
  </p:cSld>
  <p:clrMapOvr>
    <a:masterClrMapping/>
  </p:clrMapOvr>
  <p:transition advClick="0" advTm="6000">
    <p:cove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982980" y="1255395"/>
            <a:ext cx="9725660" cy="3415030"/>
          </a:xfrm>
          <a:prstGeom prst="rect">
            <a:avLst/>
          </a:prstGeom>
          <a:noFill/>
        </p:spPr>
        <p:txBody>
          <a:bodyPr wrap="square" rtlCol="0" anchor="t">
            <a:spAutoFit/>
          </a:bodyPr>
          <a:p>
            <a:pPr indent="457200" algn="l" fontAlgn="auto">
              <a:lnSpc>
                <a:spcPct val="150000"/>
              </a:lnSpc>
              <a:spcAft>
                <a:spcPts val="0"/>
              </a:spcAft>
            </a:pPr>
            <a:r>
              <a:rPr lang="en-US" altLang="zh-CN" sz="2400" b="1" spc="50" dirty="0">
                <a:ln w="3175">
                  <a:noFill/>
                  <a:prstDash val="dash"/>
                </a:ln>
                <a:ea typeface="微软雅黑 Light" panose="020B0502040204020203" pitchFamily="34" charset="-122"/>
                <a:cs typeface="微软雅黑" panose="020B0503020204020204" pitchFamily="34" charset="-122"/>
                <a:sym typeface="+mn-ea"/>
              </a:rPr>
              <a:t>1</a:t>
            </a:r>
            <a:r>
              <a:rPr lang="zh-CN" altLang="en-US" sz="2400" b="1" spc="50" dirty="0">
                <a:ln w="3175">
                  <a:noFill/>
                  <a:prstDash val="dash"/>
                </a:ln>
                <a:ea typeface="微软雅黑 Light" panose="020B0502040204020203" pitchFamily="34" charset="-122"/>
                <a:cs typeface="微软雅黑" panose="020B0503020204020204" pitchFamily="34" charset="-122"/>
                <a:sym typeface="+mn-ea"/>
              </a:rPr>
              <a:t>.形象呈现——诵读体验</a:t>
            </a:r>
            <a:endParaRPr lang="zh-CN" altLang="en-US" sz="2400" b="1" spc="50" dirty="0">
              <a:ln w="3175">
                <a:noFill/>
                <a:prstDash val="dash"/>
              </a:ln>
              <a:solidFill>
                <a:schemeClr val="tx1"/>
              </a:solidFill>
              <a:latin typeface="Arial" panose="020B0604020202020204" pitchFamily="34" charset="0"/>
              <a:ea typeface="微软雅黑 Light" panose="020B0502040204020203" pitchFamily="34" charset="-122"/>
              <a:cs typeface="微软雅黑" panose="020B0503020204020204" pitchFamily="34" charset="-122"/>
            </a:endParaRPr>
          </a:p>
          <a:p>
            <a:pPr indent="457200" algn="l" fontAlgn="auto">
              <a:lnSpc>
                <a:spcPct val="150000"/>
              </a:lnSpc>
              <a:spcAft>
                <a:spcPts val="0"/>
              </a:spcAft>
              <a:buClrTx/>
              <a:buSzTx/>
              <a:buFontTx/>
            </a:pPr>
            <a:r>
              <a:rPr lang="zh-CN" altLang="en-US"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①放号：阳平 去声？</a:t>
            </a:r>
            <a:r>
              <a:rPr lang="en-US" altLang="zh-CN"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读</a:t>
            </a:r>
            <a:r>
              <a:rPr lang="zh-CN" altLang="en-US" sz="2400" b="1"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去声</a:t>
            </a:r>
            <a:r>
              <a:rPr lang="zh-CN" altLang="en-US"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，解释成吹号，但是，诗歌内容跟号角不沾边。读</a:t>
            </a:r>
            <a:r>
              <a:rPr lang="zh-CN" altLang="en-US" sz="2400" b="1"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阳平</a:t>
            </a:r>
            <a:r>
              <a:rPr lang="zh-CN" altLang="en-US"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，是号叫</a:t>
            </a:r>
            <a:r>
              <a:rPr lang="en-US" altLang="zh-CN"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呐喊</a:t>
            </a:r>
            <a:r>
              <a:rPr lang="en-US" altLang="zh-CN"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惊叹</a:t>
            </a:r>
            <a:r>
              <a:rPr lang="en-US" altLang="zh-CN"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赞美的意思，和这首诗的疯魔状态匹配。</a:t>
            </a:r>
            <a:endParaRPr lang="zh-CN" altLang="en-US"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fontAlgn="auto">
              <a:lnSpc>
                <a:spcPct val="150000"/>
              </a:lnSpc>
              <a:spcAft>
                <a:spcPts val="0"/>
              </a:spcAft>
              <a:buClrTx/>
              <a:buSzTx/>
              <a:buFontTx/>
            </a:pPr>
            <a:r>
              <a:rPr lang="zh-CN" altLang="en-US"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②8个</a:t>
            </a:r>
            <a:r>
              <a:rPr lang="en-US" altLang="zh-CN"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啊</a:t>
            </a:r>
            <a:r>
              <a:rPr lang="en-US" altLang="zh-CN"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、6个</a:t>
            </a:r>
            <a:r>
              <a:rPr lang="en-US" altLang="zh-CN"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哟</a:t>
            </a:r>
            <a:r>
              <a:rPr lang="en-US" altLang="zh-CN"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，如何读？</a:t>
            </a:r>
            <a:r>
              <a:rPr lang="en-US" altLang="zh-CN"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学生诵读尝试，可结合网络诵读视频，丰富体验。</a:t>
            </a:r>
            <a:endParaRPr lang="zh-CN" altLang="en-US" sz="2400" spc="50" dirty="0">
              <a:ln w="3175">
                <a:noFill/>
                <a:prstDash val="dash"/>
              </a:ln>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977900" y="681990"/>
            <a:ext cx="2316480" cy="521970"/>
          </a:xfrm>
          <a:prstGeom prst="rect">
            <a:avLst/>
          </a:prstGeom>
          <a:noFill/>
        </p:spPr>
        <p:txBody>
          <a:bodyPr wrap="none" rtlCol="0">
            <a:spAutoFit/>
          </a:bodyPr>
          <a:p>
            <a:pPr algn="l"/>
            <a:r>
              <a:rPr lang="zh-CN" altLang="en-US" sz="2800" b="1">
                <a:latin typeface="微软雅黑" panose="020B0503020204020204" pitchFamily="34" charset="-122"/>
                <a:ea typeface="微软雅黑" panose="020B0503020204020204" pitchFamily="34" charset="-122"/>
              </a:rPr>
              <a:t>二、朗读辨境</a:t>
            </a:r>
            <a:endParaRPr lang="zh-CN" altLang="en-US" sz="2800" b="1">
              <a:latin typeface="微软雅黑" panose="020B0503020204020204" pitchFamily="34" charset="-122"/>
              <a:ea typeface="微软雅黑" panose="020B0503020204020204" pitchFamily="34" charset="-122"/>
            </a:endParaRPr>
          </a:p>
        </p:txBody>
      </p:sp>
      <p:sp>
        <p:nvSpPr>
          <p:cNvPr id="6" name="文本框 5"/>
          <p:cNvSpPr txBox="1"/>
          <p:nvPr/>
        </p:nvSpPr>
        <p:spPr>
          <a:xfrm>
            <a:off x="1663700" y="4667250"/>
            <a:ext cx="5730240" cy="460375"/>
          </a:xfrm>
          <a:prstGeom prst="rect">
            <a:avLst/>
          </a:prstGeom>
          <a:noFill/>
        </p:spPr>
        <p:txBody>
          <a:bodyPr wrap="none" rtlCol="0">
            <a:spAutoFit/>
          </a:bodyPr>
          <a:p>
            <a:pPr algn="l"/>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2. 这首诗给人的主要感受和印象是什么？</a:t>
            </a:r>
            <a:endParaRPr lang="en-US" altLang="zh-CN" sz="2400"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1663700" y="5227955"/>
            <a:ext cx="3535680" cy="460375"/>
          </a:xfrm>
          <a:prstGeom prst="rect">
            <a:avLst/>
          </a:prstGeom>
          <a:noFill/>
        </p:spPr>
        <p:txBody>
          <a:bodyPr wrap="none" rtlCol="0">
            <a:spAutoFit/>
          </a:bodyPr>
          <a:p>
            <a:pPr algn="l"/>
            <a:r>
              <a:rPr lang="zh-CN" altLang="en-US" sz="2400">
                <a:latin typeface="微软雅黑" panose="020B0503020204020204" pitchFamily="34" charset="-122"/>
                <a:ea typeface="微软雅黑" panose="020B0503020204020204" pitchFamily="34" charset="-122"/>
              </a:rPr>
              <a:t>宏伟、强力、壮丽、炽热</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ransition advClick="0" advTm="6000">
    <p:cove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977900" y="681990"/>
            <a:ext cx="2316480" cy="521970"/>
          </a:xfrm>
          <a:prstGeom prst="rect">
            <a:avLst/>
          </a:prstGeom>
          <a:noFill/>
        </p:spPr>
        <p:txBody>
          <a:bodyPr wrap="none" rtlCol="0">
            <a:spAutoFit/>
          </a:bodyPr>
          <a:p>
            <a:pPr algn="l"/>
            <a:r>
              <a:rPr lang="zh-CN" altLang="en-US" sz="2800" b="1">
                <a:latin typeface="微软雅黑" panose="020B0503020204020204" pitchFamily="34" charset="-122"/>
                <a:ea typeface="微软雅黑" panose="020B0503020204020204" pitchFamily="34" charset="-122"/>
              </a:rPr>
              <a:t>三、创作背景</a:t>
            </a:r>
            <a:endParaRPr lang="zh-CN" altLang="en-US" sz="2800" b="1">
              <a:latin typeface="微软雅黑" panose="020B0503020204020204" pitchFamily="34" charset="-122"/>
              <a:ea typeface="微软雅黑" panose="020B0503020204020204" pitchFamily="34" charset="-122"/>
            </a:endParaRPr>
          </a:p>
        </p:txBody>
      </p:sp>
      <p:sp>
        <p:nvSpPr>
          <p:cNvPr id="4" name="文本框 3"/>
          <p:cNvSpPr txBox="1"/>
          <p:nvPr/>
        </p:nvSpPr>
        <p:spPr>
          <a:xfrm>
            <a:off x="839470" y="1114425"/>
            <a:ext cx="9751695" cy="1753235"/>
          </a:xfrm>
          <a:prstGeom prst="rect">
            <a:avLst/>
          </a:prstGeom>
          <a:noFill/>
        </p:spPr>
        <p:txBody>
          <a:bodyPr wrap="square" rtlCol="0">
            <a:spAutoFit/>
          </a:bodyPr>
          <a:p>
            <a:pPr algn="l" fontAlgn="auto">
              <a:lnSpc>
                <a:spcPct val="150000"/>
              </a:lnSpc>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《立在地球边上放号》写于1919年9、10月间。其时郭沫若受五四运动和十月革命的冲击，决然从日本渡海回国。当他置身于日本横滨的海岸，面对浩渺无边的大海，那惊天的激浪和着时代的洪流一起撞击着</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a:blip r:embed="rId1"/>
          <a:stretch>
            <a:fillRect/>
          </a:stretch>
        </p:blipFill>
        <p:spPr>
          <a:xfrm>
            <a:off x="6250940" y="2903855"/>
            <a:ext cx="4416425" cy="2760980"/>
          </a:xfrm>
          <a:prstGeom prst="rect">
            <a:avLst/>
          </a:prstGeom>
        </p:spPr>
      </p:pic>
      <p:sp>
        <p:nvSpPr>
          <p:cNvPr id="6" name="文本框 5"/>
          <p:cNvSpPr txBox="1"/>
          <p:nvPr/>
        </p:nvSpPr>
        <p:spPr>
          <a:xfrm>
            <a:off x="839470" y="2803525"/>
            <a:ext cx="5465445" cy="2861310"/>
          </a:xfrm>
          <a:prstGeom prst="rect">
            <a:avLst/>
          </a:prstGeom>
          <a:noFill/>
        </p:spPr>
        <p:txBody>
          <a:bodyPr wrap="square" rtlCol="0">
            <a:spAutoFit/>
          </a:bodyPr>
          <a:p>
            <a:pPr algn="l" fontAlgn="auto">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他的胸怀。于是，在诗人的笔下出现了一幅雄奇壮伟、流动奔突的画面。于是诗人写下这首对于力的赞歌，正是那种向旧世界、旧文化、旧传统猛烈冲击的时代精神的象征。</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advClick="0" advTm="6000">
    <p:cover/>
  </p:transition>
</p:sld>
</file>

<file path=ppt/tags/tag1.xml><?xml version="1.0" encoding="utf-8"?>
<p:tagLst xmlns:p="http://schemas.openxmlformats.org/presentationml/2006/main">
  <p:tag name="KSO_WM_TAG_VERSION" val="1.0"/>
  <p:tag name="KSO_WM_BEAUTIFY_FLAG" val="#wm#"/>
  <p:tag name="KSO_WM_UNIT_TYPE" val="l_h_f"/>
  <p:tag name="KSO_WM_UNIT_INDEX" val="1_1_1"/>
  <p:tag name="KSO_WM_UNIT_LAYERLEVEL" val="1_1_1"/>
  <p:tag name="KSO_WM_UNIT_VALUE" val="18"/>
  <p:tag name="KSO_WM_UNIT_HIGHLIGHT" val="0"/>
  <p:tag name="KSO_WM_UNIT_COMPATIBLE" val="0"/>
  <p:tag name="KSO_WM_TEMPLATE_CATEGORY" val="custom"/>
  <p:tag name="KSO_WM_TEMPLATE_INDEX" val="20177135"/>
  <p:tag name="KSO_WM_DIAGRAM_GROUP_CODE" val="l1-1"/>
  <p:tag name="KSO_WM_UNIT_ID" val="custom20177135_5*l_h_f*1_1_1"/>
  <p:tag name="KSO_WM_UNIT_NOCLEAR" val="0"/>
  <p:tag name="KSO_WM_UNIT_DIAGRAM_ISNUMVISUAL" val="0"/>
  <p:tag name="KSO_WM_UNIT_DIAGRAM_ISREFERUNIT" val="0"/>
  <p:tag name="KSO_WM_UNIT_PRESET_TEXT" val="点击此处添加小标题"/>
  <p:tag name="KSO_WM_UNIT_TEXT_FILL_FORE_SCHEMECOLOR_INDEX" val="13"/>
  <p:tag name="KSO_WM_UNIT_TEXT_FILL_TYPE" val="1"/>
  <p:tag name="KSO_WM_UNIT_USESOURCEFORMAT_APPLY" val="1"/>
</p:tagLst>
</file>

<file path=ppt/tags/tag10.xml><?xml version="1.0" encoding="utf-8"?>
<p:tagLst xmlns:p="http://schemas.openxmlformats.org/presentationml/2006/main">
  <p:tag name="KSO_WM_TAG_VERSION" val="1.0"/>
  <p:tag name="KSO_WM_BEAUTIFY_FLAG" val="#wm#"/>
  <p:tag name="KSO_WM_UNIT_TYPE" val="l_h_f"/>
  <p:tag name="KSO_WM_UNIT_INDEX" val="1_4_1"/>
  <p:tag name="KSO_WM_UNIT_LAYERLEVEL" val="1_1_1"/>
  <p:tag name="KSO_WM_UNIT_VALUE" val="18"/>
  <p:tag name="KSO_WM_UNIT_HIGHLIGHT" val="0"/>
  <p:tag name="KSO_WM_UNIT_COMPATIBLE" val="0"/>
  <p:tag name="KSO_WM_TEMPLATE_CATEGORY" val="custom"/>
  <p:tag name="KSO_WM_TEMPLATE_INDEX" val="20177135"/>
  <p:tag name="KSO_WM_DIAGRAM_GROUP_CODE" val="l1-1"/>
  <p:tag name="KSO_WM_UNIT_ID" val="custom20177135_5*l_h_f*1_4_1"/>
  <p:tag name="KSO_WM_UNIT_NOCLEAR" val="0"/>
  <p:tag name="KSO_WM_UNIT_DIAGRAM_ISNUMVISUAL" val="0"/>
  <p:tag name="KSO_WM_UNIT_DIAGRAM_ISREFERUNIT" val="0"/>
  <p:tag name="KSO_WM_UNIT_PRESET_TEXT" val="点击此处添加小标题"/>
  <p:tag name="KSO_WM_UNIT_TEXT_FILL_FORE_SCHEMECOLOR_INDEX" val="13"/>
  <p:tag name="KSO_WM_UNIT_TEXT_FILL_TYPE" val="1"/>
  <p:tag name="KSO_WM_UNIT_USESOURCEFORMAT_APPLY" val="1"/>
</p:tagLst>
</file>

<file path=ppt/tags/tag11.xml><?xml version="1.0" encoding="utf-8"?>
<p:tagLst xmlns:p="http://schemas.openxmlformats.org/presentationml/2006/main">
  <p:tag name="KSO_WM_TAG_VERSION" val="1.0"/>
  <p:tag name="KSO_WM_SLIDE_ITEM_CNT" val="4"/>
  <p:tag name="KSO_WM_SLIDE_LAYOUT" val="a_l"/>
  <p:tag name="KSO_WM_SLIDE_LAYOUT_CNT" val="1_1"/>
  <p:tag name="KSO_WM_SLIDE_TYPE" val="contents"/>
  <p:tag name="KSO_WM_BEAUTIFY_FLAG" val="#wm#"/>
  <p:tag name="KSO_WM_COMBINE_RELATE_SLIDE_ID" val="background20176432_5"/>
  <p:tag name="KSO_WM_TEMPLATE_CATEGORY" val="custom"/>
  <p:tag name="KSO_WM_TEMPLATE_INDEX" val="20177135"/>
  <p:tag name="KSO_WM_SLIDE_ID" val="custom20177135_5"/>
  <p:tag name="KSO_WM_SLIDE_INDEX" val="5"/>
  <p:tag name="KSO_WM_DIAGRAM_GROUP_CODE" val="l1-1"/>
  <p:tag name="KSO_WM_TEMPLATE_SUBCATEGORY" val="0"/>
  <p:tag name="KSO_WM_SLIDE_SUBTYPE" val="diag"/>
  <p:tag name="KSO_WM_SLIDE_DIAGTYPE" val="l"/>
</p:tagLst>
</file>

<file path=ppt/tags/tag12.xml><?xml version="1.0" encoding="utf-8"?>
<p:tagLst xmlns:p="http://schemas.openxmlformats.org/presentationml/2006/main">
  <p:tag name="KSO_WM_TAG_VERSION" val="1.0"/>
  <p:tag name="KSO_WM_BEAUTIFY_FLAG" val="#wm#"/>
  <p:tag name="KSO_WM_UNIT_TYPE" val="l_h_f"/>
  <p:tag name="KSO_WM_UNIT_INDEX" val="1_1_1"/>
  <p:tag name="KSO_WM_UNIT_LAYERLEVEL" val="1_1_1"/>
  <p:tag name="KSO_WM_UNIT_VALUE" val="18"/>
  <p:tag name="KSO_WM_UNIT_HIGHLIGHT" val="0"/>
  <p:tag name="KSO_WM_UNIT_COMPATIBLE" val="0"/>
  <p:tag name="KSO_WM_TEMPLATE_CATEGORY" val="custom"/>
  <p:tag name="KSO_WM_TEMPLATE_INDEX" val="20177135"/>
  <p:tag name="KSO_WM_DIAGRAM_GROUP_CODE" val="l1-1"/>
  <p:tag name="KSO_WM_UNIT_ID" val="custom20177135_5*l_h_f*1_1_1"/>
  <p:tag name="KSO_WM_UNIT_NOCLEAR" val="0"/>
  <p:tag name="KSO_WM_UNIT_DIAGRAM_ISNUMVISUAL" val="0"/>
  <p:tag name="KSO_WM_UNIT_DIAGRAM_ISREFERUNIT" val="0"/>
  <p:tag name="KSO_WM_UNIT_PRESET_TEXT" val="点击此处添加小标题"/>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KSO_WM_TAG_VERSION" val="1.0"/>
  <p:tag name="KSO_WM_BEAUTIFY_FLAG" val="#wm#"/>
  <p:tag name="KSO_WM_UNIT_TYPE" val="l_h_f"/>
  <p:tag name="KSO_WM_UNIT_INDEX" val="1_2_1"/>
  <p:tag name="KSO_WM_UNIT_LAYERLEVEL" val="1_1_1"/>
  <p:tag name="KSO_WM_UNIT_VALUE" val="18"/>
  <p:tag name="KSO_WM_UNIT_HIGHLIGHT" val="0"/>
  <p:tag name="KSO_WM_UNIT_COMPATIBLE" val="0"/>
  <p:tag name="KSO_WM_TEMPLATE_CATEGORY" val="custom"/>
  <p:tag name="KSO_WM_TEMPLATE_INDEX" val="20177135"/>
  <p:tag name="KSO_WM_DIAGRAM_GROUP_CODE" val="l1-1"/>
  <p:tag name="KSO_WM_UNIT_ID" val="custom20177135_5*l_h_f*1_2_1"/>
  <p:tag name="KSO_WM_UNIT_NOCLEAR" val="0"/>
  <p:tag name="KSO_WM_UNIT_DIAGRAM_ISNUMVISUAL" val="0"/>
  <p:tag name="KSO_WM_UNIT_DIAGRAM_ISREFERUNIT" val="0"/>
  <p:tag name="KSO_WM_UNIT_PRESET_TEXT" val="点击此处添加小标题"/>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KSO_WM_TAG_VERSION" val="1.0"/>
  <p:tag name="KSO_WM_BEAUTIFY_FLAG" val="#wm#"/>
  <p:tag name="KSO_WM_UNIT_TYPE" val="l_h_f"/>
  <p:tag name="KSO_WM_UNIT_INDEX" val="1_3_1"/>
  <p:tag name="KSO_WM_UNIT_LAYERLEVEL" val="1_1_1"/>
  <p:tag name="KSO_WM_UNIT_VALUE" val="18"/>
  <p:tag name="KSO_WM_UNIT_HIGHLIGHT" val="0"/>
  <p:tag name="KSO_WM_UNIT_COMPATIBLE" val="0"/>
  <p:tag name="KSO_WM_TEMPLATE_CATEGORY" val="custom"/>
  <p:tag name="KSO_WM_TEMPLATE_INDEX" val="20177135"/>
  <p:tag name="KSO_WM_DIAGRAM_GROUP_CODE" val="l1-1"/>
  <p:tag name="KSO_WM_UNIT_ID" val="custom20177135_5*l_h_f*1_3_1"/>
  <p:tag name="KSO_WM_UNIT_NOCLEAR" val="0"/>
  <p:tag name="KSO_WM_UNIT_DIAGRAM_ISNUMVISUAL" val="0"/>
  <p:tag name="KSO_WM_UNIT_DIAGRAM_ISREFERUNIT" val="0"/>
  <p:tag name="KSO_WM_UNIT_PRESET_TEXT" val="点击此处添加小标题"/>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KSO_WM_TAG_VERSION" val="1.0"/>
  <p:tag name="KSO_WM_BEAUTIFY_FLAG" val="#wm#"/>
  <p:tag name="KSO_WM_UNIT_TYPE" val="l_h_f"/>
  <p:tag name="KSO_WM_UNIT_INDEX" val="1_4_1"/>
  <p:tag name="KSO_WM_UNIT_LAYERLEVEL" val="1_1_1"/>
  <p:tag name="KSO_WM_UNIT_VALUE" val="18"/>
  <p:tag name="KSO_WM_UNIT_HIGHLIGHT" val="0"/>
  <p:tag name="KSO_WM_UNIT_COMPATIBLE" val="0"/>
  <p:tag name="KSO_WM_TEMPLATE_CATEGORY" val="custom"/>
  <p:tag name="KSO_WM_TEMPLATE_INDEX" val="20177135"/>
  <p:tag name="KSO_WM_DIAGRAM_GROUP_CODE" val="l1-1"/>
  <p:tag name="KSO_WM_UNIT_ID" val="custom20177135_5*l_h_f*1_4_1"/>
  <p:tag name="KSO_WM_UNIT_NOCLEAR" val="0"/>
  <p:tag name="KSO_WM_UNIT_DIAGRAM_ISNUMVISUAL" val="0"/>
  <p:tag name="KSO_WM_UNIT_DIAGRAM_ISREFERUNIT" val="0"/>
  <p:tag name="KSO_WM_UNIT_PRESET_TEXT" val="点击此处添加小标题"/>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KSO_WM_TAG_VERSION" val="1.0"/>
  <p:tag name="KSO_WM_BEAUTIFY_FLAG" val="#wm#"/>
  <p:tag name="KSO_WM_UNIT_TYPE" val="l_h_i"/>
  <p:tag name="KSO_WM_UNIT_INDEX" val="1_3_1"/>
  <p:tag name="KSO_WM_UNIT_LAYERLEVEL" val="1_1_1"/>
  <p:tag name="KSO_WM_TEMPLATE_CATEGORY" val="custom"/>
  <p:tag name="KSO_WM_TEMPLATE_INDEX" val="20177135"/>
  <p:tag name="KSO_WM_DIAGRAM_GROUP_CODE" val="l1-1"/>
  <p:tag name="KSO_WM_UNIT_ID" val="custom20177135_5*l_h_i*1_3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Lst>
</file>

<file path=ppt/tags/tag17.xml><?xml version="1.0" encoding="utf-8"?>
<p:tagLst xmlns:p="http://schemas.openxmlformats.org/presentationml/2006/main">
  <p:tag name="KSO_WM_TAG_VERSION" val="1.0"/>
  <p:tag name="KSO_WM_BEAUTIFY_FLAG" val="#wm#"/>
  <p:tag name="KSO_WM_UNIT_TYPE" val="l_h_i"/>
  <p:tag name="KSO_WM_UNIT_INDEX" val="1_2_1"/>
  <p:tag name="KSO_WM_UNIT_LAYERLEVEL" val="1_1_1"/>
  <p:tag name="KSO_WM_TEMPLATE_CATEGORY" val="custom"/>
  <p:tag name="KSO_WM_TEMPLATE_INDEX" val="20177135"/>
  <p:tag name="KSO_WM_DIAGRAM_GROUP_CODE" val="l1-1"/>
  <p:tag name="KSO_WM_UNIT_ID" val="custom20177135_5*l_h_i*1_2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Lst>
</file>

<file path=ppt/tags/tag18.xml><?xml version="1.0" encoding="utf-8"?>
<p:tagLst xmlns:p="http://schemas.openxmlformats.org/presentationml/2006/main">
  <p:tag name="KSO_WM_TAG_VERSION" val="1.0"/>
  <p:tag name="KSO_WM_BEAUTIFY_FLAG" val="#wm#"/>
  <p:tag name="KSO_WM_UNIT_TYPE" val="l_h_i"/>
  <p:tag name="KSO_WM_UNIT_INDEX" val="1_1_1"/>
  <p:tag name="KSO_WM_UNIT_LAYERLEVEL" val="1_1_1"/>
  <p:tag name="KSO_WM_TEMPLATE_CATEGORY" val="custom"/>
  <p:tag name="KSO_WM_TEMPLATE_INDEX" val="20177135"/>
  <p:tag name="KSO_WM_DIAGRAM_GROUP_CODE" val="l1-1"/>
  <p:tag name="KSO_WM_UNIT_ID" val="custom20177135_5*l_h_i*1_1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Lst>
</file>

<file path=ppt/tags/tag19.xml><?xml version="1.0" encoding="utf-8"?>
<p:tagLst xmlns:p="http://schemas.openxmlformats.org/presentationml/2006/main">
  <p:tag name="KSO_WM_TAG_VERSION" val="1.0"/>
  <p:tag name="KSO_WM_BEAUTIFY_FLAG" val="#wm#"/>
  <p:tag name="KSO_WM_UNIT_TYPE" val="l_h_i"/>
  <p:tag name="KSO_WM_UNIT_INDEX" val="1_4_1"/>
  <p:tag name="KSO_WM_UNIT_LAYERLEVEL" val="1_1_1"/>
  <p:tag name="KSO_WM_TEMPLATE_CATEGORY" val="custom"/>
  <p:tag name="KSO_WM_TEMPLATE_INDEX" val="20177135"/>
  <p:tag name="KSO_WM_DIAGRAM_GROUP_CODE" val="l1-1"/>
  <p:tag name="KSO_WM_UNIT_ID" val="custom20177135_5*l_h_i*1_4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Lst>
</file>

<file path=ppt/tags/tag2.xml><?xml version="1.0" encoding="utf-8"?>
<p:tagLst xmlns:p="http://schemas.openxmlformats.org/presentationml/2006/main">
  <p:tag name="KSO_WM_TAG_VERSION" val="1.0"/>
  <p:tag name="KSO_WM_BEAUTIFY_FLAG" val="#wm#"/>
  <p:tag name="KSO_WM_UNIT_TYPE" val="l_h_f"/>
  <p:tag name="KSO_WM_UNIT_INDEX" val="1_2_1"/>
  <p:tag name="KSO_WM_UNIT_LAYERLEVEL" val="1_1_1"/>
  <p:tag name="KSO_WM_UNIT_VALUE" val="18"/>
  <p:tag name="KSO_WM_UNIT_HIGHLIGHT" val="0"/>
  <p:tag name="KSO_WM_UNIT_COMPATIBLE" val="0"/>
  <p:tag name="KSO_WM_TEMPLATE_CATEGORY" val="custom"/>
  <p:tag name="KSO_WM_TEMPLATE_INDEX" val="20177135"/>
  <p:tag name="KSO_WM_DIAGRAM_GROUP_CODE" val="l1-1"/>
  <p:tag name="KSO_WM_UNIT_ID" val="custom20177135_5*l_h_f*1_2_1"/>
  <p:tag name="KSO_WM_UNIT_NOCLEAR" val="0"/>
  <p:tag name="KSO_WM_UNIT_DIAGRAM_ISNUMVISUAL" val="0"/>
  <p:tag name="KSO_WM_UNIT_DIAGRAM_ISREFERUNIT" val="0"/>
  <p:tag name="KSO_WM_UNIT_PRESET_TEXT" val="点击此处添加小标题"/>
  <p:tag name="KSO_WM_UNIT_TEXT_FILL_FORE_SCHEMECOLOR_INDEX" val="13"/>
  <p:tag name="KSO_WM_UNIT_TEXT_FILL_TYPE" val="1"/>
  <p:tag name="KSO_WM_UNIT_USESOURCEFORMAT_APPLY" val="1"/>
</p:tagLst>
</file>

<file path=ppt/tags/tag20.xml><?xml version="1.0" encoding="utf-8"?>
<p:tagLst xmlns:p="http://schemas.openxmlformats.org/presentationml/2006/main">
  <p:tag name="KSO_WM_TAG_VERSION" val="1.0"/>
  <p:tag name="KSO_WM_SLIDE_ITEM_CNT" val="4"/>
  <p:tag name="KSO_WM_SLIDE_LAYOUT" val="a_l"/>
  <p:tag name="KSO_WM_SLIDE_LAYOUT_CNT" val="1_1"/>
  <p:tag name="KSO_WM_SLIDE_TYPE" val="contents"/>
  <p:tag name="KSO_WM_BEAUTIFY_FLAG" val="#wm#"/>
  <p:tag name="KSO_WM_COMBINE_RELATE_SLIDE_ID" val="background20176432_5"/>
  <p:tag name="KSO_WM_TEMPLATE_CATEGORY" val="custom"/>
  <p:tag name="KSO_WM_TEMPLATE_INDEX" val="20177135"/>
  <p:tag name="KSO_WM_SLIDE_ID" val="custom20177135_5"/>
  <p:tag name="KSO_WM_SLIDE_INDEX" val="5"/>
  <p:tag name="KSO_WM_DIAGRAM_GROUP_CODE" val="l1-1"/>
  <p:tag name="KSO_WM_TEMPLATE_SUBCATEGORY" val="0"/>
  <p:tag name="KSO_WM_SLIDE_SUBTYPE" val="diag"/>
  <p:tag name="KSO_WM_SLIDE_DIAGTYPE" val="l"/>
</p:tagLst>
</file>

<file path=ppt/tags/tag21.xml><?xml version="1.0" encoding="utf-8"?>
<p:tagLst xmlns:p="http://schemas.openxmlformats.org/presentationml/2006/main">
  <p:tag name="KSO_WM_TAG_VERSION" val="1.0"/>
  <p:tag name="KSO_WM_BEAUTIFY_FLAG" val="#wm#"/>
  <p:tag name="KSO_WM_UNIT_TYPE" val="l_h_f"/>
  <p:tag name="KSO_WM_UNIT_INDEX" val="1_2_1"/>
  <p:tag name="KSO_WM_UNIT_LAYERLEVEL" val="1_1_1"/>
  <p:tag name="KSO_WM_UNIT_VALUE" val="18"/>
  <p:tag name="KSO_WM_UNIT_HIGHLIGHT" val="0"/>
  <p:tag name="KSO_WM_UNIT_COMPATIBLE" val="0"/>
  <p:tag name="KSO_WM_TEMPLATE_CATEGORY" val="custom"/>
  <p:tag name="KSO_WM_TEMPLATE_INDEX" val="20177135"/>
  <p:tag name="KSO_WM_DIAGRAM_GROUP_CODE" val="l1-1"/>
  <p:tag name="KSO_WM_UNIT_ID" val="custom20177135_5*l_h_f*1_2_1"/>
  <p:tag name="KSO_WM_UNIT_NOCLEAR" val="0"/>
  <p:tag name="KSO_WM_UNIT_DIAGRAM_ISNUMVISUAL" val="0"/>
  <p:tag name="KSO_WM_UNIT_DIAGRAM_ISREFERUNIT" val="0"/>
  <p:tag name="KSO_WM_UNIT_PRESET_TEXT" val="点击此处添加小标题"/>
  <p:tag name="KSO_WM_UNIT_TEXT_FILL_FORE_SCHEMECOLOR_INDEX" val="13"/>
  <p:tag name="KSO_WM_UNIT_TEXT_FILL_TYPE" val="1"/>
  <p:tag name="KSO_WM_UNIT_USESOURCEFORMAT_APPLY" val="1"/>
</p:tagLst>
</file>

<file path=ppt/tags/tag22.xml><?xml version="1.0" encoding="utf-8"?>
<p:tagLst xmlns:p="http://schemas.openxmlformats.org/presentationml/2006/main">
  <p:tag name="KSO_WM_TAG_VERSION" val="1.0"/>
  <p:tag name="KSO_WM_BEAUTIFY_FLAG" val="#wm#"/>
  <p:tag name="KSO_WM_UNIT_TYPE" val="l_h_i"/>
  <p:tag name="KSO_WM_UNIT_INDEX" val="1_2_1"/>
  <p:tag name="KSO_WM_UNIT_LAYERLEVEL" val="1_1_1"/>
  <p:tag name="KSO_WM_TEMPLATE_CATEGORY" val="custom"/>
  <p:tag name="KSO_WM_TEMPLATE_INDEX" val="20177135"/>
  <p:tag name="KSO_WM_DIAGRAM_GROUP_CODE" val="l1-1"/>
  <p:tag name="KSO_WM_UNIT_ID" val="custom20177135_5*l_h_i*1_2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Lst>
</file>

<file path=ppt/tags/tag23.xml><?xml version="1.0" encoding="utf-8"?>
<p:tagLst xmlns:p="http://schemas.openxmlformats.org/presentationml/2006/main">
  <p:tag name="KSO_WM_UNIT_PRESET_TEXT" val="点击输入正文"/>
  <p:tag name="KSO_WM_UNIT_NOCLEAR" val="0"/>
  <p:tag name="KSO_WM_UNIT_SHOW_EDIT_AREA_INDICATION" val="1"/>
  <p:tag name="KSO_WM_UNIT_VALUE" val="99"/>
  <p:tag name="KSO_WM_UNIT_HIGHLIGHT" val="0"/>
  <p:tag name="KSO_WM_UNIT_COMPATIBLE" val="0"/>
  <p:tag name="KSO_WM_UNIT_DIAGRAM_ISNUMVISUAL" val="0"/>
  <p:tag name="KSO_WM_UNIT_DIAGRAM_ISREFERUNIT" val="0"/>
  <p:tag name="KSO_WM_UNIT_TYPE" val="f"/>
  <p:tag name="KSO_WM_UNIT_INDEX" val="3"/>
  <p:tag name="KSO_WM_UNIT_ID" val="diagram20201112_1*f*3"/>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Lst>
</file>

<file path=ppt/tags/tag24.xml><?xml version="1.0" encoding="utf-8"?>
<p:tagLst xmlns:p="http://schemas.openxmlformats.org/presentationml/2006/main">
  <p:tag name="KSO_WM_UNIT_PRESET_TEXT" val="点击输入正文"/>
  <p:tag name="KSO_WM_UNIT_NOCLEAR" val="0"/>
  <p:tag name="KSO_WM_UNIT_SHOW_EDIT_AREA_INDICATION" val="1"/>
  <p:tag name="KSO_WM_UNIT_VALUE" val="99"/>
  <p:tag name="KSO_WM_UNIT_HIGHLIGHT" val="0"/>
  <p:tag name="KSO_WM_UNIT_COMPATIBLE" val="0"/>
  <p:tag name="KSO_WM_UNIT_DIAGRAM_ISNUMVISUAL" val="0"/>
  <p:tag name="KSO_WM_UNIT_DIAGRAM_ISREFERUNIT" val="0"/>
  <p:tag name="KSO_WM_UNIT_TYPE" val="f"/>
  <p:tag name="KSO_WM_UNIT_INDEX" val="3"/>
  <p:tag name="KSO_WM_UNIT_ID" val="diagram20201112_1*f*3"/>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Lst>
</file>

<file path=ppt/tags/tag25.xml><?xml version="1.0" encoding="utf-8"?>
<p:tagLst xmlns:p="http://schemas.openxmlformats.org/presentationml/2006/main">
  <p:tag name="KSO_WM_TAG_VERSION" val="1.0"/>
  <p:tag name="KSO_WM_BEAUTIFY_FLAG" val="#wm#"/>
  <p:tag name="KSO_WM_UNIT_TYPE" val="l_h_i"/>
  <p:tag name="KSO_WM_UNIT_INDEX" val="1_2_1"/>
  <p:tag name="KSO_WM_UNIT_LAYERLEVEL" val="1_1_1"/>
  <p:tag name="KSO_WM_TEMPLATE_CATEGORY" val="custom"/>
  <p:tag name="KSO_WM_TEMPLATE_INDEX" val="20177135"/>
  <p:tag name="KSO_WM_DIAGRAM_GROUP_CODE" val="l1-1"/>
  <p:tag name="KSO_WM_UNIT_ID" val="custom20177135_5*l_h_i*1_2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Lst>
</file>

<file path=ppt/tags/tag26.xml><?xml version="1.0" encoding="utf-8"?>
<p:tagLst xmlns:p="http://schemas.openxmlformats.org/presentationml/2006/main">
  <p:tag name="KSO_WM_TAG_VERSION" val="1.0"/>
  <p:tag name="KSO_WM_SLIDE_ITEM_CNT" val="4"/>
  <p:tag name="KSO_WM_SLIDE_LAYOUT" val="a_l"/>
  <p:tag name="KSO_WM_SLIDE_LAYOUT_CNT" val="1_1"/>
  <p:tag name="KSO_WM_SLIDE_TYPE" val="contents"/>
  <p:tag name="KSO_WM_BEAUTIFY_FLAG" val="#wm#"/>
  <p:tag name="KSO_WM_COMBINE_RELATE_SLIDE_ID" val="background20176432_5"/>
  <p:tag name="KSO_WM_TEMPLATE_CATEGORY" val="custom"/>
  <p:tag name="KSO_WM_TEMPLATE_INDEX" val="20177135"/>
  <p:tag name="KSO_WM_SLIDE_ID" val="custom20177135_5"/>
  <p:tag name="KSO_WM_SLIDE_INDEX" val="5"/>
  <p:tag name="KSO_WM_DIAGRAM_GROUP_CODE" val="l1-1"/>
  <p:tag name="KSO_WM_TEMPLATE_SUBCATEGORY" val="0"/>
  <p:tag name="KSO_WM_SLIDE_SUBTYPE" val="diag"/>
  <p:tag name="KSO_WM_SLIDE_DIAGTYPE" val="l"/>
</p:tagLst>
</file>

<file path=ppt/tags/tag27.xml><?xml version="1.0" encoding="utf-8"?>
<p:tagLst xmlns:p="http://schemas.openxmlformats.org/presentationml/2006/main">
  <p:tag name="KSO_WM_TAG_VERSION" val="1.0"/>
  <p:tag name="KSO_WM_BEAUTIFY_FLAG" val="#wm#"/>
  <p:tag name="KSO_WM_UNIT_TYPE" val="l_h_i"/>
  <p:tag name="KSO_WM_UNIT_INDEX" val="1_2_1"/>
  <p:tag name="KSO_WM_UNIT_LAYERLEVEL" val="1_1_1"/>
  <p:tag name="KSO_WM_TEMPLATE_CATEGORY" val="custom"/>
  <p:tag name="KSO_WM_TEMPLATE_INDEX" val="20177135"/>
  <p:tag name="KSO_WM_DIAGRAM_GROUP_CODE" val="l1-1"/>
  <p:tag name="KSO_WM_UNIT_ID" val="custom20177135_5*l_h_i*1_2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Lst>
</file>

<file path=ppt/tags/tag28.xml><?xml version="1.0" encoding="utf-8"?>
<p:tagLst xmlns:p="http://schemas.openxmlformats.org/presentationml/2006/main">
  <p:tag name="KSO_WM_TAG_VERSION" val="1.0"/>
  <p:tag name="KSO_WM_BEAUTIFY_FLAG" val="#wm#"/>
  <p:tag name="KSO_WM_UNIT_TYPE" val="l_h_i"/>
  <p:tag name="KSO_WM_UNIT_INDEX" val="1_2_1"/>
  <p:tag name="KSO_WM_UNIT_LAYERLEVEL" val="1_1_1"/>
  <p:tag name="KSO_WM_TEMPLATE_CATEGORY" val="custom"/>
  <p:tag name="KSO_WM_TEMPLATE_INDEX" val="20177135"/>
  <p:tag name="KSO_WM_DIAGRAM_GROUP_CODE" val="l1-1"/>
  <p:tag name="KSO_WM_UNIT_ID" val="custom20177135_5*l_h_i*1_2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Lst>
</file>

<file path=ppt/tags/tag29.xml><?xml version="1.0" encoding="utf-8"?>
<p:tagLst xmlns:p="http://schemas.openxmlformats.org/presentationml/2006/main">
  <p:tag name="KSO_WM_TAG_VERSION" val="1.0"/>
  <p:tag name="KSO_WM_SLIDE_ITEM_CNT" val="4"/>
  <p:tag name="KSO_WM_SLIDE_LAYOUT" val="a_l"/>
  <p:tag name="KSO_WM_SLIDE_LAYOUT_CNT" val="1_1"/>
  <p:tag name="KSO_WM_SLIDE_TYPE" val="contents"/>
  <p:tag name="KSO_WM_BEAUTIFY_FLAG" val="#wm#"/>
  <p:tag name="KSO_WM_COMBINE_RELATE_SLIDE_ID" val="background20176432_5"/>
  <p:tag name="KSO_WM_TEMPLATE_CATEGORY" val="custom"/>
  <p:tag name="KSO_WM_TEMPLATE_INDEX" val="20177135"/>
  <p:tag name="KSO_WM_SLIDE_ID" val="custom20177135_5"/>
  <p:tag name="KSO_WM_SLIDE_INDEX" val="5"/>
  <p:tag name="KSO_WM_DIAGRAM_GROUP_CODE" val="l1-1"/>
  <p:tag name="KSO_WM_TEMPLATE_SUBCATEGORY" val="0"/>
  <p:tag name="KSO_WM_SLIDE_SUBTYPE" val="diag"/>
  <p:tag name="KSO_WM_SLIDE_DIAGTYPE" val="l"/>
</p:tagLst>
</file>

<file path=ppt/tags/tag3.xml><?xml version="1.0" encoding="utf-8"?>
<p:tagLst xmlns:p="http://schemas.openxmlformats.org/presentationml/2006/main">
  <p:tag name="KSO_WM_TAG_VERSION" val="1.0"/>
  <p:tag name="KSO_WM_BEAUTIFY_FLAG" val="#wm#"/>
  <p:tag name="KSO_WM_UNIT_TYPE" val="l_h_f"/>
  <p:tag name="KSO_WM_UNIT_INDEX" val="1_3_1"/>
  <p:tag name="KSO_WM_UNIT_LAYERLEVEL" val="1_1_1"/>
  <p:tag name="KSO_WM_UNIT_VALUE" val="18"/>
  <p:tag name="KSO_WM_UNIT_HIGHLIGHT" val="0"/>
  <p:tag name="KSO_WM_UNIT_COMPATIBLE" val="0"/>
  <p:tag name="KSO_WM_TEMPLATE_CATEGORY" val="custom"/>
  <p:tag name="KSO_WM_TEMPLATE_INDEX" val="20177135"/>
  <p:tag name="KSO_WM_DIAGRAM_GROUP_CODE" val="l1-1"/>
  <p:tag name="KSO_WM_UNIT_ID" val="custom20177135_5*l_h_f*1_3_1"/>
  <p:tag name="KSO_WM_UNIT_NOCLEAR" val="0"/>
  <p:tag name="KSO_WM_UNIT_DIAGRAM_ISNUMVISUAL" val="0"/>
  <p:tag name="KSO_WM_UNIT_DIAGRAM_ISREFERUNIT" val="0"/>
  <p:tag name="KSO_WM_UNIT_PRESET_TEXT" val="点击此处添加小标题"/>
  <p:tag name="KSO_WM_UNIT_TEXT_FILL_FORE_SCHEMECOLOR_INDEX" val="13"/>
  <p:tag name="KSO_WM_UNIT_TEXT_FILL_TYPE" val="1"/>
  <p:tag name="KSO_WM_UNIT_USESOURCEFORMAT_APPLY" val="1"/>
</p:tagLst>
</file>

<file path=ppt/tags/tag30.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1112_1*a*1"/>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Lst>
</file>

<file path=ppt/tags/tag31.xml><?xml version="1.0" encoding="utf-8"?>
<p:tagLst xmlns:p="http://schemas.openxmlformats.org/presentationml/2006/main">
  <p:tag name="KSO_WM_TAG_VERSION" val="1.0"/>
  <p:tag name="KSO_WM_SLIDE_ITEM_CNT" val="4"/>
  <p:tag name="KSO_WM_SLIDE_LAYOUT" val="a_l"/>
  <p:tag name="KSO_WM_SLIDE_LAYOUT_CNT" val="1_1"/>
  <p:tag name="KSO_WM_SLIDE_TYPE" val="contents"/>
  <p:tag name="KSO_WM_BEAUTIFY_FLAG" val="#wm#"/>
  <p:tag name="KSO_WM_COMBINE_RELATE_SLIDE_ID" val="background20176432_5"/>
  <p:tag name="KSO_WM_TEMPLATE_CATEGORY" val="custom"/>
  <p:tag name="KSO_WM_TEMPLATE_INDEX" val="20177135"/>
  <p:tag name="KSO_WM_SLIDE_ID" val="custom20177135_5"/>
  <p:tag name="KSO_WM_SLIDE_INDEX" val="5"/>
  <p:tag name="KSO_WM_DIAGRAM_GROUP_CODE" val="l1-1"/>
  <p:tag name="KSO_WM_TEMPLATE_SUBCATEGORY" val="0"/>
  <p:tag name="KSO_WM_SLIDE_SUBTYPE" val="diag"/>
  <p:tag name="KSO_WM_SLIDE_DIAGTYPE" val="l"/>
</p:tagLst>
</file>

<file path=ppt/tags/tag32.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1112_1*a*1"/>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Lst>
</file>

<file path=ppt/tags/tag33.xml><?xml version="1.0" encoding="utf-8"?>
<p:tagLst xmlns:p="http://schemas.openxmlformats.org/presentationml/2006/main">
  <p:tag name="KSO_WM_UNIT_PRESET_TEXT" val="点击输入正文"/>
  <p:tag name="KSO_WM_UNIT_NOCLEAR" val="0"/>
  <p:tag name="KSO_WM_UNIT_SHOW_EDIT_AREA_INDICATION" val="1"/>
  <p:tag name="KSO_WM_UNIT_VALUE" val="99"/>
  <p:tag name="KSO_WM_UNIT_HIGHLIGHT" val="0"/>
  <p:tag name="KSO_WM_UNIT_COMPATIBLE" val="0"/>
  <p:tag name="KSO_WM_UNIT_DIAGRAM_ISNUMVISUAL" val="0"/>
  <p:tag name="KSO_WM_UNIT_DIAGRAM_ISREFERUNIT" val="0"/>
  <p:tag name="KSO_WM_UNIT_TYPE" val="f"/>
  <p:tag name="KSO_WM_UNIT_INDEX" val="3"/>
  <p:tag name="KSO_WM_UNIT_ID" val="diagram20201112_1*f*3"/>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Lst>
</file>

<file path=ppt/tags/tag34.xml><?xml version="1.0" encoding="utf-8"?>
<p:tagLst xmlns:p="http://schemas.openxmlformats.org/presentationml/2006/main">
  <p:tag name="KSO_WM_UNIT_ISCONTENTSTITLE" val="0"/>
  <p:tag name="KSO_WM_UNIT_PRESET_TEXT" val="点击输入大标题"/>
  <p:tag name="KSO_WM_UNIT_NOCLEAR" val="0"/>
  <p:tag name="KSO_WM_UNIT_SHOW_EDIT_AREA_INDICATION" val="1"/>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1112_1*a*1"/>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Lst>
</file>

<file path=ppt/tags/tag35.xml><?xml version="1.0" encoding="utf-8"?>
<p:tagLst xmlns:p="http://schemas.openxmlformats.org/presentationml/2006/main">
  <p:tag name="TIMING" val="|0.2|1.6"/>
</p:tagLst>
</file>

<file path=ppt/tags/tag4.xml><?xml version="1.0" encoding="utf-8"?>
<p:tagLst xmlns:p="http://schemas.openxmlformats.org/presentationml/2006/main">
  <p:tag name="KSO_WM_TAG_VERSION" val="1.0"/>
  <p:tag name="KSO_WM_BEAUTIFY_FLAG" val="#wm#"/>
  <p:tag name="KSO_WM_UNIT_TYPE" val="l_h_f"/>
  <p:tag name="KSO_WM_UNIT_INDEX" val="1_4_1"/>
  <p:tag name="KSO_WM_UNIT_LAYERLEVEL" val="1_1_1"/>
  <p:tag name="KSO_WM_UNIT_VALUE" val="18"/>
  <p:tag name="KSO_WM_UNIT_HIGHLIGHT" val="0"/>
  <p:tag name="KSO_WM_UNIT_COMPATIBLE" val="0"/>
  <p:tag name="KSO_WM_TEMPLATE_CATEGORY" val="custom"/>
  <p:tag name="KSO_WM_TEMPLATE_INDEX" val="20177135"/>
  <p:tag name="KSO_WM_DIAGRAM_GROUP_CODE" val="l1-1"/>
  <p:tag name="KSO_WM_UNIT_ID" val="custom20177135_5*l_h_f*1_4_1"/>
  <p:tag name="KSO_WM_UNIT_NOCLEAR" val="0"/>
  <p:tag name="KSO_WM_UNIT_DIAGRAM_ISNUMVISUAL" val="0"/>
  <p:tag name="KSO_WM_UNIT_DIAGRAM_ISREFERUNIT" val="0"/>
  <p:tag name="KSO_WM_UNIT_PRESET_TEXT" val="点击此处添加小标题"/>
  <p:tag name="KSO_WM_UNIT_TEXT_FILL_FORE_SCHEMECOLOR_INDEX" val="13"/>
  <p:tag name="KSO_WM_UNIT_TEXT_FILL_TYPE" val="1"/>
  <p:tag name="KSO_WM_UNIT_USESOURCEFORMAT_APPLY" val="1"/>
</p:tagLst>
</file>

<file path=ppt/tags/tag5.xml><?xml version="1.0" encoding="utf-8"?>
<p:tagLst xmlns:p="http://schemas.openxmlformats.org/presentationml/2006/main">
  <p:tag name="KSO_WM_TAG_VERSION" val="1.0"/>
  <p:tag name="KSO_WM_BEAUTIFY_FLAG" val="#wm#"/>
  <p:tag name="KSO_WM_UNIT_TYPE" val="l_h_i"/>
  <p:tag name="KSO_WM_UNIT_INDEX" val="1_3_1"/>
  <p:tag name="KSO_WM_UNIT_LAYERLEVEL" val="1_1_1"/>
  <p:tag name="KSO_WM_TEMPLATE_CATEGORY" val="custom"/>
  <p:tag name="KSO_WM_TEMPLATE_INDEX" val="20177135"/>
  <p:tag name="KSO_WM_DIAGRAM_GROUP_CODE" val="l1-1"/>
  <p:tag name="KSO_WM_UNIT_ID" val="custom20177135_5*l_h_i*1_3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Lst>
</file>

<file path=ppt/tags/tag6.xml><?xml version="1.0" encoding="utf-8"?>
<p:tagLst xmlns:p="http://schemas.openxmlformats.org/presentationml/2006/main">
  <p:tag name="KSO_WM_TAG_VERSION" val="1.0"/>
  <p:tag name="KSO_WM_BEAUTIFY_FLAG" val="#wm#"/>
  <p:tag name="KSO_WM_UNIT_TYPE" val="l_h_i"/>
  <p:tag name="KSO_WM_UNIT_INDEX" val="1_2_1"/>
  <p:tag name="KSO_WM_UNIT_LAYERLEVEL" val="1_1_1"/>
  <p:tag name="KSO_WM_TEMPLATE_CATEGORY" val="custom"/>
  <p:tag name="KSO_WM_TEMPLATE_INDEX" val="20177135"/>
  <p:tag name="KSO_WM_DIAGRAM_GROUP_CODE" val="l1-1"/>
  <p:tag name="KSO_WM_UNIT_ID" val="custom20177135_5*l_h_i*1_2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Lst>
</file>

<file path=ppt/tags/tag7.xml><?xml version="1.0" encoding="utf-8"?>
<p:tagLst xmlns:p="http://schemas.openxmlformats.org/presentationml/2006/main">
  <p:tag name="KSO_WM_TAG_VERSION" val="1.0"/>
  <p:tag name="KSO_WM_BEAUTIFY_FLAG" val="#wm#"/>
  <p:tag name="KSO_WM_UNIT_TYPE" val="l_h_i"/>
  <p:tag name="KSO_WM_UNIT_INDEX" val="1_1_1"/>
  <p:tag name="KSO_WM_UNIT_LAYERLEVEL" val="1_1_1"/>
  <p:tag name="KSO_WM_TEMPLATE_CATEGORY" val="custom"/>
  <p:tag name="KSO_WM_TEMPLATE_INDEX" val="20177135"/>
  <p:tag name="KSO_WM_DIAGRAM_GROUP_CODE" val="l1-1"/>
  <p:tag name="KSO_WM_UNIT_ID" val="custom20177135_5*l_h_i*1_1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Lst>
</file>

<file path=ppt/tags/tag8.xml><?xml version="1.0" encoding="utf-8"?>
<p:tagLst xmlns:p="http://schemas.openxmlformats.org/presentationml/2006/main">
  <p:tag name="KSO_WM_TAG_VERSION" val="1.0"/>
  <p:tag name="KSO_WM_BEAUTIFY_FLAG" val="#wm#"/>
  <p:tag name="KSO_WM_UNIT_TYPE" val="l_h_i"/>
  <p:tag name="KSO_WM_UNIT_INDEX" val="1_4_1"/>
  <p:tag name="KSO_WM_UNIT_LAYERLEVEL" val="1_1_1"/>
  <p:tag name="KSO_WM_TEMPLATE_CATEGORY" val="custom"/>
  <p:tag name="KSO_WM_TEMPLATE_INDEX" val="20177135"/>
  <p:tag name="KSO_WM_DIAGRAM_GROUP_CODE" val="l1-1"/>
  <p:tag name="KSO_WM_UNIT_ID" val="custom20177135_5*l_h_i*1_4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Lst>
</file>

<file path=ppt/tags/tag9.xml><?xml version="1.0" encoding="utf-8"?>
<p:tagLst xmlns:p="http://schemas.openxmlformats.org/presentationml/2006/main">
  <p:tag name="KSO_WM_TAG_VERSION" val="1.0"/>
  <p:tag name="KSO_WM_BEAUTIFY_FLAG" val="#wm#"/>
  <p:tag name="KSO_WM_UNIT_TYPE" val="l_h_i"/>
  <p:tag name="KSO_WM_UNIT_INDEX" val="1_4_1"/>
  <p:tag name="KSO_WM_UNIT_LAYERLEVEL" val="1_1_1"/>
  <p:tag name="KSO_WM_TEMPLATE_CATEGORY" val="custom"/>
  <p:tag name="KSO_WM_TEMPLATE_INDEX" val="20177135"/>
  <p:tag name="KSO_WM_DIAGRAM_GROUP_CODE" val="l1-1"/>
  <p:tag name="KSO_WM_UNIT_ID" val="custom20177135_5*l_h_i*1_4_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4"/>
  <p:tag name="KSO_WM_UNIT_TEXT_FILL_TYPE" val="1"/>
  <p:tag name="KSO_WM_UNIT_USESOURCEFORMAT_APPLY" val="1"/>
</p:tagLst>
</file>

<file path=ppt/theme/theme1.xml><?xml version="1.0" encoding="utf-8"?>
<a:theme xmlns:a="http://schemas.openxmlformats.org/drawingml/2006/main" name="1-中国建筑中建PPT——亮亮图文旗舰店">
  <a:themeElements>
    <a:clrScheme name="自定义 7">
      <a:dk1>
        <a:sysClr val="windowText" lastClr="000000"/>
      </a:dk1>
      <a:lt1>
        <a:sysClr val="window" lastClr="FFFFFF"/>
      </a:lt1>
      <a:dk2>
        <a:srgbClr val="3F3F3F"/>
      </a:dk2>
      <a:lt2>
        <a:srgbClr val="E3DED1"/>
      </a:lt2>
      <a:accent1>
        <a:srgbClr val="1E76B0"/>
      </a:accent1>
      <a:accent2>
        <a:srgbClr val="1E76B0"/>
      </a:accent2>
      <a:accent3>
        <a:srgbClr val="7F7F7F"/>
      </a:accent3>
      <a:accent4>
        <a:srgbClr val="1E76B0"/>
      </a:accent4>
      <a:accent5>
        <a:srgbClr val="1E76B0"/>
      </a:accent5>
      <a:accent6>
        <a:srgbClr val="7F7F7F"/>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3474</Words>
  <Application>WPS 演示</Application>
  <PresentationFormat>自定义</PresentationFormat>
  <Paragraphs>180</Paragraphs>
  <Slides>21</Slides>
  <Notes>7</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21</vt:i4>
      </vt:variant>
    </vt:vector>
  </HeadingPairs>
  <TitlesOfParts>
    <vt:vector size="42" baseType="lpstr">
      <vt:lpstr>Arial</vt:lpstr>
      <vt:lpstr>宋体</vt:lpstr>
      <vt:lpstr>Wingdings</vt:lpstr>
      <vt:lpstr>Segoe UI</vt:lpstr>
      <vt:lpstr>Segoe UI</vt:lpstr>
      <vt:lpstr>微软雅黑</vt:lpstr>
      <vt:lpstr>方正黑体简体</vt:lpstr>
      <vt:lpstr>方正黑体简体</vt:lpstr>
      <vt:lpstr>黑体</vt:lpstr>
      <vt:lpstr>楷体</vt:lpstr>
      <vt:lpstr>yuweij Medium</vt:lpstr>
      <vt:lpstr>Segoe Print</vt:lpstr>
      <vt:lpstr>华文楷体</vt:lpstr>
      <vt:lpstr>隶书</vt:lpstr>
      <vt:lpstr>Calibri</vt:lpstr>
      <vt:lpstr>微软雅黑 Light</vt:lpstr>
      <vt:lpstr>Times New Roman</vt:lpstr>
      <vt:lpstr>华康俪金黑W8(P)</vt:lpstr>
      <vt:lpstr>经典繁仿黑</vt:lpstr>
      <vt:lpstr>Arial Unicode MS</vt:lpstr>
      <vt:lpstr>1-中国建筑中建PPT——亮亮图文旗舰店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智博云海</cp:lastModifiedBy>
  <cp:revision>259</cp:revision>
  <dcterms:created xsi:type="dcterms:W3CDTF">2013-09-19T08:29:00Z</dcterms:created>
  <dcterms:modified xsi:type="dcterms:W3CDTF">2019-09-06T02:30:38Z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2052-11.1.0.8976</vt:lpwstr>
  </property>
</Properties>
</file>