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heme/theme2.xml" ContentType="application/vnd.openxmlformats-officedocument.theme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heme/theme3.xml" ContentType="application/vnd.openxmlformats-officedocument.theme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notesSlides/notesSlide1.xml" ContentType="application/vnd.openxmlformats-officedocument.presentationml.notesSlide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notesSlides/notesSlide2.xml" ContentType="application/vnd.openxmlformats-officedocument.presentationml.notesSlide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notesSlides/notesSlide3.xml" ContentType="application/vnd.openxmlformats-officedocument.presentationml.notesSlide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notesSlides/notesSlide4.xml" ContentType="application/vnd.openxmlformats-officedocument.presentationml.notesSlide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notesSlides/notesSlide5.xml" ContentType="application/vnd.openxmlformats-officedocument.presentationml.notesSlide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notesSlides/notesSlide6.xml" ContentType="application/vnd.openxmlformats-officedocument.presentationml.notesSlide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notesSlides/notesSlide7.xml" ContentType="application/vnd.openxmlformats-officedocument.presentationml.notesSlide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notesSlides/notesSlide8.xml" ContentType="application/vnd.openxmlformats-officedocument.presentationml.notesSlide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notesSlides/notesSlide9.xml" ContentType="application/vnd.openxmlformats-officedocument.presentationml.notesSlide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notesSlides/notesSlide10.xml" ContentType="application/vnd.openxmlformats-officedocument.presentationml.notesSlide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notesSlides/notesSlide11.xml" ContentType="application/vnd.openxmlformats-officedocument.presentationml.notesSlide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notesSlides/notesSlide12.xml" ContentType="application/vnd.openxmlformats-officedocument.presentationml.notesSlide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notesSlides/notesSlide13.xml" ContentType="application/vnd.openxmlformats-officedocument.presentationml.notesSlide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notesSlides/notesSlide14.xml" ContentType="application/vnd.openxmlformats-officedocument.presentationml.notesSlide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notesSlides/notesSlide15.xml" ContentType="application/vnd.openxmlformats-officedocument.presentationml.notesSlide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notesSlides/notesSlide16.xml" ContentType="application/vnd.openxmlformats-officedocument.presentationml.notesSlide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notesSlides/notesSlide17.xml" ContentType="application/vnd.openxmlformats-officedocument.presentationml.notesSlide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notesSlides/notesSlide18.xml" ContentType="application/vnd.openxmlformats-officedocument.presentationml.notesSlide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notesSlides/notesSlide19.xml" ContentType="application/vnd.openxmlformats-officedocument.presentationml.notesSlide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notesSlides/notesSlide20.xml" ContentType="application/vnd.openxmlformats-officedocument.presentationml.notesSlide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notesSlides/notesSlide21.xml" ContentType="application/vnd.openxmlformats-officedocument.presentationml.notesSlide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notesSlides/notesSlide22.xml" ContentType="application/vnd.openxmlformats-officedocument.presentationml.notesSlide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notesSlides/notesSlide23.xml" ContentType="application/vnd.openxmlformats-officedocument.presentationml.notesSlide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notesSlides/notesSlide24.xml" ContentType="application/vnd.openxmlformats-officedocument.presentationml.notesSlide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notesSlides/notesSlide25.xml" ContentType="application/vnd.openxmlformats-officedocument.presentationml.notesSlide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notesSlides/notesSlide26.xml" ContentType="application/vnd.openxmlformats-officedocument.presentationml.notesSlide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notesSlides/notesSlide27.xml" ContentType="application/vnd.openxmlformats-officedocument.presentationml.notesSlide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notesSlides/notesSlide28.xml" ContentType="application/vnd.openxmlformats-officedocument.presentationml.notesSlide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notesSlides/notesSlide29.xml" ContentType="application/vnd.openxmlformats-officedocument.presentationml.notesSlide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notesSlides/notesSlide30.xml" ContentType="application/vnd.openxmlformats-officedocument.presentationml.notesSlide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notesSlides/notesSlide31.xml" ContentType="application/vnd.openxmlformats-officedocument.presentationml.notesSlide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notesSlides/notesSlide32.xml" ContentType="application/vnd.openxmlformats-officedocument.presentationml.notesSlide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notesSlides/notesSlide33.xml" ContentType="application/vnd.openxmlformats-officedocument.presentationml.notesSlide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notesSlides/notesSlide34.xml" ContentType="application/vnd.openxmlformats-officedocument.presentationml.notesSlide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notesSlides/notesSlide35.xml" ContentType="application/vnd.openxmlformats-officedocument.presentationml.notesSlide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notesSlides/notesSlide36.xml" ContentType="application/vnd.openxmlformats-officedocument.presentationml.notesSlide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notesSlides/notesSlide37.xml" ContentType="application/vnd.openxmlformats-officedocument.presentationml.notesSlide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notesSlides/notesSlide38.xml" ContentType="application/vnd.openxmlformats-officedocument.presentationml.notesSlide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notesSlides/notesSlide39.xml" ContentType="application/vnd.openxmlformats-officedocument.presentationml.notesSlide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notesSlides/notesSlide40.xml" ContentType="application/vnd.openxmlformats-officedocument.presentationml.notesSlide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notesSlides/notesSlide41.xml" ContentType="application/vnd.openxmlformats-officedocument.presentationml.notesSlide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notesSlides/notesSlide42.xml" ContentType="application/vnd.openxmlformats-officedocument.presentationml.notesSlide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0.xml" ContentType="application/vnd.openxmlformats-officedocument.presentationml.tags+xml"/>
  <Override PartName="/ppt/notesSlides/notesSlide43.xml" ContentType="application/vnd.openxmlformats-officedocument.presentationml.notesSlide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notesSlides/notesSlide44.xml" ContentType="application/vnd.openxmlformats-officedocument.presentationml.notesSlide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notesSlides/notesSlide45.xml" ContentType="application/vnd.openxmlformats-officedocument.presentationml.notesSlide+xml"/>
  <Override PartName="/ppt/tags/tag48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notesSlides/notesSlide46.xml" ContentType="application/vnd.openxmlformats-officedocument.presentationml.notesSlide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notesSlides/notesSlide47.xml" ContentType="application/vnd.openxmlformats-officedocument.presentationml.notesSlide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9"/>
  </p:notesMasterIdLst>
  <p:handoutMasterIdLst>
    <p:handoutMasterId r:id="rId50"/>
  </p:handoutMasterIdLst>
  <p:sldIdLst>
    <p:sldId id="279" r:id="rId2"/>
    <p:sldId id="276" r:id="rId3"/>
    <p:sldId id="280" r:id="rId4"/>
    <p:sldId id="281" r:id="rId5"/>
    <p:sldId id="282" r:id="rId6"/>
    <p:sldId id="283" r:id="rId7"/>
    <p:sldId id="292" r:id="rId8"/>
    <p:sldId id="284" r:id="rId9"/>
    <p:sldId id="285" r:id="rId10"/>
    <p:sldId id="286" r:id="rId11"/>
    <p:sldId id="287" r:id="rId12"/>
    <p:sldId id="288" r:id="rId13"/>
    <p:sldId id="289" r:id="rId14"/>
    <p:sldId id="290" r:id="rId15"/>
    <p:sldId id="291" r:id="rId16"/>
    <p:sldId id="303" r:id="rId17"/>
    <p:sldId id="304" r:id="rId18"/>
    <p:sldId id="305" r:id="rId19"/>
    <p:sldId id="306" r:id="rId20"/>
    <p:sldId id="307" r:id="rId21"/>
    <p:sldId id="308" r:id="rId22"/>
    <p:sldId id="309" r:id="rId23"/>
    <p:sldId id="310" r:id="rId24"/>
    <p:sldId id="311" r:id="rId25"/>
    <p:sldId id="312" r:id="rId26"/>
    <p:sldId id="313" r:id="rId27"/>
    <p:sldId id="314" r:id="rId28"/>
    <p:sldId id="315" r:id="rId29"/>
    <p:sldId id="316" r:id="rId30"/>
    <p:sldId id="317" r:id="rId31"/>
    <p:sldId id="318" r:id="rId32"/>
    <p:sldId id="319" r:id="rId33"/>
    <p:sldId id="322" r:id="rId34"/>
    <p:sldId id="323" r:id="rId35"/>
    <p:sldId id="324" r:id="rId36"/>
    <p:sldId id="325" r:id="rId37"/>
    <p:sldId id="326" r:id="rId38"/>
    <p:sldId id="327" r:id="rId39"/>
    <p:sldId id="328" r:id="rId40"/>
    <p:sldId id="329" r:id="rId41"/>
    <p:sldId id="330" r:id="rId42"/>
    <p:sldId id="331" r:id="rId43"/>
    <p:sldId id="332" r:id="rId44"/>
    <p:sldId id="333" r:id="rId45"/>
    <p:sldId id="334" r:id="rId46"/>
    <p:sldId id="335" r:id="rId47"/>
    <p:sldId id="336" r:id="rId48"/>
  </p:sldIdLst>
  <p:sldSz cx="12192000" cy="6858000"/>
  <p:notesSz cx="6858000" cy="9144000"/>
  <p:custDataLst>
    <p:tags r:id="rId5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田小兵" initials="W用" lastIdx="0" clrIdx="0"/>
  <p:cmAuthor id="1" name="Administrator" initials="A" lastIdx="0" clrIdx="0"/>
  <p:cmAuthor id="2" name="作者" initials="作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784AD"/>
    <a:srgbClr val="014E6A"/>
    <a:srgbClr val="AE0203"/>
    <a:srgbClr val="711000"/>
    <a:srgbClr val="01431D"/>
    <a:srgbClr val="01621F"/>
    <a:srgbClr val="AF0000"/>
    <a:srgbClr val="DCE797"/>
    <a:srgbClr val="637067"/>
    <a:srgbClr val="89D7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64171" autoAdjust="0"/>
  </p:normalViewPr>
  <p:slideViewPr>
    <p:cSldViewPr snapToGrid="0">
      <p:cViewPr varScale="1">
        <p:scale>
          <a:sx n="52" d="100"/>
          <a:sy n="52" d="100"/>
        </p:scale>
        <p:origin x="-534" y="-90"/>
      </p:cViewPr>
      <p:guideLst>
        <p:guide orient="horz" pos="3748"/>
        <p:guide orient="horz" pos="550"/>
        <p:guide pos="688"/>
        <p:guide pos="701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83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handoutMaster" Target="handoutMasters/handoutMaster1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tags" Target="tags/tag1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" Type="http://schemas.openxmlformats.org/officeDocument/2006/relationships/theme" Target="../theme/theme3.xml"/><Relationship Id="rId5" Type="http://schemas.openxmlformats.org/officeDocument/2006/relationships/tags" Target="../tags/tag73.xml"/><Relationship Id="rId4" Type="http://schemas.openxmlformats.org/officeDocument/2006/relationships/tags" Target="../tags/tag7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75FAC0-4E78-4B4A-9ADA-EE7413CBA2A2}" type="datetimeFigureOut">
              <a:rPr lang="zh-CN" altLang="en-US" smtClean="0"/>
              <a:t>2021-8-31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  <p:custDataLst>
              <p:tags r:id="rId4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8E8FE-40DA-41DC-AE77-8790382988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90399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65.xml"/><Relationship Id="rId7" Type="http://schemas.openxmlformats.org/officeDocument/2006/relationships/tags" Target="../tags/tag69.xml"/><Relationship Id="rId2" Type="http://schemas.openxmlformats.org/officeDocument/2006/relationships/tags" Target="../tags/tag64.xml"/><Relationship Id="rId1" Type="http://schemas.openxmlformats.org/officeDocument/2006/relationships/theme" Target="../theme/theme2.xml"/><Relationship Id="rId6" Type="http://schemas.openxmlformats.org/officeDocument/2006/relationships/tags" Target="../tags/tag68.xml"/><Relationship Id="rId5" Type="http://schemas.openxmlformats.org/officeDocument/2006/relationships/tags" Target="../tags/tag67.xml"/><Relationship Id="rId4" Type="http://schemas.openxmlformats.org/officeDocument/2006/relationships/tags" Target="../tags/tag6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4A302A-66E2-45C0-9113-4E5747328F9F}" type="datetimeFigureOut">
              <a:rPr lang="zh-CN" altLang="en-US" smtClean="0"/>
              <a:t>2021-8-31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540E3B-F9C0-48B6-A129-4D327DD306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09162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95.xml"/><Relationship Id="rId2" Type="http://schemas.openxmlformats.org/officeDocument/2006/relationships/tags" Target="../tags/tag94.xml"/><Relationship Id="rId1" Type="http://schemas.openxmlformats.org/officeDocument/2006/relationships/tags" Target="../tags/tag93.xml"/><Relationship Id="rId5" Type="http://schemas.openxmlformats.org/officeDocument/2006/relationships/slide" Target="../slides/slide1.xml"/><Relationship Id="rId4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176.xml"/><Relationship Id="rId2" Type="http://schemas.openxmlformats.org/officeDocument/2006/relationships/tags" Target="../tags/tag175.xml"/><Relationship Id="rId1" Type="http://schemas.openxmlformats.org/officeDocument/2006/relationships/tags" Target="../tags/tag174.xml"/><Relationship Id="rId5" Type="http://schemas.openxmlformats.org/officeDocument/2006/relationships/slide" Target="../slides/slide10.xml"/><Relationship Id="rId4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185.xml"/><Relationship Id="rId2" Type="http://schemas.openxmlformats.org/officeDocument/2006/relationships/tags" Target="../tags/tag184.xml"/><Relationship Id="rId1" Type="http://schemas.openxmlformats.org/officeDocument/2006/relationships/tags" Target="../tags/tag183.xml"/><Relationship Id="rId5" Type="http://schemas.openxmlformats.org/officeDocument/2006/relationships/slide" Target="../slides/slide11.xml"/><Relationship Id="rId4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194.xml"/><Relationship Id="rId2" Type="http://schemas.openxmlformats.org/officeDocument/2006/relationships/tags" Target="../tags/tag193.xml"/><Relationship Id="rId1" Type="http://schemas.openxmlformats.org/officeDocument/2006/relationships/tags" Target="../tags/tag192.xml"/><Relationship Id="rId5" Type="http://schemas.openxmlformats.org/officeDocument/2006/relationships/slide" Target="../slides/slide12.xml"/><Relationship Id="rId4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203.xml"/><Relationship Id="rId2" Type="http://schemas.openxmlformats.org/officeDocument/2006/relationships/tags" Target="../tags/tag202.xml"/><Relationship Id="rId1" Type="http://schemas.openxmlformats.org/officeDocument/2006/relationships/tags" Target="../tags/tag201.xml"/><Relationship Id="rId5" Type="http://schemas.openxmlformats.org/officeDocument/2006/relationships/slide" Target="../slides/slide13.xml"/><Relationship Id="rId4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212.xml"/><Relationship Id="rId2" Type="http://schemas.openxmlformats.org/officeDocument/2006/relationships/tags" Target="../tags/tag211.xml"/><Relationship Id="rId1" Type="http://schemas.openxmlformats.org/officeDocument/2006/relationships/tags" Target="../tags/tag210.xml"/><Relationship Id="rId5" Type="http://schemas.openxmlformats.org/officeDocument/2006/relationships/slide" Target="../slides/slide14.xml"/><Relationship Id="rId4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221.xml"/><Relationship Id="rId2" Type="http://schemas.openxmlformats.org/officeDocument/2006/relationships/tags" Target="../tags/tag220.xml"/><Relationship Id="rId1" Type="http://schemas.openxmlformats.org/officeDocument/2006/relationships/tags" Target="../tags/tag219.xml"/><Relationship Id="rId5" Type="http://schemas.openxmlformats.org/officeDocument/2006/relationships/slide" Target="../slides/slide15.xml"/><Relationship Id="rId4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230.xml"/><Relationship Id="rId2" Type="http://schemas.openxmlformats.org/officeDocument/2006/relationships/tags" Target="../tags/tag229.xml"/><Relationship Id="rId1" Type="http://schemas.openxmlformats.org/officeDocument/2006/relationships/tags" Target="../tags/tag228.xml"/><Relationship Id="rId5" Type="http://schemas.openxmlformats.org/officeDocument/2006/relationships/slide" Target="../slides/slide16.xml"/><Relationship Id="rId4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239.xml"/><Relationship Id="rId2" Type="http://schemas.openxmlformats.org/officeDocument/2006/relationships/tags" Target="../tags/tag238.xml"/><Relationship Id="rId1" Type="http://schemas.openxmlformats.org/officeDocument/2006/relationships/tags" Target="../tags/tag237.xml"/><Relationship Id="rId5" Type="http://schemas.openxmlformats.org/officeDocument/2006/relationships/slide" Target="../slides/slide17.xml"/><Relationship Id="rId4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248.xml"/><Relationship Id="rId2" Type="http://schemas.openxmlformats.org/officeDocument/2006/relationships/tags" Target="../tags/tag247.xml"/><Relationship Id="rId1" Type="http://schemas.openxmlformats.org/officeDocument/2006/relationships/tags" Target="../tags/tag246.xml"/><Relationship Id="rId5" Type="http://schemas.openxmlformats.org/officeDocument/2006/relationships/slide" Target="../slides/slide18.xml"/><Relationship Id="rId4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257.xml"/><Relationship Id="rId2" Type="http://schemas.openxmlformats.org/officeDocument/2006/relationships/tags" Target="../tags/tag256.xml"/><Relationship Id="rId1" Type="http://schemas.openxmlformats.org/officeDocument/2006/relationships/tags" Target="../tags/tag255.xml"/><Relationship Id="rId5" Type="http://schemas.openxmlformats.org/officeDocument/2006/relationships/slide" Target="../slides/slide19.xml"/><Relationship Id="rId4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104.xml"/><Relationship Id="rId2" Type="http://schemas.openxmlformats.org/officeDocument/2006/relationships/tags" Target="../tags/tag103.xml"/><Relationship Id="rId1" Type="http://schemas.openxmlformats.org/officeDocument/2006/relationships/tags" Target="../tags/tag102.xml"/><Relationship Id="rId5" Type="http://schemas.openxmlformats.org/officeDocument/2006/relationships/slide" Target="../slides/slide2.xml"/><Relationship Id="rId4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266.xml"/><Relationship Id="rId2" Type="http://schemas.openxmlformats.org/officeDocument/2006/relationships/tags" Target="../tags/tag265.xml"/><Relationship Id="rId1" Type="http://schemas.openxmlformats.org/officeDocument/2006/relationships/tags" Target="../tags/tag264.xml"/><Relationship Id="rId5" Type="http://schemas.openxmlformats.org/officeDocument/2006/relationships/slide" Target="../slides/slide20.xml"/><Relationship Id="rId4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275.xml"/><Relationship Id="rId2" Type="http://schemas.openxmlformats.org/officeDocument/2006/relationships/tags" Target="../tags/tag274.xml"/><Relationship Id="rId1" Type="http://schemas.openxmlformats.org/officeDocument/2006/relationships/tags" Target="../tags/tag273.xml"/><Relationship Id="rId5" Type="http://schemas.openxmlformats.org/officeDocument/2006/relationships/slide" Target="../slides/slide21.xml"/><Relationship Id="rId4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284.xml"/><Relationship Id="rId2" Type="http://schemas.openxmlformats.org/officeDocument/2006/relationships/tags" Target="../tags/tag283.xml"/><Relationship Id="rId1" Type="http://schemas.openxmlformats.org/officeDocument/2006/relationships/tags" Target="../tags/tag282.xml"/><Relationship Id="rId5" Type="http://schemas.openxmlformats.org/officeDocument/2006/relationships/slide" Target="../slides/slide22.xml"/><Relationship Id="rId4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293.xml"/><Relationship Id="rId2" Type="http://schemas.openxmlformats.org/officeDocument/2006/relationships/tags" Target="../tags/tag292.xml"/><Relationship Id="rId1" Type="http://schemas.openxmlformats.org/officeDocument/2006/relationships/tags" Target="../tags/tag291.xml"/><Relationship Id="rId5" Type="http://schemas.openxmlformats.org/officeDocument/2006/relationships/slide" Target="../slides/slide23.xml"/><Relationship Id="rId4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302.xml"/><Relationship Id="rId2" Type="http://schemas.openxmlformats.org/officeDocument/2006/relationships/tags" Target="../tags/tag301.xml"/><Relationship Id="rId1" Type="http://schemas.openxmlformats.org/officeDocument/2006/relationships/tags" Target="../tags/tag300.xml"/><Relationship Id="rId5" Type="http://schemas.openxmlformats.org/officeDocument/2006/relationships/slide" Target="../slides/slide24.xml"/><Relationship Id="rId4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311.xml"/><Relationship Id="rId2" Type="http://schemas.openxmlformats.org/officeDocument/2006/relationships/tags" Target="../tags/tag310.xml"/><Relationship Id="rId1" Type="http://schemas.openxmlformats.org/officeDocument/2006/relationships/tags" Target="../tags/tag309.xml"/><Relationship Id="rId5" Type="http://schemas.openxmlformats.org/officeDocument/2006/relationships/slide" Target="../slides/slide25.xml"/><Relationship Id="rId4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320.xml"/><Relationship Id="rId2" Type="http://schemas.openxmlformats.org/officeDocument/2006/relationships/tags" Target="../tags/tag319.xml"/><Relationship Id="rId1" Type="http://schemas.openxmlformats.org/officeDocument/2006/relationships/tags" Target="../tags/tag318.xml"/><Relationship Id="rId5" Type="http://schemas.openxmlformats.org/officeDocument/2006/relationships/slide" Target="../slides/slide26.xml"/><Relationship Id="rId4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329.xml"/><Relationship Id="rId2" Type="http://schemas.openxmlformats.org/officeDocument/2006/relationships/tags" Target="../tags/tag328.xml"/><Relationship Id="rId1" Type="http://schemas.openxmlformats.org/officeDocument/2006/relationships/tags" Target="../tags/tag327.xml"/><Relationship Id="rId5" Type="http://schemas.openxmlformats.org/officeDocument/2006/relationships/slide" Target="../slides/slide27.xml"/><Relationship Id="rId4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3" Type="http://schemas.openxmlformats.org/officeDocument/2006/relationships/tags" Target="../tags/tag338.xml"/><Relationship Id="rId2" Type="http://schemas.openxmlformats.org/officeDocument/2006/relationships/tags" Target="../tags/tag337.xml"/><Relationship Id="rId1" Type="http://schemas.openxmlformats.org/officeDocument/2006/relationships/tags" Target="../tags/tag336.xml"/><Relationship Id="rId5" Type="http://schemas.openxmlformats.org/officeDocument/2006/relationships/slide" Target="../slides/slide28.xml"/><Relationship Id="rId4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347.xml"/><Relationship Id="rId2" Type="http://schemas.openxmlformats.org/officeDocument/2006/relationships/tags" Target="../tags/tag346.xml"/><Relationship Id="rId1" Type="http://schemas.openxmlformats.org/officeDocument/2006/relationships/tags" Target="../tags/tag345.xml"/><Relationship Id="rId5" Type="http://schemas.openxmlformats.org/officeDocument/2006/relationships/slide" Target="../slides/slide29.xml"/><Relationship Id="rId4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13.xml"/><Relationship Id="rId2" Type="http://schemas.openxmlformats.org/officeDocument/2006/relationships/tags" Target="../tags/tag112.xml"/><Relationship Id="rId1" Type="http://schemas.openxmlformats.org/officeDocument/2006/relationships/tags" Target="../tags/tag111.xml"/><Relationship Id="rId5" Type="http://schemas.openxmlformats.org/officeDocument/2006/relationships/slide" Target="../slides/slide3.xml"/><Relationship Id="rId4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3" Type="http://schemas.openxmlformats.org/officeDocument/2006/relationships/tags" Target="../tags/tag356.xml"/><Relationship Id="rId2" Type="http://schemas.openxmlformats.org/officeDocument/2006/relationships/tags" Target="../tags/tag355.xml"/><Relationship Id="rId1" Type="http://schemas.openxmlformats.org/officeDocument/2006/relationships/tags" Target="../tags/tag354.xml"/><Relationship Id="rId5" Type="http://schemas.openxmlformats.org/officeDocument/2006/relationships/slide" Target="../slides/slide30.xml"/><Relationship Id="rId4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3" Type="http://schemas.openxmlformats.org/officeDocument/2006/relationships/tags" Target="../tags/tag365.xml"/><Relationship Id="rId2" Type="http://schemas.openxmlformats.org/officeDocument/2006/relationships/tags" Target="../tags/tag364.xml"/><Relationship Id="rId1" Type="http://schemas.openxmlformats.org/officeDocument/2006/relationships/tags" Target="../tags/tag363.xml"/><Relationship Id="rId5" Type="http://schemas.openxmlformats.org/officeDocument/2006/relationships/slide" Target="../slides/slide31.xml"/><Relationship Id="rId4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3" Type="http://schemas.openxmlformats.org/officeDocument/2006/relationships/tags" Target="../tags/tag374.xml"/><Relationship Id="rId2" Type="http://schemas.openxmlformats.org/officeDocument/2006/relationships/tags" Target="../tags/tag373.xml"/><Relationship Id="rId1" Type="http://schemas.openxmlformats.org/officeDocument/2006/relationships/tags" Target="../tags/tag372.xml"/><Relationship Id="rId5" Type="http://schemas.openxmlformats.org/officeDocument/2006/relationships/slide" Target="../slides/slide32.xml"/><Relationship Id="rId4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3" Type="http://schemas.openxmlformats.org/officeDocument/2006/relationships/tags" Target="../tags/tag383.xml"/><Relationship Id="rId2" Type="http://schemas.openxmlformats.org/officeDocument/2006/relationships/tags" Target="../tags/tag382.xml"/><Relationship Id="rId1" Type="http://schemas.openxmlformats.org/officeDocument/2006/relationships/tags" Target="../tags/tag381.xml"/><Relationship Id="rId5" Type="http://schemas.openxmlformats.org/officeDocument/2006/relationships/slide" Target="../slides/slide33.xml"/><Relationship Id="rId4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3" Type="http://schemas.openxmlformats.org/officeDocument/2006/relationships/tags" Target="../tags/tag392.xml"/><Relationship Id="rId2" Type="http://schemas.openxmlformats.org/officeDocument/2006/relationships/tags" Target="../tags/tag391.xml"/><Relationship Id="rId1" Type="http://schemas.openxmlformats.org/officeDocument/2006/relationships/tags" Target="../tags/tag390.xml"/><Relationship Id="rId5" Type="http://schemas.openxmlformats.org/officeDocument/2006/relationships/slide" Target="../slides/slide34.xml"/><Relationship Id="rId4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3" Type="http://schemas.openxmlformats.org/officeDocument/2006/relationships/tags" Target="../tags/tag401.xml"/><Relationship Id="rId2" Type="http://schemas.openxmlformats.org/officeDocument/2006/relationships/tags" Target="../tags/tag400.xml"/><Relationship Id="rId1" Type="http://schemas.openxmlformats.org/officeDocument/2006/relationships/tags" Target="../tags/tag399.xml"/><Relationship Id="rId5" Type="http://schemas.openxmlformats.org/officeDocument/2006/relationships/slide" Target="../slides/slide35.xml"/><Relationship Id="rId4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3" Type="http://schemas.openxmlformats.org/officeDocument/2006/relationships/tags" Target="../tags/tag410.xml"/><Relationship Id="rId2" Type="http://schemas.openxmlformats.org/officeDocument/2006/relationships/tags" Target="../tags/tag409.xml"/><Relationship Id="rId1" Type="http://schemas.openxmlformats.org/officeDocument/2006/relationships/tags" Target="../tags/tag408.xml"/><Relationship Id="rId5" Type="http://schemas.openxmlformats.org/officeDocument/2006/relationships/slide" Target="../slides/slide36.xml"/><Relationship Id="rId4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3" Type="http://schemas.openxmlformats.org/officeDocument/2006/relationships/tags" Target="../tags/tag419.xml"/><Relationship Id="rId2" Type="http://schemas.openxmlformats.org/officeDocument/2006/relationships/tags" Target="../tags/tag418.xml"/><Relationship Id="rId1" Type="http://schemas.openxmlformats.org/officeDocument/2006/relationships/tags" Target="../tags/tag417.xml"/><Relationship Id="rId5" Type="http://schemas.openxmlformats.org/officeDocument/2006/relationships/slide" Target="../slides/slide37.xml"/><Relationship Id="rId4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3" Type="http://schemas.openxmlformats.org/officeDocument/2006/relationships/tags" Target="../tags/tag428.xml"/><Relationship Id="rId2" Type="http://schemas.openxmlformats.org/officeDocument/2006/relationships/tags" Target="../tags/tag427.xml"/><Relationship Id="rId1" Type="http://schemas.openxmlformats.org/officeDocument/2006/relationships/tags" Target="../tags/tag426.xml"/><Relationship Id="rId5" Type="http://schemas.openxmlformats.org/officeDocument/2006/relationships/slide" Target="../slides/slide38.xml"/><Relationship Id="rId4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3" Type="http://schemas.openxmlformats.org/officeDocument/2006/relationships/tags" Target="../tags/tag437.xml"/><Relationship Id="rId2" Type="http://schemas.openxmlformats.org/officeDocument/2006/relationships/tags" Target="../tags/tag436.xml"/><Relationship Id="rId1" Type="http://schemas.openxmlformats.org/officeDocument/2006/relationships/tags" Target="../tags/tag435.xml"/><Relationship Id="rId5" Type="http://schemas.openxmlformats.org/officeDocument/2006/relationships/slide" Target="../slides/slide39.xml"/><Relationship Id="rId4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" Type="http://schemas.openxmlformats.org/officeDocument/2006/relationships/tags" Target="../tags/tag120.xml"/><Relationship Id="rId5" Type="http://schemas.openxmlformats.org/officeDocument/2006/relationships/slide" Target="../slides/slide4.xml"/><Relationship Id="rId4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3" Type="http://schemas.openxmlformats.org/officeDocument/2006/relationships/tags" Target="../tags/tag446.xml"/><Relationship Id="rId2" Type="http://schemas.openxmlformats.org/officeDocument/2006/relationships/tags" Target="../tags/tag445.xml"/><Relationship Id="rId1" Type="http://schemas.openxmlformats.org/officeDocument/2006/relationships/tags" Target="../tags/tag444.xml"/><Relationship Id="rId5" Type="http://schemas.openxmlformats.org/officeDocument/2006/relationships/slide" Target="../slides/slide40.xml"/><Relationship Id="rId4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3" Type="http://schemas.openxmlformats.org/officeDocument/2006/relationships/tags" Target="../tags/tag455.xml"/><Relationship Id="rId2" Type="http://schemas.openxmlformats.org/officeDocument/2006/relationships/tags" Target="../tags/tag454.xml"/><Relationship Id="rId1" Type="http://schemas.openxmlformats.org/officeDocument/2006/relationships/tags" Target="../tags/tag453.xml"/><Relationship Id="rId5" Type="http://schemas.openxmlformats.org/officeDocument/2006/relationships/slide" Target="../slides/slide41.xml"/><Relationship Id="rId4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3" Type="http://schemas.openxmlformats.org/officeDocument/2006/relationships/tags" Target="../tags/tag464.xml"/><Relationship Id="rId2" Type="http://schemas.openxmlformats.org/officeDocument/2006/relationships/tags" Target="../tags/tag463.xml"/><Relationship Id="rId1" Type="http://schemas.openxmlformats.org/officeDocument/2006/relationships/tags" Target="../tags/tag462.xml"/><Relationship Id="rId5" Type="http://schemas.openxmlformats.org/officeDocument/2006/relationships/slide" Target="../slides/slide42.xml"/><Relationship Id="rId4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3" Type="http://schemas.openxmlformats.org/officeDocument/2006/relationships/tags" Target="../tags/tag473.xml"/><Relationship Id="rId2" Type="http://schemas.openxmlformats.org/officeDocument/2006/relationships/tags" Target="../tags/tag472.xml"/><Relationship Id="rId1" Type="http://schemas.openxmlformats.org/officeDocument/2006/relationships/tags" Target="../tags/tag471.xml"/><Relationship Id="rId5" Type="http://schemas.openxmlformats.org/officeDocument/2006/relationships/slide" Target="../slides/slide43.xml"/><Relationship Id="rId4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3" Type="http://schemas.openxmlformats.org/officeDocument/2006/relationships/tags" Target="../tags/tag482.xml"/><Relationship Id="rId2" Type="http://schemas.openxmlformats.org/officeDocument/2006/relationships/tags" Target="../tags/tag481.xml"/><Relationship Id="rId1" Type="http://schemas.openxmlformats.org/officeDocument/2006/relationships/tags" Target="../tags/tag480.xml"/><Relationship Id="rId5" Type="http://schemas.openxmlformats.org/officeDocument/2006/relationships/slide" Target="../slides/slide44.xml"/><Relationship Id="rId4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3" Type="http://schemas.openxmlformats.org/officeDocument/2006/relationships/tags" Target="../tags/tag491.xml"/><Relationship Id="rId2" Type="http://schemas.openxmlformats.org/officeDocument/2006/relationships/tags" Target="../tags/tag490.xml"/><Relationship Id="rId1" Type="http://schemas.openxmlformats.org/officeDocument/2006/relationships/tags" Target="../tags/tag489.xml"/><Relationship Id="rId5" Type="http://schemas.openxmlformats.org/officeDocument/2006/relationships/slide" Target="../slides/slide45.xml"/><Relationship Id="rId4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3" Type="http://schemas.openxmlformats.org/officeDocument/2006/relationships/tags" Target="../tags/tag500.xml"/><Relationship Id="rId2" Type="http://schemas.openxmlformats.org/officeDocument/2006/relationships/tags" Target="../tags/tag499.xml"/><Relationship Id="rId1" Type="http://schemas.openxmlformats.org/officeDocument/2006/relationships/tags" Target="../tags/tag498.xml"/><Relationship Id="rId5" Type="http://schemas.openxmlformats.org/officeDocument/2006/relationships/slide" Target="../slides/slide46.xml"/><Relationship Id="rId4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3" Type="http://schemas.openxmlformats.org/officeDocument/2006/relationships/tags" Target="../tags/tag509.xml"/><Relationship Id="rId2" Type="http://schemas.openxmlformats.org/officeDocument/2006/relationships/tags" Target="../tags/tag508.xml"/><Relationship Id="rId1" Type="http://schemas.openxmlformats.org/officeDocument/2006/relationships/tags" Target="../tags/tag507.xml"/><Relationship Id="rId5" Type="http://schemas.openxmlformats.org/officeDocument/2006/relationships/slide" Target="../slides/slide47.xml"/><Relationship Id="rId4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31.xml"/><Relationship Id="rId2" Type="http://schemas.openxmlformats.org/officeDocument/2006/relationships/tags" Target="../tags/tag130.xml"/><Relationship Id="rId1" Type="http://schemas.openxmlformats.org/officeDocument/2006/relationships/tags" Target="../tags/tag129.xml"/><Relationship Id="rId5" Type="http://schemas.openxmlformats.org/officeDocument/2006/relationships/slide" Target="../slides/slide5.xml"/><Relationship Id="rId4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40.xml"/><Relationship Id="rId2" Type="http://schemas.openxmlformats.org/officeDocument/2006/relationships/tags" Target="../tags/tag139.xml"/><Relationship Id="rId1" Type="http://schemas.openxmlformats.org/officeDocument/2006/relationships/tags" Target="../tags/tag138.xml"/><Relationship Id="rId5" Type="http://schemas.openxmlformats.org/officeDocument/2006/relationships/slide" Target="../slides/slide6.xml"/><Relationship Id="rId4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149.xml"/><Relationship Id="rId2" Type="http://schemas.openxmlformats.org/officeDocument/2006/relationships/tags" Target="../tags/tag148.xml"/><Relationship Id="rId1" Type="http://schemas.openxmlformats.org/officeDocument/2006/relationships/tags" Target="../tags/tag147.xml"/><Relationship Id="rId5" Type="http://schemas.openxmlformats.org/officeDocument/2006/relationships/slide" Target="../slides/slide7.xml"/><Relationship Id="rId4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58.xml"/><Relationship Id="rId2" Type="http://schemas.openxmlformats.org/officeDocument/2006/relationships/tags" Target="../tags/tag157.xml"/><Relationship Id="rId1" Type="http://schemas.openxmlformats.org/officeDocument/2006/relationships/tags" Target="../tags/tag156.xml"/><Relationship Id="rId5" Type="http://schemas.openxmlformats.org/officeDocument/2006/relationships/slide" Target="../slides/slide8.xml"/><Relationship Id="rId4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167.xml"/><Relationship Id="rId2" Type="http://schemas.openxmlformats.org/officeDocument/2006/relationships/tags" Target="../tags/tag166.xml"/><Relationship Id="rId1" Type="http://schemas.openxmlformats.org/officeDocument/2006/relationships/tags" Target="../tags/tag165.xml"/><Relationship Id="rId5" Type="http://schemas.openxmlformats.org/officeDocument/2006/relationships/slide" Target="../slides/slide9.xml"/><Relationship Id="rId4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请注意：</a:t>
            </a:r>
            <a:endParaRPr lang="en-US" altLang="zh-CN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/>
              <a:t>1.</a:t>
            </a:r>
            <a:r>
              <a:rPr lang="zh-CN" altLang="en-US"/>
              <a:t>正文标题为：黑体，</a:t>
            </a:r>
            <a:r>
              <a:rPr lang="en-US" altLang="zh-CN"/>
              <a:t>30</a:t>
            </a:r>
            <a:r>
              <a:rPr lang="zh-CN" altLang="en-US"/>
              <a:t>号字；</a:t>
            </a:r>
            <a:endParaRPr lang="en-US" altLang="zh-CN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/>
              <a:t>2.</a:t>
            </a:r>
            <a:r>
              <a:rPr lang="zh-CN" altLang="en-US"/>
              <a:t>正文内容为：华文楷体，尽量不小于</a:t>
            </a:r>
            <a:r>
              <a:rPr lang="en-US" altLang="zh-CN"/>
              <a:t>24</a:t>
            </a:r>
            <a:r>
              <a:rPr lang="zh-CN" altLang="en-US"/>
              <a:t>号，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特殊辅助性文字不低于</a:t>
            </a: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18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；</a:t>
            </a:r>
            <a:r>
              <a:rPr lang="zh-CN" altLang="en-US"/>
              <a:t>根据文字量可适当调整。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内容文字一行一般</a:t>
            </a:r>
            <a:r>
              <a:rPr lang="zh-CN" altLang="zh-CN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不能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超过</a:t>
            </a: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28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个字</a:t>
            </a:r>
            <a:r>
              <a:rPr lang="zh-CN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，单页文字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一般不能超过</a:t>
            </a: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行</a:t>
            </a:r>
            <a:r>
              <a:rPr lang="zh-CN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en-US" altLang="zh-CN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</a:t>
            </a:r>
            <a:r>
              <a:rPr lang="zh-CN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拍摄版本呈现内容务必与上传版本呈现的内容完全一致。</a:t>
            </a:r>
            <a:endParaRPr lang="en-US" altLang="zh-CN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altLang="zh-CN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英文</a:t>
            </a:r>
            <a:endParaRPr lang="en-US" altLang="zh-CN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/>
              <a:t>1.</a:t>
            </a:r>
            <a:r>
              <a:rPr lang="zh-CN" altLang="en-US"/>
              <a:t>正文标题为：以</a:t>
            </a:r>
            <a:r>
              <a:rPr lang="en-US" altLang="zh-CN"/>
              <a:t>Times New Roman</a:t>
            </a:r>
            <a:r>
              <a:rPr lang="zh-CN" altLang="en-US"/>
              <a:t>为主</a:t>
            </a:r>
            <a:r>
              <a:rPr lang="en-US" altLang="zh-CN"/>
              <a:t>,</a:t>
            </a:r>
            <a:r>
              <a:rPr lang="zh-CN" altLang="en-US"/>
              <a:t>可搭配使用</a:t>
            </a:r>
            <a:r>
              <a:rPr lang="en-US" altLang="zh-CN"/>
              <a:t>Arial</a:t>
            </a:r>
            <a:r>
              <a:rPr lang="zh-CN" altLang="en-US"/>
              <a:t>。字号为</a:t>
            </a:r>
            <a:r>
              <a:rPr lang="en-US" altLang="zh-CN"/>
              <a:t>32—36</a:t>
            </a:r>
            <a:r>
              <a:rPr lang="zh-CN" altLang="en-US"/>
              <a:t>号，特别强调可以用</a:t>
            </a:r>
            <a:r>
              <a:rPr lang="en-US" altLang="zh-CN"/>
              <a:t>40</a:t>
            </a:r>
            <a:r>
              <a:rPr lang="zh-CN" altLang="en-US"/>
              <a:t>号。</a:t>
            </a:r>
            <a:endParaRPr lang="en-US" altLang="zh-CN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/>
              <a:t>2.</a:t>
            </a:r>
            <a:r>
              <a:rPr lang="zh-CN" altLang="en-US"/>
              <a:t>正文内容为：以</a:t>
            </a:r>
            <a:r>
              <a:rPr lang="en-US" altLang="zh-CN"/>
              <a:t>Times New Roman</a:t>
            </a:r>
            <a:r>
              <a:rPr lang="zh-CN" altLang="en-US"/>
              <a:t>为主</a:t>
            </a:r>
            <a:r>
              <a:rPr lang="en-US" altLang="zh-CN"/>
              <a:t>,</a:t>
            </a:r>
            <a:r>
              <a:rPr lang="zh-CN" altLang="en-US"/>
              <a:t>可搭配使用</a:t>
            </a:r>
            <a:r>
              <a:rPr lang="en-US" altLang="zh-CN"/>
              <a:t>Arial</a:t>
            </a:r>
            <a:r>
              <a:rPr lang="zh-CN" altLang="en-US"/>
              <a:t>。字号为</a:t>
            </a:r>
            <a:r>
              <a:rPr lang="en-US" altLang="zh-CN"/>
              <a:t>24—28</a:t>
            </a:r>
            <a:r>
              <a:rPr lang="zh-CN" altLang="en-US"/>
              <a:t>号，特别强调可用</a:t>
            </a:r>
            <a:r>
              <a:rPr lang="en-US" altLang="zh-CN"/>
              <a:t>32</a:t>
            </a:r>
            <a:r>
              <a:rPr lang="zh-CN" altLang="en-US"/>
              <a:t>号。</a:t>
            </a:r>
            <a:endParaRPr lang="en-US" altLang="zh-CN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英文每行一般</a:t>
            </a:r>
            <a:r>
              <a:rPr lang="zh-CN" altLang="zh-CN" sz="1200" b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不能超过</a:t>
            </a:r>
            <a:r>
              <a:rPr lang="en-US" altLang="zh-CN" sz="1200" b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15</a:t>
            </a:r>
            <a:r>
              <a:rPr lang="zh-CN" altLang="zh-CN" sz="1200" b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个单词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；</a:t>
            </a:r>
            <a:r>
              <a:rPr lang="zh-CN" alt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单页文字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一般不能超过</a:t>
            </a:r>
            <a:r>
              <a:rPr lang="en-US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</a:t>
            </a:r>
            <a:r>
              <a:rPr lang="zh-CN" altLang="zh-CN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行。</a:t>
            </a:r>
            <a:endParaRPr lang="en-US" altLang="zh-CN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30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31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32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33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34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35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36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37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38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39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40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41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42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43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44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45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46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47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A540E3B-F9C0-48B6-A129-4D327DD3065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2021-8-31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2021-8-31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2021-8-31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2021-8-31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2021-8-31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2021-8-31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2021-8-31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2021-8-31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2021-8-31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2021-8-31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8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2021-8-31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18" Type="http://schemas.openxmlformats.org/officeDocument/2006/relationships/tags" Target="../tags/tag7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2021-8-31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1.xml"/><Relationship Id="rId13" Type="http://schemas.openxmlformats.org/officeDocument/2006/relationships/tags" Target="../tags/tag86.xml"/><Relationship Id="rId18" Type="http://schemas.openxmlformats.org/officeDocument/2006/relationships/tags" Target="../tags/tag91.xml"/><Relationship Id="rId3" Type="http://schemas.openxmlformats.org/officeDocument/2006/relationships/tags" Target="../tags/tag76.xml"/><Relationship Id="rId21" Type="http://schemas.openxmlformats.org/officeDocument/2006/relationships/notesSlide" Target="../notesSlides/notesSlide1.xml"/><Relationship Id="rId7" Type="http://schemas.openxmlformats.org/officeDocument/2006/relationships/tags" Target="../tags/tag80.xml"/><Relationship Id="rId12" Type="http://schemas.openxmlformats.org/officeDocument/2006/relationships/tags" Target="../tags/tag85.xml"/><Relationship Id="rId17" Type="http://schemas.openxmlformats.org/officeDocument/2006/relationships/tags" Target="../tags/tag90.xml"/><Relationship Id="rId2" Type="http://schemas.openxmlformats.org/officeDocument/2006/relationships/tags" Target="../tags/tag75.xml"/><Relationship Id="rId16" Type="http://schemas.openxmlformats.org/officeDocument/2006/relationships/tags" Target="../tags/tag89.xml"/><Relationship Id="rId20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6" Type="http://schemas.openxmlformats.org/officeDocument/2006/relationships/tags" Target="../tags/tag79.xml"/><Relationship Id="rId11" Type="http://schemas.openxmlformats.org/officeDocument/2006/relationships/tags" Target="../tags/tag84.xml"/><Relationship Id="rId5" Type="http://schemas.openxmlformats.org/officeDocument/2006/relationships/tags" Target="../tags/tag78.xml"/><Relationship Id="rId15" Type="http://schemas.openxmlformats.org/officeDocument/2006/relationships/tags" Target="../tags/tag88.xml"/><Relationship Id="rId10" Type="http://schemas.openxmlformats.org/officeDocument/2006/relationships/tags" Target="../tags/tag83.xml"/><Relationship Id="rId19" Type="http://schemas.openxmlformats.org/officeDocument/2006/relationships/tags" Target="../tags/tag92.xml"/><Relationship Id="rId4" Type="http://schemas.openxmlformats.org/officeDocument/2006/relationships/tags" Target="../tags/tag77.xml"/><Relationship Id="rId9" Type="http://schemas.openxmlformats.org/officeDocument/2006/relationships/tags" Target="../tags/tag82.xml"/><Relationship Id="rId14" Type="http://schemas.openxmlformats.org/officeDocument/2006/relationships/tags" Target="../tags/tag8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0.xml"/><Relationship Id="rId3" Type="http://schemas.openxmlformats.org/officeDocument/2006/relationships/tags" Target="../tags/tag170.xml"/><Relationship Id="rId7" Type="http://schemas.openxmlformats.org/officeDocument/2006/relationships/slideLayout" Target="../slideLayouts/slideLayout6.xml"/><Relationship Id="rId2" Type="http://schemas.openxmlformats.org/officeDocument/2006/relationships/tags" Target="../tags/tag169.xml"/><Relationship Id="rId1" Type="http://schemas.openxmlformats.org/officeDocument/2006/relationships/tags" Target="../tags/tag168.xml"/><Relationship Id="rId6" Type="http://schemas.openxmlformats.org/officeDocument/2006/relationships/tags" Target="../tags/tag173.xml"/><Relationship Id="rId5" Type="http://schemas.openxmlformats.org/officeDocument/2006/relationships/tags" Target="../tags/tag172.xml"/><Relationship Id="rId4" Type="http://schemas.openxmlformats.org/officeDocument/2006/relationships/tags" Target="../tags/tag17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3" Type="http://schemas.openxmlformats.org/officeDocument/2006/relationships/tags" Target="../tags/tag179.xml"/><Relationship Id="rId7" Type="http://schemas.openxmlformats.org/officeDocument/2006/relationships/slideLayout" Target="../slideLayouts/slideLayout6.xml"/><Relationship Id="rId2" Type="http://schemas.openxmlformats.org/officeDocument/2006/relationships/tags" Target="../tags/tag178.xml"/><Relationship Id="rId1" Type="http://schemas.openxmlformats.org/officeDocument/2006/relationships/tags" Target="../tags/tag177.xml"/><Relationship Id="rId6" Type="http://schemas.openxmlformats.org/officeDocument/2006/relationships/tags" Target="../tags/tag182.xml"/><Relationship Id="rId5" Type="http://schemas.openxmlformats.org/officeDocument/2006/relationships/tags" Target="../tags/tag181.xml"/><Relationship Id="rId4" Type="http://schemas.openxmlformats.org/officeDocument/2006/relationships/tags" Target="../tags/tag180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.xml"/><Relationship Id="rId3" Type="http://schemas.openxmlformats.org/officeDocument/2006/relationships/tags" Target="../tags/tag188.xml"/><Relationship Id="rId7" Type="http://schemas.openxmlformats.org/officeDocument/2006/relationships/slideLayout" Target="../slideLayouts/slideLayout6.xml"/><Relationship Id="rId2" Type="http://schemas.openxmlformats.org/officeDocument/2006/relationships/tags" Target="../tags/tag187.xml"/><Relationship Id="rId1" Type="http://schemas.openxmlformats.org/officeDocument/2006/relationships/tags" Target="../tags/tag186.xml"/><Relationship Id="rId6" Type="http://schemas.openxmlformats.org/officeDocument/2006/relationships/tags" Target="../tags/tag191.xml"/><Relationship Id="rId5" Type="http://schemas.openxmlformats.org/officeDocument/2006/relationships/tags" Target="../tags/tag190.xml"/><Relationship Id="rId4" Type="http://schemas.openxmlformats.org/officeDocument/2006/relationships/tags" Target="../tags/tag189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3.xml"/><Relationship Id="rId3" Type="http://schemas.openxmlformats.org/officeDocument/2006/relationships/tags" Target="../tags/tag197.xml"/><Relationship Id="rId7" Type="http://schemas.openxmlformats.org/officeDocument/2006/relationships/slideLayout" Target="../slideLayouts/slideLayout6.xml"/><Relationship Id="rId2" Type="http://schemas.openxmlformats.org/officeDocument/2006/relationships/tags" Target="../tags/tag196.xml"/><Relationship Id="rId1" Type="http://schemas.openxmlformats.org/officeDocument/2006/relationships/tags" Target="../tags/tag195.xml"/><Relationship Id="rId6" Type="http://schemas.openxmlformats.org/officeDocument/2006/relationships/tags" Target="../tags/tag200.xml"/><Relationship Id="rId5" Type="http://schemas.openxmlformats.org/officeDocument/2006/relationships/tags" Target="../tags/tag199.xml"/><Relationship Id="rId4" Type="http://schemas.openxmlformats.org/officeDocument/2006/relationships/tags" Target="../tags/tag198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4.xml"/><Relationship Id="rId3" Type="http://schemas.openxmlformats.org/officeDocument/2006/relationships/tags" Target="../tags/tag206.xml"/><Relationship Id="rId7" Type="http://schemas.openxmlformats.org/officeDocument/2006/relationships/slideLayout" Target="../slideLayouts/slideLayout6.xml"/><Relationship Id="rId2" Type="http://schemas.openxmlformats.org/officeDocument/2006/relationships/tags" Target="../tags/tag205.xml"/><Relationship Id="rId1" Type="http://schemas.openxmlformats.org/officeDocument/2006/relationships/tags" Target="../tags/tag204.xml"/><Relationship Id="rId6" Type="http://schemas.openxmlformats.org/officeDocument/2006/relationships/tags" Target="../tags/tag209.xml"/><Relationship Id="rId5" Type="http://schemas.openxmlformats.org/officeDocument/2006/relationships/tags" Target="../tags/tag208.xml"/><Relationship Id="rId4" Type="http://schemas.openxmlformats.org/officeDocument/2006/relationships/tags" Target="../tags/tag20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5.xml"/><Relationship Id="rId3" Type="http://schemas.openxmlformats.org/officeDocument/2006/relationships/tags" Target="../tags/tag215.xml"/><Relationship Id="rId7" Type="http://schemas.openxmlformats.org/officeDocument/2006/relationships/slideLayout" Target="../slideLayouts/slideLayout6.xml"/><Relationship Id="rId2" Type="http://schemas.openxmlformats.org/officeDocument/2006/relationships/tags" Target="../tags/tag214.xml"/><Relationship Id="rId1" Type="http://schemas.openxmlformats.org/officeDocument/2006/relationships/tags" Target="../tags/tag213.xml"/><Relationship Id="rId6" Type="http://schemas.openxmlformats.org/officeDocument/2006/relationships/tags" Target="../tags/tag218.xml"/><Relationship Id="rId5" Type="http://schemas.openxmlformats.org/officeDocument/2006/relationships/tags" Target="../tags/tag217.xml"/><Relationship Id="rId4" Type="http://schemas.openxmlformats.org/officeDocument/2006/relationships/tags" Target="../tags/tag21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6.xml"/><Relationship Id="rId3" Type="http://schemas.openxmlformats.org/officeDocument/2006/relationships/tags" Target="../tags/tag224.xml"/><Relationship Id="rId7" Type="http://schemas.openxmlformats.org/officeDocument/2006/relationships/slideLayout" Target="../slideLayouts/slideLayout6.xml"/><Relationship Id="rId2" Type="http://schemas.openxmlformats.org/officeDocument/2006/relationships/tags" Target="../tags/tag223.xml"/><Relationship Id="rId1" Type="http://schemas.openxmlformats.org/officeDocument/2006/relationships/tags" Target="../tags/tag222.xml"/><Relationship Id="rId6" Type="http://schemas.openxmlformats.org/officeDocument/2006/relationships/tags" Target="../tags/tag227.xml"/><Relationship Id="rId5" Type="http://schemas.openxmlformats.org/officeDocument/2006/relationships/tags" Target="../tags/tag226.xml"/><Relationship Id="rId4" Type="http://schemas.openxmlformats.org/officeDocument/2006/relationships/tags" Target="../tags/tag225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7.xml"/><Relationship Id="rId3" Type="http://schemas.openxmlformats.org/officeDocument/2006/relationships/tags" Target="../tags/tag233.xml"/><Relationship Id="rId7" Type="http://schemas.openxmlformats.org/officeDocument/2006/relationships/slideLayout" Target="../slideLayouts/slideLayout6.xml"/><Relationship Id="rId2" Type="http://schemas.openxmlformats.org/officeDocument/2006/relationships/tags" Target="../tags/tag232.xml"/><Relationship Id="rId1" Type="http://schemas.openxmlformats.org/officeDocument/2006/relationships/tags" Target="../tags/tag231.xml"/><Relationship Id="rId6" Type="http://schemas.openxmlformats.org/officeDocument/2006/relationships/tags" Target="../tags/tag236.xml"/><Relationship Id="rId5" Type="http://schemas.openxmlformats.org/officeDocument/2006/relationships/tags" Target="../tags/tag235.xml"/><Relationship Id="rId4" Type="http://schemas.openxmlformats.org/officeDocument/2006/relationships/tags" Target="../tags/tag234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8.xml"/><Relationship Id="rId3" Type="http://schemas.openxmlformats.org/officeDocument/2006/relationships/tags" Target="../tags/tag242.xml"/><Relationship Id="rId7" Type="http://schemas.openxmlformats.org/officeDocument/2006/relationships/slideLayout" Target="../slideLayouts/slideLayout6.xml"/><Relationship Id="rId2" Type="http://schemas.openxmlformats.org/officeDocument/2006/relationships/tags" Target="../tags/tag241.xml"/><Relationship Id="rId1" Type="http://schemas.openxmlformats.org/officeDocument/2006/relationships/tags" Target="../tags/tag240.xml"/><Relationship Id="rId6" Type="http://schemas.openxmlformats.org/officeDocument/2006/relationships/tags" Target="../tags/tag245.xml"/><Relationship Id="rId5" Type="http://schemas.openxmlformats.org/officeDocument/2006/relationships/tags" Target="../tags/tag244.xml"/><Relationship Id="rId4" Type="http://schemas.openxmlformats.org/officeDocument/2006/relationships/tags" Target="../tags/tag243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9.xml"/><Relationship Id="rId3" Type="http://schemas.openxmlformats.org/officeDocument/2006/relationships/tags" Target="../tags/tag251.xml"/><Relationship Id="rId7" Type="http://schemas.openxmlformats.org/officeDocument/2006/relationships/slideLayout" Target="../slideLayouts/slideLayout6.xml"/><Relationship Id="rId2" Type="http://schemas.openxmlformats.org/officeDocument/2006/relationships/tags" Target="../tags/tag250.xml"/><Relationship Id="rId1" Type="http://schemas.openxmlformats.org/officeDocument/2006/relationships/tags" Target="../tags/tag249.xml"/><Relationship Id="rId6" Type="http://schemas.openxmlformats.org/officeDocument/2006/relationships/tags" Target="../tags/tag254.xml"/><Relationship Id="rId5" Type="http://schemas.openxmlformats.org/officeDocument/2006/relationships/tags" Target="../tags/tag253.xml"/><Relationship Id="rId4" Type="http://schemas.openxmlformats.org/officeDocument/2006/relationships/tags" Target="../tags/tag25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3" Type="http://schemas.openxmlformats.org/officeDocument/2006/relationships/tags" Target="../tags/tag98.xml"/><Relationship Id="rId7" Type="http://schemas.openxmlformats.org/officeDocument/2006/relationships/slideLayout" Target="../slideLayouts/slideLayout6.xml"/><Relationship Id="rId2" Type="http://schemas.openxmlformats.org/officeDocument/2006/relationships/tags" Target="../tags/tag97.xml"/><Relationship Id="rId1" Type="http://schemas.openxmlformats.org/officeDocument/2006/relationships/tags" Target="../tags/tag96.xml"/><Relationship Id="rId6" Type="http://schemas.openxmlformats.org/officeDocument/2006/relationships/tags" Target="../tags/tag101.xml"/><Relationship Id="rId5" Type="http://schemas.openxmlformats.org/officeDocument/2006/relationships/tags" Target="../tags/tag100.xml"/><Relationship Id="rId4" Type="http://schemas.openxmlformats.org/officeDocument/2006/relationships/tags" Target="../tags/tag99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0.xml"/><Relationship Id="rId3" Type="http://schemas.openxmlformats.org/officeDocument/2006/relationships/tags" Target="../tags/tag260.xml"/><Relationship Id="rId7" Type="http://schemas.openxmlformats.org/officeDocument/2006/relationships/slideLayout" Target="../slideLayouts/slideLayout6.xml"/><Relationship Id="rId2" Type="http://schemas.openxmlformats.org/officeDocument/2006/relationships/tags" Target="../tags/tag259.xml"/><Relationship Id="rId1" Type="http://schemas.openxmlformats.org/officeDocument/2006/relationships/tags" Target="../tags/tag258.xml"/><Relationship Id="rId6" Type="http://schemas.openxmlformats.org/officeDocument/2006/relationships/tags" Target="../tags/tag263.xml"/><Relationship Id="rId5" Type="http://schemas.openxmlformats.org/officeDocument/2006/relationships/tags" Target="../tags/tag262.xml"/><Relationship Id="rId4" Type="http://schemas.openxmlformats.org/officeDocument/2006/relationships/tags" Target="../tags/tag26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1.xml"/><Relationship Id="rId3" Type="http://schemas.openxmlformats.org/officeDocument/2006/relationships/tags" Target="../tags/tag269.xml"/><Relationship Id="rId7" Type="http://schemas.openxmlformats.org/officeDocument/2006/relationships/slideLayout" Target="../slideLayouts/slideLayout6.xml"/><Relationship Id="rId2" Type="http://schemas.openxmlformats.org/officeDocument/2006/relationships/tags" Target="../tags/tag268.xml"/><Relationship Id="rId1" Type="http://schemas.openxmlformats.org/officeDocument/2006/relationships/tags" Target="../tags/tag267.xml"/><Relationship Id="rId6" Type="http://schemas.openxmlformats.org/officeDocument/2006/relationships/tags" Target="../tags/tag272.xml"/><Relationship Id="rId5" Type="http://schemas.openxmlformats.org/officeDocument/2006/relationships/tags" Target="../tags/tag271.xml"/><Relationship Id="rId4" Type="http://schemas.openxmlformats.org/officeDocument/2006/relationships/tags" Target="../tags/tag270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2.xml"/><Relationship Id="rId3" Type="http://schemas.openxmlformats.org/officeDocument/2006/relationships/tags" Target="../tags/tag278.xml"/><Relationship Id="rId7" Type="http://schemas.openxmlformats.org/officeDocument/2006/relationships/slideLayout" Target="../slideLayouts/slideLayout6.xml"/><Relationship Id="rId2" Type="http://schemas.openxmlformats.org/officeDocument/2006/relationships/tags" Target="../tags/tag277.xml"/><Relationship Id="rId1" Type="http://schemas.openxmlformats.org/officeDocument/2006/relationships/tags" Target="../tags/tag276.xml"/><Relationship Id="rId6" Type="http://schemas.openxmlformats.org/officeDocument/2006/relationships/tags" Target="../tags/tag281.xml"/><Relationship Id="rId5" Type="http://schemas.openxmlformats.org/officeDocument/2006/relationships/tags" Target="../tags/tag280.xml"/><Relationship Id="rId4" Type="http://schemas.openxmlformats.org/officeDocument/2006/relationships/tags" Target="../tags/tag279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3.xml"/><Relationship Id="rId3" Type="http://schemas.openxmlformats.org/officeDocument/2006/relationships/tags" Target="../tags/tag287.xml"/><Relationship Id="rId7" Type="http://schemas.openxmlformats.org/officeDocument/2006/relationships/slideLayout" Target="../slideLayouts/slideLayout6.xml"/><Relationship Id="rId2" Type="http://schemas.openxmlformats.org/officeDocument/2006/relationships/tags" Target="../tags/tag286.xml"/><Relationship Id="rId1" Type="http://schemas.openxmlformats.org/officeDocument/2006/relationships/tags" Target="../tags/tag285.xml"/><Relationship Id="rId6" Type="http://schemas.openxmlformats.org/officeDocument/2006/relationships/tags" Target="../tags/tag290.xml"/><Relationship Id="rId5" Type="http://schemas.openxmlformats.org/officeDocument/2006/relationships/tags" Target="../tags/tag289.xml"/><Relationship Id="rId4" Type="http://schemas.openxmlformats.org/officeDocument/2006/relationships/tags" Target="../tags/tag288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4.xml"/><Relationship Id="rId3" Type="http://schemas.openxmlformats.org/officeDocument/2006/relationships/tags" Target="../tags/tag296.xml"/><Relationship Id="rId7" Type="http://schemas.openxmlformats.org/officeDocument/2006/relationships/slideLayout" Target="../slideLayouts/slideLayout6.xml"/><Relationship Id="rId2" Type="http://schemas.openxmlformats.org/officeDocument/2006/relationships/tags" Target="../tags/tag295.xml"/><Relationship Id="rId1" Type="http://schemas.openxmlformats.org/officeDocument/2006/relationships/tags" Target="../tags/tag294.xml"/><Relationship Id="rId6" Type="http://schemas.openxmlformats.org/officeDocument/2006/relationships/tags" Target="../tags/tag299.xml"/><Relationship Id="rId5" Type="http://schemas.openxmlformats.org/officeDocument/2006/relationships/tags" Target="../tags/tag298.xml"/><Relationship Id="rId4" Type="http://schemas.openxmlformats.org/officeDocument/2006/relationships/tags" Target="../tags/tag297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5.xml"/><Relationship Id="rId3" Type="http://schemas.openxmlformats.org/officeDocument/2006/relationships/tags" Target="../tags/tag305.xml"/><Relationship Id="rId7" Type="http://schemas.openxmlformats.org/officeDocument/2006/relationships/slideLayout" Target="../slideLayouts/slideLayout6.xml"/><Relationship Id="rId2" Type="http://schemas.openxmlformats.org/officeDocument/2006/relationships/tags" Target="../tags/tag304.xml"/><Relationship Id="rId1" Type="http://schemas.openxmlformats.org/officeDocument/2006/relationships/tags" Target="../tags/tag303.xml"/><Relationship Id="rId6" Type="http://schemas.openxmlformats.org/officeDocument/2006/relationships/tags" Target="../tags/tag308.xml"/><Relationship Id="rId5" Type="http://schemas.openxmlformats.org/officeDocument/2006/relationships/tags" Target="../tags/tag307.xml"/><Relationship Id="rId4" Type="http://schemas.openxmlformats.org/officeDocument/2006/relationships/tags" Target="../tags/tag306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6.xml"/><Relationship Id="rId3" Type="http://schemas.openxmlformats.org/officeDocument/2006/relationships/tags" Target="../tags/tag314.xml"/><Relationship Id="rId7" Type="http://schemas.openxmlformats.org/officeDocument/2006/relationships/slideLayout" Target="../slideLayouts/slideLayout6.xml"/><Relationship Id="rId2" Type="http://schemas.openxmlformats.org/officeDocument/2006/relationships/tags" Target="../tags/tag313.xml"/><Relationship Id="rId1" Type="http://schemas.openxmlformats.org/officeDocument/2006/relationships/tags" Target="../tags/tag312.xml"/><Relationship Id="rId6" Type="http://schemas.openxmlformats.org/officeDocument/2006/relationships/tags" Target="../tags/tag317.xml"/><Relationship Id="rId5" Type="http://schemas.openxmlformats.org/officeDocument/2006/relationships/tags" Target="../tags/tag316.xml"/><Relationship Id="rId4" Type="http://schemas.openxmlformats.org/officeDocument/2006/relationships/tags" Target="../tags/tag315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7.xml"/><Relationship Id="rId3" Type="http://schemas.openxmlformats.org/officeDocument/2006/relationships/tags" Target="../tags/tag323.xml"/><Relationship Id="rId7" Type="http://schemas.openxmlformats.org/officeDocument/2006/relationships/slideLayout" Target="../slideLayouts/slideLayout6.xml"/><Relationship Id="rId2" Type="http://schemas.openxmlformats.org/officeDocument/2006/relationships/tags" Target="../tags/tag322.xml"/><Relationship Id="rId1" Type="http://schemas.openxmlformats.org/officeDocument/2006/relationships/tags" Target="../tags/tag321.xml"/><Relationship Id="rId6" Type="http://schemas.openxmlformats.org/officeDocument/2006/relationships/tags" Target="../tags/tag326.xml"/><Relationship Id="rId5" Type="http://schemas.openxmlformats.org/officeDocument/2006/relationships/tags" Target="../tags/tag325.xml"/><Relationship Id="rId4" Type="http://schemas.openxmlformats.org/officeDocument/2006/relationships/tags" Target="../tags/tag324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8.xml"/><Relationship Id="rId3" Type="http://schemas.openxmlformats.org/officeDocument/2006/relationships/tags" Target="../tags/tag332.xml"/><Relationship Id="rId7" Type="http://schemas.openxmlformats.org/officeDocument/2006/relationships/slideLayout" Target="../slideLayouts/slideLayout6.xml"/><Relationship Id="rId2" Type="http://schemas.openxmlformats.org/officeDocument/2006/relationships/tags" Target="../tags/tag331.xml"/><Relationship Id="rId1" Type="http://schemas.openxmlformats.org/officeDocument/2006/relationships/tags" Target="../tags/tag330.xml"/><Relationship Id="rId6" Type="http://schemas.openxmlformats.org/officeDocument/2006/relationships/tags" Target="../tags/tag335.xml"/><Relationship Id="rId5" Type="http://schemas.openxmlformats.org/officeDocument/2006/relationships/tags" Target="../tags/tag334.xml"/><Relationship Id="rId4" Type="http://schemas.openxmlformats.org/officeDocument/2006/relationships/tags" Target="../tags/tag333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9.xml"/><Relationship Id="rId3" Type="http://schemas.openxmlformats.org/officeDocument/2006/relationships/tags" Target="../tags/tag341.xml"/><Relationship Id="rId7" Type="http://schemas.openxmlformats.org/officeDocument/2006/relationships/slideLayout" Target="../slideLayouts/slideLayout6.xml"/><Relationship Id="rId2" Type="http://schemas.openxmlformats.org/officeDocument/2006/relationships/tags" Target="../tags/tag340.xml"/><Relationship Id="rId1" Type="http://schemas.openxmlformats.org/officeDocument/2006/relationships/tags" Target="../tags/tag339.xml"/><Relationship Id="rId6" Type="http://schemas.openxmlformats.org/officeDocument/2006/relationships/tags" Target="../tags/tag344.xml"/><Relationship Id="rId5" Type="http://schemas.openxmlformats.org/officeDocument/2006/relationships/tags" Target="../tags/tag343.xml"/><Relationship Id="rId4" Type="http://schemas.openxmlformats.org/officeDocument/2006/relationships/tags" Target="../tags/tag34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3" Type="http://schemas.openxmlformats.org/officeDocument/2006/relationships/tags" Target="../tags/tag107.xml"/><Relationship Id="rId7" Type="http://schemas.openxmlformats.org/officeDocument/2006/relationships/slideLayout" Target="../slideLayouts/slideLayout6.xml"/><Relationship Id="rId2" Type="http://schemas.openxmlformats.org/officeDocument/2006/relationships/tags" Target="../tags/tag106.xml"/><Relationship Id="rId1" Type="http://schemas.openxmlformats.org/officeDocument/2006/relationships/tags" Target="../tags/tag105.xml"/><Relationship Id="rId6" Type="http://schemas.openxmlformats.org/officeDocument/2006/relationships/tags" Target="../tags/tag110.xml"/><Relationship Id="rId5" Type="http://schemas.openxmlformats.org/officeDocument/2006/relationships/tags" Target="../tags/tag109.xml"/><Relationship Id="rId4" Type="http://schemas.openxmlformats.org/officeDocument/2006/relationships/tags" Target="../tags/tag108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0.xml"/><Relationship Id="rId3" Type="http://schemas.openxmlformats.org/officeDocument/2006/relationships/tags" Target="../tags/tag350.xml"/><Relationship Id="rId7" Type="http://schemas.openxmlformats.org/officeDocument/2006/relationships/slideLayout" Target="../slideLayouts/slideLayout6.xml"/><Relationship Id="rId2" Type="http://schemas.openxmlformats.org/officeDocument/2006/relationships/tags" Target="../tags/tag349.xml"/><Relationship Id="rId1" Type="http://schemas.openxmlformats.org/officeDocument/2006/relationships/tags" Target="../tags/tag348.xml"/><Relationship Id="rId6" Type="http://schemas.openxmlformats.org/officeDocument/2006/relationships/tags" Target="../tags/tag353.xml"/><Relationship Id="rId5" Type="http://schemas.openxmlformats.org/officeDocument/2006/relationships/tags" Target="../tags/tag352.xml"/><Relationship Id="rId4" Type="http://schemas.openxmlformats.org/officeDocument/2006/relationships/tags" Target="../tags/tag351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1.xml"/><Relationship Id="rId3" Type="http://schemas.openxmlformats.org/officeDocument/2006/relationships/tags" Target="../tags/tag359.xml"/><Relationship Id="rId7" Type="http://schemas.openxmlformats.org/officeDocument/2006/relationships/slideLayout" Target="../slideLayouts/slideLayout6.xml"/><Relationship Id="rId2" Type="http://schemas.openxmlformats.org/officeDocument/2006/relationships/tags" Target="../tags/tag358.xml"/><Relationship Id="rId1" Type="http://schemas.openxmlformats.org/officeDocument/2006/relationships/tags" Target="../tags/tag357.xml"/><Relationship Id="rId6" Type="http://schemas.openxmlformats.org/officeDocument/2006/relationships/tags" Target="../tags/tag362.xml"/><Relationship Id="rId5" Type="http://schemas.openxmlformats.org/officeDocument/2006/relationships/tags" Target="../tags/tag361.xml"/><Relationship Id="rId4" Type="http://schemas.openxmlformats.org/officeDocument/2006/relationships/tags" Target="../tags/tag360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2.xml"/><Relationship Id="rId3" Type="http://schemas.openxmlformats.org/officeDocument/2006/relationships/tags" Target="../tags/tag368.xml"/><Relationship Id="rId7" Type="http://schemas.openxmlformats.org/officeDocument/2006/relationships/slideLayout" Target="../slideLayouts/slideLayout6.xml"/><Relationship Id="rId2" Type="http://schemas.openxmlformats.org/officeDocument/2006/relationships/tags" Target="../tags/tag367.xml"/><Relationship Id="rId1" Type="http://schemas.openxmlformats.org/officeDocument/2006/relationships/tags" Target="../tags/tag366.xml"/><Relationship Id="rId6" Type="http://schemas.openxmlformats.org/officeDocument/2006/relationships/tags" Target="../tags/tag371.xml"/><Relationship Id="rId5" Type="http://schemas.openxmlformats.org/officeDocument/2006/relationships/tags" Target="../tags/tag370.xml"/><Relationship Id="rId4" Type="http://schemas.openxmlformats.org/officeDocument/2006/relationships/tags" Target="../tags/tag369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3.xml"/><Relationship Id="rId3" Type="http://schemas.openxmlformats.org/officeDocument/2006/relationships/tags" Target="../tags/tag377.xml"/><Relationship Id="rId7" Type="http://schemas.openxmlformats.org/officeDocument/2006/relationships/slideLayout" Target="../slideLayouts/slideLayout6.xml"/><Relationship Id="rId2" Type="http://schemas.openxmlformats.org/officeDocument/2006/relationships/tags" Target="../tags/tag376.xml"/><Relationship Id="rId1" Type="http://schemas.openxmlformats.org/officeDocument/2006/relationships/tags" Target="../tags/tag375.xml"/><Relationship Id="rId6" Type="http://schemas.openxmlformats.org/officeDocument/2006/relationships/tags" Target="../tags/tag380.xml"/><Relationship Id="rId5" Type="http://schemas.openxmlformats.org/officeDocument/2006/relationships/tags" Target="../tags/tag379.xml"/><Relationship Id="rId4" Type="http://schemas.openxmlformats.org/officeDocument/2006/relationships/tags" Target="../tags/tag378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4.xml"/><Relationship Id="rId3" Type="http://schemas.openxmlformats.org/officeDocument/2006/relationships/tags" Target="../tags/tag386.xml"/><Relationship Id="rId7" Type="http://schemas.openxmlformats.org/officeDocument/2006/relationships/slideLayout" Target="../slideLayouts/slideLayout6.xml"/><Relationship Id="rId2" Type="http://schemas.openxmlformats.org/officeDocument/2006/relationships/tags" Target="../tags/tag385.xml"/><Relationship Id="rId1" Type="http://schemas.openxmlformats.org/officeDocument/2006/relationships/tags" Target="../tags/tag384.xml"/><Relationship Id="rId6" Type="http://schemas.openxmlformats.org/officeDocument/2006/relationships/tags" Target="../tags/tag389.xml"/><Relationship Id="rId5" Type="http://schemas.openxmlformats.org/officeDocument/2006/relationships/tags" Target="../tags/tag388.xml"/><Relationship Id="rId4" Type="http://schemas.openxmlformats.org/officeDocument/2006/relationships/tags" Target="../tags/tag387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5.xml"/><Relationship Id="rId3" Type="http://schemas.openxmlformats.org/officeDocument/2006/relationships/tags" Target="../tags/tag395.xml"/><Relationship Id="rId7" Type="http://schemas.openxmlformats.org/officeDocument/2006/relationships/slideLayout" Target="../slideLayouts/slideLayout6.xml"/><Relationship Id="rId2" Type="http://schemas.openxmlformats.org/officeDocument/2006/relationships/tags" Target="../tags/tag394.xml"/><Relationship Id="rId1" Type="http://schemas.openxmlformats.org/officeDocument/2006/relationships/tags" Target="../tags/tag393.xml"/><Relationship Id="rId6" Type="http://schemas.openxmlformats.org/officeDocument/2006/relationships/tags" Target="../tags/tag398.xml"/><Relationship Id="rId5" Type="http://schemas.openxmlformats.org/officeDocument/2006/relationships/tags" Target="../tags/tag397.xml"/><Relationship Id="rId4" Type="http://schemas.openxmlformats.org/officeDocument/2006/relationships/tags" Target="../tags/tag396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6.xml"/><Relationship Id="rId3" Type="http://schemas.openxmlformats.org/officeDocument/2006/relationships/tags" Target="../tags/tag404.xml"/><Relationship Id="rId7" Type="http://schemas.openxmlformats.org/officeDocument/2006/relationships/slideLayout" Target="../slideLayouts/slideLayout6.xml"/><Relationship Id="rId2" Type="http://schemas.openxmlformats.org/officeDocument/2006/relationships/tags" Target="../tags/tag403.xml"/><Relationship Id="rId1" Type="http://schemas.openxmlformats.org/officeDocument/2006/relationships/tags" Target="../tags/tag402.xml"/><Relationship Id="rId6" Type="http://schemas.openxmlformats.org/officeDocument/2006/relationships/tags" Target="../tags/tag407.xml"/><Relationship Id="rId5" Type="http://schemas.openxmlformats.org/officeDocument/2006/relationships/tags" Target="../tags/tag406.xml"/><Relationship Id="rId4" Type="http://schemas.openxmlformats.org/officeDocument/2006/relationships/tags" Target="../tags/tag405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7.xml"/><Relationship Id="rId3" Type="http://schemas.openxmlformats.org/officeDocument/2006/relationships/tags" Target="../tags/tag413.xml"/><Relationship Id="rId7" Type="http://schemas.openxmlformats.org/officeDocument/2006/relationships/slideLayout" Target="../slideLayouts/slideLayout6.xml"/><Relationship Id="rId2" Type="http://schemas.openxmlformats.org/officeDocument/2006/relationships/tags" Target="../tags/tag412.xml"/><Relationship Id="rId1" Type="http://schemas.openxmlformats.org/officeDocument/2006/relationships/tags" Target="../tags/tag411.xml"/><Relationship Id="rId6" Type="http://schemas.openxmlformats.org/officeDocument/2006/relationships/tags" Target="../tags/tag416.xml"/><Relationship Id="rId5" Type="http://schemas.openxmlformats.org/officeDocument/2006/relationships/tags" Target="../tags/tag415.xml"/><Relationship Id="rId4" Type="http://schemas.openxmlformats.org/officeDocument/2006/relationships/tags" Target="../tags/tag414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8.xml"/><Relationship Id="rId3" Type="http://schemas.openxmlformats.org/officeDocument/2006/relationships/tags" Target="../tags/tag422.xml"/><Relationship Id="rId7" Type="http://schemas.openxmlformats.org/officeDocument/2006/relationships/slideLayout" Target="../slideLayouts/slideLayout6.xml"/><Relationship Id="rId2" Type="http://schemas.openxmlformats.org/officeDocument/2006/relationships/tags" Target="../tags/tag421.xml"/><Relationship Id="rId1" Type="http://schemas.openxmlformats.org/officeDocument/2006/relationships/tags" Target="../tags/tag420.xml"/><Relationship Id="rId6" Type="http://schemas.openxmlformats.org/officeDocument/2006/relationships/tags" Target="../tags/tag425.xml"/><Relationship Id="rId5" Type="http://schemas.openxmlformats.org/officeDocument/2006/relationships/tags" Target="../tags/tag424.xml"/><Relationship Id="rId4" Type="http://schemas.openxmlformats.org/officeDocument/2006/relationships/tags" Target="../tags/tag423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9.xml"/><Relationship Id="rId3" Type="http://schemas.openxmlformats.org/officeDocument/2006/relationships/tags" Target="../tags/tag431.xml"/><Relationship Id="rId7" Type="http://schemas.openxmlformats.org/officeDocument/2006/relationships/slideLayout" Target="../slideLayouts/slideLayout6.xml"/><Relationship Id="rId2" Type="http://schemas.openxmlformats.org/officeDocument/2006/relationships/tags" Target="../tags/tag430.xml"/><Relationship Id="rId1" Type="http://schemas.openxmlformats.org/officeDocument/2006/relationships/tags" Target="../tags/tag429.xml"/><Relationship Id="rId6" Type="http://schemas.openxmlformats.org/officeDocument/2006/relationships/tags" Target="../tags/tag434.xml"/><Relationship Id="rId5" Type="http://schemas.openxmlformats.org/officeDocument/2006/relationships/tags" Target="../tags/tag433.xml"/><Relationship Id="rId4" Type="http://schemas.openxmlformats.org/officeDocument/2006/relationships/tags" Target="../tags/tag43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3" Type="http://schemas.openxmlformats.org/officeDocument/2006/relationships/tags" Target="../tags/tag116.xml"/><Relationship Id="rId7" Type="http://schemas.openxmlformats.org/officeDocument/2006/relationships/slideLayout" Target="../slideLayouts/slideLayout6.xml"/><Relationship Id="rId2" Type="http://schemas.openxmlformats.org/officeDocument/2006/relationships/tags" Target="../tags/tag115.xml"/><Relationship Id="rId1" Type="http://schemas.openxmlformats.org/officeDocument/2006/relationships/tags" Target="../tags/tag114.xml"/><Relationship Id="rId6" Type="http://schemas.openxmlformats.org/officeDocument/2006/relationships/tags" Target="../tags/tag119.xml"/><Relationship Id="rId5" Type="http://schemas.openxmlformats.org/officeDocument/2006/relationships/tags" Target="../tags/tag118.xml"/><Relationship Id="rId4" Type="http://schemas.openxmlformats.org/officeDocument/2006/relationships/tags" Target="../tags/tag117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0.xml"/><Relationship Id="rId3" Type="http://schemas.openxmlformats.org/officeDocument/2006/relationships/tags" Target="../tags/tag440.xml"/><Relationship Id="rId7" Type="http://schemas.openxmlformats.org/officeDocument/2006/relationships/slideLayout" Target="../slideLayouts/slideLayout6.xml"/><Relationship Id="rId2" Type="http://schemas.openxmlformats.org/officeDocument/2006/relationships/tags" Target="../tags/tag439.xml"/><Relationship Id="rId1" Type="http://schemas.openxmlformats.org/officeDocument/2006/relationships/tags" Target="../tags/tag438.xml"/><Relationship Id="rId6" Type="http://schemas.openxmlformats.org/officeDocument/2006/relationships/tags" Target="../tags/tag443.xml"/><Relationship Id="rId5" Type="http://schemas.openxmlformats.org/officeDocument/2006/relationships/tags" Target="../tags/tag442.xml"/><Relationship Id="rId4" Type="http://schemas.openxmlformats.org/officeDocument/2006/relationships/tags" Target="../tags/tag441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1.xml"/><Relationship Id="rId3" Type="http://schemas.openxmlformats.org/officeDocument/2006/relationships/tags" Target="../tags/tag449.xml"/><Relationship Id="rId7" Type="http://schemas.openxmlformats.org/officeDocument/2006/relationships/slideLayout" Target="../slideLayouts/slideLayout6.xml"/><Relationship Id="rId2" Type="http://schemas.openxmlformats.org/officeDocument/2006/relationships/tags" Target="../tags/tag448.xml"/><Relationship Id="rId1" Type="http://schemas.openxmlformats.org/officeDocument/2006/relationships/tags" Target="../tags/tag447.xml"/><Relationship Id="rId6" Type="http://schemas.openxmlformats.org/officeDocument/2006/relationships/tags" Target="../tags/tag452.xml"/><Relationship Id="rId5" Type="http://schemas.openxmlformats.org/officeDocument/2006/relationships/tags" Target="../tags/tag451.xml"/><Relationship Id="rId4" Type="http://schemas.openxmlformats.org/officeDocument/2006/relationships/tags" Target="../tags/tag450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2.xml"/><Relationship Id="rId3" Type="http://schemas.openxmlformats.org/officeDocument/2006/relationships/tags" Target="../tags/tag458.xml"/><Relationship Id="rId7" Type="http://schemas.openxmlformats.org/officeDocument/2006/relationships/slideLayout" Target="../slideLayouts/slideLayout6.xml"/><Relationship Id="rId2" Type="http://schemas.openxmlformats.org/officeDocument/2006/relationships/tags" Target="../tags/tag457.xml"/><Relationship Id="rId1" Type="http://schemas.openxmlformats.org/officeDocument/2006/relationships/tags" Target="../tags/tag456.xml"/><Relationship Id="rId6" Type="http://schemas.openxmlformats.org/officeDocument/2006/relationships/tags" Target="../tags/tag461.xml"/><Relationship Id="rId5" Type="http://schemas.openxmlformats.org/officeDocument/2006/relationships/tags" Target="../tags/tag460.xml"/><Relationship Id="rId4" Type="http://schemas.openxmlformats.org/officeDocument/2006/relationships/tags" Target="../tags/tag459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3.xml"/><Relationship Id="rId3" Type="http://schemas.openxmlformats.org/officeDocument/2006/relationships/tags" Target="../tags/tag467.xml"/><Relationship Id="rId7" Type="http://schemas.openxmlformats.org/officeDocument/2006/relationships/slideLayout" Target="../slideLayouts/slideLayout6.xml"/><Relationship Id="rId2" Type="http://schemas.openxmlformats.org/officeDocument/2006/relationships/tags" Target="../tags/tag466.xml"/><Relationship Id="rId1" Type="http://schemas.openxmlformats.org/officeDocument/2006/relationships/tags" Target="../tags/tag465.xml"/><Relationship Id="rId6" Type="http://schemas.openxmlformats.org/officeDocument/2006/relationships/tags" Target="../tags/tag470.xml"/><Relationship Id="rId5" Type="http://schemas.openxmlformats.org/officeDocument/2006/relationships/tags" Target="../tags/tag469.xml"/><Relationship Id="rId4" Type="http://schemas.openxmlformats.org/officeDocument/2006/relationships/tags" Target="../tags/tag468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4.xml"/><Relationship Id="rId3" Type="http://schemas.openxmlformats.org/officeDocument/2006/relationships/tags" Target="../tags/tag476.xml"/><Relationship Id="rId7" Type="http://schemas.openxmlformats.org/officeDocument/2006/relationships/slideLayout" Target="../slideLayouts/slideLayout6.xml"/><Relationship Id="rId2" Type="http://schemas.openxmlformats.org/officeDocument/2006/relationships/tags" Target="../tags/tag475.xml"/><Relationship Id="rId1" Type="http://schemas.openxmlformats.org/officeDocument/2006/relationships/tags" Target="../tags/tag474.xml"/><Relationship Id="rId6" Type="http://schemas.openxmlformats.org/officeDocument/2006/relationships/tags" Target="../tags/tag479.xml"/><Relationship Id="rId5" Type="http://schemas.openxmlformats.org/officeDocument/2006/relationships/tags" Target="../tags/tag478.xml"/><Relationship Id="rId4" Type="http://schemas.openxmlformats.org/officeDocument/2006/relationships/tags" Target="../tags/tag477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5.xml"/><Relationship Id="rId3" Type="http://schemas.openxmlformats.org/officeDocument/2006/relationships/tags" Target="../tags/tag485.xml"/><Relationship Id="rId7" Type="http://schemas.openxmlformats.org/officeDocument/2006/relationships/slideLayout" Target="../slideLayouts/slideLayout6.xml"/><Relationship Id="rId2" Type="http://schemas.openxmlformats.org/officeDocument/2006/relationships/tags" Target="../tags/tag484.xml"/><Relationship Id="rId1" Type="http://schemas.openxmlformats.org/officeDocument/2006/relationships/tags" Target="../tags/tag483.xml"/><Relationship Id="rId6" Type="http://schemas.openxmlformats.org/officeDocument/2006/relationships/tags" Target="../tags/tag488.xml"/><Relationship Id="rId5" Type="http://schemas.openxmlformats.org/officeDocument/2006/relationships/tags" Target="../tags/tag487.xml"/><Relationship Id="rId4" Type="http://schemas.openxmlformats.org/officeDocument/2006/relationships/tags" Target="../tags/tag486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6.xml"/><Relationship Id="rId3" Type="http://schemas.openxmlformats.org/officeDocument/2006/relationships/tags" Target="../tags/tag494.xml"/><Relationship Id="rId7" Type="http://schemas.openxmlformats.org/officeDocument/2006/relationships/slideLayout" Target="../slideLayouts/slideLayout6.xml"/><Relationship Id="rId2" Type="http://schemas.openxmlformats.org/officeDocument/2006/relationships/tags" Target="../tags/tag493.xml"/><Relationship Id="rId1" Type="http://schemas.openxmlformats.org/officeDocument/2006/relationships/tags" Target="../tags/tag492.xml"/><Relationship Id="rId6" Type="http://schemas.openxmlformats.org/officeDocument/2006/relationships/tags" Target="../tags/tag497.xml"/><Relationship Id="rId5" Type="http://schemas.openxmlformats.org/officeDocument/2006/relationships/tags" Target="../tags/tag496.xml"/><Relationship Id="rId4" Type="http://schemas.openxmlformats.org/officeDocument/2006/relationships/tags" Target="../tags/tag495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7.xml"/><Relationship Id="rId3" Type="http://schemas.openxmlformats.org/officeDocument/2006/relationships/tags" Target="../tags/tag503.xml"/><Relationship Id="rId7" Type="http://schemas.openxmlformats.org/officeDocument/2006/relationships/slideLayout" Target="../slideLayouts/slideLayout6.xml"/><Relationship Id="rId2" Type="http://schemas.openxmlformats.org/officeDocument/2006/relationships/tags" Target="../tags/tag502.xml"/><Relationship Id="rId1" Type="http://schemas.openxmlformats.org/officeDocument/2006/relationships/tags" Target="../tags/tag501.xml"/><Relationship Id="rId6" Type="http://schemas.openxmlformats.org/officeDocument/2006/relationships/tags" Target="../tags/tag506.xml"/><Relationship Id="rId5" Type="http://schemas.openxmlformats.org/officeDocument/2006/relationships/tags" Target="../tags/tag505.xml"/><Relationship Id="rId4" Type="http://schemas.openxmlformats.org/officeDocument/2006/relationships/tags" Target="../tags/tag50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3" Type="http://schemas.openxmlformats.org/officeDocument/2006/relationships/tags" Target="../tags/tag125.xml"/><Relationship Id="rId7" Type="http://schemas.openxmlformats.org/officeDocument/2006/relationships/slideLayout" Target="../slideLayouts/slideLayout6.xml"/><Relationship Id="rId2" Type="http://schemas.openxmlformats.org/officeDocument/2006/relationships/tags" Target="../tags/tag124.xml"/><Relationship Id="rId1" Type="http://schemas.openxmlformats.org/officeDocument/2006/relationships/tags" Target="../tags/tag123.xml"/><Relationship Id="rId6" Type="http://schemas.openxmlformats.org/officeDocument/2006/relationships/tags" Target="../tags/tag128.xml"/><Relationship Id="rId5" Type="http://schemas.openxmlformats.org/officeDocument/2006/relationships/tags" Target="../tags/tag127.xml"/><Relationship Id="rId4" Type="http://schemas.openxmlformats.org/officeDocument/2006/relationships/tags" Target="../tags/tag12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3" Type="http://schemas.openxmlformats.org/officeDocument/2006/relationships/tags" Target="../tags/tag134.xml"/><Relationship Id="rId7" Type="http://schemas.openxmlformats.org/officeDocument/2006/relationships/slideLayout" Target="../slideLayouts/slideLayout6.xml"/><Relationship Id="rId2" Type="http://schemas.openxmlformats.org/officeDocument/2006/relationships/tags" Target="../tags/tag133.xml"/><Relationship Id="rId1" Type="http://schemas.openxmlformats.org/officeDocument/2006/relationships/tags" Target="../tags/tag132.xml"/><Relationship Id="rId6" Type="http://schemas.openxmlformats.org/officeDocument/2006/relationships/tags" Target="../tags/tag137.xml"/><Relationship Id="rId5" Type="http://schemas.openxmlformats.org/officeDocument/2006/relationships/tags" Target="../tags/tag136.xml"/><Relationship Id="rId4" Type="http://schemas.openxmlformats.org/officeDocument/2006/relationships/tags" Target="../tags/tag13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3" Type="http://schemas.openxmlformats.org/officeDocument/2006/relationships/tags" Target="../tags/tag143.xml"/><Relationship Id="rId7" Type="http://schemas.openxmlformats.org/officeDocument/2006/relationships/slideLayout" Target="../slideLayouts/slideLayout6.xml"/><Relationship Id="rId2" Type="http://schemas.openxmlformats.org/officeDocument/2006/relationships/tags" Target="../tags/tag142.xml"/><Relationship Id="rId1" Type="http://schemas.openxmlformats.org/officeDocument/2006/relationships/tags" Target="../tags/tag141.xml"/><Relationship Id="rId6" Type="http://schemas.openxmlformats.org/officeDocument/2006/relationships/tags" Target="../tags/tag146.xml"/><Relationship Id="rId5" Type="http://schemas.openxmlformats.org/officeDocument/2006/relationships/tags" Target="../tags/tag145.xml"/><Relationship Id="rId4" Type="http://schemas.openxmlformats.org/officeDocument/2006/relationships/tags" Target="../tags/tag14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3" Type="http://schemas.openxmlformats.org/officeDocument/2006/relationships/tags" Target="../tags/tag152.xml"/><Relationship Id="rId7" Type="http://schemas.openxmlformats.org/officeDocument/2006/relationships/slideLayout" Target="../slideLayouts/slideLayout6.xml"/><Relationship Id="rId2" Type="http://schemas.openxmlformats.org/officeDocument/2006/relationships/tags" Target="../tags/tag151.xml"/><Relationship Id="rId1" Type="http://schemas.openxmlformats.org/officeDocument/2006/relationships/tags" Target="../tags/tag150.xml"/><Relationship Id="rId6" Type="http://schemas.openxmlformats.org/officeDocument/2006/relationships/tags" Target="../tags/tag155.xml"/><Relationship Id="rId5" Type="http://schemas.openxmlformats.org/officeDocument/2006/relationships/tags" Target="../tags/tag154.xml"/><Relationship Id="rId4" Type="http://schemas.openxmlformats.org/officeDocument/2006/relationships/tags" Target="../tags/tag15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9.xml"/><Relationship Id="rId3" Type="http://schemas.openxmlformats.org/officeDocument/2006/relationships/tags" Target="../tags/tag161.xml"/><Relationship Id="rId7" Type="http://schemas.openxmlformats.org/officeDocument/2006/relationships/slideLayout" Target="../slideLayouts/slideLayout6.xml"/><Relationship Id="rId2" Type="http://schemas.openxmlformats.org/officeDocument/2006/relationships/tags" Target="../tags/tag160.xml"/><Relationship Id="rId1" Type="http://schemas.openxmlformats.org/officeDocument/2006/relationships/tags" Target="../tags/tag159.xml"/><Relationship Id="rId6" Type="http://schemas.openxmlformats.org/officeDocument/2006/relationships/tags" Target="../tags/tag164.xml"/><Relationship Id="rId5" Type="http://schemas.openxmlformats.org/officeDocument/2006/relationships/tags" Target="../tags/tag163.xml"/><Relationship Id="rId4" Type="http://schemas.openxmlformats.org/officeDocument/2006/relationships/tags" Target="../tags/tag16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2031596" y="1933089"/>
            <a:ext cx="4779942" cy="540000"/>
            <a:chOff x="996173" y="2188583"/>
            <a:chExt cx="4779942" cy="540000"/>
          </a:xfrm>
        </p:grpSpPr>
        <p:grpSp>
          <p:nvGrpSpPr>
            <p:cNvPr id="18" name="组合 17"/>
            <p:cNvGrpSpPr/>
            <p:nvPr>
              <p:custDataLst>
                <p:tags r:id="rId16"/>
              </p:custDataLst>
            </p:nvPr>
          </p:nvGrpSpPr>
          <p:grpSpPr>
            <a:xfrm>
              <a:off x="996173" y="2188583"/>
              <a:ext cx="3287795" cy="540000"/>
              <a:chOff x="1635964" y="1686127"/>
              <a:chExt cx="3662867" cy="601602"/>
            </a:xfrm>
          </p:grpSpPr>
          <p:sp>
            <p:nvSpPr>
              <p:cNvPr id="19" name="圆角矩形 18"/>
              <p:cNvSpPr/>
              <p:nvPr>
                <p:custDataLst>
                  <p:tags r:id="rId18"/>
                </p:custDataLst>
              </p:nvPr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01431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0" name="矩形 19"/>
              <p:cNvSpPr/>
              <p:nvPr>
                <p:custDataLst>
                  <p:tags r:id="rId19"/>
                </p:custDataLst>
              </p:nvPr>
            </p:nvSpPr>
            <p:spPr>
              <a:xfrm rot="18614180">
                <a:off x="1635965" y="1686126"/>
                <a:ext cx="601602" cy="601603"/>
              </a:xfrm>
              <a:prstGeom prst="rect">
                <a:avLst/>
              </a:prstGeom>
              <a:solidFill>
                <a:srgbClr val="01621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1" name="文本框 20"/>
            <p:cNvSpPr txBox="1"/>
            <p:nvPr>
              <p:custDataLst>
                <p:tags r:id="rId17"/>
              </p:custDataLst>
            </p:nvPr>
          </p:nvSpPr>
          <p:spPr>
            <a:xfrm>
              <a:off x="1060994" y="2238645"/>
              <a:ext cx="47151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   </a:t>
              </a:r>
              <a:r>
                <a:rPr lang="zh-CN" altLang="en-US" sz="24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目标一</a:t>
              </a:r>
            </a:p>
          </p:txBody>
        </p:sp>
      </p:grpSp>
      <p:sp>
        <p:nvSpPr>
          <p:cNvPr id="22" name="文本框 21"/>
          <p:cNvSpPr txBox="1"/>
          <p:nvPr>
            <p:custDataLst>
              <p:tags r:id="rId2"/>
            </p:custDataLst>
          </p:nvPr>
        </p:nvSpPr>
        <p:spPr>
          <a:xfrm>
            <a:off x="2499557" y="2579727"/>
            <a:ext cx="6520537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熟悉课文内容。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提炼整部小说的主要人物。</a:t>
            </a:r>
            <a:endParaRPr lang="zh-CN" altLang="en-US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zh-CN" altLang="en-US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4" name="组合 3"/>
          <p:cNvGrpSpPr/>
          <p:nvPr>
            <p:custDataLst>
              <p:tags r:id="rId3"/>
            </p:custDataLst>
          </p:nvPr>
        </p:nvGrpSpPr>
        <p:grpSpPr>
          <a:xfrm>
            <a:off x="2031595" y="4378131"/>
            <a:ext cx="4803810" cy="540000"/>
            <a:chOff x="996172" y="4633625"/>
            <a:chExt cx="4803810" cy="540000"/>
          </a:xfrm>
        </p:grpSpPr>
        <p:grpSp>
          <p:nvGrpSpPr>
            <p:cNvPr id="23" name="组合 22"/>
            <p:cNvGrpSpPr/>
            <p:nvPr>
              <p:custDataLst>
                <p:tags r:id="rId12"/>
              </p:custDataLst>
            </p:nvPr>
          </p:nvGrpSpPr>
          <p:grpSpPr>
            <a:xfrm>
              <a:off x="996172" y="4633625"/>
              <a:ext cx="3287795" cy="540000"/>
              <a:chOff x="1635964" y="1686127"/>
              <a:chExt cx="3662867" cy="601602"/>
            </a:xfrm>
          </p:grpSpPr>
          <p:sp>
            <p:nvSpPr>
              <p:cNvPr id="24" name="圆角矩形 23"/>
              <p:cNvSpPr/>
              <p:nvPr>
                <p:custDataLst>
                  <p:tags r:id="rId14"/>
                </p:custDataLst>
              </p:nvPr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711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矩形 24"/>
              <p:cNvSpPr/>
              <p:nvPr>
                <p:custDataLst>
                  <p:tags r:id="rId15"/>
                </p:custDataLst>
              </p:nvPr>
            </p:nvSpPr>
            <p:spPr>
              <a:xfrm rot="18614180">
                <a:off x="1635965" y="1686126"/>
                <a:ext cx="601602" cy="601603"/>
              </a:xfrm>
              <a:prstGeom prst="rect">
                <a:avLst/>
              </a:prstGeom>
              <a:solidFill>
                <a:srgbClr val="AF0000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6" name="文本框 25"/>
            <p:cNvSpPr txBox="1"/>
            <p:nvPr>
              <p:custDataLst>
                <p:tags r:id="rId13"/>
              </p:custDataLst>
            </p:nvPr>
          </p:nvSpPr>
          <p:spPr>
            <a:xfrm>
              <a:off x="1084861" y="4677005"/>
              <a:ext cx="47151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   </a:t>
              </a:r>
              <a:r>
                <a:rPr lang="zh-CN" altLang="en-US" sz="24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目标三</a:t>
              </a:r>
            </a:p>
          </p:txBody>
        </p:sp>
      </p:grpSp>
      <p:sp>
        <p:nvSpPr>
          <p:cNvPr id="27" name="文本框 26"/>
          <p:cNvSpPr txBox="1"/>
          <p:nvPr>
            <p:custDataLst>
              <p:tags r:id="rId4"/>
            </p:custDataLst>
          </p:nvPr>
        </p:nvSpPr>
        <p:spPr>
          <a:xfrm>
            <a:off x="1920875" y="5028565"/>
            <a:ext cx="85591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理解课文内容与题目的联系。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学习小说的叙事方法。</a:t>
            </a:r>
            <a:endParaRPr lang="zh-CN" altLang="en-US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1" name="标题 27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2036983" y="1081965"/>
            <a:ext cx="8208963" cy="574368"/>
          </a:xfrm>
        </p:spPr>
        <p:txBody>
          <a:bodyPr>
            <a:normAutofit/>
          </a:bodyPr>
          <a:lstStyle/>
          <a:p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</a:rPr>
              <a:t>百年孤独（节选）</a:t>
            </a:r>
          </a:p>
        </p:txBody>
      </p:sp>
      <p:grpSp>
        <p:nvGrpSpPr>
          <p:cNvPr id="2" name="组合 1"/>
          <p:cNvGrpSpPr/>
          <p:nvPr>
            <p:custDataLst>
              <p:tags r:id="rId6"/>
            </p:custDataLst>
          </p:nvPr>
        </p:nvGrpSpPr>
        <p:grpSpPr>
          <a:xfrm>
            <a:off x="2031595" y="3168328"/>
            <a:ext cx="4803810" cy="540000"/>
            <a:chOff x="996172" y="3505024"/>
            <a:chExt cx="4803810" cy="540000"/>
          </a:xfrm>
        </p:grpSpPr>
        <p:grpSp>
          <p:nvGrpSpPr>
            <p:cNvPr id="28" name="组合 27"/>
            <p:cNvGrpSpPr/>
            <p:nvPr>
              <p:custDataLst>
                <p:tags r:id="rId8"/>
              </p:custDataLst>
            </p:nvPr>
          </p:nvGrpSpPr>
          <p:grpSpPr>
            <a:xfrm>
              <a:off x="996172" y="3505024"/>
              <a:ext cx="3287795" cy="540000"/>
              <a:chOff x="1635964" y="1686127"/>
              <a:chExt cx="3662867" cy="601602"/>
            </a:xfrm>
          </p:grpSpPr>
          <p:sp>
            <p:nvSpPr>
              <p:cNvPr id="29" name="圆角矩形 28"/>
              <p:cNvSpPr/>
              <p:nvPr>
                <p:custDataLst>
                  <p:tags r:id="rId10"/>
                </p:custDataLst>
              </p:nvPr>
            </p:nvSpPr>
            <p:spPr>
              <a:xfrm>
                <a:off x="1852333" y="1729911"/>
                <a:ext cx="3446498" cy="528105"/>
              </a:xfrm>
              <a:prstGeom prst="roundRect">
                <a:avLst/>
              </a:prstGeom>
              <a:solidFill>
                <a:srgbClr val="014E6A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0" name="矩形 29"/>
              <p:cNvSpPr/>
              <p:nvPr>
                <p:custDataLst>
                  <p:tags r:id="rId11"/>
                </p:custDataLst>
              </p:nvPr>
            </p:nvSpPr>
            <p:spPr>
              <a:xfrm rot="18614180">
                <a:off x="1635965" y="1686126"/>
                <a:ext cx="601602" cy="601603"/>
              </a:xfrm>
              <a:prstGeom prst="rect">
                <a:avLst/>
              </a:prstGeom>
              <a:solidFill>
                <a:srgbClr val="1784AD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32" name="文本框 31"/>
            <p:cNvSpPr txBox="1"/>
            <p:nvPr>
              <p:custDataLst>
                <p:tags r:id="rId9"/>
              </p:custDataLst>
            </p:nvPr>
          </p:nvSpPr>
          <p:spPr>
            <a:xfrm>
              <a:off x="1084861" y="3548404"/>
              <a:ext cx="47151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  </a:t>
              </a:r>
              <a:r>
                <a:rPr lang="zh-CN" altLang="en-US" sz="240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目标二</a:t>
              </a:r>
            </a:p>
          </p:txBody>
        </p:sp>
      </p:grpSp>
      <p:sp>
        <p:nvSpPr>
          <p:cNvPr id="33" name="文本框 32"/>
          <p:cNvSpPr txBox="1"/>
          <p:nvPr>
            <p:custDataLst>
              <p:tags r:id="rId7"/>
            </p:custDataLst>
          </p:nvPr>
        </p:nvSpPr>
        <p:spPr>
          <a:xfrm>
            <a:off x="1920875" y="3887470"/>
            <a:ext cx="832548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梳理课文中的人物及情节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分析本小说的深刻寓意。</a:t>
            </a:r>
            <a:endParaRPr lang="zh-CN" altLang="en-US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zh-CN" altLang="en-US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>
            <p:custDataLst>
              <p:tags r:id="rId1"/>
            </p:custDataLst>
          </p:nvPr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>
            <p:custDataLst>
              <p:tags r:id="rId2"/>
            </p:custDataLst>
          </p:nvPr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>
              <p:custDataLst>
                <p:tags r:id="rId5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>
              <p:custDataLst>
                <p:tags r:id="rId6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E0203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3"/>
            </p:custDataLst>
          </p:nvPr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任务三：思考讨论</a:t>
            </a: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2311593" y="2494949"/>
            <a:ext cx="765224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本部小说名为</a:t>
            </a:r>
            <a:r>
              <a:rPr lang="en-US" altLang="zh-CN" sz="24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百年孤独</a:t>
            </a:r>
            <a:r>
              <a:rPr lang="en-US" altLang="zh-CN" sz="24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4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，你觉得课文节选部分体现了小说“百年孤独”的含义吗？看法理由是什么？ </a:t>
            </a:r>
          </a:p>
          <a:p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第一段：在吉卜赛人在马孔多扎营的问题上，何塞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阿尔卡蒂奥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布恩迪亚与镇上的人们见解不同；</a:t>
            </a:r>
          </a:p>
          <a:p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第二段段：他种植巴旦杏树，但使树经久不衰的方法却秘不示人，多年后人们不知是谁人手植；</a:t>
            </a:r>
          </a:p>
          <a:p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第九段：他不相信印第安女人比西塔西翁对“失眠症”的解释。他的认识和见解经常与大家不同。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>
            <p:custDataLst>
              <p:tags r:id="rId1"/>
            </p:custDataLst>
          </p:nvPr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>
            <p:custDataLst>
              <p:tags r:id="rId2"/>
            </p:custDataLst>
          </p:nvPr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>
              <p:custDataLst>
                <p:tags r:id="rId5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>
              <p:custDataLst>
                <p:tags r:id="rId6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E0203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3"/>
            </p:custDataLst>
          </p:nvPr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任务三：思考讨论</a:t>
            </a: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2311593" y="2494949"/>
            <a:ext cx="7652244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第六、七、八段：丽贝卡的恶习主要是出现在独处之时；失眠症发生也是在独处之时。</a:t>
            </a:r>
          </a:p>
          <a:p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第二段：奥雷里亚诺独自在实验室研究金银器工艺。</a:t>
            </a:r>
          </a:p>
          <a:p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第二段：阿尔卡蒂奥和阿玛兰妲只讲本地方言，与大家不同。</a:t>
            </a:r>
          </a:p>
          <a:p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由此可见，他（她）们之间很少交流，没有沟通，做事无人陪伴，想法不被理解。“孤独”在这些人物身上得到了体现。因此课文部分内容与小说题目有紧密的关系。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>
            <p:custDataLst>
              <p:tags r:id="rId1"/>
            </p:custDataLst>
          </p:nvPr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>
            <p:custDataLst>
              <p:tags r:id="rId2"/>
            </p:custDataLst>
          </p:nvPr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>
              <p:custDataLst>
                <p:tags r:id="rId5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>
              <p:custDataLst>
                <p:tags r:id="rId6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E0203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3"/>
            </p:custDataLst>
          </p:nvPr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语文能力提示</a:t>
            </a: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2311593" y="2494949"/>
            <a:ext cx="76522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文章题目要与内容相统一。即行文语言上关联，思想内涵上一致。</a:t>
            </a: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>
            <p:custDataLst>
              <p:tags r:id="rId1"/>
            </p:custDataLst>
          </p:nvPr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>
            <p:custDataLst>
              <p:tags r:id="rId2"/>
            </p:custDataLst>
          </p:nvPr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>
              <p:custDataLst>
                <p:tags r:id="rId5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>
              <p:custDataLst>
                <p:tags r:id="rId6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E0203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3"/>
            </p:custDataLst>
          </p:nvPr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课堂小结</a:t>
            </a: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2311593" y="2494949"/>
            <a:ext cx="765224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本节课我们研读课文，不但梳理了人物故事，还懂得了语文学科应该具备的能力：概括文章主要内容的方法和题目与内容的统一性。</a:t>
            </a:r>
          </a:p>
          <a:p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从以上讨论看出，课文部分的内容已经从某些角度体现了书名“孤独”的含义，那“百年”的“孤独”在全书中如何体现的？作者想要从中揭示什么问题？带着这些问题完成以下课后任务。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>
            <p:custDataLst>
              <p:tags r:id="rId1"/>
            </p:custDataLst>
          </p:nvPr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>
            <p:custDataLst>
              <p:tags r:id="rId2"/>
            </p:custDataLst>
          </p:nvPr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>
              <p:custDataLst>
                <p:tags r:id="rId5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>
              <p:custDataLst>
                <p:tags r:id="rId6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E0203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3"/>
            </p:custDataLst>
          </p:nvPr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课后学习任务</a:t>
            </a: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2311593" y="2494949"/>
            <a:ext cx="7652244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①作者说：“何塞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阿尔卡蒂奥们使这个家族得以延续，而奥雷里亚诺们则否。”从原著中挑出这些人名，看看他们属于家族的哪一代，各有怎样的归宿，围绕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百年孤独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书名的含义为布恩迪亚家族编写一个简要“族谱”，包括代别、姓名、身份及归宿。</a:t>
            </a:r>
          </a:p>
          <a:p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②假如“马孔多”作为一个文化遗址，需要在入口处设立一块介绍牌，请给“马孔多”写一段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150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字左右的介绍文字。</a:t>
            </a: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>
            <p:custDataLst>
              <p:tags r:id="rId1"/>
            </p:custDataLst>
          </p:nvPr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>
            <p:custDataLst>
              <p:tags r:id="rId2"/>
            </p:custDataLst>
          </p:nvPr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>
              <p:custDataLst>
                <p:tags r:id="rId5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>
              <p:custDataLst>
                <p:tags r:id="rId6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E0203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3"/>
            </p:custDataLst>
          </p:nvPr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课后学习任务</a:t>
            </a: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2311593" y="2494949"/>
            <a:ext cx="76522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③查阅作者生平，结合全书内容，思考并讨论：推测作者有怎样的写作意图。</a:t>
            </a: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>
            <p:custDataLst>
              <p:tags r:id="rId1"/>
            </p:custDataLst>
          </p:nvPr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>
            <p:custDataLst>
              <p:tags r:id="rId2"/>
            </p:custDataLst>
          </p:nvPr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>
              <p:custDataLst>
                <p:tags r:id="rId5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>
              <p:custDataLst>
                <p:tags r:id="rId6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2128058" y="2494949"/>
            <a:ext cx="806334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    任务一：</a:t>
            </a:r>
            <a:r>
              <a:rPr lang="zh-CN" altLang="zh-CN" sz="2400" b="1"/>
              <a:t>作者说：“何塞·阿尔卡蒂奥们使这个家族得以延续，而奥雷里亚诺们则否</a:t>
            </a:r>
            <a:r>
              <a:rPr lang="zh-CN" altLang="en-US" sz="2400" b="1"/>
              <a:t>。</a:t>
            </a:r>
            <a:r>
              <a:rPr lang="zh-CN" altLang="zh-CN" sz="2400" b="1"/>
              <a:t>”从原著中挑出这些人名，看看他们属于家族的哪一代，各有怎样的归宿，围绕《百年孤独》的含义为布恩迪亚家族编写一个简要“族谱”，包括代别、姓名、身份</a:t>
            </a:r>
            <a:r>
              <a:rPr lang="zh-CN" altLang="en-US" sz="2400" b="1"/>
              <a:t>及</a:t>
            </a:r>
            <a:r>
              <a:rPr lang="zh-CN" altLang="zh-CN" sz="2400" b="1"/>
              <a:t>归宿。</a:t>
            </a:r>
            <a:endParaRPr lang="en-US" altLang="zh-CN" sz="2400" b="1"/>
          </a:p>
          <a:p>
            <a:r>
              <a:rPr lang="en-US" altLang="zh-CN" sz="2400" b="1"/>
              <a:t>        </a:t>
            </a:r>
            <a:r>
              <a:rPr lang="zh-CN" altLang="zh-CN" sz="2400" b="1"/>
              <a:t>语文能力提示：理解题意。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把小说中的布恩迪亚家族的人物进行提取，按照“百年孤独”的含义进行筛选，按照代别进行排列，列出姓名、身份、归宿。</a:t>
            </a:r>
            <a:endParaRPr lang="en-US" altLang="zh-CN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百年孤独（节选）</a:t>
            </a: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>
            <p:custDataLst>
              <p:tags r:id="rId1"/>
            </p:custDataLst>
          </p:nvPr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>
            <p:custDataLst>
              <p:tags r:id="rId2"/>
            </p:custDataLst>
          </p:nvPr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>
              <p:custDataLst>
                <p:tags r:id="rId5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>
              <p:custDataLst>
                <p:tags r:id="rId6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3"/>
            </p:custDataLst>
          </p:nvPr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任务一：编写“族谱”</a:t>
            </a: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2311593" y="2494949"/>
            <a:ext cx="76522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第一代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：</a:t>
            </a:r>
            <a:endParaRPr lang="zh-CN" altLang="en-US" sz="24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何塞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阿尔卡蒂奥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布恩迪亚，马孔多的创建者。由于他的精神世界与马孔多狭隘、落后、保守的现实格格不入，被视为精神失常，被家人绑在一棵大树上，几十年后才在那棵树上死去。  </a:t>
            </a: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>
            <p:custDataLst>
              <p:tags r:id="rId1"/>
            </p:custDataLst>
          </p:nvPr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>
            <p:custDataLst>
              <p:tags r:id="rId2"/>
            </p:custDataLst>
          </p:nvPr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>
              <p:custDataLst>
                <p:tags r:id="rId5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>
              <p:custDataLst>
                <p:tags r:id="rId6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E0203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3"/>
            </p:custDataLst>
          </p:nvPr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任务一：编写“族谱”</a:t>
            </a: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2311593" y="2494949"/>
            <a:ext cx="76522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第二代：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老大何塞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阿尔卡蒂奥，曾与人同居生子，与吉卜赛女子出走，最后不顾家人的反对，与丽贝卡结婚，但被赶出家门，最后在家中被枪杀；老二奥雷里亚诺，参加内战升为上校，年老归家，以做小金鱼度日，一直到死。</a:t>
            </a: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>
            <p:custDataLst>
              <p:tags r:id="rId1"/>
            </p:custDataLst>
          </p:nvPr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>
            <p:custDataLst>
              <p:tags r:id="rId2"/>
            </p:custDataLst>
          </p:nvPr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>
              <p:custDataLst>
                <p:tags r:id="rId5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>
              <p:custDataLst>
                <p:tags r:id="rId6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3"/>
            </p:custDataLst>
          </p:nvPr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任务一：编写“族谱”</a:t>
            </a: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2311593" y="2494949"/>
            <a:ext cx="76522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第三代：</a:t>
            </a:r>
          </a:p>
          <a:p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有何塞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阿尔卡蒂奥的儿子阿尔卡蒂奥和奥雷里亚诺的儿子奥雷里亚诺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何塞。前者后来成为马孔多从未有过的暴君，贪赃枉法，最后被保守派军队枪毙。后者参军，热恋姑母，死于乱军之中。</a:t>
            </a:r>
            <a:endParaRPr lang="en-US" altLang="zh-CN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>
            <p:custDataLst>
              <p:tags r:id="rId1"/>
            </p:custDataLst>
          </p:nvPr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>
            <p:custDataLst>
              <p:tags r:id="rId2"/>
            </p:custDataLst>
          </p:nvPr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>
              <p:custDataLst>
                <p:tags r:id="rId5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>
              <p:custDataLst>
                <p:tags r:id="rId6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2128058" y="2494949"/>
            <a:ext cx="8063346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任务一：</a:t>
            </a:r>
            <a:r>
              <a:rPr lang="zh-CN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阅读课文，找出节选部分写了哪些人物？用简要的话语概括他们的故事和个性特点。</a:t>
            </a:r>
            <a:endParaRPr lang="en-US" altLang="zh-CN" sz="2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zh-CN" sz="2400" b="1"/>
              <a:t>何塞·阿尔卡蒂奥·布恩迪亚：</a:t>
            </a:r>
            <a:endParaRPr lang="en-US" altLang="zh-CN" sz="2400" b="1"/>
          </a:p>
          <a:p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段：商道开通之后，着迷于眼前的现实，变回了创业之初那个富于进取心的男子，忙于设计街道、规划新居和改革（音乐钟，巴旦杏树）；力排众议欢迎吉卜赛人到来；积极接受并实行儿子关于补救失忆的做法。（热心接受新事物，执着于改变旧事物）</a:t>
            </a:r>
            <a:endParaRPr lang="zh-CN" altLang="en-US" sz="24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百年孤独（节选）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>
            <p:custDataLst>
              <p:tags r:id="rId1"/>
            </p:custDataLst>
          </p:nvPr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>
            <p:custDataLst>
              <p:tags r:id="rId2"/>
            </p:custDataLst>
          </p:nvPr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>
              <p:custDataLst>
                <p:tags r:id="rId5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>
              <p:custDataLst>
                <p:tags r:id="rId6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E0203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3"/>
            </p:custDataLst>
          </p:nvPr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任务一：编写“族谱”</a:t>
            </a: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2311593" y="2494949"/>
            <a:ext cx="765224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第四代：</a:t>
            </a:r>
          </a:p>
          <a:p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阿尔卡蒂奥与妻子生下的一女两男，两个男孩阿尔卡蒂奥第二和奥雷里亚诺第二是孪生子。阿尔卡蒂奥第二，劳工领袖，因诉说亲眼所见的大屠杀而被认为神志不清，在研究吉卜赛人带来的羊皮卷手稿的房间里一直到死。</a:t>
            </a: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>
            <p:custDataLst>
              <p:tags r:id="rId1"/>
            </p:custDataLst>
          </p:nvPr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>
            <p:custDataLst>
              <p:tags r:id="rId2"/>
            </p:custDataLst>
          </p:nvPr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>
              <p:custDataLst>
                <p:tags r:id="rId5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>
              <p:custDataLst>
                <p:tags r:id="rId6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3"/>
            </p:custDataLst>
          </p:nvPr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任务一：编写“族谱”</a:t>
            </a: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2311593" y="2494949"/>
            <a:ext cx="76522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第五代</a:t>
            </a:r>
            <a:r>
              <a:rPr lang="zh-CN" altLang="en-US" sz="24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</a:p>
          <a:p>
            <a:pPr lvl="0"/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        奥雷里亚诺第二的二女一男，长子何赛</a:t>
            </a:r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阿尔卡蒂奥靠变卖家业为生，被抢劫金币的歹徒杀死。</a:t>
            </a: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>
            <p:custDataLst>
              <p:tags r:id="rId1"/>
            </p:custDataLst>
          </p:nvPr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>
            <p:custDataLst>
              <p:tags r:id="rId2"/>
            </p:custDataLst>
          </p:nvPr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>
              <p:custDataLst>
                <p:tags r:id="rId5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>
              <p:custDataLst>
                <p:tags r:id="rId6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E0203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3"/>
            </p:custDataLst>
          </p:nvPr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任务一：编写“族谱”</a:t>
            </a: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2311593" y="2494949"/>
            <a:ext cx="765224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第六代：</a:t>
            </a:r>
            <a:endParaRPr lang="en-US" altLang="zh-CN" sz="2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/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       梅梅的私生子奥雷里亚诺</a:t>
            </a:r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布恩迪亚，爱上了姨妈阿玛兰妲</a:t>
            </a:r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乌尔苏拉，恋人产后死亡。破译了羊皮卷文字。</a:t>
            </a:r>
          </a:p>
          <a:p>
            <a:pPr lvl="0"/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第七代：</a:t>
            </a:r>
            <a:endParaRPr lang="en-US" altLang="zh-CN" sz="2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/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        乱伦关系出生的孩子， “他是百年里诞生的布恩迪亚当中唯一由于爱情而受胎的婴儿”，被一群蚂蚁吃掉。</a:t>
            </a: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>
            <p:custDataLst>
              <p:tags r:id="rId1"/>
            </p:custDataLst>
          </p:nvPr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>
            <p:custDataLst>
              <p:tags r:id="rId2"/>
            </p:custDataLst>
          </p:nvPr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>
              <p:custDataLst>
                <p:tags r:id="rId5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>
              <p:custDataLst>
                <p:tags r:id="rId6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3"/>
            </p:custDataLst>
          </p:nvPr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纳思考归</a:t>
            </a: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2311593" y="2494949"/>
            <a:ext cx="765224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>
                <a:ea typeface="黑体" panose="02010609060101010101" pitchFamily="49" charset="-122"/>
                <a:cs typeface="Times New Roman" panose="02020603050405020304" pitchFamily="18" charset="0"/>
              </a:rPr>
              <a:t>①这些人物的归宿有什么共性？</a:t>
            </a:r>
          </a:p>
          <a:p>
            <a:r>
              <a:rPr lang="zh-CN" altLang="en-US" sz="2400"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要么死于非命，要么在“孤独”中离世。</a:t>
            </a:r>
          </a:p>
          <a:p>
            <a:r>
              <a:rPr lang="zh-CN" altLang="en-US" sz="2400">
                <a:ea typeface="黑体" panose="02010609060101010101" pitchFamily="49" charset="-122"/>
                <a:cs typeface="Times New Roman" panose="02020603050405020304" pitchFamily="18" charset="0"/>
              </a:rPr>
              <a:t>        ②一个家族七代都没能摆脱孤独的命运，可见“孤独”之长久。“马孔多”这样一个曾经世外桃源式的小镇，为什么会让一个家族遭遇了“百年孤独”？</a:t>
            </a:r>
            <a:endParaRPr lang="en-US" altLang="zh-CN" sz="2400"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400">
                <a:ea typeface="黑体" panose="02010609060101010101" pitchFamily="49" charset="-122"/>
                <a:cs typeface="Times New Roman" panose="02020603050405020304" pitchFamily="18" charset="0"/>
              </a:rPr>
              <a:t>          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是遗传因素造成的，还是环境闭塞使然？ </a:t>
            </a:r>
            <a:endParaRPr lang="zh-CN" altLang="en-US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>
            <p:custDataLst>
              <p:tags r:id="rId1"/>
            </p:custDataLst>
          </p:nvPr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>
            <p:custDataLst>
              <p:tags r:id="rId2"/>
            </p:custDataLst>
          </p:nvPr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>
              <p:custDataLst>
                <p:tags r:id="rId5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>
              <p:custDataLst>
                <p:tags r:id="rId6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E0203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3"/>
            </p:custDataLst>
          </p:nvPr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任务二：介绍“马孔多”</a:t>
            </a: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2311593" y="2494949"/>
            <a:ext cx="76522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/>
              <a:t>        </a:t>
            </a:r>
            <a:r>
              <a:rPr lang="zh-CN" altLang="zh-CN" sz="2400" b="1"/>
              <a:t>假如把“马孔多”</a:t>
            </a:r>
            <a:r>
              <a:rPr lang="zh-CN" altLang="en-US" sz="2400" b="1"/>
              <a:t> </a:t>
            </a:r>
            <a:r>
              <a:rPr lang="zh-CN" altLang="zh-CN" sz="2400" b="1"/>
              <a:t>作为一个</a:t>
            </a:r>
            <a:r>
              <a:rPr lang="zh-CN" altLang="en-US" sz="2400" b="1"/>
              <a:t>文化遗址</a:t>
            </a:r>
            <a:r>
              <a:rPr lang="zh-CN" altLang="zh-CN" sz="2400" b="1"/>
              <a:t>，需要在入口处设立一块介绍牌，请给“马孔多”写一段</a:t>
            </a:r>
            <a:r>
              <a:rPr lang="en-US" altLang="zh-CN" sz="2400" b="1"/>
              <a:t>150</a:t>
            </a:r>
            <a:r>
              <a:rPr lang="zh-CN" altLang="zh-CN" sz="2400" b="1"/>
              <a:t>字左右的介绍文字。</a:t>
            </a:r>
            <a:endParaRPr lang="zh-CN" altLang="en-US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>
            <p:custDataLst>
              <p:tags r:id="rId1"/>
            </p:custDataLst>
          </p:nvPr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>
            <p:custDataLst>
              <p:tags r:id="rId2"/>
            </p:custDataLst>
          </p:nvPr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>
              <p:custDataLst>
                <p:tags r:id="rId5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>
              <p:custDataLst>
                <p:tags r:id="rId6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3"/>
            </p:custDataLst>
          </p:nvPr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示例</a:t>
            </a: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2311593" y="2494949"/>
            <a:ext cx="765224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       马孔多是由一个家庭为了躲避厄运纠缠，经过两年多的跋涉落脚后创建起来的小镇。创建之初，林茂鸟鸣，环境幽然；人际和谐，民生安泰。由于吉卜赛人带来了科技产品，特别是商道打开之后，迎来了各方客人，小镇逐渐扩展成繁华的城市，香蕉公司来了，火车来了，这座曾经的小镇发生了翻天覆地的变化。情欲、利益、战争、屠杀等混乱充斥于街巷，任何人已经无法拯救，最后在飓风中消失了。</a:t>
            </a: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>
            <p:custDataLst>
              <p:tags r:id="rId1"/>
            </p:custDataLst>
          </p:nvPr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>
            <p:custDataLst>
              <p:tags r:id="rId2"/>
            </p:custDataLst>
          </p:nvPr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>
              <p:custDataLst>
                <p:tags r:id="rId5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>
              <p:custDataLst>
                <p:tags r:id="rId6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E0203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3"/>
            </p:custDataLst>
          </p:nvPr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语文能力提示</a:t>
            </a: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2311593" y="2494949"/>
            <a:ext cx="76522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        介绍某一处所：以地名的视角概括整合主要信息，用说明为主的表达方式介绍表述对象。</a:t>
            </a:r>
          </a:p>
          <a:p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辨析：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变换要求为“推荐游览”文字，写法会有怎样的变化？</a:t>
            </a:r>
            <a:endParaRPr lang="en-US" altLang="zh-CN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应融入目的地的可观赏性特点。</a:t>
            </a: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>
            <p:custDataLst>
              <p:tags r:id="rId1"/>
            </p:custDataLst>
          </p:nvPr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>
            <p:custDataLst>
              <p:tags r:id="rId2"/>
            </p:custDataLst>
          </p:nvPr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>
              <p:custDataLst>
                <p:tags r:id="rId5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>
              <p:custDataLst>
                <p:tags r:id="rId6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3"/>
            </p:custDataLst>
          </p:nvPr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任务三：思考讨论</a:t>
            </a: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2311593" y="2494949"/>
            <a:ext cx="7652244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①这样繁华热闹的环境为什么还会产生“孤独”呢？</a:t>
            </a:r>
            <a:endParaRPr lang="en-US" altLang="zh-CN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     “孤独”有两种状态：处境无同伴，心灵无依靠。</a:t>
            </a:r>
            <a:endParaRPr lang="en-US" altLang="zh-CN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②小说以“马孔多”被飓风卷走而结束，那么作者是愿意马孔多留下来，还是希望它永远消失？作者为什么要写这样一个所在？</a:t>
            </a:r>
            <a:endParaRPr lang="zh-CN" altLang="en-US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>
            <p:custDataLst>
              <p:tags r:id="rId1"/>
            </p:custDataLst>
          </p:nvPr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>
            <p:custDataLst>
              <p:tags r:id="rId2"/>
            </p:custDataLst>
          </p:nvPr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>
              <p:custDataLst>
                <p:tags r:id="rId5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>
              <p:custDataLst>
                <p:tags r:id="rId6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E0203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3"/>
            </p:custDataLst>
          </p:nvPr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资料一：作者的生活环境</a:t>
            </a: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2311593" y="2494949"/>
            <a:ext cx="765224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        加西亚</a:t>
            </a:r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•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马尔克斯生于哥伦比亚的阿拉卡塔卡镇。阿拉卡塔卡镇过去是美国公司的香蕉种植园，在“香蕉热”时期有过繁荣的阶段，后来，国际市场上香蕉的价格暴跌，美国公司撤离，阿拉卡塔卡立即衰落下来，社会矛盾随之激化。</a:t>
            </a:r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1928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年，也就是加西亚</a:t>
            </a:r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•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马尔克斯出生那年，香蕉工人举行大罢工，政府派军警来镇压，死亡八百余人。此后，居民大量外迁。阿拉卡塔卡成了孤独、萧条的地方。</a:t>
            </a:r>
            <a:endParaRPr lang="zh-CN" altLang="en-US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>
            <p:custDataLst>
              <p:tags r:id="rId1"/>
            </p:custDataLst>
          </p:nvPr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>
            <p:custDataLst>
              <p:tags r:id="rId2"/>
            </p:custDataLst>
          </p:nvPr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>
              <p:custDataLst>
                <p:tags r:id="rId5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>
              <p:custDataLst>
                <p:tags r:id="rId6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3"/>
            </p:custDataLst>
          </p:nvPr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资料一：作者的生活环境</a:t>
            </a: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2311593" y="2494949"/>
            <a:ext cx="76522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        他自幼在外祖父家长大。外祖父马尔克斯</a:t>
            </a:r>
            <a:r>
              <a:rPr lang="en-US" altLang="zh-CN" sz="2400">
                <a:latin typeface="华文楷体" panose="02010600040101010101" pitchFamily="2" charset="-122"/>
                <a:ea typeface="华文楷体" panose="02010600040101010101" pitchFamily="2" charset="-122"/>
              </a:rPr>
              <a:t>•</a:t>
            </a:r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伊瓜兰是受人尊敬的老自由党人。经常对他讲当地的历史故事。</a:t>
            </a:r>
            <a:endParaRPr lang="zh-CN" altLang="en-US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>
            <p:custDataLst>
              <p:tags r:id="rId1"/>
            </p:custDataLst>
          </p:nvPr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>
            <p:custDataLst>
              <p:tags r:id="rId2"/>
            </p:custDataLst>
          </p:nvPr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>
              <p:custDataLst>
                <p:tags r:id="rId5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>
              <p:custDataLst>
                <p:tags r:id="rId6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3"/>
            </p:custDataLst>
          </p:nvPr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任务一：人物</a:t>
            </a:r>
            <a:r>
              <a:rPr lang="en-US" altLang="zh-CN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故事</a:t>
            </a:r>
            <a:r>
              <a:rPr lang="en-US" altLang="zh-CN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特点</a:t>
            </a: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2311593" y="2494949"/>
            <a:ext cx="7652244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丽贝卡：</a:t>
            </a:r>
          </a:p>
          <a:p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7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12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段：父母双亡的孤儿，由几位皮草商带着从外地跋涉而来，托付给布恩迪亚家；她体弱多病，多年忍饥挨饿，有独自吮手指、吃湿土和石灰墙皮的习惯；初到不吃不喝，不与人交流，恶习治疗后融入了新家庭；会讲西班牙语，手头活计干得出色，会哼唱舞曲、自编歌词；但又犯了失眠症，传染给了全镇。（独处多于交流，时而外向又时而孤僻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>
            <p:custDataLst>
              <p:tags r:id="rId1"/>
            </p:custDataLst>
          </p:nvPr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>
            <p:custDataLst>
              <p:tags r:id="rId2"/>
            </p:custDataLst>
          </p:nvPr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>
              <p:custDataLst>
                <p:tags r:id="rId5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>
              <p:custDataLst>
                <p:tags r:id="rId6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E0203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3"/>
            </p:custDataLst>
          </p:nvPr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资料二：</a:t>
            </a:r>
            <a:r>
              <a:rPr lang="en-US" altLang="zh-CN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拉丁美洲的孤独</a:t>
            </a:r>
            <a:r>
              <a:rPr lang="en-US" altLang="zh-CN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2311593" y="2494949"/>
            <a:ext cx="765224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我斗胆认为，是拉丁美洲异乎寻常的现实，而不仅仅是其文学的表现形式，引起了瑞典文学院的极大关注。现实并非纸上之物，它就在我们身边，每天左右无数生死，同时也滋养着永不枯竭、充满了美好与不幸的创作源泉，我这个四处漂泊、思乡心切的哥伦比亚人只是蒙幸运女神的眷顾。现实是如此匪夷所思，生活在其中的我们，无论诗人或乞丐，战士或歹徒，都无需太多想象力，最大的挑战是无法用常规之法使别人相信我们真实的生活。朋友们，这就是我们孤独的症结所在。</a:t>
            </a:r>
            <a:endParaRPr lang="zh-CN" altLang="en-US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>
            <p:custDataLst>
              <p:tags r:id="rId1"/>
            </p:custDataLst>
          </p:nvPr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>
            <p:custDataLst>
              <p:tags r:id="rId2"/>
            </p:custDataLst>
          </p:nvPr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>
              <p:custDataLst>
                <p:tags r:id="rId5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>
              <p:custDataLst>
                <p:tags r:id="rId6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3"/>
            </p:custDataLst>
          </p:nvPr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资料二：</a:t>
            </a:r>
            <a:r>
              <a:rPr lang="en-US" altLang="zh-CN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拉丁美洲的孤独</a:t>
            </a:r>
            <a:r>
              <a:rPr lang="en-US" altLang="zh-CN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2311593" y="2494949"/>
            <a:ext cx="765224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        拉丁美洲不情愿，也没有理由成为任人摆布的棋子，此外也不会去幻想西方国家能打心眼儿里支持我们独立、独特的发展计划。历史上众多的战乱与伤痛，源于世世代代的不公和无休止的苦难，而非千里之外的诡计阴谋。瞧，我们有多孤独！面对压迫、掠夺和遗弃，我们的回答是：活下去。无论洪水、瘟疫、饥荒、灾难，还是连绵不绝、永不停息的战火，都无法战胜生命的顽强，生命对死亡的优势。</a:t>
            </a:r>
            <a:endParaRPr lang="zh-CN" altLang="en-US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>
            <p:custDataLst>
              <p:tags r:id="rId1"/>
            </p:custDataLst>
          </p:nvPr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>
            <p:custDataLst>
              <p:tags r:id="rId2"/>
            </p:custDataLst>
          </p:nvPr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>
              <p:custDataLst>
                <p:tags r:id="rId5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>
              <p:custDataLst>
                <p:tags r:id="rId6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E0203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3"/>
            </p:custDataLst>
          </p:nvPr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课后学习任务</a:t>
            </a: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2311593" y="2494949"/>
            <a:ext cx="7652244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 ①再读课文，举例分析隐喻、象征手法在本文中是怎样使用的。</a:t>
            </a:r>
          </a:p>
          <a:p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 ②从课文中找出具有奇幻色彩的文字，并联系学过的中外文学作品，比较说明这种奇幻色彩的独特效果。</a:t>
            </a:r>
            <a:endParaRPr lang="zh-CN" altLang="en-US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>
            <p:custDataLst>
              <p:tags r:id="rId1"/>
            </p:custDataLst>
          </p:nvPr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>
            <p:custDataLst>
              <p:tags r:id="rId2"/>
            </p:custDataLst>
          </p:nvPr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>
              <p:custDataLst>
                <p:tags r:id="rId5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>
              <p:custDataLst>
                <p:tags r:id="rId6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2128058" y="2494949"/>
            <a:ext cx="806334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4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任务一：</a:t>
            </a:r>
            <a:r>
              <a:rPr lang="zh-CN" altLang="zh-CN" sz="2400" b="1">
                <a:solidFill>
                  <a:prstClr val="black"/>
                </a:solidFill>
                <a:cs typeface="Times New Roman" panose="02020603050405020304" pitchFamily="18" charset="0"/>
              </a:rPr>
              <a:t>文学作品蕴含的寓意经常是用形象化的表达来实现的，找一找课文中哪些内容具有这样的表达效果？</a:t>
            </a:r>
            <a:r>
              <a:rPr lang="zh-CN" altLang="en-US" sz="2400" b="1">
                <a:solidFill>
                  <a:prstClr val="black"/>
                </a:solidFill>
                <a:cs typeface="Times New Roman" panose="02020603050405020304" pitchFamily="18" charset="0"/>
              </a:rPr>
              <a:t>你这样判断的</a:t>
            </a:r>
            <a:r>
              <a:rPr lang="zh-CN" altLang="zh-CN" sz="2400" b="1">
                <a:solidFill>
                  <a:prstClr val="black"/>
                </a:solidFill>
                <a:cs typeface="Times New Roman" panose="02020603050405020304" pitchFamily="18" charset="0"/>
              </a:rPr>
              <a:t>理由是什么？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</a:p>
          <a:p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生活现象：“失眠症”导致的“遗忘”。</a:t>
            </a:r>
          </a:p>
          <a:p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人物行为：乌尔苏拉，她是小说中最长寿的人。</a:t>
            </a:r>
          </a:p>
          <a:p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生活环境：马孔多。</a:t>
            </a:r>
          </a:p>
          <a:p>
            <a:pPr lvl="0"/>
            <a:endParaRPr lang="zh-CN" altLang="zh-CN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百年孤独（节选）</a:t>
            </a:r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>
            <p:custDataLst>
              <p:tags r:id="rId1"/>
            </p:custDataLst>
          </p:nvPr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>
            <p:custDataLst>
              <p:tags r:id="rId2"/>
            </p:custDataLst>
          </p:nvPr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>
              <p:custDataLst>
                <p:tags r:id="rId5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>
              <p:custDataLst>
                <p:tags r:id="rId6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3"/>
            </p:custDataLst>
          </p:nvPr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任务二：分析艺术手法</a:t>
            </a: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2311593" y="2494949"/>
            <a:ext cx="7652244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267970" algn="just"/>
            <a:r>
              <a:rPr lang="en-US" altLang="zh-CN" sz="2400" b="1" kern="100">
                <a:solidFill>
                  <a:prstClr val="black"/>
                </a:solidFill>
                <a:latin typeface="等线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400" b="1" kern="100">
                <a:solidFill>
                  <a:prstClr val="black"/>
                </a:solidFill>
                <a:latin typeface="等线" panose="02010600030101010101" pitchFamily="2" charset="-122"/>
                <a:cs typeface="Times New Roman" panose="02020603050405020304" pitchFamily="18" charset="0"/>
              </a:rPr>
              <a:t>小说是源于生活的艺术。分析下面的内容在表现生活方面有什么特点</a:t>
            </a:r>
            <a:r>
              <a:rPr lang="zh-CN" altLang="en-US" sz="2400" b="1" kern="100">
                <a:solidFill>
                  <a:prstClr val="black"/>
                </a:solidFill>
                <a:latin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400" kern="100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>
            <p:custDataLst>
              <p:tags r:id="rId1"/>
            </p:custDataLst>
          </p:nvPr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>
            <p:custDataLst>
              <p:tags r:id="rId2"/>
            </p:custDataLst>
          </p:nvPr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>
              <p:custDataLst>
                <p:tags r:id="rId5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>
              <p:custDataLst>
                <p:tags r:id="rId6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E0203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3"/>
            </p:custDataLst>
          </p:nvPr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任务二：分析艺术手法</a:t>
            </a: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2311593" y="2494949"/>
            <a:ext cx="765224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4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提供内容：</a:t>
            </a:r>
            <a:endParaRPr lang="en-US" altLang="zh-CN" sz="24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/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第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段，丽贝卡的帆布口袋里装着她父母的骨殖，“一刻不停地发出咯啦咯啦的响声”；</a:t>
            </a:r>
          </a:p>
          <a:p>
            <a:pPr lvl="0"/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第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12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段，“失眠症”出现后，人们能在清醒的梦幻中，“不仅看到自己梦中的形象，还能看到别人梦见的景象。”</a:t>
            </a:r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>
            <p:custDataLst>
              <p:tags r:id="rId1"/>
            </p:custDataLst>
          </p:nvPr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>
            <p:custDataLst>
              <p:tags r:id="rId2"/>
            </p:custDataLst>
          </p:nvPr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>
              <p:custDataLst>
                <p:tags r:id="rId5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>
              <p:custDataLst>
                <p:tags r:id="rId6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2128058" y="2494949"/>
            <a:ext cx="806334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4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提供内容：</a:t>
            </a:r>
            <a:endParaRPr lang="en-US" altLang="zh-CN" sz="24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/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吉卜赛人抱着两块磁铁“挨家串户地走着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铁锅、铁盆、铁钳、小铁炉纷纷从原地落下，木板因铁钉和螺钉没命地挣脱出来而嘎嘎作响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跟在那两块魔铁的后面乱滚”；吉卜赛人带来了磁铁、望远镜和放大镜等“新鲜玩意儿”，两块磁铁要用一头大骡子和一群山羊来换，放大镜又要用两块磁铁加上三块金币。为了看一下从未见过的冰块，每人要付五个里亚尔，摸一下价钱还要加倍。</a:t>
            </a:r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务二：分析任艺术手法</a:t>
            </a:r>
          </a:p>
        </p:txBody>
      </p: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>
            <p:custDataLst>
              <p:tags r:id="rId1"/>
            </p:custDataLst>
          </p:nvPr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>
            <p:custDataLst>
              <p:tags r:id="rId2"/>
            </p:custDataLst>
          </p:nvPr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>
              <p:custDataLst>
                <p:tags r:id="rId5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>
              <p:custDataLst>
                <p:tags r:id="rId6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3"/>
            </p:custDataLst>
          </p:nvPr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任务二：分析艺术手法</a:t>
            </a: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2311593" y="2494949"/>
            <a:ext cx="765224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4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表现生活的特点：</a:t>
            </a:r>
          </a:p>
          <a:p>
            <a:pPr lvl="0"/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加进了非现实的描述，具有奇幻效果。作者把触目惊心的现实和迷离恍惚的虚幻结合在一起，通过极端夸张和虚实交错的艺术笔触来网罗人事、编织情节。往往采用似是而非、似非而是、“变幻想为现实而又不失其真”的手法。其显著特点是：给现实生活变形；加入神秘、神奇，甚至古怪诡异的内容；具有强烈的社会矛盾、政治斗争内涵。</a:t>
            </a:r>
          </a:p>
        </p:txBody>
      </p:sp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>
            <p:custDataLst>
              <p:tags r:id="rId1"/>
            </p:custDataLst>
          </p:nvPr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>
            <p:custDataLst>
              <p:tags r:id="rId2"/>
            </p:custDataLst>
          </p:nvPr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>
              <p:custDataLst>
                <p:tags r:id="rId5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>
              <p:custDataLst>
                <p:tags r:id="rId6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E0203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3"/>
            </p:custDataLst>
          </p:nvPr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任务二：分析艺术手法</a:t>
            </a: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2311593" y="2494949"/>
            <a:ext cx="765224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4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这种表现方式的效果：</a:t>
            </a:r>
          </a:p>
          <a:p>
            <a:pPr lvl="0"/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如果说纯粹描述现实的作品是社会的一面镜子，那么这种表现方式的作品则是社会的一面哈哈镜。虽然它蒙罩着一层神秘的外壳，但仍然是要描写现实世界。只不过，它没有采取纯写实手法，而是采用夸张、讽喻的方式，以图描绘和反映错综复杂的历史、社会和政治现象。</a:t>
            </a:r>
          </a:p>
          <a:p>
            <a:pPr lvl="0"/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本部小说，被称为“魔幻现实主义”作品。</a:t>
            </a:r>
          </a:p>
        </p:txBody>
      </p:sp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>
            <p:custDataLst>
              <p:tags r:id="rId1"/>
            </p:custDataLst>
          </p:nvPr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>
            <p:custDataLst>
              <p:tags r:id="rId2"/>
            </p:custDataLst>
          </p:nvPr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>
              <p:custDataLst>
                <p:tags r:id="rId5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>
              <p:custDataLst>
                <p:tags r:id="rId6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2128058" y="2494949"/>
            <a:ext cx="806334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en-US" altLang="zh-CN" sz="2400" b="1">
                <a:solidFill>
                  <a:prstClr val="black"/>
                </a:solidFill>
                <a:cs typeface="Times New Roman" panose="02020603050405020304" pitchFamily="18" charset="0"/>
              </a:rPr>
              <a:t> </a:t>
            </a:r>
            <a:r>
              <a:rPr lang="zh-CN" altLang="zh-CN" sz="2400" b="1">
                <a:solidFill>
                  <a:prstClr val="black"/>
                </a:solidFill>
                <a:cs typeface="Times New Roman" panose="02020603050405020304" pitchFamily="18" charset="0"/>
              </a:rPr>
              <a:t>比较本小说与卡夫卡的《变形记》在表现生活方面有怎样的关系？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</a:t>
            </a:r>
            <a:endParaRPr lang="en-US" altLang="zh-CN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/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都运用了营造荒诞情节的方式描述故事。卡夫卡（奥地利）的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变形记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》——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现代派作品，以格里高尔变甲虫的故事反映了世态炎凉，用荒诞情节折射了现实的冷漠无情。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百年孤独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则是在现实描述中插入“魔幻”情节，有亦真亦幻的效果。马尔克斯称卡夫卡让他发现了“文学还存在着多种别的可能性”，可见他深受卡夫卡的影响。</a:t>
            </a:r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任务三：比较分析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>
            <p:custDataLst>
              <p:tags r:id="rId1"/>
            </p:custDataLst>
          </p:nvPr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>
            <p:custDataLst>
              <p:tags r:id="rId2"/>
            </p:custDataLst>
          </p:nvPr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>
              <p:custDataLst>
                <p:tags r:id="rId5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>
              <p:custDataLst>
                <p:tags r:id="rId6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E0203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3"/>
            </p:custDataLst>
          </p:nvPr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任务一：人物</a:t>
            </a:r>
            <a:r>
              <a:rPr lang="en-US" altLang="zh-CN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故事</a:t>
            </a:r>
            <a:r>
              <a:rPr lang="en-US" altLang="zh-CN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特点</a:t>
            </a: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2311593" y="2494949"/>
            <a:ext cx="765224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乌尔苏拉：</a:t>
            </a:r>
          </a:p>
          <a:p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7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9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12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段：布恩迪亚家的家庭主妇，探得了与外界的通道，带来了马孔多的繁华；热心为丽贝卡治疗恶习且使之好转，并建立了亲密的关系；相信印第安人对失眠症的解释，隔离了丽贝卡；热心为患了失眠症的人们熬制各种草药服用。（爱护家人，清醒而善于拯救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>
            <p:custDataLst>
              <p:tags r:id="rId1"/>
            </p:custDataLst>
          </p:nvPr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>
            <p:custDataLst>
              <p:tags r:id="rId2"/>
            </p:custDataLst>
          </p:nvPr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>
              <p:custDataLst>
                <p:tags r:id="rId5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>
              <p:custDataLst>
                <p:tags r:id="rId6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2128058" y="2494949"/>
            <a:ext cx="806334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马尔克斯、卡夫卡通过营造荒诞情节的方式，赋予了“孤独”不同的含义，但目的都是唤起人民觉醒，推动社会前进。这样的作品是进步的作品，这样的作家，是进步的作家。</a:t>
            </a:r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任务三：比较分析</a:t>
            </a:r>
          </a:p>
        </p:txBody>
      </p:sp>
    </p:spTree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>
            <p:custDataLst>
              <p:tags r:id="rId1"/>
            </p:custDataLst>
          </p:nvPr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>
            <p:custDataLst>
              <p:tags r:id="rId2"/>
            </p:custDataLst>
          </p:nvPr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>
              <p:custDataLst>
                <p:tags r:id="rId5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>
              <p:custDataLst>
                <p:tags r:id="rId6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3"/>
            </p:custDataLst>
          </p:nvPr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任务三：比较分析</a:t>
            </a: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2311593" y="2494949"/>
            <a:ext cx="76522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prstClr val="black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        结论：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本小说与其他幻想小说的最大区别就是，它必须是以现实为基础。它的“幻”是为了增加神秘气氛、加强讽刺意味，内核仍然是真实生活。</a:t>
            </a:r>
            <a:endParaRPr lang="zh-CN" altLang="en-US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>
            <p:custDataLst>
              <p:tags r:id="rId1"/>
            </p:custDataLst>
          </p:nvPr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>
            <p:custDataLst>
              <p:tags r:id="rId2"/>
            </p:custDataLst>
          </p:nvPr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>
              <p:custDataLst>
                <p:tags r:id="rId5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>
              <p:custDataLst>
                <p:tags r:id="rId6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E0203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3"/>
            </p:custDataLst>
          </p:nvPr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任务四：比较赏析</a:t>
            </a: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2311593" y="2494949"/>
            <a:ext cx="76522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</a:t>
            </a:r>
            <a:r>
              <a:rPr lang="en-US" altLang="zh-CN" sz="2400" b="1">
                <a:solidFill>
                  <a:prstClr val="black"/>
                </a:solidFill>
                <a:cs typeface="Times New Roman" panose="02020603050405020304" pitchFamily="18" charset="0"/>
              </a:rPr>
              <a:t> </a:t>
            </a:r>
            <a:r>
              <a:rPr lang="zh-CN" altLang="zh-CN" sz="2400" b="1">
                <a:solidFill>
                  <a:prstClr val="black"/>
                </a:solidFill>
                <a:cs typeface="Times New Roman" panose="02020603050405020304" pitchFamily="18" charset="0"/>
              </a:rPr>
              <a:t>思考讨论，同样是讲故事，本小说与《复活》的讲述方式相同吗？举例说明。</a:t>
            </a:r>
            <a:endParaRPr lang="en-US" altLang="zh-CN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>
            <p:custDataLst>
              <p:tags r:id="rId1"/>
            </p:custDataLst>
          </p:nvPr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>
            <p:custDataLst>
              <p:tags r:id="rId2"/>
            </p:custDataLst>
          </p:nvPr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>
              <p:custDataLst>
                <p:tags r:id="rId5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>
              <p:custDataLst>
                <p:tags r:id="rId6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2128058" y="2494949"/>
            <a:ext cx="806334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复活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运用了大量的人物对话，展现了人物之间的交流、交往，作品中的人物走到了读者面前活动，动态感更强，作者好像一个摄影者，读者更多是在通过阅读来“观看”，从而了解故事；而本文更多是旁观者“全知视角”的讲述，作品中的人物行动、心理全在讲述者掌握之中，作者好像一个解说员，读者是在通过阅读来“听讲”。</a:t>
            </a:r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思考讨论</a:t>
            </a:r>
          </a:p>
        </p:txBody>
      </p:sp>
    </p:spTree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>
            <p:custDataLst>
              <p:tags r:id="rId1"/>
            </p:custDataLst>
          </p:nvPr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>
            <p:custDataLst>
              <p:tags r:id="rId2"/>
            </p:custDataLst>
          </p:nvPr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>
              <p:custDataLst>
                <p:tags r:id="rId5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>
              <p:custDataLst>
                <p:tags r:id="rId6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2128058" y="2494949"/>
            <a:ext cx="806334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一个是人物来演，一个是从旁叙述；一个是现实主义风格的体现，一个是现代派风格的体现，这是两种不同的讲述方式。由此，我们感受到不同文学流派的创作风格，也感知了小说不同的写作方式。</a:t>
            </a:r>
          </a:p>
          <a:p>
            <a:pPr lvl="0"/>
            <a:endParaRPr lang="zh-CN" altLang="en-US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思考讨论</a:t>
            </a:r>
          </a:p>
        </p:txBody>
      </p:sp>
    </p:spTree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>
            <p:custDataLst>
              <p:tags r:id="rId1"/>
            </p:custDataLst>
          </p:nvPr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>
            <p:custDataLst>
              <p:tags r:id="rId2"/>
            </p:custDataLst>
          </p:nvPr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>
              <p:custDataLst>
                <p:tags r:id="rId5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>
              <p:custDataLst>
                <p:tags r:id="rId6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3"/>
            </p:custDataLst>
          </p:nvPr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语文能力提示</a:t>
            </a: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2311593" y="2494949"/>
            <a:ext cx="76522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4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比较鉴赏</a:t>
            </a:r>
            <a:endParaRPr lang="en-US" altLang="zh-CN" sz="24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/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角度：形象、景物（对象），情感、思想（主题）；艺术手法；异同点。</a:t>
            </a:r>
          </a:p>
          <a:p>
            <a:pPr lvl="0"/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示例：结合文本实际。</a:t>
            </a:r>
          </a:p>
          <a:p>
            <a:pPr lvl="0"/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作用：加深理解，拓展知识，加强审美体验。</a:t>
            </a:r>
          </a:p>
        </p:txBody>
      </p:sp>
    </p:spTree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>
            <p:custDataLst>
              <p:tags r:id="rId1"/>
            </p:custDataLst>
          </p:nvPr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>
            <p:custDataLst>
              <p:tags r:id="rId2"/>
            </p:custDataLst>
          </p:nvPr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>
              <p:custDataLst>
                <p:tags r:id="rId5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>
              <p:custDataLst>
                <p:tags r:id="rId6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E0203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3"/>
            </p:custDataLst>
          </p:nvPr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本课总结</a:t>
            </a: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2311593" y="2494949"/>
            <a:ext cx="765224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四部外国文学作品，前两部重在揭示社会风貌，后两部在于探讨人物心灵世界。本小说刻画了人物的不同个性以及他们的总体特征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——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孤独。作家以简练的笔法，直接刻画人物的多种意识层面和心理活动，甚至有意忽视外形的描写，舍弃那些对表现人物心理无关的细节。因此，那些人物，就其外形和经历来讲，往往是模糊不清的，而就其心理和性格特征来讲，却是极其鲜明而突出的。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百年孤独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是一部描写拉丁美洲人的心灵历史的小说。</a:t>
            </a:r>
            <a:endParaRPr lang="zh-CN" altLang="en-US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>
            <p:custDataLst>
              <p:tags r:id="rId1"/>
            </p:custDataLst>
          </p:nvPr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>
            <p:custDataLst>
              <p:tags r:id="rId2"/>
            </p:custDataLst>
          </p:nvPr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>
              <p:custDataLst>
                <p:tags r:id="rId5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>
              <p:custDataLst>
                <p:tags r:id="rId6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E0203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3"/>
            </p:custDataLst>
          </p:nvPr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课后学习任务</a:t>
            </a: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2311593" y="2494949"/>
            <a:ext cx="76522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①阅读马尔克斯的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拉丁美洲的孤独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，再次体会作者的创作意图和艺术风格。</a:t>
            </a:r>
          </a:p>
          <a:p>
            <a:pPr lvl="0"/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②在小说“从旁叙述”和“人物来演”两种讲故事方式中，你更喜欢哪种？请选择一种讲述方式，以“引进”为话题构思一篇小小说。</a:t>
            </a:r>
            <a:endParaRPr lang="zh-CN" altLang="en-US" sz="2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>
            <p:custDataLst>
              <p:tags r:id="rId1"/>
            </p:custDataLst>
          </p:nvPr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>
            <p:custDataLst>
              <p:tags r:id="rId2"/>
            </p:custDataLst>
          </p:nvPr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>
              <p:custDataLst>
                <p:tags r:id="rId5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>
              <p:custDataLst>
                <p:tags r:id="rId6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E0203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3"/>
            </p:custDataLst>
          </p:nvPr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任务一：人物</a:t>
            </a:r>
            <a:r>
              <a:rPr lang="en-US" altLang="zh-CN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故事</a:t>
            </a:r>
            <a:r>
              <a:rPr lang="en-US" altLang="zh-CN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特点</a:t>
            </a: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2311593" y="2494949"/>
            <a:ext cx="765224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阿尔卡蒂奥和阿玛兰妲：</a:t>
            </a:r>
          </a:p>
          <a:p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段：不讲西班牙语（外来语），只讲本地方言。（怪癖，追求个性）</a:t>
            </a:r>
          </a:p>
          <a:p>
            <a:r>
              <a:rPr lang="zh-CN" altLang="en-US" sz="24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奥雷里亚诺：</a:t>
            </a:r>
          </a:p>
          <a:p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14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段：热心于金银器工艺，从早到晚待在被遗弃的实验室里；能预见丽贝卡将要到来；想出了抵御失忆的“标签”方法。（执着于自己的喜好，有预见能力）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>
            <p:custDataLst>
              <p:tags r:id="rId1"/>
            </p:custDataLst>
          </p:nvPr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>
            <p:custDataLst>
              <p:tags r:id="rId2"/>
            </p:custDataLst>
          </p:nvPr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>
              <p:custDataLst>
                <p:tags r:id="rId5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>
              <p:custDataLst>
                <p:tags r:id="rId6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E0203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3"/>
            </p:custDataLst>
          </p:nvPr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任务一：人物</a:t>
            </a:r>
            <a:r>
              <a:rPr lang="en-US" altLang="zh-CN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故事</a:t>
            </a:r>
            <a:r>
              <a:rPr lang="en-US" altLang="zh-CN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特点</a:t>
            </a: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2311593" y="2494949"/>
            <a:ext cx="765224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比西塔西翁和卡塔乌雷：</a:t>
            </a:r>
          </a:p>
          <a:p>
            <a:r>
              <a:rPr lang="en-US" altLang="zh-CN" sz="24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9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段：印第安姐弟。由于疫病背井离乡，抛下了尊贵身份。失眠症暴发以后，弟弟失去了踪影，姐姐留下来认定了宿命，且解释失眠症会导致不可逆转地恶化到“遗忘”。（善于观察和解说）</a:t>
            </a:r>
          </a:p>
          <a:p>
            <a:r>
              <a:rPr lang="zh-CN" altLang="en-US" sz="24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梅尔基亚德斯：</a:t>
            </a:r>
          </a:p>
          <a:p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段：吉卜赛人，被何塞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阿尔卡蒂奥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布恩迪亚称为对村子的发展做出过贡献的人。（课文未出场）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>
            <p:custDataLst>
              <p:tags r:id="rId1"/>
            </p:custDataLst>
          </p:nvPr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>
            <p:custDataLst>
              <p:tags r:id="rId2"/>
            </p:custDataLst>
          </p:nvPr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>
              <p:custDataLst>
                <p:tags r:id="rId5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矩形 14"/>
            <p:cNvSpPr/>
            <p:nvPr>
              <p:custDataLst>
                <p:tags r:id="rId6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AE0203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3"/>
            </p:custDataLst>
          </p:nvPr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任务一：人物</a:t>
            </a:r>
            <a:r>
              <a:rPr kumimoji="0" lang="en-US" altLang="zh-CN" sz="3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-</a:t>
            </a:r>
            <a:r>
              <a:rPr kumimoji="0" lang="zh-CN" altLang="en-US" sz="3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故事</a:t>
            </a:r>
            <a:r>
              <a:rPr kumimoji="0" lang="en-US" altLang="zh-CN" sz="3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-</a:t>
            </a:r>
            <a:r>
              <a:rPr kumimoji="0" lang="zh-CN" altLang="en-US" sz="3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特点</a:t>
            </a: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2311593" y="2494949"/>
            <a:ext cx="76522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zh-CN" altLang="zh-CN" sz="2400" b="1" kern="100">
                <a:solidFill>
                  <a:prstClr val="black"/>
                </a:solidFill>
                <a:latin typeface="等线" panose="02010600030101010101" pitchFamily="2" charset="-122"/>
                <a:cs typeface="Times New Roman" panose="02020603050405020304" pitchFamily="18" charset="0"/>
              </a:rPr>
              <a:t>普鲁邓西奥·阿基拉尔</a:t>
            </a:r>
            <a:r>
              <a:rPr lang="zh-CN" altLang="en-US" sz="24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</a:p>
          <a:p>
            <a:pPr lvl="0"/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段：被何塞·阿尔卡蒂奥·布恩迪亚在争吵中杀死的家乡居民。（课文部分未出场）</a:t>
            </a:r>
            <a:endParaRPr lang="zh-CN" altLang="en-US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>
            <p:custDataLst>
              <p:tags r:id="rId1"/>
            </p:custDataLst>
          </p:nvPr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>
            <p:custDataLst>
              <p:tags r:id="rId2"/>
            </p:custDataLst>
          </p:nvPr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>
              <p:custDataLst>
                <p:tags r:id="rId5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>
              <p:custDataLst>
                <p:tags r:id="rId6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E0203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3"/>
            </p:custDataLst>
          </p:nvPr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任务二：概括课文内容</a:t>
            </a: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2311593" y="2494949"/>
            <a:ext cx="765224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课文部分作者对这些人物的处理有主次之分吗？理由是什么？请分别用自己的话概括主干情节：</a:t>
            </a:r>
          </a:p>
          <a:p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有主次之分。课文主要写了何塞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阿尔卡蒂奥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布恩迪亚和丽贝卡的故事。因为课文开头写道：“马孔多变了样。”变化就体现在：一条永久的商道开通之后，何塞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阿尔卡蒂奥</a:t>
            </a:r>
            <a:r>
              <a:rPr lang="en-US" altLang="zh-CN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布恩迪亚进行了市镇整治；丽贝卡来到之后传染了全镇“失眠症”及“失忆症”；且作者对这两个人物使用的文字相对较多。</a:t>
            </a:r>
          </a:p>
          <a:p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其他人物都是在这些变化之中活动和表现</a:t>
            </a:r>
            <a:r>
              <a:rPr lang="zh-CN" altLang="en-US" sz="24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>
            <p:custDataLst>
              <p:tags r:id="rId1"/>
            </p:custDataLst>
          </p:nvPr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>
            <p:custDataLst>
              <p:tags r:id="rId2"/>
            </p:custDataLst>
          </p:nvPr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14" name="矩形 13"/>
            <p:cNvSpPr/>
            <p:nvPr>
              <p:custDataLst>
                <p:tags r:id="rId5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>
              <p:custDataLst>
                <p:tags r:id="rId6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E0203"/>
                </a:solidFill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3"/>
            </p:custDataLst>
          </p:nvPr>
        </p:nvSpPr>
        <p:spPr>
          <a:xfrm>
            <a:off x="3359347" y="1416337"/>
            <a:ext cx="555673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语文能力提示</a:t>
            </a: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2311593" y="2494949"/>
            <a:ext cx="7652244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学会“提炼”和“概括”。</a:t>
            </a:r>
          </a:p>
          <a:p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方法：概括”，判断文本核心句（依文体而定），提取关于核心句的内容进行汇总、比较、整合，用简洁的语言表述。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6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7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0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2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5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6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9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0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8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2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3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6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7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0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8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2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3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4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7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8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2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9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0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4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5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8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9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2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3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0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4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6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9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0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3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4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1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2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5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6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0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1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4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5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2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3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6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7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8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2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5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6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3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4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7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8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9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2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6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7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4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5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8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9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0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43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44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47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48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45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46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9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40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41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54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55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58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59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56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57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50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51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52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65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66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69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70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6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68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61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62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63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76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77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80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81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78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79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72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73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74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87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88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91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92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89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90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8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84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85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98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99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02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03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00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01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94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95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96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09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10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13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14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11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12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05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06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07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20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21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24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25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22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23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16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17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18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3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32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35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36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33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34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27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28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29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42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43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46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47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44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45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38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39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40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53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54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57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58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55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56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49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50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51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64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65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68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69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66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67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60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61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62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75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76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79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80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77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78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71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72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73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86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87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90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91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88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8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0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82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83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84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97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98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01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02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99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00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93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94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95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08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09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12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13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10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11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04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05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06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19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20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23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24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21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22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15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16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17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30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31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34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35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32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33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26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27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28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4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42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45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46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43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44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37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38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39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52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53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56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57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54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55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48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49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50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63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64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67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68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65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66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59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60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61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74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75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78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79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76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77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70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71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72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85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86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89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90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87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88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81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82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83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96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97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00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01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98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99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92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93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94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07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08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11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12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09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10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0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1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04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05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18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19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22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23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20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21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14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15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16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29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30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33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34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31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32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25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26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27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40"/>
</p:tagLst>
</file>

<file path=ppt/tags/tag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41"/>
</p:tagLst>
</file>

<file path=ppt/tags/tag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44"/>
</p:tagLst>
</file>

<file path=ppt/tags/tag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45"/>
</p:tagLst>
</file>

<file path=ppt/tags/tag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42"/>
</p:tagLst>
</file>

<file path=ppt/tags/tag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43"/>
</p:tagLst>
</file>

<file path=ppt/tags/tag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36"/>
</p:tagLst>
</file>

<file path=ppt/tags/tag4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37"/>
</p:tagLst>
</file>

<file path=ppt/tags/tag4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38"/>
</p:tagLst>
</file>

<file path=ppt/tags/tag4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5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52"/>
</p:tagLst>
</file>

<file path=ppt/tags/tag4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55"/>
</p:tagLst>
</file>

<file path=ppt/tags/tag4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56"/>
</p:tagLst>
</file>

<file path=ppt/tags/tag4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53"/>
</p:tagLst>
</file>

<file path=ppt/tags/tag4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54"/>
</p:tagLst>
</file>

<file path=ppt/tags/tag4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47"/>
</p:tagLst>
</file>

<file path=ppt/tags/tag4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48"/>
</p:tagLst>
</file>

<file path=ppt/tags/tag4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49"/>
</p:tagLst>
</file>

<file path=ppt/tags/tag4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62"/>
</p:tagLst>
</file>

<file path=ppt/tags/tag4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63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66"/>
</p:tagLst>
</file>

<file path=ppt/tags/tag4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67"/>
</p:tagLst>
</file>

<file path=ppt/tags/tag4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64"/>
</p:tagLst>
</file>

<file path=ppt/tags/tag4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65"/>
</p:tagLst>
</file>

<file path=ppt/tags/tag4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58"/>
</p:tagLst>
</file>

<file path=ppt/tags/tag4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59"/>
</p:tagLst>
</file>

<file path=ppt/tags/tag4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60"/>
</p:tagLst>
</file>

<file path=ppt/tags/tag4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73"/>
</p:tagLst>
</file>

<file path=ppt/tags/tag4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74"/>
</p:tagLst>
</file>

<file path=ppt/tags/tag4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77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78"/>
</p:tagLst>
</file>

<file path=ppt/tags/tag4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75"/>
</p:tagLst>
</file>

<file path=ppt/tags/tag4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76"/>
</p:tagLst>
</file>

<file path=ppt/tags/tag4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69"/>
</p:tagLst>
</file>

<file path=ppt/tags/tag4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70"/>
</p:tagLst>
</file>

<file path=ppt/tags/tag4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71"/>
</p:tagLst>
</file>

<file path=ppt/tags/tag4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84"/>
</p:tagLst>
</file>

<file path=ppt/tags/tag4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85"/>
</p:tagLst>
</file>

<file path=ppt/tags/tag4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88"/>
</p:tagLst>
</file>

<file path=ppt/tags/tag4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89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86"/>
</p:tagLst>
</file>

<file path=ppt/tags/tag4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87"/>
</p:tagLst>
</file>

<file path=ppt/tags/tag4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80"/>
</p:tagLst>
</file>

<file path=ppt/tags/tag4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81"/>
</p:tagLst>
</file>

<file path=ppt/tags/tag4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82"/>
</p:tagLst>
</file>

<file path=ppt/tags/tag4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95"/>
</p:tagLst>
</file>

<file path=ppt/tags/tag4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96"/>
</p:tagLst>
</file>

<file path=ppt/tags/tag4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99"/>
</p:tagLst>
</file>

<file path=ppt/tags/tag4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00"/>
</p:tagLst>
</file>

<file path=ppt/tags/tag4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97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98"/>
</p:tagLst>
</file>

<file path=ppt/tags/tag4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91"/>
</p:tagLst>
</file>

<file path=ppt/tags/tag4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92"/>
</p:tagLst>
</file>

<file path=ppt/tags/tag4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93"/>
</p:tagLst>
</file>

<file path=ppt/tags/tag4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06"/>
</p:tagLst>
</file>

<file path=ppt/tags/tag4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07"/>
</p:tagLst>
</file>

<file path=ppt/tags/tag4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10"/>
</p:tagLst>
</file>

<file path=ppt/tags/tag4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11"/>
</p:tagLst>
</file>

<file path=ppt/tags/tag4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08"/>
</p:tagLst>
</file>

<file path=ppt/tags/tag4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09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02"/>
</p:tagLst>
</file>

<file path=ppt/tags/tag4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03"/>
</p:tagLst>
</file>

<file path=ppt/tags/tag4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04"/>
</p:tagLst>
</file>

<file path=ppt/tags/tag4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17"/>
</p:tagLst>
</file>

<file path=ppt/tags/tag4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18"/>
</p:tagLst>
</file>

<file path=ppt/tags/tag4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21"/>
</p:tagLst>
</file>

<file path=ppt/tags/tag4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22"/>
</p:tagLst>
</file>

<file path=ppt/tags/tag4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19"/>
</p:tagLst>
</file>

<file path=ppt/tags/tag4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20"/>
</p:tagLst>
</file>

<file path=ppt/tags/tag4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13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14"/>
</p:tagLst>
</file>

<file path=ppt/tags/tag4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15"/>
</p:tagLst>
</file>

<file path=ppt/tags/tag4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28"/>
</p:tagLst>
</file>

<file path=ppt/tags/tag4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29"/>
</p:tagLst>
</file>

<file path=ppt/tags/tag4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32"/>
</p:tagLst>
</file>

<file path=ppt/tags/tag4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33"/>
</p:tagLst>
</file>

<file path=ppt/tags/tag4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30"/>
</p:tagLst>
</file>

<file path=ppt/tags/tag4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31"/>
</p:tagLst>
</file>

<file path=ppt/tags/tag4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24"/>
</p:tagLst>
</file>

<file path=ppt/tags/tag4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2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26"/>
</p:tagLst>
</file>

<file path=ppt/tags/tag5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39"/>
</p:tagLst>
</file>

<file path=ppt/tags/tag5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40"/>
</p:tagLst>
</file>

<file path=ppt/tags/tag5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43"/>
</p:tagLst>
</file>

<file path=ppt/tags/tag5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44"/>
</p:tagLst>
</file>

<file path=ppt/tags/tag5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41"/>
</p:tagLst>
</file>

<file path=ppt/tags/tag5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42"/>
</p:tagLst>
</file>

<file path=ppt/tags/tag5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35"/>
</p:tagLst>
</file>

<file path=ppt/tags/tag5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36"/>
</p:tagLst>
</file>

<file path=ppt/tags/tag5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37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2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3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4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5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6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9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2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5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6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2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8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4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7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5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6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7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8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9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4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2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3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6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7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8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4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5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8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9"/>
</p:tagLst>
</file>

<file path=ppt/theme/theme1.xml><?xml version="1.0" encoding="utf-8"?>
<a:theme xmlns:a="http://schemas.openxmlformats.org/drawingml/2006/main" name="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3803</Words>
  <Application>Microsoft Office PowerPoint</Application>
  <PresentationFormat>自定义</PresentationFormat>
  <Paragraphs>207</Paragraphs>
  <Slides>47</Slides>
  <Notes>47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48" baseType="lpstr">
      <vt:lpstr>自定义设计方案</vt:lpstr>
      <vt:lpstr>百年孤独（节选）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百年孤独（节选）</dc:title>
  <dc:creator>rbm.xkw.com</dc:creator>
  <cp:lastModifiedBy>hj</cp:lastModifiedBy>
  <cp:revision>3</cp:revision>
  <cp:lastPrinted>2020-11-30T17:45:46Z</cp:lastPrinted>
  <dcterms:created xsi:type="dcterms:W3CDTF">2020-11-30T17:45:46Z</dcterms:created>
  <dcterms:modified xsi:type="dcterms:W3CDTF">2021-08-31T04:56:37Z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