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724" r:id="rId3"/>
    <p:sldId id="261" r:id="rId4"/>
    <p:sldId id="256" r:id="rId5"/>
    <p:sldId id="359" r:id="rId6"/>
    <p:sldId id="515" r:id="rId7"/>
    <p:sldId id="538" r:id="rId8"/>
    <p:sldId id="269" r:id="rId9"/>
    <p:sldId id="265" r:id="rId10"/>
    <p:sldId id="711" r:id="rId11"/>
    <p:sldId id="275" r:id="rId12"/>
    <p:sldId id="300" r:id="rId13"/>
    <p:sldId id="466" r:id="rId14"/>
    <p:sldId id="281" r:id="rId15"/>
    <p:sldId id="557" r:id="rId16"/>
    <p:sldId id="427" r:id="rId17"/>
    <p:sldId id="559" r:id="rId18"/>
    <p:sldId id="561" r:id="rId19"/>
    <p:sldId id="547" r:id="rId20"/>
    <p:sldId id="548" r:id="rId21"/>
    <p:sldId id="709" r:id="rId22"/>
    <p:sldId id="566" r:id="rId23"/>
    <p:sldId id="567" r:id="rId24"/>
    <p:sldId id="712" r:id="rId25"/>
    <p:sldId id="713" r:id="rId26"/>
    <p:sldId id="586" r:id="rId27"/>
    <p:sldId id="570" r:id="rId28"/>
    <p:sldId id="592" r:id="rId29"/>
    <p:sldId id="571" r:id="rId30"/>
    <p:sldId id="588" r:id="rId31"/>
    <p:sldId id="589" r:id="rId32"/>
    <p:sldId id="573" r:id="rId33"/>
    <p:sldId id="575" r:id="rId34"/>
    <p:sldId id="590" r:id="rId35"/>
    <p:sldId id="578" r:id="rId36"/>
    <p:sldId id="591" r:id="rId37"/>
    <p:sldId id="579" r:id="rId38"/>
    <p:sldId id="714" r:id="rId39"/>
    <p:sldId id="611" r:id="rId40"/>
    <p:sldId id="612" r:id="rId41"/>
    <p:sldId id="582" r:id="rId42"/>
    <p:sldId id="583" r:id="rId43"/>
    <p:sldId id="613" r:id="rId44"/>
    <p:sldId id="722" r:id="rId45"/>
    <p:sldId id="585" r:id="rId46"/>
    <p:sldId id="587" r:id="rId47"/>
    <p:sldId id="715" r:id="rId48"/>
    <p:sldId id="716" r:id="rId49"/>
    <p:sldId id="718" r:id="rId50"/>
    <p:sldId id="717" r:id="rId51"/>
    <p:sldId id="719" r:id="rId52"/>
    <p:sldId id="598" r:id="rId53"/>
    <p:sldId id="601" r:id="rId54"/>
    <p:sldId id="602" r:id="rId55"/>
    <p:sldId id="599" r:id="rId56"/>
    <p:sldId id="600" r:id="rId57"/>
    <p:sldId id="720" r:id="rId58"/>
    <p:sldId id="721" r:id="rId59"/>
    <p:sldId id="603" r:id="rId60"/>
    <p:sldId id="606" r:id="rId61"/>
    <p:sldId id="614" r:id="rId62"/>
    <p:sldId id="622" r:id="rId63"/>
    <p:sldId id="623" r:id="rId64"/>
    <p:sldId id="624" r:id="rId65"/>
    <p:sldId id="625" r:id="rId66"/>
    <p:sldId id="627" r:id="rId67"/>
    <p:sldId id="628" r:id="rId68"/>
    <p:sldId id="629" r:id="rId69"/>
    <p:sldId id="630" r:id="rId70"/>
    <p:sldId id="632" r:id="rId71"/>
    <p:sldId id="633" r:id="rId72"/>
    <p:sldId id="634" r:id="rId73"/>
    <p:sldId id="635" r:id="rId74"/>
    <p:sldId id="636" r:id="rId75"/>
    <p:sldId id="637" r:id="rId76"/>
  </p:sldIdLst>
  <p:sldSz cx="12192000" cy="6858000"/>
  <p:notesSz cx="6858000" cy="9144000"/>
  <p:custDataLst>
    <p:tags r:id="rId7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368">
          <p15:clr>
            <a:srgbClr val="A4A3A4"/>
          </p15:clr>
        </p15:guide>
        <p15:guide id="2" orient="horz" pos="220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172" autoAdjust="0"/>
    <p:restoredTop sz="93083" autoAdjust="0"/>
  </p:normalViewPr>
  <p:slideViewPr>
    <p:cSldViewPr snapToGrid="0" showGuides="1">
      <p:cViewPr>
        <p:scale>
          <a:sx n="80" d="100"/>
          <a:sy n="80" d="100"/>
        </p:scale>
        <p:origin x="590" y="446"/>
      </p:cViewPr>
      <p:guideLst>
        <p:guide pos="7368"/>
        <p:guide orient="horz" pos="2204"/>
      </p:guideLst>
    </p:cSldViewPr>
  </p:slideViewPr>
  <p:notesTextViewPr>
    <p:cViewPr>
      <p:scale>
        <a:sx n="150" d="100"/>
        <a:sy n="150" d="100"/>
      </p:scale>
      <p:origin x="0" y="0"/>
    </p:cViewPr>
  </p:notesTextViewPr>
  <p:sorterViewPr>
    <p:cViewPr>
      <p:scale>
        <a:sx n="70" d="100"/>
        <a:sy n="70" d="100"/>
      </p:scale>
      <p:origin x="0" y="0"/>
    </p:cViewPr>
  </p:sorterViewPr>
  <p:notesViewPr>
    <p:cSldViewPr>
      <p:cViewPr>
        <p:scale>
          <a:sx n="66" d="100"/>
          <a:sy n="66" d="100"/>
        </p:scale>
        <p:origin x="0" y="0"/>
      </p:cViewPr>
      <p:guideLst/>
    </p:cSldViewPr>
  </p:notesViewPr>
  <p:gridSpacing cx="72005" cy="72005"/>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tags" Target="tags/tag731.xml" /><Relationship Id="rId78" Type="http://schemas.openxmlformats.org/officeDocument/2006/relationships/presProps" Target="presProps.xml" /><Relationship Id="rId79" Type="http://schemas.openxmlformats.org/officeDocument/2006/relationships/viewProps" Target="viewProps.xml" /><Relationship Id="rId8" Type="http://schemas.openxmlformats.org/officeDocument/2006/relationships/slide" Target="slides/slide6.xml" /><Relationship Id="rId80" Type="http://schemas.openxmlformats.org/officeDocument/2006/relationships/theme" Target="theme/theme1.xml" /><Relationship Id="rId81" Type="http://schemas.openxmlformats.org/officeDocument/2006/relationships/tableStyles" Target="tableStyles.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tags" Target="../tags/tag22.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atin typeface="思源黑体 CN Heavy" panose="020b0a00000000000000" pitchFamily="34" charset="-122"/>
                <a:ea typeface="思源黑体 CN Heavy" panose="020b0a00000000000000" pitchFamily="34" charset="-122"/>
              </a:defRPr>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atin typeface="思源黑体 CN Heavy" panose="020b0a00000000000000" pitchFamily="34" charset="-122"/>
                <a:ea typeface="思源黑体 CN Heavy" panose="020b0a00000000000000" pitchFamily="34" charset="-122"/>
              </a:defRPr>
            </a:lvl1pPr>
          </a:lstStyle>
          <a:p>
            <a:fld id="{192772B8-DFA0-42D4-BB56-C041186E9AEC}" type="datetimeFigureOut">
              <a:rPr lang="zh-CN" altLang="en-US" smtClean="0"/>
              <a:t>2022/11/27</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atin typeface="思源黑体 CN Heavy" panose="020b0a00000000000000" pitchFamily="34" charset="-122"/>
                <a:ea typeface="思源黑体 CN Heavy" panose="020b0a00000000000000" pitchFamily="34" charset="-122"/>
              </a:defRPr>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atin typeface="思源黑体 CN Heavy" panose="020b0a00000000000000" pitchFamily="34" charset="-122"/>
                <a:ea typeface="思源黑体 CN Heavy" panose="020b0a00000000000000" pitchFamily="34" charset="-122"/>
              </a:defRPr>
            </a:lvl1pPr>
          </a:lstStyle>
          <a:p>
            <a:fld id="{0A08E786-4216-45F2-862D-D7FBD8328BF6}"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Heavy" panose="020b0a00000000000000" pitchFamily="34" charset="-122"/>
        <a:ea typeface="思源黑体 CN Heavy" panose="020b0a00000000000000" pitchFamily="34" charset="-122"/>
        <a:cs typeface="+mn-cs"/>
      </a:defRPr>
    </a:lvl1pPr>
    <a:lvl2pPr marL="457200" algn="l" defTabSz="914400" rtl="0" eaLnBrk="1" latinLnBrk="0" hangingPunct="1">
      <a:defRPr sz="1200" kern="1200">
        <a:solidFill>
          <a:schemeClr val="tx1"/>
        </a:solidFill>
        <a:latin typeface="思源黑体 CN Heavy" panose="020b0a00000000000000" pitchFamily="34" charset="-122"/>
        <a:ea typeface="思源黑体 CN Heavy" panose="020b0a00000000000000" pitchFamily="34" charset="-122"/>
        <a:cs typeface="+mn-cs"/>
      </a:defRPr>
    </a:lvl2pPr>
    <a:lvl3pPr marL="914400" algn="l" defTabSz="914400" rtl="0" eaLnBrk="1" latinLnBrk="0" hangingPunct="1">
      <a:defRPr sz="1200" kern="1200">
        <a:solidFill>
          <a:schemeClr val="tx1"/>
        </a:solidFill>
        <a:latin typeface="思源黑体 CN Heavy" panose="020b0a00000000000000" pitchFamily="34" charset="-122"/>
        <a:ea typeface="思源黑体 CN Heavy" panose="020b0a00000000000000" pitchFamily="34" charset="-122"/>
        <a:cs typeface="+mn-cs"/>
      </a:defRPr>
    </a:lvl3pPr>
    <a:lvl4pPr marL="1371600" algn="l" defTabSz="914400" rtl="0" eaLnBrk="1" latinLnBrk="0" hangingPunct="1">
      <a:defRPr sz="1200" kern="1200">
        <a:solidFill>
          <a:schemeClr val="tx1"/>
        </a:solidFill>
        <a:latin typeface="思源黑体 CN Heavy" panose="020b0a00000000000000" pitchFamily="34" charset="-122"/>
        <a:ea typeface="思源黑体 CN Heavy" panose="020b0a00000000000000" pitchFamily="34" charset="-122"/>
        <a:cs typeface="+mn-cs"/>
      </a:defRPr>
    </a:lvl4pPr>
    <a:lvl5pPr marL="1828800" algn="l" defTabSz="914400" rtl="0" eaLnBrk="1" latinLnBrk="0" hangingPunct="1">
      <a:defRPr sz="1200" kern="1200">
        <a:solidFill>
          <a:schemeClr val="tx1"/>
        </a:solidFill>
        <a:latin typeface="思源黑体 CN Heavy" panose="020b0a00000000000000" pitchFamily="34" charset="-122"/>
        <a:ea typeface="思源黑体 CN Heavy" panose="020b0a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31.xml" /><Relationship Id="rId4" Type="http://schemas.openxmlformats.org/officeDocument/2006/relationships/tags" Target="../tags/tag32.xml" /><Relationship Id="rId5" Type="http://schemas.openxmlformats.org/officeDocument/2006/relationships/tags" Target="../tags/tag33.xml" /><Relationship Id="rId6" Type="http://schemas.openxmlformats.org/officeDocument/2006/relationships/tags" Target="../tags/tag34.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138.xml" /><Relationship Id="rId4" Type="http://schemas.openxmlformats.org/officeDocument/2006/relationships/tags" Target="../tags/tag139.xml" /><Relationship Id="rId5" Type="http://schemas.openxmlformats.org/officeDocument/2006/relationships/tags" Target="../tags/tag140.xml" /><Relationship Id="rId6" Type="http://schemas.openxmlformats.org/officeDocument/2006/relationships/tags" Target="../tags/tag14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tags" Target="../tags/tag148.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tags" Target="../tags/tag165.xml" /><Relationship Id="rId6" Type="http://schemas.openxmlformats.org/officeDocument/2006/relationships/tags" Target="../tags/tag166.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tags" Target="../tags/tag176.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tags" Target="../tags/tag200.xml" /><Relationship Id="rId6" Type="http://schemas.openxmlformats.org/officeDocument/2006/relationships/tags" Target="../tags/tag20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tags" Target="../tags/tag209.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215.xml" /><Relationship Id="rId4" Type="http://schemas.openxmlformats.org/officeDocument/2006/relationships/tags" Target="../tags/tag216.xml" /><Relationship Id="rId5" Type="http://schemas.openxmlformats.org/officeDocument/2006/relationships/tags" Target="../tags/tag217.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221.xml" /><Relationship Id="rId4" Type="http://schemas.openxmlformats.org/officeDocument/2006/relationships/tags" Target="../tags/tag222.xml" /><Relationship Id="rId5" Type="http://schemas.openxmlformats.org/officeDocument/2006/relationships/tags" Target="../tags/tag223.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234.xml"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tags" Target="../tags/tag237.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tags" Target="../tags/tag249.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41.xml" /><Relationship Id="rId4" Type="http://schemas.openxmlformats.org/officeDocument/2006/relationships/tags" Target="../tags/tag42.xml" /><Relationship Id="rId5" Type="http://schemas.openxmlformats.org/officeDocument/2006/relationships/tags" Target="../tags/tag43.xml" /><Relationship Id="rId6" Type="http://schemas.openxmlformats.org/officeDocument/2006/relationships/tags" Target="../tags/tag44.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262.xml" /><Relationship Id="rId4" Type="http://schemas.openxmlformats.org/officeDocument/2006/relationships/tags" Target="../tags/tag263.xml" /><Relationship Id="rId5" Type="http://schemas.openxmlformats.org/officeDocument/2006/relationships/tags" Target="../tags/tag264.xml" /><Relationship Id="rId6" Type="http://schemas.openxmlformats.org/officeDocument/2006/relationships/tags" Target="../tags/tag265.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 Id="rId3" Type="http://schemas.openxmlformats.org/officeDocument/2006/relationships/tags" Target="../tags/tag272.xml" /><Relationship Id="rId4" Type="http://schemas.openxmlformats.org/officeDocument/2006/relationships/tags" Target="../tags/tag273.xml" /><Relationship Id="rId5" Type="http://schemas.openxmlformats.org/officeDocument/2006/relationships/tags" Target="../tags/tag274.xml" /><Relationship Id="rId6" Type="http://schemas.openxmlformats.org/officeDocument/2006/relationships/tags" Target="../tags/tag275.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 Id="rId3" Type="http://schemas.openxmlformats.org/officeDocument/2006/relationships/tags" Target="../tags/tag284.xml" /><Relationship Id="rId4" Type="http://schemas.openxmlformats.org/officeDocument/2006/relationships/tags" Target="../tags/tag285.xml" /><Relationship Id="rId5" Type="http://schemas.openxmlformats.org/officeDocument/2006/relationships/tags" Target="../tags/tag286.xml" /><Relationship Id="rId6" Type="http://schemas.openxmlformats.org/officeDocument/2006/relationships/tags" Target="../tags/tag287.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 Id="rId3" Type="http://schemas.openxmlformats.org/officeDocument/2006/relationships/tags" Target="../tags/tag297.xml" /><Relationship Id="rId4" Type="http://schemas.openxmlformats.org/officeDocument/2006/relationships/tags" Target="../tags/tag298.xml" /><Relationship Id="rId5" Type="http://schemas.openxmlformats.org/officeDocument/2006/relationships/tags" Target="../tags/tag299.xml" /><Relationship Id="rId6" Type="http://schemas.openxmlformats.org/officeDocument/2006/relationships/tags" Target="../tags/tag300.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 Id="rId3" Type="http://schemas.openxmlformats.org/officeDocument/2006/relationships/tags" Target="../tags/tag320.xml" /><Relationship Id="rId4" Type="http://schemas.openxmlformats.org/officeDocument/2006/relationships/tags" Target="../tags/tag321.xml" /><Relationship Id="rId5" Type="http://schemas.openxmlformats.org/officeDocument/2006/relationships/tags" Target="../tags/tag322.xml" /><Relationship Id="rId6" Type="http://schemas.openxmlformats.org/officeDocument/2006/relationships/tags" Target="../tags/tag323.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 Id="rId3" Type="http://schemas.openxmlformats.org/officeDocument/2006/relationships/tags" Target="../tags/tag328.xml" /><Relationship Id="rId4" Type="http://schemas.openxmlformats.org/officeDocument/2006/relationships/tags" Target="../tags/tag329.xml" /><Relationship Id="rId5" Type="http://schemas.openxmlformats.org/officeDocument/2006/relationships/tags" Target="../tags/tag330.xml" /><Relationship Id="rId6" Type="http://schemas.openxmlformats.org/officeDocument/2006/relationships/tags" Target="../tags/tag33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 Id="rId3" Type="http://schemas.openxmlformats.org/officeDocument/2006/relationships/tags" Target="../tags/tag345.xml" /><Relationship Id="rId4" Type="http://schemas.openxmlformats.org/officeDocument/2006/relationships/tags" Target="../tags/tag346.xml" /><Relationship Id="rId5" Type="http://schemas.openxmlformats.org/officeDocument/2006/relationships/tags" Target="../tags/tag347.xml" /><Relationship Id="rId6" Type="http://schemas.openxmlformats.org/officeDocument/2006/relationships/tags" Target="../tags/tag348.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 Id="rId3" Type="http://schemas.openxmlformats.org/officeDocument/2006/relationships/tags" Target="../tags/tag353.xml" /><Relationship Id="rId4" Type="http://schemas.openxmlformats.org/officeDocument/2006/relationships/tags" Target="../tags/tag354.xml" /><Relationship Id="rId5" Type="http://schemas.openxmlformats.org/officeDocument/2006/relationships/tags" Target="../tags/tag355.xml" /><Relationship Id="rId6" Type="http://schemas.openxmlformats.org/officeDocument/2006/relationships/tags" Target="../tags/tag356.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 Id="rId3" Type="http://schemas.openxmlformats.org/officeDocument/2006/relationships/tags" Target="../tags/tag382.xml" /><Relationship Id="rId4" Type="http://schemas.openxmlformats.org/officeDocument/2006/relationships/tags" Target="../tags/tag383.xml" /><Relationship Id="rId5" Type="http://schemas.openxmlformats.org/officeDocument/2006/relationships/tags" Target="../tags/tag384.xml" /><Relationship Id="rId6" Type="http://schemas.openxmlformats.org/officeDocument/2006/relationships/tags" Target="../tags/tag385.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 Id="rId3" Type="http://schemas.openxmlformats.org/officeDocument/2006/relationships/tags" Target="../tags/tag392.xml" /><Relationship Id="rId4" Type="http://schemas.openxmlformats.org/officeDocument/2006/relationships/tags" Target="../tags/tag393.xml" /><Relationship Id="rId5" Type="http://schemas.openxmlformats.org/officeDocument/2006/relationships/tags" Target="../tags/tag394.xml" /><Relationship Id="rId6" Type="http://schemas.openxmlformats.org/officeDocument/2006/relationships/tags" Target="../tags/tag395.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tags" Target="../tags/tag53.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 Id="rId3" Type="http://schemas.openxmlformats.org/officeDocument/2006/relationships/tags" Target="../tags/tag408.xml" /><Relationship Id="rId4" Type="http://schemas.openxmlformats.org/officeDocument/2006/relationships/tags" Target="../tags/tag409.xml" /><Relationship Id="rId5" Type="http://schemas.openxmlformats.org/officeDocument/2006/relationships/tags" Target="../tags/tag410.xml" /><Relationship Id="rId6" Type="http://schemas.openxmlformats.org/officeDocument/2006/relationships/tags" Target="../tags/tag41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 Id="rId3" Type="http://schemas.openxmlformats.org/officeDocument/2006/relationships/tags" Target="../tags/tag423.xml" /><Relationship Id="rId4" Type="http://schemas.openxmlformats.org/officeDocument/2006/relationships/tags" Target="../tags/tag424.xml" /><Relationship Id="rId5" Type="http://schemas.openxmlformats.org/officeDocument/2006/relationships/tags" Target="../tags/tag425.xml" /><Relationship Id="rId6" Type="http://schemas.openxmlformats.org/officeDocument/2006/relationships/tags" Target="../tags/tag426.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55.xml" /><Relationship Id="rId2" Type="http://schemas.openxmlformats.org/officeDocument/2006/relationships/notesMaster" Target="../notesMasters/notesMaster1.xml" /><Relationship Id="rId3" Type="http://schemas.openxmlformats.org/officeDocument/2006/relationships/tags" Target="../tags/tag431.xml" /><Relationship Id="rId4" Type="http://schemas.openxmlformats.org/officeDocument/2006/relationships/tags" Target="../tags/tag432.xml" /><Relationship Id="rId5" Type="http://schemas.openxmlformats.org/officeDocument/2006/relationships/tags" Target="../tags/tag433.xml" /><Relationship Id="rId6" Type="http://schemas.openxmlformats.org/officeDocument/2006/relationships/tags" Target="../tags/tag434.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56.xml" /><Relationship Id="rId2" Type="http://schemas.openxmlformats.org/officeDocument/2006/relationships/notesMaster" Target="../notesMasters/notesMaster1.xml" /><Relationship Id="rId3" Type="http://schemas.openxmlformats.org/officeDocument/2006/relationships/tags" Target="../tags/tag442.xml" /><Relationship Id="rId4" Type="http://schemas.openxmlformats.org/officeDocument/2006/relationships/tags" Target="../tags/tag443.xml" /><Relationship Id="rId5" Type="http://schemas.openxmlformats.org/officeDocument/2006/relationships/tags" Target="../tags/tag444.xml" /><Relationship Id="rId6" Type="http://schemas.openxmlformats.org/officeDocument/2006/relationships/tags" Target="../tags/tag445.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 Id="rId3" Type="http://schemas.openxmlformats.org/officeDocument/2006/relationships/tags" Target="../tags/tag450.xml" /><Relationship Id="rId4" Type="http://schemas.openxmlformats.org/officeDocument/2006/relationships/tags" Target="../tags/tag451.xml" /><Relationship Id="rId5" Type="http://schemas.openxmlformats.org/officeDocument/2006/relationships/tags" Target="../tags/tag452.xml" /><Relationship Id="rId6" Type="http://schemas.openxmlformats.org/officeDocument/2006/relationships/tags" Target="../tags/tag453.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58.xml" /><Relationship Id="rId2" Type="http://schemas.openxmlformats.org/officeDocument/2006/relationships/notesMaster" Target="../notesMasters/notesMaster1.xml" /><Relationship Id="rId3" Type="http://schemas.openxmlformats.org/officeDocument/2006/relationships/tags" Target="../tags/tag458.xml" /><Relationship Id="rId4" Type="http://schemas.openxmlformats.org/officeDocument/2006/relationships/tags" Target="../tags/tag459.xml" /><Relationship Id="rId5" Type="http://schemas.openxmlformats.org/officeDocument/2006/relationships/tags" Target="../tags/tag460.xml" /><Relationship Id="rId6" Type="http://schemas.openxmlformats.org/officeDocument/2006/relationships/tags" Target="../tags/tag46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59.xml" /><Relationship Id="rId2" Type="http://schemas.openxmlformats.org/officeDocument/2006/relationships/notesMaster" Target="../notesMasters/notesMaster1.xml" /><Relationship Id="rId3" Type="http://schemas.openxmlformats.org/officeDocument/2006/relationships/tags" Target="../tags/tag468.xml" /><Relationship Id="rId4" Type="http://schemas.openxmlformats.org/officeDocument/2006/relationships/tags" Target="../tags/tag469.xml" /><Relationship Id="rId5" Type="http://schemas.openxmlformats.org/officeDocument/2006/relationships/tags" Target="../tags/tag470.xml" /><Relationship Id="rId6" Type="http://schemas.openxmlformats.org/officeDocument/2006/relationships/tags" Target="../tags/tag47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61.xml" /><Relationship Id="rId2" Type="http://schemas.openxmlformats.org/officeDocument/2006/relationships/notesMaster" Target="../notesMasters/notesMaster1.xml" /><Relationship Id="rId3" Type="http://schemas.openxmlformats.org/officeDocument/2006/relationships/tags" Target="../tags/tag480.xml" /><Relationship Id="rId4" Type="http://schemas.openxmlformats.org/officeDocument/2006/relationships/tags" Target="../tags/tag481.xml" /><Relationship Id="rId5" Type="http://schemas.openxmlformats.org/officeDocument/2006/relationships/tags" Target="../tags/tag482.xml" /><Relationship Id="rId6" Type="http://schemas.openxmlformats.org/officeDocument/2006/relationships/tags" Target="../tags/tag483.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62.xml" /><Relationship Id="rId2" Type="http://schemas.openxmlformats.org/officeDocument/2006/relationships/notesMaster" Target="../notesMasters/notesMaster1.xml" /><Relationship Id="rId3" Type="http://schemas.openxmlformats.org/officeDocument/2006/relationships/tags" Target="../tags/tag501.xml" /><Relationship Id="rId4" Type="http://schemas.openxmlformats.org/officeDocument/2006/relationships/tags" Target="../tags/tag502.xml" /><Relationship Id="rId5" Type="http://schemas.openxmlformats.org/officeDocument/2006/relationships/tags" Target="../tags/tag503.xml" /><Relationship Id="rId6" Type="http://schemas.openxmlformats.org/officeDocument/2006/relationships/tags" Target="../tags/tag504.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63.xml" /><Relationship Id="rId2" Type="http://schemas.openxmlformats.org/officeDocument/2006/relationships/notesMaster" Target="../notesMasters/notesMaster1.xml" /><Relationship Id="rId3" Type="http://schemas.openxmlformats.org/officeDocument/2006/relationships/tags" Target="../tags/tag518.xml" /><Relationship Id="rId4" Type="http://schemas.openxmlformats.org/officeDocument/2006/relationships/tags" Target="../tags/tag519.xml" /><Relationship Id="rId5" Type="http://schemas.openxmlformats.org/officeDocument/2006/relationships/tags" Target="../tags/tag520.xml" /><Relationship Id="rId6" Type="http://schemas.openxmlformats.org/officeDocument/2006/relationships/tags" Target="../tags/tag52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tags" Target="../tags/tag65.xml" /><Relationship Id="rId6" Type="http://schemas.openxmlformats.org/officeDocument/2006/relationships/tags" Target="../tags/tag66.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64.xml" /><Relationship Id="rId2" Type="http://schemas.openxmlformats.org/officeDocument/2006/relationships/notesMaster" Target="../notesMasters/notesMaster1.xml" /><Relationship Id="rId3" Type="http://schemas.openxmlformats.org/officeDocument/2006/relationships/tags" Target="../tags/tag535.xml" /><Relationship Id="rId4" Type="http://schemas.openxmlformats.org/officeDocument/2006/relationships/tags" Target="../tags/tag536.xml" /><Relationship Id="rId5" Type="http://schemas.openxmlformats.org/officeDocument/2006/relationships/tags" Target="../tags/tag537.xml" /><Relationship Id="rId6" Type="http://schemas.openxmlformats.org/officeDocument/2006/relationships/tags" Target="../tags/tag538.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65.xml" /><Relationship Id="rId2" Type="http://schemas.openxmlformats.org/officeDocument/2006/relationships/notesMaster" Target="../notesMasters/notesMaster1.xml" /><Relationship Id="rId3" Type="http://schemas.openxmlformats.org/officeDocument/2006/relationships/tags" Target="../tags/tag552.xml" /><Relationship Id="rId4" Type="http://schemas.openxmlformats.org/officeDocument/2006/relationships/tags" Target="../tags/tag553.xml" /><Relationship Id="rId5" Type="http://schemas.openxmlformats.org/officeDocument/2006/relationships/tags" Target="../tags/tag554.xml" /><Relationship Id="rId6" Type="http://schemas.openxmlformats.org/officeDocument/2006/relationships/tags" Target="../tags/tag555.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66.xml" /><Relationship Id="rId2" Type="http://schemas.openxmlformats.org/officeDocument/2006/relationships/notesMaster" Target="../notesMasters/notesMaster1.xml" /><Relationship Id="rId3" Type="http://schemas.openxmlformats.org/officeDocument/2006/relationships/tags" Target="../tags/tag581.xml" /><Relationship Id="rId4" Type="http://schemas.openxmlformats.org/officeDocument/2006/relationships/tags" Target="../tags/tag582.xml" /><Relationship Id="rId5" Type="http://schemas.openxmlformats.org/officeDocument/2006/relationships/tags" Target="../tags/tag583.xml" /><Relationship Id="rId6" Type="http://schemas.openxmlformats.org/officeDocument/2006/relationships/tags" Target="../tags/tag584.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67.xml" /><Relationship Id="rId2" Type="http://schemas.openxmlformats.org/officeDocument/2006/relationships/notesMaster" Target="../notesMasters/notesMaster1.xml" /><Relationship Id="rId3" Type="http://schemas.openxmlformats.org/officeDocument/2006/relationships/tags" Target="../tags/tag604.xml" /><Relationship Id="rId4" Type="http://schemas.openxmlformats.org/officeDocument/2006/relationships/tags" Target="../tags/tag605.xml" /><Relationship Id="rId5" Type="http://schemas.openxmlformats.org/officeDocument/2006/relationships/tags" Target="../tags/tag606.xml" /><Relationship Id="rId6" Type="http://schemas.openxmlformats.org/officeDocument/2006/relationships/tags" Target="../tags/tag607.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68.xml" /><Relationship Id="rId2" Type="http://schemas.openxmlformats.org/officeDocument/2006/relationships/notesMaster" Target="../notesMasters/notesMaster1.xml" /><Relationship Id="rId3" Type="http://schemas.openxmlformats.org/officeDocument/2006/relationships/tags" Target="../tags/tag627.xml" /><Relationship Id="rId4" Type="http://schemas.openxmlformats.org/officeDocument/2006/relationships/tags" Target="../tags/tag628.xml" /><Relationship Id="rId5" Type="http://schemas.openxmlformats.org/officeDocument/2006/relationships/tags" Target="../tags/tag629.xml" /><Relationship Id="rId6" Type="http://schemas.openxmlformats.org/officeDocument/2006/relationships/tags" Target="../tags/tag630.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69.xml" /><Relationship Id="rId2" Type="http://schemas.openxmlformats.org/officeDocument/2006/relationships/notesMaster" Target="../notesMasters/notesMaster1.xml" /><Relationship Id="rId3" Type="http://schemas.openxmlformats.org/officeDocument/2006/relationships/tags" Target="../tags/tag648.xml" /><Relationship Id="rId4" Type="http://schemas.openxmlformats.org/officeDocument/2006/relationships/tags" Target="../tags/tag649.xml" /><Relationship Id="rId5" Type="http://schemas.openxmlformats.org/officeDocument/2006/relationships/tags" Target="../tags/tag650.xml" /><Relationship Id="rId6" Type="http://schemas.openxmlformats.org/officeDocument/2006/relationships/tags" Target="../tags/tag651.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70.xml" /><Relationship Id="rId2" Type="http://schemas.openxmlformats.org/officeDocument/2006/relationships/notesMaster" Target="../notesMasters/notesMaster1.xml" /><Relationship Id="rId3" Type="http://schemas.openxmlformats.org/officeDocument/2006/relationships/tags" Target="../tags/tag659.xml" /><Relationship Id="rId4" Type="http://schemas.openxmlformats.org/officeDocument/2006/relationships/tags" Target="../tags/tag660.xml" /><Relationship Id="rId5" Type="http://schemas.openxmlformats.org/officeDocument/2006/relationships/tags" Target="../tags/tag661.xml" /><Relationship Id="rId6" Type="http://schemas.openxmlformats.org/officeDocument/2006/relationships/tags" Target="../tags/tag662.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71.xml" /><Relationship Id="rId2" Type="http://schemas.openxmlformats.org/officeDocument/2006/relationships/notesMaster" Target="../notesMasters/notesMaster1.xml" /><Relationship Id="rId3" Type="http://schemas.openxmlformats.org/officeDocument/2006/relationships/tags" Target="../tags/tag672.xml" /><Relationship Id="rId4" Type="http://schemas.openxmlformats.org/officeDocument/2006/relationships/tags" Target="../tags/tag673.xml" /><Relationship Id="rId5" Type="http://schemas.openxmlformats.org/officeDocument/2006/relationships/tags" Target="../tags/tag674.xml" /><Relationship Id="rId6" Type="http://schemas.openxmlformats.org/officeDocument/2006/relationships/tags" Target="../tags/tag675.xml" /></Relationships>
</file>

<file path=ppt/notesSlides/_rels/notesSlide48.xml.rels>&#65279;<?xml version="1.0" encoding="utf-8" standalone="yes"?><Relationships xmlns="http://schemas.openxmlformats.org/package/2006/relationships"><Relationship Id="rId1" Type="http://schemas.openxmlformats.org/officeDocument/2006/relationships/slide" Target="../slides/slide72.xml" /><Relationship Id="rId2" Type="http://schemas.openxmlformats.org/officeDocument/2006/relationships/notesMaster" Target="../notesMasters/notesMaster1.xml" /><Relationship Id="rId3" Type="http://schemas.openxmlformats.org/officeDocument/2006/relationships/tags" Target="../tags/tag685.xml" /><Relationship Id="rId4" Type="http://schemas.openxmlformats.org/officeDocument/2006/relationships/tags" Target="../tags/tag686.xml" /><Relationship Id="rId5" Type="http://schemas.openxmlformats.org/officeDocument/2006/relationships/tags" Target="../tags/tag687.xml" /><Relationship Id="rId6" Type="http://schemas.openxmlformats.org/officeDocument/2006/relationships/tags" Target="../tags/tag688.xml" /></Relationships>
</file>

<file path=ppt/notesSlides/_rels/notesSlide49.xml.rels>&#65279;<?xml version="1.0" encoding="utf-8" standalone="yes"?><Relationships xmlns="http://schemas.openxmlformats.org/package/2006/relationships"><Relationship Id="rId1" Type="http://schemas.openxmlformats.org/officeDocument/2006/relationships/slide" Target="../slides/slide73.xml" /><Relationship Id="rId2" Type="http://schemas.openxmlformats.org/officeDocument/2006/relationships/notesMaster" Target="../notesMasters/notesMaster1.xml" /><Relationship Id="rId3" Type="http://schemas.openxmlformats.org/officeDocument/2006/relationships/tags" Target="../tags/tag698.xml" /><Relationship Id="rId4" Type="http://schemas.openxmlformats.org/officeDocument/2006/relationships/tags" Target="../tags/tag699.xml" /><Relationship Id="rId5" Type="http://schemas.openxmlformats.org/officeDocument/2006/relationships/tags" Target="../tags/tag700.xml" /><Relationship Id="rId6" Type="http://schemas.openxmlformats.org/officeDocument/2006/relationships/tags" Target="../tags/tag70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s>
</file>

<file path=ppt/notesSlides/_rels/notesSlide50.xml.rels>&#65279;<?xml version="1.0" encoding="utf-8" standalone="yes"?><Relationships xmlns="http://schemas.openxmlformats.org/package/2006/relationships"><Relationship Id="rId1" Type="http://schemas.openxmlformats.org/officeDocument/2006/relationships/slide" Target="../slides/slide74.xml" /><Relationship Id="rId2" Type="http://schemas.openxmlformats.org/officeDocument/2006/relationships/notesMaster" Target="../notesMasters/notesMaster1.xml" /><Relationship Id="rId3" Type="http://schemas.openxmlformats.org/officeDocument/2006/relationships/tags" Target="../tags/tag714.xml" /><Relationship Id="rId4" Type="http://schemas.openxmlformats.org/officeDocument/2006/relationships/tags" Target="../tags/tag715.xml" /><Relationship Id="rId5" Type="http://schemas.openxmlformats.org/officeDocument/2006/relationships/tags" Target="../tags/tag716.xml" /><Relationship Id="rId6" Type="http://schemas.openxmlformats.org/officeDocument/2006/relationships/tags" Target="../tags/tag717.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tags" Target="../tags/tag97.xml" /><Relationship Id="rId6" Type="http://schemas.openxmlformats.org/officeDocument/2006/relationships/tags" Target="../tags/tag98.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tags" Target="../tags/tag106.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tags" Target="../tags/tag120.xml" /><Relationship Id="rId6" Type="http://schemas.openxmlformats.org/officeDocument/2006/relationships/tags" Target="../tags/tag12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127.xml"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tags" Target="../tags/tag130.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C117A6D8-0AB0-4037-A801-3C3DAFE0B9BF}" type="slidenum">
              <a:rPr kumimoji="0" lang="zh-CN" altLang="en-US" sz="1200" b="0" i="0" u="none" strike="noStrike" kern="1200" cap="none" spc="0" normalizeH="0" baseline="0" noProof="0" smtClean="0">
                <a:ln>
                  <a:noFill/>
                </a:ln>
                <a:solidFill>
                  <a:prstClr val="black"/>
                </a:solidFill>
                <a:effectLst/>
                <a:uLnTx/>
                <a:uFillTx/>
                <a:cs typeface="+mn-cs"/>
              </a:rPr>
              <a:t>13</a:t>
            </a:fld>
            <a:endParaRPr kumimoji="0" lang="zh-CN" altLang="en-US" sz="1200" b="0" i="0" u="none" strike="noStrike" kern="1200" cap="none" spc="0" normalizeH="0" baseline="0" noProof="0">
              <a:ln>
                <a:noFill/>
              </a:ln>
              <a:solidFill>
                <a:prstClr val="black"/>
              </a:solidFill>
              <a:effectLst/>
              <a:uLnTx/>
              <a:uFillTx/>
              <a:cs typeface="+mn-cs"/>
            </a:endParaRPr>
          </a:p>
        </p:txBody>
      </p:sp>
    </p:spTree>
    <p:extLst>
      <p:ext uri="{BB962C8B-B14F-4D97-AF65-F5344CB8AC3E}">
        <p14:creationId xmlns:p14="http://schemas.microsoft.com/office/powerpoint/2010/main" val="1948215609"/>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14</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16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17</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21</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22</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30722" name="幻灯片图像占位符 30721"/>
          <p:cNvSpPr>
            <a:spLocks noGrp="1" noRot="1" noChangeAspect="1" noTextEdit="1"/>
          </p:cNvSpPr>
          <p:nvPr>
            <p:ph type="sldImg"/>
            <p:custDataLst>
              <p:tags r:id="rId4"/>
            </p:custDataLst>
          </p:nvPr>
        </p:nvSpPr>
        <p:spPr/>
      </p:sp>
      <p:sp>
        <p:nvSpPr>
          <p:cNvPr id="30723" name="文本占位符 30722"/>
          <p:cNvSpPr>
            <a:spLocks noGrp="1"/>
          </p:cNvSpPr>
          <p:nvPr>
            <p:ph type="body" idx="1"/>
            <p:custDataLst>
              <p:tags r:id="rId5"/>
            </p:custDataLst>
          </p:nvPr>
        </p:nvSpPr>
        <p:spPr>
          <a:xfrm>
            <a:off x="914400" y="4343400"/>
            <a:ext cx="5029200" cy="4114800"/>
          </a:xfrm>
        </p:spPr>
        <p:txBody>
          <a:bodyPr/>
          <a:lstStyle/>
          <a:p>
            <a:pPr marL="0" lvl="0" indent="0" algn="just" defTabSz="1217930" rtl="0" eaLnBrk="0" fontAlgn="base" latinLnBrk="0" hangingPunct="0">
              <a:lnSpc>
                <a:spcPct val="100000"/>
              </a:lnSpc>
              <a:spcBef>
                <a:spcPct val="30000"/>
              </a:spcBef>
              <a:spcAft>
                <a:spcPct val="0"/>
              </a:spcAft>
              <a:buClrTx/>
              <a:buSzTx/>
              <a:buFontTx/>
              <a:buNone/>
            </a:pPr>
            <a:r>
              <a:rPr lang="zh-CN" altLang="en-US" sz="4000" u="none" baseline="0">
                <a:solidFill>
                  <a:srgbClr val="000000"/>
                </a:solidFill>
                <a:effectLst/>
                <a:latin typeface="Calibri" panose="020f0502020204030204"/>
                <a:ea typeface="仿宋_GB2312" pitchFamily="49" charset="-122"/>
              </a:rPr>
              <a:t>楚国王族   。</a:t>
            </a:r>
          </a:p>
          <a:p>
            <a:pPr marL="0" lvl="0" indent="0" algn="just" defTabSz="1217930" rtl="0" eaLnBrk="0" fontAlgn="base" latinLnBrk="0" hangingPunct="0">
              <a:lnSpc>
                <a:spcPct val="100000"/>
              </a:lnSpc>
              <a:spcBef>
                <a:spcPct val="30000"/>
              </a:spcBef>
              <a:spcAft>
                <a:spcPct val="0"/>
              </a:spcAft>
              <a:buClrTx/>
              <a:buSzTx/>
              <a:buFontTx/>
              <a:buNone/>
            </a:pPr>
            <a:r>
              <a:rPr lang="zh-CN" altLang="en-US" sz="4000" u="none" baseline="0">
                <a:solidFill>
                  <a:srgbClr val="000000"/>
                </a:solidFill>
                <a:effectLst/>
                <a:latin typeface="Calibri" panose="020f0502020204030204"/>
                <a:ea typeface="仿宋_GB2312" pitchFamily="49" charset="-122"/>
              </a:rPr>
              <a:t> 入 了解  对于  的道理 对内就商议来</a:t>
            </a:r>
          </a:p>
          <a:p>
            <a:pPr marL="0" lvl="0" indent="0" algn="just" defTabSz="1217930" rtl="0" eaLnBrk="0" fontAlgn="base" latinLnBrk="0" hangingPunct="0">
              <a:lnSpc>
                <a:spcPct val="100000"/>
              </a:lnSpc>
              <a:spcBef>
                <a:spcPct val="30000"/>
              </a:spcBef>
              <a:spcAft>
                <a:spcPct val="0"/>
              </a:spcAft>
              <a:buClrTx/>
              <a:buSzTx/>
              <a:buFontTx/>
              <a:buNone/>
            </a:pPr>
            <a:r>
              <a:rPr lang="zh-CN" altLang="en-US" sz="4000" u="none" baseline="0">
                <a:solidFill>
                  <a:srgbClr val="000000"/>
                </a:solidFill>
                <a:effectLst/>
                <a:latin typeface="Calibri" panose="020f0502020204030204"/>
                <a:ea typeface="仿宋_GB2312" pitchFamily="49" charset="-122"/>
              </a:rPr>
              <a:t>   应付各国</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31746" name="幻灯片图像占位符 31745"/>
          <p:cNvSpPr>
            <a:spLocks noGrp="1" noRot="1" noChangeAspect="1" noTextEdit="1"/>
          </p:cNvSpPr>
          <p:nvPr>
            <p:ph type="sldImg"/>
            <p:custDataLst>
              <p:tags r:id="rId4"/>
            </p:custDataLst>
          </p:nvPr>
        </p:nvSpPr>
        <p:spPr/>
      </p:sp>
      <p:sp>
        <p:nvSpPr>
          <p:cNvPr id="31747" name="文本占位符 31746"/>
          <p:cNvSpPr>
            <a:spLocks noGrp="1"/>
          </p:cNvSpPr>
          <p:nvPr>
            <p:ph type="body" idx="1"/>
            <p:custDataLst>
              <p:tags r:id="rId5"/>
            </p:custDataLst>
          </p:nvPr>
        </p:nvSpPr>
        <p:spPr>
          <a:xfrm>
            <a:off x="914400" y="4343400"/>
            <a:ext cx="5029200" cy="4114800"/>
          </a:xfrm>
        </p:spPr>
        <p:txBody>
          <a:bodyPr/>
          <a:lstStyle/>
          <a:p>
            <a:pPr marL="0" lvl="0" indent="0" algn="l" defTabSz="1217930" rtl="0" eaLnBrk="0" fontAlgn="base" latinLnBrk="0" hangingPunct="0">
              <a:lnSpc>
                <a:spcPct val="100000"/>
              </a:lnSpc>
              <a:spcBef>
                <a:spcPct val="30000"/>
              </a:spcBef>
              <a:spcAft>
                <a:spcPct val="0"/>
              </a:spcAft>
              <a:buClrTx/>
              <a:buSzTx/>
              <a:buFontTx/>
              <a:buNone/>
            </a:pPr>
            <a:endParaRPr lang="zh-CN" altLang="en-US" sz="4000" u="none" baseline="0">
              <a:solidFill>
                <a:srgbClr val="000000"/>
              </a:solidFill>
              <a:effectLst/>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26</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28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r>
              <a:rPr lang="en-US" altLang="zh-CN" b="0" i="0">
                <a:solidFill>
                  <a:srgbClr val="333333"/>
                </a:solidFill>
                <a:effectLst/>
              </a:rPr>
              <a:t>《诗经》和《尚书》中意思深奥的内容都是作者心中志向的隐约反映。</a:t>
            </a:r>
          </a:p>
        </p:txBody>
      </p:sp>
      <p:sp>
        <p:nvSpPr>
          <p:cNvPr id="4" name="灯片编号占位符 3"/>
          <p:cNvSpPr>
            <a:spLocks noGrp="1"/>
          </p:cNvSpPr>
          <p:nvPr>
            <p:ph type="sldNum" sz="quarter" idx="5"/>
            <p:custDataLst>
              <p:tags r:id="rId6"/>
            </p:custDataLst>
          </p:nvPr>
        </p:nvSpPr>
        <p:spPr/>
        <p:txBody>
          <a:bodyPr/>
          <a:lstStyle/>
          <a:p>
            <a:fld id="{20FE218C-22BF-4F48-A232-40EE2959A9B2}" type="slidenum">
              <a:rPr lang="zh-CN" altLang="en-US" smtClean="0"/>
              <a:t>3</a:t>
            </a:fld>
            <a:endParaRPr lang="zh-CN" altLang="en-US"/>
          </a:p>
        </p:txBody>
      </p:sp>
    </p:spTree>
    <p:extLst>
      <p:ext uri="{BB962C8B-B14F-4D97-AF65-F5344CB8AC3E}">
        <p14:creationId xmlns:p14="http://schemas.microsoft.com/office/powerpoint/2010/main" val="1449657382"/>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31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32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34</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36</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40</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41</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44</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45</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51</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A08E786-4216-45F2-862D-D7FBD8328BF6}" type="slidenum">
              <a:rPr kumimoji="0" lang="zh-CN" altLang="en-US" sz="1200" b="0" i="0" u="none" strike="noStrike" kern="1200" cap="none" spc="0" normalizeH="0" baseline="0" noProof="0" smtClean="0">
                <a:ln>
                  <a:noFill/>
                </a:ln>
                <a:solidFill>
                  <a:prstClr val="black"/>
                </a:solidFill>
                <a:effectLst/>
                <a:uLnTx/>
                <a:uFillTx/>
                <a:cs typeface="+mn-cs"/>
              </a:rPr>
              <a:t>52</a:t>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4</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A08E786-4216-45F2-862D-D7FBD8328BF6}" type="slidenum">
              <a:rPr kumimoji="0" lang="zh-CN" altLang="en-US" sz="1200" b="0" i="0" u="none" strike="noStrike" kern="1200" cap="none" spc="0" normalizeH="0" baseline="0" noProof="0" smtClean="0">
                <a:ln>
                  <a:noFill/>
                </a:ln>
                <a:solidFill>
                  <a:prstClr val="black"/>
                </a:solidFill>
                <a:effectLst/>
                <a:uLnTx/>
                <a:uFillTx/>
                <a:cs typeface="+mn-cs"/>
              </a:rPr>
              <a:t>53</a:t>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A08E786-4216-45F2-862D-D7FBD8328BF6}" type="slidenum">
              <a:rPr kumimoji="0" lang="zh-CN" altLang="en-US" sz="1200" b="0" i="0" u="none" strike="noStrike" kern="1200" cap="none" spc="0" normalizeH="0" baseline="0" noProof="0" smtClean="0">
                <a:ln>
                  <a:noFill/>
                </a:ln>
                <a:solidFill>
                  <a:prstClr val="black"/>
                </a:solidFill>
                <a:effectLst/>
                <a:uLnTx/>
                <a:uFillTx/>
                <a:cs typeface="+mn-cs"/>
              </a:rPr>
              <a:t>54</a:t>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A08E786-4216-45F2-862D-D7FBD8328BF6}" type="slidenum">
              <a:rPr kumimoji="0" lang="zh-CN" altLang="en-US" sz="1200" b="0" i="0" u="none" strike="noStrike" kern="1200" cap="none" spc="0" normalizeH="0" baseline="0" noProof="0" smtClean="0">
                <a:ln>
                  <a:noFill/>
                </a:ln>
                <a:solidFill>
                  <a:prstClr val="black"/>
                </a:solidFill>
                <a:effectLst/>
                <a:uLnTx/>
                <a:uFillTx/>
                <a:cs typeface="+mn-cs"/>
              </a:rPr>
              <a:t>55</a:t>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A08E786-4216-45F2-862D-D7FBD8328BF6}" type="slidenum">
              <a:rPr kumimoji="0" lang="zh-CN" altLang="en-US" sz="1200" b="0" i="0" u="none" strike="noStrike" kern="1200" cap="none" spc="0" normalizeH="0" baseline="0" noProof="0" smtClean="0">
                <a:ln>
                  <a:noFill/>
                </a:ln>
                <a:solidFill>
                  <a:prstClr val="black"/>
                </a:solidFill>
                <a:effectLst/>
                <a:uLnTx/>
                <a:uFillTx/>
                <a:cs typeface="+mn-cs"/>
              </a:rPr>
              <a:t>56</a:t>
            </a:fld>
            <a:endParaRPr kumimoji="0" lang="zh-CN" altLang="en-US" sz="1200" b="0" i="0" u="none" strike="noStrike" kern="1200" cap="none" spc="0" normalizeH="0" baseline="0" noProof="0">
              <a:ln>
                <a:noFill/>
              </a:ln>
              <a:solidFill>
                <a:prstClr val="black"/>
              </a:solidFill>
              <a:effectLst/>
              <a:uLnTx/>
              <a:uFillTx/>
              <a:cs typeface="+mn-cs"/>
            </a:endParaRPr>
          </a:p>
        </p:txBody>
      </p:sp>
    </p:spTree>
    <p:extLst>
      <p:ext uri="{BB962C8B-B14F-4D97-AF65-F5344CB8AC3E}">
        <p14:creationId xmlns:p14="http://schemas.microsoft.com/office/powerpoint/2010/main" val="2265878117"/>
      </p:ext>
    </p:extLst>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A08E786-4216-45F2-862D-D7FBD8328BF6}" type="slidenum">
              <a:rPr kumimoji="0" lang="zh-CN" altLang="en-US" sz="1200" b="0" i="0" u="none" strike="noStrike" kern="1200" cap="none" spc="0" normalizeH="0" baseline="0" noProof="0" smtClean="0">
                <a:ln>
                  <a:noFill/>
                </a:ln>
                <a:solidFill>
                  <a:prstClr val="black"/>
                </a:solidFill>
                <a:effectLst/>
                <a:uLnTx/>
                <a:uFillTx/>
                <a:cs typeface="+mn-cs"/>
              </a:rPr>
              <a:t>57</a:t>
            </a:fld>
            <a:endParaRPr kumimoji="0" lang="zh-CN" altLang="en-US" sz="1200" b="0" i="0" u="none" strike="noStrike" kern="1200" cap="none" spc="0" normalizeH="0" baseline="0" noProof="0">
              <a:ln>
                <a:noFill/>
              </a:ln>
              <a:solidFill>
                <a:prstClr val="black"/>
              </a:solidFill>
              <a:effectLst/>
              <a:uLnTx/>
              <a:uFillTx/>
              <a:cs typeface="+mn-cs"/>
            </a:endParaRPr>
          </a:p>
        </p:txBody>
      </p:sp>
    </p:spTree>
    <p:extLst>
      <p:ext uri="{BB962C8B-B14F-4D97-AF65-F5344CB8AC3E}">
        <p14:creationId xmlns:p14="http://schemas.microsoft.com/office/powerpoint/2010/main" val="2262369313"/>
      </p:ext>
    </p:extLst>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58</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A08E786-4216-45F2-862D-D7FBD8328BF6}" type="slidenum">
              <a:rPr kumimoji="0" lang="zh-CN" altLang="en-US" sz="1200" b="0" i="0" u="none" strike="noStrike" kern="1200" cap="none" spc="0" normalizeH="0" baseline="0" noProof="0" smtClean="0">
                <a:ln>
                  <a:noFill/>
                </a:ln>
                <a:solidFill>
                  <a:prstClr val="black"/>
                </a:solidFill>
                <a:effectLst/>
                <a:uLnTx/>
                <a:uFillTx/>
                <a:cs typeface="+mn-cs"/>
              </a:rPr>
              <a:t>59</a:t>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A08E786-4216-45F2-862D-D7FBD8328BF6}" type="slidenum">
              <a:rPr kumimoji="0" lang="zh-CN" altLang="en-US" sz="1200" b="0" i="0" u="none" strike="noStrike" kern="1200" cap="none" spc="0" normalizeH="0" baseline="0" noProof="0" smtClean="0">
                <a:ln>
                  <a:noFill/>
                </a:ln>
                <a:solidFill>
                  <a:prstClr val="black"/>
                </a:solidFill>
                <a:effectLst/>
                <a:uLnTx/>
                <a:uFillTx/>
                <a:cs typeface="+mn-cs"/>
              </a:rPr>
              <a:t>61</a:t>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A08E786-4216-45F2-862D-D7FBD8328BF6}" type="slidenum">
              <a:rPr kumimoji="0" lang="zh-CN" altLang="en-US" sz="1200" b="0" i="0" u="none" strike="noStrike" kern="1200" cap="none" spc="0" normalizeH="0" baseline="0" noProof="0" smtClean="0">
                <a:ln>
                  <a:noFill/>
                </a:ln>
                <a:solidFill>
                  <a:prstClr val="black"/>
                </a:solidFill>
                <a:effectLst/>
                <a:uLnTx/>
                <a:uFillTx/>
                <a:cs typeface="+mn-cs"/>
              </a:rPr>
              <a:t>62</a:t>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A08E786-4216-45F2-862D-D7FBD8328BF6}" type="slidenum">
              <a:rPr kumimoji="0" lang="zh-CN" altLang="en-US" sz="1200" b="0" i="0" u="none" strike="noStrike" kern="1200" cap="none" spc="0" normalizeH="0" baseline="0" noProof="0" smtClean="0">
                <a:ln>
                  <a:noFill/>
                </a:ln>
                <a:solidFill>
                  <a:prstClr val="black"/>
                </a:solidFill>
                <a:effectLst/>
                <a:uLnTx/>
                <a:uFillTx/>
                <a:cs typeface="+mn-cs"/>
              </a:rPr>
              <a:t>63</a:t>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5</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A08E786-4216-45F2-862D-D7FBD8328BF6}" type="slidenum">
              <a:rPr kumimoji="0" lang="zh-CN" altLang="en-US" sz="1200" b="0" i="0" u="none" strike="noStrike" kern="1200" cap="none" spc="0" normalizeH="0" baseline="0" noProof="0" smtClean="0">
                <a:ln>
                  <a:noFill/>
                </a:ln>
                <a:solidFill>
                  <a:prstClr val="black"/>
                </a:solidFill>
                <a:effectLst/>
                <a:uLnTx/>
                <a:uFillTx/>
                <a:cs typeface="+mn-cs"/>
              </a:rPr>
              <a:t>64</a:t>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A08E786-4216-45F2-862D-D7FBD8328BF6}" type="slidenum">
              <a:rPr kumimoji="0" lang="zh-CN" altLang="en-US" sz="1200" b="0" i="0" u="none" strike="noStrike" kern="1200" cap="none" spc="0" normalizeH="0" baseline="0" noProof="0" smtClean="0">
                <a:ln>
                  <a:noFill/>
                </a:ln>
                <a:solidFill>
                  <a:prstClr val="black"/>
                </a:solidFill>
                <a:effectLst/>
                <a:uLnTx/>
                <a:uFillTx/>
                <a:cs typeface="+mn-cs"/>
              </a:rPr>
              <a:t>65</a:t>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A08E786-4216-45F2-862D-D7FBD8328BF6}" type="slidenum">
              <a:rPr kumimoji="0" lang="zh-CN" altLang="en-US" sz="1200" b="0" i="0" u="none" strike="noStrike" kern="1200" cap="none" spc="0" normalizeH="0" baseline="0" noProof="0" smtClean="0">
                <a:ln>
                  <a:noFill/>
                </a:ln>
                <a:solidFill>
                  <a:prstClr val="black"/>
                </a:solidFill>
                <a:effectLst/>
                <a:uLnTx/>
                <a:uFillTx/>
                <a:cs typeface="+mn-cs"/>
              </a:rPr>
              <a:t>66</a:t>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A08E786-4216-45F2-862D-D7FBD8328BF6}" type="slidenum">
              <a:rPr kumimoji="0" lang="zh-CN" altLang="en-US" sz="1200" b="0" i="0" u="none" strike="noStrike" kern="1200" cap="none" spc="0" normalizeH="0" baseline="0" noProof="0" smtClean="0">
                <a:ln>
                  <a:noFill/>
                </a:ln>
                <a:solidFill>
                  <a:prstClr val="black"/>
                </a:solidFill>
                <a:effectLst/>
                <a:uLnTx/>
                <a:uFillTx/>
                <a:cs typeface="+mn-cs"/>
              </a:rPr>
              <a:t>67</a:t>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A08E786-4216-45F2-862D-D7FBD8328BF6}" type="slidenum">
              <a:rPr kumimoji="0" lang="zh-CN" altLang="en-US" sz="1200" b="0" i="0" u="none" strike="noStrike" kern="1200" cap="none" spc="0" normalizeH="0" baseline="0" noProof="0" smtClean="0">
                <a:ln>
                  <a:noFill/>
                </a:ln>
                <a:solidFill>
                  <a:prstClr val="black"/>
                </a:solidFill>
                <a:effectLst/>
                <a:uLnTx/>
                <a:uFillTx/>
                <a:cs typeface="+mn-cs"/>
              </a:rPr>
              <a:t>68</a:t>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69</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70</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71</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72</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73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6</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74</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A08E786-4216-45F2-862D-D7FBD8328BF6}" type="slidenum">
              <a:rPr kumimoji="0" lang="zh-CN" altLang="en-US" sz="1200" b="0" i="0" u="none" strike="noStrike" kern="1200" cap="none" spc="0" normalizeH="0" baseline="0" noProof="0" smtClean="0">
                <a:ln>
                  <a:noFill/>
                </a:ln>
                <a:solidFill>
                  <a:prstClr val="black"/>
                </a:solidFill>
                <a:effectLst/>
                <a:uLnTx/>
                <a:uFillTx/>
                <a:cs typeface="+mn-cs"/>
              </a:rPr>
              <a:t>7</a:t>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C117A6D8-0AB0-4037-A801-3C3DAFE0B9BF}" type="slidenum">
              <a:rPr kumimoji="0" lang="zh-CN" altLang="en-US" sz="1200" b="0" i="0" u="none" strike="noStrike" kern="1200" cap="none" spc="0" normalizeH="0" baseline="0" noProof="0" smtClean="0">
                <a:ln>
                  <a:noFill/>
                </a:ln>
                <a:solidFill>
                  <a:prstClr val="black"/>
                </a:solidFill>
                <a:effectLst/>
                <a:uLnTx/>
                <a:uFillTx/>
                <a:cs typeface="+mn-cs"/>
              </a:rPr>
              <a:t>8</a:t>
            </a:fld>
            <a:endParaRPr kumimoji="0" lang="zh-CN" altLang="en-US" sz="1200" b="0" i="0" u="none" strike="noStrike" kern="1200" cap="none" spc="0" normalizeH="0" baseline="0" noProof="0">
              <a:ln>
                <a:noFill/>
              </a:ln>
              <a:solidFill>
                <a:prstClr val="black"/>
              </a:solidFill>
              <a:effectLst/>
              <a:uLnTx/>
              <a:uFillTx/>
              <a:cs typeface="+mn-cs"/>
            </a:endParaRPr>
          </a:p>
        </p:txBody>
      </p:sp>
    </p:spTree>
    <p:extLst>
      <p:ext uri="{BB962C8B-B14F-4D97-AF65-F5344CB8AC3E}">
        <p14:creationId xmlns:p14="http://schemas.microsoft.com/office/powerpoint/2010/main" val="998176589"/>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C117A6D8-0AB0-4037-A801-3C3DAFE0B9BF}" type="slidenum">
              <a:rPr kumimoji="0" lang="zh-CN" altLang="en-US" sz="1200" b="0" i="0" u="none" strike="noStrike" kern="1200" cap="none" spc="0" normalizeH="0" baseline="0" noProof="0" smtClean="0">
                <a:ln>
                  <a:noFill/>
                </a:ln>
                <a:solidFill>
                  <a:prstClr val="black"/>
                </a:solidFill>
                <a:effectLst/>
                <a:uLnTx/>
                <a:uFillTx/>
                <a:cs typeface="+mn-cs"/>
              </a:rPr>
              <a:t>10</a:t>
            </a:fld>
            <a:endParaRPr kumimoji="0" lang="zh-CN" altLang="en-US" sz="1200" b="0" i="0" u="none" strike="noStrike" kern="1200" cap="none" spc="0" normalizeH="0" baseline="0" noProof="0">
              <a:ln>
                <a:noFill/>
              </a:ln>
              <a:solidFill>
                <a:prstClr val="black"/>
              </a:solidFill>
              <a:effectLst/>
              <a:uLnTx/>
              <a:uFillTx/>
              <a:cs typeface="+mn-cs"/>
            </a:endParaRPr>
          </a:p>
        </p:txBody>
      </p:sp>
    </p:spTree>
    <p:extLst>
      <p:ext uri="{BB962C8B-B14F-4D97-AF65-F5344CB8AC3E}">
        <p14:creationId xmlns:p14="http://schemas.microsoft.com/office/powerpoint/2010/main" val="3518932705"/>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12</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image" Target="../media/image1.jpeg" /><Relationship Id="rId4"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3.xml" /><Relationship Id="rId2" Type="http://schemas.openxmlformats.org/officeDocument/2006/relationships/image" Target="../media/image2.png" /><Relationship Id="rId3" Type="http://schemas.openxmlformats.org/officeDocument/2006/relationships/tags" Target="../tags/tag4.xml" /><Relationship Id="rId4" Type="http://schemas.openxmlformats.org/officeDocument/2006/relationships/tags" Target="../tags/tag5.xml" /><Relationship Id="rId5"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image" Target="../media/image3.jpeg"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9.xml" /><Relationship Id="rId2" Type="http://schemas.openxmlformats.org/officeDocument/2006/relationships/tags" Target="../tags/tag10.xml" /><Relationship Id="rId3"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bg>
      <p:bgPr>
        <a:blipFill dpi="0" rotWithShape="1">
          <a:blip r:embed="rId3"/>
          <a:stretch>
            <a:fillRect/>
          </a:stretch>
        </a:blipFill>
        <a:effectLst/>
      </p:bgPr>
    </p:bg>
    <p:spTree>
      <p:nvGrpSpPr>
        <p:cNvPr id="1" name=""/>
        <p:cNvGrpSpPr/>
        <p:nvPr>
          <p:custDataLst>
            <p:tags r:id="rId1"/>
          </p:custDataLst>
        </p:nvPr>
      </p:nvGrpSpPr>
      <p:grpSpPr>
        <a:xfrm>
          <a:off x="0" y="0"/>
          <a:ext cx="0" cy="0"/>
        </a:xfrm>
      </p:grpSpPr>
      <p:sp>
        <p:nvSpPr>
          <p:cNvPr id="3" name="缺角矩形 2">
            <a:extLst>
              <a:ext uri="{FF2B5EF4-FFF2-40B4-BE49-F238E27FC236}">
                <a16:creationId xmlns:a16="http://schemas.microsoft.com/office/drawing/2014/main" id="{0E96E2AD-0A81-5716-1676-67A90E51DF22}"/>
              </a:ext>
            </a:extLst>
          </p:cNvPr>
          <p:cNvSpPr/>
          <p:nvPr userDrawn="1">
            <p:custDataLst>
              <p:tags r:id="rId2"/>
            </p:custDataLst>
          </p:nvPr>
        </p:nvSpPr>
        <p:spPr>
          <a:xfrm>
            <a:off x="239485" y="261257"/>
            <a:ext cx="11713029" cy="6335486"/>
          </a:xfrm>
          <a:prstGeom prst="plaque">
            <a:avLst>
              <a:gd name="adj" fmla="val 4468"/>
            </a:avLst>
          </a:prstGeom>
          <a:noFill/>
          <a:ln w="190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custDataLst>
            <p:tags r:id="rId1"/>
          </p:custDataLst>
        </p:nvPr>
      </p:nvGrpSpPr>
      <p:grpSpPr>
        <a:xfrm>
          <a:off x="0" y="0"/>
          <a:ext cx="0" cy="0"/>
        </a:xfrm>
      </p:grpSpPr>
      <p:pic>
        <p:nvPicPr>
          <p:cNvPr id="8" name="图片 7"/>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flipH="1">
            <a:off x="11212286" y="261257"/>
            <a:ext cx="581511" cy="745239"/>
          </a:xfrm>
          <a:prstGeom prst="rect">
            <a:avLst/>
          </a:prstGeom>
        </p:spPr>
      </p:pic>
      <p:sp>
        <p:nvSpPr>
          <p:cNvPr id="3" name="缺角矩形 2">
            <a:extLst>
              <a:ext uri="{FF2B5EF4-FFF2-40B4-BE49-F238E27FC236}">
                <a16:creationId xmlns:a16="http://schemas.microsoft.com/office/drawing/2014/main" id="{FBDC55E7-F907-DBC1-EEE1-A26B92DF57A2}"/>
              </a:ext>
            </a:extLst>
          </p:cNvPr>
          <p:cNvSpPr/>
          <p:nvPr userDrawn="1">
            <p:custDataLst>
              <p:tags r:id="rId4"/>
            </p:custDataLst>
          </p:nvPr>
        </p:nvSpPr>
        <p:spPr>
          <a:xfrm>
            <a:off x="239485" y="261257"/>
            <a:ext cx="11713029" cy="6335486"/>
          </a:xfrm>
          <a:prstGeom prst="plaque">
            <a:avLst>
              <a:gd name="adj" fmla="val 4468"/>
            </a:avLst>
          </a:prstGeom>
          <a:noFill/>
          <a:ln w="190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bg>
      <p:bgPr>
        <a:blipFill dpi="0" rotWithShape="1">
          <a:blip r:embed="rId2">
            <a:lum/>
          </a:blip>
          <a:stretch>
            <a:fillRect/>
          </a:stretch>
        </a:blipFill>
        <a:effectLst/>
      </p:bgPr>
    </p:bg>
    <p:spTree>
      <p:nvGrpSpPr>
        <p:cNvPr id="1" name=""/>
        <p:cNvGrpSpPr/>
        <p:nvPr>
          <p:custDataLst>
            <p:tags r:id="rId1"/>
          </p:custDataLst>
        </p:nvPr>
      </p:nvGrpSpPr>
      <p:grpSpPr>
        <a:xfrm>
          <a:off x="0" y="0"/>
          <a:ext cx="0" cy="0"/>
        </a:xfrm>
      </p:grpSpPr>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bg>
      <p:bgPr>
        <a:solidFill>
          <a:schemeClr val="tx2">
            <a:lumMod val="75000"/>
          </a:schemeClr>
        </a:solidFill>
        <a:effectLst/>
      </p:bgPr>
    </p:bg>
    <p:spTree>
      <p:nvGrpSpPr>
        <p:cNvPr id="1" name=""/>
        <p:cNvGrpSpPr/>
        <p:nvPr>
          <p:custDataLst>
            <p:tags r:id="rId1"/>
          </p:custDataLst>
        </p:nvPr>
      </p:nvGrpSpPr>
      <p:grpSpPr>
        <a:xfrm>
          <a:off x="0" y="0"/>
          <a:ext cx="0" cy="0"/>
        </a:xfrm>
      </p:grpSpPr>
      <p:sp>
        <p:nvSpPr>
          <p:cNvPr id="3" name="缺角矩形 2">
            <a:extLst>
              <a:ext uri="{FF2B5EF4-FFF2-40B4-BE49-F238E27FC236}">
                <a16:creationId xmlns:a16="http://schemas.microsoft.com/office/drawing/2014/main" id="{D33E213D-B070-D651-7244-4FB0DEC38FC4}"/>
              </a:ext>
            </a:extLst>
          </p:cNvPr>
          <p:cNvSpPr/>
          <p:nvPr userDrawn="1">
            <p:custDataLst>
              <p:tags r:id="rId2"/>
            </p:custDataLst>
          </p:nvPr>
        </p:nvSpPr>
        <p:spPr>
          <a:xfrm>
            <a:off x="239485" y="261257"/>
            <a:ext cx="11713029" cy="6335486"/>
          </a:xfrm>
          <a:prstGeom prst="plaque">
            <a:avLst>
              <a:gd name="adj" fmla="val 4468"/>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bg>
      <p:bgPr>
        <a:solidFill>
          <a:srgbClr val="6E1212"/>
        </a:solidFill>
        <a:effectLst/>
      </p:bgPr>
    </p:bg>
    <p:spTree>
      <p:nvGrpSpPr>
        <p:cNvPr id="1" name=""/>
        <p:cNvGrpSpPr/>
        <p:nvPr>
          <p:custDataLst>
            <p:tags r:id="rId1"/>
          </p:custDataLst>
        </p:nvPr>
      </p:nvGrpSpPr>
      <p:grpSpPr>
        <a:xfrm>
          <a:off x="0" y="0"/>
          <a:ext cx="0" cy="0"/>
        </a:xfrm>
      </p:grpSpPr>
      <p:sp>
        <p:nvSpPr>
          <p:cNvPr id="3" name="缺角矩形 2">
            <a:extLst>
              <a:ext uri="{FF2B5EF4-FFF2-40B4-BE49-F238E27FC236}">
                <a16:creationId xmlns:a16="http://schemas.microsoft.com/office/drawing/2014/main" id="{9A19865A-720F-5DA9-1DCE-B181570E71E0}"/>
              </a:ext>
            </a:extLst>
          </p:cNvPr>
          <p:cNvSpPr/>
          <p:nvPr userDrawn="1">
            <p:custDataLst>
              <p:tags r:id="rId2"/>
            </p:custDataLst>
          </p:nvPr>
        </p:nvSpPr>
        <p:spPr>
          <a:xfrm>
            <a:off x="239485" y="261257"/>
            <a:ext cx="11713029" cy="6335486"/>
          </a:xfrm>
          <a:prstGeom prst="plaque">
            <a:avLst>
              <a:gd name="adj" fmla="val 4468"/>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Blank">
    <p:spTree>
      <p:nvGrpSpPr>
        <p:cNvPr id="1" name=""/>
        <p:cNvGrpSpPr/>
        <p:nvPr>
          <p:custDataLst>
            <p:tags r:id="rId1"/>
          </p:custDataLst>
        </p:nvPr>
      </p:nvGrpSpPr>
      <p:grpSpPr>
        <a:xfrm>
          <a:off x="0" y="0"/>
          <a:ext cx="0" cy="0"/>
        </a:xfrm>
      </p:grpSpPr>
      <p:sp>
        <p:nvSpPr>
          <p:cNvPr id="6" name="缺角矩形 5">
            <a:extLst>
              <a:ext uri="{FF2B5EF4-FFF2-40B4-BE49-F238E27FC236}">
                <a16:creationId xmlns:a16="http://schemas.microsoft.com/office/drawing/2014/main" id="{26ECA5B7-60AB-86BF-AB7F-E202C8752CE9}"/>
              </a:ext>
            </a:extLst>
          </p:cNvPr>
          <p:cNvSpPr/>
          <p:nvPr userDrawn="1">
            <p:custDataLst>
              <p:tags r:id="rId2"/>
            </p:custDataLst>
          </p:nvPr>
        </p:nvSpPr>
        <p:spPr>
          <a:xfrm>
            <a:off x="239485" y="261257"/>
            <a:ext cx="11713029" cy="6335486"/>
          </a:xfrm>
          <a:prstGeom prst="plaque">
            <a:avLst>
              <a:gd name="adj" fmla="val 4468"/>
            </a:avLst>
          </a:prstGeom>
          <a:noFill/>
          <a:ln w="190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4.xml" /><Relationship Id="rId11" Type="http://schemas.openxmlformats.org/officeDocument/2006/relationships/tags" Target="../tags/tag15.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tags" Target="../tags/tag13.xml" /><Relationship Id="rId8" Type="http://schemas.openxmlformats.org/officeDocument/2006/relationships/image" Target="file:///D:\qq&#25991;&#20214;\712321467\Image\C2C\Image2\%7b75232B38-A165-1FB7-499C-2E1C792CACB5%7d.png" TargetMode="External" /><Relationship Id="rId9" Type="http://schemas.openxmlformats.org/officeDocument/2006/relationships/image" Target="../media/image4.png"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custDataLst>
            <p:tags r:id="rId7"/>
          </p:custDataLst>
        </p:nvPr>
      </p:nvGrpSpPr>
      <p:grpSpPr>
        <a:xfrm>
          <a:off x="0" y="0"/>
          <a:ext cx="0" cy="0"/>
        </a:xfrm>
      </p:grpSpPr>
      <p:pic>
        <p:nvPicPr>
          <p:cNvPr id="2" name="图片 1073743875" descr="学科网 zxxk.com"/>
          <p:cNvPicPr>
            <a:picLocks noChangeAspect="1"/>
          </p:cNvPicPr>
          <p:nvPr>
            <p:custDataLst>
              <p:tags r:id="rId10"/>
            </p:custDataLst>
          </p:nvPr>
        </p:nvPicPr>
        <p:blipFill>
          <a:blip r:embed="rId9" r:link="rId8"/>
          <a:stretch>
            <a:fillRect/>
          </a:stretch>
        </p:blipFill>
        <p:spPr>
          <a:xfrm>
            <a:off x="838200" y="365125"/>
            <a:ext cx="9525" cy="9525"/>
          </a:xfrm>
          <a:prstGeom prst="rect">
            <a:avLst/>
          </a:prstGeom>
          <a:noFill/>
          <a:ln>
            <a:noFill/>
            <a:miter lim="800000"/>
          </a:ln>
        </p:spPr>
      </p:pic>
      <p:pic>
        <p:nvPicPr>
          <p:cNvPr id="3" name="图片 1073743875" descr="学科网 zxxk.com"/>
          <p:cNvPicPr>
            <a:picLocks noChangeAspect="1"/>
          </p:cNvPicPr>
          <p:nvPr>
            <p:custDataLst>
              <p:tags r:id="rId11"/>
            </p:custDataLst>
          </p:nvPr>
        </p:nvPicPr>
        <p:blipFill>
          <a:blip r:embed="rId9" r:link="rId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mc:Choice xmlns:p14="http://schemas.microsoft.com/office/powerpoint/2010/main" Requires="p14">
      <p:transition spd="slow" p14:dur="1600">
        <p14:prism isInverted="1"/>
      </p:transition>
    </mc:Choice>
    <mc:Fallback>
      <p:transition spd="slow">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8.xml" /><Relationship Id="rId11" Type="http://schemas.openxmlformats.org/officeDocument/2006/relationships/image" Target="../media/image8.png" /><Relationship Id="rId12" Type="http://schemas.openxmlformats.org/officeDocument/2006/relationships/tags" Target="../tags/tag29.xml" /><Relationship Id="rId13" Type="http://schemas.openxmlformats.org/officeDocument/2006/relationships/tags" Target="../tags/tag30.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image" Target="../media/image5.png" /><Relationship Id="rId6" Type="http://schemas.openxmlformats.org/officeDocument/2006/relationships/tags" Target="../tags/tag26.xml" /><Relationship Id="rId7" Type="http://schemas.openxmlformats.org/officeDocument/2006/relationships/image" Target="../media/image6.png" /><Relationship Id="rId8" Type="http://schemas.openxmlformats.org/officeDocument/2006/relationships/tags" Target="../tags/tag27.xml" /><Relationship Id="rId9" Type="http://schemas.openxmlformats.org/officeDocument/2006/relationships/image" Target="../media/image7.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8.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image" Target="../media/image10.jpeg" /><Relationship Id="rId6" Type="http://schemas.openxmlformats.org/officeDocument/2006/relationships/tags" Target="../tags/tag12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25.xml" /><Relationship Id="rId3" Type="http://schemas.openxmlformats.org/officeDocument/2006/relationships/tags" Target="../tags/tag12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tags" Target="../tags/tag131.xml" /><Relationship Id="rId4" Type="http://schemas.openxmlformats.org/officeDocument/2006/relationships/tags" Target="../tags/tag132.xml" /><Relationship Id="rId5" Type="http://schemas.openxmlformats.org/officeDocument/2006/relationships/tags" Target="../tags/tag133.xml" /><Relationship Id="rId6" Type="http://schemas.openxmlformats.org/officeDocument/2006/relationships/tags" Target="../tags/tag134.xml" /><Relationship Id="rId7" Type="http://schemas.openxmlformats.org/officeDocument/2006/relationships/tags" Target="../tags/tag135.xml" /><Relationship Id="rId8" Type="http://schemas.openxmlformats.org/officeDocument/2006/relationships/tags" Target="../tags/tag136.xml" /><Relationship Id="rId9" Type="http://schemas.openxmlformats.org/officeDocument/2006/relationships/tags" Target="../tags/tag13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0.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image" Target="../media/image8.png" /><Relationship Id="rId6" Type="http://schemas.openxmlformats.org/officeDocument/2006/relationships/tags" Target="../tags/tag14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54.xml" /><Relationship Id="rId11" Type="http://schemas.openxmlformats.org/officeDocument/2006/relationships/image" Target="../media/image12.png" /><Relationship Id="rId12" Type="http://schemas.openxmlformats.org/officeDocument/2006/relationships/tags" Target="../tags/tag155.xml" /><Relationship Id="rId13" Type="http://schemas.openxmlformats.org/officeDocument/2006/relationships/tags" Target="../tags/tag156.xml" /><Relationship Id="rId2" Type="http://schemas.openxmlformats.org/officeDocument/2006/relationships/notesSlide" Target="../notesSlides/notesSlide11.xml" /><Relationship Id="rId3" Type="http://schemas.openxmlformats.org/officeDocument/2006/relationships/tags" Target="../tags/tag149.xml" /><Relationship Id="rId4" Type="http://schemas.openxmlformats.org/officeDocument/2006/relationships/image" Target="../media/image8.png" /><Relationship Id="rId5" Type="http://schemas.openxmlformats.org/officeDocument/2006/relationships/tags" Target="../tags/tag150.xml" /><Relationship Id="rId6" Type="http://schemas.openxmlformats.org/officeDocument/2006/relationships/tags" Target="../tags/tag151.xml" /><Relationship Id="rId7" Type="http://schemas.openxmlformats.org/officeDocument/2006/relationships/image" Target="../media/image6.png" /><Relationship Id="rId8" Type="http://schemas.openxmlformats.org/officeDocument/2006/relationships/tags" Target="../tags/tag152.xml" /><Relationship Id="rId9" Type="http://schemas.openxmlformats.org/officeDocument/2006/relationships/tags" Target="../tags/tag15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tags" Target="../tags/tag159.xml" /><Relationship Id="rId5" Type="http://schemas.openxmlformats.org/officeDocument/2006/relationships/tags" Target="../tags/tag160.xml" /><Relationship Id="rId6" Type="http://schemas.openxmlformats.org/officeDocument/2006/relationships/tags" Target="../tags/tag161.xml" /><Relationship Id="rId7" Type="http://schemas.openxmlformats.org/officeDocument/2006/relationships/tags" Target="../tags/tag16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 Id="rId8" Type="http://schemas.openxmlformats.org/officeDocument/2006/relationships/image" Target="../media/image13.png" /><Relationship Id="rId9" Type="http://schemas.openxmlformats.org/officeDocument/2006/relationships/tags" Target="../tags/tag17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83.xml" /><Relationship Id="rId11" Type="http://schemas.openxmlformats.org/officeDocument/2006/relationships/tags" Target="../tags/tag184.xml" /><Relationship Id="rId2" Type="http://schemas.openxmlformats.org/officeDocument/2006/relationships/notesSlide" Target="../notesSlides/notesSlide13.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ags" Target="../tags/tag180.xml" /><Relationship Id="rId7" Type="http://schemas.openxmlformats.org/officeDocument/2006/relationships/tags" Target="../tags/tag181.xml" /><Relationship Id="rId8" Type="http://schemas.openxmlformats.org/officeDocument/2006/relationships/image" Target="../media/image13.png" /><Relationship Id="rId9" Type="http://schemas.openxmlformats.org/officeDocument/2006/relationships/tags" Target="../tags/tag18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85.xml" /><Relationship Id="rId3" Type="http://schemas.openxmlformats.org/officeDocument/2006/relationships/tags" Target="../tags/tag186.xml" /><Relationship Id="rId4" Type="http://schemas.openxmlformats.org/officeDocument/2006/relationships/tags" Target="../tags/tag187.xml" /><Relationship Id="rId5" Type="http://schemas.openxmlformats.org/officeDocument/2006/relationships/tags" Target="../tags/tag188.xml" /><Relationship Id="rId6" Type="http://schemas.openxmlformats.org/officeDocument/2006/relationships/tags" Target="../tags/tag18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40.xml" /><Relationship Id="rId2" Type="http://schemas.openxmlformats.org/officeDocument/2006/relationships/notesSlide" Target="../notesSlides/notesSlide1.xml" /><Relationship Id="rId3" Type="http://schemas.openxmlformats.org/officeDocument/2006/relationships/tags" Target="../tags/tag35.xml" /><Relationship Id="rId4" Type="http://schemas.openxmlformats.org/officeDocument/2006/relationships/tags" Target="../tags/tag36.xml" /><Relationship Id="rId5" Type="http://schemas.openxmlformats.org/officeDocument/2006/relationships/tags" Target="../tags/tag37.xml" /><Relationship Id="rId6" Type="http://schemas.openxmlformats.org/officeDocument/2006/relationships/image" Target="../media/image8.png" /><Relationship Id="rId7" Type="http://schemas.openxmlformats.org/officeDocument/2006/relationships/tags" Target="../tags/tag38.xml" /><Relationship Id="rId8" Type="http://schemas.openxmlformats.org/officeDocument/2006/relationships/image" Target="../media/image6.png" /><Relationship Id="rId9" Type="http://schemas.openxmlformats.org/officeDocument/2006/relationships/tags" Target="../tags/tag3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95.xml" /><Relationship Id="rId3" Type="http://schemas.openxmlformats.org/officeDocument/2006/relationships/tags" Target="../tags/tag196.xml" /><Relationship Id="rId4" Type="http://schemas.openxmlformats.org/officeDocument/2006/relationships/tags" Target="../tags/tag19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tags" Target="../tags/tag204.xml" /><Relationship Id="rId6" Type="http://schemas.openxmlformats.org/officeDocument/2006/relationships/tags" Target="../tags/tag20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tags" Target="../tags/tag21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6.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tags" Target="../tags/tag22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7.xml" /><Relationship Id="rId3" Type="http://schemas.openxmlformats.org/officeDocument/2006/relationships/tags" Target="../tags/tag224.xml" /><Relationship Id="rId4" Type="http://schemas.openxmlformats.org/officeDocument/2006/relationships/tags" Target="../tags/tag225.xml" /><Relationship Id="rId5" Type="http://schemas.openxmlformats.org/officeDocument/2006/relationships/tags" Target="../tags/tag226.xml" /><Relationship Id="rId6" Type="http://schemas.openxmlformats.org/officeDocument/2006/relationships/tags" Target="../tags/tag227.xml" /><Relationship Id="rId7" Type="http://schemas.openxmlformats.org/officeDocument/2006/relationships/tags" Target="../tags/tag228.xml" /><Relationship Id="rId8" Type="http://schemas.openxmlformats.org/officeDocument/2006/relationships/tags" Target="../tags/tag22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230.xml" /><Relationship Id="rId3" Type="http://schemas.openxmlformats.org/officeDocument/2006/relationships/tags" Target="../tags/tag231.xml" /><Relationship Id="rId4" Type="http://schemas.openxmlformats.org/officeDocument/2006/relationships/tags" Target="../tags/tag232.xml" /><Relationship Id="rId5" Type="http://schemas.openxmlformats.org/officeDocument/2006/relationships/tags" Target="../tags/tag23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 Id="rId3" Type="http://schemas.openxmlformats.org/officeDocument/2006/relationships/tags" Target="../tags/tag238.xml"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tags" Target="../tags/tag24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242.xml" /><Relationship Id="rId3" Type="http://schemas.openxmlformats.org/officeDocument/2006/relationships/tags" Target="../tags/tag243.xml" /><Relationship Id="rId4" Type="http://schemas.openxmlformats.org/officeDocument/2006/relationships/tags" Target="../tags/tag244.xml" /><Relationship Id="rId5" Type="http://schemas.openxmlformats.org/officeDocument/2006/relationships/tags" Target="../tags/tag24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 Id="rId3" Type="http://schemas.openxmlformats.org/officeDocument/2006/relationships/tags" Target="../tags/tag250.xml" /><Relationship Id="rId4" Type="http://schemas.openxmlformats.org/officeDocument/2006/relationships/tags" Target="../tags/tag251.xml" /><Relationship Id="rId5" Type="http://schemas.openxmlformats.org/officeDocument/2006/relationships/tags" Target="../tags/tag252.xml" /><Relationship Id="rId6" Type="http://schemas.openxmlformats.org/officeDocument/2006/relationships/tags" Target="../tags/tag25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254.xml" /><Relationship Id="rId3" Type="http://schemas.openxmlformats.org/officeDocument/2006/relationships/tags" Target="../tags/tag255.xml" /><Relationship Id="rId4" Type="http://schemas.openxmlformats.org/officeDocument/2006/relationships/tags" Target="../tags/tag256.xml" /><Relationship Id="rId5" Type="http://schemas.openxmlformats.org/officeDocument/2006/relationships/tags" Target="../tags/tag25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xml" /><Relationship Id="rId3" Type="http://schemas.openxmlformats.org/officeDocument/2006/relationships/tags" Target="../tags/tag45.xml" /><Relationship Id="rId4" Type="http://schemas.openxmlformats.org/officeDocument/2006/relationships/image" Target="../media/image7.png" /><Relationship Id="rId5" Type="http://schemas.openxmlformats.org/officeDocument/2006/relationships/tags" Target="../tags/tag46.xml" /><Relationship Id="rId6" Type="http://schemas.openxmlformats.org/officeDocument/2006/relationships/tags" Target="../tags/tag47.xml" /><Relationship Id="rId7" Type="http://schemas.openxmlformats.org/officeDocument/2006/relationships/tags" Target="../tags/tag48.xml" /><Relationship Id="rId8" Type="http://schemas.openxmlformats.org/officeDocument/2006/relationships/image" Target="../media/image8.png" /><Relationship Id="rId9" Type="http://schemas.openxmlformats.org/officeDocument/2006/relationships/tags" Target="../tags/tag49.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258.xml" /><Relationship Id="rId3" Type="http://schemas.openxmlformats.org/officeDocument/2006/relationships/tags" Target="../tags/tag259.xml" /><Relationship Id="rId4" Type="http://schemas.openxmlformats.org/officeDocument/2006/relationships/tags" Target="../tags/tag260.xml" /><Relationship Id="rId5" Type="http://schemas.openxmlformats.org/officeDocument/2006/relationships/tags" Target="../tags/tag26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 Id="rId3" Type="http://schemas.openxmlformats.org/officeDocument/2006/relationships/tags" Target="../tags/tag266.xml"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tags" Target="../tags/tag269.xml" /><Relationship Id="rId7" Type="http://schemas.openxmlformats.org/officeDocument/2006/relationships/image" Target="../media/image14.png" /><Relationship Id="rId8" Type="http://schemas.openxmlformats.org/officeDocument/2006/relationships/tags" Target="../tags/tag270.xml" /><Relationship Id="rId9" Type="http://schemas.openxmlformats.org/officeDocument/2006/relationships/tags" Target="../tags/tag27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tags" Target="../tags/tag278.xml" /><Relationship Id="rId6" Type="http://schemas.openxmlformats.org/officeDocument/2006/relationships/tags" Target="../tags/tag279.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280.xml" /><Relationship Id="rId3" Type="http://schemas.openxmlformats.org/officeDocument/2006/relationships/tags" Target="../tags/tag281.xml" /><Relationship Id="rId4" Type="http://schemas.openxmlformats.org/officeDocument/2006/relationships/tags" Target="../tags/tag282.xml" /><Relationship Id="rId5" Type="http://schemas.openxmlformats.org/officeDocument/2006/relationships/tags" Target="../tags/tag28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 Id="rId3" Type="http://schemas.openxmlformats.org/officeDocument/2006/relationships/tags" Target="../tags/tag288.xml" /><Relationship Id="rId4" Type="http://schemas.openxmlformats.org/officeDocument/2006/relationships/tags" Target="../tags/tag289.xml" /><Relationship Id="rId5" Type="http://schemas.openxmlformats.org/officeDocument/2006/relationships/tags" Target="../tags/tag290.xml" /><Relationship Id="rId6" Type="http://schemas.openxmlformats.org/officeDocument/2006/relationships/tags" Target="../tags/tag291.xml" /><Relationship Id="rId7" Type="http://schemas.openxmlformats.org/officeDocument/2006/relationships/tags" Target="../tags/tag29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293.xml" /><Relationship Id="rId3" Type="http://schemas.openxmlformats.org/officeDocument/2006/relationships/tags" Target="../tags/tag294.xml" /><Relationship Id="rId4" Type="http://schemas.openxmlformats.org/officeDocument/2006/relationships/tags" Target="../tags/tag295.xml" /><Relationship Id="rId5" Type="http://schemas.openxmlformats.org/officeDocument/2006/relationships/tags" Target="../tags/tag29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3.xml" /><Relationship Id="rId3" Type="http://schemas.openxmlformats.org/officeDocument/2006/relationships/tags" Target="../tags/tag301.xml" /><Relationship Id="rId4" Type="http://schemas.openxmlformats.org/officeDocument/2006/relationships/tags" Target="../tags/tag302.xml" /><Relationship Id="rId5" Type="http://schemas.openxmlformats.org/officeDocument/2006/relationships/tags" Target="../tags/tag303.xml" /><Relationship Id="rId6" Type="http://schemas.openxmlformats.org/officeDocument/2006/relationships/tags" Target="../tags/tag30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305.xml"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tags" Target="../tags/tag308.xml" /><Relationship Id="rId6" Type="http://schemas.openxmlformats.org/officeDocument/2006/relationships/tags" Target="../tags/tag309.xml" /><Relationship Id="rId7" Type="http://schemas.openxmlformats.org/officeDocument/2006/relationships/tags" Target="../tags/tag310.xml" /><Relationship Id="rId8" Type="http://schemas.openxmlformats.org/officeDocument/2006/relationships/tags" Target="../tags/tag311.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312.xml" /><Relationship Id="rId3" Type="http://schemas.openxmlformats.org/officeDocument/2006/relationships/tags" Target="../tags/tag313.xml" /><Relationship Id="rId4" Type="http://schemas.openxmlformats.org/officeDocument/2006/relationships/tags" Target="../tags/tag314.xml" /><Relationship Id="rId5" Type="http://schemas.openxmlformats.org/officeDocument/2006/relationships/tags" Target="../tags/tag315.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316.xml" /><Relationship Id="rId3" Type="http://schemas.openxmlformats.org/officeDocument/2006/relationships/tags" Target="../tags/tag317.xml" /><Relationship Id="rId4" Type="http://schemas.openxmlformats.org/officeDocument/2006/relationships/tags" Target="../tags/tag318.xml" /><Relationship Id="rId5" Type="http://schemas.openxmlformats.org/officeDocument/2006/relationships/tags" Target="../tags/tag31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6.png" /><Relationship Id="rId11" Type="http://schemas.openxmlformats.org/officeDocument/2006/relationships/tags" Target="../tags/tag61.xml" /><Relationship Id="rId12" Type="http://schemas.openxmlformats.org/officeDocument/2006/relationships/image" Target="../media/image8.png" /><Relationship Id="rId13" Type="http://schemas.openxmlformats.org/officeDocument/2006/relationships/tags" Target="../tags/tag62.xml" /><Relationship Id="rId2" Type="http://schemas.openxmlformats.org/officeDocument/2006/relationships/notesSlide" Target="../notesSlides/notesSlide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tags" Target="../tags/tag57.xml" /><Relationship Id="rId7" Type="http://schemas.openxmlformats.org/officeDocument/2006/relationships/tags" Target="../tags/tag58.xml" /><Relationship Id="rId8" Type="http://schemas.openxmlformats.org/officeDocument/2006/relationships/tags" Target="../tags/tag59.xml" /><Relationship Id="rId9" Type="http://schemas.openxmlformats.org/officeDocument/2006/relationships/tags" Target="../tags/tag60.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4.xml" /><Relationship Id="rId3" Type="http://schemas.openxmlformats.org/officeDocument/2006/relationships/tags" Target="../tags/tag324.xml" /><Relationship Id="rId4" Type="http://schemas.openxmlformats.org/officeDocument/2006/relationships/tags" Target="../tags/tag325.xml" /><Relationship Id="rId5" Type="http://schemas.openxmlformats.org/officeDocument/2006/relationships/tags" Target="../tags/tag326.xml" /><Relationship Id="rId6" Type="http://schemas.openxmlformats.org/officeDocument/2006/relationships/tags" Target="../tags/tag327.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5.xml" /><Relationship Id="rId3" Type="http://schemas.openxmlformats.org/officeDocument/2006/relationships/tags" Target="../tags/tag332.xml" /><Relationship Id="rId4" Type="http://schemas.openxmlformats.org/officeDocument/2006/relationships/image" Target="../media/image15.png" /><Relationship Id="rId5" Type="http://schemas.openxmlformats.org/officeDocument/2006/relationships/tags" Target="../tags/tag333.xml" /><Relationship Id="rId6" Type="http://schemas.openxmlformats.org/officeDocument/2006/relationships/tags" Target="../tags/tag334.xml" /><Relationship Id="rId7" Type="http://schemas.openxmlformats.org/officeDocument/2006/relationships/tags" Target="../tags/tag335.xml" /><Relationship Id="rId8" Type="http://schemas.openxmlformats.org/officeDocument/2006/relationships/tags" Target="../tags/tag336.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337.xml" /><Relationship Id="rId3" Type="http://schemas.openxmlformats.org/officeDocument/2006/relationships/tags" Target="../tags/tag338.xml" /><Relationship Id="rId4" Type="http://schemas.openxmlformats.org/officeDocument/2006/relationships/tags" Target="../tags/tag339.xml" /><Relationship Id="rId5" Type="http://schemas.openxmlformats.org/officeDocument/2006/relationships/tags" Target="../tags/tag340.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341.xml" /><Relationship Id="rId3" Type="http://schemas.openxmlformats.org/officeDocument/2006/relationships/tags" Target="../tags/tag342.xml" /><Relationship Id="rId4" Type="http://schemas.openxmlformats.org/officeDocument/2006/relationships/tags" Target="../tags/tag343.xml" /><Relationship Id="rId5" Type="http://schemas.openxmlformats.org/officeDocument/2006/relationships/tags" Target="../tags/tag344.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6.xml" /><Relationship Id="rId3" Type="http://schemas.openxmlformats.org/officeDocument/2006/relationships/tags" Target="../tags/tag349.xml" /><Relationship Id="rId4" Type="http://schemas.openxmlformats.org/officeDocument/2006/relationships/tags" Target="../tags/tag350.xml" /><Relationship Id="rId5" Type="http://schemas.openxmlformats.org/officeDocument/2006/relationships/tags" Target="../tags/tag351.xml" /><Relationship Id="rId6" Type="http://schemas.openxmlformats.org/officeDocument/2006/relationships/tags" Target="../tags/tag35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7.xml" /><Relationship Id="rId3" Type="http://schemas.openxmlformats.org/officeDocument/2006/relationships/tags" Target="../tags/tag357.xml" /><Relationship Id="rId4" Type="http://schemas.openxmlformats.org/officeDocument/2006/relationships/tags" Target="../tags/tag358.xml" /><Relationship Id="rId5" Type="http://schemas.openxmlformats.org/officeDocument/2006/relationships/tags" Target="../tags/tag359.xml" /><Relationship Id="rId6" Type="http://schemas.openxmlformats.org/officeDocument/2006/relationships/tags" Target="../tags/tag360.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361.xml" /><Relationship Id="rId3" Type="http://schemas.openxmlformats.org/officeDocument/2006/relationships/tags" Target="../tags/tag362.xml" /><Relationship Id="rId4" Type="http://schemas.openxmlformats.org/officeDocument/2006/relationships/tags" Target="../tags/tag363.xml" /><Relationship Id="rId5" Type="http://schemas.openxmlformats.org/officeDocument/2006/relationships/tags" Target="../tags/tag364.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365.xml" /><Relationship Id="rId3" Type="http://schemas.openxmlformats.org/officeDocument/2006/relationships/tags" Target="../tags/tag366.xml" /><Relationship Id="rId4" Type="http://schemas.openxmlformats.org/officeDocument/2006/relationships/tags" Target="../tags/tag367.xml" /><Relationship Id="rId5" Type="http://schemas.openxmlformats.org/officeDocument/2006/relationships/tags" Target="../tags/tag368.xml" /><Relationship Id="rId6" Type="http://schemas.openxmlformats.org/officeDocument/2006/relationships/tags" Target="../tags/tag369.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0.xml" /><Relationship Id="rId3" Type="http://schemas.openxmlformats.org/officeDocument/2006/relationships/tags" Target="../tags/tag371.xml" /><Relationship Id="rId4" Type="http://schemas.openxmlformats.org/officeDocument/2006/relationships/tags" Target="../tags/tag37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373.xml" /><Relationship Id="rId3" Type="http://schemas.openxmlformats.org/officeDocument/2006/relationships/tags" Target="../tags/tag374.xml" /><Relationship Id="rId4" Type="http://schemas.openxmlformats.org/officeDocument/2006/relationships/tags" Target="../tags/tag375.xml" /><Relationship Id="rId5" Type="http://schemas.openxmlformats.org/officeDocument/2006/relationships/tags" Target="../tags/tag37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73.xml" /><Relationship Id="rId11" Type="http://schemas.openxmlformats.org/officeDocument/2006/relationships/tags" Target="../tags/tag74.xml" /><Relationship Id="rId12" Type="http://schemas.openxmlformats.org/officeDocument/2006/relationships/tags" Target="../tags/tag75.xml" /><Relationship Id="rId13" Type="http://schemas.openxmlformats.org/officeDocument/2006/relationships/tags" Target="../tags/tag76.xml" /><Relationship Id="rId14" Type="http://schemas.openxmlformats.org/officeDocument/2006/relationships/tags" Target="../tags/tag77.xml" /><Relationship Id="rId15" Type="http://schemas.openxmlformats.org/officeDocument/2006/relationships/tags" Target="../tags/tag78.xml" /><Relationship Id="rId2" Type="http://schemas.openxmlformats.org/officeDocument/2006/relationships/notesSlide" Target="../notesSlides/notesSlide4.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tags" Target="../tags/tag70.xml" /><Relationship Id="rId7" Type="http://schemas.openxmlformats.org/officeDocument/2006/relationships/tags" Target="../tags/tag71.xml" /><Relationship Id="rId8" Type="http://schemas.openxmlformats.org/officeDocument/2006/relationships/image" Target="../media/image9.jpeg" /><Relationship Id="rId9" Type="http://schemas.openxmlformats.org/officeDocument/2006/relationships/tags" Target="../tags/tag7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377.xml" /><Relationship Id="rId3" Type="http://schemas.openxmlformats.org/officeDocument/2006/relationships/tags" Target="../tags/tag378.xml" /><Relationship Id="rId4" Type="http://schemas.openxmlformats.org/officeDocument/2006/relationships/tags" Target="../tags/tag379.xml" /><Relationship Id="rId5" Type="http://schemas.openxmlformats.org/officeDocument/2006/relationships/tags" Target="../tags/tag380.xml" /><Relationship Id="rId6" Type="http://schemas.openxmlformats.org/officeDocument/2006/relationships/image" Target="../media/image16.png" /><Relationship Id="rId7" Type="http://schemas.openxmlformats.org/officeDocument/2006/relationships/tags" Target="../tags/tag381.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image" Target="../media/image12.png" /><Relationship Id="rId11" Type="http://schemas.openxmlformats.org/officeDocument/2006/relationships/tags" Target="../tags/tag391.xml" /><Relationship Id="rId2" Type="http://schemas.openxmlformats.org/officeDocument/2006/relationships/notesSlide" Target="../notesSlides/notesSlide28.xml" /><Relationship Id="rId3" Type="http://schemas.openxmlformats.org/officeDocument/2006/relationships/tags" Target="../tags/tag386.xml" /><Relationship Id="rId4" Type="http://schemas.openxmlformats.org/officeDocument/2006/relationships/image" Target="../media/image8.png" /><Relationship Id="rId5" Type="http://schemas.openxmlformats.org/officeDocument/2006/relationships/tags" Target="../tags/tag387.xml" /><Relationship Id="rId6" Type="http://schemas.openxmlformats.org/officeDocument/2006/relationships/tags" Target="../tags/tag388.xml" /><Relationship Id="rId7" Type="http://schemas.openxmlformats.org/officeDocument/2006/relationships/image" Target="../media/image6.png" /><Relationship Id="rId8" Type="http://schemas.openxmlformats.org/officeDocument/2006/relationships/tags" Target="../tags/tag389.xml" /><Relationship Id="rId9" Type="http://schemas.openxmlformats.org/officeDocument/2006/relationships/tags" Target="../tags/tag390.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02.xml" /><Relationship Id="rId11" Type="http://schemas.openxmlformats.org/officeDocument/2006/relationships/tags" Target="../tags/tag403.xml" /><Relationship Id="rId12" Type="http://schemas.openxmlformats.org/officeDocument/2006/relationships/tags" Target="../tags/tag404.xml" /><Relationship Id="rId13" Type="http://schemas.openxmlformats.org/officeDocument/2006/relationships/tags" Target="../tags/tag405.xml" /><Relationship Id="rId14" Type="http://schemas.openxmlformats.org/officeDocument/2006/relationships/tags" Target="../tags/tag406.xml" /><Relationship Id="rId15" Type="http://schemas.openxmlformats.org/officeDocument/2006/relationships/tags" Target="../tags/tag407.xml" /><Relationship Id="rId2" Type="http://schemas.openxmlformats.org/officeDocument/2006/relationships/notesSlide" Target="../notesSlides/notesSlide29.xml" /><Relationship Id="rId3" Type="http://schemas.openxmlformats.org/officeDocument/2006/relationships/tags" Target="../tags/tag396.xml" /><Relationship Id="rId4" Type="http://schemas.openxmlformats.org/officeDocument/2006/relationships/image" Target="../media/image17.png" /><Relationship Id="rId5" Type="http://schemas.openxmlformats.org/officeDocument/2006/relationships/tags" Target="../tags/tag397.xml" /><Relationship Id="rId6" Type="http://schemas.openxmlformats.org/officeDocument/2006/relationships/tags" Target="../tags/tag398.xml" /><Relationship Id="rId7" Type="http://schemas.openxmlformats.org/officeDocument/2006/relationships/tags" Target="../tags/tag399.xml" /><Relationship Id="rId8" Type="http://schemas.openxmlformats.org/officeDocument/2006/relationships/tags" Target="../tags/tag400.xml" /><Relationship Id="rId9" Type="http://schemas.openxmlformats.org/officeDocument/2006/relationships/tags" Target="../tags/tag401.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419.xml" /><Relationship Id="rId11" Type="http://schemas.openxmlformats.org/officeDocument/2006/relationships/tags" Target="../tags/tag420.xml" /><Relationship Id="rId12" Type="http://schemas.openxmlformats.org/officeDocument/2006/relationships/tags" Target="../tags/tag421.xml" /><Relationship Id="rId13" Type="http://schemas.openxmlformats.org/officeDocument/2006/relationships/tags" Target="../tags/tag422.xml" /><Relationship Id="rId2" Type="http://schemas.openxmlformats.org/officeDocument/2006/relationships/notesSlide" Target="../notesSlides/notesSlide30.xml" /><Relationship Id="rId3" Type="http://schemas.openxmlformats.org/officeDocument/2006/relationships/tags" Target="../tags/tag412.xml" /><Relationship Id="rId4" Type="http://schemas.openxmlformats.org/officeDocument/2006/relationships/tags" Target="../tags/tag413.xml" /><Relationship Id="rId5" Type="http://schemas.openxmlformats.org/officeDocument/2006/relationships/tags" Target="../tags/tag414.xml" /><Relationship Id="rId6" Type="http://schemas.openxmlformats.org/officeDocument/2006/relationships/tags" Target="../tags/tag415.xml" /><Relationship Id="rId7" Type="http://schemas.openxmlformats.org/officeDocument/2006/relationships/tags" Target="../tags/tag416.xml" /><Relationship Id="rId8" Type="http://schemas.openxmlformats.org/officeDocument/2006/relationships/tags" Target="../tags/tag417.xml" /><Relationship Id="rId9" Type="http://schemas.openxmlformats.org/officeDocument/2006/relationships/tags" Target="../tags/tag418.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1.xml" /><Relationship Id="rId3" Type="http://schemas.openxmlformats.org/officeDocument/2006/relationships/tags" Target="../tags/tag427.xml" /><Relationship Id="rId4" Type="http://schemas.openxmlformats.org/officeDocument/2006/relationships/tags" Target="../tags/tag428.xml" /><Relationship Id="rId5" Type="http://schemas.openxmlformats.org/officeDocument/2006/relationships/tags" Target="../tags/tag429.xml" /><Relationship Id="rId6" Type="http://schemas.openxmlformats.org/officeDocument/2006/relationships/tags" Target="../tags/tag430.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40.xml" /><Relationship Id="rId11" Type="http://schemas.openxmlformats.org/officeDocument/2006/relationships/tags" Target="../tags/tag441.xml" /><Relationship Id="rId2" Type="http://schemas.openxmlformats.org/officeDocument/2006/relationships/notesSlide" Target="../notesSlides/notesSlide32.xml" /><Relationship Id="rId3" Type="http://schemas.openxmlformats.org/officeDocument/2006/relationships/tags" Target="../tags/tag435.xml" /><Relationship Id="rId4" Type="http://schemas.openxmlformats.org/officeDocument/2006/relationships/image" Target="../media/image17.png" /><Relationship Id="rId5" Type="http://schemas.openxmlformats.org/officeDocument/2006/relationships/tags" Target="../tags/tag436.xml" /><Relationship Id="rId6" Type="http://schemas.openxmlformats.org/officeDocument/2006/relationships/tags" Target="../tags/tag437.xml" /><Relationship Id="rId7" Type="http://schemas.openxmlformats.org/officeDocument/2006/relationships/tags" Target="../tags/tag438.xml" /><Relationship Id="rId8" Type="http://schemas.openxmlformats.org/officeDocument/2006/relationships/tags" Target="../tags/tag439.xml" /><Relationship Id="rId9" Type="http://schemas.openxmlformats.org/officeDocument/2006/relationships/image" Target="../media/image18.pn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3.xml" /><Relationship Id="rId3" Type="http://schemas.openxmlformats.org/officeDocument/2006/relationships/tags" Target="../tags/tag446.xml" /><Relationship Id="rId4" Type="http://schemas.openxmlformats.org/officeDocument/2006/relationships/tags" Target="../tags/tag447.xml" /><Relationship Id="rId5" Type="http://schemas.openxmlformats.org/officeDocument/2006/relationships/tags" Target="../tags/tag448.xml" /><Relationship Id="rId6" Type="http://schemas.openxmlformats.org/officeDocument/2006/relationships/tags" Target="../tags/tag449.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4.xml" /><Relationship Id="rId3" Type="http://schemas.openxmlformats.org/officeDocument/2006/relationships/tags" Target="../tags/tag454.xml" /><Relationship Id="rId4" Type="http://schemas.openxmlformats.org/officeDocument/2006/relationships/tags" Target="../tags/tag455.xml" /><Relationship Id="rId5" Type="http://schemas.openxmlformats.org/officeDocument/2006/relationships/tags" Target="../tags/tag456.xml" /><Relationship Id="rId6" Type="http://schemas.openxmlformats.org/officeDocument/2006/relationships/tags" Target="../tags/tag457.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image" Target="../media/image12.png" /><Relationship Id="rId11" Type="http://schemas.openxmlformats.org/officeDocument/2006/relationships/tags" Target="../tags/tag467.xml" /><Relationship Id="rId2" Type="http://schemas.openxmlformats.org/officeDocument/2006/relationships/notesSlide" Target="../notesSlides/notesSlide35.xml" /><Relationship Id="rId3" Type="http://schemas.openxmlformats.org/officeDocument/2006/relationships/tags" Target="../tags/tag462.xml" /><Relationship Id="rId4" Type="http://schemas.openxmlformats.org/officeDocument/2006/relationships/image" Target="../media/image8.png" /><Relationship Id="rId5" Type="http://schemas.openxmlformats.org/officeDocument/2006/relationships/tags" Target="../tags/tag463.xml" /><Relationship Id="rId6" Type="http://schemas.openxmlformats.org/officeDocument/2006/relationships/tags" Target="../tags/tag464.xml" /><Relationship Id="rId7" Type="http://schemas.openxmlformats.org/officeDocument/2006/relationships/image" Target="../media/image6.png" /><Relationship Id="rId8" Type="http://schemas.openxmlformats.org/officeDocument/2006/relationships/tags" Target="../tags/tag465.xml" /><Relationship Id="rId9" Type="http://schemas.openxmlformats.org/officeDocument/2006/relationships/tags" Target="../tags/tag466.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6.xml" /><Relationship Id="rId3" Type="http://schemas.openxmlformats.org/officeDocument/2006/relationships/tags" Target="../tags/tag472.xml" /><Relationship Id="rId4" Type="http://schemas.openxmlformats.org/officeDocument/2006/relationships/tags" Target="../tags/tag473.xml" /><Relationship Id="rId5" Type="http://schemas.openxmlformats.org/officeDocument/2006/relationships/tags" Target="../tags/tag474.xml" /><Relationship Id="rId6" Type="http://schemas.openxmlformats.org/officeDocument/2006/relationships/tags" Target="../tags/tag47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90.xml" /><Relationship Id="rId11" Type="http://schemas.openxmlformats.org/officeDocument/2006/relationships/tags" Target="../tags/tag91.xml" /><Relationship Id="rId12" Type="http://schemas.openxmlformats.org/officeDocument/2006/relationships/tags" Target="../tags/tag92.xml" /><Relationship Id="rId13" Type="http://schemas.openxmlformats.org/officeDocument/2006/relationships/tags" Target="../tags/tag93.xml" /><Relationship Id="rId14" Type="http://schemas.openxmlformats.org/officeDocument/2006/relationships/image" Target="../media/image6.png" /><Relationship Id="rId15" Type="http://schemas.openxmlformats.org/officeDocument/2006/relationships/tags" Target="../tags/tag94.xml" /><Relationship Id="rId2" Type="http://schemas.openxmlformats.org/officeDocument/2006/relationships/notesSlide" Target="../notesSlides/notesSlide5.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tags" Target="../tags/tag89.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76.xml" /><Relationship Id="rId3" Type="http://schemas.openxmlformats.org/officeDocument/2006/relationships/tags" Target="../tags/tag477.xml" /><Relationship Id="rId4" Type="http://schemas.openxmlformats.org/officeDocument/2006/relationships/tags" Target="../tags/tag478.xml" /><Relationship Id="rId5" Type="http://schemas.openxmlformats.org/officeDocument/2006/relationships/tags" Target="../tags/tag479.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491.xml" /><Relationship Id="rId11" Type="http://schemas.openxmlformats.org/officeDocument/2006/relationships/tags" Target="../tags/tag492.xml" /><Relationship Id="rId12" Type="http://schemas.openxmlformats.org/officeDocument/2006/relationships/tags" Target="../tags/tag493.xml" /><Relationship Id="rId13" Type="http://schemas.openxmlformats.org/officeDocument/2006/relationships/tags" Target="../tags/tag494.xml" /><Relationship Id="rId14" Type="http://schemas.openxmlformats.org/officeDocument/2006/relationships/tags" Target="../tags/tag495.xml" /><Relationship Id="rId15" Type="http://schemas.openxmlformats.org/officeDocument/2006/relationships/tags" Target="../tags/tag496.xml" /><Relationship Id="rId16" Type="http://schemas.openxmlformats.org/officeDocument/2006/relationships/tags" Target="../tags/tag497.xml" /><Relationship Id="rId17" Type="http://schemas.openxmlformats.org/officeDocument/2006/relationships/tags" Target="../tags/tag498.xml" /><Relationship Id="rId18" Type="http://schemas.openxmlformats.org/officeDocument/2006/relationships/tags" Target="../tags/tag499.xml" /><Relationship Id="rId19" Type="http://schemas.openxmlformats.org/officeDocument/2006/relationships/tags" Target="../tags/tag500.xml" /><Relationship Id="rId2" Type="http://schemas.openxmlformats.org/officeDocument/2006/relationships/notesSlide" Target="../notesSlides/notesSlide37.xml" /><Relationship Id="rId3" Type="http://schemas.openxmlformats.org/officeDocument/2006/relationships/tags" Target="../tags/tag484.xml" /><Relationship Id="rId4" Type="http://schemas.openxmlformats.org/officeDocument/2006/relationships/tags" Target="../tags/tag485.xml" /><Relationship Id="rId5" Type="http://schemas.openxmlformats.org/officeDocument/2006/relationships/tags" Target="../tags/tag486.xml" /><Relationship Id="rId6" Type="http://schemas.openxmlformats.org/officeDocument/2006/relationships/tags" Target="../tags/tag487.xml" /><Relationship Id="rId7" Type="http://schemas.openxmlformats.org/officeDocument/2006/relationships/tags" Target="../tags/tag488.xml" /><Relationship Id="rId8" Type="http://schemas.openxmlformats.org/officeDocument/2006/relationships/tags" Target="../tags/tag489.xml" /><Relationship Id="rId9" Type="http://schemas.openxmlformats.org/officeDocument/2006/relationships/tags" Target="../tags/tag490.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512.xml" /><Relationship Id="rId11" Type="http://schemas.openxmlformats.org/officeDocument/2006/relationships/tags" Target="../tags/tag513.xml" /><Relationship Id="rId12" Type="http://schemas.openxmlformats.org/officeDocument/2006/relationships/tags" Target="../tags/tag514.xml" /><Relationship Id="rId13" Type="http://schemas.openxmlformats.org/officeDocument/2006/relationships/tags" Target="../tags/tag515.xml" /><Relationship Id="rId14" Type="http://schemas.openxmlformats.org/officeDocument/2006/relationships/tags" Target="../tags/tag516.xml" /><Relationship Id="rId15" Type="http://schemas.openxmlformats.org/officeDocument/2006/relationships/tags" Target="../tags/tag517.xml" /><Relationship Id="rId2" Type="http://schemas.openxmlformats.org/officeDocument/2006/relationships/notesSlide" Target="../notesSlides/notesSlide38.xml" /><Relationship Id="rId3" Type="http://schemas.openxmlformats.org/officeDocument/2006/relationships/tags" Target="../tags/tag505.xml" /><Relationship Id="rId4" Type="http://schemas.openxmlformats.org/officeDocument/2006/relationships/tags" Target="../tags/tag506.xml" /><Relationship Id="rId5" Type="http://schemas.openxmlformats.org/officeDocument/2006/relationships/tags" Target="../tags/tag507.xml" /><Relationship Id="rId6" Type="http://schemas.openxmlformats.org/officeDocument/2006/relationships/tags" Target="../tags/tag508.xml" /><Relationship Id="rId7" Type="http://schemas.openxmlformats.org/officeDocument/2006/relationships/tags" Target="../tags/tag509.xml" /><Relationship Id="rId8" Type="http://schemas.openxmlformats.org/officeDocument/2006/relationships/tags" Target="../tags/tag510.xml" /><Relationship Id="rId9" Type="http://schemas.openxmlformats.org/officeDocument/2006/relationships/tags" Target="../tags/tag511.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529.xml" /><Relationship Id="rId11" Type="http://schemas.openxmlformats.org/officeDocument/2006/relationships/tags" Target="../tags/tag530.xml" /><Relationship Id="rId12" Type="http://schemas.openxmlformats.org/officeDocument/2006/relationships/tags" Target="../tags/tag531.xml" /><Relationship Id="rId13" Type="http://schemas.openxmlformats.org/officeDocument/2006/relationships/tags" Target="../tags/tag532.xml" /><Relationship Id="rId14" Type="http://schemas.openxmlformats.org/officeDocument/2006/relationships/tags" Target="../tags/tag533.xml" /><Relationship Id="rId15" Type="http://schemas.openxmlformats.org/officeDocument/2006/relationships/tags" Target="../tags/tag534.xml" /><Relationship Id="rId2" Type="http://schemas.openxmlformats.org/officeDocument/2006/relationships/notesSlide" Target="../notesSlides/notesSlide39.xml" /><Relationship Id="rId3" Type="http://schemas.openxmlformats.org/officeDocument/2006/relationships/tags" Target="../tags/tag522.xml" /><Relationship Id="rId4" Type="http://schemas.openxmlformats.org/officeDocument/2006/relationships/tags" Target="../tags/tag523.xml" /><Relationship Id="rId5" Type="http://schemas.openxmlformats.org/officeDocument/2006/relationships/tags" Target="../tags/tag524.xml" /><Relationship Id="rId6" Type="http://schemas.openxmlformats.org/officeDocument/2006/relationships/tags" Target="../tags/tag525.xml" /><Relationship Id="rId7" Type="http://schemas.openxmlformats.org/officeDocument/2006/relationships/tags" Target="../tags/tag526.xml" /><Relationship Id="rId8" Type="http://schemas.openxmlformats.org/officeDocument/2006/relationships/tags" Target="../tags/tag527.xml" /><Relationship Id="rId9" Type="http://schemas.openxmlformats.org/officeDocument/2006/relationships/tags" Target="../tags/tag528.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546.xml" /><Relationship Id="rId11" Type="http://schemas.openxmlformats.org/officeDocument/2006/relationships/tags" Target="../tags/tag547.xml" /><Relationship Id="rId12" Type="http://schemas.openxmlformats.org/officeDocument/2006/relationships/tags" Target="../tags/tag548.xml" /><Relationship Id="rId13" Type="http://schemas.openxmlformats.org/officeDocument/2006/relationships/tags" Target="../tags/tag549.xml" /><Relationship Id="rId14" Type="http://schemas.openxmlformats.org/officeDocument/2006/relationships/tags" Target="../tags/tag550.xml" /><Relationship Id="rId15" Type="http://schemas.openxmlformats.org/officeDocument/2006/relationships/tags" Target="../tags/tag551.xml" /><Relationship Id="rId2" Type="http://schemas.openxmlformats.org/officeDocument/2006/relationships/notesSlide" Target="../notesSlides/notesSlide40.xml" /><Relationship Id="rId3" Type="http://schemas.openxmlformats.org/officeDocument/2006/relationships/tags" Target="../tags/tag539.xml" /><Relationship Id="rId4" Type="http://schemas.openxmlformats.org/officeDocument/2006/relationships/tags" Target="../tags/tag540.xml" /><Relationship Id="rId5" Type="http://schemas.openxmlformats.org/officeDocument/2006/relationships/tags" Target="../tags/tag541.xml" /><Relationship Id="rId6" Type="http://schemas.openxmlformats.org/officeDocument/2006/relationships/tags" Target="../tags/tag542.xml" /><Relationship Id="rId7" Type="http://schemas.openxmlformats.org/officeDocument/2006/relationships/tags" Target="../tags/tag543.xml" /><Relationship Id="rId8" Type="http://schemas.openxmlformats.org/officeDocument/2006/relationships/tags" Target="../tags/tag544.xml" /><Relationship Id="rId9" Type="http://schemas.openxmlformats.org/officeDocument/2006/relationships/tags" Target="../tags/tag545.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63.xml" /><Relationship Id="rId11" Type="http://schemas.openxmlformats.org/officeDocument/2006/relationships/tags" Target="../tags/tag564.xml" /><Relationship Id="rId12" Type="http://schemas.openxmlformats.org/officeDocument/2006/relationships/tags" Target="../tags/tag565.xml" /><Relationship Id="rId13" Type="http://schemas.openxmlformats.org/officeDocument/2006/relationships/tags" Target="../tags/tag566.xml" /><Relationship Id="rId14" Type="http://schemas.openxmlformats.org/officeDocument/2006/relationships/tags" Target="../tags/tag567.xml" /><Relationship Id="rId15" Type="http://schemas.openxmlformats.org/officeDocument/2006/relationships/tags" Target="../tags/tag568.xml" /><Relationship Id="rId16" Type="http://schemas.openxmlformats.org/officeDocument/2006/relationships/tags" Target="../tags/tag569.xml" /><Relationship Id="rId17" Type="http://schemas.openxmlformats.org/officeDocument/2006/relationships/tags" Target="../tags/tag570.xml" /><Relationship Id="rId18" Type="http://schemas.openxmlformats.org/officeDocument/2006/relationships/tags" Target="../tags/tag571.xml" /><Relationship Id="rId19" Type="http://schemas.openxmlformats.org/officeDocument/2006/relationships/tags" Target="../tags/tag572.xml" /><Relationship Id="rId2" Type="http://schemas.openxmlformats.org/officeDocument/2006/relationships/notesSlide" Target="../notesSlides/notesSlide41.xml" /><Relationship Id="rId20" Type="http://schemas.openxmlformats.org/officeDocument/2006/relationships/tags" Target="../tags/tag573.xml" /><Relationship Id="rId21" Type="http://schemas.openxmlformats.org/officeDocument/2006/relationships/tags" Target="../tags/tag574.xml" /><Relationship Id="rId22" Type="http://schemas.openxmlformats.org/officeDocument/2006/relationships/tags" Target="../tags/tag575.xml" /><Relationship Id="rId23" Type="http://schemas.openxmlformats.org/officeDocument/2006/relationships/tags" Target="../tags/tag576.xml" /><Relationship Id="rId24" Type="http://schemas.openxmlformats.org/officeDocument/2006/relationships/tags" Target="../tags/tag577.xml" /><Relationship Id="rId25" Type="http://schemas.openxmlformats.org/officeDocument/2006/relationships/tags" Target="../tags/tag578.xml" /><Relationship Id="rId26" Type="http://schemas.openxmlformats.org/officeDocument/2006/relationships/tags" Target="../tags/tag579.xml" /><Relationship Id="rId27" Type="http://schemas.openxmlformats.org/officeDocument/2006/relationships/tags" Target="../tags/tag580.xml" /><Relationship Id="rId3" Type="http://schemas.openxmlformats.org/officeDocument/2006/relationships/tags" Target="../tags/tag556.xml" /><Relationship Id="rId4" Type="http://schemas.openxmlformats.org/officeDocument/2006/relationships/tags" Target="../tags/tag557.xml" /><Relationship Id="rId5" Type="http://schemas.openxmlformats.org/officeDocument/2006/relationships/tags" Target="../tags/tag558.xml" /><Relationship Id="rId6" Type="http://schemas.openxmlformats.org/officeDocument/2006/relationships/tags" Target="../tags/tag559.xml" /><Relationship Id="rId7" Type="http://schemas.openxmlformats.org/officeDocument/2006/relationships/tags" Target="../tags/tag560.xml" /><Relationship Id="rId8" Type="http://schemas.openxmlformats.org/officeDocument/2006/relationships/tags" Target="../tags/tag561.xml" /><Relationship Id="rId9" Type="http://schemas.openxmlformats.org/officeDocument/2006/relationships/tags" Target="../tags/tag562.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92.xml" /><Relationship Id="rId11" Type="http://schemas.openxmlformats.org/officeDocument/2006/relationships/tags" Target="../tags/tag593.xml" /><Relationship Id="rId12" Type="http://schemas.openxmlformats.org/officeDocument/2006/relationships/tags" Target="../tags/tag594.xml" /><Relationship Id="rId13" Type="http://schemas.openxmlformats.org/officeDocument/2006/relationships/tags" Target="../tags/tag595.xml" /><Relationship Id="rId14" Type="http://schemas.openxmlformats.org/officeDocument/2006/relationships/tags" Target="../tags/tag596.xml" /><Relationship Id="rId15" Type="http://schemas.openxmlformats.org/officeDocument/2006/relationships/tags" Target="../tags/tag597.xml" /><Relationship Id="rId16" Type="http://schemas.openxmlformats.org/officeDocument/2006/relationships/tags" Target="../tags/tag598.xml" /><Relationship Id="rId17" Type="http://schemas.openxmlformats.org/officeDocument/2006/relationships/tags" Target="../tags/tag599.xml" /><Relationship Id="rId18" Type="http://schemas.openxmlformats.org/officeDocument/2006/relationships/tags" Target="../tags/tag600.xml" /><Relationship Id="rId19" Type="http://schemas.openxmlformats.org/officeDocument/2006/relationships/tags" Target="../tags/tag601.xml" /><Relationship Id="rId2" Type="http://schemas.openxmlformats.org/officeDocument/2006/relationships/notesSlide" Target="../notesSlides/notesSlide42.xml" /><Relationship Id="rId20" Type="http://schemas.openxmlformats.org/officeDocument/2006/relationships/tags" Target="../tags/tag602.xml" /><Relationship Id="rId21" Type="http://schemas.openxmlformats.org/officeDocument/2006/relationships/tags" Target="../tags/tag603.xml" /><Relationship Id="rId3" Type="http://schemas.openxmlformats.org/officeDocument/2006/relationships/tags" Target="../tags/tag585.xml" /><Relationship Id="rId4" Type="http://schemas.openxmlformats.org/officeDocument/2006/relationships/tags" Target="../tags/tag586.xml" /><Relationship Id="rId5" Type="http://schemas.openxmlformats.org/officeDocument/2006/relationships/tags" Target="../tags/tag587.xml" /><Relationship Id="rId6" Type="http://schemas.openxmlformats.org/officeDocument/2006/relationships/tags" Target="../tags/tag588.xml" /><Relationship Id="rId7" Type="http://schemas.openxmlformats.org/officeDocument/2006/relationships/tags" Target="../tags/tag589.xml" /><Relationship Id="rId8" Type="http://schemas.openxmlformats.org/officeDocument/2006/relationships/tags" Target="../tags/tag590.xml" /><Relationship Id="rId9" Type="http://schemas.openxmlformats.org/officeDocument/2006/relationships/tags" Target="../tags/tag591.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615.xml" /><Relationship Id="rId11" Type="http://schemas.openxmlformats.org/officeDocument/2006/relationships/tags" Target="../tags/tag616.xml" /><Relationship Id="rId12" Type="http://schemas.openxmlformats.org/officeDocument/2006/relationships/tags" Target="../tags/tag617.xml" /><Relationship Id="rId13" Type="http://schemas.openxmlformats.org/officeDocument/2006/relationships/tags" Target="../tags/tag618.xml" /><Relationship Id="rId14" Type="http://schemas.openxmlformats.org/officeDocument/2006/relationships/tags" Target="../tags/tag619.xml" /><Relationship Id="rId15" Type="http://schemas.openxmlformats.org/officeDocument/2006/relationships/tags" Target="../tags/tag620.xml" /><Relationship Id="rId16" Type="http://schemas.openxmlformats.org/officeDocument/2006/relationships/tags" Target="../tags/tag621.xml" /><Relationship Id="rId17" Type="http://schemas.openxmlformats.org/officeDocument/2006/relationships/tags" Target="../tags/tag622.xml" /><Relationship Id="rId18" Type="http://schemas.openxmlformats.org/officeDocument/2006/relationships/tags" Target="../tags/tag623.xml" /><Relationship Id="rId19" Type="http://schemas.openxmlformats.org/officeDocument/2006/relationships/tags" Target="../tags/tag624.xml" /><Relationship Id="rId2" Type="http://schemas.openxmlformats.org/officeDocument/2006/relationships/notesSlide" Target="../notesSlides/notesSlide43.xml" /><Relationship Id="rId20" Type="http://schemas.openxmlformats.org/officeDocument/2006/relationships/tags" Target="../tags/tag625.xml" /><Relationship Id="rId21" Type="http://schemas.openxmlformats.org/officeDocument/2006/relationships/tags" Target="../tags/tag626.xml" /><Relationship Id="rId3" Type="http://schemas.openxmlformats.org/officeDocument/2006/relationships/tags" Target="../tags/tag608.xml" /><Relationship Id="rId4" Type="http://schemas.openxmlformats.org/officeDocument/2006/relationships/tags" Target="../tags/tag609.xml" /><Relationship Id="rId5" Type="http://schemas.openxmlformats.org/officeDocument/2006/relationships/tags" Target="../tags/tag610.xml" /><Relationship Id="rId6" Type="http://schemas.openxmlformats.org/officeDocument/2006/relationships/tags" Target="../tags/tag611.xml" /><Relationship Id="rId7" Type="http://schemas.openxmlformats.org/officeDocument/2006/relationships/tags" Target="../tags/tag612.xml" /><Relationship Id="rId8" Type="http://schemas.openxmlformats.org/officeDocument/2006/relationships/tags" Target="../tags/tag613.xml" /><Relationship Id="rId9" Type="http://schemas.openxmlformats.org/officeDocument/2006/relationships/tags" Target="../tags/tag614.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638.xml" /><Relationship Id="rId11" Type="http://schemas.openxmlformats.org/officeDocument/2006/relationships/tags" Target="../tags/tag639.xml" /><Relationship Id="rId12" Type="http://schemas.openxmlformats.org/officeDocument/2006/relationships/tags" Target="../tags/tag640.xml" /><Relationship Id="rId13" Type="http://schemas.openxmlformats.org/officeDocument/2006/relationships/tags" Target="../tags/tag641.xml" /><Relationship Id="rId14" Type="http://schemas.openxmlformats.org/officeDocument/2006/relationships/tags" Target="../tags/tag642.xml" /><Relationship Id="rId15" Type="http://schemas.openxmlformats.org/officeDocument/2006/relationships/tags" Target="../tags/tag643.xml" /><Relationship Id="rId16" Type="http://schemas.openxmlformats.org/officeDocument/2006/relationships/tags" Target="../tags/tag644.xml" /><Relationship Id="rId17" Type="http://schemas.openxmlformats.org/officeDocument/2006/relationships/tags" Target="../tags/tag645.xml" /><Relationship Id="rId18" Type="http://schemas.openxmlformats.org/officeDocument/2006/relationships/tags" Target="../tags/tag646.xml" /><Relationship Id="rId19" Type="http://schemas.openxmlformats.org/officeDocument/2006/relationships/tags" Target="../tags/tag647.xml" /><Relationship Id="rId2" Type="http://schemas.openxmlformats.org/officeDocument/2006/relationships/notesSlide" Target="../notesSlides/notesSlide44.xml" /><Relationship Id="rId3" Type="http://schemas.openxmlformats.org/officeDocument/2006/relationships/tags" Target="../tags/tag631.xml" /><Relationship Id="rId4" Type="http://schemas.openxmlformats.org/officeDocument/2006/relationships/tags" Target="../tags/tag632.xml" /><Relationship Id="rId5" Type="http://schemas.openxmlformats.org/officeDocument/2006/relationships/tags" Target="../tags/tag633.xml" /><Relationship Id="rId6" Type="http://schemas.openxmlformats.org/officeDocument/2006/relationships/tags" Target="../tags/tag634.xml" /><Relationship Id="rId7" Type="http://schemas.openxmlformats.org/officeDocument/2006/relationships/tags" Target="../tags/tag635.xml" /><Relationship Id="rId8" Type="http://schemas.openxmlformats.org/officeDocument/2006/relationships/tags" Target="../tags/tag636.xml" /><Relationship Id="rId9" Type="http://schemas.openxmlformats.org/officeDocument/2006/relationships/tags" Target="../tags/tag637.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5.xml" /><Relationship Id="rId3" Type="http://schemas.openxmlformats.org/officeDocument/2006/relationships/tags" Target="../tags/tag652.xml" /><Relationship Id="rId4" Type="http://schemas.openxmlformats.org/officeDocument/2006/relationships/tags" Target="../tags/tag653.xml" /><Relationship Id="rId5" Type="http://schemas.openxmlformats.org/officeDocument/2006/relationships/tags" Target="../tags/tag654.xml" /><Relationship Id="rId6" Type="http://schemas.openxmlformats.org/officeDocument/2006/relationships/tags" Target="../tags/tag655.xml" /><Relationship Id="rId7" Type="http://schemas.openxmlformats.org/officeDocument/2006/relationships/tags" Target="../tags/tag656.xml" /><Relationship Id="rId8" Type="http://schemas.openxmlformats.org/officeDocument/2006/relationships/tags" Target="../tags/tag657.xml" /><Relationship Id="rId9" Type="http://schemas.openxmlformats.org/officeDocument/2006/relationships/tags" Target="../tags/tag65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tags" Target="../tags/tag102.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670.xml" /><Relationship Id="rId11" Type="http://schemas.openxmlformats.org/officeDocument/2006/relationships/tags" Target="../tags/tag671.xml" /><Relationship Id="rId2" Type="http://schemas.openxmlformats.org/officeDocument/2006/relationships/notesSlide" Target="../notesSlides/notesSlide46.xml" /><Relationship Id="rId3" Type="http://schemas.openxmlformats.org/officeDocument/2006/relationships/tags" Target="../tags/tag663.xml" /><Relationship Id="rId4" Type="http://schemas.openxmlformats.org/officeDocument/2006/relationships/tags" Target="../tags/tag664.xml" /><Relationship Id="rId5" Type="http://schemas.openxmlformats.org/officeDocument/2006/relationships/tags" Target="../tags/tag665.xml" /><Relationship Id="rId6" Type="http://schemas.openxmlformats.org/officeDocument/2006/relationships/tags" Target="../tags/tag666.xml" /><Relationship Id="rId7" Type="http://schemas.openxmlformats.org/officeDocument/2006/relationships/tags" Target="../tags/tag667.xml" /><Relationship Id="rId8" Type="http://schemas.openxmlformats.org/officeDocument/2006/relationships/tags" Target="../tags/tag668.xml" /><Relationship Id="rId9" Type="http://schemas.openxmlformats.org/officeDocument/2006/relationships/tags" Target="../tags/tag669.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683.xml" /><Relationship Id="rId11" Type="http://schemas.openxmlformats.org/officeDocument/2006/relationships/tags" Target="../tags/tag684.xml" /><Relationship Id="rId2" Type="http://schemas.openxmlformats.org/officeDocument/2006/relationships/notesSlide" Target="../notesSlides/notesSlide47.xml" /><Relationship Id="rId3" Type="http://schemas.openxmlformats.org/officeDocument/2006/relationships/tags" Target="../tags/tag676.xml" /><Relationship Id="rId4" Type="http://schemas.openxmlformats.org/officeDocument/2006/relationships/tags" Target="../tags/tag677.xml" /><Relationship Id="rId5" Type="http://schemas.openxmlformats.org/officeDocument/2006/relationships/tags" Target="../tags/tag678.xml" /><Relationship Id="rId6" Type="http://schemas.openxmlformats.org/officeDocument/2006/relationships/tags" Target="../tags/tag679.xml" /><Relationship Id="rId7" Type="http://schemas.openxmlformats.org/officeDocument/2006/relationships/tags" Target="../tags/tag680.xml" /><Relationship Id="rId8" Type="http://schemas.openxmlformats.org/officeDocument/2006/relationships/tags" Target="../tags/tag681.xml" /><Relationship Id="rId9" Type="http://schemas.openxmlformats.org/officeDocument/2006/relationships/tags" Target="../tags/tag682.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696.xml" /><Relationship Id="rId11" Type="http://schemas.openxmlformats.org/officeDocument/2006/relationships/tags" Target="../tags/tag697.xml" /><Relationship Id="rId2" Type="http://schemas.openxmlformats.org/officeDocument/2006/relationships/notesSlide" Target="../notesSlides/notesSlide48.xml" /><Relationship Id="rId3" Type="http://schemas.openxmlformats.org/officeDocument/2006/relationships/tags" Target="../tags/tag689.xml" /><Relationship Id="rId4" Type="http://schemas.openxmlformats.org/officeDocument/2006/relationships/tags" Target="../tags/tag690.xml" /><Relationship Id="rId5" Type="http://schemas.openxmlformats.org/officeDocument/2006/relationships/tags" Target="../tags/tag691.xml" /><Relationship Id="rId6" Type="http://schemas.openxmlformats.org/officeDocument/2006/relationships/tags" Target="../tags/tag692.xml" /><Relationship Id="rId7" Type="http://schemas.openxmlformats.org/officeDocument/2006/relationships/tags" Target="../tags/tag693.xml" /><Relationship Id="rId8" Type="http://schemas.openxmlformats.org/officeDocument/2006/relationships/tags" Target="../tags/tag694.xml" /><Relationship Id="rId9" Type="http://schemas.openxmlformats.org/officeDocument/2006/relationships/tags" Target="../tags/tag695.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709.xml" /><Relationship Id="rId11" Type="http://schemas.openxmlformats.org/officeDocument/2006/relationships/tags" Target="../tags/tag710.xml" /><Relationship Id="rId12" Type="http://schemas.openxmlformats.org/officeDocument/2006/relationships/tags" Target="../tags/tag711.xml" /><Relationship Id="rId13" Type="http://schemas.openxmlformats.org/officeDocument/2006/relationships/tags" Target="../tags/tag712.xml" /><Relationship Id="rId14" Type="http://schemas.openxmlformats.org/officeDocument/2006/relationships/tags" Target="../tags/tag713.xml" /><Relationship Id="rId2" Type="http://schemas.openxmlformats.org/officeDocument/2006/relationships/notesSlide" Target="../notesSlides/notesSlide49.xml" /><Relationship Id="rId3" Type="http://schemas.openxmlformats.org/officeDocument/2006/relationships/tags" Target="../tags/tag702.xml" /><Relationship Id="rId4" Type="http://schemas.openxmlformats.org/officeDocument/2006/relationships/tags" Target="../tags/tag703.xml" /><Relationship Id="rId5" Type="http://schemas.openxmlformats.org/officeDocument/2006/relationships/tags" Target="../tags/tag704.xml" /><Relationship Id="rId6" Type="http://schemas.openxmlformats.org/officeDocument/2006/relationships/tags" Target="../tags/tag705.xml" /><Relationship Id="rId7" Type="http://schemas.openxmlformats.org/officeDocument/2006/relationships/tags" Target="../tags/tag706.xml" /><Relationship Id="rId8" Type="http://schemas.openxmlformats.org/officeDocument/2006/relationships/tags" Target="../tags/tag707.xml" /><Relationship Id="rId9" Type="http://schemas.openxmlformats.org/officeDocument/2006/relationships/tags" Target="../tags/tag708.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725.xml" /><Relationship Id="rId11" Type="http://schemas.openxmlformats.org/officeDocument/2006/relationships/tags" Target="../tags/tag726.xml" /><Relationship Id="rId12" Type="http://schemas.openxmlformats.org/officeDocument/2006/relationships/tags" Target="../tags/tag727.xml" /><Relationship Id="rId13" Type="http://schemas.openxmlformats.org/officeDocument/2006/relationships/image" Target="../media/image19.png" /><Relationship Id="rId14" Type="http://schemas.openxmlformats.org/officeDocument/2006/relationships/tags" Target="../tags/tag728.xml" /><Relationship Id="rId15" Type="http://schemas.openxmlformats.org/officeDocument/2006/relationships/image" Target="../media/image20.png" /><Relationship Id="rId16" Type="http://schemas.openxmlformats.org/officeDocument/2006/relationships/tags" Target="../tags/tag729.xml" /><Relationship Id="rId17" Type="http://schemas.openxmlformats.org/officeDocument/2006/relationships/image" Target="../media/image21.png" /><Relationship Id="rId18" Type="http://schemas.openxmlformats.org/officeDocument/2006/relationships/tags" Target="../tags/tag730.xml" /><Relationship Id="rId2" Type="http://schemas.openxmlformats.org/officeDocument/2006/relationships/notesSlide" Target="../notesSlides/notesSlide50.xml" /><Relationship Id="rId3" Type="http://schemas.openxmlformats.org/officeDocument/2006/relationships/tags" Target="../tags/tag718.xml" /><Relationship Id="rId4" Type="http://schemas.openxmlformats.org/officeDocument/2006/relationships/tags" Target="../tags/tag719.xml" /><Relationship Id="rId5" Type="http://schemas.openxmlformats.org/officeDocument/2006/relationships/tags" Target="../tags/tag720.xml" /><Relationship Id="rId6" Type="http://schemas.openxmlformats.org/officeDocument/2006/relationships/tags" Target="../tags/tag721.xml" /><Relationship Id="rId7" Type="http://schemas.openxmlformats.org/officeDocument/2006/relationships/tags" Target="../tags/tag722.xml" /><Relationship Id="rId8" Type="http://schemas.openxmlformats.org/officeDocument/2006/relationships/tags" Target="../tags/tag723.xml" /><Relationship Id="rId9" Type="http://schemas.openxmlformats.org/officeDocument/2006/relationships/tags" Target="../tags/tag72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7.xml" /><Relationship Id="rId3" Type="http://schemas.openxmlformats.org/officeDocument/2006/relationships/tags" Target="../tags/tag107.xml" /><Relationship Id="rId4" Type="http://schemas.openxmlformats.org/officeDocument/2006/relationships/tags" Target="../tags/tag108.xml" /><Relationship Id="rId5" Type="http://schemas.openxmlformats.org/officeDocument/2006/relationships/image" Target="../media/image10.jpeg" /><Relationship Id="rId6" Type="http://schemas.openxmlformats.org/officeDocument/2006/relationships/tags" Target="../tags/tag10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image" Target="../media/image11.png" /><Relationship Id="rId11" Type="http://schemas.openxmlformats.org/officeDocument/2006/relationships/tags" Target="../tags/tag117.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tags" Target="../tags/tag112.xml" /><Relationship Id="rId5" Type="http://schemas.openxmlformats.org/officeDocument/2006/relationships/tags" Target="../tags/tag113.xml" /><Relationship Id="rId6" Type="http://schemas.openxmlformats.org/officeDocument/2006/relationships/tags" Target="../tags/tag114.xml" /><Relationship Id="rId7" Type="http://schemas.openxmlformats.org/officeDocument/2006/relationships/tags" Target="../tags/tag115.xml" /><Relationship Id="rId8" Type="http://schemas.openxmlformats.org/officeDocument/2006/relationships/image" Target="../media/image10.jpeg" /><Relationship Id="rId9" Type="http://schemas.openxmlformats.org/officeDocument/2006/relationships/tags" Target="../tags/tag11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6" name="组合 5">
            <a:extLst>
              <a:ext uri="{FF2B5EF4-FFF2-40B4-BE49-F238E27FC236}">
                <a16:creationId xmlns:a16="http://schemas.microsoft.com/office/drawing/2014/main" id="{A40981AB-E5CC-0F6A-AC34-391822F72A67}"/>
              </a:ext>
            </a:extLst>
          </p:cNvPr>
          <p:cNvGrpSpPr/>
          <p:nvPr>
            <p:custDataLst>
              <p:tags r:id="rId3"/>
            </p:custDataLst>
          </p:nvPr>
        </p:nvGrpSpPr>
        <p:grpSpPr>
          <a:xfrm>
            <a:off x="3490914" y="3920259"/>
            <a:ext cx="5490005" cy="500893"/>
            <a:chOff x="3087259" y="3673123"/>
            <a:chExt cx="5490005" cy="500893"/>
          </a:xfrm>
        </p:grpSpPr>
        <p:sp>
          <p:nvSpPr>
            <p:cNvPr id="7" name="标题 3">
              <a:extLst>
                <a:ext uri="{FF2B5EF4-FFF2-40B4-BE49-F238E27FC236}">
                  <a16:creationId xmlns:a16="http://schemas.microsoft.com/office/drawing/2014/main" id="{E0CA33E1-FF54-F5A6-FAC7-C48345E85E67}"/>
                </a:ext>
              </a:extLst>
            </p:cNvPr>
            <p:cNvSpPr txBox="1"/>
            <p:nvPr>
              <p:custDataLst>
                <p:tags r:id="rId4"/>
              </p:custDataLst>
            </p:nvPr>
          </p:nvSpPr>
          <p:spPr>
            <a:xfrm>
              <a:off x="4962749" y="3673123"/>
              <a:ext cx="1739023" cy="500893"/>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20000"/>
                </a:lnSpc>
              </a:pPr>
              <a:r>
                <a:rPr kumimoji="0" lang="zh-CN" altLang="en-US" sz="2800" b="0" i="0" u="none" strike="noStrike" kern="1200" cap="none" spc="0" normalizeH="0" baseline="0" noProof="0">
                  <a:ln>
                    <a:noFill/>
                  </a:ln>
                  <a:solidFill>
                    <a:schemeClr val="accent2">
                      <a:lumMod val="50000"/>
                    </a:schemeClr>
                  </a:solidFill>
                  <a:effectLst/>
                  <a:uLnTx/>
                  <a:uFillTx/>
                  <a:latin typeface="思源黑体 CN Heavy" panose="020b0a00000000000000" pitchFamily="34" charset="-122"/>
                  <a:ea typeface="思源黑体 CN Heavy" panose="020b0a00000000000000" pitchFamily="34" charset="-122"/>
                  <a:cs typeface="+mn-cs"/>
                </a:rPr>
                <a:t>司马迁</a:t>
              </a:r>
              <a:endParaRPr lang="zh-CN" altLang="en-US" sz="3600" b="1">
                <a:solidFill>
                  <a:schemeClr val="accent2">
                    <a:lumMod val="50000"/>
                  </a:schemeClr>
                </a:solidFill>
                <a:latin typeface="思源黑体 CN Heavy" panose="020b0a00000000000000" pitchFamily="34" charset="-122"/>
                <a:ea typeface="思源黑体 CN Heavy" panose="020b0a00000000000000" pitchFamily="34" charset="-122"/>
              </a:endParaRPr>
            </a:p>
          </p:txBody>
        </p:sp>
        <p:pic>
          <p:nvPicPr>
            <p:cNvPr id="8" name="图片 7">
              <a:extLst>
                <a:ext uri="{FF2B5EF4-FFF2-40B4-BE49-F238E27FC236}">
                  <a16:creationId xmlns:a16="http://schemas.microsoft.com/office/drawing/2014/main" id="{8D00CD43-CA2F-B009-C8A2-62674AE743B1}"/>
                </a:ext>
              </a:extLst>
            </p:cNvPr>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3087259" y="3826115"/>
              <a:ext cx="5490005" cy="194911"/>
            </a:xfrm>
            <a:prstGeom prst="rect">
              <a:avLst/>
            </a:prstGeom>
          </p:spPr>
        </p:pic>
      </p:grpSp>
      <p:pic>
        <p:nvPicPr>
          <p:cNvPr id="9" name="图片 8">
            <a:extLst>
              <a:ext uri="{FF2B5EF4-FFF2-40B4-BE49-F238E27FC236}">
                <a16:creationId xmlns:a16="http://schemas.microsoft.com/office/drawing/2014/main" id="{05F22AD5-E7C8-271D-7DD8-A2CB9F922694}"/>
              </a:ext>
            </a:extLst>
          </p:cNvPr>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6941306" y="1726154"/>
            <a:ext cx="3052843" cy="648175"/>
          </a:xfrm>
          <a:prstGeom prst="rect">
            <a:avLst/>
          </a:prstGeom>
        </p:spPr>
      </p:pic>
      <p:pic>
        <p:nvPicPr>
          <p:cNvPr id="10" name="图片 9">
            <a:extLst>
              <a:ext uri="{FF2B5EF4-FFF2-40B4-BE49-F238E27FC236}">
                <a16:creationId xmlns:a16="http://schemas.microsoft.com/office/drawing/2014/main" id="{552A115F-4AF2-8C4D-C564-590928109286}"/>
              </a:ext>
            </a:extLst>
          </p:cNvPr>
          <p:cNvPicPr>
            <a:picLocks noChangeAspect="1"/>
          </p:cNvPicPr>
          <p:nvPr>
            <p:custDataLst>
              <p:tags r:id="rId10"/>
            </p:custDataLst>
          </p:nvPr>
        </p:nvPicPr>
        <p:blipFill>
          <a:blip r:embed="rId9">
            <a:extLst>
              <a:ext uri="{28A0092B-C50C-407E-A947-70E740481C1C}">
                <a14:useLocalDpi xmlns:a14="http://schemas.microsoft.com/office/drawing/2010/main" val="0"/>
              </a:ext>
            </a:extLst>
          </a:blip>
          <a:srcRect l="17595" t="5333" r="21938" b="65333"/>
          <a:stretch>
            <a:fillRect/>
          </a:stretch>
        </p:blipFill>
        <p:spPr>
          <a:xfrm flipH="1">
            <a:off x="1911911" y="1019175"/>
            <a:ext cx="1812363" cy="1017248"/>
          </a:xfrm>
          <a:prstGeom prst="rect">
            <a:avLst/>
          </a:prstGeom>
        </p:spPr>
      </p:pic>
      <p:pic>
        <p:nvPicPr>
          <p:cNvPr id="11" name="图片 10">
            <a:extLst>
              <a:ext uri="{FF2B5EF4-FFF2-40B4-BE49-F238E27FC236}">
                <a16:creationId xmlns:a16="http://schemas.microsoft.com/office/drawing/2014/main" id="{A92E5B80-519E-FC6B-A1E8-9DDE91F4FDCF}"/>
              </a:ext>
            </a:extLst>
          </p:cNvPr>
          <p:cNvPicPr>
            <a:picLocks noChangeAspect="1"/>
          </p:cNvPicPr>
          <p:nvPr>
            <p:custDataLst>
              <p:tags r:id="rId12"/>
            </p:custDataLst>
          </p:nvPr>
        </p:nvPicPr>
        <p:blipFill>
          <a:blip r:embed="rId11">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942975" y="3847714"/>
            <a:ext cx="3045071" cy="3045071"/>
          </a:xfrm>
          <a:prstGeom prst="rect">
            <a:avLst/>
          </a:prstGeom>
        </p:spPr>
      </p:pic>
      <p:sp>
        <p:nvSpPr>
          <p:cNvPr id="3" name="文本框 2">
            <a:extLst>
              <a:ext uri="{FF2B5EF4-FFF2-40B4-BE49-F238E27FC236}">
                <a16:creationId xmlns:a16="http://schemas.microsoft.com/office/drawing/2014/main" id="{E749E5BB-8B6D-06EB-430B-1D8C8BEC32EA}"/>
              </a:ext>
            </a:extLst>
          </p:cNvPr>
          <p:cNvSpPr txBox="1"/>
          <p:nvPr>
            <p:custDataLst>
              <p:tags r:id="rId13"/>
            </p:custDataLst>
          </p:nvPr>
        </p:nvSpPr>
        <p:spPr>
          <a:xfrm>
            <a:off x="3541454" y="2125064"/>
            <a:ext cx="5109091" cy="1569660"/>
          </a:xfrm>
          <a:prstGeom prst="rect">
            <a:avLst/>
          </a:prstGeom>
          <a:noFill/>
        </p:spPr>
        <p:txBody>
          <a:bodyPr wrap="none" rtlCol="0">
            <a:spAutoFit/>
          </a:bodyPr>
          <a:lstStyle/>
          <a:p>
            <a:r>
              <a:rPr lang="zh-CN" altLang="en-US" sz="9600">
                <a:latin typeface="华文行楷" panose="02010800040101010101" pitchFamily="2" charset="-122"/>
                <a:ea typeface="华文行楷" panose="02010800040101010101" pitchFamily="2" charset="-122"/>
              </a:rPr>
              <a:t>屈原列传</a:t>
            </a:r>
          </a:p>
        </p:txBody>
      </p:sp>
    </p:spTree>
    <p:extLst>
      <p:ext uri="{BB962C8B-B14F-4D97-AF65-F5344CB8AC3E}">
        <p14:creationId xmlns:p14="http://schemas.microsoft.com/office/powerpoint/2010/main" val="1996405367"/>
      </p:ext>
    </p:extLst>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文本框 2"/>
          <p:cNvSpPr txBox="1"/>
          <p:nvPr>
            <p:custDataLst>
              <p:tags r:id="rId4"/>
            </p:custDataLst>
          </p:nvPr>
        </p:nvSpPr>
        <p:spPr>
          <a:xfrm>
            <a:off x="288925" y="1035701"/>
            <a:ext cx="9022580" cy="4465646"/>
          </a:xfrm>
          <a:prstGeom prst="rect">
            <a:avLst/>
          </a:prstGeom>
          <a:noFill/>
        </p:spPr>
        <p:txBody>
          <a:bodyPr wrap="square" rtlCol="0">
            <a:spAutoFit/>
          </a:bodyPr>
          <a:lstStyle/>
          <a:p>
            <a:pPr marL="457200" indent="-457200">
              <a:lnSpc>
                <a:spcPct val="150000"/>
              </a:lnSpc>
              <a:buFont typeface="Wingdings" panose="05000000000000000000" pitchFamily="2" charset="2"/>
              <a:buChar char="u"/>
            </a:pPr>
            <a:r>
              <a:rPr lang="zh-CN" altLang="en-US" sz="2400">
                <a:latin typeface="思源黑体 CN Heavy" panose="020b0a00000000000000" pitchFamily="34" charset="-122"/>
                <a:ea typeface="思源黑体 CN Heavy" panose="020b0a00000000000000" pitchFamily="34" charset="-122"/>
                <a:cs typeface="方正粗圆简体" panose="03000509000000000000" charset="-122"/>
              </a:rPr>
              <a:t>他是“楚辞”的创立者和代表作者，</a:t>
            </a:r>
            <a:r>
              <a:rPr lang="zh-CN" altLang="en-US" sz="2400">
                <a:solidFill>
                  <a:srgbClr val="C00000"/>
                </a:solidFill>
                <a:latin typeface="思源黑体 CN Heavy" panose="020b0a00000000000000" pitchFamily="34" charset="-122"/>
                <a:ea typeface="思源黑体 CN Heavy" panose="020b0a00000000000000" pitchFamily="34" charset="-122"/>
                <a:cs typeface="方正粗圆简体" panose="03000509000000000000" charset="-122"/>
              </a:rPr>
              <a:t>开辟了“香草美人”的传统。</a:t>
            </a:r>
            <a:endParaRPr lang="en-US" altLang="zh-CN" sz="2400">
              <a:solidFill>
                <a:srgbClr val="C00000"/>
              </a:solidFill>
              <a:latin typeface="思源黑体 CN Heavy" panose="020b0a00000000000000" pitchFamily="34" charset="-122"/>
              <a:ea typeface="思源黑体 CN Heavy" panose="020b0a00000000000000" pitchFamily="34" charset="-122"/>
              <a:cs typeface="方正粗圆简体" panose="03000509000000000000" charset="-122"/>
            </a:endParaRPr>
          </a:p>
          <a:p>
            <a:pPr marL="457200" indent="-457200">
              <a:lnSpc>
                <a:spcPct val="150000"/>
              </a:lnSpc>
              <a:buFont typeface="Wingdings" panose="05000000000000000000" pitchFamily="2" charset="2"/>
              <a:buChar char="u"/>
            </a:pPr>
            <a:r>
              <a:rPr lang="zh-CN" altLang="en-US" sz="2400">
                <a:latin typeface="思源黑体 CN Heavy" panose="020b0a00000000000000" pitchFamily="34" charset="-122"/>
                <a:ea typeface="思源黑体 CN Heavy" panose="020b0a00000000000000" pitchFamily="34" charset="-122"/>
                <a:cs typeface="方正粗圆简体" panose="03000509000000000000" charset="-122"/>
              </a:rPr>
              <a:t>屈原的出现，标志着中国诗歌进入了一个由集体歌唱到个人独创的新时代。</a:t>
            </a:r>
            <a:endParaRPr lang="en-US" altLang="zh-CN" sz="2400">
              <a:latin typeface="思源黑体 CN Heavy" panose="020b0a00000000000000" pitchFamily="34" charset="-122"/>
              <a:ea typeface="思源黑体 CN Heavy" panose="020b0a00000000000000" pitchFamily="34" charset="-122"/>
              <a:cs typeface="方正粗圆简体" panose="03000509000000000000" charset="-122"/>
            </a:endParaRPr>
          </a:p>
          <a:p>
            <a:pPr marL="457200" indent="-457200">
              <a:lnSpc>
                <a:spcPct val="150000"/>
              </a:lnSpc>
              <a:buFont typeface="Wingdings" panose="05000000000000000000" pitchFamily="2" charset="2"/>
              <a:buChar char="u"/>
            </a:pPr>
            <a:r>
              <a:rPr lang="zh-CN" altLang="en-US" sz="2400">
                <a:latin typeface="思源黑体 CN Heavy" panose="020b0a00000000000000" pitchFamily="34" charset="-122"/>
                <a:ea typeface="思源黑体 CN Heavy" panose="020b0a00000000000000" pitchFamily="34" charset="-122"/>
                <a:cs typeface="方正粗圆简体" panose="03000509000000000000" charset="-122"/>
              </a:rPr>
              <a:t>他被后人称为“</a:t>
            </a:r>
            <a:r>
              <a:rPr lang="zh-CN" altLang="en-US" sz="2400">
                <a:solidFill>
                  <a:srgbClr val="FF0000"/>
                </a:solidFill>
                <a:latin typeface="思源黑体 CN Heavy" panose="020b0a00000000000000" pitchFamily="34" charset="-122"/>
                <a:ea typeface="思源黑体 CN Heavy" panose="020b0a00000000000000" pitchFamily="34" charset="-122"/>
                <a:cs typeface="方正粗圆简体" panose="03000509000000000000" charset="-122"/>
              </a:rPr>
              <a:t>诗魂"。 </a:t>
            </a:r>
            <a:endParaRPr lang="en-US" altLang="zh-CN" sz="2400">
              <a:solidFill>
                <a:srgbClr val="FF0000"/>
              </a:solidFill>
              <a:latin typeface="思源黑体 CN Heavy" panose="020b0a00000000000000" pitchFamily="34" charset="-122"/>
              <a:ea typeface="思源黑体 CN Heavy" panose="020b0a00000000000000" pitchFamily="34" charset="-122"/>
              <a:cs typeface="方正粗圆简体" panose="03000509000000000000" charset="-122"/>
            </a:endParaRPr>
          </a:p>
          <a:p>
            <a:pPr marL="457200" indent="-457200">
              <a:lnSpc>
                <a:spcPct val="150000"/>
              </a:lnSpc>
              <a:buFont typeface="Wingdings" panose="05000000000000000000" pitchFamily="2" charset="2"/>
              <a:buChar char="u"/>
            </a:pPr>
            <a:r>
              <a:rPr lang="zh-CN" altLang="en-US" sz="2400">
                <a:latin typeface="思源黑体 CN Heavy" panose="020b0a00000000000000" pitchFamily="34" charset="-122"/>
                <a:ea typeface="思源黑体 CN Heavy" panose="020b0a00000000000000" pitchFamily="34" charset="-122"/>
                <a:cs typeface="方正粗圆简体" panose="03000509000000000000" charset="-122"/>
              </a:rPr>
              <a:t>主要作品有</a:t>
            </a:r>
            <a:r>
              <a:rPr lang="en-US" altLang="zh-CN" sz="2400">
                <a:solidFill>
                  <a:srgbClr val="C00000"/>
                </a:solidFill>
                <a:latin typeface="思源黑体 CN Heavy" panose="020b0a00000000000000" pitchFamily="34" charset="-122"/>
                <a:ea typeface="思源黑体 CN Heavy" panose="020b0a00000000000000" pitchFamily="34" charset="-122"/>
                <a:cs typeface="方正粗圆简体" panose="03000509000000000000" charset="-122"/>
              </a:rPr>
              <a:t>《</a:t>
            </a:r>
            <a:r>
              <a:rPr lang="zh-CN" altLang="en-US" sz="2400">
                <a:solidFill>
                  <a:srgbClr val="C00000"/>
                </a:solidFill>
                <a:latin typeface="思源黑体 CN Heavy" panose="020b0a00000000000000" pitchFamily="34" charset="-122"/>
                <a:ea typeface="思源黑体 CN Heavy" panose="020b0a00000000000000" pitchFamily="34" charset="-122"/>
                <a:cs typeface="方正粗圆简体" panose="03000509000000000000" charset="-122"/>
              </a:rPr>
              <a:t>离骚</a:t>
            </a:r>
            <a:r>
              <a:rPr lang="en-US" altLang="zh-CN" sz="2400">
                <a:solidFill>
                  <a:srgbClr val="C00000"/>
                </a:solidFill>
                <a:latin typeface="思源黑体 CN Heavy" panose="020b0a00000000000000" pitchFamily="34" charset="-122"/>
                <a:ea typeface="思源黑体 CN Heavy" panose="020b0a00000000000000" pitchFamily="34" charset="-122"/>
                <a:cs typeface="方正粗圆简体" panose="03000509000000000000" charset="-122"/>
              </a:rPr>
              <a:t>》《</a:t>
            </a:r>
            <a:r>
              <a:rPr lang="zh-CN" altLang="en-US" sz="2400">
                <a:solidFill>
                  <a:srgbClr val="C00000"/>
                </a:solidFill>
                <a:latin typeface="思源黑体 CN Heavy" panose="020b0a00000000000000" pitchFamily="34" charset="-122"/>
                <a:ea typeface="思源黑体 CN Heavy" panose="020b0a00000000000000" pitchFamily="34" charset="-122"/>
                <a:cs typeface="方正粗圆简体" panose="03000509000000000000" charset="-122"/>
              </a:rPr>
              <a:t>九歌</a:t>
            </a:r>
            <a:r>
              <a:rPr lang="en-US" altLang="zh-CN" sz="2400">
                <a:solidFill>
                  <a:srgbClr val="C00000"/>
                </a:solidFill>
                <a:latin typeface="思源黑体 CN Heavy" panose="020b0a00000000000000" pitchFamily="34" charset="-122"/>
                <a:ea typeface="思源黑体 CN Heavy" panose="020b0a00000000000000" pitchFamily="34" charset="-122"/>
                <a:cs typeface="方正粗圆简体" panose="03000509000000000000" charset="-122"/>
              </a:rPr>
              <a:t>》《</a:t>
            </a:r>
            <a:r>
              <a:rPr lang="zh-CN" altLang="en-US" sz="2400">
                <a:solidFill>
                  <a:srgbClr val="C00000"/>
                </a:solidFill>
                <a:latin typeface="思源黑体 CN Heavy" panose="020b0a00000000000000" pitchFamily="34" charset="-122"/>
                <a:ea typeface="思源黑体 CN Heavy" panose="020b0a00000000000000" pitchFamily="34" charset="-122"/>
                <a:cs typeface="方正粗圆简体" panose="03000509000000000000" charset="-122"/>
              </a:rPr>
              <a:t>九章</a:t>
            </a:r>
            <a:r>
              <a:rPr lang="en-US" altLang="zh-CN" sz="2400">
                <a:solidFill>
                  <a:srgbClr val="C00000"/>
                </a:solidFill>
                <a:latin typeface="思源黑体 CN Heavy" panose="020b0a00000000000000" pitchFamily="34" charset="-122"/>
                <a:ea typeface="思源黑体 CN Heavy" panose="020b0a00000000000000" pitchFamily="34" charset="-122"/>
                <a:cs typeface="方正粗圆简体" panose="03000509000000000000" charset="-122"/>
              </a:rPr>
              <a:t>》《</a:t>
            </a:r>
            <a:r>
              <a:rPr lang="zh-CN" altLang="en-US" sz="2400">
                <a:solidFill>
                  <a:srgbClr val="C00000"/>
                </a:solidFill>
                <a:latin typeface="思源黑体 CN Heavy" panose="020b0a00000000000000" pitchFamily="34" charset="-122"/>
                <a:ea typeface="思源黑体 CN Heavy" panose="020b0a00000000000000" pitchFamily="34" charset="-122"/>
                <a:cs typeface="方正粗圆简体" panose="03000509000000000000" charset="-122"/>
              </a:rPr>
              <a:t>天问</a:t>
            </a:r>
            <a:r>
              <a:rPr lang="en-US" altLang="zh-CN" sz="2400">
                <a:solidFill>
                  <a:srgbClr val="C00000"/>
                </a:solidFill>
                <a:latin typeface="思源黑体 CN Heavy" panose="020b0a00000000000000" pitchFamily="34" charset="-122"/>
                <a:ea typeface="思源黑体 CN Heavy" panose="020b0a00000000000000" pitchFamily="34" charset="-122"/>
                <a:cs typeface="方正粗圆简体" panose="03000509000000000000" charset="-122"/>
              </a:rPr>
              <a:t>》</a:t>
            </a:r>
            <a:r>
              <a:rPr lang="zh-CN" altLang="en-US" sz="2400">
                <a:solidFill>
                  <a:srgbClr val="C00000"/>
                </a:solidFill>
                <a:latin typeface="思源黑体 CN Heavy" panose="020b0a00000000000000" pitchFamily="34" charset="-122"/>
                <a:ea typeface="思源黑体 CN Heavy" panose="020b0a00000000000000" pitchFamily="34" charset="-122"/>
                <a:cs typeface="方正粗圆简体" panose="03000509000000000000" charset="-122"/>
              </a:rPr>
              <a:t>等</a:t>
            </a:r>
            <a:r>
              <a:rPr lang="zh-CN" altLang="en-US" sz="2400">
                <a:latin typeface="思源黑体 CN Heavy" panose="020b0a00000000000000" pitchFamily="34" charset="-122"/>
                <a:ea typeface="思源黑体 CN Heavy" panose="020b0a00000000000000" pitchFamily="34" charset="-122"/>
                <a:cs typeface="方正粗圆简体" panose="03000509000000000000" charset="-122"/>
              </a:rPr>
              <a:t>。他创作的</a:t>
            </a:r>
            <a:r>
              <a:rPr lang="en-US" altLang="zh-CN" sz="2400">
                <a:latin typeface="思源黑体 CN Heavy" panose="020b0a00000000000000" pitchFamily="34" charset="-122"/>
                <a:ea typeface="思源黑体 CN Heavy" panose="020b0a00000000000000" pitchFamily="34" charset="-122"/>
                <a:cs typeface="方正粗圆简体" panose="03000509000000000000" charset="-122"/>
              </a:rPr>
              <a:t>《</a:t>
            </a:r>
            <a:r>
              <a:rPr lang="zh-CN" altLang="en-US" sz="2400">
                <a:latin typeface="思源黑体 CN Heavy" panose="020b0a00000000000000" pitchFamily="34" charset="-122"/>
                <a:ea typeface="思源黑体 CN Heavy" panose="020b0a00000000000000" pitchFamily="34" charset="-122"/>
                <a:cs typeface="方正粗圆简体" panose="03000509000000000000" charset="-122"/>
              </a:rPr>
              <a:t>楚辞</a:t>
            </a:r>
            <a:r>
              <a:rPr lang="en-US" altLang="zh-CN" sz="2400">
                <a:latin typeface="思源黑体 CN Heavy" panose="020b0a00000000000000" pitchFamily="34" charset="-122"/>
                <a:ea typeface="思源黑体 CN Heavy" panose="020b0a00000000000000" pitchFamily="34" charset="-122"/>
                <a:cs typeface="方正粗圆简体" panose="03000509000000000000" charset="-122"/>
              </a:rPr>
              <a:t>》</a:t>
            </a:r>
            <a:r>
              <a:rPr lang="zh-CN" altLang="en-US" sz="2400">
                <a:latin typeface="思源黑体 CN Heavy" panose="020b0a00000000000000" pitchFamily="34" charset="-122"/>
                <a:ea typeface="思源黑体 CN Heavy" panose="020b0a00000000000000" pitchFamily="34" charset="-122"/>
                <a:cs typeface="方正粗圆简体" panose="03000509000000000000" charset="-122"/>
              </a:rPr>
              <a:t>是中国浪漫主义文学的源头，中国古代文学史上</a:t>
            </a:r>
            <a:r>
              <a:rPr lang="zh-CN" altLang="en-US" sz="2400">
                <a:solidFill>
                  <a:srgbClr val="C00000"/>
                </a:solidFill>
                <a:latin typeface="思源黑体 CN Heavy" panose="020b0a00000000000000" pitchFamily="34" charset="-122"/>
                <a:ea typeface="思源黑体 CN Heavy" panose="020b0a00000000000000" pitchFamily="34" charset="-122"/>
                <a:cs typeface="方正粗圆简体" panose="03000509000000000000" charset="-122"/>
              </a:rPr>
              <a:t>最长的一首浪漫主义</a:t>
            </a:r>
            <a:r>
              <a:rPr lang="zh-CN" altLang="en-US" sz="2400">
                <a:latin typeface="思源黑体 CN Heavy" panose="020b0a00000000000000" pitchFamily="34" charset="-122"/>
                <a:ea typeface="思源黑体 CN Heavy" panose="020b0a00000000000000" pitchFamily="34" charset="-122"/>
                <a:cs typeface="方正粗圆简体" panose="03000509000000000000" charset="-122"/>
              </a:rPr>
              <a:t>的政治抒情诗。</a:t>
            </a:r>
          </a:p>
        </p:txBody>
      </p:sp>
      <p:pic>
        <p:nvPicPr>
          <p:cNvPr id="101" name="图片 100"/>
          <p:cNvPicPr/>
          <p:nvPr>
            <p:custDataLst>
              <p:tags r:id="rId6"/>
            </p:custDataLst>
          </p:nvPr>
        </p:nvPicPr>
        <p:blipFill>
          <a:blip r:embed="rId5"/>
          <a:stretch>
            <a:fillRect/>
          </a:stretch>
        </p:blipFill>
        <p:spPr>
          <a:xfrm>
            <a:off x="9311505" y="1553429"/>
            <a:ext cx="2573490" cy="3947918"/>
          </a:xfrm>
          <a:prstGeom prst="rect">
            <a:avLst/>
          </a:prstGeom>
          <a:noFill/>
          <a:ln w="9525">
            <a:noFill/>
          </a:ln>
        </p:spPr>
      </p:pic>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158195" y="1017179"/>
            <a:ext cx="10348006" cy="4370427"/>
          </a:xfrm>
          <a:prstGeom prst="rect">
            <a:avLst/>
          </a:prstGeom>
          <a:noFill/>
          <a:ln>
            <a:noFill/>
          </a:ln>
        </p:spPr>
        <p:txBody>
          <a:bodyPr wrap="square" rtlCol="0" anchor="t">
            <a:spAutoFit/>
          </a:bodyPr>
          <a:lstStyle/>
          <a:p>
            <a:pPr>
              <a:lnSpc>
                <a:spcPct val="150000"/>
              </a:lnSpc>
            </a:pPr>
            <a:r>
              <a:rPr lang="zh-CN" altLang="en-US" sz="2000">
                <a:solidFill>
                  <a:srgbClr val="FF0000"/>
                </a:solidFill>
                <a:latin typeface="思源黑体 CN Heavy" panose="020b0a00000000000000" pitchFamily="34" charset="-122"/>
                <a:ea typeface="思源黑体 CN Heavy" panose="020b0a00000000000000" pitchFamily="34" charset="-122"/>
                <a:cs typeface="方正粗圆简体" panose="03000509000000000000" charset="-122"/>
                <a:sym typeface="+mn-ea"/>
              </a:rPr>
              <a:t>      屈原也是楚国重要的政治家</a:t>
            </a:r>
            <a:r>
              <a:rPr lang="zh-CN" altLang="en-US" sz="2000">
                <a:latin typeface="思源黑体 CN Heavy" panose="020b0a00000000000000" pitchFamily="34" charset="-122"/>
                <a:ea typeface="思源黑体 CN Heavy" panose="020b0a00000000000000" pitchFamily="34" charset="-122"/>
                <a:cs typeface="方正粗圆简体" panose="03000509000000000000" charset="-122"/>
                <a:sym typeface="+mn-ea"/>
              </a:rPr>
              <a:t>，早年受楚怀王信任，任左徒、三闾大夫，兼管内政外交大事。 吴起之后，在楚国另一个主张变法的就是屈原 。他提倡“美政”，主张对内举贤任能，修明法度，对外力主联齐抗秦。因遭贵族排挤毁谤，被先后流放至汉北和沅</a:t>
            </a:r>
            <a:r>
              <a:rPr lang="en-US" altLang="zh-CN" sz="2000" b="0" i="0" err="1">
                <a:solidFill>
                  <a:srgbClr val="333333"/>
                </a:solidFill>
                <a:effectLst/>
                <a:latin typeface="arial" panose="020b0604020202020204" pitchFamily="34" charset="0"/>
              </a:rPr>
              <a:t>yuán</a:t>
            </a:r>
            <a:r>
              <a:rPr lang="zh-CN" altLang="en-US" sz="2000">
                <a:latin typeface="思源黑体 CN Heavy" panose="020b0a00000000000000" pitchFamily="34" charset="-122"/>
                <a:ea typeface="思源黑体 CN Heavy" panose="020b0a00000000000000" pitchFamily="34" charset="-122"/>
                <a:cs typeface="方正粗圆简体" panose="03000509000000000000" charset="-122"/>
                <a:sym typeface="+mn-ea"/>
              </a:rPr>
              <a:t>湘流域 。 </a:t>
            </a:r>
            <a:endParaRPr lang="zh-CN" altLang="en-US" sz="2000">
              <a:latin typeface="思源黑体 CN Heavy" panose="020b0a00000000000000" pitchFamily="34" charset="-122"/>
              <a:ea typeface="思源黑体 CN Heavy" panose="020b0a00000000000000" pitchFamily="34" charset="-122"/>
              <a:cs typeface="方正粗圆简体" panose="03000509000000000000" charset="-122"/>
            </a:endParaRPr>
          </a:p>
          <a:p>
            <a:pPr>
              <a:lnSpc>
                <a:spcPct val="150000"/>
              </a:lnSpc>
            </a:pPr>
            <a:r>
              <a:rPr lang="zh-CN" altLang="en-US" sz="2400">
                <a:latin typeface="思源黑体 CN Heavy" panose="020b0a00000000000000" pitchFamily="34" charset="-122"/>
                <a:ea typeface="思源黑体 CN Heavy" panose="020b0a00000000000000" pitchFamily="34" charset="-122"/>
                <a:cs typeface="方正粗圆简体" panose="03000509000000000000" charset="-122"/>
                <a:sym typeface="+mn-ea"/>
              </a:rPr>
              <a:t>     公元前278年，秦将白起攻破楚都郢（今湖北江陵），屈原悲愤交加，怀石自沉于汨罗江，以身殉国。</a:t>
            </a:r>
            <a:endParaRPr lang="en-US" altLang="zh-CN" sz="2400">
              <a:latin typeface="思源黑体 CN Heavy" panose="020b0a00000000000000" pitchFamily="34" charset="-122"/>
              <a:ea typeface="思源黑体 CN Heavy" panose="020b0a00000000000000" pitchFamily="34" charset="-122"/>
              <a:cs typeface="方正粗圆简体" panose="03000509000000000000" charset="-122"/>
              <a:sym typeface="+mn-ea"/>
            </a:endParaRPr>
          </a:p>
          <a:p>
            <a:pPr>
              <a:lnSpc>
                <a:spcPct val="150000"/>
              </a:lnSpc>
            </a:pPr>
            <a:r>
              <a:rPr lang="zh-CN" altLang="en-US" sz="2400">
                <a:solidFill>
                  <a:srgbClr val="FF0000"/>
                </a:solidFill>
                <a:latin typeface="思源黑体 CN Heavy" panose="020b0a00000000000000" pitchFamily="34" charset="-122"/>
                <a:ea typeface="思源黑体 CN Heavy" panose="020b0a00000000000000" pitchFamily="34" charset="-122"/>
                <a:cs typeface="方正粗圆简体" panose="03000509000000000000" charset="-122"/>
                <a:sym typeface="+mn-ea"/>
              </a:rPr>
              <a:t>      1953</a:t>
            </a:r>
            <a:r>
              <a:rPr lang="zh-CN" altLang="en-US" sz="2400">
                <a:latin typeface="思源黑体 CN Heavy" panose="020b0a00000000000000" pitchFamily="34" charset="-122"/>
                <a:ea typeface="思源黑体 CN Heavy" panose="020b0a00000000000000" pitchFamily="34" charset="-122"/>
                <a:cs typeface="方正粗圆简体" panose="03000509000000000000" charset="-122"/>
                <a:sym typeface="+mn-ea"/>
              </a:rPr>
              <a:t>年是屈原逝世2230周年，世界和平理事会通过决议，确定</a:t>
            </a:r>
            <a:r>
              <a:rPr lang="zh-CN" altLang="en-US" sz="2400">
                <a:solidFill>
                  <a:srgbClr val="FF0000"/>
                </a:solidFill>
                <a:latin typeface="思源黑体 CN Heavy" panose="020b0a00000000000000" pitchFamily="34" charset="-122"/>
                <a:ea typeface="思源黑体 CN Heavy" panose="020b0a00000000000000" pitchFamily="34" charset="-122"/>
                <a:cs typeface="方正粗圆简体" panose="03000509000000000000" charset="-122"/>
                <a:sym typeface="+mn-ea"/>
              </a:rPr>
              <a:t>屈原为当年纪念的世界四大文化名人之一</a:t>
            </a:r>
            <a:endParaRPr lang="en-US" altLang="zh-CN" sz="2400">
              <a:solidFill>
                <a:srgbClr val="FF0000"/>
              </a:solidFill>
              <a:latin typeface="思源黑体 CN Heavy" panose="020b0a00000000000000" pitchFamily="34" charset="-122"/>
              <a:ea typeface="思源黑体 CN Heavy" panose="020b0a00000000000000" pitchFamily="34" charset="-122"/>
              <a:cs typeface="方正粗圆简体" panose="03000509000000000000" charset="-122"/>
              <a:sym typeface="+mn-ea"/>
            </a:endParaRPr>
          </a:p>
          <a:p>
            <a:pPr>
              <a:lnSpc>
                <a:spcPct val="150000"/>
              </a:lnSpc>
            </a:pPr>
            <a:r>
              <a:rPr lang="zh-CN" altLang="en-US" sz="2400" b="1">
                <a:latin typeface="隶书" panose="02010509060101010101" pitchFamily="49" charset="-122"/>
                <a:ea typeface="隶书" panose="02010509060101010101" pitchFamily="49" charset="-122"/>
                <a:sym typeface="+mn-ea"/>
              </a:rPr>
              <a:t>（</a:t>
            </a:r>
            <a:r>
              <a:rPr lang="zh-CN" altLang="en-US" sz="2800" b="1">
                <a:latin typeface="思源黑体 CN Heavy" panose="020b0a00000000000000" pitchFamily="34" charset="-122"/>
                <a:ea typeface="思源黑体 CN Heavy" panose="020b0a00000000000000" pitchFamily="34" charset="-122"/>
                <a:cs typeface="方正粗圆简体" panose="03000509000000000000" charset="-122"/>
                <a:sym typeface="+mn-ea"/>
              </a:rPr>
              <a:t>波兰哥白尼、英国莎士比亚、意大利但丁</a:t>
            </a:r>
            <a:r>
              <a:rPr lang="en-US" altLang="zh-CN" sz="2800" b="1">
                <a:latin typeface="思源黑体 CN Heavy" panose="020b0a00000000000000" pitchFamily="34" charset="-122"/>
                <a:ea typeface="思源黑体 CN Heavy" panose="020b0a00000000000000" pitchFamily="34" charset="-122"/>
                <a:cs typeface="方正粗圆简体" panose="03000509000000000000" charset="-122"/>
                <a:sym typeface="+mn-ea"/>
              </a:rPr>
              <a:t>) </a:t>
            </a:r>
            <a:endParaRPr lang="zh-CN" altLang="en-US" sz="2400">
              <a:latin typeface="思源黑体 CN Heavy" panose="020b0a00000000000000" pitchFamily="34" charset="-122"/>
              <a:ea typeface="思源黑体 CN Heavy" panose="020b0a00000000000000" pitchFamily="34" charset="-122"/>
              <a:cs typeface="方正粗圆简体" panose="03000509000000000000" charset="-122"/>
            </a:endParaRP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108857" y="828913"/>
            <a:ext cx="2954655" cy="1047979"/>
          </a:xfrm>
          <a:prstGeom prst="rect">
            <a:avLst/>
          </a:prstGeom>
        </p:spPr>
        <p:txBody>
          <a:bodyPr wrap="none">
            <a:spAutoFit/>
          </a:bodyPr>
          <a:lstStyle/>
          <a:p>
            <a:pPr algn="l">
              <a:lnSpc>
                <a:spcPct val="120000"/>
              </a:lnSpc>
            </a:pPr>
            <a:r>
              <a:rPr lang="zh-CN" altLang="en-US" sz="5400" b="1">
                <a:solidFill>
                  <a:schemeClr val="accent5">
                    <a:lumMod val="75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“楚辞”</a:t>
            </a:r>
            <a:endParaRPr lang="en-US" altLang="zh-CN" sz="5400" b="1">
              <a:solidFill>
                <a:schemeClr val="accent5">
                  <a:lumMod val="75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endParaRPr>
          </a:p>
        </p:txBody>
      </p:sp>
      <p:sp>
        <p:nvSpPr>
          <p:cNvPr id="6" name="矩形: 圆角 5"/>
          <p:cNvSpPr/>
          <p:nvPr>
            <p:custDataLst>
              <p:tags r:id="rId5"/>
            </p:custDataLst>
          </p:nvPr>
        </p:nvSpPr>
        <p:spPr>
          <a:xfrm>
            <a:off x="515937" y="1953410"/>
            <a:ext cx="5812292" cy="4345790"/>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pPr>
              <a:lnSpc>
                <a:spcPct val="130000"/>
              </a:lnSpc>
              <a:spcAft>
                <a:spcPts val="1000"/>
              </a:spcAft>
            </a:pPr>
            <a:r>
              <a:rPr lang="zh-CN" altLang="en-US" sz="2800" b="1">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战国时代的伟大诗人</a:t>
            </a:r>
            <a:r>
              <a:rPr lang="zh-CN" altLang="en-US" sz="2800" b="1" u="sng">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屈原</a:t>
            </a:r>
            <a:r>
              <a:rPr lang="zh-CN" altLang="en-US" sz="2800" b="1">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创造的一种新诗体。作品运用</a:t>
            </a:r>
            <a:r>
              <a:rPr lang="zh-CN" altLang="en-US" sz="2800" b="1">
                <a:solidFill>
                  <a:srgbClr val="C00000"/>
                </a:solidFill>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楚地的文学样式、方言声韵，</a:t>
            </a:r>
            <a:r>
              <a:rPr lang="zh-CN" altLang="en-US" sz="2800" b="1">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叙写</a:t>
            </a:r>
            <a:r>
              <a:rPr lang="zh-CN" altLang="en-US" sz="2800" b="1">
                <a:solidFill>
                  <a:srgbClr val="C00000"/>
                </a:solidFill>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楚地的山川人物、历史风情</a:t>
            </a:r>
            <a:r>
              <a:rPr lang="zh-CN" altLang="en-US" sz="2800" b="1">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，具有浓厚的地方特色。因其中最有代表性的是屈原的代表作</a:t>
            </a:r>
            <a:r>
              <a:rPr lang="en-US" altLang="zh-CN" sz="2800" b="1">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a:t>
            </a:r>
            <a:r>
              <a:rPr lang="zh-CN" altLang="en-US" sz="2800" b="1">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离骚</a:t>
            </a:r>
            <a:r>
              <a:rPr lang="en-US" altLang="zh-CN" sz="2800" b="1">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a:t>
            </a:r>
            <a:r>
              <a:rPr lang="zh-CN" altLang="en-US" sz="2800" b="1">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，后人又把“楚辞”的体裁称为“骚体”。</a:t>
            </a:r>
          </a:p>
        </p:txBody>
      </p:sp>
      <p:sp>
        <p:nvSpPr>
          <p:cNvPr id="8" name="矩形 7"/>
          <p:cNvSpPr/>
          <p:nvPr>
            <p:custDataLst>
              <p:tags r:id="rId6"/>
            </p:custDataLst>
          </p:nvPr>
        </p:nvSpPr>
        <p:spPr>
          <a:xfrm>
            <a:off x="6328229" y="828912"/>
            <a:ext cx="2954655" cy="1047979"/>
          </a:xfrm>
          <a:prstGeom prst="rect">
            <a:avLst/>
          </a:prstGeom>
        </p:spPr>
        <p:txBody>
          <a:bodyPr wrap="none">
            <a:spAutoFit/>
          </a:bodyPr>
          <a:lstStyle/>
          <a:p>
            <a:pPr algn="l">
              <a:lnSpc>
                <a:spcPct val="120000"/>
              </a:lnSpc>
            </a:pPr>
            <a:r>
              <a:rPr lang="en-US" altLang="zh-CN" sz="5400" b="1">
                <a:solidFill>
                  <a:schemeClr val="accent5">
                    <a:lumMod val="75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a:t>
            </a:r>
            <a:r>
              <a:rPr lang="zh-CN" altLang="en-US" sz="5400" b="1">
                <a:solidFill>
                  <a:schemeClr val="accent5">
                    <a:lumMod val="75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楚辞</a:t>
            </a:r>
            <a:r>
              <a:rPr lang="en-US" altLang="zh-CN" sz="5400" b="1">
                <a:solidFill>
                  <a:schemeClr val="accent5">
                    <a:lumMod val="75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a:t>
            </a:r>
          </a:p>
        </p:txBody>
      </p:sp>
      <p:sp>
        <p:nvSpPr>
          <p:cNvPr id="10" name="矩形: 圆角 9"/>
          <p:cNvSpPr/>
          <p:nvPr>
            <p:custDataLst>
              <p:tags r:id="rId7"/>
            </p:custDataLst>
          </p:nvPr>
        </p:nvSpPr>
        <p:spPr>
          <a:xfrm>
            <a:off x="6734628" y="1953410"/>
            <a:ext cx="4775139" cy="4345790"/>
          </a:xfrm>
          <a:prstGeom prst="roundRect">
            <a:avLst>
              <a:gd name="adj" fmla="val 2661"/>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pPr>
              <a:lnSpc>
                <a:spcPct val="130000"/>
              </a:lnSpc>
              <a:spcAft>
                <a:spcPts val="1000"/>
              </a:spcAft>
            </a:pPr>
            <a:r>
              <a:rPr lang="zh-CN" altLang="en-US"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汉代时，</a:t>
            </a:r>
            <a:r>
              <a:rPr lang="zh-CN" altLang="en-US" sz="2800" b="1" u="sng">
                <a:solidFill>
                  <a:srgbClr val="FF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刘向</a:t>
            </a:r>
            <a:r>
              <a:rPr lang="zh-CN" altLang="en-US"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把屈原、宋玉等人的作品编辑成集，名为</a:t>
            </a:r>
            <a:r>
              <a:rPr lang="en-US" altLang="zh-CN"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a:t>
            </a:r>
            <a:r>
              <a:rPr lang="zh-CN" altLang="en-US"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楚辞</a:t>
            </a:r>
            <a:r>
              <a:rPr lang="en-US" altLang="zh-CN"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a:t>
            </a:r>
            <a:r>
              <a:rPr lang="zh-CN" altLang="en-US"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。它是中国文学史上</a:t>
            </a:r>
            <a:r>
              <a:rPr lang="zh-CN" altLang="en-US" sz="2800" b="1" u="sng">
                <a:solidFill>
                  <a:srgbClr val="FF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第一部浪漫主义诗歌总集</a:t>
            </a:r>
            <a:r>
              <a:rPr lang="zh-CN" altLang="en-US"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，并成为继</a:t>
            </a:r>
            <a:r>
              <a:rPr lang="en-US" altLang="zh-CN"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a:t>
            </a:r>
            <a:r>
              <a:rPr lang="zh-CN" altLang="en-US"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诗经</a:t>
            </a:r>
            <a:r>
              <a:rPr lang="en-US" altLang="zh-CN"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a:t>
            </a:r>
            <a:r>
              <a:rPr lang="zh-CN" altLang="en-US"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以后，对后世诗歌具有深远影响的一部诗歌总集。</a:t>
            </a:r>
          </a:p>
        </p:txBody>
      </p:sp>
      <p:sp>
        <p:nvSpPr>
          <p:cNvPr id="3" name="缺角矩形 2">
            <a:extLst>
              <a:ext uri="{FF2B5EF4-FFF2-40B4-BE49-F238E27FC236}">
                <a16:creationId xmlns:a16="http://schemas.microsoft.com/office/drawing/2014/main" id="{DFEDCB02-894C-F169-05B8-B08B0CA9F12B}"/>
              </a:ext>
            </a:extLst>
          </p:cNvPr>
          <p:cNvSpPr/>
          <p:nvPr>
            <p:custDataLst>
              <p:tags r:id="rId8"/>
            </p:custDataLst>
          </p:nvPr>
        </p:nvSpPr>
        <p:spPr>
          <a:xfrm>
            <a:off x="239485" y="261257"/>
            <a:ext cx="11713029" cy="6335486"/>
          </a:xfrm>
          <a:prstGeom prst="plaque">
            <a:avLst>
              <a:gd name="adj" fmla="val 4468"/>
            </a:avLst>
          </a:prstGeom>
          <a:noFill/>
          <a:ln w="190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箭头: 左右 4">
            <a:extLst>
              <a:ext uri="{FF2B5EF4-FFF2-40B4-BE49-F238E27FC236}">
                <a16:creationId xmlns:a16="http://schemas.microsoft.com/office/drawing/2014/main" id="{767FDC13-098A-8A58-E364-612B2CB32ED7}"/>
              </a:ext>
            </a:extLst>
          </p:cNvPr>
          <p:cNvSpPr/>
          <p:nvPr>
            <p:custDataLst>
              <p:tags r:id="rId9"/>
            </p:custDataLst>
          </p:nvPr>
        </p:nvSpPr>
        <p:spPr>
          <a:xfrm>
            <a:off x="3418114" y="1219200"/>
            <a:ext cx="2910115" cy="304800"/>
          </a:xfrm>
          <a:prstGeom prst="leftRightArrow">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2291" name="Text Box 5"/>
          <p:cNvSpPr txBox="1"/>
          <p:nvPr>
            <p:custDataLst>
              <p:tags r:id="rId4"/>
            </p:custDataLst>
          </p:nvPr>
        </p:nvSpPr>
        <p:spPr>
          <a:xfrm>
            <a:off x="1200150" y="1012371"/>
            <a:ext cx="8907236" cy="4465646"/>
          </a:xfrm>
          <a:prstGeom prst="rect">
            <a:avLst/>
          </a:prstGeom>
          <a:noFill/>
          <a:ln w="38100" cap="flat" cmpd="sng">
            <a:noFill/>
            <a:prstDash val="solid"/>
            <a:miter/>
            <a:headEnd type="none" w="med" len="med"/>
            <a:tailEnd type="none" w="med" len="med"/>
          </a:ln>
        </p:spPr>
        <p:txBody>
          <a:bodyPr wrap="square">
            <a:spAutoFit/>
          </a:bodyPr>
          <a:lstStyle/>
          <a:p>
            <a:pPr>
              <a:lnSpc>
                <a:spcPct val="150000"/>
              </a:lnSpc>
              <a:spcBef>
                <a:spcPct val="50000"/>
              </a:spcBef>
            </a:pPr>
            <a:r>
              <a:rPr lang="zh-CN" altLang="en-US" sz="2400" b="1">
                <a:latin typeface="思源黑体 CN Heavy" panose="020b0a00000000000000" pitchFamily="34" charset="-122"/>
                <a:ea typeface="思源黑体 CN Heavy" panose="020b0a00000000000000" pitchFamily="34" charset="-122"/>
                <a:cs typeface="方正粗圆简体" panose="03000509000000000000" charset="-122"/>
              </a:rPr>
              <a:t>楚辞中最有代表性的作品是</a:t>
            </a:r>
            <a:r>
              <a:rPr lang="en-US" altLang="zh-CN" sz="2400" b="1">
                <a:solidFill>
                  <a:srgbClr val="FF0000"/>
                </a:solidFill>
                <a:latin typeface="思源黑体 CN Heavy" panose="020b0a00000000000000" pitchFamily="34" charset="-122"/>
                <a:ea typeface="思源黑体 CN Heavy" panose="020b0a00000000000000" pitchFamily="34" charset="-122"/>
                <a:cs typeface="方正粗圆简体" panose="03000509000000000000" charset="-122"/>
              </a:rPr>
              <a:t>《</a:t>
            </a:r>
            <a:r>
              <a:rPr lang="zh-CN" altLang="en-US" sz="2400" b="1">
                <a:solidFill>
                  <a:srgbClr val="FF0000"/>
                </a:solidFill>
                <a:latin typeface="思源黑体 CN Heavy" panose="020b0a00000000000000" pitchFamily="34" charset="-122"/>
                <a:ea typeface="思源黑体 CN Heavy" panose="020b0a00000000000000" pitchFamily="34" charset="-122"/>
                <a:cs typeface="方正粗圆简体" panose="03000509000000000000" charset="-122"/>
              </a:rPr>
              <a:t>离骚</a:t>
            </a:r>
            <a:r>
              <a:rPr lang="en-US" altLang="zh-CN" sz="2400" b="1">
                <a:solidFill>
                  <a:srgbClr val="FF0000"/>
                </a:solidFill>
                <a:latin typeface="思源黑体 CN Heavy" panose="020b0a00000000000000" pitchFamily="34" charset="-122"/>
                <a:ea typeface="思源黑体 CN Heavy" panose="020b0a00000000000000" pitchFamily="34" charset="-122"/>
                <a:cs typeface="方正粗圆简体" panose="03000509000000000000" charset="-122"/>
              </a:rPr>
              <a:t>》</a:t>
            </a:r>
            <a:r>
              <a:rPr lang="zh-CN" altLang="en-US" sz="2400" b="1">
                <a:solidFill>
                  <a:srgbClr val="FF0000"/>
                </a:solidFill>
                <a:latin typeface="思源黑体 CN Heavy" panose="020b0a00000000000000" pitchFamily="34" charset="-122"/>
                <a:ea typeface="思源黑体 CN Heavy" panose="020b0a00000000000000" pitchFamily="34" charset="-122"/>
                <a:cs typeface="方正粗圆简体" panose="03000509000000000000" charset="-122"/>
              </a:rPr>
              <a:t>，所以也称之为</a:t>
            </a:r>
            <a:r>
              <a:rPr lang="zh-CN" altLang="en-US" sz="2400" b="1" u="sng">
                <a:solidFill>
                  <a:srgbClr val="FF0000"/>
                </a:solidFill>
                <a:latin typeface="思源黑体 CN Heavy" panose="020b0a00000000000000" pitchFamily="34" charset="-122"/>
                <a:ea typeface="思源黑体 CN Heavy" panose="020b0a00000000000000" pitchFamily="34" charset="-122"/>
                <a:cs typeface="方正粗圆简体" panose="03000509000000000000" charset="-122"/>
              </a:rPr>
              <a:t>骚体诗</a:t>
            </a:r>
            <a:r>
              <a:rPr lang="zh-CN" altLang="en-US" sz="2400" b="1">
                <a:latin typeface="思源黑体 CN Heavy" panose="020b0a00000000000000" pitchFamily="34" charset="-122"/>
                <a:ea typeface="思源黑体 CN Heavy" panose="020b0a00000000000000" pitchFamily="34" charset="-122"/>
                <a:cs typeface="方正粗圆简体" panose="03000509000000000000" charset="-122"/>
              </a:rPr>
              <a:t>。</a:t>
            </a:r>
            <a:endParaRPr lang="en-US" altLang="zh-CN" sz="2400" b="1">
              <a:latin typeface="思源黑体 CN Heavy" panose="020b0a00000000000000" pitchFamily="34" charset="-122"/>
              <a:ea typeface="思源黑体 CN Heavy" panose="020b0a00000000000000" pitchFamily="34" charset="-122"/>
              <a:cs typeface="方正粗圆简体" panose="03000509000000000000" charset="-122"/>
            </a:endParaRPr>
          </a:p>
          <a:p>
            <a:pPr>
              <a:lnSpc>
                <a:spcPct val="150000"/>
              </a:lnSpc>
              <a:spcBef>
                <a:spcPct val="50000"/>
              </a:spcBef>
            </a:pPr>
            <a:r>
              <a:rPr lang="zh-CN" altLang="en-US" sz="2400" b="1">
                <a:latin typeface="思源黑体 CN Heavy" panose="020b0a00000000000000" pitchFamily="34" charset="-122"/>
                <a:ea typeface="思源黑体 CN Heavy" panose="020b0a00000000000000" pitchFamily="34" charset="-122"/>
                <a:cs typeface="方正粗圆简体" panose="03000509000000000000" charset="-122"/>
              </a:rPr>
              <a:t>骚体诗在形式上打破了</a:t>
            </a:r>
            <a:r>
              <a:rPr lang="en-US" altLang="zh-CN" sz="2400" b="1">
                <a:latin typeface="思源黑体 CN Heavy" panose="020b0a00000000000000" pitchFamily="34" charset="-122"/>
                <a:ea typeface="思源黑体 CN Heavy" panose="020b0a00000000000000" pitchFamily="34" charset="-122"/>
                <a:cs typeface="方正粗圆简体" panose="03000509000000000000" charset="-122"/>
              </a:rPr>
              <a:t>《</a:t>
            </a:r>
            <a:r>
              <a:rPr lang="zh-CN" altLang="en-US" sz="2400" b="1">
                <a:latin typeface="思源黑体 CN Heavy" panose="020b0a00000000000000" pitchFamily="34" charset="-122"/>
                <a:ea typeface="思源黑体 CN Heavy" panose="020b0a00000000000000" pitchFamily="34" charset="-122"/>
                <a:cs typeface="方正粗圆简体" panose="03000509000000000000" charset="-122"/>
              </a:rPr>
              <a:t>诗经</a:t>
            </a:r>
            <a:r>
              <a:rPr lang="en-US" altLang="zh-CN" sz="2400" b="1">
                <a:latin typeface="思源黑体 CN Heavy" panose="020b0a00000000000000" pitchFamily="34" charset="-122"/>
                <a:ea typeface="思源黑体 CN Heavy" panose="020b0a00000000000000" pitchFamily="34" charset="-122"/>
                <a:cs typeface="方正粗圆简体" panose="03000509000000000000" charset="-122"/>
              </a:rPr>
              <a:t>》</a:t>
            </a:r>
            <a:r>
              <a:rPr lang="zh-CN" altLang="en-US" sz="2400" b="1">
                <a:latin typeface="思源黑体 CN Heavy" panose="020b0a00000000000000" pitchFamily="34" charset="-122"/>
                <a:ea typeface="思源黑体 CN Heavy" panose="020b0a00000000000000" pitchFamily="34" charset="-122"/>
                <a:cs typeface="方正粗圆简体" panose="03000509000000000000" charset="-122"/>
              </a:rPr>
              <a:t>那种以四言为主的体制，句式长短参差，形式比较自由，多用“兮”字以助语势，富有抒情成分和浪漫色彩． </a:t>
            </a:r>
            <a:endParaRPr lang="en-US" altLang="zh-CN" sz="2400" b="1">
              <a:latin typeface="思源黑体 CN Heavy" panose="020b0a00000000000000" pitchFamily="34" charset="-122"/>
              <a:ea typeface="思源黑体 CN Heavy" panose="020b0a00000000000000" pitchFamily="34" charset="-122"/>
              <a:cs typeface="方正粗圆简体" panose="03000509000000000000" charset="-122"/>
            </a:endParaRPr>
          </a:p>
          <a:p>
            <a:pPr>
              <a:lnSpc>
                <a:spcPct val="150000"/>
              </a:lnSpc>
              <a:spcBef>
                <a:spcPct val="50000"/>
              </a:spcBef>
            </a:pPr>
            <a:r>
              <a:rPr lang="en-US" altLang="zh-CN" sz="2400" b="1">
                <a:latin typeface="思源黑体 CN Heavy" panose="020b0a00000000000000" pitchFamily="34" charset="-122"/>
                <a:ea typeface="思源黑体 CN Heavy" panose="020b0a00000000000000" pitchFamily="34" charset="-122"/>
                <a:cs typeface="方正粗圆简体" panose="03000509000000000000" charset="-122"/>
              </a:rPr>
              <a:t>《</a:t>
            </a:r>
            <a:r>
              <a:rPr lang="zh-CN" altLang="en-US" sz="2400" b="1">
                <a:latin typeface="思源黑体 CN Heavy" panose="020b0a00000000000000" pitchFamily="34" charset="-122"/>
                <a:ea typeface="思源黑体 CN Heavy" panose="020b0a00000000000000" pitchFamily="34" charset="-122"/>
                <a:cs typeface="方正粗圆简体" panose="03000509000000000000" charset="-122"/>
              </a:rPr>
              <a:t>楚辞</a:t>
            </a:r>
            <a:r>
              <a:rPr lang="en-US" altLang="zh-CN" sz="2400" b="1">
                <a:latin typeface="思源黑体 CN Heavy" panose="020b0a00000000000000" pitchFamily="34" charset="-122"/>
                <a:ea typeface="思源黑体 CN Heavy" panose="020b0a00000000000000" pitchFamily="34" charset="-122"/>
                <a:cs typeface="方正粗圆简体" panose="03000509000000000000" charset="-122"/>
              </a:rPr>
              <a:t>》</a:t>
            </a:r>
            <a:r>
              <a:rPr lang="zh-CN" altLang="en-US" sz="2400" b="1">
                <a:latin typeface="思源黑体 CN Heavy" panose="020b0a00000000000000" pitchFamily="34" charset="-122"/>
                <a:ea typeface="思源黑体 CN Heavy" panose="020b0a00000000000000" pitchFamily="34" charset="-122"/>
                <a:cs typeface="方正粗圆简体" panose="03000509000000000000" charset="-122"/>
              </a:rPr>
              <a:t>与</a:t>
            </a:r>
            <a:r>
              <a:rPr lang="en-US" altLang="zh-CN" sz="2400" b="1">
                <a:latin typeface="思源黑体 CN Heavy" panose="020b0a00000000000000" pitchFamily="34" charset="-122"/>
                <a:ea typeface="思源黑体 CN Heavy" panose="020b0a00000000000000" pitchFamily="34" charset="-122"/>
                <a:cs typeface="方正粗圆简体" panose="03000509000000000000" charset="-122"/>
              </a:rPr>
              <a:t>《</a:t>
            </a:r>
            <a:r>
              <a:rPr lang="zh-CN" altLang="en-US" sz="2400" b="1">
                <a:latin typeface="思源黑体 CN Heavy" panose="020b0a00000000000000" pitchFamily="34" charset="-122"/>
                <a:ea typeface="思源黑体 CN Heavy" panose="020b0a00000000000000" pitchFamily="34" charset="-122"/>
                <a:cs typeface="方正粗圆简体" panose="03000509000000000000" charset="-122"/>
              </a:rPr>
              <a:t>诗经</a:t>
            </a:r>
            <a:r>
              <a:rPr lang="en-US" altLang="zh-CN" sz="2400" b="1">
                <a:latin typeface="思源黑体 CN Heavy" panose="020b0a00000000000000" pitchFamily="34" charset="-122"/>
                <a:ea typeface="思源黑体 CN Heavy" panose="020b0a00000000000000" pitchFamily="34" charset="-122"/>
                <a:cs typeface="方正粗圆简体" panose="03000509000000000000" charset="-122"/>
              </a:rPr>
              <a:t>》</a:t>
            </a:r>
            <a:r>
              <a:rPr lang="zh-CN" altLang="en-US" sz="2400" b="1">
                <a:latin typeface="思源黑体 CN Heavy" panose="020b0a00000000000000" pitchFamily="34" charset="-122"/>
                <a:ea typeface="思源黑体 CN Heavy" panose="020b0a00000000000000" pitchFamily="34" charset="-122"/>
                <a:cs typeface="方正粗圆简体" panose="03000509000000000000" charset="-122"/>
              </a:rPr>
              <a:t>并称为</a:t>
            </a:r>
            <a:r>
              <a:rPr lang="zh-CN" altLang="en-US" sz="2400" b="1">
                <a:solidFill>
                  <a:srgbClr val="FF0000"/>
                </a:solidFill>
                <a:latin typeface="思源黑体 CN Heavy" panose="020b0a00000000000000" pitchFamily="34" charset="-122"/>
                <a:ea typeface="思源黑体 CN Heavy" panose="020b0a00000000000000" pitchFamily="34" charset="-122"/>
                <a:cs typeface="方正粗圆简体" panose="03000509000000000000" charset="-122"/>
              </a:rPr>
              <a:t>“风、骚” 。</a:t>
            </a:r>
            <a:endParaRPr lang="en-US" altLang="zh-CN" sz="2400" b="1">
              <a:solidFill>
                <a:srgbClr val="FF0000"/>
              </a:solidFill>
              <a:latin typeface="思源黑体 CN Heavy" panose="020b0a00000000000000" pitchFamily="34" charset="-122"/>
              <a:ea typeface="思源黑体 CN Heavy" panose="020b0a00000000000000" pitchFamily="34" charset="-122"/>
              <a:cs typeface="方正粗圆简体" panose="03000509000000000000" charset="-122"/>
            </a:endParaRPr>
          </a:p>
          <a:p>
            <a:pPr>
              <a:lnSpc>
                <a:spcPct val="150000"/>
              </a:lnSpc>
              <a:spcBef>
                <a:spcPct val="50000"/>
              </a:spcBef>
            </a:pPr>
            <a:r>
              <a:rPr lang="zh-CN" altLang="en-US" sz="2400" b="1">
                <a:latin typeface="思源黑体 CN Heavy" panose="020b0a00000000000000" pitchFamily="34" charset="-122"/>
                <a:ea typeface="思源黑体 CN Heavy" panose="020b0a00000000000000" pitchFamily="34" charset="-122"/>
                <a:cs typeface="方正粗圆简体" panose="03000509000000000000" charset="-122"/>
              </a:rPr>
              <a:t>“风、骚”</a:t>
            </a:r>
            <a:r>
              <a:rPr lang="zh-CN" altLang="en-US" sz="2400" b="1">
                <a:solidFill>
                  <a:srgbClr val="FF0000"/>
                </a:solidFill>
                <a:latin typeface="思源黑体 CN Heavy" panose="020b0a00000000000000" pitchFamily="34" charset="-122"/>
                <a:ea typeface="思源黑体 CN Heavy" panose="020b0a00000000000000" pitchFamily="34" charset="-122"/>
                <a:cs typeface="方正粗圆简体" panose="03000509000000000000" charset="-122"/>
              </a:rPr>
              <a:t>是中国诗歌史上现实主义和浪漫主义两大优良传统的源头。</a:t>
            </a:r>
          </a:p>
        </p:txBody>
      </p:sp>
      <p:pic>
        <p:nvPicPr>
          <p:cNvPr id="3" name="图片 2">
            <a:extLst>
              <a:ext uri="{FF2B5EF4-FFF2-40B4-BE49-F238E27FC236}">
                <a16:creationId xmlns:a16="http://schemas.microsoft.com/office/drawing/2014/main" id="{47644B95-7808-4919-73F8-35819061BDCF}"/>
              </a:ext>
            </a:extLst>
          </p:cNvPr>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flipH="1">
            <a:off x="9117900" y="1707834"/>
            <a:ext cx="3074099" cy="3074099"/>
          </a:xfrm>
          <a:prstGeom prst="rect">
            <a:avLst/>
          </a:prstGeom>
        </p:spPr>
      </p:pic>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p:cTn id="7" dur="1000" fill="hold"/>
                                        <p:tgtEl>
                                          <p:spTgt spid="12291"/>
                                        </p:tgtEl>
                                        <p:attrNameLst>
                                          <p:attrName>ppt_w</p:attrName>
                                        </p:attrNameLst>
                                      </p:cBhvr>
                                      <p:tavLst>
                                        <p:tav tm="0">
                                          <p:val>
                                            <p:strVal val="#ppt_w*0.70"/>
                                          </p:val>
                                        </p:tav>
                                        <p:tav tm="100000">
                                          <p:val>
                                            <p:strVal val="#ppt_w"/>
                                          </p:val>
                                        </p:tav>
                                      </p:tavLst>
                                    </p:anim>
                                    <p:anim calcmode="lin" valueType="num">
                                      <p:cBhvr>
                                        <p:cTn id="8" dur="1000" fill="hold"/>
                                        <p:tgtEl>
                                          <p:spTgt spid="12291"/>
                                        </p:tgtEl>
                                        <p:attrNameLst>
                                          <p:attrName>ppt_h</p:attrName>
                                        </p:attrNameLst>
                                      </p:cBhvr>
                                      <p:tavLst>
                                        <p:tav tm="0">
                                          <p:val>
                                            <p:strVal val="#ppt_h"/>
                                          </p:val>
                                        </p:tav>
                                        <p:tav tm="100000">
                                          <p:val>
                                            <p:strVal val="#ppt_h"/>
                                          </p:val>
                                        </p:tav>
                                      </p:tavLst>
                                    </p:anim>
                                    <p:animEffect transition="in" filter="fade">
                                      <p:cBhvr>
                                        <p:cTn id="9" dur="10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9" name="图片 8"/>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239485" y="732518"/>
            <a:ext cx="5011964" cy="5011964"/>
          </a:xfrm>
          <a:prstGeom prst="rect">
            <a:avLst/>
          </a:prstGeom>
        </p:spPr>
      </p:pic>
      <p:sp>
        <p:nvSpPr>
          <p:cNvPr id="3" name="文本框 2"/>
          <p:cNvSpPr txBox="1"/>
          <p:nvPr>
            <p:custDataLst>
              <p:tags r:id="rId6"/>
            </p:custDataLst>
          </p:nvPr>
        </p:nvSpPr>
        <p:spPr>
          <a:xfrm>
            <a:off x="4294412" y="2730669"/>
            <a:ext cx="5230587" cy="769441"/>
          </a:xfrm>
          <a:prstGeom prst="rect">
            <a:avLst/>
          </a:prstGeom>
          <a:noFill/>
        </p:spPr>
        <p:txBody>
          <a:bodyPr wrap="square" rtlCol="0">
            <a:spAutoFit/>
          </a:bodyPr>
          <a:lstStyle/>
          <a:p>
            <a:r>
              <a:rPr lang="zh-CN" altLang="en-US" sz="4400" b="1">
                <a:solidFill>
                  <a:srgbClr val="C00000"/>
                </a:solidFill>
                <a:latin typeface="思源黑体 CN Heavy" panose="020b0a00000000000000" pitchFamily="34" charset="-122"/>
                <a:ea typeface="思源黑体 CN Heavy" panose="020b0a00000000000000" pitchFamily="34" charset="-122"/>
              </a:rPr>
              <a:t>翻译理解文本</a:t>
            </a:r>
          </a:p>
        </p:txBody>
      </p:sp>
      <p:pic>
        <p:nvPicPr>
          <p:cNvPr id="7" name="图片 6"/>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8558053" y="406400"/>
            <a:ext cx="3633947" cy="771554"/>
          </a:xfrm>
          <a:prstGeom prst="rect">
            <a:avLst/>
          </a:prstGeom>
        </p:spPr>
      </p:pic>
      <p:sp>
        <p:nvSpPr>
          <p:cNvPr id="4" name="矩形 3"/>
          <p:cNvSpPr/>
          <p:nvPr>
            <p:custDataLst>
              <p:tags r:id="rId9"/>
            </p:custDataLst>
          </p:nvPr>
        </p:nvSpPr>
        <p:spPr>
          <a:xfrm>
            <a:off x="4294412" y="1620059"/>
            <a:ext cx="1852388" cy="668506"/>
          </a:xfrm>
          <a:prstGeom prst="rect">
            <a:avLst/>
          </a:prstGeom>
          <a:solidFill>
            <a:srgbClr val="CA96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思源黑体 CN Heavy" panose="020b0a00000000000000" pitchFamily="34" charset="-122"/>
                <a:ea typeface="思源黑体 CN Heavy" panose="020b0a00000000000000" pitchFamily="34" charset="-122"/>
              </a:rPr>
              <a:t>任务一</a:t>
            </a:r>
          </a:p>
        </p:txBody>
      </p:sp>
      <p:sp>
        <p:nvSpPr>
          <p:cNvPr id="8" name="文本框 7"/>
          <p:cNvSpPr txBox="1"/>
          <p:nvPr>
            <p:custDataLst>
              <p:tags r:id="rId10"/>
            </p:custDataLst>
          </p:nvPr>
        </p:nvSpPr>
        <p:spPr>
          <a:xfrm>
            <a:off x="4307112" y="3936916"/>
            <a:ext cx="7381651" cy="1210945"/>
          </a:xfrm>
          <a:prstGeom prst="rect">
            <a:avLst/>
          </a:prstGeom>
          <a:noFill/>
        </p:spPr>
        <p:txBody>
          <a:bodyPr wrap="square">
            <a:spAutoFit/>
          </a:bodyPr>
          <a:lstStyle/>
          <a:p>
            <a:pPr>
              <a:lnSpc>
                <a:spcPct val="130000"/>
              </a:lnSpc>
            </a:pPr>
            <a:r>
              <a:rPr lang="zh-CN" altLang="en-US" sz="2800" b="1">
                <a:latin typeface="思源黑体 CN Heavy" panose="020b0a00000000000000" pitchFamily="34" charset="-122"/>
                <a:ea typeface="思源黑体 CN Heavy" panose="020b0a00000000000000" pitchFamily="34" charset="-122"/>
              </a:rPr>
              <a:t>疏通文意，要求逐字对译，字字落实，注意重要字词、特殊句式、重点句子。</a:t>
            </a:r>
          </a:p>
        </p:txBody>
      </p:sp>
      <p:pic>
        <p:nvPicPr>
          <p:cNvPr id="10" name="图片 9"/>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9319076" y="5517470"/>
            <a:ext cx="2872924" cy="657729"/>
          </a:xfrm>
          <a:prstGeom prst="rect">
            <a:avLst/>
          </a:prstGeom>
        </p:spPr>
      </p:pic>
      <p:sp>
        <p:nvSpPr>
          <p:cNvPr id="5" name="缺角矩形 4">
            <a:extLst>
              <a:ext uri="{FF2B5EF4-FFF2-40B4-BE49-F238E27FC236}">
                <a16:creationId xmlns:a16="http://schemas.microsoft.com/office/drawing/2014/main" id="{9ACE155E-8377-6F37-B6C0-600521A46305}"/>
              </a:ext>
            </a:extLst>
          </p:cNvPr>
          <p:cNvSpPr/>
          <p:nvPr>
            <p:custDataLst>
              <p:tags r:id="rId13"/>
            </p:custDataLst>
          </p:nvPr>
        </p:nvSpPr>
        <p:spPr>
          <a:xfrm>
            <a:off x="239485" y="261257"/>
            <a:ext cx="11713029" cy="6335486"/>
          </a:xfrm>
          <a:prstGeom prst="plaque">
            <a:avLst>
              <a:gd name="adj" fmla="val 4468"/>
            </a:avLst>
          </a:prstGeom>
          <a:noFill/>
          <a:ln w="190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368300" y="1511641"/>
            <a:ext cx="11455400" cy="4657044"/>
          </a:xfrm>
          <a:prstGeom prst="rect">
            <a:avLst/>
          </a:prstGeom>
          <a:noFill/>
          <a:ln w="9525">
            <a:noFill/>
          </a:ln>
        </p:spPr>
        <p:txBody>
          <a:bodyPr wrap="square">
            <a:spAutoFit/>
          </a:bodyPr>
          <a:lstStyle/>
          <a:p>
            <a:pPr marR="0" defTabSz="914400" fontAlgn="auto">
              <a:lnSpc>
                <a:spcPts val="4500"/>
              </a:lnSpc>
              <a:buClrTx/>
              <a:buSzTx/>
              <a:buFontTx/>
              <a:defRPr/>
            </a:pPr>
            <a:r>
              <a:rPr kumimoji="0" lang="en-US" altLang="zh-CN" sz="32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mn-cs"/>
              </a:rPr>
              <a:t>   </a:t>
            </a:r>
            <a:r>
              <a:rPr kumimoji="0" lang="zh-CN"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屈原者，名平，楚之同姓</a:t>
            </a:r>
            <a:r>
              <a:rPr kumimoji="0" lang="zh-CN" sz="24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也</a:t>
            </a:r>
            <a:r>
              <a:rPr kumimoji="0" lang="zh-CN"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24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为</a:t>
            </a:r>
            <a:r>
              <a:rPr kumimoji="0" lang="zh-CN"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）楚怀王</a:t>
            </a:r>
            <a:r>
              <a:rPr kumimoji="0" lang="zh-CN" sz="24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左徒</a:t>
            </a:r>
            <a:r>
              <a:rPr kumimoji="0" lang="zh-CN"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①博</a:t>
            </a:r>
            <a:r>
              <a:rPr kumimoji="0" lang="zh-CN" sz="24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闻</a:t>
            </a:r>
            <a:r>
              <a:rPr kumimoji="0" lang="zh-CN"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）强</a:t>
            </a:r>
            <a:r>
              <a:rPr kumimoji="0" lang="zh-CN" sz="24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志</a:t>
            </a:r>
            <a:r>
              <a:rPr kumimoji="0" lang="zh-CN"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24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明</a:t>
            </a:r>
            <a:r>
              <a:rPr kumimoji="0" lang="zh-CN"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）于治乱，</a:t>
            </a:r>
            <a:r>
              <a:rPr kumimoji="0" lang="zh-CN" sz="24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娴</a:t>
            </a:r>
            <a:r>
              <a:rPr kumimoji="0" lang="zh-CN"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en-US"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）于辞令。</a:t>
            </a:r>
            <a:r>
              <a:rPr kumimoji="0" lang="zh-CN" sz="24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入</a:t>
            </a:r>
            <a:r>
              <a:rPr kumimoji="0" lang="zh-CN"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）则与王</a:t>
            </a:r>
            <a:r>
              <a:rPr kumimoji="0" lang="zh-CN" sz="24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图议</a:t>
            </a:r>
            <a:r>
              <a:rPr kumimoji="0" lang="zh-CN" sz="24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24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en-US"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国事，</a:t>
            </a:r>
            <a:r>
              <a:rPr kumimoji="0" lang="zh-CN" sz="24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以</a:t>
            </a:r>
            <a:r>
              <a:rPr kumimoji="0" lang="zh-CN"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400" b="1" u="sng"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）出号令；出则接遇宾客，应对诸侯。</a:t>
            </a:r>
            <a:r>
              <a:rPr kumimoji="0" lang="zh-CN"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rPr>
              <a:t>王甚任之。</a:t>
            </a:r>
          </a:p>
          <a:p>
            <a:pPr marR="0" defTabSz="914400" fontAlgn="auto">
              <a:lnSpc>
                <a:spcPts val="4500"/>
              </a:lnSpc>
              <a:buClrTx/>
              <a:buSzTx/>
              <a:buFontTx/>
              <a:defRPr/>
            </a:pPr>
            <a:r>
              <a:rPr kumimoji="0"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      上官大夫与之</a:t>
            </a:r>
            <a:r>
              <a:rPr kumimoji="0" lang="zh-CN" sz="24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同列</a:t>
            </a:r>
            <a:r>
              <a:rPr kumimoji="0"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            ），争宠而心</a:t>
            </a:r>
            <a:r>
              <a:rPr kumimoji="0" lang="zh-CN" sz="24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害</a:t>
            </a:r>
            <a:r>
              <a:rPr kumimoji="0"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        ）其能。</a:t>
            </a:r>
            <a:r>
              <a:rPr kumimoji="0" lang="zh-CN" sz="24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怀</a:t>
            </a:r>
            <a:r>
              <a:rPr kumimoji="0"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王使屈原</a:t>
            </a:r>
            <a:r>
              <a:rPr kumimoji="0" lang="zh-CN" sz="24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造为</a:t>
            </a:r>
            <a:r>
              <a:rPr kumimoji="0"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         ）宪令，屈平</a:t>
            </a:r>
            <a:r>
              <a:rPr kumimoji="0" lang="zh-CN" sz="24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属</a:t>
            </a:r>
            <a:r>
              <a:rPr kumimoji="0"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            ）草稿未定。上官大夫见而欲</a:t>
            </a:r>
            <a:r>
              <a:rPr kumimoji="0" lang="zh-CN" sz="24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夺</a:t>
            </a:r>
            <a:r>
              <a:rPr kumimoji="0"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                ）之，屈平不</a:t>
            </a:r>
            <a:r>
              <a:rPr kumimoji="0" lang="zh-CN" sz="24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与</a:t>
            </a:r>
            <a:r>
              <a:rPr kumimoji="0"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         ），</a:t>
            </a:r>
            <a:r>
              <a:rPr kumimoji="0" lang="zh-CN" sz="24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因</a:t>
            </a:r>
            <a:r>
              <a:rPr kumimoji="0"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         ）</a:t>
            </a:r>
            <a:r>
              <a:rPr kumimoji="0" lang="zh-CN" sz="24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谗</a:t>
            </a:r>
            <a:r>
              <a:rPr kumimoji="0"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                 ）之曰：“王使屈平为令，众莫不知。每一令出，平</a:t>
            </a:r>
            <a:r>
              <a:rPr kumimoji="0" lang="zh-CN" sz="24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伐</a:t>
            </a:r>
            <a:r>
              <a:rPr kumimoji="0"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               ）其功，</a:t>
            </a:r>
            <a:r>
              <a:rPr kumimoji="0" lang="zh-CN" sz="24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曰以为</a:t>
            </a:r>
            <a:r>
              <a:rPr kumimoji="0"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        </a:t>
            </a:r>
          </a:p>
          <a:p>
            <a:pPr marR="0" defTabSz="914400" fontAlgn="auto">
              <a:lnSpc>
                <a:spcPts val="4500"/>
              </a:lnSpc>
              <a:buClrTx/>
              <a:buSzTx/>
              <a:buFontTx/>
              <a:defRPr/>
            </a:pPr>
            <a:r>
              <a:rPr kumimoji="0"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                 ）‘非我莫能为’也。”王怒而</a:t>
            </a:r>
            <a:r>
              <a:rPr kumimoji="0" lang="zh-CN" sz="24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疏</a:t>
            </a:r>
            <a:r>
              <a:rPr kumimoji="0" lang="zh-CN" sz="24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a:t>
            </a:r>
            <a:r>
              <a:rPr kumimoji="0" lang="zh-CN" sz="2400" b="1" kern="1200" cap="none" spc="0" normalizeH="0" baseline="0" noProof="1">
                <a:solidFill>
                  <a:srgbClr val="FF0000"/>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          </a:t>
            </a:r>
            <a:r>
              <a:rPr kumimoji="0"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）屈平。 </a:t>
            </a:r>
            <a:endParaRPr kumimoji="0" lang="zh-CN" altLang="en-US" sz="2400" b="1" kern="1200" cap="none" spc="0" normalizeH="0" baseline="0" noProof="1">
              <a:solidFill>
                <a:srgbClr val="000000"/>
              </a:solidFill>
              <a:latin typeface="思源黑体 CN Heavy" panose="020b0a00000000000000" pitchFamily="34" charset="-122"/>
              <a:ea typeface="思源黑体 CN Heavy" panose="020b0a00000000000000" pitchFamily="34" charset="-122"/>
              <a:cs typeface="微软雅黑" panose="020b0503020204020204" pitchFamily="34" charset="-122"/>
            </a:endParaRPr>
          </a:p>
        </p:txBody>
      </p:sp>
      <p:sp>
        <p:nvSpPr>
          <p:cNvPr id="2" name="文本框 1"/>
          <p:cNvSpPr txBox="1"/>
          <p:nvPr>
            <p:custDataLst>
              <p:tags r:id="rId4"/>
            </p:custDataLst>
          </p:nvPr>
        </p:nvSpPr>
        <p:spPr>
          <a:xfrm>
            <a:off x="465137" y="314674"/>
            <a:ext cx="11214100" cy="720725"/>
          </a:xfrm>
          <a:prstGeom prst="rect">
            <a:avLst/>
          </a:prstGeom>
          <a:noFill/>
        </p:spPr>
        <p:txBody>
          <a:bodyPr lIns="63500" tIns="25400" rIns="63500" bIns="25400"/>
          <a:lstStyle/>
          <a:p>
            <a:pPr marR="0" defTabSz="914400" fontAlgn="auto">
              <a:buClrTx/>
              <a:buSzTx/>
              <a:buFontTx/>
              <a:defRPr/>
            </a:pPr>
            <a:r>
              <a:rPr kumimoji="0" lang="zh-CN" sz="2000" b="1" kern="1200" cap="none" spc="160" normalizeH="0" baseline="0" noProof="1">
                <a:solidFill>
                  <a:schemeClr val="accent1"/>
                </a:solidFill>
                <a:latin typeface="思源黑体 CN Heavy" panose="020b0a00000000000000" pitchFamily="34" charset="-122"/>
                <a:ea typeface="思源黑体 CN Heavy" panose="020b0a00000000000000" pitchFamily="34" charset="-122"/>
                <a:cs typeface="+mn-cs"/>
              </a:rPr>
              <a:t>思：疏通文意，要求逐字对译，字字落实，并解释重要字词，指出特殊句式，重点翻译加线的句子。</a:t>
            </a:r>
          </a:p>
        </p:txBody>
      </p:sp>
      <p:sp>
        <p:nvSpPr>
          <p:cNvPr id="10" name="文本框 9"/>
          <p:cNvSpPr txBox="1"/>
          <p:nvPr>
            <p:custDataLst>
              <p:tags r:id="rId5"/>
            </p:custDataLst>
          </p:nvPr>
        </p:nvSpPr>
        <p:spPr>
          <a:xfrm>
            <a:off x="1595438" y="559157"/>
            <a:ext cx="10228262" cy="2523768"/>
          </a:xfrm>
          <a:prstGeom prst="rect">
            <a:avLst/>
          </a:prstGeom>
          <a:noFill/>
          <a:ln w="9525">
            <a:noFill/>
          </a:ln>
        </p:spPr>
        <p:txBody>
          <a:bodyPr wrap="square" anchor="t">
            <a:spAutoFit/>
          </a:bodyPr>
          <a:lstStyle/>
          <a:p>
            <a:pPr>
              <a:lnSpc>
                <a:spcPts val="4765"/>
              </a:lnSpc>
            </a:pPr>
            <a:r>
              <a:rPr lang="en-US" altLang="zh-CN" sz="1400">
                <a:latin typeface="Arial" panose="020b0604020202020204" pitchFamily="34" charset="0"/>
                <a:ea typeface="思源黑体 CN Heavy" panose="020b0a00000000000000" pitchFamily="34" charset="-122"/>
              </a:rPr>
              <a:t>                                                                                           </a:t>
            </a:r>
            <a:r>
              <a:rPr lang="zh-CN" altLang="en-US" sz="2400" b="1">
                <a:solidFill>
                  <a:srgbClr val="FF0000"/>
                </a:solidFill>
                <a:latin typeface="Arial" panose="020b0604020202020204" pitchFamily="34" charset="0"/>
                <a:ea typeface="思源黑体 CN Heavy" panose="020b0a00000000000000" pitchFamily="34" charset="-122"/>
              </a:rPr>
              <a:t>表判断 </a:t>
            </a:r>
            <a:r>
              <a:rPr lang="en-US" altLang="zh-CN" sz="1400">
                <a:latin typeface="Arial" panose="020b0604020202020204" pitchFamily="34" charset="0"/>
                <a:ea typeface="思源黑体 CN Heavy" panose="020b0a00000000000000" pitchFamily="34" charset="-122"/>
              </a:rPr>
              <a:t>                    </a:t>
            </a:r>
            <a:r>
              <a:rPr lang="zh-CN" altLang="en-US" sz="2400" b="1">
                <a:solidFill>
                  <a:srgbClr val="FF0000"/>
                </a:solidFill>
                <a:latin typeface="Arial" panose="020b0604020202020204" pitchFamily="34" charset="0"/>
                <a:ea typeface="思源黑体 CN Heavy" panose="020b0a00000000000000" pitchFamily="34" charset="-122"/>
              </a:rPr>
              <a:t>担任              </a:t>
            </a:r>
            <a:endParaRPr lang="zh-CN" altLang="zh-CN" sz="2400" b="1">
              <a:solidFill>
                <a:srgbClr val="FD8301"/>
              </a:solidFill>
              <a:latin typeface="思源黑体 CN Heavy" panose="020b0a00000000000000" pitchFamily="34" charset="-122"/>
              <a:ea typeface="思源黑体 CN Heavy" panose="020b0a00000000000000" pitchFamily="34" charset="-122"/>
            </a:endParaRPr>
          </a:p>
          <a:p>
            <a:pPr>
              <a:lnSpc>
                <a:spcPts val="4765"/>
              </a:lnSpc>
            </a:pPr>
            <a:r>
              <a:rPr lang="zh-CN" altLang="en-US" sz="2400" b="1">
                <a:solidFill>
                  <a:srgbClr val="FF0000"/>
                </a:solidFill>
                <a:latin typeface="Arial" panose="020b0604020202020204" pitchFamily="34" charset="0"/>
                <a:ea typeface="思源黑体 CN Heavy" panose="020b0a00000000000000" pitchFamily="34" charset="-122"/>
              </a:rPr>
              <a:t>       官名                     学识                记                明晓  </a:t>
            </a:r>
          </a:p>
          <a:p>
            <a:pPr>
              <a:lnSpc>
                <a:spcPts val="4765"/>
              </a:lnSpc>
            </a:pPr>
            <a:r>
              <a:rPr lang="zh-CN" altLang="en-US" sz="2400" b="1">
                <a:solidFill>
                  <a:srgbClr val="FF0000"/>
                </a:solidFill>
                <a:latin typeface="Arial" panose="020b0604020202020204" pitchFamily="34" charset="0"/>
                <a:ea typeface="思源黑体 CN Heavy" panose="020b0a00000000000000" pitchFamily="34" charset="-122"/>
              </a:rPr>
              <a:t>       熟练、熟悉                         对内                         谋划计议      </a:t>
            </a:r>
          </a:p>
          <a:p>
            <a:pPr>
              <a:lnSpc>
                <a:spcPts val="4765"/>
              </a:lnSpc>
            </a:pPr>
            <a:r>
              <a:rPr lang="zh-CN" altLang="en-US" sz="2400" b="1">
                <a:solidFill>
                  <a:srgbClr val="FF0000"/>
                </a:solidFill>
                <a:latin typeface="Arial" panose="020b0604020202020204" pitchFamily="34" charset="0"/>
                <a:ea typeface="思源黑体 CN Heavy" panose="020b0a00000000000000" pitchFamily="34" charset="-122"/>
              </a:rPr>
              <a:t>                  用来    </a:t>
            </a:r>
            <a:r>
              <a:rPr lang="zh-CN" altLang="en-US" sz="2400">
                <a:latin typeface="Arial" panose="020b0604020202020204" pitchFamily="34" charset="0"/>
                <a:ea typeface="思源黑体 CN Heavy" panose="020b0a00000000000000" pitchFamily="34" charset="-122"/>
              </a:rPr>
              <a:t>   </a:t>
            </a:r>
            <a:r>
              <a:rPr lang="zh-CN" altLang="en-US" sz="1400">
                <a:latin typeface="Arial" panose="020b0604020202020204" pitchFamily="34" charset="0"/>
                <a:ea typeface="思源黑体 CN Heavy" panose="020b0a00000000000000" pitchFamily="34" charset="-122"/>
              </a:rPr>
              <a:t> </a:t>
            </a:r>
            <a:r>
              <a:rPr lang="zh-CN" altLang="zh-CN" sz="2400" b="1">
                <a:solidFill>
                  <a:srgbClr val="FF0000"/>
                </a:solidFill>
                <a:latin typeface="思源黑体 CN Heavy" panose="020b0a00000000000000" pitchFamily="34" charset="-122"/>
                <a:ea typeface="思源黑体 CN Heavy" panose="020b0a00000000000000" pitchFamily="34" charset="-122"/>
              </a:rPr>
              <a:t>       </a:t>
            </a:r>
            <a:endParaRPr lang="zh-CN" altLang="en-US" sz="1400">
              <a:latin typeface="Arial" panose="020b0604020202020204" pitchFamily="34" charset="0"/>
              <a:ea typeface="思源黑体 CN Heavy" panose="020b0a00000000000000" pitchFamily="34" charset="-122"/>
            </a:endParaRPr>
          </a:p>
        </p:txBody>
      </p:sp>
      <p:sp>
        <p:nvSpPr>
          <p:cNvPr id="11" name="文本框 10"/>
          <p:cNvSpPr txBox="1"/>
          <p:nvPr>
            <p:custDataLst>
              <p:tags r:id="rId6"/>
            </p:custDataLst>
          </p:nvPr>
        </p:nvSpPr>
        <p:spPr>
          <a:xfrm>
            <a:off x="609600" y="2845424"/>
            <a:ext cx="10925175" cy="3630613"/>
          </a:xfrm>
          <a:prstGeom prst="rect">
            <a:avLst/>
          </a:prstGeom>
          <a:noFill/>
          <a:ln w="9525">
            <a:noFill/>
          </a:ln>
        </p:spPr>
        <p:txBody>
          <a:bodyPr wrap="square" anchor="t">
            <a:spAutoFit/>
          </a:bodyPr>
          <a:lstStyle/>
          <a:p>
            <a:pPr>
              <a:lnSpc>
                <a:spcPts val="4600"/>
              </a:lnSpc>
            </a:pPr>
            <a:r>
              <a:rPr lang="en-US" altLang="zh-CN" sz="2400" b="1">
                <a:solidFill>
                  <a:srgbClr val="FF0000"/>
                </a:solidFill>
                <a:latin typeface="Arial" panose="020b0604020202020204" pitchFamily="34" charset="0"/>
                <a:ea typeface="思源黑体 CN Heavy" panose="020b0a00000000000000" pitchFamily="34" charset="-122"/>
              </a:rPr>
              <a:t>                                      </a:t>
            </a:r>
            <a:r>
              <a:rPr lang="zh-CN" altLang="en-US" sz="2400" b="1">
                <a:solidFill>
                  <a:srgbClr val="FF0000"/>
                </a:solidFill>
                <a:latin typeface="Arial" panose="020b0604020202020204" pitchFamily="34" charset="0"/>
                <a:ea typeface="思源黑体 CN Heavy" panose="020b0a00000000000000" pitchFamily="34" charset="-122"/>
              </a:rPr>
              <a:t>地位相同                              嫉妒  </a:t>
            </a:r>
          </a:p>
          <a:p>
            <a:pPr>
              <a:lnSpc>
                <a:spcPts val="4600"/>
              </a:lnSpc>
            </a:pPr>
            <a:r>
              <a:rPr lang="zh-CN" altLang="en-US" sz="2400" b="1">
                <a:solidFill>
                  <a:srgbClr val="FF0000"/>
                </a:solidFill>
                <a:latin typeface="Arial" panose="020b0604020202020204" pitchFamily="34" charset="0"/>
                <a:ea typeface="思源黑体 CN Heavy" panose="020b0a00000000000000" pitchFamily="34" charset="-122"/>
              </a:rPr>
              <a:t>                                 制定                                  撰写                                         </a:t>
            </a:r>
          </a:p>
          <a:p>
            <a:pPr>
              <a:lnSpc>
                <a:spcPts val="4600"/>
              </a:lnSpc>
            </a:pPr>
            <a:r>
              <a:rPr lang="zh-CN" altLang="en-US" sz="2400" b="1">
                <a:solidFill>
                  <a:srgbClr val="FF0000"/>
                </a:solidFill>
                <a:latin typeface="Arial" panose="020b0604020202020204" pitchFamily="34" charset="0"/>
                <a:ea typeface="思源黑体 CN Heavy" panose="020b0a00000000000000" pitchFamily="34" charset="-122"/>
              </a:rPr>
              <a:t>                                    强取为己有                             同意            </a:t>
            </a:r>
          </a:p>
          <a:p>
            <a:pPr>
              <a:lnSpc>
                <a:spcPts val="4600"/>
              </a:lnSpc>
            </a:pPr>
            <a:r>
              <a:rPr lang="zh-CN" altLang="en-US" sz="2400" b="1">
                <a:solidFill>
                  <a:srgbClr val="FF0000"/>
                </a:solidFill>
                <a:latin typeface="Arial" panose="020b0604020202020204" pitchFamily="34" charset="0"/>
                <a:ea typeface="思源黑体 CN Heavy" panose="020b0a00000000000000" pitchFamily="34" charset="-122"/>
              </a:rPr>
              <a:t>    于是             谗毁，诋毁                                                                </a:t>
            </a:r>
          </a:p>
          <a:p>
            <a:pPr>
              <a:lnSpc>
                <a:spcPts val="4600"/>
              </a:lnSpc>
            </a:pPr>
            <a:r>
              <a:rPr lang="zh-CN" altLang="en-US" sz="2400" b="1">
                <a:solidFill>
                  <a:srgbClr val="FF0000"/>
                </a:solidFill>
                <a:latin typeface="Arial" panose="020b0604020202020204" pitchFamily="34" charset="0"/>
                <a:ea typeface="思源黑体 CN Heavy" panose="020b0a00000000000000" pitchFamily="34" charset="-122"/>
              </a:rPr>
              <a:t>                                自夸、炫耀                          “曰”和“以为”是同义连用                                                           疏远   </a:t>
            </a:r>
          </a:p>
        </p:txBody>
      </p:sp>
    </p:spTree>
    <p:custDataLst>
      <p:tags r:id="rId7"/>
    </p:custDataLst>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 calcmode="lin" valueType="num">
                                      <p:cBhvr>
                                        <p:cTn id="11"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12" dur="500" fill="hold"/>
                                        <p:tgtEl>
                                          <p:spTgt spid="10">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 calcmode="lin" valueType="num">
                                      <p:cBhvr>
                                        <p:cTn id="15"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10">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anim calcmode="lin" valueType="num">
                                      <p:cBhvr>
                                        <p:cTn id="19" dur="5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20" dur="500" fill="hold"/>
                                        <p:tgtEl>
                                          <p:spTgt spid="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ppt_x</p:attrName>
                                        </p:attrNameLst>
                                      </p:cBhvr>
                                      <p:tavLst>
                                        <p:tav tm="0">
                                          <p:val>
                                            <p:strVal val="#ppt_x"/>
                                          </p:val>
                                        </p:tav>
                                        <p:tav tm="100000">
                                          <p:val>
                                            <p:strVal val="#ppt_x"/>
                                          </p:val>
                                        </p:tav>
                                      </p:tavLst>
                                    </p:anim>
                                    <p:anim calcmode="lin" valueType="num">
                                      <p:cBhvr>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609601" y="393700"/>
            <a:ext cx="3810000" cy="522288"/>
          </a:xfrm>
          <a:prstGeom prst="rect">
            <a:avLst/>
          </a:prstGeom>
        </p:spPr>
        <p:txBody>
          <a:bodyPr/>
          <a:lstStyle/>
          <a:p>
            <a:pPr marL="0" indent="0">
              <a:lnSpc>
                <a:spcPct val="120000"/>
              </a:lnSpc>
              <a:spcBef>
                <a:spcPct val="0"/>
              </a:spcBef>
              <a:buNone/>
            </a:pPr>
            <a:r>
              <a:rPr lang="zh-CN" altLang="en-US">
                <a:solidFill>
                  <a:schemeClr val="accent2">
                    <a:lumMod val="50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译文</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9" name="文本框 8"/>
          <p:cNvSpPr txBox="1"/>
          <p:nvPr>
            <p:custDataLst>
              <p:tags r:id="rId6"/>
            </p:custDataLst>
          </p:nvPr>
        </p:nvSpPr>
        <p:spPr>
          <a:xfrm>
            <a:off x="1133475" y="1767522"/>
            <a:ext cx="7543800" cy="3322955"/>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    屈原名平，与楚国的王族同姓。他曾</a:t>
            </a:r>
            <a:r>
              <a:rPr kumimoji="0" lang="zh-CN" altLang="en-US" sz="2800" b="1" i="0" u="none" strike="noStrike" kern="1200" cap="none" spc="0" normalizeH="0" baseline="0" noProof="0">
                <a:ln>
                  <a:noFill/>
                </a:ln>
                <a:solidFill>
                  <a:schemeClr val="tx1"/>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担任</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楚怀王的左徒。见闻广博，记忆力很强，通晓治理国家的道理，熟悉外交应对辞令。对内与怀王谋划商议国事，发号施令；对外接待宾客，应酬诸侯。怀王很信任他。</a:t>
            </a:r>
          </a:p>
        </p:txBody>
      </p:sp>
      <p:sp>
        <p:nvSpPr>
          <p:cNvPr id="10" name="矩形 9"/>
          <p:cNvSpPr/>
          <p:nvPr>
            <p:custDataLst>
              <p:tags r:id="rId7"/>
            </p:custDataLst>
          </p:nvPr>
        </p:nvSpPr>
        <p:spPr>
          <a:xfrm>
            <a:off x="9636639" y="5502355"/>
            <a:ext cx="2056530" cy="401520"/>
          </a:xfrm>
          <a:prstGeom prst="rect">
            <a:avLst/>
          </a:prstGeom>
        </p:spPr>
        <p:txBody>
          <a:bodyPr wrap="square">
            <a:spAutoFit/>
          </a:bodyPr>
          <a:lstStyle/>
          <a:p>
            <a:pPr>
              <a:lnSpc>
                <a:spcPct val="120000"/>
              </a:lnSpc>
            </a:pPr>
            <a:r>
              <a:rPr lang="zh-CN" altLang="en-US">
                <a:latin typeface="思源黑体 CN Heavy" panose="020b0a00000000000000" pitchFamily="34" charset="-122"/>
                <a:ea typeface="思源黑体 CN Heavy" panose="020b0a00000000000000" pitchFamily="34" charset="-122"/>
                <a:cs typeface="+mn-ea"/>
                <a:sym typeface="宋体" panose="02010600030101010101" pitchFamily="2" charset="-122"/>
              </a:rPr>
              <a:t>▲屈原</a:t>
            </a:r>
          </a:p>
        </p:txBody>
      </p:sp>
      <p:pic>
        <p:nvPicPr>
          <p:cNvPr id="5" name="图片 4"/>
          <p:cNvPicPr>
            <a:picLocks noChangeAspect="1"/>
          </p:cNvPicPr>
          <p:nvPr>
            <p:custDataLst>
              <p:tags r:id="rId9"/>
            </p:custDataLst>
          </p:nvPr>
        </p:nvPicPr>
        <p:blipFill>
          <a:blip r:embed="rId8">
            <a:extLst>
              <a:ext uri="{28A0092B-C50C-407E-A947-70E740481C1C}">
                <a14:useLocalDpi xmlns:a14="http://schemas.microsoft.com/office/drawing/2010/main" val="0"/>
              </a:ext>
            </a:extLst>
          </a:blip>
          <a:srcRect r="43669"/>
          <a:stretch>
            <a:fillRect/>
          </a:stretch>
        </p:blipFill>
        <p:spPr>
          <a:xfrm>
            <a:off x="8841496" y="2114062"/>
            <a:ext cx="2378084" cy="2803416"/>
          </a:xfrm>
          <a:prstGeom prst="rect">
            <a:avLst/>
          </a:prstGeom>
        </p:spPr>
      </p:pic>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7704" y="393700"/>
            <a:ext cx="4293921" cy="522288"/>
          </a:xfrm>
          <a:prstGeom prst="rect">
            <a:avLst/>
          </a:prstGeom>
        </p:spPr>
        <p:txBody>
          <a:bodyPr/>
          <a:lstStyle/>
          <a:p>
            <a:pPr marL="0" indent="0">
              <a:lnSpc>
                <a:spcPct val="120000"/>
              </a:lnSpc>
              <a:spcBef>
                <a:spcPct val="0"/>
              </a:spcBef>
              <a:buNone/>
            </a:pPr>
            <a:r>
              <a:rPr lang="zh-CN" altLang="en-US">
                <a:solidFill>
                  <a:schemeClr val="accent2">
                    <a:lumMod val="50000"/>
                  </a:schemeClr>
                </a:solidFill>
                <a:cs typeface="+mn-ea"/>
                <a:sym typeface="宋体" panose="02010600030101010101" pitchFamily="2" charset="-122"/>
              </a:rPr>
              <a:t>译文</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9" name="文本框 8"/>
          <p:cNvSpPr txBox="1"/>
          <p:nvPr>
            <p:custDataLst>
              <p:tags r:id="rId6"/>
            </p:custDataLst>
          </p:nvPr>
        </p:nvSpPr>
        <p:spPr>
          <a:xfrm>
            <a:off x="644525" y="1316933"/>
            <a:ext cx="7866380" cy="3505575"/>
          </a:xfrm>
          <a:prstGeom prst="rect">
            <a:avLst/>
          </a:prstGeom>
          <a:noFill/>
        </p:spPr>
        <p:txBody>
          <a:bodyPr wrap="square">
            <a:spAutoFit/>
          </a:bodyPr>
          <a:lstStyle/>
          <a:p>
            <a:pPr marL="0" marR="0" lvl="0" indent="0" algn="l" defTabSz="0" rtl="0" eaLnBrk="1" fontAlgn="auto" latinLnBrk="0" hangingPunct="1">
              <a:lnSpc>
                <a:spcPct val="13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   </a:t>
            </a:r>
            <a:r>
              <a:rPr kumimoji="0" lang="zh-CN" altLang="en-US"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上官大夫和他同在朝列，想争得怀王的宠幸，心里嫉妒屈原的才能。怀王让屈原制订法令，屈原起草尚未定稿，上官大夫见了就想强行更改它（想邀功），屈原不赞同，他就在怀王面前谗毁屈原说：“大王叫屈原制订法令，大家没有不知道的，每一项法令发出，屈原就夸耀自己的功劳说：除了我，没有人能做的。”怀王很生气，就疏远了屈原。</a:t>
            </a:r>
            <a:endPar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endParaRPr>
          </a:p>
        </p:txBody>
      </p:sp>
      <p:sp>
        <p:nvSpPr>
          <p:cNvPr id="10" name="矩形 9"/>
          <p:cNvSpPr/>
          <p:nvPr>
            <p:custDataLst>
              <p:tags r:id="rId7"/>
            </p:custDataLst>
          </p:nvPr>
        </p:nvSpPr>
        <p:spPr>
          <a:xfrm>
            <a:off x="10093204" y="5725240"/>
            <a:ext cx="2056530" cy="401520"/>
          </a:xfrm>
          <a:prstGeom prst="rect">
            <a:avLst/>
          </a:prstGeom>
        </p:spPr>
        <p:txBody>
          <a:bodyPr wrap="square">
            <a:spAutoFit/>
          </a:bodyPr>
          <a:lstStyle/>
          <a:p>
            <a:pPr>
              <a:lnSpc>
                <a:spcPct val="120000"/>
              </a:lnSpc>
            </a:pPr>
            <a:r>
              <a:rPr lang="zh-CN" altLang="en-US">
                <a:latin typeface="思源黑体 CN Heavy" panose="020b0a00000000000000" pitchFamily="34" charset="-122"/>
                <a:ea typeface="思源黑体 CN Heavy" panose="020b0a00000000000000" pitchFamily="34" charset="-122"/>
                <a:cs typeface="+mn-ea"/>
                <a:sym typeface="宋体" panose="02010600030101010101" pitchFamily="2" charset="-122"/>
              </a:rPr>
              <a:t>▲屈原</a:t>
            </a:r>
          </a:p>
        </p:txBody>
      </p:sp>
      <p:pic>
        <p:nvPicPr>
          <p:cNvPr id="5" name="图片 4"/>
          <p:cNvPicPr>
            <a:picLocks noChangeAspect="1"/>
          </p:cNvPicPr>
          <p:nvPr>
            <p:custDataLst>
              <p:tags r:id="rId9"/>
            </p:custDataLst>
          </p:nvPr>
        </p:nvPicPr>
        <p:blipFill>
          <a:blip r:embed="rId8">
            <a:extLst>
              <a:ext uri="{28A0092B-C50C-407E-A947-70E740481C1C}">
                <a14:useLocalDpi xmlns:a14="http://schemas.microsoft.com/office/drawing/2010/main" val="0"/>
              </a:ext>
            </a:extLst>
          </a:blip>
          <a:srcRect r="43669"/>
          <a:stretch>
            <a:fillRect/>
          </a:stretch>
        </p:blipFill>
        <p:spPr>
          <a:xfrm>
            <a:off x="8926975" y="1871898"/>
            <a:ext cx="2332458" cy="2749630"/>
          </a:xfrm>
          <a:prstGeom prst="rect">
            <a:avLst/>
          </a:prstGeom>
        </p:spPr>
      </p:pic>
      <p:sp>
        <p:nvSpPr>
          <p:cNvPr id="9220" name="矩形 9219"/>
          <p:cNvSpPr/>
          <p:nvPr>
            <p:custDataLst>
              <p:tags r:id="rId10"/>
            </p:custDataLst>
          </p:nvPr>
        </p:nvSpPr>
        <p:spPr>
          <a:xfrm>
            <a:off x="644525" y="4815206"/>
            <a:ext cx="8928100" cy="521970"/>
          </a:xfrm>
          <a:prstGeom prst="rect">
            <a:avLst/>
          </a:prstGeom>
          <a:noFill/>
          <a:ln w="9525">
            <a:noFill/>
          </a:ln>
        </p:spPr>
        <p:txBody>
          <a:bodyPr>
            <a:spAutoFit/>
          </a:bodyPr>
          <a:lstStyle/>
          <a:p>
            <a:pPr>
              <a:spcBef>
                <a:spcPct val="50000"/>
              </a:spcBef>
            </a:pPr>
            <a:r>
              <a:rPr lang="en-US" altLang="zh-CN" sz="2800">
                <a:solidFill>
                  <a:srgbClr val="111CF3"/>
                </a:solidFill>
                <a:ea typeface="思源黑体 CN Heavy" panose="020b0a00000000000000" pitchFamily="34" charset="-122"/>
              </a:rPr>
              <a:t>【思考】</a:t>
            </a:r>
            <a:r>
              <a:rPr lang="zh-CN" altLang="en-US" sz="2800">
                <a:solidFill>
                  <a:srgbClr val="111CF3"/>
                </a:solidFill>
                <a:ea typeface="思源黑体 CN Heavy" panose="020b0a00000000000000" pitchFamily="34" charset="-122"/>
              </a:rPr>
              <a:t>：</a:t>
            </a:r>
            <a:r>
              <a:rPr lang="zh-CN" altLang="en-US" sz="2800">
                <a:latin typeface="思源黑体 CN Heavy" panose="020b0a00000000000000" pitchFamily="34" charset="-122"/>
                <a:ea typeface="思源黑体 CN Heavy" panose="020b0a00000000000000" pitchFamily="34" charset="-122"/>
              </a:rPr>
              <a:t>屈原被疏远的原因是什么？</a:t>
            </a:r>
          </a:p>
        </p:txBody>
      </p:sp>
      <p:sp>
        <p:nvSpPr>
          <p:cNvPr id="9221" name="矩形 9220"/>
          <p:cNvSpPr/>
          <p:nvPr>
            <p:custDataLst>
              <p:tags r:id="rId11"/>
            </p:custDataLst>
          </p:nvPr>
        </p:nvSpPr>
        <p:spPr>
          <a:xfrm>
            <a:off x="125412" y="5724533"/>
            <a:ext cx="10512425" cy="521970"/>
          </a:xfrm>
          <a:prstGeom prst="rect">
            <a:avLst/>
          </a:prstGeom>
          <a:noFill/>
          <a:ln w="9525">
            <a:noFill/>
          </a:ln>
        </p:spPr>
        <p:txBody>
          <a:bodyPr>
            <a:spAutoFit/>
          </a:bodyPr>
          <a:lstStyle/>
          <a:p>
            <a:pPr>
              <a:spcBef>
                <a:spcPct val="50000"/>
              </a:spcBef>
            </a:pPr>
            <a:r>
              <a:rPr lang="en-US" altLang="zh-CN" sz="2800">
                <a:solidFill>
                  <a:srgbClr val="FF0000"/>
                </a:solidFill>
                <a:ea typeface="思源黑体 CN Heavy" panose="020b0a00000000000000" pitchFamily="34" charset="-122"/>
              </a:rPr>
              <a:t>【</a:t>
            </a:r>
            <a:r>
              <a:rPr lang="zh-CN" altLang="en-US" sz="2800">
                <a:solidFill>
                  <a:srgbClr val="FF0000"/>
                </a:solidFill>
                <a:ea typeface="思源黑体 CN Heavy" panose="020b0a00000000000000" pitchFamily="34" charset="-122"/>
              </a:rPr>
              <a:t>解读</a:t>
            </a:r>
            <a:r>
              <a:rPr lang="en-US" altLang="zh-CN" sz="2800">
                <a:ea typeface="思源黑体 CN Heavy" panose="020b0a00000000000000" pitchFamily="34" charset="-122"/>
              </a:rPr>
              <a:t>】  </a:t>
            </a:r>
            <a:r>
              <a:rPr lang="zh-CN" altLang="en-US" sz="2800" u="sng">
                <a:solidFill>
                  <a:srgbClr val="111CF3"/>
                </a:solidFill>
                <a:ea typeface="思源黑体 CN Heavy" panose="020b0a00000000000000" pitchFamily="34" charset="-122"/>
              </a:rPr>
              <a:t>小人的嫉妒、楚王的昏庸、屈原坚守正道不同流合污</a:t>
            </a:r>
            <a:r>
              <a:rPr lang="zh-CN" altLang="en-US" sz="2800">
                <a:solidFill>
                  <a:srgbClr val="111CF3"/>
                </a:solidFill>
                <a:ea typeface="思源黑体 CN Heavy" panose="020b0a00000000000000" pitchFamily="34" charset="-122"/>
              </a:rPr>
              <a:t>。</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dissolve">
                                      <p:cBhvr>
                                        <p:cTn id="7" dur="500"/>
                                        <p:tgtEl>
                                          <p:spTgt spid="922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9221"/>
                                        </p:tgtEl>
                                        <p:attrNameLst>
                                          <p:attrName>style.visibility</p:attrName>
                                        </p:attrNameLst>
                                      </p:cBhvr>
                                      <p:to>
                                        <p:strVal val="visible"/>
                                      </p:to>
                                    </p:set>
                                    <p:animEffect transition="in" filter="wedge">
                                      <p:cBhvr>
                                        <p:cTn id="12" dur="1000"/>
                                        <p:tgtEl>
                                          <p:spTgt spid="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9221"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3972" name="文本框 99"/>
          <p:cNvSpPr txBox="1"/>
          <p:nvPr>
            <p:custDataLst>
              <p:tags r:id="rId3"/>
            </p:custDataLst>
          </p:nvPr>
        </p:nvSpPr>
        <p:spPr>
          <a:xfrm>
            <a:off x="458788" y="492125"/>
            <a:ext cx="11370436" cy="5436104"/>
          </a:xfrm>
          <a:prstGeom prst="rect">
            <a:avLst/>
          </a:prstGeom>
          <a:noFill/>
          <a:ln w="9525">
            <a:noFill/>
          </a:ln>
        </p:spPr>
        <p:txBody>
          <a:bodyPr wrap="square" anchor="t">
            <a:spAutoFit/>
          </a:bodyPr>
          <a:lstStyle/>
          <a:p>
            <a:pPr>
              <a:lnSpc>
                <a:spcPts val="4200"/>
              </a:lnSpc>
            </a:pPr>
            <a:r>
              <a:rPr lang="en-US" altLang="zh-CN" sz="3200" b="1">
                <a:solidFill>
                  <a:srgbClr val="000000"/>
                </a:solidFill>
                <a:latin typeface="思源黑体 CN Heavy" panose="020b0a00000000000000" pitchFamily="34" charset="-122"/>
                <a:ea typeface="思源黑体 CN Heavy" panose="020b0a00000000000000" pitchFamily="34" charset="-122"/>
              </a:rPr>
              <a:t>  </a:t>
            </a:r>
            <a:r>
              <a:rPr lang="zh-CN" altLang="en-US" sz="2400" b="1">
                <a:solidFill>
                  <a:srgbClr val="000000"/>
                </a:solidFill>
                <a:latin typeface="Arial" panose="020b0604020202020204" pitchFamily="34" charset="0"/>
                <a:ea typeface="思源黑体 CN Heavy" panose="020b0a00000000000000" pitchFamily="34" charset="-122"/>
              </a:rPr>
              <a:t>②</a:t>
            </a:r>
            <a:r>
              <a:rPr lang="zh-CN" altLang="en-US" sz="2400" b="1" u="sng">
                <a:solidFill>
                  <a:srgbClr val="000000"/>
                </a:solidFill>
                <a:latin typeface="Arial" panose="020b0604020202020204" pitchFamily="34" charset="0"/>
                <a:ea typeface="思源黑体 CN Heavy" panose="020b0a00000000000000" pitchFamily="34" charset="-122"/>
              </a:rPr>
              <a:t>屈平</a:t>
            </a:r>
            <a:r>
              <a:rPr lang="zh-CN" altLang="en-US" sz="2400" b="1" u="sng">
                <a:solidFill>
                  <a:srgbClr val="202AB3"/>
                </a:solidFill>
                <a:latin typeface="Arial" panose="020b0604020202020204" pitchFamily="34" charset="0"/>
                <a:ea typeface="思源黑体 CN Heavy" panose="020b0a00000000000000" pitchFamily="34" charset="-122"/>
              </a:rPr>
              <a:t>疾</a:t>
            </a:r>
            <a:r>
              <a:rPr lang="zh-CN" altLang="en-US" sz="2400" b="1" u="sng">
                <a:solidFill>
                  <a:srgbClr val="000000"/>
                </a:solidFill>
                <a:latin typeface="Arial" panose="020b0604020202020204" pitchFamily="34" charset="0"/>
                <a:ea typeface="思源黑体 CN Heavy" panose="020b0a00000000000000" pitchFamily="34" charset="-122"/>
              </a:rPr>
              <a:t>（        ）王</a:t>
            </a:r>
            <a:r>
              <a:rPr lang="zh-CN" altLang="en-US" sz="2400" b="1" u="sng">
                <a:solidFill>
                  <a:srgbClr val="202AB3"/>
                </a:solidFill>
                <a:latin typeface="Arial" panose="020b0604020202020204" pitchFamily="34" charset="0"/>
                <a:ea typeface="思源黑体 CN Heavy" panose="020b0a00000000000000" pitchFamily="34" charset="-122"/>
              </a:rPr>
              <a:t>听</a:t>
            </a:r>
            <a:r>
              <a:rPr lang="en-US" altLang="zh-CN" sz="2400" b="1" u="sng">
                <a:solidFill>
                  <a:srgbClr val="000000"/>
                </a:solidFill>
                <a:latin typeface="Arial" panose="020b0604020202020204" pitchFamily="34" charset="0"/>
                <a:ea typeface="思源黑体 CN Heavy" panose="020b0a00000000000000" pitchFamily="34" charset="-122"/>
              </a:rPr>
              <a:t>(                        )</a:t>
            </a:r>
            <a:r>
              <a:rPr lang="zh-CN" altLang="en-US" sz="2400" b="1" u="sng">
                <a:solidFill>
                  <a:srgbClr val="000000"/>
                </a:solidFill>
                <a:latin typeface="Arial" panose="020b0604020202020204" pitchFamily="34" charset="0"/>
                <a:ea typeface="思源黑体 CN Heavy" panose="020b0a00000000000000" pitchFamily="34" charset="-122"/>
              </a:rPr>
              <a:t>之不</a:t>
            </a:r>
            <a:r>
              <a:rPr lang="zh-CN" altLang="en-US" sz="2400" b="1" u="sng">
                <a:solidFill>
                  <a:srgbClr val="202AB3"/>
                </a:solidFill>
                <a:latin typeface="Arial" panose="020b0604020202020204" pitchFamily="34" charset="0"/>
                <a:ea typeface="思源黑体 CN Heavy" panose="020b0a00000000000000" pitchFamily="34" charset="-122"/>
              </a:rPr>
              <a:t>聪</a:t>
            </a:r>
            <a:r>
              <a:rPr lang="zh-CN" altLang="en-US" sz="2400" b="1" u="sng">
                <a:solidFill>
                  <a:srgbClr val="000000"/>
                </a:solidFill>
                <a:latin typeface="Arial" panose="020b0604020202020204" pitchFamily="34" charset="0"/>
                <a:ea typeface="思源黑体 CN Heavy" panose="020b0a00000000000000" pitchFamily="34" charset="-122"/>
              </a:rPr>
              <a:t>（      ）也，</a:t>
            </a:r>
            <a:r>
              <a:rPr lang="zh-CN" altLang="en-US" sz="2400" b="1" u="sng">
                <a:solidFill>
                  <a:srgbClr val="202AB3"/>
                </a:solidFill>
                <a:latin typeface="Arial" panose="020b0604020202020204" pitchFamily="34" charset="0"/>
                <a:ea typeface="思源黑体 CN Heavy" panose="020b0a00000000000000" pitchFamily="34" charset="-122"/>
              </a:rPr>
              <a:t>谗谄</a:t>
            </a:r>
            <a:r>
              <a:rPr lang="zh-CN" altLang="en-US" sz="2400" b="1" u="sng">
                <a:solidFill>
                  <a:srgbClr val="000000"/>
                </a:solidFill>
                <a:latin typeface="Arial" panose="020b0604020202020204" pitchFamily="34" charset="0"/>
                <a:ea typeface="思源黑体 CN Heavy" panose="020b0a00000000000000" pitchFamily="34" charset="-122"/>
              </a:rPr>
              <a:t>（                                       ）之</a:t>
            </a:r>
            <a:r>
              <a:rPr lang="zh-CN" altLang="en-US" sz="2400" b="1" u="sng">
                <a:solidFill>
                  <a:srgbClr val="202AB3"/>
                </a:solidFill>
                <a:latin typeface="Arial" panose="020b0604020202020204" pitchFamily="34" charset="0"/>
                <a:ea typeface="思源黑体 CN Heavy" panose="020b0a00000000000000" pitchFamily="34" charset="-122"/>
              </a:rPr>
              <a:t>蔽明</a:t>
            </a:r>
            <a:r>
              <a:rPr lang="zh-CN" altLang="en-US" sz="2400" b="1" u="sng">
                <a:solidFill>
                  <a:srgbClr val="000000"/>
                </a:solidFill>
                <a:latin typeface="Arial" panose="020b0604020202020204" pitchFamily="34" charset="0"/>
                <a:ea typeface="思源黑体 CN Heavy" panose="020b0a00000000000000" pitchFamily="34" charset="-122"/>
              </a:rPr>
              <a:t>（                          ）也，</a:t>
            </a:r>
            <a:r>
              <a:rPr lang="zh-CN" altLang="en-US" sz="2400" b="1" u="sng">
                <a:solidFill>
                  <a:srgbClr val="202AB3"/>
                </a:solidFill>
                <a:latin typeface="Arial" panose="020b0604020202020204" pitchFamily="34" charset="0"/>
                <a:ea typeface="思源黑体 CN Heavy" panose="020b0a00000000000000" pitchFamily="34" charset="-122"/>
              </a:rPr>
              <a:t>邪曲</a:t>
            </a:r>
            <a:r>
              <a:rPr lang="zh-CN" altLang="en-US" sz="2400" b="1" u="sng">
                <a:solidFill>
                  <a:srgbClr val="000000"/>
                </a:solidFill>
                <a:latin typeface="Arial" panose="020b0604020202020204" pitchFamily="34" charset="0"/>
                <a:ea typeface="思源黑体 CN Heavy" panose="020b0a00000000000000" pitchFamily="34" charset="-122"/>
              </a:rPr>
              <a:t>（                            ）之</a:t>
            </a:r>
            <a:r>
              <a:rPr lang="zh-CN" altLang="en-US" sz="2400" b="1" u="sng">
                <a:solidFill>
                  <a:srgbClr val="202AB3"/>
                </a:solidFill>
                <a:latin typeface="Arial" panose="020b0604020202020204" pitchFamily="34" charset="0"/>
                <a:ea typeface="思源黑体 CN Heavy" panose="020b0a00000000000000" pitchFamily="34" charset="-122"/>
              </a:rPr>
              <a:t>害</a:t>
            </a:r>
            <a:r>
              <a:rPr lang="zh-CN" altLang="en-US" sz="2400" b="1" u="sng">
                <a:solidFill>
                  <a:srgbClr val="000000"/>
                </a:solidFill>
                <a:latin typeface="Arial" panose="020b0604020202020204" pitchFamily="34" charset="0"/>
                <a:ea typeface="思源黑体 CN Heavy" panose="020b0a00000000000000" pitchFamily="34" charset="-122"/>
              </a:rPr>
              <a:t>（         ）</a:t>
            </a:r>
            <a:r>
              <a:rPr lang="zh-CN" altLang="en-US" sz="2400" b="1" u="sng">
                <a:solidFill>
                  <a:srgbClr val="202AB3"/>
                </a:solidFill>
                <a:latin typeface="Arial" panose="020b0604020202020204" pitchFamily="34" charset="0"/>
                <a:ea typeface="思源黑体 CN Heavy" panose="020b0a00000000000000" pitchFamily="34" charset="-122"/>
              </a:rPr>
              <a:t>公</a:t>
            </a:r>
            <a:r>
              <a:rPr lang="zh-CN" altLang="en-US" sz="2400" b="1" u="sng">
                <a:solidFill>
                  <a:srgbClr val="000000"/>
                </a:solidFill>
                <a:latin typeface="Arial" panose="020b0604020202020204" pitchFamily="34" charset="0"/>
                <a:ea typeface="思源黑体 CN Heavy" panose="020b0a00000000000000" pitchFamily="34" charset="-122"/>
              </a:rPr>
              <a:t>（        ）也，</a:t>
            </a:r>
            <a:r>
              <a:rPr lang="zh-CN" altLang="en-US" sz="2400" b="1" u="sng">
                <a:solidFill>
                  <a:srgbClr val="202AB3"/>
                </a:solidFill>
                <a:latin typeface="Arial" panose="020b0604020202020204" pitchFamily="34" charset="0"/>
                <a:ea typeface="思源黑体 CN Heavy" panose="020b0a00000000000000" pitchFamily="34" charset="-122"/>
              </a:rPr>
              <a:t>方正</a:t>
            </a:r>
            <a:r>
              <a:rPr lang="zh-CN" altLang="en-US" sz="2400" b="1" u="sng">
                <a:solidFill>
                  <a:srgbClr val="000000"/>
                </a:solidFill>
                <a:latin typeface="Arial" panose="020b0604020202020204" pitchFamily="34" charset="0"/>
                <a:ea typeface="思源黑体 CN Heavy" panose="020b0a00000000000000" pitchFamily="34" charset="-122"/>
              </a:rPr>
              <a:t>（                      ）之不</a:t>
            </a:r>
            <a:r>
              <a:rPr lang="zh-CN" altLang="en-US" sz="2400" b="1" u="sng">
                <a:solidFill>
                  <a:srgbClr val="202AB3"/>
                </a:solidFill>
                <a:latin typeface="Arial" panose="020b0604020202020204" pitchFamily="34" charset="0"/>
                <a:ea typeface="思源黑体 CN Heavy" panose="020b0a00000000000000" pitchFamily="34" charset="-122"/>
              </a:rPr>
              <a:t>容</a:t>
            </a:r>
            <a:r>
              <a:rPr lang="zh-CN" altLang="en-US" sz="2400" b="1" u="sng">
                <a:solidFill>
                  <a:srgbClr val="000000"/>
                </a:solidFill>
                <a:latin typeface="Arial" panose="020b0604020202020204" pitchFamily="34" charset="0"/>
                <a:ea typeface="思源黑体 CN Heavy" panose="020b0a00000000000000" pitchFamily="34" charset="-122"/>
              </a:rPr>
              <a:t>（         ）也，故忧愁</a:t>
            </a:r>
            <a:r>
              <a:rPr lang="zh-CN" altLang="en-US" sz="2400" b="1" u="sng">
                <a:solidFill>
                  <a:srgbClr val="202AB3"/>
                </a:solidFill>
                <a:latin typeface="Arial" panose="020b0604020202020204" pitchFamily="34" charset="0"/>
                <a:ea typeface="思源黑体 CN Heavy" panose="020b0a00000000000000" pitchFamily="34" charset="-122"/>
              </a:rPr>
              <a:t>幽</a:t>
            </a:r>
            <a:r>
              <a:rPr lang="zh-CN" altLang="en-US" sz="2400" b="1" u="sng">
                <a:solidFill>
                  <a:srgbClr val="000000"/>
                </a:solidFill>
                <a:latin typeface="Arial" panose="020b0604020202020204" pitchFamily="34" charset="0"/>
                <a:ea typeface="思源黑体 CN Heavy" panose="020b0a00000000000000" pitchFamily="34" charset="-122"/>
              </a:rPr>
              <a:t>（      ）思而作</a:t>
            </a:r>
            <a:r>
              <a:rPr lang="en-US" altLang="zh-CN" sz="2400" b="1" u="sng">
                <a:solidFill>
                  <a:srgbClr val="000000"/>
                </a:solidFill>
                <a:latin typeface="Arial" panose="020b0604020202020204" pitchFamily="34" charset="0"/>
                <a:ea typeface="思源黑体 CN Heavy" panose="020b0a00000000000000" pitchFamily="34" charset="-122"/>
              </a:rPr>
              <a:t>《</a:t>
            </a:r>
            <a:r>
              <a:rPr lang="zh-CN" altLang="en-US" sz="2400" b="1" u="sng">
                <a:solidFill>
                  <a:srgbClr val="000000"/>
                </a:solidFill>
                <a:latin typeface="Arial" panose="020b0604020202020204" pitchFamily="34" charset="0"/>
                <a:ea typeface="思源黑体 CN Heavy" panose="020b0a00000000000000" pitchFamily="34" charset="-122"/>
              </a:rPr>
              <a:t>离骚</a:t>
            </a:r>
            <a:r>
              <a:rPr lang="en-US" altLang="zh-CN" sz="2400" b="1" u="sng">
                <a:solidFill>
                  <a:srgbClr val="000000"/>
                </a:solidFill>
                <a:latin typeface="Arial" panose="020b0604020202020204" pitchFamily="34" charset="0"/>
                <a:ea typeface="思源黑体 CN Heavy" panose="020b0a00000000000000" pitchFamily="34" charset="-122"/>
              </a:rPr>
              <a:t>》</a:t>
            </a:r>
            <a:r>
              <a:rPr lang="zh-CN" altLang="en-US" sz="2400" b="1" u="sng">
                <a:solidFill>
                  <a:srgbClr val="000000"/>
                </a:solidFill>
                <a:latin typeface="Arial" panose="020b0604020202020204" pitchFamily="34" charset="0"/>
                <a:ea typeface="思源黑体 CN Heavy" panose="020b0a00000000000000" pitchFamily="34" charset="-122"/>
              </a:rPr>
              <a:t>。</a:t>
            </a:r>
            <a:r>
              <a:rPr lang="zh-CN" altLang="en-US" sz="2400" b="1">
                <a:solidFill>
                  <a:srgbClr val="000000"/>
                </a:solidFill>
                <a:latin typeface="Arial" panose="020b0604020202020204" pitchFamily="34" charset="0"/>
                <a:ea typeface="思源黑体 CN Heavy" panose="020b0a00000000000000" pitchFamily="34" charset="-122"/>
              </a:rPr>
              <a:t>“离骚”者，犹</a:t>
            </a:r>
            <a:r>
              <a:rPr lang="zh-CN" altLang="en-US" sz="2400" b="1" u="sng">
                <a:solidFill>
                  <a:srgbClr val="202AB3"/>
                </a:solidFill>
                <a:latin typeface="Arial" panose="020b0604020202020204" pitchFamily="34" charset="0"/>
                <a:ea typeface="思源黑体 CN Heavy" panose="020b0a00000000000000" pitchFamily="34" charset="-122"/>
              </a:rPr>
              <a:t>离</a:t>
            </a:r>
            <a:r>
              <a:rPr lang="zh-CN" altLang="en-US" sz="2400" b="1">
                <a:solidFill>
                  <a:srgbClr val="000000"/>
                </a:solidFill>
                <a:latin typeface="Arial" panose="020b0604020202020204" pitchFamily="34" charset="0"/>
                <a:ea typeface="思源黑体 CN Heavy" panose="020b0a00000000000000" pitchFamily="34" charset="-122"/>
              </a:rPr>
              <a:t>（                       ）</a:t>
            </a:r>
            <a:r>
              <a:rPr lang="zh-CN" altLang="en-US" sz="2400" b="1" u="sng">
                <a:solidFill>
                  <a:srgbClr val="202AB3"/>
                </a:solidFill>
                <a:latin typeface="Arial" panose="020b0604020202020204" pitchFamily="34" charset="0"/>
                <a:ea typeface="思源黑体 CN Heavy" panose="020b0a00000000000000" pitchFamily="34" charset="-122"/>
              </a:rPr>
              <a:t>忧</a:t>
            </a:r>
            <a:r>
              <a:rPr lang="zh-CN" altLang="en-US" sz="2400" b="1">
                <a:solidFill>
                  <a:srgbClr val="000000"/>
                </a:solidFill>
                <a:latin typeface="Arial" panose="020b0604020202020204" pitchFamily="34" charset="0"/>
                <a:ea typeface="思源黑体 CN Heavy" panose="020b0a00000000000000" pitchFamily="34" charset="-122"/>
              </a:rPr>
              <a:t>（        ）也。夫天者，人之始也；父母者，人之</a:t>
            </a:r>
            <a:r>
              <a:rPr lang="zh-CN" altLang="en-US" sz="2400" b="1" u="sng">
                <a:solidFill>
                  <a:srgbClr val="202AB3"/>
                </a:solidFill>
                <a:latin typeface="Arial" panose="020b0604020202020204" pitchFamily="34" charset="0"/>
                <a:ea typeface="思源黑体 CN Heavy" panose="020b0a00000000000000" pitchFamily="34" charset="-122"/>
              </a:rPr>
              <a:t>本</a:t>
            </a:r>
            <a:r>
              <a:rPr lang="zh-CN" altLang="en-US" sz="2400" b="1">
                <a:solidFill>
                  <a:srgbClr val="000000"/>
                </a:solidFill>
                <a:latin typeface="Arial" panose="020b0604020202020204" pitchFamily="34" charset="0"/>
                <a:ea typeface="思源黑体 CN Heavy" panose="020b0a00000000000000" pitchFamily="34" charset="-122"/>
              </a:rPr>
              <a:t>（      ）也。人</a:t>
            </a:r>
            <a:r>
              <a:rPr lang="zh-CN" altLang="en-US" sz="2400" b="1" u="sng">
                <a:solidFill>
                  <a:srgbClr val="202AB3"/>
                </a:solidFill>
                <a:latin typeface="Arial" panose="020b0604020202020204" pitchFamily="34" charset="0"/>
                <a:ea typeface="思源黑体 CN Heavy" panose="020b0a00000000000000" pitchFamily="34" charset="-122"/>
              </a:rPr>
              <a:t>穷</a:t>
            </a:r>
            <a:r>
              <a:rPr lang="zh-CN" altLang="en-US" sz="2400" b="1">
                <a:solidFill>
                  <a:srgbClr val="000000"/>
                </a:solidFill>
                <a:latin typeface="Arial" panose="020b0604020202020204" pitchFamily="34" charset="0"/>
                <a:ea typeface="思源黑体 CN Heavy" panose="020b0a00000000000000" pitchFamily="34" charset="-122"/>
              </a:rPr>
              <a:t>（             ）则</a:t>
            </a:r>
            <a:r>
              <a:rPr lang="zh-CN" altLang="en-US" sz="2400" b="1" u="sng">
                <a:solidFill>
                  <a:srgbClr val="202AB3"/>
                </a:solidFill>
                <a:latin typeface="Arial" panose="020b0604020202020204" pitchFamily="34" charset="0"/>
                <a:ea typeface="思源黑体 CN Heavy" panose="020b0a00000000000000" pitchFamily="34" charset="-122"/>
              </a:rPr>
              <a:t>反</a:t>
            </a:r>
            <a:r>
              <a:rPr lang="zh-CN" altLang="en-US" sz="2400" b="1">
                <a:solidFill>
                  <a:srgbClr val="000000"/>
                </a:solidFill>
                <a:latin typeface="Arial" panose="020b0604020202020204" pitchFamily="34" charset="0"/>
                <a:ea typeface="思源黑体 CN Heavy" panose="020b0a00000000000000" pitchFamily="34" charset="-122"/>
              </a:rPr>
              <a:t>（                     ）本，故劳苦倦</a:t>
            </a:r>
            <a:r>
              <a:rPr lang="zh-CN" altLang="en-US" sz="2400" b="1" u="sng">
                <a:solidFill>
                  <a:srgbClr val="202AB3"/>
                </a:solidFill>
                <a:latin typeface="Arial" panose="020b0604020202020204" pitchFamily="34" charset="0"/>
                <a:ea typeface="思源黑体 CN Heavy" panose="020b0a00000000000000" pitchFamily="34" charset="-122"/>
              </a:rPr>
              <a:t>极</a:t>
            </a:r>
            <a:r>
              <a:rPr lang="zh-CN" altLang="en-US" sz="2400" b="1">
                <a:solidFill>
                  <a:srgbClr val="000000"/>
                </a:solidFill>
                <a:latin typeface="Arial" panose="020b0604020202020204" pitchFamily="34" charset="0"/>
                <a:ea typeface="思源黑体 CN Heavy" panose="020b0a00000000000000" pitchFamily="34" charset="-122"/>
              </a:rPr>
              <a:t>（        ），未尝不呼天也；疾痛</a:t>
            </a:r>
            <a:r>
              <a:rPr lang="zh-CN" altLang="en-US" sz="2400" b="1" u="sng">
                <a:solidFill>
                  <a:srgbClr val="202AB3"/>
                </a:solidFill>
                <a:latin typeface="Arial" panose="020b0604020202020204" pitchFamily="34" charset="0"/>
                <a:ea typeface="思源黑体 CN Heavy" panose="020b0a00000000000000" pitchFamily="34" charset="-122"/>
              </a:rPr>
              <a:t>惨怛</a:t>
            </a:r>
            <a:r>
              <a:rPr lang="zh-CN" altLang="en-US" sz="2400" b="1">
                <a:solidFill>
                  <a:srgbClr val="000000"/>
                </a:solidFill>
                <a:latin typeface="Arial" panose="020b0604020202020204" pitchFamily="34" charset="0"/>
                <a:ea typeface="思源黑体 CN Heavy" panose="020b0a00000000000000" pitchFamily="34" charset="-122"/>
              </a:rPr>
              <a:t>（                ），未尝不呼父母也。③</a:t>
            </a:r>
            <a:r>
              <a:rPr lang="zh-CN" altLang="en-US" sz="2400" b="1" u="sng">
                <a:solidFill>
                  <a:srgbClr val="000000"/>
                </a:solidFill>
                <a:latin typeface="Arial" panose="020b0604020202020204" pitchFamily="34" charset="0"/>
                <a:ea typeface="思源黑体 CN Heavy" panose="020b0a00000000000000" pitchFamily="34" charset="-122"/>
              </a:rPr>
              <a:t>屈平</a:t>
            </a:r>
            <a:r>
              <a:rPr lang="zh-CN" altLang="en-US" sz="2400" b="1" u="sng">
                <a:solidFill>
                  <a:srgbClr val="202AB3"/>
                </a:solidFill>
                <a:latin typeface="Arial" panose="020b0604020202020204" pitchFamily="34" charset="0"/>
                <a:ea typeface="思源黑体 CN Heavy" panose="020b0a00000000000000" pitchFamily="34" charset="-122"/>
              </a:rPr>
              <a:t>正道直行</a:t>
            </a:r>
            <a:r>
              <a:rPr lang="zh-CN" altLang="en-US" sz="2400" b="1" u="sng">
                <a:solidFill>
                  <a:srgbClr val="000000"/>
                </a:solidFill>
                <a:latin typeface="Arial" panose="020b0604020202020204" pitchFamily="34" charset="0"/>
                <a:ea typeface="思源黑体 CN Heavy" panose="020b0a00000000000000" pitchFamily="34" charset="-122"/>
              </a:rPr>
              <a:t>（                                    ），竭忠尽智以</a:t>
            </a:r>
            <a:r>
              <a:rPr lang="zh-CN" altLang="en-US" sz="2400" b="1" u="sng">
                <a:solidFill>
                  <a:srgbClr val="202AB3"/>
                </a:solidFill>
                <a:latin typeface="Arial" panose="020b0604020202020204" pitchFamily="34" charset="0"/>
                <a:ea typeface="思源黑体 CN Heavy" panose="020b0a00000000000000" pitchFamily="34" charset="-122"/>
              </a:rPr>
              <a:t>事</a:t>
            </a:r>
            <a:r>
              <a:rPr lang="zh-CN" altLang="en-US" sz="2400" b="1" u="sng">
                <a:solidFill>
                  <a:srgbClr val="000000"/>
                </a:solidFill>
                <a:latin typeface="Arial" panose="020b0604020202020204" pitchFamily="34" charset="0"/>
                <a:ea typeface="思源黑体 CN Heavy" panose="020b0a00000000000000" pitchFamily="34" charset="-122"/>
              </a:rPr>
              <a:t>（        ）其君，谗人</a:t>
            </a:r>
            <a:r>
              <a:rPr lang="zh-CN" altLang="en-US" sz="2400" b="1" u="sng">
                <a:solidFill>
                  <a:srgbClr val="202AB3"/>
                </a:solidFill>
                <a:latin typeface="Arial" panose="020b0604020202020204" pitchFamily="34" charset="0"/>
                <a:ea typeface="思源黑体 CN Heavy" panose="020b0a00000000000000" pitchFamily="34" charset="-122"/>
              </a:rPr>
              <a:t>间</a:t>
            </a:r>
            <a:r>
              <a:rPr lang="zh-CN" altLang="en-US" sz="2400" b="1" u="sng">
                <a:solidFill>
                  <a:srgbClr val="000000"/>
                </a:solidFill>
                <a:latin typeface="Arial" panose="020b0604020202020204" pitchFamily="34" charset="0"/>
                <a:ea typeface="思源黑体 CN Heavy" panose="020b0a00000000000000" pitchFamily="34" charset="-122"/>
              </a:rPr>
              <a:t>（       ）之，可谓</a:t>
            </a:r>
            <a:r>
              <a:rPr lang="zh-CN" altLang="en-US" sz="2400" b="1" u="sng">
                <a:solidFill>
                  <a:srgbClr val="202AB3"/>
                </a:solidFill>
                <a:latin typeface="Arial" panose="020b0604020202020204" pitchFamily="34" charset="0"/>
                <a:ea typeface="思源黑体 CN Heavy" panose="020b0a00000000000000" pitchFamily="34" charset="-122"/>
              </a:rPr>
              <a:t>穷</a:t>
            </a:r>
            <a:r>
              <a:rPr lang="en-US" altLang="zh-CN" sz="2400" b="1" u="sng">
                <a:solidFill>
                  <a:srgbClr val="000000"/>
                </a:solidFill>
                <a:latin typeface="Arial" panose="020b0604020202020204" pitchFamily="34" charset="0"/>
                <a:ea typeface="思源黑体 CN Heavy" panose="020b0a00000000000000" pitchFamily="34" charset="-122"/>
              </a:rPr>
              <a:t>(                   )</a:t>
            </a:r>
            <a:r>
              <a:rPr lang="zh-CN" altLang="en-US" sz="2400" b="1" u="sng">
                <a:solidFill>
                  <a:srgbClr val="000000"/>
                </a:solidFill>
                <a:latin typeface="Arial" panose="020b0604020202020204" pitchFamily="34" charset="0"/>
                <a:ea typeface="思源黑体 CN Heavy" panose="020b0a00000000000000" pitchFamily="34" charset="-122"/>
              </a:rPr>
              <a:t>矣。信而</a:t>
            </a:r>
            <a:r>
              <a:rPr lang="zh-CN" altLang="en-US" sz="2400" b="1" u="sng">
                <a:solidFill>
                  <a:srgbClr val="202AB3"/>
                </a:solidFill>
                <a:latin typeface="Arial" panose="020b0604020202020204" pitchFamily="34" charset="0"/>
                <a:ea typeface="思源黑体 CN Heavy" panose="020b0a00000000000000" pitchFamily="34" charset="-122"/>
              </a:rPr>
              <a:t>见</a:t>
            </a:r>
            <a:r>
              <a:rPr lang="en-US" altLang="zh-CN" sz="2400" b="1" u="sng">
                <a:solidFill>
                  <a:srgbClr val="000000"/>
                </a:solidFill>
                <a:latin typeface="Arial" panose="020b0604020202020204" pitchFamily="34" charset="0"/>
                <a:ea typeface="思源黑体 CN Heavy" panose="020b0a00000000000000" pitchFamily="34" charset="-122"/>
              </a:rPr>
              <a:t>(       )</a:t>
            </a:r>
            <a:r>
              <a:rPr lang="zh-CN" altLang="en-US" sz="2400" b="1" u="sng">
                <a:solidFill>
                  <a:srgbClr val="000000"/>
                </a:solidFill>
                <a:latin typeface="Arial" panose="020b0604020202020204" pitchFamily="34" charset="0"/>
                <a:ea typeface="思源黑体 CN Heavy" panose="020b0a00000000000000" pitchFamily="34" charset="-122"/>
              </a:rPr>
              <a:t>疑，忠而被</a:t>
            </a:r>
            <a:r>
              <a:rPr lang="zh-CN" altLang="en-US" sz="2400" b="1" u="sng">
                <a:solidFill>
                  <a:srgbClr val="202AB3"/>
                </a:solidFill>
                <a:latin typeface="Arial" panose="020b0604020202020204" pitchFamily="34" charset="0"/>
                <a:ea typeface="思源黑体 CN Heavy" panose="020b0a00000000000000" pitchFamily="34" charset="-122"/>
              </a:rPr>
              <a:t>谤</a:t>
            </a:r>
            <a:r>
              <a:rPr lang="zh-CN" altLang="en-US" sz="2400" b="1" u="sng">
                <a:solidFill>
                  <a:srgbClr val="000000"/>
                </a:solidFill>
                <a:latin typeface="Arial" panose="020b0604020202020204" pitchFamily="34" charset="0"/>
                <a:ea typeface="思源黑体 CN Heavy" panose="020b0a00000000000000" pitchFamily="34" charset="-122"/>
              </a:rPr>
              <a:t>（        ），能无怨乎？屈平之作</a:t>
            </a:r>
            <a:r>
              <a:rPr lang="en-US" altLang="zh-CN" sz="2400" b="1" u="sng">
                <a:solidFill>
                  <a:srgbClr val="000000"/>
                </a:solidFill>
                <a:latin typeface="Arial" panose="020b0604020202020204" pitchFamily="34" charset="0"/>
                <a:ea typeface="思源黑体 CN Heavy" panose="020b0a00000000000000" pitchFamily="34" charset="-122"/>
              </a:rPr>
              <a:t>《</a:t>
            </a:r>
            <a:r>
              <a:rPr lang="zh-CN" altLang="en-US" sz="2400" b="1" u="sng">
                <a:solidFill>
                  <a:srgbClr val="000000"/>
                </a:solidFill>
                <a:latin typeface="Arial" panose="020b0604020202020204" pitchFamily="34" charset="0"/>
                <a:ea typeface="思源黑体 CN Heavy" panose="020b0a00000000000000" pitchFamily="34" charset="-122"/>
              </a:rPr>
              <a:t>离骚</a:t>
            </a:r>
            <a:r>
              <a:rPr lang="en-US" altLang="zh-CN" sz="2400" b="1" u="sng">
                <a:solidFill>
                  <a:srgbClr val="000000"/>
                </a:solidFill>
                <a:latin typeface="Arial" panose="020b0604020202020204" pitchFamily="34" charset="0"/>
                <a:ea typeface="思源黑体 CN Heavy" panose="020b0a00000000000000" pitchFamily="34" charset="-122"/>
              </a:rPr>
              <a:t>》</a:t>
            </a:r>
            <a:r>
              <a:rPr lang="zh-CN" altLang="en-US" sz="2400" b="1" u="sng">
                <a:solidFill>
                  <a:srgbClr val="000000"/>
                </a:solidFill>
                <a:latin typeface="Arial" panose="020b0604020202020204" pitchFamily="34" charset="0"/>
                <a:ea typeface="思源黑体 CN Heavy" panose="020b0a00000000000000" pitchFamily="34" charset="-122"/>
              </a:rPr>
              <a:t>，盖自怨生也。</a:t>
            </a:r>
          </a:p>
        </p:txBody>
      </p:sp>
      <p:sp>
        <p:nvSpPr>
          <p:cNvPr id="2" name="文本框 1"/>
          <p:cNvSpPr txBox="1"/>
          <p:nvPr>
            <p:custDataLst>
              <p:tags r:id="rId4"/>
            </p:custDataLst>
          </p:nvPr>
        </p:nvSpPr>
        <p:spPr>
          <a:xfrm>
            <a:off x="305626" y="349250"/>
            <a:ext cx="11752262" cy="4098925"/>
          </a:xfrm>
          <a:prstGeom prst="rect">
            <a:avLst/>
          </a:prstGeom>
          <a:noFill/>
          <a:ln w="9525">
            <a:noFill/>
          </a:ln>
        </p:spPr>
        <p:txBody>
          <a:bodyPr wrap="square" anchor="t">
            <a:spAutoFit/>
          </a:bodyPr>
          <a:lstStyle/>
          <a:p>
            <a:pPr>
              <a:lnSpc>
                <a:spcPts val="4465"/>
              </a:lnSpc>
            </a:pPr>
            <a:r>
              <a:rPr lang="en-US" altLang="zh-CN" sz="2400" b="1">
                <a:solidFill>
                  <a:srgbClr val="FF0000"/>
                </a:solidFill>
                <a:latin typeface="Arial" panose="020b0604020202020204" pitchFamily="34" charset="0"/>
                <a:ea typeface="思源黑体 CN Heavy" panose="020b0a00000000000000" pitchFamily="34" charset="-122"/>
              </a:rPr>
              <a:t>                       </a:t>
            </a:r>
            <a:r>
              <a:rPr lang="zh-CN" altLang="en-US" sz="2400" b="1">
                <a:solidFill>
                  <a:srgbClr val="FF0000"/>
                </a:solidFill>
                <a:latin typeface="Arial" panose="020b0604020202020204" pitchFamily="34" charset="0"/>
                <a:ea typeface="思源黑体 CN Heavy" panose="020b0a00000000000000" pitchFamily="34" charset="-122"/>
              </a:rPr>
              <a:t>痛心            听信小人的谗言              明察         </a:t>
            </a:r>
          </a:p>
          <a:p>
            <a:pPr>
              <a:lnSpc>
                <a:spcPts val="4465"/>
              </a:lnSpc>
            </a:pPr>
            <a:r>
              <a:rPr lang="zh-CN" altLang="en-US" sz="2400" b="1">
                <a:solidFill>
                  <a:srgbClr val="FF0000"/>
                </a:solidFill>
                <a:latin typeface="Arial" panose="020b0604020202020204" pitchFamily="34" charset="0"/>
                <a:ea typeface="思源黑体 CN Heavy" panose="020b0a00000000000000" pitchFamily="34" charset="-122"/>
              </a:rPr>
              <a:t>       </a:t>
            </a:r>
            <a:r>
              <a:rPr lang="zh-CN" altLang="en-US" sz="2000" b="1">
                <a:solidFill>
                  <a:srgbClr val="FF0000"/>
                </a:solidFill>
                <a:latin typeface="Arial" panose="020b0604020202020204" pitchFamily="34" charset="0"/>
                <a:ea typeface="思源黑体 CN Heavy" panose="020b0a00000000000000" pitchFamily="34" charset="-122"/>
              </a:rPr>
              <a:t>说人坏话，奉承献媚的小人</a:t>
            </a:r>
            <a:r>
              <a:rPr lang="zh-CN" altLang="en-US" sz="2400" b="1">
                <a:solidFill>
                  <a:srgbClr val="FF0000"/>
                </a:solidFill>
                <a:latin typeface="Arial" panose="020b0604020202020204" pitchFamily="34" charset="0"/>
                <a:ea typeface="思源黑体 CN Heavy" panose="020b0a00000000000000" pitchFamily="34" charset="-122"/>
              </a:rPr>
              <a:t>                    混淆黑白， 蒙蔽   </a:t>
            </a:r>
          </a:p>
          <a:p>
            <a:pPr>
              <a:lnSpc>
                <a:spcPts val="4465"/>
              </a:lnSpc>
            </a:pPr>
            <a:r>
              <a:rPr lang="zh-CN" altLang="en-US" sz="2400" b="1">
                <a:solidFill>
                  <a:srgbClr val="FF0000"/>
                </a:solidFill>
                <a:latin typeface="Arial" panose="020b0604020202020204" pitchFamily="34" charset="0"/>
                <a:ea typeface="思源黑体 CN Heavy" panose="020b0a00000000000000" pitchFamily="34" charset="-122"/>
              </a:rPr>
              <a:t>           品行不正的小人                  损害            国家   </a:t>
            </a:r>
          </a:p>
          <a:p>
            <a:pPr>
              <a:lnSpc>
                <a:spcPts val="4465"/>
              </a:lnSpc>
            </a:pPr>
            <a:r>
              <a:rPr lang="zh-CN" altLang="en-US" sz="2400" b="1">
                <a:solidFill>
                  <a:srgbClr val="FF0000"/>
                </a:solidFill>
                <a:latin typeface="Arial" panose="020b0604020202020204" pitchFamily="34" charset="0"/>
                <a:ea typeface="思源黑体 CN Heavy" panose="020b0a00000000000000" pitchFamily="34" charset="-122"/>
              </a:rPr>
              <a:t>    端方正直的人                 被容纳                             深 </a:t>
            </a:r>
          </a:p>
          <a:p>
            <a:pPr>
              <a:lnSpc>
                <a:spcPts val="4465"/>
              </a:lnSpc>
            </a:pPr>
            <a:r>
              <a:rPr lang="zh-CN" altLang="en-US" sz="2400" b="1">
                <a:solidFill>
                  <a:srgbClr val="FF0000"/>
                </a:solidFill>
                <a:latin typeface="Arial" panose="020b0604020202020204" pitchFamily="34" charset="0"/>
                <a:ea typeface="思源黑体 CN Heavy" panose="020b0a00000000000000" pitchFamily="34" charset="-122"/>
              </a:rPr>
              <a:t>                                                </a:t>
            </a:r>
            <a:r>
              <a:rPr lang="zh-CN" altLang="en-US" b="1">
                <a:solidFill>
                  <a:srgbClr val="FF0000"/>
                </a:solidFill>
                <a:latin typeface="Arial" panose="020b0604020202020204" pitchFamily="34" charset="0"/>
                <a:ea typeface="思源黑体 CN Heavy" panose="020b0a00000000000000" pitchFamily="34" charset="-122"/>
              </a:rPr>
              <a:t>“离"  同“罹”，遭受          </a:t>
            </a:r>
            <a:r>
              <a:rPr lang="zh-CN" altLang="en-US" sz="2400" b="1">
                <a:solidFill>
                  <a:srgbClr val="FF0000"/>
                </a:solidFill>
                <a:latin typeface="Arial" panose="020b0604020202020204" pitchFamily="34" charset="0"/>
                <a:ea typeface="思源黑体 CN Heavy" panose="020b0a00000000000000" pitchFamily="34" charset="-122"/>
              </a:rPr>
              <a:t> 忧患  </a:t>
            </a:r>
          </a:p>
          <a:p>
            <a:pPr>
              <a:lnSpc>
                <a:spcPts val="4465"/>
              </a:lnSpc>
            </a:pPr>
            <a:r>
              <a:rPr lang="zh-CN" altLang="en-US" sz="2400" b="1">
                <a:solidFill>
                  <a:srgbClr val="FF0000"/>
                </a:solidFill>
                <a:latin typeface="Arial" panose="020b0604020202020204" pitchFamily="34" charset="0"/>
                <a:ea typeface="思源黑体 CN Heavy" panose="020b0a00000000000000" pitchFamily="34" charset="-122"/>
              </a:rPr>
              <a:t>                                                             根本                    </a:t>
            </a:r>
            <a:r>
              <a:rPr lang="zh-CN" altLang="en-US" b="1">
                <a:solidFill>
                  <a:srgbClr val="FF0000"/>
                </a:solidFill>
                <a:latin typeface="Arial" panose="020b0604020202020204" pitchFamily="34" charset="0"/>
                <a:ea typeface="思源黑体 CN Heavy" panose="020b0a00000000000000" pitchFamily="34" charset="-122"/>
              </a:rPr>
              <a:t>困窘没有出路</a:t>
            </a:r>
            <a:r>
              <a:rPr lang="zh-CN" altLang="en-US" sz="2800" b="1">
                <a:solidFill>
                  <a:srgbClr val="FF0000"/>
                </a:solidFill>
                <a:latin typeface="Arial" panose="020b0604020202020204" pitchFamily="34" charset="0"/>
                <a:ea typeface="思源黑体 CN Heavy" panose="020b0a00000000000000" pitchFamily="34" charset="-122"/>
              </a:rPr>
              <a:t> </a:t>
            </a:r>
            <a:r>
              <a:rPr lang="zh-CN" altLang="en-US" sz="2400" b="1">
                <a:solidFill>
                  <a:srgbClr val="FF0000"/>
                </a:solidFill>
                <a:latin typeface="Arial" panose="020b0604020202020204" pitchFamily="34" charset="0"/>
                <a:ea typeface="思源黑体 CN Heavy" panose="020b0a00000000000000" pitchFamily="34" charset="-122"/>
              </a:rPr>
              <a:t>       </a:t>
            </a:r>
          </a:p>
          <a:p>
            <a:pPr>
              <a:lnSpc>
                <a:spcPts val="4465"/>
              </a:lnSpc>
            </a:pPr>
            <a:r>
              <a:rPr lang="zh-CN" altLang="en-US" sz="2400" b="1">
                <a:solidFill>
                  <a:srgbClr val="FF0000"/>
                </a:solidFill>
                <a:latin typeface="Arial" panose="020b0604020202020204" pitchFamily="34" charset="0"/>
                <a:ea typeface="思源黑体 CN Heavy" panose="020b0a00000000000000" pitchFamily="34" charset="-122"/>
              </a:rPr>
              <a:t>              </a:t>
            </a:r>
          </a:p>
        </p:txBody>
      </p:sp>
      <p:sp>
        <p:nvSpPr>
          <p:cNvPr id="5" name="文本框 4"/>
          <p:cNvSpPr txBox="1"/>
          <p:nvPr>
            <p:custDataLst>
              <p:tags r:id="rId5"/>
            </p:custDataLst>
          </p:nvPr>
        </p:nvSpPr>
        <p:spPr>
          <a:xfrm>
            <a:off x="715963" y="3749675"/>
            <a:ext cx="11255428" cy="2759075"/>
          </a:xfrm>
          <a:prstGeom prst="rect">
            <a:avLst/>
          </a:prstGeom>
          <a:noFill/>
          <a:ln w="9525">
            <a:noFill/>
          </a:ln>
        </p:spPr>
        <p:txBody>
          <a:bodyPr wrap="square" anchor="t">
            <a:spAutoFit/>
          </a:bodyPr>
          <a:lstStyle/>
          <a:p>
            <a:pPr>
              <a:lnSpc>
                <a:spcPts val="4165"/>
              </a:lnSpc>
            </a:pPr>
            <a:r>
              <a:rPr lang="en-US" altLang="zh-CN" sz="24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a:t>
            </a:r>
            <a:r>
              <a:rPr lang="zh-CN" altLang="en-US" sz="24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同“返”返回                                疲困                                    </a:t>
            </a:r>
            <a:endParaRPr lang="zh-CN" altLang="en-US" sz="2400" b="1">
              <a:solidFill>
                <a:srgbClr val="FF0000"/>
              </a:solidFill>
              <a:latin typeface="Arial" panose="020b0604020202020204" pitchFamily="34" charset="0"/>
              <a:ea typeface="思源黑体 CN Heavy" panose="020b0a00000000000000" pitchFamily="34" charset="-122"/>
            </a:endParaRPr>
          </a:p>
          <a:p>
            <a:pPr>
              <a:lnSpc>
                <a:spcPts val="4165"/>
              </a:lnSpc>
            </a:pPr>
            <a:r>
              <a:rPr lang="zh-CN" altLang="en-US" sz="24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忧伤，悲痛                                                                    </a:t>
            </a:r>
            <a:endParaRPr lang="zh-CN" altLang="en-US" sz="2400" b="1">
              <a:solidFill>
                <a:srgbClr val="FF0000"/>
              </a:solidFill>
              <a:latin typeface="Arial" panose="020b0604020202020204" pitchFamily="34" charset="0"/>
              <a:ea typeface="思源黑体 CN Heavy" panose="020b0a00000000000000" pitchFamily="34" charset="-122"/>
            </a:endParaRPr>
          </a:p>
          <a:p>
            <a:pPr>
              <a:lnSpc>
                <a:spcPts val="4165"/>
              </a:lnSpc>
            </a:pPr>
            <a:r>
              <a:rPr lang="zh-CN" altLang="en-US" sz="24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坚持正道 遵照道义行事                                侍奉 </a:t>
            </a:r>
            <a:endParaRPr lang="zh-CN" altLang="en-US" sz="2400" b="1">
              <a:solidFill>
                <a:srgbClr val="FF0000"/>
              </a:solidFill>
              <a:latin typeface="Arial" panose="020b0604020202020204" pitchFamily="34" charset="0"/>
              <a:ea typeface="思源黑体 CN Heavy" panose="020b0a00000000000000" pitchFamily="34" charset="-122"/>
            </a:endParaRPr>
          </a:p>
          <a:p>
            <a:pPr>
              <a:lnSpc>
                <a:spcPts val="4165"/>
              </a:lnSpc>
            </a:pPr>
            <a:r>
              <a:rPr lang="zh-CN" altLang="en-US" sz="24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离间                         处于困境                        被</a:t>
            </a:r>
            <a:endParaRPr lang="zh-CN" altLang="en-US" sz="2400" b="1">
              <a:solidFill>
                <a:srgbClr val="FF0000"/>
              </a:solidFill>
              <a:latin typeface="Arial" panose="020b0604020202020204" pitchFamily="34" charset="0"/>
              <a:ea typeface="思源黑体 CN Heavy" panose="020b0a00000000000000" pitchFamily="34" charset="-122"/>
            </a:endParaRPr>
          </a:p>
          <a:p>
            <a:pPr>
              <a:lnSpc>
                <a:spcPts val="4165"/>
              </a:lnSpc>
            </a:pPr>
            <a:r>
              <a:rPr lang="zh-CN" altLang="en-US" sz="24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毁谤</a:t>
            </a:r>
            <a:endParaRPr lang="zh-CN" altLang="en-US" sz="1400">
              <a:latin typeface="Arial" panose="020b0604020202020204" pitchFamily="34" charset="0"/>
              <a:ea typeface="思源黑体 CN Heavy" panose="020b0a00000000000000" pitchFamily="34" charset="-122"/>
            </a:endParaRPr>
          </a:p>
        </p:txBody>
      </p:sp>
    </p:spTree>
    <p:custDataLst>
      <p:tags r:id="rId6"/>
    </p:custDataLst>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4994" name="文本框 99"/>
          <p:cNvSpPr txBox="1"/>
          <p:nvPr>
            <p:custDataLst>
              <p:tags r:id="rId3"/>
            </p:custDataLst>
          </p:nvPr>
        </p:nvSpPr>
        <p:spPr>
          <a:xfrm>
            <a:off x="0" y="-117475"/>
            <a:ext cx="12366625" cy="7092950"/>
          </a:xfrm>
          <a:prstGeom prst="rect">
            <a:avLst/>
          </a:prstGeom>
          <a:noFill/>
          <a:ln w="9525">
            <a:noFill/>
          </a:ln>
        </p:spPr>
        <p:txBody>
          <a:bodyPr anchor="t">
            <a:spAutoFit/>
          </a:bodyPr>
          <a:lstStyle/>
          <a:p>
            <a:pPr>
              <a:lnSpc>
                <a:spcPts val="4200"/>
              </a:lnSpc>
            </a:pPr>
            <a:r>
              <a:rPr lang="en-US" altLang="zh-CN" sz="3200" b="1">
                <a:solidFill>
                  <a:srgbClr val="000000"/>
                </a:solidFill>
                <a:latin typeface="Arial" panose="020b0604020202020204" pitchFamily="34" charset="0"/>
                <a:ea typeface="思源黑体 CN Heavy" panose="020b0a00000000000000" pitchFamily="34" charset="-122"/>
              </a:rPr>
              <a:t>  《</a:t>
            </a:r>
            <a:r>
              <a:rPr lang="zh-CN" altLang="en-US" sz="3200" b="1">
                <a:solidFill>
                  <a:srgbClr val="000000"/>
                </a:solidFill>
                <a:latin typeface="Arial" panose="020b0604020202020204" pitchFamily="34" charset="0"/>
                <a:ea typeface="思源黑体 CN Heavy" panose="020b0a00000000000000" pitchFamily="34" charset="-122"/>
              </a:rPr>
              <a:t>国风</a:t>
            </a:r>
            <a:r>
              <a:rPr lang="en-US" altLang="zh-CN" sz="3200" b="1">
                <a:solidFill>
                  <a:srgbClr val="000000"/>
                </a:solidFill>
                <a:latin typeface="Arial" panose="020b0604020202020204" pitchFamily="34" charset="0"/>
                <a:ea typeface="思源黑体 CN Heavy" panose="020b0a00000000000000" pitchFamily="34" charset="-122"/>
              </a:rPr>
              <a:t>》</a:t>
            </a:r>
            <a:r>
              <a:rPr lang="zh-CN" altLang="en-US" sz="3200" b="1">
                <a:solidFill>
                  <a:srgbClr val="000000"/>
                </a:solidFill>
                <a:latin typeface="Arial" panose="020b0604020202020204" pitchFamily="34" charset="0"/>
                <a:ea typeface="思源黑体 CN Heavy" panose="020b0a00000000000000" pitchFamily="34" charset="-122"/>
              </a:rPr>
              <a:t>好色而不</a:t>
            </a:r>
            <a:r>
              <a:rPr lang="zh-CN" altLang="en-US" sz="3200" b="1">
                <a:solidFill>
                  <a:srgbClr val="202AB3"/>
                </a:solidFill>
                <a:latin typeface="Arial" panose="020b0604020202020204" pitchFamily="34" charset="0"/>
                <a:ea typeface="思源黑体 CN Heavy" panose="020b0a00000000000000" pitchFamily="34" charset="-122"/>
              </a:rPr>
              <a:t>淫</a:t>
            </a:r>
            <a:r>
              <a:rPr lang="zh-CN" altLang="en-US" sz="3200" b="1">
                <a:solidFill>
                  <a:srgbClr val="000000"/>
                </a:solidFill>
                <a:latin typeface="Arial" panose="020b0604020202020204" pitchFamily="34" charset="0"/>
                <a:ea typeface="思源黑体 CN Heavy" panose="020b0a00000000000000" pitchFamily="34" charset="-122"/>
              </a:rPr>
              <a:t>（                   ），</a:t>
            </a:r>
            <a:r>
              <a:rPr lang="en-US" altLang="zh-CN" sz="3200" b="1">
                <a:solidFill>
                  <a:srgbClr val="000000"/>
                </a:solidFill>
                <a:latin typeface="Arial" panose="020b0604020202020204" pitchFamily="34" charset="0"/>
                <a:ea typeface="思源黑体 CN Heavy" panose="020b0a00000000000000" pitchFamily="34" charset="-122"/>
              </a:rPr>
              <a:t>《</a:t>
            </a:r>
            <a:r>
              <a:rPr lang="zh-CN" altLang="en-US" sz="3200" b="1">
                <a:solidFill>
                  <a:srgbClr val="000000"/>
                </a:solidFill>
                <a:latin typeface="Arial" panose="020b0604020202020204" pitchFamily="34" charset="0"/>
                <a:ea typeface="思源黑体 CN Heavy" panose="020b0a00000000000000" pitchFamily="34" charset="-122"/>
              </a:rPr>
              <a:t>小雅</a:t>
            </a:r>
            <a:r>
              <a:rPr lang="en-US" altLang="zh-CN" sz="3200" b="1">
                <a:solidFill>
                  <a:srgbClr val="000000"/>
                </a:solidFill>
                <a:latin typeface="Arial" panose="020b0604020202020204" pitchFamily="34" charset="0"/>
                <a:ea typeface="思源黑体 CN Heavy" panose="020b0a00000000000000" pitchFamily="34" charset="-122"/>
              </a:rPr>
              <a:t>》</a:t>
            </a:r>
            <a:r>
              <a:rPr lang="zh-CN" altLang="en-US" sz="3200" b="1">
                <a:solidFill>
                  <a:srgbClr val="202AB3"/>
                </a:solidFill>
                <a:latin typeface="Arial" panose="020b0604020202020204" pitchFamily="34" charset="0"/>
                <a:ea typeface="思源黑体 CN Heavy" panose="020b0a00000000000000" pitchFamily="34" charset="-122"/>
              </a:rPr>
              <a:t>怨诽</a:t>
            </a:r>
            <a:r>
              <a:rPr lang="zh-CN" altLang="en-US" sz="3200" b="1">
                <a:solidFill>
                  <a:srgbClr val="000000"/>
                </a:solidFill>
                <a:latin typeface="Arial" panose="020b0604020202020204" pitchFamily="34" charset="0"/>
                <a:ea typeface="思源黑体 CN Heavy" panose="020b0a00000000000000" pitchFamily="34" charset="-122"/>
              </a:rPr>
              <a:t>（               ）而不乱。</a:t>
            </a:r>
            <a:r>
              <a:rPr lang="zh-CN" altLang="en-US" sz="3200" b="1">
                <a:solidFill>
                  <a:srgbClr val="202AB3"/>
                </a:solidFill>
                <a:latin typeface="Arial" panose="020b0604020202020204" pitchFamily="34" charset="0"/>
                <a:ea typeface="思源黑体 CN Heavy" panose="020b0a00000000000000" pitchFamily="34" charset="-122"/>
              </a:rPr>
              <a:t>若</a:t>
            </a:r>
            <a:r>
              <a:rPr lang="zh-CN" altLang="en-US" sz="3200" b="1">
                <a:solidFill>
                  <a:srgbClr val="000000"/>
                </a:solidFill>
                <a:latin typeface="Arial" panose="020b0604020202020204" pitchFamily="34" charset="0"/>
                <a:ea typeface="思源黑体 CN Heavy" panose="020b0a00000000000000" pitchFamily="34" charset="-122"/>
              </a:rPr>
              <a:t>（   ）</a:t>
            </a:r>
            <a:r>
              <a:rPr lang="en-US" altLang="zh-CN" sz="3200" b="1">
                <a:solidFill>
                  <a:srgbClr val="000000"/>
                </a:solidFill>
                <a:latin typeface="Arial" panose="020b0604020202020204" pitchFamily="34" charset="0"/>
                <a:ea typeface="思源黑体 CN Heavy" panose="020b0a00000000000000" pitchFamily="34" charset="-122"/>
              </a:rPr>
              <a:t>《</a:t>
            </a:r>
            <a:r>
              <a:rPr lang="zh-CN" altLang="en-US" sz="3200" b="1">
                <a:solidFill>
                  <a:srgbClr val="000000"/>
                </a:solidFill>
                <a:latin typeface="Arial" panose="020b0604020202020204" pitchFamily="34" charset="0"/>
                <a:ea typeface="思源黑体 CN Heavy" panose="020b0a00000000000000" pitchFamily="34" charset="-122"/>
              </a:rPr>
              <a:t>离骚</a:t>
            </a:r>
            <a:r>
              <a:rPr lang="en-US" altLang="zh-CN" sz="3200" b="1">
                <a:solidFill>
                  <a:srgbClr val="000000"/>
                </a:solidFill>
                <a:latin typeface="Arial" panose="020b0604020202020204" pitchFamily="34" charset="0"/>
                <a:ea typeface="思源黑体 CN Heavy" panose="020b0a00000000000000" pitchFamily="34" charset="-122"/>
              </a:rPr>
              <a:t>》</a:t>
            </a:r>
            <a:r>
              <a:rPr lang="zh-CN" altLang="en-US" sz="3200" b="1">
                <a:solidFill>
                  <a:srgbClr val="000000"/>
                </a:solidFill>
                <a:latin typeface="Arial" panose="020b0604020202020204" pitchFamily="34" charset="0"/>
                <a:ea typeface="思源黑体 CN Heavy" panose="020b0a00000000000000" pitchFamily="34" charset="-122"/>
              </a:rPr>
              <a:t>者，可谓</a:t>
            </a:r>
            <a:r>
              <a:rPr lang="zh-CN" altLang="en-US" sz="3200" b="1">
                <a:solidFill>
                  <a:srgbClr val="202AB3"/>
                </a:solidFill>
                <a:latin typeface="Arial" panose="020b0604020202020204" pitchFamily="34" charset="0"/>
                <a:ea typeface="思源黑体 CN Heavy" panose="020b0a00000000000000" pitchFamily="34" charset="-122"/>
              </a:rPr>
              <a:t>兼</a:t>
            </a:r>
            <a:r>
              <a:rPr lang="zh-CN" altLang="en-US" sz="3200" b="1">
                <a:solidFill>
                  <a:srgbClr val="000000"/>
                </a:solidFill>
                <a:latin typeface="Arial" panose="020b0604020202020204" pitchFamily="34" charset="0"/>
                <a:ea typeface="思源黑体 CN Heavy" panose="020b0a00000000000000" pitchFamily="34" charset="-122"/>
              </a:rPr>
              <a:t>（      ）之矣。</a:t>
            </a:r>
            <a:r>
              <a:rPr lang="zh-CN" altLang="en-US" sz="3200" b="1">
                <a:solidFill>
                  <a:srgbClr val="202AB3"/>
                </a:solidFill>
                <a:latin typeface="Arial" panose="020b0604020202020204" pitchFamily="34" charset="0"/>
                <a:ea typeface="思源黑体 CN Heavy" panose="020b0a00000000000000" pitchFamily="34" charset="-122"/>
              </a:rPr>
              <a:t>上</a:t>
            </a:r>
            <a:r>
              <a:rPr lang="zh-CN" altLang="en-US" sz="3200" b="1">
                <a:solidFill>
                  <a:srgbClr val="000000"/>
                </a:solidFill>
                <a:latin typeface="Arial" panose="020b0604020202020204" pitchFamily="34" charset="0"/>
                <a:ea typeface="思源黑体 CN Heavy" panose="020b0a00000000000000" pitchFamily="34" charset="-122"/>
              </a:rPr>
              <a:t>（        ）称</a:t>
            </a:r>
            <a:r>
              <a:rPr lang="zh-CN" altLang="en-US" sz="3200" b="1">
                <a:solidFill>
                  <a:srgbClr val="202AB3"/>
                </a:solidFill>
                <a:latin typeface="Arial" panose="020b0604020202020204" pitchFamily="34" charset="0"/>
                <a:ea typeface="思源黑体 CN Heavy" panose="020b0a00000000000000" pitchFamily="34" charset="-122"/>
              </a:rPr>
              <a:t>帝喾</a:t>
            </a:r>
            <a:r>
              <a:rPr lang="zh-CN" altLang="en-US" sz="3200" b="1">
                <a:solidFill>
                  <a:srgbClr val="000000"/>
                </a:solidFill>
                <a:latin typeface="Arial" panose="020b0604020202020204" pitchFamily="34" charset="0"/>
                <a:ea typeface="思源黑体 CN Heavy" panose="020b0a00000000000000" pitchFamily="34" charset="-122"/>
              </a:rPr>
              <a:t>（                       ），</a:t>
            </a:r>
            <a:r>
              <a:rPr lang="zh-CN" altLang="en-US" sz="3200" b="1">
                <a:solidFill>
                  <a:srgbClr val="202AB3"/>
                </a:solidFill>
                <a:latin typeface="Arial" panose="020b0604020202020204" pitchFamily="34" charset="0"/>
                <a:ea typeface="思源黑体 CN Heavy" panose="020b0a00000000000000" pitchFamily="34" charset="-122"/>
              </a:rPr>
              <a:t>下</a:t>
            </a:r>
            <a:r>
              <a:rPr lang="zh-CN" altLang="en-US" sz="3200" b="1">
                <a:solidFill>
                  <a:srgbClr val="000000"/>
                </a:solidFill>
                <a:latin typeface="Arial" panose="020b0604020202020204" pitchFamily="34" charset="0"/>
                <a:ea typeface="思源黑体 CN Heavy" panose="020b0a00000000000000" pitchFamily="34" charset="-122"/>
              </a:rPr>
              <a:t>（         ）道齐桓，</a:t>
            </a:r>
            <a:r>
              <a:rPr lang="zh-CN" altLang="en-US" sz="3200" b="1">
                <a:solidFill>
                  <a:srgbClr val="202AB3"/>
                </a:solidFill>
                <a:latin typeface="Arial" panose="020b0604020202020204" pitchFamily="34" charset="0"/>
                <a:ea typeface="思源黑体 CN Heavy" panose="020b0a00000000000000" pitchFamily="34" charset="-122"/>
              </a:rPr>
              <a:t>中</a:t>
            </a:r>
            <a:r>
              <a:rPr lang="zh-CN" altLang="en-US" sz="3200" b="1">
                <a:solidFill>
                  <a:srgbClr val="000000"/>
                </a:solidFill>
                <a:latin typeface="Arial" panose="020b0604020202020204" pitchFamily="34" charset="0"/>
                <a:ea typeface="思源黑体 CN Heavy" panose="020b0a00000000000000" pitchFamily="34" charset="-122"/>
              </a:rPr>
              <a:t>（         ）述汤武，以</a:t>
            </a:r>
            <a:r>
              <a:rPr lang="zh-CN" altLang="en-US" sz="3200" b="1">
                <a:solidFill>
                  <a:srgbClr val="202AB3"/>
                </a:solidFill>
                <a:latin typeface="Arial" panose="020b0604020202020204" pitchFamily="34" charset="0"/>
                <a:ea typeface="思源黑体 CN Heavy" panose="020b0a00000000000000" pitchFamily="34" charset="-122"/>
              </a:rPr>
              <a:t>刺</a:t>
            </a:r>
            <a:r>
              <a:rPr lang="zh-CN" altLang="en-US" sz="3200" b="1">
                <a:solidFill>
                  <a:srgbClr val="000000"/>
                </a:solidFill>
                <a:latin typeface="Arial" panose="020b0604020202020204" pitchFamily="34" charset="0"/>
                <a:ea typeface="思源黑体 CN Heavy" panose="020b0a00000000000000" pitchFamily="34" charset="-122"/>
              </a:rPr>
              <a:t>（      ）世事。④</a:t>
            </a:r>
            <a:r>
              <a:rPr lang="zh-CN" altLang="en-US" sz="3200" b="1" u="sng">
                <a:solidFill>
                  <a:srgbClr val="202AB3"/>
                </a:solidFill>
                <a:latin typeface="Arial" panose="020b0604020202020204" pitchFamily="34" charset="0"/>
                <a:ea typeface="思源黑体 CN Heavy" panose="020b0a00000000000000" pitchFamily="34" charset="-122"/>
              </a:rPr>
              <a:t>明</a:t>
            </a:r>
            <a:r>
              <a:rPr lang="zh-CN" altLang="en-US" sz="3200" b="1" u="sng">
                <a:solidFill>
                  <a:srgbClr val="000000"/>
                </a:solidFill>
                <a:latin typeface="Arial" panose="020b0604020202020204" pitchFamily="34" charset="0"/>
                <a:ea typeface="思源黑体 CN Heavy" panose="020b0a00000000000000" pitchFamily="34" charset="-122"/>
              </a:rPr>
              <a:t>（        ）道德之</a:t>
            </a:r>
            <a:r>
              <a:rPr lang="zh-CN" altLang="en-US" sz="3200" b="1" u="sng">
                <a:solidFill>
                  <a:srgbClr val="202AB3"/>
                </a:solidFill>
                <a:latin typeface="Arial" panose="020b0604020202020204" pitchFamily="34" charset="0"/>
                <a:ea typeface="思源黑体 CN Heavy" panose="020b0a00000000000000" pitchFamily="34" charset="-122"/>
              </a:rPr>
              <a:t>广崇</a:t>
            </a:r>
            <a:r>
              <a:rPr lang="zh-CN" altLang="en-US" sz="3200" b="1" u="sng">
                <a:solidFill>
                  <a:srgbClr val="000000"/>
                </a:solidFill>
                <a:latin typeface="Arial" panose="020b0604020202020204" pitchFamily="34" charset="0"/>
                <a:ea typeface="思源黑体 CN Heavy" panose="020b0a00000000000000" pitchFamily="34" charset="-122"/>
              </a:rPr>
              <a:t>（             ），</a:t>
            </a:r>
            <a:r>
              <a:rPr lang="zh-CN" altLang="en-US" sz="3200" b="1" u="sng">
                <a:solidFill>
                  <a:srgbClr val="202AB3"/>
                </a:solidFill>
                <a:latin typeface="Arial" panose="020b0604020202020204" pitchFamily="34" charset="0"/>
                <a:ea typeface="思源黑体 CN Heavy" panose="020b0a00000000000000" pitchFamily="34" charset="-122"/>
              </a:rPr>
              <a:t>治乱</a:t>
            </a:r>
            <a:r>
              <a:rPr lang="zh-CN" altLang="en-US" sz="3200" b="1" u="sng">
                <a:solidFill>
                  <a:srgbClr val="000000"/>
                </a:solidFill>
                <a:latin typeface="Arial" panose="020b0604020202020204" pitchFamily="34" charset="0"/>
                <a:ea typeface="思源黑体 CN Heavy" panose="020b0a00000000000000" pitchFamily="34" charset="-122"/>
              </a:rPr>
              <a:t>（                     ）之</a:t>
            </a:r>
            <a:r>
              <a:rPr lang="zh-CN" altLang="en-US" sz="3200" b="1" u="sng">
                <a:solidFill>
                  <a:srgbClr val="202AB3"/>
                </a:solidFill>
                <a:latin typeface="Arial" panose="020b0604020202020204" pitchFamily="34" charset="0"/>
                <a:ea typeface="思源黑体 CN Heavy" panose="020b0a00000000000000" pitchFamily="34" charset="-122"/>
              </a:rPr>
              <a:t>条贯</a:t>
            </a:r>
            <a:r>
              <a:rPr lang="zh-CN" altLang="en-US" sz="3200" b="1" u="sng">
                <a:solidFill>
                  <a:srgbClr val="000000"/>
                </a:solidFill>
                <a:latin typeface="Arial" panose="020b0604020202020204" pitchFamily="34" charset="0"/>
                <a:ea typeface="思源黑体 CN Heavy" panose="020b0a00000000000000" pitchFamily="34" charset="-122"/>
              </a:rPr>
              <a:t>（      ），</a:t>
            </a:r>
            <a:r>
              <a:rPr lang="zh-CN" altLang="en-US" sz="3200" b="1" u="sng">
                <a:solidFill>
                  <a:srgbClr val="202AB3"/>
                </a:solidFill>
                <a:latin typeface="Arial" panose="020b0604020202020204" pitchFamily="34" charset="0"/>
                <a:ea typeface="思源黑体 CN Heavy" panose="020b0a00000000000000" pitchFamily="34" charset="-122"/>
              </a:rPr>
              <a:t>靡</a:t>
            </a:r>
            <a:r>
              <a:rPr lang="zh-CN" altLang="en-US" sz="3200" b="1" u="sng">
                <a:solidFill>
                  <a:srgbClr val="000000"/>
                </a:solidFill>
                <a:latin typeface="Arial" panose="020b0604020202020204" pitchFamily="34" charset="0"/>
                <a:ea typeface="思源黑体 CN Heavy" panose="020b0a00000000000000" pitchFamily="34" charset="-122"/>
              </a:rPr>
              <a:t>（     ）不毕</a:t>
            </a:r>
            <a:r>
              <a:rPr lang="zh-CN" altLang="en-US" sz="3200" b="1" u="sng">
                <a:solidFill>
                  <a:srgbClr val="202AB3"/>
                </a:solidFill>
                <a:latin typeface="Arial" panose="020b0604020202020204" pitchFamily="34" charset="0"/>
                <a:ea typeface="思源黑体 CN Heavy" panose="020b0a00000000000000" pitchFamily="34" charset="-122"/>
              </a:rPr>
              <a:t>见</a:t>
            </a:r>
            <a:r>
              <a:rPr lang="zh-CN" altLang="en-US" sz="3200" b="1" u="sng">
                <a:solidFill>
                  <a:srgbClr val="000000"/>
                </a:solidFill>
                <a:latin typeface="Arial" panose="020b0604020202020204" pitchFamily="34" charset="0"/>
                <a:ea typeface="思源黑体 CN Heavy" panose="020b0a00000000000000" pitchFamily="34" charset="-122"/>
              </a:rPr>
              <a:t>（                 ）。其</a:t>
            </a:r>
            <a:r>
              <a:rPr lang="zh-CN" altLang="en-US" sz="3200" b="1" u="sng">
                <a:solidFill>
                  <a:srgbClr val="202AB3"/>
                </a:solidFill>
                <a:latin typeface="Arial" panose="020b0604020202020204" pitchFamily="34" charset="0"/>
                <a:ea typeface="思源黑体 CN Heavy" panose="020b0a00000000000000" pitchFamily="34" charset="-122"/>
              </a:rPr>
              <a:t>文约</a:t>
            </a:r>
            <a:r>
              <a:rPr lang="zh-CN" altLang="en-US" sz="3200" b="1" u="sng">
                <a:solidFill>
                  <a:srgbClr val="000000"/>
                </a:solidFill>
                <a:latin typeface="Arial" panose="020b0604020202020204" pitchFamily="34" charset="0"/>
                <a:ea typeface="思源黑体 CN Heavy" panose="020b0a00000000000000" pitchFamily="34" charset="-122"/>
              </a:rPr>
              <a:t>（              ）其</a:t>
            </a:r>
            <a:r>
              <a:rPr lang="zh-CN" altLang="en-US" sz="3200" b="1" u="sng">
                <a:solidFill>
                  <a:srgbClr val="202AB3"/>
                </a:solidFill>
                <a:latin typeface="Arial" panose="020b0604020202020204" pitchFamily="34" charset="0"/>
                <a:ea typeface="思源黑体 CN Heavy" panose="020b0a00000000000000" pitchFamily="34" charset="-122"/>
              </a:rPr>
              <a:t>辞微</a:t>
            </a:r>
            <a:r>
              <a:rPr lang="zh-CN" altLang="en-US" sz="3200" b="1" u="sng">
                <a:solidFill>
                  <a:srgbClr val="000000"/>
                </a:solidFill>
                <a:latin typeface="Arial" panose="020b0604020202020204" pitchFamily="34" charset="0"/>
                <a:ea typeface="思源黑体 CN Heavy" panose="020b0a00000000000000" pitchFamily="34" charset="-122"/>
              </a:rPr>
              <a:t>（                  ），其志洁，其</a:t>
            </a:r>
            <a:r>
              <a:rPr lang="zh-CN" altLang="en-US" sz="3200" b="1" u="sng">
                <a:solidFill>
                  <a:srgbClr val="202AB3"/>
                </a:solidFill>
                <a:latin typeface="Arial" panose="020b0604020202020204" pitchFamily="34" charset="0"/>
                <a:ea typeface="思源黑体 CN Heavy" panose="020b0a00000000000000" pitchFamily="34" charset="-122"/>
              </a:rPr>
              <a:t>行</a:t>
            </a:r>
            <a:r>
              <a:rPr lang="zh-CN" altLang="en-US" sz="3200" b="1" u="sng">
                <a:solidFill>
                  <a:srgbClr val="000000"/>
                </a:solidFill>
                <a:latin typeface="Arial" panose="020b0604020202020204" pitchFamily="34" charset="0"/>
                <a:ea typeface="思源黑体 CN Heavy" panose="020b0a00000000000000" pitchFamily="34" charset="-122"/>
              </a:rPr>
              <a:t>（     ）</a:t>
            </a:r>
            <a:r>
              <a:rPr lang="zh-CN" altLang="en-US" sz="3200" b="1" u="sng">
                <a:solidFill>
                  <a:srgbClr val="202AB3"/>
                </a:solidFill>
                <a:latin typeface="Arial" panose="020b0604020202020204" pitchFamily="34" charset="0"/>
                <a:ea typeface="思源黑体 CN Heavy" panose="020b0a00000000000000" pitchFamily="34" charset="-122"/>
              </a:rPr>
              <a:t>廉（        </a:t>
            </a:r>
            <a:r>
              <a:rPr lang="zh-CN" altLang="zh-CN" sz="3200" b="1" u="sng">
                <a:solidFill>
                  <a:srgbClr val="000000"/>
                </a:solidFill>
                <a:latin typeface="Arial" panose="020b0604020202020204" pitchFamily="34" charset="0"/>
                <a:ea typeface="思源黑体 CN Heavy" panose="020b0a00000000000000" pitchFamily="34" charset="-122"/>
              </a:rPr>
              <a:t>）</a:t>
            </a:r>
            <a:r>
              <a:rPr lang="zh-CN" altLang="en-US" sz="3200" b="1" u="sng">
                <a:solidFill>
                  <a:srgbClr val="000000"/>
                </a:solidFill>
                <a:latin typeface="Arial" panose="020b0604020202020204" pitchFamily="34" charset="0"/>
                <a:ea typeface="思源黑体 CN Heavy" panose="020b0a00000000000000" pitchFamily="34" charset="-122"/>
              </a:rPr>
              <a:t>，其称文</a:t>
            </a:r>
            <a:r>
              <a:rPr lang="zh-CN" altLang="en-US" sz="3200" b="1" u="sng">
                <a:solidFill>
                  <a:srgbClr val="202AB3"/>
                </a:solidFill>
                <a:latin typeface="Arial" panose="020b0604020202020204" pitchFamily="34" charset="0"/>
                <a:ea typeface="思源黑体 CN Heavy" panose="020b0a00000000000000" pitchFamily="34" charset="-122"/>
              </a:rPr>
              <a:t>小</a:t>
            </a:r>
            <a:r>
              <a:rPr lang="zh-CN" altLang="en-US" sz="3200" b="1" u="sng">
                <a:solidFill>
                  <a:srgbClr val="000000"/>
                </a:solidFill>
                <a:latin typeface="Arial" panose="020b0604020202020204" pitchFamily="34" charset="0"/>
                <a:ea typeface="思源黑体 CN Heavy" panose="020b0a00000000000000" pitchFamily="34" charset="-122"/>
              </a:rPr>
              <a:t>（                                 ）而其</a:t>
            </a:r>
            <a:r>
              <a:rPr lang="zh-CN" altLang="en-US" sz="3200" b="1" u="sng">
                <a:solidFill>
                  <a:srgbClr val="202AB3"/>
                </a:solidFill>
                <a:latin typeface="Arial" panose="020b0604020202020204" pitchFamily="34" charset="0"/>
                <a:ea typeface="思源黑体 CN Heavy" panose="020b0a00000000000000" pitchFamily="34" charset="-122"/>
              </a:rPr>
              <a:t>指</a:t>
            </a:r>
            <a:r>
              <a:rPr lang="zh-CN" altLang="en-US" sz="3200" b="1" u="sng">
                <a:solidFill>
                  <a:srgbClr val="000000"/>
                </a:solidFill>
                <a:latin typeface="Arial" panose="020b0604020202020204" pitchFamily="34" charset="0"/>
                <a:ea typeface="思源黑体 CN Heavy" panose="020b0a00000000000000" pitchFamily="34" charset="-122"/>
              </a:rPr>
              <a:t>（              ）极</a:t>
            </a:r>
            <a:r>
              <a:rPr lang="zh-CN" altLang="en-US" sz="3200" b="1" u="sng">
                <a:solidFill>
                  <a:srgbClr val="202AB3"/>
                </a:solidFill>
                <a:latin typeface="Arial" panose="020b0604020202020204" pitchFamily="34" charset="0"/>
                <a:ea typeface="思源黑体 CN Heavy" panose="020b0a00000000000000" pitchFamily="34" charset="-122"/>
              </a:rPr>
              <a:t>大</a:t>
            </a:r>
            <a:r>
              <a:rPr lang="zh-CN" altLang="en-US" sz="3200" b="1" u="sng">
                <a:solidFill>
                  <a:srgbClr val="000000"/>
                </a:solidFill>
                <a:latin typeface="Arial" panose="020b0604020202020204" pitchFamily="34" charset="0"/>
                <a:ea typeface="思源黑体 CN Heavy" panose="020b0a00000000000000" pitchFamily="34" charset="-122"/>
              </a:rPr>
              <a:t>（      ），</a:t>
            </a:r>
            <a:r>
              <a:rPr lang="zh-CN" altLang="en-US" sz="3200" b="1" u="sng">
                <a:solidFill>
                  <a:srgbClr val="202AB3"/>
                </a:solidFill>
                <a:latin typeface="Arial" panose="020b0604020202020204" pitchFamily="34" charset="0"/>
                <a:ea typeface="思源黑体 CN Heavy" panose="020b0a00000000000000" pitchFamily="34" charset="-122"/>
              </a:rPr>
              <a:t>举</a:t>
            </a:r>
            <a:r>
              <a:rPr lang="zh-CN" altLang="en-US" sz="3200" b="1" u="sng">
                <a:solidFill>
                  <a:srgbClr val="000000"/>
                </a:solidFill>
                <a:latin typeface="Arial" panose="020b0604020202020204" pitchFamily="34" charset="0"/>
                <a:ea typeface="思源黑体 CN Heavy" panose="020b0a00000000000000" pitchFamily="34" charset="-122"/>
              </a:rPr>
              <a:t>（       ）</a:t>
            </a:r>
            <a:r>
              <a:rPr lang="zh-CN" altLang="en-US" sz="3200" b="1" u="sng">
                <a:solidFill>
                  <a:srgbClr val="202AB3"/>
                </a:solidFill>
                <a:latin typeface="Arial" panose="020b0604020202020204" pitchFamily="34" charset="0"/>
                <a:ea typeface="思源黑体 CN Heavy" panose="020b0a00000000000000" pitchFamily="34" charset="-122"/>
              </a:rPr>
              <a:t>类</a:t>
            </a:r>
            <a:r>
              <a:rPr lang="zh-CN" altLang="zh-CN" sz="3200" b="1" u="sng">
                <a:solidFill>
                  <a:srgbClr val="000000"/>
                </a:solidFill>
                <a:latin typeface="Arial" panose="020b0604020202020204" pitchFamily="34" charset="0"/>
                <a:ea typeface="思源黑体 CN Heavy" panose="020b0a00000000000000" pitchFamily="34" charset="-122"/>
              </a:rPr>
              <a:t>（        ）</a:t>
            </a:r>
            <a:r>
              <a:rPr lang="zh-CN" altLang="en-US" sz="3200" b="1" u="sng">
                <a:solidFill>
                  <a:srgbClr val="202AB3"/>
                </a:solidFill>
                <a:latin typeface="Arial" panose="020b0604020202020204" pitchFamily="34" charset="0"/>
                <a:ea typeface="思源黑体 CN Heavy" panose="020b0a00000000000000" pitchFamily="34" charset="-122"/>
              </a:rPr>
              <a:t>迩</a:t>
            </a:r>
            <a:r>
              <a:rPr lang="zh-CN" altLang="en-US" sz="3200" b="1" u="sng">
                <a:solidFill>
                  <a:srgbClr val="000000"/>
                </a:solidFill>
                <a:latin typeface="Arial" panose="020b0604020202020204" pitchFamily="34" charset="0"/>
                <a:ea typeface="思源黑体 CN Heavy" panose="020b0a00000000000000" pitchFamily="34" charset="-122"/>
              </a:rPr>
              <a:t>（     ）而</a:t>
            </a:r>
            <a:r>
              <a:rPr lang="zh-CN" altLang="en-US" sz="3200" b="1" u="sng">
                <a:solidFill>
                  <a:srgbClr val="202AB3"/>
                </a:solidFill>
                <a:latin typeface="Arial" panose="020b0604020202020204" pitchFamily="34" charset="0"/>
                <a:ea typeface="思源黑体 CN Heavy" panose="020b0a00000000000000" pitchFamily="34" charset="-122"/>
              </a:rPr>
              <a:t>见</a:t>
            </a:r>
            <a:r>
              <a:rPr lang="en-US" altLang="zh-CN" sz="3200" b="1" u="sng">
                <a:solidFill>
                  <a:srgbClr val="000000"/>
                </a:solidFill>
                <a:latin typeface="Arial" panose="020b0604020202020204" pitchFamily="34" charset="0"/>
                <a:ea typeface="思源黑体 CN Heavy" panose="020b0a00000000000000" pitchFamily="34" charset="-122"/>
              </a:rPr>
              <a:t>(       )</a:t>
            </a:r>
            <a:r>
              <a:rPr lang="zh-CN" altLang="en-US" sz="3200" b="1" u="sng">
                <a:solidFill>
                  <a:srgbClr val="000000"/>
                </a:solidFill>
                <a:latin typeface="Arial" panose="020b0604020202020204" pitchFamily="34" charset="0"/>
                <a:ea typeface="思源黑体 CN Heavy" panose="020b0a00000000000000" pitchFamily="34" charset="-122"/>
              </a:rPr>
              <a:t>义远。</a:t>
            </a:r>
            <a:r>
              <a:rPr lang="zh-CN" altLang="en-US" sz="3200" b="1">
                <a:solidFill>
                  <a:srgbClr val="000000"/>
                </a:solidFill>
                <a:latin typeface="Arial" panose="020b0604020202020204" pitchFamily="34" charset="0"/>
                <a:ea typeface="思源黑体 CN Heavy" panose="020b0a00000000000000" pitchFamily="34" charset="-122"/>
                <a:sym typeface="微软雅黑" panose="020b0503020204020204" pitchFamily="34" charset="-122"/>
              </a:rPr>
              <a:t>其志洁，故其称物芳。其行廉，故死而不</a:t>
            </a:r>
            <a:r>
              <a:rPr lang="zh-CN" altLang="en-US" sz="3200" b="1">
                <a:solidFill>
                  <a:srgbClr val="202AB3"/>
                </a:solidFill>
                <a:latin typeface="Arial" panose="020b0604020202020204" pitchFamily="34" charset="0"/>
                <a:ea typeface="思源黑体 CN Heavy" panose="020b0a00000000000000" pitchFamily="34" charset="-122"/>
                <a:sym typeface="微软雅黑" panose="020b0503020204020204" pitchFamily="34" charset="-122"/>
              </a:rPr>
              <a:t>容</a:t>
            </a:r>
            <a:r>
              <a:rPr lang="zh-CN" altLang="en-US" sz="3200" b="1">
                <a:solidFill>
                  <a:srgbClr val="000000"/>
                </a:solidFill>
                <a:latin typeface="Arial" panose="020b0604020202020204" pitchFamily="34" charset="0"/>
                <a:ea typeface="思源黑体 CN Heavy" panose="020b0a00000000000000" pitchFamily="34" charset="-122"/>
                <a:sym typeface="微软雅黑" panose="020b0503020204020204" pitchFamily="34" charset="-122"/>
              </a:rPr>
              <a:t>（         ）。⑤</a:t>
            </a:r>
            <a:r>
              <a:rPr lang="zh-CN" altLang="en-US" sz="3200" b="1" u="sng">
                <a:solidFill>
                  <a:srgbClr val="000000"/>
                </a:solidFill>
                <a:latin typeface="Arial" panose="020b0604020202020204" pitchFamily="34" charset="0"/>
                <a:ea typeface="思源黑体 CN Heavy" panose="020b0a00000000000000" pitchFamily="34" charset="-122"/>
                <a:sym typeface="微软雅黑" panose="020b0503020204020204" pitchFamily="34" charset="-122"/>
              </a:rPr>
              <a:t>自</a:t>
            </a:r>
            <a:r>
              <a:rPr lang="zh-CN" altLang="en-US" sz="3200" b="1" u="sng">
                <a:solidFill>
                  <a:srgbClr val="202AB3"/>
                </a:solidFill>
                <a:latin typeface="Arial" panose="020b0604020202020204" pitchFamily="34" charset="0"/>
                <a:ea typeface="思源黑体 CN Heavy" panose="020b0a00000000000000" pitchFamily="34" charset="-122"/>
                <a:sym typeface="微软雅黑" panose="020b0503020204020204" pitchFamily="34" charset="-122"/>
              </a:rPr>
              <a:t>疏</a:t>
            </a:r>
            <a:r>
              <a:rPr lang="zh-CN" altLang="en-US" sz="3200" b="1" u="sng">
                <a:solidFill>
                  <a:srgbClr val="000000"/>
                </a:solidFill>
                <a:latin typeface="Arial" panose="020b0604020202020204" pitchFamily="34" charset="0"/>
                <a:ea typeface="思源黑体 CN Heavy" panose="020b0a00000000000000" pitchFamily="34" charset="-122"/>
                <a:sym typeface="微软雅黑" panose="020b0503020204020204" pitchFamily="34" charset="-122"/>
              </a:rPr>
              <a:t>（        ）</a:t>
            </a:r>
            <a:r>
              <a:rPr lang="zh-CN" altLang="en-US" sz="3200" b="1" u="sng">
                <a:solidFill>
                  <a:srgbClr val="202AB3"/>
                </a:solidFill>
                <a:latin typeface="Arial" panose="020b0604020202020204" pitchFamily="34" charset="0"/>
                <a:ea typeface="思源黑体 CN Heavy" panose="020b0a00000000000000" pitchFamily="34" charset="-122"/>
                <a:sym typeface="微软雅黑" panose="020b0503020204020204" pitchFamily="34" charset="-122"/>
              </a:rPr>
              <a:t>濯淖</a:t>
            </a:r>
            <a:r>
              <a:rPr lang="zh-CN" altLang="en-US" sz="3200" b="1" u="sng">
                <a:solidFill>
                  <a:srgbClr val="000000"/>
                </a:solidFill>
                <a:latin typeface="Arial" panose="020b0604020202020204" pitchFamily="34" charset="0"/>
                <a:ea typeface="思源黑体 CN Heavy" panose="020b0a00000000000000" pitchFamily="34" charset="-122"/>
                <a:sym typeface="微软雅黑" panose="020b0503020204020204" pitchFamily="34" charset="-122"/>
              </a:rPr>
              <a:t>（              ）污泥之中，</a:t>
            </a:r>
            <a:r>
              <a:rPr lang="zh-CN" altLang="en-US" sz="3200" b="1" u="sng">
                <a:solidFill>
                  <a:srgbClr val="202AB3"/>
                </a:solidFill>
                <a:latin typeface="Arial" panose="020b0604020202020204" pitchFamily="34" charset="0"/>
                <a:ea typeface="思源黑体 CN Heavy" panose="020b0a00000000000000" pitchFamily="34" charset="-122"/>
                <a:sym typeface="微软雅黑" panose="020b0503020204020204" pitchFamily="34" charset="-122"/>
              </a:rPr>
              <a:t>蝉蜕</a:t>
            </a:r>
            <a:r>
              <a:rPr lang="zh-CN" altLang="en-US" sz="3200" b="1" u="sng">
                <a:latin typeface="Arial" panose="020b0604020202020204" pitchFamily="34" charset="0"/>
                <a:ea typeface="思源黑体 CN Heavy" panose="020b0a00000000000000" pitchFamily="34" charset="-122"/>
                <a:sym typeface="微软雅黑" panose="020b0503020204020204" pitchFamily="34" charset="-122"/>
              </a:rPr>
              <a:t>（</a:t>
            </a:r>
            <a:r>
              <a:rPr lang="zh-CN" altLang="en-US" sz="3200" b="1" u="sng">
                <a:solidFill>
                  <a:srgbClr val="FD8301"/>
                </a:solidFill>
                <a:latin typeface="Arial" panose="020b0604020202020204" pitchFamily="34" charset="0"/>
                <a:ea typeface="思源黑体 CN Heavy" panose="020b0a00000000000000" pitchFamily="34" charset="-122"/>
                <a:sym typeface="微软雅黑" panose="020b0503020204020204" pitchFamily="34" charset="-122"/>
              </a:rPr>
              <a:t>                           </a:t>
            </a:r>
            <a:r>
              <a:rPr lang="zh-CN" altLang="en-US" sz="3200" b="1" u="sng">
                <a:solidFill>
                  <a:srgbClr val="000000"/>
                </a:solidFill>
                <a:latin typeface="Arial" panose="020b0604020202020204" pitchFamily="34" charset="0"/>
                <a:ea typeface="思源黑体 CN Heavy" panose="020b0a00000000000000" pitchFamily="34" charset="-122"/>
                <a:sym typeface="微软雅黑" panose="020b0503020204020204" pitchFamily="34" charset="-122"/>
              </a:rPr>
              <a:t>）于浊秽， 以浮游尘埃之外，不获世之滋垢， </a:t>
            </a:r>
            <a:r>
              <a:rPr lang="zh-CN" altLang="en-US" sz="3200" b="1" u="sng">
                <a:solidFill>
                  <a:srgbClr val="202AB3"/>
                </a:solidFill>
                <a:latin typeface="Arial" panose="020b0604020202020204" pitchFamily="34" charset="0"/>
                <a:ea typeface="思源黑体 CN Heavy" panose="020b0a00000000000000" pitchFamily="34" charset="-122"/>
                <a:sym typeface="微软雅黑" panose="020b0503020204020204" pitchFamily="34" charset="-122"/>
              </a:rPr>
              <a:t>皭然</a:t>
            </a:r>
            <a:r>
              <a:rPr lang="zh-CN" altLang="en-US" sz="3200" b="1" u="sng">
                <a:solidFill>
                  <a:srgbClr val="000000"/>
                </a:solidFill>
                <a:latin typeface="Arial" panose="020b0604020202020204" pitchFamily="34" charset="0"/>
                <a:ea typeface="思源黑体 CN Heavy" panose="020b0a00000000000000" pitchFamily="34" charset="-122"/>
                <a:sym typeface="微软雅黑" panose="020b0503020204020204" pitchFamily="34" charset="-122"/>
              </a:rPr>
              <a:t>（                        ）</a:t>
            </a:r>
            <a:r>
              <a:rPr lang="zh-CN" altLang="en-US" sz="3200" b="1" u="sng">
                <a:solidFill>
                  <a:srgbClr val="202AB3"/>
                </a:solidFill>
                <a:latin typeface="Arial" panose="020b0604020202020204" pitchFamily="34" charset="0"/>
                <a:ea typeface="思源黑体 CN Heavy" panose="020b0a00000000000000" pitchFamily="34" charset="-122"/>
                <a:sym typeface="微软雅黑" panose="020b0503020204020204" pitchFamily="34" charset="-122"/>
              </a:rPr>
              <a:t>泥</a:t>
            </a:r>
            <a:r>
              <a:rPr lang="zh-CN" altLang="en-US" sz="3200" b="1" u="sng">
                <a:solidFill>
                  <a:srgbClr val="000000"/>
                </a:solidFill>
                <a:latin typeface="Arial" panose="020b0604020202020204" pitchFamily="34" charset="0"/>
                <a:ea typeface="思源黑体 CN Heavy" panose="020b0a00000000000000" pitchFamily="34" charset="-122"/>
                <a:sym typeface="微软雅黑" panose="020b0503020204020204" pitchFamily="34" charset="-122"/>
              </a:rPr>
              <a:t>（       ）而不</a:t>
            </a:r>
            <a:r>
              <a:rPr lang="zh-CN" altLang="en-US" sz="3200" b="1" u="sng">
                <a:solidFill>
                  <a:srgbClr val="202AB3"/>
                </a:solidFill>
                <a:latin typeface="Arial" panose="020b0604020202020204" pitchFamily="34" charset="0"/>
                <a:ea typeface="思源黑体 CN Heavy" panose="020b0a00000000000000" pitchFamily="34" charset="-122"/>
                <a:sym typeface="微软雅黑" panose="020b0503020204020204" pitchFamily="34" charset="-122"/>
              </a:rPr>
              <a:t>滓</a:t>
            </a:r>
            <a:r>
              <a:rPr lang="zh-CN" altLang="en-US" sz="3200" b="1" u="sng">
                <a:solidFill>
                  <a:srgbClr val="000000"/>
                </a:solidFill>
                <a:latin typeface="Arial" panose="020b0604020202020204" pitchFamily="34" charset="0"/>
                <a:ea typeface="思源黑体 CN Heavy" panose="020b0a00000000000000" pitchFamily="34" charset="-122"/>
                <a:sym typeface="微软雅黑" panose="020b0503020204020204" pitchFamily="34" charset="-122"/>
              </a:rPr>
              <a:t>（      ）者也。推（      ）此</a:t>
            </a:r>
            <a:r>
              <a:rPr lang="zh-CN" altLang="en-US" sz="3200" b="1" u="sng">
                <a:solidFill>
                  <a:srgbClr val="202AB3"/>
                </a:solidFill>
                <a:latin typeface="Arial" panose="020b0604020202020204" pitchFamily="34" charset="0"/>
                <a:ea typeface="思源黑体 CN Heavy" panose="020b0a00000000000000" pitchFamily="34" charset="-122"/>
                <a:sym typeface="微软雅黑" panose="020b0503020204020204" pitchFamily="34" charset="-122"/>
              </a:rPr>
              <a:t>志</a:t>
            </a:r>
            <a:r>
              <a:rPr lang="zh-CN" altLang="en-US" sz="3200" b="1" u="sng">
                <a:solidFill>
                  <a:srgbClr val="000000"/>
                </a:solidFill>
                <a:latin typeface="Arial" panose="020b0604020202020204" pitchFamily="34" charset="0"/>
                <a:ea typeface="思源黑体 CN Heavy" panose="020b0a00000000000000" pitchFamily="34" charset="-122"/>
                <a:sym typeface="微软雅黑" panose="020b0503020204020204" pitchFamily="34" charset="-122"/>
              </a:rPr>
              <a:t>（      ）也，</a:t>
            </a:r>
            <a:r>
              <a:rPr lang="zh-CN" altLang="en-US" sz="3200" b="1" u="sng">
                <a:solidFill>
                  <a:srgbClr val="202AB3"/>
                </a:solidFill>
                <a:latin typeface="Arial" panose="020b0604020202020204" pitchFamily="34" charset="0"/>
                <a:ea typeface="思源黑体 CN Heavy" panose="020b0a00000000000000" pitchFamily="34" charset="-122"/>
                <a:sym typeface="微软雅黑" panose="020b0503020204020204" pitchFamily="34" charset="-122"/>
              </a:rPr>
              <a:t>虽</a:t>
            </a:r>
            <a:r>
              <a:rPr lang="en-US" altLang="zh-CN" sz="3200" b="1" u="sng">
                <a:latin typeface="Arial" panose="020b0604020202020204" pitchFamily="34" charset="0"/>
                <a:ea typeface="思源黑体 CN Heavy" panose="020b0a00000000000000" pitchFamily="34" charset="-122"/>
                <a:sym typeface="微软雅黑" panose="020b0503020204020204" pitchFamily="34" charset="-122"/>
              </a:rPr>
              <a:t>(</a:t>
            </a:r>
            <a:r>
              <a:rPr lang="en-US" altLang="zh-CN" sz="3200" b="1" u="sng">
                <a:solidFill>
                  <a:srgbClr val="FD8301"/>
                </a:solidFill>
                <a:latin typeface="Arial" panose="020b0604020202020204" pitchFamily="34" charset="0"/>
                <a:ea typeface="思源黑体 CN Heavy" panose="020b0a00000000000000" pitchFamily="34" charset="-122"/>
                <a:sym typeface="微软雅黑" panose="020b0503020204020204" pitchFamily="34" charset="-122"/>
              </a:rPr>
              <a:t>        </a:t>
            </a:r>
            <a:r>
              <a:rPr lang="en-US" altLang="zh-CN" sz="3200" b="1" u="sng">
                <a:solidFill>
                  <a:srgbClr val="000000"/>
                </a:solidFill>
                <a:latin typeface="Arial" panose="020b0604020202020204" pitchFamily="34" charset="0"/>
                <a:ea typeface="思源黑体 CN Heavy" panose="020b0a00000000000000" pitchFamily="34" charset="-122"/>
                <a:sym typeface="微软雅黑" panose="020b0503020204020204" pitchFamily="34" charset="-122"/>
              </a:rPr>
              <a:t>)</a:t>
            </a:r>
            <a:r>
              <a:rPr lang="zh-CN" altLang="en-US" sz="3200" b="1" u="sng">
                <a:solidFill>
                  <a:srgbClr val="000000"/>
                </a:solidFill>
                <a:latin typeface="Arial" panose="020b0604020202020204" pitchFamily="34" charset="0"/>
                <a:ea typeface="思源黑体 CN Heavy" panose="020b0a00000000000000" pitchFamily="34" charset="-122"/>
                <a:sym typeface="微软雅黑" panose="020b0503020204020204" pitchFamily="34" charset="-122"/>
              </a:rPr>
              <a:t>与日月争光可也。   </a:t>
            </a:r>
            <a:endParaRPr lang="zh-CN" altLang="en-US" sz="3200" b="1" u="sng">
              <a:solidFill>
                <a:srgbClr val="000000"/>
              </a:solidFill>
              <a:latin typeface="Arial" panose="020b0604020202020204" pitchFamily="34" charset="0"/>
              <a:ea typeface="思源黑体 CN Heavy" panose="020b0a00000000000000" pitchFamily="34" charset="-122"/>
            </a:endParaRPr>
          </a:p>
        </p:txBody>
      </p:sp>
      <p:sp>
        <p:nvSpPr>
          <p:cNvPr id="2" name="文本框 1"/>
          <p:cNvSpPr txBox="1"/>
          <p:nvPr>
            <p:custDataLst>
              <p:tags r:id="rId4"/>
            </p:custDataLst>
          </p:nvPr>
        </p:nvSpPr>
        <p:spPr>
          <a:xfrm>
            <a:off x="0" y="-117475"/>
            <a:ext cx="12461875" cy="6500813"/>
          </a:xfrm>
          <a:prstGeom prst="rect">
            <a:avLst/>
          </a:prstGeom>
          <a:noFill/>
          <a:ln w="9525">
            <a:noFill/>
          </a:ln>
        </p:spPr>
        <p:txBody>
          <a:bodyPr anchor="t">
            <a:spAutoFit/>
          </a:bodyPr>
          <a:lstStyle/>
          <a:p>
            <a:pPr>
              <a:lnSpc>
                <a:spcPts val="4165"/>
              </a:lnSpc>
            </a:pPr>
            <a:r>
              <a:rPr lang="en-US" altLang="zh-CN" sz="3200" b="1">
                <a:solidFill>
                  <a:srgbClr val="FF0000"/>
                </a:solidFill>
                <a:latin typeface="Arial" panose="020b0604020202020204" pitchFamily="34" charset="0"/>
                <a:ea typeface="思源黑体 CN Heavy" panose="020b0a00000000000000" pitchFamily="34" charset="-122"/>
              </a:rPr>
              <a:t>                                     </a:t>
            </a:r>
            <a:r>
              <a:rPr lang="zh-CN" altLang="en-US" sz="3200" b="1">
                <a:solidFill>
                  <a:srgbClr val="FF0000"/>
                </a:solidFill>
                <a:latin typeface="Arial" panose="020b0604020202020204" pitchFamily="34" charset="0"/>
                <a:ea typeface="思源黑体 CN Heavy" panose="020b0a00000000000000" pitchFamily="34" charset="-122"/>
              </a:rPr>
              <a:t>过度，无节制                              怨愤发牢骚                              </a:t>
            </a:r>
          </a:p>
          <a:p>
            <a:pPr>
              <a:lnSpc>
                <a:spcPts val="4165"/>
              </a:lnSpc>
            </a:pPr>
            <a:r>
              <a:rPr lang="zh-CN" altLang="en-US" sz="3200" b="1">
                <a:solidFill>
                  <a:srgbClr val="FF0000"/>
                </a:solidFill>
                <a:latin typeface="Arial" panose="020b0604020202020204" pitchFamily="34" charset="0"/>
                <a:ea typeface="思源黑体 CN Heavy" panose="020b0a00000000000000" pitchFamily="34" charset="-122"/>
              </a:rPr>
              <a:t>                      像                                      兼有                    往远处                   </a:t>
            </a:r>
          </a:p>
          <a:p>
            <a:pPr>
              <a:lnSpc>
                <a:spcPts val="4165"/>
              </a:lnSpc>
            </a:pPr>
            <a:r>
              <a:rPr lang="zh-CN" altLang="en-US" sz="3200" b="1">
                <a:solidFill>
                  <a:srgbClr val="FF0000"/>
                </a:solidFill>
                <a:latin typeface="Arial" panose="020b0604020202020204" pitchFamily="34" charset="0"/>
                <a:ea typeface="思源黑体 CN Heavy" panose="020b0a00000000000000" pitchFamily="34" charset="-122"/>
              </a:rPr>
              <a:t>          </a:t>
            </a:r>
            <a:r>
              <a:rPr lang="zh-CN" altLang="en-US" sz="2800" b="1">
                <a:solidFill>
                  <a:srgbClr val="FF0000"/>
                </a:solidFill>
                <a:latin typeface="Arial" panose="020b0604020202020204" pitchFamily="34" charset="0"/>
                <a:ea typeface="思源黑体 CN Heavy" panose="020b0a00000000000000" pitchFamily="34" charset="-122"/>
              </a:rPr>
              <a:t>传说中的五帝之一</a:t>
            </a:r>
            <a:r>
              <a:rPr lang="zh-CN" altLang="en-US" sz="3200" b="1">
                <a:solidFill>
                  <a:srgbClr val="FF0000"/>
                </a:solidFill>
                <a:latin typeface="Arial" panose="020b0604020202020204" pitchFamily="34" charset="0"/>
                <a:ea typeface="思源黑体 CN Heavy" panose="020b0a00000000000000" pitchFamily="34" charset="-122"/>
              </a:rPr>
              <a:t>             往近处                       在中间                               </a:t>
            </a:r>
          </a:p>
          <a:p>
            <a:pPr>
              <a:lnSpc>
                <a:spcPts val="4165"/>
              </a:lnSpc>
            </a:pPr>
            <a:r>
              <a:rPr lang="zh-CN" altLang="en-US" sz="3200" b="1">
                <a:solidFill>
                  <a:srgbClr val="FF0000"/>
                </a:solidFill>
                <a:latin typeface="Arial" panose="020b0604020202020204" pitchFamily="34" charset="0"/>
                <a:ea typeface="思源黑体 CN Heavy" panose="020b0a00000000000000" pitchFamily="34" charset="-122"/>
              </a:rPr>
              <a:t>           讥刺                        阐明                         广大崇高              </a:t>
            </a:r>
          </a:p>
          <a:p>
            <a:pPr>
              <a:lnSpc>
                <a:spcPts val="4165"/>
              </a:lnSpc>
            </a:pPr>
            <a:r>
              <a:rPr lang="zh-CN" altLang="en-US" sz="3200" b="1">
                <a:solidFill>
                  <a:srgbClr val="FF0000"/>
                </a:solidFill>
                <a:latin typeface="Arial" panose="020b0604020202020204" pitchFamily="34" charset="0"/>
                <a:ea typeface="思源黑体 CN Heavy" panose="020b0a00000000000000" pitchFamily="34" charset="-122"/>
              </a:rPr>
              <a:t>    国家治乱兴亡                 条理            没有                </a:t>
            </a:r>
            <a:r>
              <a:rPr lang="zh-CN" altLang="en-US" sz="2800" b="1">
                <a:solidFill>
                  <a:srgbClr val="FF0000"/>
                </a:solidFill>
                <a:latin typeface="Arial" panose="020b0604020202020204" pitchFamily="34" charset="0"/>
                <a:ea typeface="思源黑体 CN Heavy" panose="020b0a00000000000000" pitchFamily="34" charset="-122"/>
              </a:rPr>
              <a:t>同“现”显现</a:t>
            </a:r>
            <a:r>
              <a:rPr lang="zh-CN" altLang="en-US" sz="3200" b="1">
                <a:solidFill>
                  <a:srgbClr val="FF0000"/>
                </a:solidFill>
                <a:latin typeface="Arial" panose="020b0604020202020204" pitchFamily="34" charset="0"/>
                <a:ea typeface="思源黑体 CN Heavy" panose="020b0a00000000000000" pitchFamily="34" charset="-122"/>
              </a:rPr>
              <a:t>  </a:t>
            </a:r>
          </a:p>
          <a:p>
            <a:pPr>
              <a:lnSpc>
                <a:spcPts val="4165"/>
              </a:lnSpc>
            </a:pPr>
            <a:r>
              <a:rPr lang="zh-CN" altLang="en-US" sz="3200" b="1">
                <a:solidFill>
                  <a:srgbClr val="FF0000"/>
                </a:solidFill>
                <a:latin typeface="Arial" panose="020b0604020202020204" pitchFamily="34" charset="0"/>
                <a:ea typeface="思源黑体 CN Heavy" panose="020b0a00000000000000" pitchFamily="34" charset="-122"/>
              </a:rPr>
              <a:t>              文章简约                 文辞含蓄隐晦                             行为  </a:t>
            </a:r>
          </a:p>
          <a:p>
            <a:pPr>
              <a:lnSpc>
                <a:spcPts val="4165"/>
              </a:lnSpc>
            </a:pPr>
            <a:r>
              <a:rPr lang="zh-CN" altLang="en-US" sz="3200" b="1">
                <a:solidFill>
                  <a:srgbClr val="FF0000"/>
                </a:solidFill>
                <a:latin typeface="Arial" panose="020b0604020202020204" pitchFamily="34" charset="0"/>
                <a:ea typeface="思源黑体 CN Heavy" panose="020b0a00000000000000" pitchFamily="34" charset="-122"/>
              </a:rPr>
              <a:t>        端正                         小的事情，寻常事物                  </a:t>
            </a:r>
            <a:r>
              <a:rPr lang="zh-CN" altLang="en-US" sz="2400" b="1">
                <a:solidFill>
                  <a:srgbClr val="FF0000"/>
                </a:solidFill>
                <a:latin typeface="Arial" panose="020b0604020202020204" pitchFamily="34" charset="0"/>
                <a:ea typeface="思源黑体 CN Heavy" panose="020b0a00000000000000" pitchFamily="34" charset="-122"/>
              </a:rPr>
              <a:t> 同“旨”旨趣      </a:t>
            </a:r>
          </a:p>
          <a:p>
            <a:pPr>
              <a:lnSpc>
                <a:spcPts val="4165"/>
              </a:lnSpc>
            </a:pPr>
            <a:r>
              <a:rPr lang="zh-CN" altLang="en-US" sz="2400" b="1">
                <a:solidFill>
                  <a:srgbClr val="FF0000"/>
                </a:solidFill>
                <a:latin typeface="Arial" panose="020b0604020202020204" pitchFamily="34" charset="0"/>
                <a:ea typeface="思源黑体 CN Heavy" panose="020b0a00000000000000" pitchFamily="34" charset="-122"/>
              </a:rPr>
              <a:t>              </a:t>
            </a:r>
            <a:r>
              <a:rPr lang="zh-CN" altLang="en-US" sz="3200" b="1">
                <a:solidFill>
                  <a:srgbClr val="FF0000"/>
                </a:solidFill>
                <a:latin typeface="Arial" panose="020b0604020202020204" pitchFamily="34" charset="0"/>
                <a:ea typeface="思源黑体 CN Heavy" panose="020b0a00000000000000" pitchFamily="34" charset="-122"/>
              </a:rPr>
              <a:t>博大              列举          事物             近            </a:t>
            </a:r>
          </a:p>
          <a:p>
            <a:pPr>
              <a:lnSpc>
                <a:spcPts val="4165"/>
              </a:lnSpc>
            </a:pPr>
            <a:r>
              <a:rPr lang="zh-CN" altLang="en-US" sz="3200" b="1">
                <a:solidFill>
                  <a:srgbClr val="FF0000"/>
                </a:solidFill>
                <a:latin typeface="Arial" panose="020b0604020202020204" pitchFamily="34" charset="0"/>
                <a:ea typeface="思源黑体 CN Heavy" panose="020b0a00000000000000" pitchFamily="34" charset="-122"/>
              </a:rPr>
              <a:t>                                                                    被容纳                     远离              </a:t>
            </a:r>
          </a:p>
          <a:p>
            <a:pPr>
              <a:lnSpc>
                <a:spcPts val="4165"/>
              </a:lnSpc>
            </a:pPr>
            <a:r>
              <a:rPr lang="zh-CN" altLang="en-US" sz="3200" b="1">
                <a:solidFill>
                  <a:srgbClr val="FF0000"/>
                </a:solidFill>
                <a:latin typeface="Arial" panose="020b0604020202020204" pitchFamily="34" charset="0"/>
                <a:ea typeface="思源黑体 CN Heavy" panose="020b0a00000000000000" pitchFamily="34" charset="-122"/>
              </a:rPr>
              <a:t>           污泥浊水                               像蝉脱壳一样摆脱  </a:t>
            </a:r>
          </a:p>
          <a:p>
            <a:pPr>
              <a:lnSpc>
                <a:spcPts val="4165"/>
              </a:lnSpc>
            </a:pPr>
            <a:r>
              <a:rPr lang="zh-CN" altLang="en-US" sz="3200" b="1">
                <a:solidFill>
                  <a:srgbClr val="FF0000"/>
                </a:solidFill>
                <a:latin typeface="Arial" panose="020b0604020202020204" pitchFamily="34" charset="0"/>
                <a:ea typeface="思源黑体 CN Heavy" panose="020b0a00000000000000" pitchFamily="34" charset="-122"/>
              </a:rPr>
              <a:t>                                                              </a:t>
            </a:r>
            <a:r>
              <a:rPr lang="zh-CN" altLang="en-US" sz="2800" b="1">
                <a:solidFill>
                  <a:srgbClr val="FF0000"/>
                </a:solidFill>
                <a:latin typeface="Arial" panose="020b0604020202020204" pitchFamily="34" charset="0"/>
                <a:ea typeface="思源黑体 CN Heavy" panose="020b0a00000000000000" pitchFamily="34" charset="-122"/>
              </a:rPr>
              <a:t>清白、洁净的样子</a:t>
            </a:r>
            <a:r>
              <a:rPr lang="zh-CN" altLang="en-US" sz="3200" b="1">
                <a:solidFill>
                  <a:srgbClr val="FF0000"/>
                </a:solidFill>
                <a:latin typeface="Arial" panose="020b0604020202020204" pitchFamily="34" charset="0"/>
                <a:ea typeface="思源黑体 CN Heavy" panose="020b0a00000000000000" pitchFamily="34" charset="-122"/>
              </a:rPr>
              <a:t>           沾污                     </a:t>
            </a:r>
          </a:p>
          <a:p>
            <a:pPr>
              <a:lnSpc>
                <a:spcPts val="4165"/>
              </a:lnSpc>
            </a:pPr>
            <a:r>
              <a:rPr lang="zh-CN" altLang="en-US" sz="3200" b="1">
                <a:solidFill>
                  <a:srgbClr val="FF0000"/>
                </a:solidFill>
                <a:latin typeface="Arial" panose="020b0604020202020204" pitchFamily="34" charset="0"/>
                <a:ea typeface="思源黑体 CN Heavy" panose="020b0a00000000000000" pitchFamily="34" charset="-122"/>
              </a:rPr>
              <a:t>             污染                    </a:t>
            </a:r>
            <a:r>
              <a:rPr lang="zh-CN" altLang="en-US" sz="2400" b="1">
                <a:solidFill>
                  <a:srgbClr val="FF0000"/>
                </a:solidFill>
                <a:latin typeface="Arial" panose="020b0604020202020204" pitchFamily="34" charset="0"/>
                <a:ea typeface="思源黑体 CN Heavy" panose="020b0a00000000000000" pitchFamily="34" charset="-122"/>
              </a:rPr>
              <a:t>赞许，推许</a:t>
            </a:r>
            <a:r>
              <a:rPr lang="zh-CN" altLang="en-US" sz="3200" b="1">
                <a:solidFill>
                  <a:srgbClr val="FF0000"/>
                </a:solidFill>
                <a:latin typeface="Arial" panose="020b0604020202020204" pitchFamily="34" charset="0"/>
                <a:ea typeface="思源黑体 CN Heavy" panose="020b0a00000000000000" pitchFamily="34" charset="-122"/>
              </a:rPr>
              <a:t>        志向               即使 </a:t>
            </a:r>
          </a:p>
        </p:txBody>
      </p:sp>
      <p:sp>
        <p:nvSpPr>
          <p:cNvPr id="3" name="文本框 2"/>
          <p:cNvSpPr txBox="1"/>
          <p:nvPr>
            <p:custDataLst>
              <p:tags r:id="rId5"/>
            </p:custDataLst>
          </p:nvPr>
        </p:nvSpPr>
        <p:spPr>
          <a:xfrm>
            <a:off x="9564688" y="3663950"/>
            <a:ext cx="1403350" cy="828675"/>
          </a:xfrm>
          <a:prstGeom prst="rect">
            <a:avLst/>
          </a:prstGeom>
          <a:noFill/>
          <a:ln w="9525">
            <a:noFill/>
          </a:ln>
        </p:spPr>
        <p:txBody>
          <a:bodyPr anchor="t">
            <a:spAutoFit/>
          </a:bodyPr>
          <a:lstStyle/>
          <a:p>
            <a:r>
              <a:rPr lang="zh-CN" altLang="en-US" sz="24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同“现”</a:t>
            </a:r>
          </a:p>
          <a:p>
            <a:r>
              <a:rPr lang="zh-CN" altLang="en-US" sz="24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显现</a:t>
            </a:r>
          </a:p>
        </p:txBody>
      </p:sp>
    </p:spTree>
    <p:custDataLst>
      <p:tags r:id="rId6"/>
    </p:custDataLst>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50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矩形 1"/>
          <p:cNvSpPr/>
          <p:nvPr>
            <p:custDataLst>
              <p:tags r:id="rId4"/>
            </p:custDataLst>
          </p:nvPr>
        </p:nvSpPr>
        <p:spPr>
          <a:xfrm>
            <a:off x="3379106" y="2365253"/>
            <a:ext cx="7879443" cy="3044190"/>
          </a:xfrm>
          <a:prstGeom prst="rect">
            <a:avLst/>
          </a:prstGeom>
        </p:spPr>
        <p:txBody>
          <a:bodyPr wrap="square">
            <a:spAutoFit/>
          </a:bodyPr>
          <a:lstStyle/>
          <a:p>
            <a:pPr marL="457200" indent="-457200">
              <a:lnSpc>
                <a:spcPct val="130000"/>
              </a:lnSpc>
              <a:spcAft>
                <a:spcPts val="600"/>
              </a:spcAft>
              <a:buFont typeface="Wingdings" panose="05000000000000000000" pitchFamily="2" charset="2"/>
              <a:buChar char="Ø"/>
            </a:pPr>
            <a:r>
              <a:rPr lang="zh-CN" altLang="en-US"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掌握本课常见</a:t>
            </a:r>
            <a:r>
              <a:rPr lang="zh-CN" altLang="en-US" sz="2800" b="1">
                <a:solidFill>
                  <a:srgbClr val="FF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文言实词</a:t>
            </a:r>
            <a:r>
              <a:rPr lang="zh-CN" altLang="en-US"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，熟记</a:t>
            </a:r>
            <a:r>
              <a:rPr lang="zh-CN" altLang="en-US" sz="2800" b="1">
                <a:solidFill>
                  <a:srgbClr val="FF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通假字</a:t>
            </a:r>
            <a:r>
              <a:rPr lang="zh-CN" altLang="en-US"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，正确理解</a:t>
            </a:r>
            <a:r>
              <a:rPr lang="zh-CN" altLang="en-US" sz="2800" b="1">
                <a:solidFill>
                  <a:srgbClr val="FF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古今异义</a:t>
            </a:r>
            <a:r>
              <a:rPr lang="zh-CN" altLang="en-US"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的词。</a:t>
            </a:r>
          </a:p>
          <a:p>
            <a:pPr marL="457200" indent="-457200">
              <a:lnSpc>
                <a:spcPct val="130000"/>
              </a:lnSpc>
              <a:spcAft>
                <a:spcPts val="600"/>
              </a:spcAft>
              <a:buFont typeface="Wingdings" panose="05000000000000000000" pitchFamily="2" charset="2"/>
              <a:buChar char="Ø"/>
            </a:pPr>
            <a:r>
              <a:rPr lang="zh-CN" altLang="en-US"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学习本文</a:t>
            </a:r>
            <a:r>
              <a:rPr lang="zh-CN" altLang="en-US" sz="2800" b="1">
                <a:solidFill>
                  <a:srgbClr val="FF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记叙、议论和抒情相结合</a:t>
            </a:r>
            <a:r>
              <a:rPr lang="zh-CN" altLang="en-US"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的写作方法。</a:t>
            </a:r>
          </a:p>
          <a:p>
            <a:pPr marL="457200" indent="-457200">
              <a:lnSpc>
                <a:spcPct val="130000"/>
              </a:lnSpc>
              <a:spcAft>
                <a:spcPts val="600"/>
              </a:spcAft>
              <a:buFont typeface="Wingdings" panose="05000000000000000000" pitchFamily="2" charset="2"/>
              <a:buChar char="Ø"/>
            </a:pPr>
            <a:r>
              <a:rPr lang="zh-CN" altLang="en-US"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了解屈原的</a:t>
            </a:r>
            <a:r>
              <a:rPr lang="zh-CN" altLang="en-US" sz="2800" b="1">
                <a:solidFill>
                  <a:srgbClr val="FF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生平事迹</a:t>
            </a:r>
            <a:r>
              <a:rPr lang="zh-CN" altLang="en-US"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，学习屈原的</a:t>
            </a:r>
            <a:r>
              <a:rPr lang="zh-CN" altLang="en-US" sz="2800" b="1">
                <a:solidFill>
                  <a:srgbClr val="FF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爱国精神</a:t>
            </a:r>
            <a:r>
              <a:rPr lang="zh-CN" altLang="en-US"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和</a:t>
            </a:r>
            <a:r>
              <a:rPr lang="zh-CN" altLang="en-US" sz="2800" b="1">
                <a:solidFill>
                  <a:srgbClr val="FF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志洁行廉、刚正不阿</a:t>
            </a:r>
            <a:r>
              <a:rPr lang="zh-CN" altLang="en-US"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的高尚品德。</a:t>
            </a:r>
          </a:p>
        </p:txBody>
      </p:sp>
      <p:sp>
        <p:nvSpPr>
          <p:cNvPr id="3" name="文本框 2"/>
          <p:cNvSpPr txBox="1"/>
          <p:nvPr>
            <p:custDataLst>
              <p:tags r:id="rId5"/>
            </p:custDataLst>
          </p:nvPr>
        </p:nvSpPr>
        <p:spPr>
          <a:xfrm>
            <a:off x="3379106" y="1356192"/>
            <a:ext cx="2524125" cy="707886"/>
          </a:xfrm>
          <a:prstGeom prst="rect">
            <a:avLst/>
          </a:prstGeom>
          <a:noFill/>
        </p:spPr>
        <p:txBody>
          <a:bodyPr wrap="square" rtlCol="0">
            <a:spAutoFit/>
          </a:bodyPr>
          <a:lstStyle/>
          <a:p>
            <a:r>
              <a:rPr lang="zh-CN" altLang="en-US" sz="4000" b="1">
                <a:solidFill>
                  <a:schemeClr val="accent2">
                    <a:lumMod val="50000"/>
                  </a:schemeClr>
                </a:solidFill>
                <a:latin typeface="思源黑体 CN Heavy" panose="020b0a00000000000000" pitchFamily="34" charset="-122"/>
                <a:ea typeface="思源黑体 CN Heavy" panose="020b0a00000000000000" pitchFamily="34" charset="-122"/>
              </a:rPr>
              <a:t>学习目标</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649060" y="3600450"/>
            <a:ext cx="3257550" cy="3257550"/>
          </a:xfrm>
          <a:prstGeom prst="rect">
            <a:avLst/>
          </a:prstGeom>
        </p:spPr>
      </p:pic>
      <p:pic>
        <p:nvPicPr>
          <p:cNvPr id="7" name="图片 6"/>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8558053" y="406400"/>
            <a:ext cx="3633947" cy="771554"/>
          </a:xfrm>
          <a:prstGeom prst="rect">
            <a:avLst/>
          </a:prstGeom>
        </p:spPr>
      </p:pic>
      <p:sp>
        <p:nvSpPr>
          <p:cNvPr id="6" name="缺角矩形 5">
            <a:extLst>
              <a:ext uri="{FF2B5EF4-FFF2-40B4-BE49-F238E27FC236}">
                <a16:creationId xmlns:a16="http://schemas.microsoft.com/office/drawing/2014/main" id="{58E179B3-5653-B379-34D3-E25087E43CD0}"/>
              </a:ext>
            </a:extLst>
          </p:cNvPr>
          <p:cNvSpPr/>
          <p:nvPr>
            <p:custDataLst>
              <p:tags r:id="rId10"/>
            </p:custDataLst>
          </p:nvPr>
        </p:nvSpPr>
        <p:spPr>
          <a:xfrm>
            <a:off x="239485" y="261257"/>
            <a:ext cx="11713029" cy="6335486"/>
          </a:xfrm>
          <a:prstGeom prst="plaque">
            <a:avLst>
              <a:gd name="adj" fmla="val 4468"/>
            </a:avLst>
          </a:prstGeom>
          <a:noFill/>
          <a:ln w="190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869315" y="1122045"/>
            <a:ext cx="9948545" cy="4536627"/>
          </a:xfrm>
          <a:prstGeom prst="rect">
            <a:avLst/>
          </a:prstGeom>
          <a:noFill/>
        </p:spPr>
        <p:txBody>
          <a:bodyPr wrap="square" rtlCol="0">
            <a:spAutoFit/>
          </a:bodyPr>
          <a:lstStyle/>
          <a:p>
            <a:pPr algn="l" defTabSz="0">
              <a:lnSpc>
                <a:spcPct val="130000"/>
              </a:lnSpc>
              <a:buClrTx/>
              <a:buSzTx/>
              <a:buFontTx/>
              <a:tabLst>
                <a:tab pos="1188085"/>
                <a:tab pos="2163445"/>
                <a:tab pos="3142615"/>
                <a:tab pos="4190365"/>
              </a:tabLst>
              <a:defRPr/>
            </a:pPr>
            <a:r>
              <a:rPr lang="en-US" altLang="zh-CN" sz="2800" b="1"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mn-ea"/>
              </a:rPr>
              <a:t>   </a:t>
            </a:r>
            <a:r>
              <a:rPr lang="zh-CN" altLang="en-US" sz="3200" b="1"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mn-ea"/>
              </a:rPr>
              <a:t>屈原痛心怀王惑于小人之言，不能明辨是非，小人混淆黑白，使怀王看不明白，邪恶的小人妨碍国家，端方正直的君子则不为朝廷所容，所以忧愁苦闷，写下了《离骚》。“离骚”，就是遭到忧愁的意思。天是人类的原始，父母是人的根本。人处于困境就会追念本源，所以到了极其劳苦疲倦的时候，没有不叫天的；遇到病痛或忧伤的时候，没有不叫父母的。</a:t>
            </a:r>
            <a:endParaRPr lang="zh-CN" altLang="en-US" sz="2800" b="1"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endParaRPr>
          </a:p>
        </p:txBody>
      </p:sp>
      <p:sp>
        <p:nvSpPr>
          <p:cNvPr id="3" name="文本占位符 1"/>
          <p:cNvSpPr>
            <a:spLocks noGrp="1"/>
          </p:cNvSpPr>
          <p:nvPr>
            <p:custDataLst>
              <p:tags r:id="rId4"/>
            </p:custDataLst>
          </p:nvPr>
        </p:nvSpPr>
        <p:spPr>
          <a:xfrm>
            <a:off x="916152" y="416335"/>
            <a:ext cx="5381294" cy="52322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宋体" panose="02010600030101010101" pitchFamily="2" charset="-122"/>
                <a:ea typeface="宋体"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ct val="0"/>
              </a:spcBef>
            </a:pPr>
            <a:r>
              <a:rPr lang="zh-CN" altLang="en-US">
                <a:solidFill>
                  <a:schemeClr val="accent2">
                    <a:lumMod val="50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译文</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b="1">
                <a:solidFill>
                  <a:schemeClr val="accent2">
                    <a:lumMod val="50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译文</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9" name="文本框 8"/>
          <p:cNvSpPr txBox="1"/>
          <p:nvPr>
            <p:custDataLst>
              <p:tags r:id="rId6"/>
            </p:custDataLst>
          </p:nvPr>
        </p:nvSpPr>
        <p:spPr>
          <a:xfrm>
            <a:off x="1241425" y="1612265"/>
            <a:ext cx="9709150" cy="2803653"/>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ct val="0"/>
              </a:spcAft>
              <a:buClrTx/>
              <a:buSzTx/>
              <a:buFontTx/>
              <a:buNone/>
              <a:tabLst>
                <a:tab pos="1188085"/>
                <a:tab pos="2163445"/>
                <a:tab pos="3142615"/>
                <a:tab pos="4190365"/>
              </a:tabLst>
              <a:defRPr/>
            </a:pPr>
            <a:r>
              <a:rPr kumimoji="0" lang="zh-CN" altLang="en-US"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    屈原行为正直，竭尽自己的忠诚和智慧来辅助君主，谗邪的小人来离间他，可以说到了困境了。诚信却被怀疑，忠实却被诽谤，能够没有怨恨吗？屈原之所以写</a:t>
            </a:r>
            <a:r>
              <a:rPr kumimoji="0" lang="en-US" altLang="zh-CN"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离骚</a:t>
            </a:r>
            <a:r>
              <a:rPr kumimoji="0" lang="en-US" altLang="zh-CN"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，其原因大概是从怨愤引起的。</a:t>
            </a:r>
            <a:r>
              <a:rPr kumimoji="0" lang="en-US" altLang="zh-CN"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国风</a:t>
            </a:r>
            <a:r>
              <a:rPr kumimoji="0" lang="en-US" altLang="zh-CN"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虽然多写男女爱情，但不过分而失当。</a:t>
            </a:r>
            <a:r>
              <a:rPr kumimoji="0" lang="en-US" altLang="zh-CN"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小雅</a:t>
            </a:r>
            <a:r>
              <a:rPr kumimoji="0" lang="en-US" altLang="zh-CN"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虽然多讥讽指</a:t>
            </a:r>
            <a:r>
              <a:rPr lang="zh-CN" altLang="en-US" sz="2400" b="1"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sym typeface="+mn-ea"/>
              </a:rPr>
              <a:t>责，但并不宣扬作乱。像</a:t>
            </a:r>
            <a:r>
              <a:rPr lang="en-US" altLang="zh-CN" sz="2400" b="1"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sym typeface="+mn-ea"/>
              </a:rPr>
              <a:t>《</a:t>
            </a:r>
            <a:r>
              <a:rPr lang="zh-CN" altLang="en-US" sz="2400" b="1"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sym typeface="+mn-ea"/>
              </a:rPr>
              <a:t>离骚</a:t>
            </a:r>
            <a:r>
              <a:rPr lang="en-US" altLang="zh-CN" sz="2400" b="1"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sym typeface="+mn-ea"/>
              </a:rPr>
              <a:t>》</a:t>
            </a:r>
            <a:r>
              <a:rPr lang="zh-CN" altLang="en-US" sz="2400" b="1"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sym typeface="+mn-ea"/>
              </a:rPr>
              <a:t>，可以说是兼有二者的特点了。</a:t>
            </a:r>
            <a:endParaRPr kumimoji="0" lang="zh-CN" altLang="en-US"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endParaRP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b="1">
                <a:solidFill>
                  <a:schemeClr val="accent2">
                    <a:lumMod val="50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译文</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9" name="文本框 8"/>
          <p:cNvSpPr txBox="1"/>
          <p:nvPr>
            <p:custDataLst>
              <p:tags r:id="rId6"/>
            </p:custDataLst>
          </p:nvPr>
        </p:nvSpPr>
        <p:spPr>
          <a:xfrm>
            <a:off x="1084427" y="916695"/>
            <a:ext cx="9728200" cy="3176254"/>
          </a:xfrm>
          <a:prstGeom prst="rect">
            <a:avLst/>
          </a:prstGeom>
          <a:noFill/>
        </p:spPr>
        <p:txBody>
          <a:bodyPr wrap="square">
            <a:spAutoFit/>
          </a:bodyPr>
          <a:lstStyle/>
          <a:p>
            <a:pPr marL="0" marR="0" lvl="0" indent="0" algn="l" defTabSz="0" rtl="0" eaLnBrk="1" fontAlgn="auto" latinLnBrk="0" hangingPunct="1">
              <a:lnSpc>
                <a:spcPct val="120000"/>
              </a:lnSpc>
              <a:spcBef>
                <a:spcPct val="0"/>
              </a:spcBef>
              <a:spcAft>
                <a:spcPct val="0"/>
              </a:spcAft>
              <a:buClrTx/>
              <a:buSzTx/>
              <a:buFontTx/>
              <a:buNone/>
              <a:tabLst>
                <a:tab pos="1188085"/>
                <a:tab pos="2163445"/>
                <a:tab pos="3142615"/>
                <a:tab pos="4190365"/>
              </a:tabLst>
              <a:defRPr/>
            </a:pPr>
            <a:r>
              <a:rPr kumimoji="0" lang="zh-CN" altLang="en-US"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它对远古上溯到帝喾，近世称述齐桓公，中古称述商汤和周武王，用来讽刺当时的政事。阐明道德的广阔崇高，国家治乱兴亡的道理，无不完全表现出来。他的文笔简约，词意精微，他的志趣高洁，行为廉正。就其文字描写来看，不过寻常事物，但它的旨趣是极大的（因为关系到国家的治乱），举的是近事，而表达的意思却十分深远。由于志趣高洁，所以文章中称述的事物也是透散着芬芳的，由于行为廉正，所以到死也不为奸邪势力所容。</a:t>
            </a:r>
          </a:p>
        </p:txBody>
      </p:sp>
      <p:sp>
        <p:nvSpPr>
          <p:cNvPr id="3" name="文本框 2">
            <a:extLst>
              <a:ext uri="{FF2B5EF4-FFF2-40B4-BE49-F238E27FC236}">
                <a16:creationId xmlns:a16="http://schemas.microsoft.com/office/drawing/2014/main" id="{BE226763-E01F-A6C9-7316-EB1F4CED754D}"/>
              </a:ext>
            </a:extLst>
          </p:cNvPr>
          <p:cNvSpPr txBox="1"/>
          <p:nvPr>
            <p:custDataLst>
              <p:tags r:id="rId7"/>
            </p:custDataLst>
          </p:nvPr>
        </p:nvSpPr>
        <p:spPr>
          <a:xfrm>
            <a:off x="1151102" y="4092949"/>
            <a:ext cx="10084602" cy="1403461"/>
          </a:xfrm>
          <a:prstGeom prst="rect">
            <a:avLst/>
          </a:prstGeom>
          <a:noFill/>
        </p:spPr>
        <p:txBody>
          <a:bodyPr wrap="square">
            <a:spAutoFit/>
          </a:bodyPr>
          <a:lstStyle/>
          <a:p>
            <a:pPr marR="0" lvl="0" fontAlgn="auto">
              <a:lnSpc>
                <a:spcPct val="120000"/>
              </a:lnSpc>
              <a:spcBef>
                <a:spcPct val="0"/>
              </a:spcBef>
              <a:spcAft>
                <a:spcPct val="0"/>
              </a:spcAft>
              <a:buClrTx/>
              <a:buSzTx/>
              <a:tabLst>
                <a:tab pos="1188085"/>
                <a:tab pos="2163445"/>
                <a:tab pos="3142615"/>
                <a:tab pos="4190365"/>
              </a:tabLst>
              <a:defRPr/>
            </a:pPr>
            <a:r>
              <a:rPr lang="zh-CN" altLang="en-US" sz="2400" b="1">
                <a:latin typeface="思源黑体 CN Heavy" panose="020b0a00000000000000" pitchFamily="34" charset="-122"/>
                <a:ea typeface="思源黑体 CN Heavy" panose="020b0a00000000000000" pitchFamily="34" charset="-122"/>
                <a:cs typeface="+mn-ea"/>
              </a:rPr>
              <a:t>他独自远离污泥浊水之中，像蝉脱壳一样摆脱浊秽，浮游在尘世之外，不受浊世的玷辱，保持皎洁的品质，出污泥而不染。可以推断，屈原的志向，即使和日月争辉，也是可以的。</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3314" name="矩形 13313"/>
          <p:cNvSpPr/>
          <p:nvPr>
            <p:custDataLst>
              <p:tags r:id="rId4"/>
            </p:custDataLst>
          </p:nvPr>
        </p:nvSpPr>
        <p:spPr>
          <a:xfrm>
            <a:off x="768878" y="404701"/>
            <a:ext cx="10725346" cy="953135"/>
          </a:xfrm>
          <a:prstGeom prst="rect">
            <a:avLst/>
          </a:prstGeom>
          <a:noFill/>
          <a:ln w="9525">
            <a:noFill/>
          </a:ln>
        </p:spPr>
        <p:txBody>
          <a:bodyPr>
            <a:spAutoFit/>
          </a:bodyPr>
          <a:lstStyle/>
          <a:p>
            <a:pPr>
              <a:spcBef>
                <a:spcPct val="50000"/>
              </a:spcBef>
            </a:pPr>
            <a:r>
              <a:rPr lang="en-US" altLang="zh-CN" sz="2800">
                <a:latin typeface="思源黑体 CN Heavy" panose="020b0a00000000000000" pitchFamily="34" charset="-122"/>
                <a:ea typeface="思源黑体 CN Heavy" panose="020b0a00000000000000" pitchFamily="34" charset="-122"/>
                <a:cs typeface="黑体" panose="02010609060101010101" pitchFamily="49" charset="-122"/>
              </a:rPr>
              <a:t> </a:t>
            </a:r>
            <a:r>
              <a:rPr lang="zh-CN" altLang="en-US" sz="2800">
                <a:latin typeface="思源黑体 CN Heavy" panose="020b0a00000000000000" pitchFamily="34" charset="-122"/>
                <a:ea typeface="思源黑体 CN Heavy" panose="020b0a00000000000000" pitchFamily="34" charset="-122"/>
                <a:cs typeface="黑体" panose="02010609060101010101" pitchFamily="49" charset="-122"/>
              </a:rPr>
              <a:t>结合</a:t>
            </a:r>
            <a:r>
              <a:rPr lang="en-US" altLang="zh-CN" sz="2800">
                <a:latin typeface="思源黑体 CN Heavy" panose="020b0a00000000000000" pitchFamily="34" charset="-122"/>
                <a:ea typeface="思源黑体 CN Heavy" panose="020b0a00000000000000" pitchFamily="34" charset="-122"/>
                <a:cs typeface="黑体" panose="02010609060101010101" pitchFamily="49" charset="-122"/>
              </a:rPr>
              <a:t>1-3</a:t>
            </a:r>
            <a:r>
              <a:rPr lang="zh-CN" altLang="en-US" sz="2800">
                <a:latin typeface="思源黑体 CN Heavy" panose="020b0a00000000000000" pitchFamily="34" charset="-122"/>
                <a:ea typeface="思源黑体 CN Heavy" panose="020b0a00000000000000" pitchFamily="34" charset="-122"/>
                <a:cs typeface="黑体" panose="02010609060101010101" pitchFamily="49" charset="-122"/>
              </a:rPr>
              <a:t>段所写，思考</a:t>
            </a:r>
            <a:r>
              <a:rPr lang="en-US" altLang="zh-CN" sz="2800">
                <a:latin typeface="思源黑体 CN Heavy" panose="020b0a00000000000000" pitchFamily="34" charset="-122"/>
                <a:ea typeface="思源黑体 CN Heavy" panose="020b0a00000000000000" pitchFamily="34" charset="-122"/>
                <a:cs typeface="黑体" panose="02010609060101010101" pitchFamily="49" charset="-122"/>
              </a:rPr>
              <a:t>1</a:t>
            </a:r>
            <a:r>
              <a:rPr lang="zh-CN" altLang="en-US" sz="2800">
                <a:latin typeface="思源黑体 CN Heavy" panose="020b0a00000000000000" pitchFamily="34" charset="-122"/>
                <a:ea typeface="思源黑体 CN Heavy" panose="020b0a00000000000000" pitchFamily="34" charset="-122"/>
                <a:cs typeface="黑体" panose="02010609060101010101" pitchFamily="49" charset="-122"/>
              </a:rPr>
              <a:t>：</a:t>
            </a:r>
            <a:r>
              <a:rPr lang="zh-CN" altLang="en-US" sz="2800">
                <a:solidFill>
                  <a:srgbClr val="111CF3"/>
                </a:solidFill>
                <a:latin typeface="思源黑体 CN Heavy" panose="020b0a00000000000000" pitchFamily="34" charset="-122"/>
                <a:ea typeface="思源黑体 CN Heavy" panose="020b0a00000000000000" pitchFamily="34" charset="-122"/>
                <a:cs typeface="黑体" panose="02010609060101010101" pitchFamily="49" charset="-122"/>
              </a:rPr>
              <a:t>司马迁着重表现了屈原哪方面的才能？这样写有什么作用？</a:t>
            </a:r>
            <a:r>
              <a:rPr lang="zh-CN" altLang="en-US" sz="2800">
                <a:latin typeface="思源黑体 CN Heavy" panose="020b0a00000000000000" pitchFamily="34" charset="-122"/>
                <a:ea typeface="思源黑体 CN Heavy" panose="020b0a00000000000000" pitchFamily="34" charset="-122"/>
                <a:cs typeface="黑体" panose="02010609060101010101" pitchFamily="49" charset="-122"/>
              </a:rPr>
              <a:t>　</a:t>
            </a:r>
          </a:p>
        </p:txBody>
      </p:sp>
      <p:sp>
        <p:nvSpPr>
          <p:cNvPr id="13315" name="矩形 13314"/>
          <p:cNvSpPr/>
          <p:nvPr>
            <p:custDataLst>
              <p:tags r:id="rId5"/>
            </p:custDataLst>
          </p:nvPr>
        </p:nvSpPr>
        <p:spPr>
          <a:xfrm>
            <a:off x="697460" y="1412483"/>
            <a:ext cx="11158613" cy="4399915"/>
          </a:xfrm>
          <a:prstGeom prst="rect">
            <a:avLst/>
          </a:prstGeom>
          <a:noFill/>
          <a:ln w="9525">
            <a:noFill/>
          </a:ln>
        </p:spPr>
        <p:txBody>
          <a:bodyPr>
            <a:spAutoFit/>
          </a:bodyPr>
          <a:lstStyle/>
          <a:p>
            <a:pPr>
              <a:spcBef>
                <a:spcPct val="50000"/>
              </a:spcBef>
            </a:pPr>
            <a:r>
              <a:rPr lang="en-US" altLang="zh-CN" sz="2800">
                <a:solidFill>
                  <a:srgbClr val="FF0000"/>
                </a:solidFill>
                <a:ea typeface="思源黑体 CN Heavy" panose="020b0a00000000000000" pitchFamily="34" charset="-122"/>
              </a:rPr>
              <a:t>  【</a:t>
            </a:r>
            <a:r>
              <a:rPr lang="zh-CN" altLang="en-US" sz="2800">
                <a:solidFill>
                  <a:srgbClr val="FF0000"/>
                </a:solidFill>
                <a:ea typeface="思源黑体 CN Heavy" panose="020b0a00000000000000" pitchFamily="34" charset="-122"/>
              </a:rPr>
              <a:t>解读</a:t>
            </a:r>
            <a:r>
              <a:rPr lang="en-US" altLang="zh-CN" sz="2800">
                <a:solidFill>
                  <a:srgbClr val="FF0000"/>
                </a:solidFill>
                <a:ea typeface="思源黑体 CN Heavy" panose="020b0a00000000000000" pitchFamily="34" charset="-122"/>
              </a:rPr>
              <a:t>】</a:t>
            </a:r>
          </a:p>
          <a:p>
            <a:pPr>
              <a:spcBef>
                <a:spcPct val="50000"/>
              </a:spcBef>
            </a:pPr>
            <a:r>
              <a:rPr lang="en-US" altLang="zh-CN" sz="2800">
                <a:ea typeface="思源黑体 CN Heavy" panose="020b0a00000000000000" pitchFamily="34" charset="-122"/>
              </a:rPr>
              <a:t>1.</a:t>
            </a:r>
            <a:r>
              <a:rPr lang="zh-CN" altLang="en-US" sz="2800">
                <a:solidFill>
                  <a:srgbClr val="0000FF"/>
                </a:solidFill>
                <a:ea typeface="思源黑体 CN Heavy" panose="020b0a00000000000000" pitchFamily="34" charset="-122"/>
              </a:rPr>
              <a:t>政治才能</a:t>
            </a:r>
            <a:r>
              <a:rPr lang="zh-CN" altLang="en-US" sz="2800">
                <a:ea typeface="思源黑体 CN Heavy" panose="020b0a00000000000000" pitchFamily="34" charset="-122"/>
              </a:rPr>
              <a:t>：</a:t>
            </a:r>
            <a:r>
              <a:rPr lang="zh-CN" altLang="en-US" sz="2800" b="0">
                <a:ea typeface="思源黑体 CN Heavy" panose="020b0a00000000000000" pitchFamily="34" charset="-122"/>
              </a:rPr>
              <a:t>内政上与王图议国事，以出号令；外交上接遇宾客，应对诸侯，看透张仪的阴谋，劝怀王杀张仪，恨子兰劝怀王入秦而不返。</a:t>
            </a:r>
          </a:p>
          <a:p>
            <a:r>
              <a:rPr lang="en-US" altLang="zh-CN" sz="2800">
                <a:ea typeface="思源黑体 CN Heavy" panose="020b0a00000000000000" pitchFamily="34" charset="-122"/>
              </a:rPr>
              <a:t>2.</a:t>
            </a:r>
            <a:r>
              <a:rPr lang="zh-CN" altLang="en-US" sz="2800">
                <a:solidFill>
                  <a:srgbClr val="0000FF"/>
                </a:solidFill>
                <a:ea typeface="思源黑体 CN Heavy" panose="020b0a00000000000000" pitchFamily="34" charset="-122"/>
              </a:rPr>
              <a:t>文学才能</a:t>
            </a:r>
            <a:r>
              <a:rPr lang="zh-CN" altLang="en-US" sz="2800">
                <a:ea typeface="思源黑体 CN Heavy" panose="020b0a00000000000000" pitchFamily="34" charset="-122"/>
              </a:rPr>
              <a:t>：</a:t>
            </a:r>
            <a:r>
              <a:rPr lang="zh-CN" altLang="en-US" sz="2800" b="0">
                <a:ea typeface="思源黑体 CN Heavy" panose="020b0a00000000000000" pitchFamily="34" charset="-122"/>
              </a:rPr>
              <a:t>著</a:t>
            </a:r>
            <a:r>
              <a:rPr lang="en-US" altLang="zh-CN" sz="2800" b="0">
                <a:ea typeface="思源黑体 CN Heavy" panose="020b0a00000000000000" pitchFamily="34" charset="-122"/>
              </a:rPr>
              <a:t>《</a:t>
            </a:r>
            <a:r>
              <a:rPr lang="zh-CN" altLang="en-US" sz="2800" b="0">
                <a:ea typeface="思源黑体 CN Heavy" panose="020b0a00000000000000" pitchFamily="34" charset="-122"/>
              </a:rPr>
              <a:t>离骚</a:t>
            </a:r>
            <a:r>
              <a:rPr lang="en-US" altLang="zh-CN" sz="2800" b="0">
                <a:ea typeface="思源黑体 CN Heavy" panose="020b0a00000000000000" pitchFamily="34" charset="-122"/>
              </a:rPr>
              <a:t>》《</a:t>
            </a:r>
            <a:r>
              <a:rPr lang="zh-CN" altLang="en-US" sz="2800" b="0">
                <a:ea typeface="思源黑体 CN Heavy" panose="020b0a00000000000000" pitchFamily="34" charset="-122"/>
              </a:rPr>
              <a:t>怀沙</a:t>
            </a:r>
            <a:r>
              <a:rPr lang="en-US" altLang="zh-CN" sz="2800" b="0">
                <a:ea typeface="思源黑体 CN Heavy" panose="020b0a00000000000000" pitchFamily="34" charset="-122"/>
              </a:rPr>
              <a:t>》《</a:t>
            </a:r>
            <a:r>
              <a:rPr lang="zh-CN" altLang="en-US" sz="2800" b="0">
                <a:ea typeface="思源黑体 CN Heavy" panose="020b0a00000000000000" pitchFamily="34" charset="-122"/>
              </a:rPr>
              <a:t>天问</a:t>
            </a:r>
            <a:r>
              <a:rPr lang="en-US" altLang="zh-CN" sz="2800" b="0">
                <a:ea typeface="思源黑体 CN Heavy" panose="020b0a00000000000000" pitchFamily="34" charset="-122"/>
              </a:rPr>
              <a:t>》《</a:t>
            </a:r>
            <a:r>
              <a:rPr lang="zh-CN" altLang="en-US" sz="2800" b="0">
                <a:ea typeface="思源黑体 CN Heavy" panose="020b0a00000000000000" pitchFamily="34" charset="-122"/>
              </a:rPr>
              <a:t>招魂</a:t>
            </a:r>
            <a:r>
              <a:rPr lang="en-US" altLang="zh-CN" sz="2800" b="0">
                <a:ea typeface="思源黑体 CN Heavy" panose="020b0a00000000000000" pitchFamily="34" charset="-122"/>
              </a:rPr>
              <a:t>》《</a:t>
            </a:r>
            <a:r>
              <a:rPr lang="zh-CN" altLang="en-US" sz="2800" b="0">
                <a:ea typeface="思源黑体 CN Heavy" panose="020b0a00000000000000" pitchFamily="34" charset="-122"/>
              </a:rPr>
              <a:t>哀郢</a:t>
            </a:r>
            <a:r>
              <a:rPr lang="en-US" altLang="zh-CN" sz="2800" b="0">
                <a:ea typeface="思源黑体 CN Heavy" panose="020b0a00000000000000" pitchFamily="34" charset="-122"/>
              </a:rPr>
              <a:t>》</a:t>
            </a:r>
            <a:r>
              <a:rPr lang="zh-CN" altLang="en-US" sz="2800" b="0">
                <a:ea typeface="思源黑体 CN Heavy" panose="020b0a00000000000000" pitchFamily="34" charset="-122"/>
              </a:rPr>
              <a:t>，</a:t>
            </a:r>
            <a:r>
              <a:rPr lang="en-US" altLang="zh-CN" sz="2800" b="0">
                <a:ea typeface="思源黑体 CN Heavy" panose="020b0a00000000000000" pitchFamily="34" charset="-122"/>
              </a:rPr>
              <a:t>《</a:t>
            </a:r>
            <a:r>
              <a:rPr lang="zh-CN" altLang="en-US" sz="2800" b="0">
                <a:ea typeface="思源黑体 CN Heavy" panose="020b0a00000000000000" pitchFamily="34" charset="-122"/>
              </a:rPr>
              <a:t>离骚</a:t>
            </a:r>
            <a:r>
              <a:rPr lang="en-US" altLang="zh-CN" sz="2800" b="0">
                <a:ea typeface="思源黑体 CN Heavy" panose="020b0a00000000000000" pitchFamily="34" charset="-122"/>
              </a:rPr>
              <a:t>》</a:t>
            </a:r>
            <a:r>
              <a:rPr lang="zh-CN" altLang="en-US" sz="2800" b="0">
                <a:ea typeface="思源黑体 CN Heavy" panose="020b0a00000000000000" pitchFamily="34" charset="-122"/>
              </a:rPr>
              <a:t>，表现了屈原崇高的理想和炽热感情。</a:t>
            </a:r>
          </a:p>
          <a:p>
            <a:pPr>
              <a:spcBef>
                <a:spcPct val="50000"/>
              </a:spcBef>
            </a:pPr>
            <a:r>
              <a:rPr lang="zh-CN" altLang="en-US" sz="2800" b="0">
                <a:ea typeface="思源黑体 CN Heavy" panose="020b0a00000000000000" pitchFamily="34" charset="-122"/>
              </a:rPr>
              <a:t>   着重突出其</a:t>
            </a:r>
            <a:r>
              <a:rPr lang="zh-CN" altLang="en-US" sz="2800">
                <a:solidFill>
                  <a:srgbClr val="111CF3"/>
                </a:solidFill>
                <a:ea typeface="思源黑体 CN Heavy" panose="020b0a00000000000000" pitchFamily="34" charset="-122"/>
              </a:rPr>
              <a:t>治国之才，</a:t>
            </a:r>
            <a:r>
              <a:rPr lang="zh-CN" altLang="en-US" sz="2800" b="0">
                <a:ea typeface="思源黑体 CN Heavy" panose="020b0a00000000000000" pitchFamily="34" charset="-122"/>
              </a:rPr>
              <a:t>这样介绍屈原，不仅可以使读者了解屈原深厚的文化修养和他的政治、外交才能，而且似乎可以看到他里里外外为国操劳的动人形象，同时也反映了他</a:t>
            </a:r>
            <a:r>
              <a:rPr lang="zh-CN" altLang="en-US" sz="2800" u="sng">
                <a:solidFill>
                  <a:srgbClr val="111CF3"/>
                </a:solidFill>
                <a:ea typeface="思源黑体 CN Heavy" panose="020b0a00000000000000" pitchFamily="34" charset="-122"/>
              </a:rPr>
              <a:t>在楚国的重要地位和对祖国的杰出贡献</a:t>
            </a:r>
            <a:r>
              <a:rPr lang="zh-CN" altLang="en-US" sz="2800">
                <a:ea typeface="思源黑体 CN Heavy" panose="020b0a00000000000000" pitchFamily="34" charset="-122"/>
              </a:rPr>
              <a:t>。</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dissolve">
                                      <p:cBhvr>
                                        <p:cTn id="7" dur="500"/>
                                        <p:tgtEl>
                                          <p:spTgt spid="133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13315">
                                            <p:txEl>
                                              <p:pRg st="0" end="0"/>
                                            </p:txEl>
                                          </p:spTgt>
                                        </p:tgtEl>
                                        <p:attrNameLst>
                                          <p:attrName>style.visibility</p:attrName>
                                        </p:attrNameLst>
                                      </p:cBhvr>
                                      <p:to>
                                        <p:strVal val="visible"/>
                                      </p:to>
                                    </p:set>
                                    <p:animEffect transition="in" filter="wedge">
                                      <p:cBhvr>
                                        <p:cTn id="12" dur="2000"/>
                                        <p:tgtEl>
                                          <p:spTgt spid="13315">
                                            <p:txEl>
                                              <p:pRg st="0" end="0"/>
                                            </p:txEl>
                                          </p:spTgt>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9" presetClass="entr" presetSubtype="0" fill="hold" nodeType="clickEffect">
                                  <p:stCondLst>
                                    <p:cond delay="0"/>
                                  </p:stCondLst>
                                  <p:childTnLst>
                                    <p:set>
                                      <p:cBhvr>
                                        <p:cTn id="16" dur="1" fill="hold">
                                          <p:stCondLst>
                                            <p:cond delay="0"/>
                                          </p:stCondLst>
                                        </p:cTn>
                                        <p:tgtEl>
                                          <p:spTgt spid="13315">
                                            <p:txEl>
                                              <p:charRg st="8" end="76"/>
                                            </p:txEl>
                                          </p:spTgt>
                                        </p:tgtEl>
                                        <p:attrNameLst>
                                          <p:attrName>style.visibility</p:attrName>
                                        </p:attrNameLst>
                                      </p:cBhvr>
                                      <p:to>
                                        <p:strVal val="visible"/>
                                      </p:to>
                                    </p:set>
                                    <p:animEffect transition="in" filter="dissolve">
                                      <p:cBhvr>
                                        <p:cTn id="17" dur="500"/>
                                        <p:tgtEl>
                                          <p:spTgt spid="13315">
                                            <p:txEl>
                                              <p:charRg st="8" end="76"/>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9" presetClass="entr" presetSubtype="0" fill="hold" nodeType="clickEffect">
                                  <p:stCondLst>
                                    <p:cond delay="0"/>
                                  </p:stCondLst>
                                  <p:childTnLst>
                                    <p:set>
                                      <p:cBhvr>
                                        <p:cTn id="21" dur="1" fill="hold">
                                          <p:stCondLst>
                                            <p:cond delay="0"/>
                                          </p:stCondLst>
                                        </p:cTn>
                                        <p:tgtEl>
                                          <p:spTgt spid="13315">
                                            <p:txEl>
                                              <p:charRg st="76" end="131"/>
                                            </p:txEl>
                                          </p:spTgt>
                                        </p:tgtEl>
                                        <p:attrNameLst>
                                          <p:attrName>style.visibility</p:attrName>
                                        </p:attrNameLst>
                                      </p:cBhvr>
                                      <p:to>
                                        <p:strVal val="visible"/>
                                      </p:to>
                                    </p:set>
                                    <p:animEffect transition="in" filter="dissolve">
                                      <p:cBhvr>
                                        <p:cTn id="22" dur="500"/>
                                        <p:tgtEl>
                                          <p:spTgt spid="13315">
                                            <p:txEl>
                                              <p:charRg st="76" end="131"/>
                                            </p:txEl>
                                          </p:spTgt>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9" presetClass="entr" presetSubtype="0" fill="hold" nodeType="clickEffect">
                                  <p:stCondLst>
                                    <p:cond delay="0"/>
                                  </p:stCondLst>
                                  <p:childTnLst>
                                    <p:set>
                                      <p:cBhvr>
                                        <p:cTn id="26" dur="1" fill="hold">
                                          <p:stCondLst>
                                            <p:cond delay="0"/>
                                          </p:stCondLst>
                                        </p:cTn>
                                        <p:tgtEl>
                                          <p:spTgt spid="13315">
                                            <p:txEl>
                                              <p:charRg st="131" end="219"/>
                                            </p:txEl>
                                          </p:spTgt>
                                        </p:tgtEl>
                                        <p:attrNameLst>
                                          <p:attrName>style.visibility</p:attrName>
                                        </p:attrNameLst>
                                      </p:cBhvr>
                                      <p:to>
                                        <p:strVal val="visible"/>
                                      </p:to>
                                    </p:set>
                                    <p:animEffect transition="in" filter="dissolve">
                                      <p:cBhvr>
                                        <p:cTn id="27" dur="500"/>
                                        <p:tgtEl>
                                          <p:spTgt spid="13315">
                                            <p:txEl>
                                              <p:charRg st="131" end="2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4338" name="矩形 14337"/>
          <p:cNvSpPr/>
          <p:nvPr>
            <p:custDataLst>
              <p:tags r:id="rId4"/>
            </p:custDataLst>
          </p:nvPr>
        </p:nvSpPr>
        <p:spPr>
          <a:xfrm>
            <a:off x="840295" y="837967"/>
            <a:ext cx="10582510" cy="384810"/>
          </a:xfrm>
          <a:prstGeom prst="rect">
            <a:avLst/>
          </a:prstGeom>
          <a:noFill/>
          <a:ln w="9525">
            <a:noFill/>
          </a:ln>
        </p:spPr>
        <p:txBody>
          <a:bodyPr lIns="108819" tIns="54409" rIns="108819" bIns="54409">
            <a:spAutoFit/>
          </a:bodyPr>
          <a:lstStyle/>
          <a:p>
            <a:pPr defTabSz="1085850">
              <a:spcBef>
                <a:spcPct val="50000"/>
              </a:spcBef>
            </a:pPr>
            <a:r>
              <a:rPr lang="en-US" altLang="zh-CN" b="0">
                <a:ea typeface="思源黑体 CN Heavy" panose="020b0a00000000000000" pitchFamily="34" charset="-122"/>
              </a:rPr>
              <a:t>    </a:t>
            </a:r>
            <a:endParaRPr lang="zh-CN" altLang="en-US">
              <a:solidFill>
                <a:srgbClr val="111CF3"/>
              </a:solidFill>
              <a:latin typeface="思源黑体 CN Heavy" panose="020b0a00000000000000" pitchFamily="34" charset="-122"/>
              <a:ea typeface="思源黑体 CN Heavy" panose="020b0a00000000000000" pitchFamily="34" charset="-122"/>
            </a:endParaRPr>
          </a:p>
        </p:txBody>
      </p:sp>
      <p:sp>
        <p:nvSpPr>
          <p:cNvPr id="14339" name="矩形 14338"/>
          <p:cNvSpPr/>
          <p:nvPr>
            <p:custDataLst>
              <p:tags r:id="rId5"/>
            </p:custDataLst>
          </p:nvPr>
        </p:nvSpPr>
        <p:spPr>
          <a:xfrm>
            <a:off x="624455" y="261865"/>
            <a:ext cx="3167770" cy="583565"/>
          </a:xfrm>
          <a:prstGeom prst="rect">
            <a:avLst/>
          </a:prstGeom>
          <a:noFill/>
          <a:ln w="9525">
            <a:noFill/>
          </a:ln>
        </p:spPr>
        <p:txBody>
          <a:bodyPr>
            <a:spAutoFit/>
          </a:bodyPr>
          <a:lstStyle/>
          <a:p>
            <a:pPr>
              <a:spcBef>
                <a:spcPct val="50000"/>
              </a:spcBef>
            </a:pPr>
            <a:r>
              <a:rPr lang="zh-CN" altLang="en-US" sz="3200">
                <a:latin typeface="思源黑体 CN Heavy" panose="020b0a00000000000000" pitchFamily="34" charset="-122"/>
                <a:ea typeface="思源黑体 CN Heavy" panose="020b0a00000000000000" pitchFamily="34" charset="-122"/>
                <a:cs typeface="黑体" panose="02010609060101010101" pitchFamily="49" charset="-122"/>
              </a:rPr>
              <a:t>   思考</a:t>
            </a:r>
            <a:r>
              <a:rPr lang="en-US" altLang="zh-CN" sz="3200">
                <a:latin typeface="思源黑体 CN Heavy" panose="020b0a00000000000000" pitchFamily="34" charset="-122"/>
                <a:ea typeface="思源黑体 CN Heavy" panose="020b0a00000000000000" pitchFamily="34" charset="-122"/>
                <a:cs typeface="黑体" panose="02010609060101010101" pitchFamily="49" charset="-122"/>
              </a:rPr>
              <a:t>2</a:t>
            </a:r>
            <a:r>
              <a:rPr lang="zh-CN" altLang="en-US" sz="3200">
                <a:latin typeface="思源黑体 CN Heavy" panose="020b0a00000000000000" pitchFamily="34" charset="-122"/>
                <a:ea typeface="思源黑体 CN Heavy" panose="020b0a00000000000000" pitchFamily="34" charset="-122"/>
                <a:cs typeface="黑体" panose="02010609060101010101" pitchFamily="49" charset="-122"/>
              </a:rPr>
              <a:t>：</a:t>
            </a:r>
          </a:p>
        </p:txBody>
      </p:sp>
      <p:sp>
        <p:nvSpPr>
          <p:cNvPr id="14340" name="矩形 14339"/>
          <p:cNvSpPr/>
          <p:nvPr>
            <p:custDataLst>
              <p:tags r:id="rId6"/>
            </p:custDataLst>
          </p:nvPr>
        </p:nvSpPr>
        <p:spPr>
          <a:xfrm>
            <a:off x="983130" y="837967"/>
            <a:ext cx="10798350" cy="969645"/>
          </a:xfrm>
          <a:prstGeom prst="rect">
            <a:avLst/>
          </a:prstGeom>
          <a:noFill/>
          <a:ln w="9525">
            <a:noFill/>
          </a:ln>
        </p:spPr>
        <p:txBody>
          <a:bodyPr lIns="108819" tIns="54409" rIns="108819" bIns="54409">
            <a:spAutoFit/>
          </a:bodyPr>
          <a:lstStyle/>
          <a:p>
            <a:pPr defTabSz="1085850">
              <a:spcBef>
                <a:spcPct val="50000"/>
              </a:spcBef>
            </a:pPr>
            <a:r>
              <a:rPr lang="zh-CN" altLang="en-US" sz="2800">
                <a:solidFill>
                  <a:srgbClr val="111CF3"/>
                </a:solidFill>
                <a:latin typeface="思源黑体 CN Heavy" panose="020b0a00000000000000" pitchFamily="34" charset="-122"/>
                <a:ea typeface="思源黑体 CN Heavy" panose="020b0a00000000000000" pitchFamily="34" charset="-122"/>
              </a:rPr>
              <a:t>     第三段中，记叙了</a:t>
            </a:r>
            <a:r>
              <a:rPr lang="en-US" altLang="zh-CN" sz="2800">
                <a:solidFill>
                  <a:srgbClr val="111CF3"/>
                </a:solidFill>
                <a:latin typeface="思源黑体 CN Heavy" panose="020b0a00000000000000" pitchFamily="34" charset="-122"/>
                <a:ea typeface="思源黑体 CN Heavy" panose="020b0a00000000000000" pitchFamily="34" charset="-122"/>
              </a:rPr>
              <a:t>《</a:t>
            </a:r>
            <a:r>
              <a:rPr lang="zh-CN" altLang="en-US" sz="2800">
                <a:solidFill>
                  <a:srgbClr val="111CF3"/>
                </a:solidFill>
                <a:latin typeface="思源黑体 CN Heavy" panose="020b0a00000000000000" pitchFamily="34" charset="-122"/>
                <a:ea typeface="思源黑体 CN Heavy" panose="020b0a00000000000000" pitchFamily="34" charset="-122"/>
              </a:rPr>
              <a:t>离骚</a:t>
            </a:r>
            <a:r>
              <a:rPr lang="en-US" altLang="zh-CN" sz="2800">
                <a:solidFill>
                  <a:srgbClr val="111CF3"/>
                </a:solidFill>
                <a:latin typeface="思源黑体 CN Heavy" panose="020b0a00000000000000" pitchFamily="34" charset="-122"/>
                <a:ea typeface="思源黑体 CN Heavy" panose="020b0a00000000000000" pitchFamily="34" charset="-122"/>
              </a:rPr>
              <a:t>》</a:t>
            </a:r>
            <a:r>
              <a:rPr lang="zh-CN" altLang="en-US" sz="2800">
                <a:solidFill>
                  <a:srgbClr val="111CF3"/>
                </a:solidFill>
                <a:latin typeface="思源黑体 CN Heavy" panose="020b0a00000000000000" pitchFamily="34" charset="-122"/>
                <a:ea typeface="思源黑体 CN Heavy" panose="020b0a00000000000000" pitchFamily="34" charset="-122"/>
              </a:rPr>
              <a:t>的创作缘由、命名、思想内容和风格特点。作者为什么要用大量笔墨来写</a:t>
            </a:r>
            <a:r>
              <a:rPr lang="en-US" altLang="zh-CN" sz="2800">
                <a:solidFill>
                  <a:srgbClr val="111CF3"/>
                </a:solidFill>
                <a:latin typeface="思源黑体 CN Heavy" panose="020b0a00000000000000" pitchFamily="34" charset="-122"/>
                <a:ea typeface="思源黑体 CN Heavy" panose="020b0a00000000000000" pitchFamily="34" charset="-122"/>
              </a:rPr>
              <a:t>《</a:t>
            </a:r>
            <a:r>
              <a:rPr lang="zh-CN" altLang="en-US" sz="2800">
                <a:solidFill>
                  <a:srgbClr val="111CF3"/>
                </a:solidFill>
                <a:latin typeface="思源黑体 CN Heavy" panose="020b0a00000000000000" pitchFamily="34" charset="-122"/>
                <a:ea typeface="思源黑体 CN Heavy" panose="020b0a00000000000000" pitchFamily="34" charset="-122"/>
              </a:rPr>
              <a:t>离骚</a:t>
            </a:r>
            <a:r>
              <a:rPr lang="en-US" altLang="zh-CN" sz="2800">
                <a:solidFill>
                  <a:srgbClr val="111CF3"/>
                </a:solidFill>
                <a:latin typeface="思源黑体 CN Heavy" panose="020b0a00000000000000" pitchFamily="34" charset="-122"/>
                <a:ea typeface="思源黑体 CN Heavy" panose="020b0a00000000000000" pitchFamily="34" charset="-122"/>
              </a:rPr>
              <a:t>》</a:t>
            </a:r>
            <a:r>
              <a:rPr lang="zh-CN" altLang="en-US" sz="2800">
                <a:solidFill>
                  <a:srgbClr val="111CF3"/>
                </a:solidFill>
                <a:latin typeface="思源黑体 CN Heavy" panose="020b0a00000000000000" pitchFamily="34" charset="-122"/>
                <a:ea typeface="思源黑体 CN Heavy" panose="020b0a00000000000000" pitchFamily="34" charset="-122"/>
              </a:rPr>
              <a:t>？</a:t>
            </a:r>
          </a:p>
        </p:txBody>
      </p:sp>
      <p:sp>
        <p:nvSpPr>
          <p:cNvPr id="14341" name="矩形 14340"/>
          <p:cNvSpPr/>
          <p:nvPr>
            <p:custDataLst>
              <p:tags r:id="rId7"/>
            </p:custDataLst>
          </p:nvPr>
        </p:nvSpPr>
        <p:spPr>
          <a:xfrm>
            <a:off x="767290" y="2709110"/>
            <a:ext cx="11015778" cy="3061335"/>
          </a:xfrm>
          <a:prstGeom prst="rect">
            <a:avLst/>
          </a:prstGeom>
          <a:noFill/>
          <a:ln w="9525">
            <a:noFill/>
          </a:ln>
        </p:spPr>
        <p:txBody>
          <a:bodyPr>
            <a:spAutoFit/>
          </a:bodyPr>
          <a:lstStyle/>
          <a:p>
            <a:pPr>
              <a:lnSpc>
                <a:spcPct val="115000"/>
              </a:lnSpc>
            </a:pP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 </a:t>
            </a:r>
            <a:r>
              <a:rPr lang="en-US" altLang="zh-CN" sz="2800" b="0">
                <a:latin typeface="思源黑体 CN Heavy" panose="020b0a00000000000000" pitchFamily="34" charset="-122"/>
                <a:ea typeface="思源黑体 CN Heavy" panose="020b0a00000000000000" pitchFamily="34" charset="-122"/>
                <a:cs typeface="黑体" panose="02010609060101010101" pitchFamily="49" charset="-122"/>
              </a:rPr>
              <a:t>(1) 《</a:t>
            </a: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离骚</a:t>
            </a:r>
            <a:r>
              <a:rPr lang="en-US" altLang="zh-CN" sz="2800" b="0">
                <a:latin typeface="思源黑体 CN Heavy" panose="020b0a00000000000000" pitchFamily="34" charset="-122"/>
                <a:ea typeface="思源黑体 CN Heavy" panose="020b0a00000000000000" pitchFamily="34" charset="-122"/>
                <a:cs typeface="黑体" panose="02010609060101010101" pitchFamily="49" charset="-122"/>
              </a:rPr>
              <a:t>》</a:t>
            </a: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是屈原的代表作品，</a:t>
            </a:r>
            <a:r>
              <a:rPr lang="zh-CN" altLang="en-US" sz="2800" b="0">
                <a:solidFill>
                  <a:srgbClr val="FF0000"/>
                </a:solidFill>
                <a:latin typeface="思源黑体 CN Heavy" panose="020b0a00000000000000" pitchFamily="34" charset="-122"/>
                <a:ea typeface="思源黑体 CN Heavy" panose="020b0a00000000000000" pitchFamily="34" charset="-122"/>
                <a:cs typeface="黑体" panose="02010609060101010101" pitchFamily="49" charset="-122"/>
              </a:rPr>
              <a:t>诗中表达了屈原崇高的理想和忠贞不渝的爱国情怀，也体现出他的高洁品格和决不与奸佞之人同流合污的操守。</a:t>
            </a: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屈原的伟大形象在</a:t>
            </a:r>
            <a:r>
              <a:rPr lang="en-US" altLang="zh-CN" sz="2800" b="0">
                <a:latin typeface="思源黑体 CN Heavy" panose="020b0a00000000000000" pitchFamily="34" charset="-122"/>
                <a:ea typeface="思源黑体 CN Heavy" panose="020b0a00000000000000" pitchFamily="34" charset="-122"/>
                <a:cs typeface="黑体" panose="02010609060101010101" pitchFamily="49" charset="-122"/>
              </a:rPr>
              <a:t>《</a:t>
            </a: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离骚</a:t>
            </a:r>
            <a:r>
              <a:rPr lang="en-US" altLang="zh-CN" sz="2800" b="0">
                <a:latin typeface="思源黑体 CN Heavy" panose="020b0a00000000000000" pitchFamily="34" charset="-122"/>
                <a:ea typeface="思源黑体 CN Heavy" panose="020b0a00000000000000" pitchFamily="34" charset="-122"/>
                <a:cs typeface="黑体" panose="02010609060101010101" pitchFamily="49" charset="-122"/>
              </a:rPr>
              <a:t>》</a:t>
            </a: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中体现得光彩照人，感天动地。</a:t>
            </a:r>
          </a:p>
          <a:p>
            <a:pPr>
              <a:lnSpc>
                <a:spcPct val="115000"/>
              </a:lnSpc>
            </a:pPr>
            <a:r>
              <a:rPr lang="en-US" altLang="zh-CN" sz="2800" b="0">
                <a:latin typeface="思源黑体 CN Heavy" panose="020b0a00000000000000" pitchFamily="34" charset="-122"/>
                <a:ea typeface="思源黑体 CN Heavy" panose="020b0a00000000000000" pitchFamily="34" charset="-122"/>
                <a:cs typeface="黑体" panose="02010609060101010101" pitchFamily="49" charset="-122"/>
              </a:rPr>
              <a:t> (2)</a:t>
            </a: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作者专用一个段落来写</a:t>
            </a:r>
            <a:r>
              <a:rPr lang="en-US" altLang="zh-CN" sz="2800" b="0">
                <a:latin typeface="思源黑体 CN Heavy" panose="020b0a00000000000000" pitchFamily="34" charset="-122"/>
                <a:ea typeface="思源黑体 CN Heavy" panose="020b0a00000000000000" pitchFamily="34" charset="-122"/>
                <a:cs typeface="黑体" panose="02010609060101010101" pitchFamily="49" charset="-122"/>
              </a:rPr>
              <a:t>《</a:t>
            </a: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离骚</a:t>
            </a:r>
            <a:r>
              <a:rPr lang="en-US" altLang="zh-CN" sz="2800" b="0">
                <a:latin typeface="思源黑体 CN Heavy" panose="020b0a00000000000000" pitchFamily="34" charset="-122"/>
                <a:ea typeface="思源黑体 CN Heavy" panose="020b0a00000000000000" pitchFamily="34" charset="-122"/>
                <a:cs typeface="黑体" panose="02010609060101010101" pitchFamily="49" charset="-122"/>
              </a:rPr>
              <a:t>》</a:t>
            </a: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a:t>
            </a:r>
            <a:r>
              <a:rPr lang="zh-CN" altLang="en-US" sz="2800" b="0">
                <a:solidFill>
                  <a:srgbClr val="FF0000"/>
                </a:solidFill>
                <a:latin typeface="思源黑体 CN Heavy" panose="020b0a00000000000000" pitchFamily="34" charset="-122"/>
                <a:ea typeface="思源黑体 CN Heavy" panose="020b0a00000000000000" pitchFamily="34" charset="-122"/>
                <a:cs typeface="黑体" panose="02010609060101010101" pitchFamily="49" charset="-122"/>
              </a:rPr>
              <a:t>用屈原自己的作品来塑造屈原的形象，这种“现身说法”使屈原的形象更真实，更丰满感人。</a:t>
            </a: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正像作者写的那样，“推此志也，虽与日月争光可也”。</a:t>
            </a:r>
            <a:endParaRPr lang="en-US" altLang="zh-CN" sz="2800" b="0">
              <a:latin typeface="思源黑体 CN Heavy" panose="020b0a00000000000000" pitchFamily="34" charset="-122"/>
              <a:ea typeface="思源黑体 CN Heavy" panose="020b0a00000000000000" pitchFamily="34" charset="-122"/>
              <a:cs typeface="黑体" panose="02010609060101010101" pitchFamily="49" charset="-122"/>
            </a:endParaRPr>
          </a:p>
        </p:txBody>
      </p:sp>
      <p:sp>
        <p:nvSpPr>
          <p:cNvPr id="14342" name="矩形 14341"/>
          <p:cNvSpPr/>
          <p:nvPr>
            <p:custDataLst>
              <p:tags r:id="rId8"/>
            </p:custDataLst>
          </p:nvPr>
        </p:nvSpPr>
        <p:spPr>
          <a:xfrm>
            <a:off x="911713" y="2061590"/>
            <a:ext cx="2304410" cy="521970"/>
          </a:xfrm>
          <a:prstGeom prst="rect">
            <a:avLst/>
          </a:prstGeom>
          <a:noFill/>
          <a:ln w="9525">
            <a:noFill/>
          </a:ln>
        </p:spPr>
        <p:txBody>
          <a:bodyPr>
            <a:spAutoFit/>
          </a:bodyPr>
          <a:lstStyle/>
          <a:p>
            <a:pPr>
              <a:spcBef>
                <a:spcPct val="50000"/>
              </a:spcBef>
            </a:pPr>
            <a:r>
              <a:rPr lang="en-US" altLang="zh-CN" sz="2800">
                <a:solidFill>
                  <a:srgbClr val="FF0000"/>
                </a:solidFill>
                <a:ea typeface="思源黑体 CN Heavy" panose="020b0a00000000000000" pitchFamily="34" charset="-122"/>
              </a:rPr>
              <a:t>【</a:t>
            </a:r>
            <a:r>
              <a:rPr lang="zh-CN" altLang="en-US" sz="2800">
                <a:solidFill>
                  <a:srgbClr val="FF0000"/>
                </a:solidFill>
                <a:ea typeface="思源黑体 CN Heavy" panose="020b0a00000000000000" pitchFamily="34" charset="-122"/>
              </a:rPr>
              <a:t>解读</a:t>
            </a:r>
            <a:r>
              <a:rPr lang="en-US" altLang="zh-CN" sz="2800">
                <a:solidFill>
                  <a:srgbClr val="FF0000"/>
                </a:solidFill>
                <a:ea typeface="思源黑体 CN Heavy" panose="020b0a00000000000000" pitchFamily="34" charset="-122"/>
              </a:rPr>
              <a:t>】</a:t>
            </a:r>
            <a:endParaRPr lang="zh-CN" altLang="en-US" sz="2800">
              <a:solidFill>
                <a:srgbClr val="FF0000"/>
              </a:solidFill>
              <a:ea typeface="思源黑体 CN Heavy" panose="020b0a00000000000000" pitchFamily="34" charset="-122"/>
            </a:endParaRP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4341">
                                            <p:txEl>
                                              <p:charRg st="0" end="99"/>
                                            </p:txEl>
                                          </p:spTgt>
                                        </p:tgtEl>
                                        <p:attrNameLst>
                                          <p:attrName>style.visibility</p:attrName>
                                        </p:attrNameLst>
                                      </p:cBhvr>
                                      <p:to>
                                        <p:strVal val="visible"/>
                                      </p:to>
                                    </p:set>
                                    <p:animEffect transition="in" filter="fade">
                                      <p:cBhvr>
                                        <p:cTn id="7" dur="1000"/>
                                        <p:tgtEl>
                                          <p:spTgt spid="14341">
                                            <p:txEl>
                                              <p:charRg st="0" end="99"/>
                                            </p:txEl>
                                          </p:spTgt>
                                        </p:tgtEl>
                                      </p:cBhvr>
                                    </p:animEffect>
                                    <p:anim calcmode="lin" valueType="num">
                                      <p:cBhvr>
                                        <p:cTn id="8" dur="1000" fill="hold"/>
                                        <p:tgtEl>
                                          <p:spTgt spid="14341">
                                            <p:txEl>
                                              <p:charRg st="0" end="99"/>
                                            </p:txEl>
                                          </p:spTgt>
                                        </p:tgtEl>
                                        <p:attrNameLst>
                                          <p:attrName>ppt_x</p:attrName>
                                        </p:attrNameLst>
                                      </p:cBhvr>
                                      <p:tavLst>
                                        <p:tav tm="0">
                                          <p:val>
                                            <p:strVal val="#ppt_x"/>
                                          </p:val>
                                        </p:tav>
                                        <p:tav tm="100000">
                                          <p:val>
                                            <p:strVal val="#ppt_x"/>
                                          </p:val>
                                        </p:tav>
                                      </p:tavLst>
                                    </p:anim>
                                    <p:anim calcmode="lin" valueType="num">
                                      <p:cBhvr>
                                        <p:cTn id="9" dur="1000" fill="hold"/>
                                        <p:tgtEl>
                                          <p:spTgt spid="14341">
                                            <p:txEl>
                                              <p:charRg st="0" end="99"/>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4341">
                                            <p:txEl>
                                              <p:charRg st="99" end="180"/>
                                            </p:txEl>
                                          </p:spTgt>
                                        </p:tgtEl>
                                        <p:attrNameLst>
                                          <p:attrName>style.visibility</p:attrName>
                                        </p:attrNameLst>
                                      </p:cBhvr>
                                      <p:to>
                                        <p:strVal val="visible"/>
                                      </p:to>
                                    </p:set>
                                    <p:animEffect transition="in" filter="fade">
                                      <p:cBhvr>
                                        <p:cTn id="14" dur="1000"/>
                                        <p:tgtEl>
                                          <p:spTgt spid="14341">
                                            <p:txEl>
                                              <p:charRg st="99" end="180"/>
                                            </p:txEl>
                                          </p:spTgt>
                                        </p:tgtEl>
                                      </p:cBhvr>
                                    </p:animEffect>
                                    <p:anim calcmode="lin" valueType="num">
                                      <p:cBhvr>
                                        <p:cTn id="15" dur="1000" fill="hold"/>
                                        <p:tgtEl>
                                          <p:spTgt spid="14341">
                                            <p:txEl>
                                              <p:charRg st="99" end="180"/>
                                            </p:txEl>
                                          </p:spTgt>
                                        </p:tgtEl>
                                        <p:attrNameLst>
                                          <p:attrName>ppt_x</p:attrName>
                                        </p:attrNameLst>
                                      </p:cBhvr>
                                      <p:tavLst>
                                        <p:tav tm="0">
                                          <p:val>
                                            <p:strVal val="#ppt_x"/>
                                          </p:val>
                                        </p:tav>
                                        <p:tav tm="100000">
                                          <p:val>
                                            <p:strVal val="#ppt_x"/>
                                          </p:val>
                                        </p:tav>
                                      </p:tavLst>
                                    </p:anim>
                                    <p:anim calcmode="lin" valueType="num">
                                      <p:cBhvr>
                                        <p:cTn id="16" dur="1000" fill="hold"/>
                                        <p:tgtEl>
                                          <p:spTgt spid="14341">
                                            <p:txEl>
                                              <p:charRg st="99" end="18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504825" y="346810"/>
            <a:ext cx="10944225" cy="6148671"/>
          </a:xfrm>
          <a:prstGeom prst="rect">
            <a:avLst/>
          </a:prstGeom>
          <a:noFill/>
          <a:ln w="9525">
            <a:noFill/>
          </a:ln>
        </p:spPr>
        <p:txBody>
          <a:bodyPr wrap="square">
            <a:spAutoFit/>
          </a:bodyPr>
          <a:lstStyle/>
          <a:p>
            <a:pPr marR="0" indent="267970" defTabSz="914400">
              <a:lnSpc>
                <a:spcPts val="6020"/>
              </a:lnSpc>
              <a:buClrTx/>
              <a:buSzTx/>
              <a:buFontTx/>
              <a:defRPr/>
            </a:pPr>
            <a:r>
              <a:rPr kumimoji="0" lang="en-US" altLang="zh-CN"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屈平既</a:t>
            </a:r>
            <a:r>
              <a:rPr kumimoji="0" lang="zh-CN" sz="28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绌</a:t>
            </a:r>
            <a:r>
              <a:rPr kumimoji="0" lang="zh-CN"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en-US"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），其后秦欲伐齐，齐与楚</a:t>
            </a:r>
            <a:r>
              <a:rPr kumimoji="0" lang="zh-CN" sz="28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从</a:t>
            </a:r>
            <a:r>
              <a:rPr kumimoji="0" lang="zh-CN"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                 </a:t>
            </a:r>
            <a:r>
              <a:rPr kumimoji="0" lang="en-US"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）亲。</a:t>
            </a:r>
            <a:r>
              <a:rPr kumimoji="0" lang="en-US"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①</a:t>
            </a:r>
            <a:r>
              <a:rPr kumimoji="0" lang="zh-CN" sz="28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惠王</a:t>
            </a:r>
            <a:r>
              <a:rPr kumimoji="0" lang="zh-CN" sz="28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患</a:t>
            </a:r>
            <a:r>
              <a:rPr kumimoji="0" lang="zh-CN" sz="28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)之，乃令张仪</a:t>
            </a:r>
            <a:r>
              <a:rPr kumimoji="0" lang="zh-CN" sz="28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详</a:t>
            </a:r>
            <a:r>
              <a:rPr kumimoji="0" lang="en-US" sz="28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8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去</a:t>
            </a:r>
            <a:r>
              <a:rPr kumimoji="0" lang="zh-CN" sz="28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)秦，</a:t>
            </a:r>
            <a:r>
              <a:rPr kumimoji="0" lang="zh-CN" sz="28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厚币</a:t>
            </a:r>
            <a:r>
              <a:rPr kumimoji="0" lang="zh-CN" sz="28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28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8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28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委</a:t>
            </a:r>
            <a:r>
              <a:rPr kumimoji="0" lang="zh-CN" sz="28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28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8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28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质</a:t>
            </a:r>
            <a:r>
              <a:rPr kumimoji="0" lang="zh-CN" sz="28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8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事</a:t>
            </a:r>
            <a:r>
              <a:rPr kumimoji="0" lang="zh-CN" sz="28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)楚</a:t>
            </a:r>
            <a:r>
              <a:rPr kumimoji="0" lang="zh-CN"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，曰：“秦甚憎齐，齐与楚从亲，楚</a:t>
            </a:r>
            <a:r>
              <a:rPr kumimoji="0" lang="zh-CN" sz="28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诚</a:t>
            </a:r>
            <a:r>
              <a:rPr kumimoji="0" lang="zh-CN"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)能</a:t>
            </a:r>
            <a:r>
              <a:rPr kumimoji="0" lang="zh-CN" sz="28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绝齐</a:t>
            </a:r>
            <a:r>
              <a:rPr kumimoji="0" lang="zh-CN"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)，秦愿献商於之地六百里。”楚怀王贪而信张仪，</a:t>
            </a:r>
            <a:r>
              <a:rPr kumimoji="0" lang="zh-CN" sz="28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遂</a:t>
            </a:r>
            <a:r>
              <a:rPr kumimoji="0" lang="en-US"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8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绝</a:t>
            </a:r>
            <a:r>
              <a:rPr kumimoji="0" lang="zh-CN"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)齐，</a:t>
            </a:r>
            <a:r>
              <a:rPr kumimoji="0" lang="zh-CN" sz="28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使</a:t>
            </a:r>
            <a:r>
              <a:rPr kumimoji="0" lang="en-US"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8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使</a:t>
            </a:r>
            <a:r>
              <a:rPr kumimoji="0" lang="en-US"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8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如</a:t>
            </a:r>
            <a:r>
              <a:rPr kumimoji="0" lang="zh-CN"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）秦</a:t>
            </a:r>
            <a:r>
              <a:rPr kumimoji="0" lang="zh-CN" sz="28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受</a:t>
            </a:r>
            <a:r>
              <a:rPr kumimoji="0" lang="zh-CN"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)地。张仪</a:t>
            </a:r>
            <a:r>
              <a:rPr kumimoji="0" lang="zh-CN" sz="28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诈</a:t>
            </a:r>
            <a:r>
              <a:rPr kumimoji="0" lang="zh-CN"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altLang="en-US" sz="2800" b="1" kern="1200" cap="none" spc="0" normalizeH="0" baseline="0" noProof="1">
                <a:solidFill>
                  <a:srgbClr val="FF0000"/>
                </a:solidFill>
                <a:latin typeface="思源黑体 CN Heavy" panose="020b0a00000000000000" pitchFamily="34" charset="-122"/>
                <a:ea typeface="思源黑体 CN Heavy" panose="020b0a00000000000000" pitchFamily="34" charset="-122"/>
                <a:cs typeface="微软雅黑" panose="020b0503020204020204" pitchFamily="34" charset="-122"/>
              </a:rPr>
              <a:t>欺骗</a:t>
            </a:r>
            <a:r>
              <a:rPr kumimoji="0" lang="zh-CN"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)之曰：“仪与王约六里，不闻六百里。”</a:t>
            </a:r>
            <a:endParaRPr kumimoji="0" lang="zh-CN" altLang="en-US"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endParaRPr>
          </a:p>
        </p:txBody>
      </p:sp>
      <p:sp>
        <p:nvSpPr>
          <p:cNvPr id="2" name="文本框 1"/>
          <p:cNvSpPr txBox="1"/>
          <p:nvPr>
            <p:custDataLst>
              <p:tags r:id="rId4"/>
            </p:custDataLst>
          </p:nvPr>
        </p:nvSpPr>
        <p:spPr>
          <a:xfrm>
            <a:off x="504825" y="346810"/>
            <a:ext cx="11409363" cy="6164380"/>
          </a:xfrm>
          <a:prstGeom prst="rect">
            <a:avLst/>
          </a:prstGeom>
          <a:noFill/>
          <a:ln w="9525">
            <a:noFill/>
          </a:ln>
        </p:spPr>
        <p:txBody>
          <a:bodyPr wrap="square" anchor="t">
            <a:spAutoFit/>
          </a:bodyPr>
          <a:lstStyle/>
          <a:p>
            <a:pPr>
              <a:lnSpc>
                <a:spcPts val="6025"/>
              </a:lnSpc>
            </a:pPr>
            <a:r>
              <a:rPr lang="en-US" altLang="zh-CN" sz="2800" b="1">
                <a:solidFill>
                  <a:srgbClr val="FF0000"/>
                </a:solidFill>
                <a:latin typeface="Arial" panose="020b0604020202020204" pitchFamily="34" charset="0"/>
                <a:ea typeface="思源黑体 CN Heavy" panose="020b0a00000000000000" pitchFamily="34" charset="-122"/>
              </a:rPr>
              <a:t>                        </a:t>
            </a:r>
            <a:r>
              <a:rPr lang="zh-CN" altLang="en-US" sz="2800" b="1">
                <a:solidFill>
                  <a:srgbClr val="FF0000"/>
                </a:solidFill>
                <a:latin typeface="Arial" panose="020b0604020202020204" pitchFamily="34" charset="0"/>
                <a:ea typeface="思源黑体 CN Heavy" panose="020b0a00000000000000" pitchFamily="34" charset="-122"/>
              </a:rPr>
              <a:t>同</a:t>
            </a:r>
            <a:r>
              <a:rPr lang="en-US" altLang="zh-CN" sz="2800" b="1">
                <a:solidFill>
                  <a:srgbClr val="FF0000"/>
                </a:solidFill>
                <a:latin typeface="Arial" panose="020b0604020202020204" pitchFamily="34" charset="0"/>
                <a:ea typeface="思源黑体 CN Heavy" panose="020b0a00000000000000" pitchFamily="34" charset="-122"/>
              </a:rPr>
              <a:t>“</a:t>
            </a:r>
            <a:r>
              <a:rPr lang="zh-CN" altLang="en-US" sz="2800" b="1">
                <a:solidFill>
                  <a:srgbClr val="FF0000"/>
                </a:solidFill>
                <a:latin typeface="Arial" panose="020b0604020202020204" pitchFamily="34" charset="0"/>
                <a:ea typeface="思源黑体 CN Heavy" panose="020b0a00000000000000" pitchFamily="34" charset="-122"/>
              </a:rPr>
              <a:t>黜</a:t>
            </a:r>
            <a:r>
              <a:rPr lang="en-US" altLang="zh-CN" sz="2800" b="1">
                <a:solidFill>
                  <a:srgbClr val="FF0000"/>
                </a:solidFill>
                <a:latin typeface="Arial" panose="020b0604020202020204" pitchFamily="34" charset="0"/>
                <a:ea typeface="思源黑体 CN Heavy" panose="020b0a00000000000000" pitchFamily="34" charset="-122"/>
              </a:rPr>
              <a:t>”</a:t>
            </a:r>
            <a:r>
              <a:rPr lang="zh-CN" altLang="en-US" sz="2800" b="1">
                <a:solidFill>
                  <a:srgbClr val="FF0000"/>
                </a:solidFill>
                <a:latin typeface="Arial" panose="020b0604020202020204" pitchFamily="34" charset="0"/>
                <a:ea typeface="思源黑体 CN Heavy" panose="020b0a00000000000000" pitchFamily="34" charset="-122"/>
              </a:rPr>
              <a:t>，罢免官职   </a:t>
            </a:r>
          </a:p>
          <a:p>
            <a:pPr>
              <a:lnSpc>
                <a:spcPts val="6025"/>
              </a:lnSpc>
            </a:pPr>
            <a:r>
              <a:rPr lang="zh-CN" altLang="en-US" sz="2800" b="1">
                <a:solidFill>
                  <a:srgbClr val="FF0000"/>
                </a:solidFill>
                <a:latin typeface="Arial" panose="020b0604020202020204" pitchFamily="34" charset="0"/>
                <a:ea typeface="思源黑体 CN Heavy" panose="020b0a00000000000000" pitchFamily="34" charset="-122"/>
              </a:rPr>
              <a:t>              同</a:t>
            </a:r>
            <a:r>
              <a:rPr lang="en-US" altLang="zh-CN" sz="2800" b="1">
                <a:solidFill>
                  <a:srgbClr val="FF0000"/>
                </a:solidFill>
                <a:latin typeface="Arial" panose="020b0604020202020204" pitchFamily="34" charset="0"/>
                <a:ea typeface="思源黑体 CN Heavy" panose="020b0a00000000000000" pitchFamily="34" charset="-122"/>
              </a:rPr>
              <a:t>“</a:t>
            </a:r>
            <a:r>
              <a:rPr lang="zh-CN" altLang="en-US" sz="2800" b="1">
                <a:solidFill>
                  <a:srgbClr val="FF0000"/>
                </a:solidFill>
                <a:latin typeface="Arial" panose="020b0604020202020204" pitchFamily="34" charset="0"/>
                <a:ea typeface="思源黑体 CN Heavy" panose="020b0a00000000000000" pitchFamily="34" charset="-122"/>
              </a:rPr>
              <a:t>纵</a:t>
            </a:r>
            <a:r>
              <a:rPr lang="en-US" altLang="zh-CN" sz="2800" b="1">
                <a:solidFill>
                  <a:srgbClr val="FF0000"/>
                </a:solidFill>
                <a:latin typeface="Arial" panose="020b0604020202020204" pitchFamily="34" charset="0"/>
                <a:ea typeface="思源黑体 CN Heavy" panose="020b0a00000000000000" pitchFamily="34" charset="-122"/>
              </a:rPr>
              <a:t>”</a:t>
            </a:r>
            <a:r>
              <a:rPr lang="zh-CN" altLang="en-US" sz="2800" b="1">
                <a:solidFill>
                  <a:srgbClr val="FF0000"/>
                </a:solidFill>
                <a:latin typeface="Arial" panose="020b0604020202020204" pitchFamily="34" charset="0"/>
                <a:ea typeface="思源黑体 CN Heavy" panose="020b0a00000000000000" pitchFamily="34" charset="-122"/>
              </a:rPr>
              <a:t>合纵，联合抗秦                             担忧 </a:t>
            </a:r>
          </a:p>
          <a:p>
            <a:pPr>
              <a:lnSpc>
                <a:spcPts val="6025"/>
              </a:lnSpc>
            </a:pPr>
            <a:r>
              <a:rPr lang="zh-CN" altLang="en-US" sz="2800" b="1">
                <a:solidFill>
                  <a:srgbClr val="FF0000"/>
                </a:solidFill>
                <a:latin typeface="Arial" panose="020b0604020202020204" pitchFamily="34" charset="0"/>
                <a:ea typeface="思源黑体 CN Heavy" panose="020b0a00000000000000" pitchFamily="34" charset="-122"/>
              </a:rPr>
              <a:t>                            同</a:t>
            </a:r>
            <a:r>
              <a:rPr lang="en-US" altLang="zh-CN" sz="2800" b="1">
                <a:solidFill>
                  <a:srgbClr val="FF0000"/>
                </a:solidFill>
                <a:latin typeface="Arial" panose="020b0604020202020204" pitchFamily="34" charset="0"/>
                <a:ea typeface="思源黑体 CN Heavy" panose="020b0a00000000000000" pitchFamily="34" charset="-122"/>
              </a:rPr>
              <a:t>“</a:t>
            </a:r>
            <a:r>
              <a:rPr lang="zh-CN" altLang="en-US" sz="2800" b="1">
                <a:solidFill>
                  <a:srgbClr val="FF0000"/>
                </a:solidFill>
                <a:latin typeface="Arial" panose="020b0604020202020204" pitchFamily="34" charset="0"/>
                <a:ea typeface="思源黑体 CN Heavy" panose="020b0a00000000000000" pitchFamily="34" charset="-122"/>
              </a:rPr>
              <a:t>佯</a:t>
            </a:r>
            <a:r>
              <a:rPr lang="en-US" altLang="zh-CN" sz="2800" b="1">
                <a:solidFill>
                  <a:srgbClr val="FF0000"/>
                </a:solidFill>
                <a:latin typeface="Arial" panose="020b0604020202020204" pitchFamily="34" charset="0"/>
                <a:ea typeface="思源黑体 CN Heavy" panose="020b0a00000000000000" pitchFamily="34" charset="-122"/>
              </a:rPr>
              <a:t>”</a:t>
            </a:r>
            <a:r>
              <a:rPr lang="zh-CN" altLang="en-US" sz="2800" b="1">
                <a:solidFill>
                  <a:srgbClr val="FF0000"/>
                </a:solidFill>
                <a:latin typeface="Arial" panose="020b0604020202020204" pitchFamily="34" charset="0"/>
                <a:ea typeface="思源黑体 CN Heavy" panose="020b0a00000000000000" pitchFamily="34" charset="-122"/>
              </a:rPr>
              <a:t>假装         离开     </a:t>
            </a:r>
          </a:p>
          <a:p>
            <a:pPr>
              <a:lnSpc>
                <a:spcPts val="6025"/>
              </a:lnSpc>
            </a:pPr>
            <a:r>
              <a:rPr lang="zh-CN" altLang="en-US" sz="2800" b="1">
                <a:solidFill>
                  <a:srgbClr val="FF0000"/>
                </a:solidFill>
                <a:latin typeface="Arial" panose="020b0604020202020204" pitchFamily="34" charset="0"/>
                <a:ea typeface="思源黑体 CN Heavy" panose="020b0a00000000000000" pitchFamily="34" charset="-122"/>
              </a:rPr>
              <a:t> 丰厚的礼物             呈献          同</a:t>
            </a:r>
            <a:r>
              <a:rPr lang="en-US" altLang="zh-CN" sz="2800" b="1">
                <a:solidFill>
                  <a:srgbClr val="FF0000"/>
                </a:solidFill>
                <a:latin typeface="Arial" panose="020b0604020202020204" pitchFamily="34" charset="0"/>
                <a:ea typeface="思源黑体 CN Heavy" panose="020b0a00000000000000" pitchFamily="34" charset="-122"/>
              </a:rPr>
              <a:t>“</a:t>
            </a:r>
            <a:r>
              <a:rPr lang="zh-CN" altLang="en-US" sz="2800" b="1">
                <a:solidFill>
                  <a:srgbClr val="FF0000"/>
                </a:solidFill>
                <a:latin typeface="Arial" panose="020b0604020202020204" pitchFamily="34" charset="0"/>
                <a:ea typeface="思源黑体 CN Heavy" panose="020b0a00000000000000" pitchFamily="34" charset="-122"/>
              </a:rPr>
              <a:t>贽</a:t>
            </a:r>
            <a:r>
              <a:rPr lang="en-US" altLang="zh-CN" sz="2800" b="1">
                <a:solidFill>
                  <a:srgbClr val="FF0000"/>
                </a:solidFill>
                <a:latin typeface="Arial" panose="020b0604020202020204" pitchFamily="34" charset="0"/>
                <a:ea typeface="思源黑体 CN Heavy" panose="020b0a00000000000000" pitchFamily="34" charset="-122"/>
              </a:rPr>
              <a:t>”</a:t>
            </a:r>
            <a:r>
              <a:rPr lang="zh-CN" altLang="en-US" sz="2800" b="1">
                <a:solidFill>
                  <a:srgbClr val="FF0000"/>
                </a:solidFill>
                <a:latin typeface="Arial" panose="020b0604020202020204" pitchFamily="34" charset="0"/>
                <a:ea typeface="思源黑体 CN Heavy" panose="020b0a00000000000000" pitchFamily="34" charset="-122"/>
              </a:rPr>
              <a:t>见面礼        侍奉</a:t>
            </a:r>
          </a:p>
          <a:p>
            <a:pPr>
              <a:lnSpc>
                <a:spcPts val="6025"/>
              </a:lnSpc>
            </a:pPr>
            <a:r>
              <a:rPr lang="zh-CN" altLang="en-US" sz="2800" b="1">
                <a:solidFill>
                  <a:srgbClr val="FF0000"/>
                </a:solidFill>
                <a:latin typeface="Arial" panose="020b0604020202020204" pitchFamily="34" charset="0"/>
                <a:ea typeface="思源黑体 CN Heavy" panose="020b0a00000000000000" pitchFamily="34" charset="-122"/>
              </a:rPr>
              <a:t>                                                                  确实</a:t>
            </a:r>
          </a:p>
          <a:p>
            <a:pPr>
              <a:lnSpc>
                <a:spcPts val="6025"/>
              </a:lnSpc>
            </a:pPr>
            <a:r>
              <a:rPr lang="zh-CN" altLang="en-US" sz="2800" b="1">
                <a:solidFill>
                  <a:srgbClr val="FF0000"/>
                </a:solidFill>
                <a:latin typeface="Arial" panose="020b0604020202020204" pitchFamily="34" charset="0"/>
                <a:ea typeface="思源黑体 CN Heavy" panose="020b0a00000000000000" pitchFamily="34" charset="-122"/>
              </a:rPr>
              <a:t> 与齐国断绝外交关系                                                                      </a:t>
            </a:r>
          </a:p>
          <a:p>
            <a:pPr>
              <a:lnSpc>
                <a:spcPts val="6025"/>
              </a:lnSpc>
            </a:pPr>
            <a:r>
              <a:rPr lang="zh-CN" altLang="en-US" sz="2800" b="1">
                <a:solidFill>
                  <a:srgbClr val="FF0000"/>
                </a:solidFill>
                <a:latin typeface="Arial" panose="020b0604020202020204" pitchFamily="34" charset="0"/>
                <a:ea typeface="思源黑体 CN Heavy" panose="020b0a00000000000000" pitchFamily="34" charset="-122"/>
              </a:rPr>
              <a:t>                                于是        与</a:t>
            </a:r>
            <a:r>
              <a:rPr lang="en-US" altLang="zh-CN" sz="2800" b="1">
                <a:solidFill>
                  <a:srgbClr val="FF0000"/>
                </a:solidFill>
                <a:latin typeface="Arial" panose="020b0604020202020204" pitchFamily="34" charset="0"/>
                <a:ea typeface="思源黑体 CN Heavy" panose="020b0a00000000000000" pitchFamily="34" charset="-122"/>
              </a:rPr>
              <a:t>···</a:t>
            </a:r>
            <a:r>
              <a:rPr lang="zh-CN" altLang="en-US" sz="2800" b="1">
                <a:solidFill>
                  <a:srgbClr val="FF0000"/>
                </a:solidFill>
                <a:latin typeface="Arial" panose="020b0604020202020204" pitchFamily="34" charset="0"/>
                <a:ea typeface="思源黑体 CN Heavy" panose="020b0a00000000000000" pitchFamily="34" charset="-122"/>
              </a:rPr>
              <a:t>断绝               派遣 </a:t>
            </a:r>
          </a:p>
          <a:p>
            <a:pPr>
              <a:lnSpc>
                <a:spcPts val="6025"/>
              </a:lnSpc>
            </a:pPr>
            <a:r>
              <a:rPr lang="zh-CN" altLang="en-US" sz="2800" b="1">
                <a:solidFill>
                  <a:srgbClr val="FF0000"/>
                </a:solidFill>
                <a:latin typeface="Arial" panose="020b0604020202020204" pitchFamily="34" charset="0"/>
                <a:ea typeface="思源黑体 CN Heavy" panose="020b0a00000000000000" pitchFamily="34" charset="-122"/>
              </a:rPr>
              <a:t>       使者                             往，到                 接受</a:t>
            </a:r>
          </a:p>
        </p:txBody>
      </p:sp>
    </p:spTree>
    <p:custDataLst>
      <p:tags r:id="rId5"/>
    </p:custDataLst>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989177" y="67922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译文</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9" name="文本框 8"/>
          <p:cNvSpPr txBox="1"/>
          <p:nvPr>
            <p:custDataLst>
              <p:tags r:id="rId6"/>
            </p:custDataLst>
          </p:nvPr>
        </p:nvSpPr>
        <p:spPr>
          <a:xfrm>
            <a:off x="482600" y="1484630"/>
            <a:ext cx="11318240" cy="3969385"/>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    屈原已被罢免，后来秦国准备攻打齐国，齐国和楚国结成合纵联盟互相亲善。秦惠王对此担忧。就派张仪假装脱离秦国，用厚礼和信物呈献给楚王，对怀王说：“秦国非常憎恨齐国，齐国与楚国却合纵相亲，如果楚国确实能和齐国绝交，秦国愿意献上商、於之间的六百里土地。”楚怀王起了贪心，信任了张仪，就和齐国绝交，然后派使者到秦国接受土地。张仪抵赖说：“我和楚王约定的只是六里，没有听说过六百里。”</a:t>
            </a:r>
            <a:endPar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endParaRP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656431" y="931425"/>
            <a:ext cx="10879137" cy="4995150"/>
          </a:xfrm>
          <a:prstGeom prst="rect">
            <a:avLst/>
          </a:prstGeom>
          <a:noFill/>
        </p:spPr>
        <p:txBody>
          <a:bodyPr wrap="square">
            <a:spAutoFit/>
          </a:bodyPr>
          <a:lstStyle/>
          <a:p>
            <a:pPr marR="0" indent="267970" defTabSz="914400">
              <a:lnSpc>
                <a:spcPts val="6520"/>
              </a:lnSpc>
              <a:buClrTx/>
              <a:buSzTx/>
              <a:buFontTx/>
              <a:defRPr/>
            </a:pPr>
            <a:r>
              <a:rPr kumimoji="0" lang="zh-CN" sz="32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楚使怒去，归告怀王。怀王怒，大兴</a:t>
            </a:r>
            <a:r>
              <a:rPr kumimoji="0" lang="zh-CN" sz="32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师</a:t>
            </a:r>
            <a:r>
              <a:rPr kumimoji="0" lang="zh-CN" sz="32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        )伐秦。秦发兵击之，</a:t>
            </a:r>
            <a:r>
              <a:rPr kumimoji="0" lang="zh-CN" sz="32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大破楚师于丹、淅</a:t>
            </a:r>
            <a:r>
              <a:rPr kumimoji="0" lang="zh-CN" sz="32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（句式：</a:t>
            </a:r>
            <a:r>
              <a:rPr kumimoji="0" lang="en-US" sz="32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               </a:t>
            </a:r>
            <a:r>
              <a:rPr kumimoji="0" lang="zh-CN" sz="32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），斩首八万，虏楚将屈匄，遂取楚之汉中地。怀王</a:t>
            </a:r>
            <a:r>
              <a:rPr kumimoji="0" lang="zh-CN" sz="32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乃</a:t>
            </a:r>
            <a:r>
              <a:rPr kumimoji="0" lang="en-US" sz="32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           )</a:t>
            </a:r>
            <a:r>
              <a:rPr kumimoji="0" lang="zh-CN" sz="32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悉</a:t>
            </a:r>
            <a:r>
              <a:rPr kumimoji="0" lang="en-US" sz="32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                )</a:t>
            </a:r>
            <a:r>
              <a:rPr kumimoji="0" lang="zh-CN" sz="32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发国中兵，以深入击秦，</a:t>
            </a:r>
            <a:r>
              <a:rPr kumimoji="0" lang="zh-CN" sz="32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战于蓝田</a:t>
            </a:r>
            <a:r>
              <a:rPr kumimoji="0" lang="zh-CN" sz="32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（句式：</a:t>
            </a:r>
            <a:r>
              <a:rPr kumimoji="0" lang="en-US" sz="32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              </a:t>
            </a:r>
            <a:r>
              <a:rPr kumimoji="0" lang="zh-CN" sz="32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）。魏闻之，</a:t>
            </a:r>
            <a:r>
              <a:rPr kumimoji="0" lang="zh-CN" sz="32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袭</a:t>
            </a:r>
            <a:r>
              <a:rPr kumimoji="0" lang="zh-CN" sz="32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                )楚至邓。楚兵惧，自秦归。而齐</a:t>
            </a:r>
            <a:r>
              <a:rPr kumimoji="0" lang="zh-CN" sz="32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竟</a:t>
            </a:r>
            <a:r>
              <a:rPr kumimoji="0" lang="zh-CN" sz="32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            )怒不救楚，楚大困。</a:t>
            </a:r>
            <a:endParaRPr kumimoji="0" lang="zh-CN" altLang="en-US" sz="32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endParaRPr>
          </a:p>
        </p:txBody>
      </p:sp>
      <p:sp>
        <p:nvSpPr>
          <p:cNvPr id="3" name="文本框 2"/>
          <p:cNvSpPr txBox="1"/>
          <p:nvPr>
            <p:custDataLst>
              <p:tags r:id="rId4"/>
            </p:custDataLst>
          </p:nvPr>
        </p:nvSpPr>
        <p:spPr>
          <a:xfrm>
            <a:off x="312738" y="-123825"/>
            <a:ext cx="11782425" cy="6657528"/>
          </a:xfrm>
          <a:prstGeom prst="rect">
            <a:avLst/>
          </a:prstGeom>
          <a:noFill/>
          <a:ln w="9525">
            <a:noFill/>
          </a:ln>
        </p:spPr>
        <p:txBody>
          <a:bodyPr anchor="t">
            <a:spAutoFit/>
          </a:bodyPr>
          <a:lstStyle/>
          <a:p>
            <a:pPr>
              <a:lnSpc>
                <a:spcPts val="6525"/>
              </a:lnSpc>
            </a:pPr>
            <a:r>
              <a:rPr lang="en-US" altLang="zh-CN" sz="3600" b="1">
                <a:solidFill>
                  <a:srgbClr val="FF0000"/>
                </a:solidFill>
                <a:latin typeface="Arial" panose="020b0604020202020204" pitchFamily="34" charset="0"/>
                <a:ea typeface="思源黑体 CN Heavy" panose="020b0a00000000000000" pitchFamily="34" charset="-122"/>
              </a:rPr>
              <a:t> </a:t>
            </a:r>
            <a:r>
              <a:rPr lang="zh-CN" altLang="en-US" sz="3600" b="1">
                <a:solidFill>
                  <a:srgbClr val="FF0000"/>
                </a:solidFill>
                <a:latin typeface="Arial" panose="020b0604020202020204" pitchFamily="34" charset="0"/>
                <a:ea typeface="思源黑体 CN Heavy" panose="020b0a00000000000000" pitchFamily="34" charset="-122"/>
              </a:rPr>
              <a:t>                                                                 </a:t>
            </a:r>
            <a:endParaRPr lang="en-US" altLang="zh-CN" sz="3600" b="1">
              <a:solidFill>
                <a:srgbClr val="FF0000"/>
              </a:solidFill>
              <a:latin typeface="Arial" panose="020b0604020202020204" pitchFamily="34" charset="0"/>
              <a:ea typeface="思源黑体 CN Heavy" panose="020b0a00000000000000" pitchFamily="34" charset="-122"/>
            </a:endParaRPr>
          </a:p>
          <a:p>
            <a:pPr>
              <a:lnSpc>
                <a:spcPts val="6525"/>
              </a:lnSpc>
            </a:pPr>
            <a:r>
              <a:rPr lang="en-US" altLang="zh-CN" sz="3600" b="1">
                <a:solidFill>
                  <a:srgbClr val="FF0000"/>
                </a:solidFill>
                <a:latin typeface="Arial" panose="020b0604020202020204" pitchFamily="34" charset="0"/>
                <a:ea typeface="思源黑体 CN Heavy" panose="020b0a00000000000000" pitchFamily="34" charset="-122"/>
              </a:rPr>
              <a:t>                                                            </a:t>
            </a:r>
            <a:r>
              <a:rPr lang="zh-CN" altLang="en-US" sz="2400" b="1">
                <a:solidFill>
                  <a:srgbClr val="FF0000"/>
                </a:solidFill>
                <a:latin typeface="Arial" panose="020b0604020202020204" pitchFamily="34" charset="0"/>
                <a:ea typeface="思源黑体 CN Heavy" panose="020b0a00000000000000" pitchFamily="34" charset="-122"/>
              </a:rPr>
              <a:t>军队 </a:t>
            </a:r>
          </a:p>
          <a:p>
            <a:pPr>
              <a:lnSpc>
                <a:spcPts val="6525"/>
              </a:lnSpc>
            </a:pPr>
            <a:r>
              <a:rPr lang="zh-CN" altLang="en-US" sz="2400" b="1">
                <a:solidFill>
                  <a:srgbClr val="FF0000"/>
                </a:solidFill>
                <a:latin typeface="Arial" panose="020b0604020202020204" pitchFamily="34" charset="0"/>
                <a:ea typeface="思源黑体 CN Heavy" panose="020b0a00000000000000" pitchFamily="34" charset="-122"/>
              </a:rPr>
              <a:t>                                                               状语后置  </a:t>
            </a:r>
            <a:endParaRPr lang="en-US" altLang="zh-CN" sz="2400" b="1">
              <a:solidFill>
                <a:srgbClr val="FF0000"/>
              </a:solidFill>
              <a:latin typeface="Arial" panose="020b0604020202020204" pitchFamily="34" charset="0"/>
              <a:ea typeface="思源黑体 CN Heavy" panose="020b0a00000000000000" pitchFamily="34" charset="-122"/>
            </a:endParaRPr>
          </a:p>
          <a:p>
            <a:pPr>
              <a:lnSpc>
                <a:spcPts val="6525"/>
              </a:lnSpc>
            </a:pPr>
            <a:r>
              <a:rPr lang="en-US" altLang="zh-CN" sz="2400" b="1">
                <a:solidFill>
                  <a:srgbClr val="FF0000"/>
                </a:solidFill>
              </a:rPr>
              <a:t>                                                                           </a:t>
            </a:r>
            <a:r>
              <a:rPr lang="zh-CN" altLang="en-US" sz="2400" b="1">
                <a:solidFill>
                  <a:srgbClr val="FF0000"/>
                </a:solidFill>
                <a:latin typeface="Arial" panose="020b0604020202020204" pitchFamily="34" charset="0"/>
                <a:ea typeface="思源黑体 CN Heavy" panose="020b0a00000000000000" pitchFamily="34" charset="-122"/>
              </a:rPr>
              <a:t>于是            尽、全</a:t>
            </a:r>
            <a:endParaRPr lang="en-US" altLang="zh-CN" sz="2400" b="1">
              <a:solidFill>
                <a:srgbClr val="FF0000"/>
              </a:solidFill>
            </a:endParaRPr>
          </a:p>
          <a:p>
            <a:pPr>
              <a:lnSpc>
                <a:spcPts val="6525"/>
              </a:lnSpc>
            </a:pPr>
            <a:r>
              <a:rPr lang="zh-CN" altLang="en-US" sz="2400" b="1">
                <a:solidFill>
                  <a:srgbClr val="FF0000"/>
                </a:solidFill>
                <a:latin typeface="Arial" panose="020b0604020202020204" pitchFamily="34" charset="0"/>
                <a:ea typeface="思源黑体 CN Heavy" panose="020b0a00000000000000" pitchFamily="34" charset="-122"/>
              </a:rPr>
              <a:t> 状语后置                                 袭击                         </a:t>
            </a:r>
            <a:endParaRPr lang="en-US" altLang="zh-CN" sz="2400" b="1">
              <a:solidFill>
                <a:srgbClr val="FF0000"/>
              </a:solidFill>
              <a:latin typeface="Arial" panose="020b0604020202020204" pitchFamily="34" charset="0"/>
              <a:ea typeface="思源黑体 CN Heavy" panose="020b0a00000000000000" pitchFamily="34" charset="-122"/>
            </a:endParaRPr>
          </a:p>
          <a:p>
            <a:pPr>
              <a:lnSpc>
                <a:spcPts val="6525"/>
              </a:lnSpc>
            </a:pPr>
            <a:r>
              <a:rPr lang="en-US" altLang="zh-CN" sz="2400" b="1">
                <a:solidFill>
                  <a:srgbClr val="FF0000"/>
                </a:solidFill>
                <a:latin typeface="Arial" panose="020b0604020202020204" pitchFamily="34" charset="0"/>
                <a:ea typeface="思源黑体 CN Heavy" panose="020b0a00000000000000" pitchFamily="34" charset="-122"/>
              </a:rPr>
              <a:t>                                   </a:t>
            </a:r>
            <a:r>
              <a:rPr lang="zh-CN" altLang="en-US" sz="2400" b="1">
                <a:solidFill>
                  <a:srgbClr val="FF0000"/>
                </a:solidFill>
                <a:latin typeface="Arial" panose="020b0604020202020204" pitchFamily="34" charset="0"/>
                <a:ea typeface="思源黑体 CN Heavy" panose="020b0a00000000000000" pitchFamily="34" charset="-122"/>
              </a:rPr>
              <a:t>终究</a:t>
            </a:r>
          </a:p>
          <a:p>
            <a:pPr>
              <a:lnSpc>
                <a:spcPts val="6525"/>
              </a:lnSpc>
            </a:pPr>
            <a:r>
              <a:rPr lang="zh-CN" altLang="en-US" sz="2400" b="1">
                <a:solidFill>
                  <a:srgbClr val="FF0000"/>
                </a:solidFill>
                <a:latin typeface="Arial" panose="020b0604020202020204" pitchFamily="34" charset="0"/>
                <a:ea typeface="思源黑体 CN Heavy" panose="020b0a00000000000000" pitchFamily="34" charset="-122"/>
              </a:rPr>
              <a:t>                                                                    </a:t>
            </a:r>
            <a:endParaRPr lang="zh-CN" altLang="en-US" sz="3600" b="1">
              <a:solidFill>
                <a:srgbClr val="FF0000"/>
              </a:solidFill>
              <a:latin typeface="Arial" panose="020b0604020202020204" pitchFamily="34" charset="0"/>
              <a:ea typeface="思源黑体 CN Heavy" panose="020b0a00000000000000" pitchFamily="34" charset="-122"/>
            </a:endParaRPr>
          </a:p>
        </p:txBody>
      </p:sp>
    </p:spTree>
    <p:custDataLst>
      <p:tags r:id="rId5"/>
    </p:custDataLst>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译文</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9" name="文本框 8"/>
          <p:cNvSpPr txBox="1"/>
          <p:nvPr>
            <p:custDataLst>
              <p:tags r:id="rId6"/>
            </p:custDataLst>
          </p:nvPr>
        </p:nvSpPr>
        <p:spPr>
          <a:xfrm>
            <a:off x="482599" y="1556188"/>
            <a:ext cx="11193463" cy="3969385"/>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楚国使者愤怒地离开秦国，回去报告怀王。怀王发怒，大规模出动军队去讨伐秦国。秦国发兵反击，在丹水和淅水一带大破楚军，杀了八万人，俘虏了楚国的大将屈匄，于是夺取了楚国的汉中一带。怀王又发动全国的兵力，深入秦地攻打秦国，交战于蓝田。魏国听到这一情况，袭击楚国一直打到邓地。楚军恐惧，从秦国撤退。齐国终于因为怀恨楚国，不来援救，楚国处境极端困窘。</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88900" y="0"/>
            <a:ext cx="12014200" cy="6529388"/>
          </a:xfrm>
          <a:prstGeom prst="rect">
            <a:avLst/>
          </a:prstGeom>
          <a:noFill/>
          <a:ln w="9525">
            <a:noFill/>
          </a:ln>
        </p:spPr>
        <p:txBody>
          <a:bodyPr>
            <a:spAutoFit/>
          </a:bodyPr>
          <a:lstStyle/>
          <a:p>
            <a:pPr marR="0" indent="267970" defTabSz="914400">
              <a:lnSpc>
                <a:spcPts val="5020"/>
              </a:lnSpc>
              <a:buClrTx/>
              <a:buSzTx/>
              <a:buFontTx/>
              <a:defRPr/>
            </a:pPr>
            <a:r>
              <a:rPr kumimoji="0" lang="en-US" alt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明年</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），秦割汉中地与楚以和。楚王曰：“不</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愿</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)得地，</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愿</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）得张仪而甘心</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焉</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)。”张仪闻，</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乃</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)曰： “</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以</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)一仪</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而</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当</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)汉中地，臣</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请</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)往</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如</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)楚。”②</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如楚，又</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因</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厚币</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用事</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)者臣靳尚，而</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设诡辩</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于怀王之宠姬郑袖</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（句式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怀王</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竟</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听</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)郑袖，</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复</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释</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去</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)张仪。</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是时</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)屈平</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既</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)疏，不</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复</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)在位，</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使</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)于齐，</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顾反</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谏</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)怀王曰：“何不杀张仪？”怀王悔，追张仪，不</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及</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endParaRPr kumimoji="0" lang="zh-CN" alt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endParaRPr>
          </a:p>
        </p:txBody>
      </p:sp>
      <p:sp>
        <p:nvSpPr>
          <p:cNvPr id="3" name="文本框 2"/>
          <p:cNvSpPr txBox="1"/>
          <p:nvPr>
            <p:custDataLst>
              <p:tags r:id="rId4"/>
            </p:custDataLst>
          </p:nvPr>
        </p:nvSpPr>
        <p:spPr>
          <a:xfrm>
            <a:off x="88900" y="0"/>
            <a:ext cx="12192000" cy="6452920"/>
          </a:xfrm>
          <a:prstGeom prst="rect">
            <a:avLst/>
          </a:prstGeom>
          <a:noFill/>
          <a:ln w="9525">
            <a:noFill/>
          </a:ln>
        </p:spPr>
        <p:txBody>
          <a:bodyPr anchor="t">
            <a:spAutoFit/>
          </a:bodyPr>
          <a:lstStyle/>
          <a:p>
            <a:pPr>
              <a:lnSpc>
                <a:spcPts val="5025"/>
              </a:lnSpc>
            </a:pPr>
            <a:r>
              <a:rPr lang="en-US" altLang="zh-CN" sz="3600" b="1">
                <a:solidFill>
                  <a:srgbClr val="FF0000"/>
                </a:solidFill>
                <a:latin typeface="Arial" panose="020b0604020202020204" pitchFamily="34" charset="0"/>
                <a:ea typeface="思源黑体 CN Heavy" panose="020b0a00000000000000" pitchFamily="34" charset="-122"/>
              </a:rPr>
              <a:t> </a:t>
            </a:r>
            <a:r>
              <a:rPr lang="zh-CN" altLang="en-US" sz="3600" b="1">
                <a:solidFill>
                  <a:srgbClr val="FF0000"/>
                </a:solidFill>
                <a:latin typeface="Arial" panose="020b0604020202020204" pitchFamily="34" charset="0"/>
                <a:ea typeface="思源黑体 CN Heavy" panose="020b0a00000000000000" pitchFamily="34" charset="-122"/>
              </a:rPr>
              <a:t>                 第二年 </a:t>
            </a:r>
          </a:p>
          <a:p>
            <a:pPr>
              <a:lnSpc>
                <a:spcPts val="5025"/>
              </a:lnSpc>
            </a:pPr>
            <a:r>
              <a:rPr lang="zh-CN" altLang="en-US" sz="3600" b="1">
                <a:solidFill>
                  <a:srgbClr val="FF0000"/>
                </a:solidFill>
                <a:latin typeface="Arial" panose="020b0604020202020204" pitchFamily="34" charset="0"/>
                <a:ea typeface="思源黑体 CN Heavy" panose="020b0a00000000000000" pitchFamily="34" charset="-122"/>
              </a:rPr>
              <a:t>             愿意                   希望                              语气词</a:t>
            </a:r>
            <a:r>
              <a:rPr lang="en-US" altLang="zh-CN" sz="3600" b="1">
                <a:solidFill>
                  <a:srgbClr val="FF0000"/>
                </a:solidFill>
                <a:latin typeface="Arial" panose="020b0604020202020204" pitchFamily="34" charset="0"/>
                <a:ea typeface="思源黑体 CN Heavy" panose="020b0a00000000000000" pitchFamily="34" charset="-122"/>
              </a:rPr>
              <a:t>“</a:t>
            </a:r>
            <a:r>
              <a:rPr lang="zh-CN" altLang="en-US" sz="3600" b="1">
                <a:solidFill>
                  <a:srgbClr val="FF0000"/>
                </a:solidFill>
                <a:latin typeface="Arial" panose="020b0604020202020204" pitchFamily="34" charset="0"/>
                <a:ea typeface="思源黑体 CN Heavy" panose="020b0a00000000000000" pitchFamily="34" charset="-122"/>
              </a:rPr>
              <a:t>了</a:t>
            </a:r>
            <a:r>
              <a:rPr lang="en-US" altLang="zh-CN" sz="3600" b="1">
                <a:solidFill>
                  <a:srgbClr val="FF0000"/>
                </a:solidFill>
                <a:latin typeface="Arial" panose="020b0604020202020204" pitchFamily="34" charset="0"/>
                <a:ea typeface="思源黑体 CN Heavy" panose="020b0a00000000000000" pitchFamily="34" charset="-122"/>
              </a:rPr>
              <a:t>”</a:t>
            </a:r>
            <a:endParaRPr lang="zh-CN" altLang="en-US" sz="3600" b="1">
              <a:solidFill>
                <a:srgbClr val="FF0000"/>
              </a:solidFill>
              <a:latin typeface="Arial" panose="020b0604020202020204" pitchFamily="34" charset="0"/>
              <a:ea typeface="思源黑体 CN Heavy" panose="020b0a00000000000000" pitchFamily="34" charset="-122"/>
            </a:endParaRPr>
          </a:p>
          <a:p>
            <a:pPr>
              <a:lnSpc>
                <a:spcPts val="5025"/>
              </a:lnSpc>
            </a:pPr>
            <a:r>
              <a:rPr lang="zh-CN" altLang="en-US" sz="3600" b="1">
                <a:solidFill>
                  <a:srgbClr val="FF0000"/>
                </a:solidFill>
                <a:latin typeface="Arial" panose="020b0604020202020204" pitchFamily="34" charset="0"/>
                <a:ea typeface="思源黑体 CN Heavy" panose="020b0a00000000000000" pitchFamily="34" charset="-122"/>
              </a:rPr>
              <a:t>                    </a:t>
            </a:r>
            <a:r>
              <a:rPr lang="zh-CN" altLang="en-US" sz="2400" b="1">
                <a:solidFill>
                  <a:srgbClr val="FF0000"/>
                </a:solidFill>
                <a:latin typeface="Arial" panose="020b0604020202020204" pitchFamily="34" charset="0"/>
                <a:ea typeface="思源黑体 CN Heavy" panose="020b0a00000000000000" pitchFamily="34" charset="-122"/>
              </a:rPr>
              <a:t>于是，就                            </a:t>
            </a:r>
            <a:r>
              <a:rPr lang="zh-CN" altLang="en-US" sz="3600" b="1">
                <a:solidFill>
                  <a:srgbClr val="FF0000"/>
                </a:solidFill>
                <a:latin typeface="Arial" panose="020b0604020202020204" pitchFamily="34" charset="0"/>
                <a:ea typeface="思源黑体 CN Heavy" panose="020b0a00000000000000" pitchFamily="34" charset="-122"/>
              </a:rPr>
              <a:t>用               来          抵当  </a:t>
            </a:r>
          </a:p>
          <a:p>
            <a:pPr>
              <a:lnSpc>
                <a:spcPts val="5025"/>
              </a:lnSpc>
            </a:pPr>
            <a:r>
              <a:rPr lang="zh-CN" altLang="en-US" sz="3600" b="1">
                <a:solidFill>
                  <a:srgbClr val="FF0000"/>
                </a:solidFill>
                <a:latin typeface="Arial" panose="020b0604020202020204" pitchFamily="34" charset="0"/>
                <a:ea typeface="思源黑体 CN Heavy" panose="020b0a00000000000000" pitchFamily="34" charset="-122"/>
              </a:rPr>
              <a:t>                          请求             往、到 </a:t>
            </a:r>
          </a:p>
          <a:p>
            <a:pPr>
              <a:lnSpc>
                <a:spcPts val="5025"/>
              </a:lnSpc>
            </a:pPr>
            <a:r>
              <a:rPr lang="zh-CN" altLang="en-US" sz="3600" b="1">
                <a:solidFill>
                  <a:srgbClr val="FF0000"/>
                </a:solidFill>
                <a:latin typeface="Arial" panose="020b0604020202020204" pitchFamily="34" charset="0"/>
                <a:ea typeface="思源黑体 CN Heavy" panose="020b0a00000000000000" pitchFamily="34" charset="-122"/>
              </a:rPr>
              <a:t>   趁机                送厚礼                 当权                                             </a:t>
            </a:r>
          </a:p>
          <a:p>
            <a:pPr>
              <a:lnSpc>
                <a:spcPts val="5025"/>
              </a:lnSpc>
            </a:pPr>
            <a:r>
              <a:rPr lang="zh-CN" altLang="en-US" sz="3600" b="1">
                <a:solidFill>
                  <a:srgbClr val="FF0000"/>
                </a:solidFill>
                <a:latin typeface="Arial" panose="020b0604020202020204" pitchFamily="34" charset="0"/>
                <a:ea typeface="思源黑体 CN Heavy" panose="020b0a00000000000000" pitchFamily="34" charset="-122"/>
              </a:rPr>
              <a:t>             说假话                                          状语后置</a:t>
            </a:r>
          </a:p>
          <a:p>
            <a:pPr>
              <a:lnSpc>
                <a:spcPts val="5025"/>
              </a:lnSpc>
            </a:pPr>
            <a:r>
              <a:rPr lang="zh-CN" altLang="en-US" sz="3600" b="1">
                <a:solidFill>
                  <a:srgbClr val="FF0000"/>
                </a:solidFill>
                <a:latin typeface="Arial" panose="020b0604020202020204" pitchFamily="34" charset="0"/>
                <a:ea typeface="思源黑体 CN Heavy" panose="020b0a00000000000000" pitchFamily="34" charset="-122"/>
              </a:rPr>
              <a:t>         最终       听信                     又         释放          离开</a:t>
            </a:r>
          </a:p>
          <a:p>
            <a:pPr>
              <a:lnSpc>
                <a:spcPts val="5025"/>
              </a:lnSpc>
            </a:pPr>
            <a:r>
              <a:rPr lang="zh-CN" altLang="en-US" sz="3600" b="1">
                <a:solidFill>
                  <a:srgbClr val="FF0000"/>
                </a:solidFill>
                <a:latin typeface="Arial" panose="020b0604020202020204" pitchFamily="34" charset="0"/>
                <a:ea typeface="思源黑体 CN Heavy" panose="020b0a00000000000000" pitchFamily="34" charset="-122"/>
              </a:rPr>
              <a:t>                    这时候                 已经                      再                                </a:t>
            </a:r>
          </a:p>
          <a:p>
            <a:pPr>
              <a:lnSpc>
                <a:spcPts val="5025"/>
              </a:lnSpc>
            </a:pPr>
            <a:r>
              <a:rPr lang="zh-CN" altLang="en-US" sz="3600" b="1">
                <a:solidFill>
                  <a:srgbClr val="FF0000"/>
                </a:solidFill>
                <a:latin typeface="Arial" panose="020b0604020202020204" pitchFamily="34" charset="0"/>
                <a:ea typeface="思源黑体 CN Heavy" panose="020b0a00000000000000" pitchFamily="34" charset="-122"/>
              </a:rPr>
              <a:t>        出使                        回来            劝谏  </a:t>
            </a:r>
          </a:p>
          <a:p>
            <a:pPr>
              <a:lnSpc>
                <a:spcPts val="5025"/>
              </a:lnSpc>
            </a:pPr>
            <a:r>
              <a:rPr lang="zh-CN" altLang="en-US" sz="3600" b="1">
                <a:solidFill>
                  <a:srgbClr val="FF0000"/>
                </a:solidFill>
                <a:latin typeface="Arial" panose="020b0604020202020204" pitchFamily="34" charset="0"/>
                <a:ea typeface="思源黑体 CN Heavy" panose="020b0a00000000000000" pitchFamily="34" charset="-122"/>
              </a:rPr>
              <a:t>                                                           追上，赶上                                 </a:t>
            </a:r>
          </a:p>
        </p:txBody>
      </p:sp>
    </p:spTree>
    <p:custDataLst>
      <p:tags r:id="rId5"/>
    </p:custDataLst>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0" name="图片 9"/>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l="17595" t="5333" r="21938" b="65333"/>
          <a:stretch>
            <a:fillRect/>
          </a:stretch>
        </p:blipFill>
        <p:spPr>
          <a:xfrm flipH="1">
            <a:off x="10427264" y="323497"/>
            <a:ext cx="1319672" cy="782320"/>
          </a:xfrm>
          <a:prstGeom prst="rect">
            <a:avLst/>
          </a:prstGeom>
        </p:spPr>
      </p:pic>
      <p:sp>
        <p:nvSpPr>
          <p:cNvPr id="3" name="文本框 2"/>
          <p:cNvSpPr txBox="1"/>
          <p:nvPr>
            <p:custDataLst>
              <p:tags r:id="rId6"/>
            </p:custDataLst>
          </p:nvPr>
        </p:nvSpPr>
        <p:spPr>
          <a:xfrm>
            <a:off x="726369" y="323497"/>
            <a:ext cx="2104390" cy="583565"/>
          </a:xfrm>
          <a:prstGeom prst="rect">
            <a:avLst/>
          </a:prstGeom>
          <a:solidFill>
            <a:schemeClr val="bg1"/>
          </a:solidFill>
        </p:spPr>
        <p:txBody>
          <a:bodyPr wrap="square" rtlCol="0">
            <a:spAutoFit/>
          </a:bodyPr>
          <a:lstStyle/>
          <a:p>
            <a:r>
              <a:rPr lang="zh-CN" altLang="en-US" sz="3200" b="1">
                <a:latin typeface="思源黑体 CN Heavy" panose="020b0a00000000000000" pitchFamily="34" charset="-122"/>
                <a:ea typeface="思源黑体 CN Heavy" panose="020b0a00000000000000" pitchFamily="34" charset="-122"/>
              </a:rPr>
              <a:t>新课导入</a:t>
            </a:r>
          </a:p>
        </p:txBody>
      </p:sp>
      <p:sp>
        <p:nvSpPr>
          <p:cNvPr id="4" name="文本框 3"/>
          <p:cNvSpPr txBox="1"/>
          <p:nvPr>
            <p:custDataLst>
              <p:tags r:id="rId7"/>
            </p:custDataLst>
          </p:nvPr>
        </p:nvSpPr>
        <p:spPr>
          <a:xfrm>
            <a:off x="3476625" y="1105817"/>
            <a:ext cx="7877175" cy="4093428"/>
          </a:xfrm>
          <a:prstGeom prst="rect">
            <a:avLst/>
          </a:prstGeom>
          <a:noFill/>
          <a:ln>
            <a:noFill/>
          </a:ln>
        </p:spPr>
        <p:txBody>
          <a:bodyPr wrap="square" rtlCol="0">
            <a:spAutoFit/>
          </a:bodyPr>
          <a:lstStyle/>
          <a:p>
            <a:r>
              <a:rPr lang="zh-CN" altLang="en-US" sz="2800" b="1">
                <a:solidFill>
                  <a:srgbClr val="C00000"/>
                </a:solidFill>
                <a:latin typeface="庞门正道粗书体" panose="02010600030101010101" pitchFamily="2" charset="-122"/>
                <a:ea typeface="庞门正道粗书体" panose="02010600030101010101" pitchFamily="2" charset="-122"/>
              </a:rPr>
              <a:t>夫《诗》《书》隐约者，欲遂其志之思也。</a:t>
            </a:r>
            <a:endParaRPr lang="en-US" altLang="zh-CN" sz="2800" b="1">
              <a:solidFill>
                <a:srgbClr val="C00000"/>
              </a:solidFill>
              <a:latin typeface="庞门正道粗书体" panose="02010600030101010101" pitchFamily="2" charset="-122"/>
              <a:ea typeface="庞门正道粗书体" panose="02010600030101010101" pitchFamily="2" charset="-122"/>
            </a:endParaRPr>
          </a:p>
          <a:p>
            <a:r>
              <a:rPr lang="zh-CN" altLang="en-US" sz="2800" b="1">
                <a:solidFill>
                  <a:srgbClr val="C00000"/>
                </a:solidFill>
                <a:latin typeface="庞门正道粗书体" panose="02010600030101010101" pitchFamily="2" charset="-122"/>
                <a:ea typeface="庞门正道粗书体" panose="02010600030101010101" pitchFamily="2" charset="-122"/>
              </a:rPr>
              <a:t>昔西伯拘羑</a:t>
            </a:r>
            <a:r>
              <a:rPr lang="en-US" altLang="zh-CN" b="0" i="0" err="1">
                <a:solidFill>
                  <a:srgbClr val="C00000"/>
                </a:solidFill>
                <a:effectLst/>
                <a:latin typeface="庞门正道粗书体" panose="02010600030101010101" pitchFamily="2" charset="-122"/>
                <a:ea typeface="庞门正道粗书体" panose="02010600030101010101" pitchFamily="2" charset="-122"/>
              </a:rPr>
              <a:t>yǒu</a:t>
            </a:r>
            <a:r>
              <a:rPr lang="en-US" altLang="zh-CN" sz="2800" b="0" i="0">
                <a:solidFill>
                  <a:srgbClr val="C00000"/>
                </a:solidFill>
                <a:effectLst/>
                <a:latin typeface="庞门正道粗书体" panose="02010600030101010101" pitchFamily="2" charset="-122"/>
                <a:ea typeface="庞门正道粗书体" panose="02010600030101010101" pitchFamily="2" charset="-122"/>
              </a:rPr>
              <a:t> </a:t>
            </a:r>
            <a:r>
              <a:rPr lang="zh-CN" altLang="en-US" sz="2800" b="1">
                <a:solidFill>
                  <a:srgbClr val="C00000"/>
                </a:solidFill>
                <a:latin typeface="庞门正道粗书体" panose="02010600030101010101" pitchFamily="2" charset="-122"/>
                <a:ea typeface="庞门正道粗书体" panose="02010600030101010101" pitchFamily="2" charset="-122"/>
              </a:rPr>
              <a:t>里，演《周易》；</a:t>
            </a:r>
            <a:endParaRPr lang="en-US" altLang="zh-CN" sz="2800" b="1">
              <a:solidFill>
                <a:srgbClr val="C00000"/>
              </a:solidFill>
              <a:latin typeface="庞门正道粗书体" panose="02010600030101010101" pitchFamily="2" charset="-122"/>
              <a:ea typeface="庞门正道粗书体" panose="02010600030101010101" pitchFamily="2" charset="-122"/>
            </a:endParaRPr>
          </a:p>
          <a:p>
            <a:r>
              <a:rPr lang="zh-CN" altLang="en-US" sz="2800" b="1">
                <a:solidFill>
                  <a:srgbClr val="C00000"/>
                </a:solidFill>
                <a:latin typeface="庞门正道粗书体" panose="02010600030101010101" pitchFamily="2" charset="-122"/>
                <a:ea typeface="庞门正道粗书体" panose="02010600030101010101" pitchFamily="2" charset="-122"/>
              </a:rPr>
              <a:t>孔子厄陈蔡，作《春秋》；</a:t>
            </a:r>
            <a:endParaRPr lang="en-US" altLang="zh-CN" sz="2800" b="1">
              <a:solidFill>
                <a:srgbClr val="C00000"/>
              </a:solidFill>
              <a:latin typeface="庞门正道粗书体" panose="02010600030101010101" pitchFamily="2" charset="-122"/>
              <a:ea typeface="庞门正道粗书体" panose="02010600030101010101" pitchFamily="2" charset="-122"/>
            </a:endParaRPr>
          </a:p>
          <a:p>
            <a:r>
              <a:rPr lang="zh-CN" altLang="en-US" sz="2800" b="1">
                <a:solidFill>
                  <a:srgbClr val="C00000"/>
                </a:solidFill>
                <a:latin typeface="庞门正道粗书体" panose="02010600030101010101" pitchFamily="2" charset="-122"/>
                <a:ea typeface="庞门正道粗书体" panose="02010600030101010101" pitchFamily="2" charset="-122"/>
              </a:rPr>
              <a:t>屈原放逐，著《离骚》；</a:t>
            </a:r>
            <a:endParaRPr lang="en-US" altLang="zh-CN" sz="2800" b="1">
              <a:solidFill>
                <a:srgbClr val="C00000"/>
              </a:solidFill>
              <a:latin typeface="庞门正道粗书体" panose="02010600030101010101" pitchFamily="2" charset="-122"/>
              <a:ea typeface="庞门正道粗书体" panose="02010600030101010101" pitchFamily="2" charset="-122"/>
            </a:endParaRPr>
          </a:p>
          <a:p>
            <a:r>
              <a:rPr lang="zh-CN" altLang="en-US" sz="2800" b="1">
                <a:solidFill>
                  <a:srgbClr val="C00000"/>
                </a:solidFill>
                <a:latin typeface="庞门正道粗书体" panose="02010600030101010101" pitchFamily="2" charset="-122"/>
                <a:ea typeface="庞门正道粗书体" panose="02010600030101010101" pitchFamily="2" charset="-122"/>
              </a:rPr>
              <a:t>左丘失明，厥有《国语》；</a:t>
            </a:r>
            <a:endParaRPr lang="en-US" altLang="zh-CN" sz="2800" b="1">
              <a:solidFill>
                <a:srgbClr val="C00000"/>
              </a:solidFill>
              <a:latin typeface="庞门正道粗书体" panose="02010600030101010101" pitchFamily="2" charset="-122"/>
              <a:ea typeface="庞门正道粗书体" panose="02010600030101010101" pitchFamily="2" charset="-122"/>
            </a:endParaRPr>
          </a:p>
          <a:p>
            <a:r>
              <a:rPr lang="zh-CN" altLang="en-US" sz="2800" b="1">
                <a:solidFill>
                  <a:srgbClr val="C00000"/>
                </a:solidFill>
                <a:latin typeface="庞门正道粗书体" panose="02010600030101010101" pitchFamily="2" charset="-122"/>
                <a:ea typeface="庞门正道粗书体" panose="02010600030101010101" pitchFamily="2" charset="-122"/>
              </a:rPr>
              <a:t>孙子膑脚，而论《兵法》；</a:t>
            </a:r>
            <a:endParaRPr lang="en-US" altLang="zh-CN" sz="2800" b="1">
              <a:solidFill>
                <a:srgbClr val="C00000"/>
              </a:solidFill>
              <a:latin typeface="庞门正道粗书体" panose="02010600030101010101" pitchFamily="2" charset="-122"/>
              <a:ea typeface="庞门正道粗书体" panose="02010600030101010101" pitchFamily="2" charset="-122"/>
            </a:endParaRPr>
          </a:p>
          <a:p>
            <a:r>
              <a:rPr lang="zh-CN" altLang="en-US" sz="2800" b="1">
                <a:solidFill>
                  <a:srgbClr val="C00000"/>
                </a:solidFill>
                <a:latin typeface="庞门正道粗书体" panose="02010600030101010101" pitchFamily="2" charset="-122"/>
                <a:ea typeface="庞门正道粗书体" panose="02010600030101010101" pitchFamily="2" charset="-122"/>
              </a:rPr>
              <a:t>不韦迁蜀，世传《吕览》；</a:t>
            </a:r>
            <a:endParaRPr lang="en-US" altLang="zh-CN" sz="2800" b="1">
              <a:solidFill>
                <a:srgbClr val="C00000"/>
              </a:solidFill>
              <a:latin typeface="庞门正道粗书体" panose="02010600030101010101" pitchFamily="2" charset="-122"/>
              <a:ea typeface="庞门正道粗书体" panose="02010600030101010101" pitchFamily="2" charset="-122"/>
            </a:endParaRPr>
          </a:p>
          <a:p>
            <a:r>
              <a:rPr lang="zh-CN" altLang="en-US" sz="2800" b="1">
                <a:solidFill>
                  <a:srgbClr val="C00000"/>
                </a:solidFill>
                <a:latin typeface="庞门正道粗书体" panose="02010600030101010101" pitchFamily="2" charset="-122"/>
                <a:ea typeface="庞门正道粗书体" panose="02010600030101010101" pitchFamily="2" charset="-122"/>
              </a:rPr>
              <a:t>韩非囚秦，《说难》</a:t>
            </a:r>
            <a:r>
              <a:rPr lang="en-US" altLang="zh-CN" sz="2800" b="0" i="0">
                <a:solidFill>
                  <a:srgbClr val="C00000"/>
                </a:solidFill>
                <a:effectLst/>
                <a:latin typeface="庞门正道粗书体" panose="02010600030101010101" pitchFamily="2" charset="-122"/>
                <a:ea typeface="庞门正道粗书体" panose="02010600030101010101" pitchFamily="2" charset="-122"/>
              </a:rPr>
              <a:t> </a:t>
            </a:r>
            <a:r>
              <a:rPr lang="en-US" altLang="zh-CN" sz="1400" b="0" i="0">
                <a:solidFill>
                  <a:srgbClr val="C00000"/>
                </a:solidFill>
                <a:effectLst/>
                <a:latin typeface="庞门正道粗书体" panose="02010600030101010101" pitchFamily="2" charset="-122"/>
                <a:ea typeface="庞门正道粗书体" panose="02010600030101010101" pitchFamily="2" charset="-122"/>
              </a:rPr>
              <a:t> (shuì nán) </a:t>
            </a:r>
            <a:r>
              <a:rPr lang="zh-CN" altLang="en-US" sz="2800" b="1">
                <a:solidFill>
                  <a:srgbClr val="C00000"/>
                </a:solidFill>
                <a:latin typeface="庞门正道粗书体" panose="02010600030101010101" pitchFamily="2" charset="-122"/>
                <a:ea typeface="庞门正道粗书体" panose="02010600030101010101" pitchFamily="2" charset="-122"/>
              </a:rPr>
              <a:t>《孤愤》；</a:t>
            </a:r>
            <a:endParaRPr lang="en-US" altLang="zh-CN" sz="2800" b="1">
              <a:solidFill>
                <a:srgbClr val="C00000"/>
              </a:solidFill>
              <a:latin typeface="庞门正道粗书体" panose="02010600030101010101" pitchFamily="2" charset="-122"/>
              <a:ea typeface="庞门正道粗书体" panose="02010600030101010101" pitchFamily="2" charset="-122"/>
            </a:endParaRPr>
          </a:p>
          <a:p>
            <a:r>
              <a:rPr lang="zh-CN" altLang="en-US" sz="2800" b="1">
                <a:solidFill>
                  <a:srgbClr val="C00000"/>
                </a:solidFill>
                <a:latin typeface="庞门正道粗书体" panose="02010600030101010101" pitchFamily="2" charset="-122"/>
                <a:ea typeface="庞门正道粗书体" panose="02010600030101010101" pitchFamily="2" charset="-122"/>
              </a:rPr>
              <a:t>《诗》三百篇，大抵贤圣发愤之所为作也。</a:t>
            </a:r>
          </a:p>
        </p:txBody>
      </p:sp>
      <p:pic>
        <p:nvPicPr>
          <p:cNvPr id="2" name="图片 1">
            <a:extLst>
              <a:ext uri="{FF2B5EF4-FFF2-40B4-BE49-F238E27FC236}">
                <a16:creationId xmlns:a16="http://schemas.microsoft.com/office/drawing/2014/main" id="{F35CE7BB-74DB-2DAC-EFB1-45BE0199A455}"/>
              </a:ext>
            </a:extLst>
          </p:cNvPr>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949572" y="3543300"/>
            <a:ext cx="3314700" cy="3314700"/>
          </a:xfrm>
          <a:prstGeom prst="rect">
            <a:avLst/>
          </a:prstGeom>
        </p:spPr>
      </p:pic>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349250" y="114300"/>
            <a:ext cx="11691938" cy="6630988"/>
          </a:xfrm>
          <a:prstGeom prst="rect">
            <a:avLst/>
          </a:prstGeom>
          <a:noFill/>
          <a:ln w="9525">
            <a:noFill/>
          </a:ln>
        </p:spPr>
        <p:txBody>
          <a:bodyPr>
            <a:spAutoFit/>
          </a:bodyPr>
          <a:lstStyle/>
          <a:p>
            <a:pPr marR="0" indent="267970" defTabSz="914400">
              <a:lnSpc>
                <a:spcPts val="5100"/>
              </a:lnSpc>
              <a:buClrTx/>
              <a:buSzTx/>
              <a:buFontTx/>
              <a:defRPr/>
            </a:pPr>
            <a:r>
              <a:rPr kumimoji="0" lang="en-US" altLang="zh-CN" sz="4000" b="1" kern="1200" cap="none" spc="0" normalizeH="0" baseline="0" noProof="1">
                <a:latin typeface="Arial" panose="020b0604020202020204" pitchFamily="34" charset="0"/>
                <a:ea typeface="思源黑体 CN Heavy" panose="020b0a00000000000000" pitchFamily="34" charset="-122"/>
                <a:cs typeface="+mn-cs"/>
              </a:rPr>
              <a:t>  </a:t>
            </a:r>
            <a:r>
              <a:rPr kumimoji="0" lang="en-US" altLang="zh-CN" sz="40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其后诸侯共击楚，大</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破</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              )之，杀其将唐眜。</a:t>
            </a:r>
            <a:endParaRPr kumimoji="0" lang="zh-CN" alt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endParaRPr>
          </a:p>
          <a:p>
            <a:pPr marR="0" indent="267970" defTabSz="914400">
              <a:lnSpc>
                <a:spcPts val="5100"/>
              </a:lnSpc>
              <a:buClrTx/>
              <a:buSzTx/>
              <a:buFontTx/>
              <a:defRPr/>
            </a:pP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时秦昭王与楚</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婚</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)，欲与怀王</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会</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)。怀王欲行，屈平曰：“</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秦，虎狼之国</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（句式</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，不可信。不如</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毋</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)行。”怀王</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稚子</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)子兰劝王</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行</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奈何</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）绝秦</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欢</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)！”怀王</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卒</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）行。入武关，秦</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伏</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)兵</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绝</a:t>
            </a:r>
            <a:r>
              <a:rPr kumimoji="0" lang="zh-CN" altLang="en-US" sz="3600" b="1" kern="1200" cap="none" spc="0" normalizeH="0" baseline="0" noProof="1">
                <a:solidFill>
                  <a:srgbClr val="FF0000"/>
                </a:solidFill>
                <a:latin typeface="Arial" panose="020b0604020202020204" pitchFamily="34" charset="0"/>
                <a:ea typeface="思源黑体 CN Heavy" panose="020b0a00000000000000" pitchFamily="34" charset="-122"/>
                <a:cs typeface="+mn-cs"/>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)其后，</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因</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留</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)怀王，以求割地。怀王怒，不</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听</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)。③</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亡</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走</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）赵，赵不</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内</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）。复</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之</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）秦，</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竟</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）死于秦而归葬。</a:t>
            </a:r>
            <a:endParaRPr kumimoji="0" lang="zh-CN" alt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endParaRPr>
          </a:p>
        </p:txBody>
      </p:sp>
      <p:sp>
        <p:nvSpPr>
          <p:cNvPr id="3" name="文本框 2"/>
          <p:cNvSpPr txBox="1"/>
          <p:nvPr>
            <p:custDataLst>
              <p:tags r:id="rId4"/>
            </p:custDataLst>
          </p:nvPr>
        </p:nvSpPr>
        <p:spPr>
          <a:xfrm>
            <a:off x="0" y="114300"/>
            <a:ext cx="12433300" cy="6657975"/>
          </a:xfrm>
          <a:prstGeom prst="rect">
            <a:avLst/>
          </a:prstGeom>
          <a:noFill/>
        </p:spPr>
        <p:txBody>
          <a:bodyPr>
            <a:spAutoFit/>
          </a:bodyPr>
          <a:lstStyle/>
          <a:p>
            <a:pPr marR="0" defTabSz="914400">
              <a:lnSpc>
                <a:spcPts val="5120"/>
              </a:lnSpc>
              <a:buClrTx/>
              <a:buSzTx/>
              <a:buFontTx/>
              <a:defRPr/>
            </a:pPr>
            <a:r>
              <a:rPr kumimoji="0" lang="en-US" altLang="zh-CN" sz="3600" b="1" kern="1200" cap="none" spc="0" normalizeH="0" baseline="0" noProof="1">
                <a:solidFill>
                  <a:srgbClr val="FF0000"/>
                </a:solidFill>
                <a:latin typeface="Arial" panose="020b0604020202020204" pitchFamily="34" charset="0"/>
                <a:ea typeface="思源黑体 CN Heavy" panose="020b0a00000000000000" pitchFamily="34" charset="-122"/>
                <a:cs typeface="+mn-cs"/>
              </a:rPr>
              <a:t> </a:t>
            </a:r>
            <a:r>
              <a:rPr kumimoji="0" lang="zh-CN" altLang="en-US" sz="3600" b="1" kern="1200" cap="none" spc="0" normalizeH="0" baseline="0" noProof="1">
                <a:solidFill>
                  <a:srgbClr val="FF0000"/>
                </a:solidFill>
                <a:latin typeface="Arial" panose="020b0604020202020204" pitchFamily="34" charset="0"/>
                <a:ea typeface="思源黑体 CN Heavy" panose="020b0a00000000000000" pitchFamily="34" charset="-122"/>
                <a:cs typeface="+mn-cs"/>
              </a:rPr>
              <a:t>   </a:t>
            </a:r>
            <a:r>
              <a:rPr kumimoji="0" lang="en-US" altLang="zh-CN" sz="3600" b="1" kern="1200" cap="none" spc="0" normalizeH="0" baseline="0" noProof="1">
                <a:solidFill>
                  <a:srgbClr val="FF0000"/>
                </a:solidFill>
                <a:latin typeface="Arial" panose="020b0604020202020204" pitchFamily="34" charset="0"/>
                <a:ea typeface="思源黑体 CN Heavy" panose="020b0a00000000000000" pitchFamily="34" charset="-122"/>
                <a:cs typeface="+mn-cs"/>
              </a:rPr>
              <a:t>                                            </a:t>
            </a:r>
            <a:r>
              <a:rPr kumimoji="0" lang="zh-CN" altLang="en-US" sz="3600" b="1" kern="1200" cap="none" spc="0" normalizeH="0" baseline="0" noProof="1">
                <a:solidFill>
                  <a:srgbClr val="FF0000"/>
                </a:solidFill>
                <a:latin typeface="Arial" panose="020b0604020202020204" pitchFamily="34" charset="0"/>
                <a:ea typeface="思源黑体 CN Heavy" panose="020b0a00000000000000" pitchFamily="34" charset="-122"/>
                <a:cs typeface="+mn-cs"/>
              </a:rPr>
              <a:t>败，打败</a:t>
            </a:r>
          </a:p>
          <a:p>
            <a:pPr marR="0" defTabSz="914400">
              <a:lnSpc>
                <a:spcPts val="5120"/>
              </a:lnSpc>
              <a:buClrTx/>
              <a:buSzTx/>
              <a:buFontTx/>
              <a:defRPr/>
            </a:pPr>
            <a:r>
              <a:rPr kumimoji="0" lang="zh-CN" altLang="en-US" sz="3600" b="1" kern="1200" cap="none" spc="0" normalizeH="0" baseline="0" noProof="1">
                <a:solidFill>
                  <a:srgbClr val="FF0000"/>
                </a:solidFill>
                <a:latin typeface="Arial" panose="020b0604020202020204" pitchFamily="34" charset="0"/>
                <a:ea typeface="思源黑体 CN Heavy" panose="020b0a00000000000000" pitchFamily="34" charset="-122"/>
                <a:cs typeface="+mn-cs"/>
              </a:rPr>
              <a:t>                                      通婚，联姻                           会晤</a:t>
            </a:r>
          </a:p>
          <a:p>
            <a:pPr marR="0" defTabSz="914400">
              <a:lnSpc>
                <a:spcPts val="5120"/>
              </a:lnSpc>
              <a:buClrTx/>
              <a:buSzTx/>
              <a:buFontTx/>
              <a:defRPr/>
            </a:pPr>
            <a:r>
              <a:rPr kumimoji="0" lang="zh-CN" altLang="en-US" sz="3600" b="1" kern="1200" cap="none" spc="0" normalizeH="0" baseline="0" noProof="1">
                <a:solidFill>
                  <a:srgbClr val="FF0000"/>
                </a:solidFill>
                <a:latin typeface="Arial" panose="020b0604020202020204" pitchFamily="34" charset="0"/>
                <a:ea typeface="思源黑体 CN Heavy" panose="020b0a00000000000000" pitchFamily="34" charset="-122"/>
                <a:cs typeface="+mn-cs"/>
              </a:rPr>
              <a:t>                                                                         判断句</a:t>
            </a:r>
            <a:endPar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endParaRPr>
          </a:p>
          <a:p>
            <a:pPr marR="0" defTabSz="914400">
              <a:lnSpc>
                <a:spcPts val="5120"/>
              </a:lnSpc>
              <a:buClrTx/>
              <a:buSzTx/>
              <a:buFontTx/>
              <a:defRPr/>
            </a:pPr>
            <a:r>
              <a:rPr kumimoji="0" lang="zh-CN" altLang="en-US" sz="3600" b="1" kern="1200" cap="none" spc="0" normalizeH="0" baseline="0" noProof="1">
                <a:solidFill>
                  <a:srgbClr val="FF0000"/>
                </a:solidFill>
                <a:latin typeface="Arial" panose="020b0604020202020204" pitchFamily="34" charset="0"/>
                <a:ea typeface="思源黑体 CN Heavy" panose="020b0a00000000000000" pitchFamily="34" charset="-122"/>
                <a:cs typeface="+mn-cs"/>
              </a:rPr>
              <a:t>                              不 要                             小儿子</a:t>
            </a:r>
          </a:p>
          <a:p>
            <a:pPr marR="0" defTabSz="914400">
              <a:lnSpc>
                <a:spcPts val="5120"/>
              </a:lnSpc>
              <a:buClrTx/>
              <a:buSzTx/>
              <a:buFontTx/>
              <a:defRPr/>
            </a:pPr>
            <a:r>
              <a:rPr kumimoji="0" lang="zh-CN" altLang="en-US" sz="3600" b="1" kern="1200" cap="none" spc="0" normalizeH="0" baseline="0" noProof="1">
                <a:solidFill>
                  <a:srgbClr val="FF0000"/>
                </a:solidFill>
                <a:latin typeface="Arial" panose="020b0604020202020204" pitchFamily="34" charset="0"/>
                <a:ea typeface="思源黑体 CN Heavy" panose="020b0a00000000000000" pitchFamily="34" charset="-122"/>
                <a:cs typeface="+mn-cs"/>
              </a:rPr>
              <a:t>             前去                      为什么               友好关系</a:t>
            </a:r>
          </a:p>
          <a:p>
            <a:pPr marR="0" defTabSz="914400">
              <a:lnSpc>
                <a:spcPts val="5120"/>
              </a:lnSpc>
              <a:buClrTx/>
              <a:buSzTx/>
              <a:buFontTx/>
              <a:defRPr/>
            </a:pPr>
            <a:r>
              <a:rPr kumimoji="0" lang="zh-CN" altLang="en-US" sz="3600" b="1" kern="1200" cap="none" spc="0" normalizeH="0" baseline="0" noProof="1">
                <a:solidFill>
                  <a:srgbClr val="FF0000"/>
                </a:solidFill>
                <a:latin typeface="Arial" panose="020b0604020202020204" pitchFamily="34" charset="0"/>
                <a:ea typeface="思源黑体 CN Heavy" panose="020b0a00000000000000" pitchFamily="34" charset="-122"/>
                <a:cs typeface="+mn-cs"/>
              </a:rPr>
              <a:t>                   最终                                     埋 伏             </a:t>
            </a:r>
          </a:p>
          <a:p>
            <a:pPr marR="0" defTabSz="914400">
              <a:lnSpc>
                <a:spcPts val="5120"/>
              </a:lnSpc>
              <a:buClrTx/>
              <a:buSzTx/>
              <a:buFontTx/>
              <a:defRPr/>
            </a:pPr>
            <a:r>
              <a:rPr kumimoji="0" lang="zh-CN" altLang="en-US" sz="3600" b="1" kern="1200" cap="none" spc="0" normalizeH="0" baseline="0" noProof="1">
                <a:solidFill>
                  <a:srgbClr val="FF0000"/>
                </a:solidFill>
                <a:latin typeface="Arial" panose="020b0604020202020204" pitchFamily="34" charset="0"/>
                <a:ea typeface="思源黑体 CN Heavy" panose="020b0a00000000000000" pitchFamily="34" charset="-122"/>
                <a:cs typeface="+mn-cs"/>
              </a:rPr>
              <a:t>      断绝                      于是           扣留</a:t>
            </a:r>
          </a:p>
          <a:p>
            <a:pPr marR="0" defTabSz="914400">
              <a:lnSpc>
                <a:spcPts val="5120"/>
              </a:lnSpc>
              <a:buClrTx/>
              <a:buSzTx/>
              <a:buFontTx/>
              <a:defRPr/>
            </a:pPr>
            <a:r>
              <a:rPr kumimoji="0" lang="zh-CN" altLang="en-US" sz="3600" b="1" kern="1200" cap="none" spc="0" normalizeH="0" baseline="0" noProof="1">
                <a:solidFill>
                  <a:srgbClr val="FF0000"/>
                </a:solidFill>
                <a:latin typeface="Arial" panose="020b0604020202020204" pitchFamily="34" charset="0"/>
                <a:ea typeface="思源黑体 CN Heavy" panose="020b0a00000000000000" pitchFamily="34" charset="-122"/>
                <a:cs typeface="+mn-cs"/>
              </a:rPr>
              <a:t>                             答应                 逃跑            逃跑</a:t>
            </a:r>
          </a:p>
          <a:p>
            <a:pPr marR="0" defTabSz="914400">
              <a:lnSpc>
                <a:spcPts val="5120"/>
              </a:lnSpc>
              <a:buClrTx/>
              <a:buSzTx/>
              <a:buFontTx/>
              <a:defRPr/>
            </a:pPr>
            <a:r>
              <a:rPr kumimoji="0" lang="zh-CN" altLang="en-US" sz="3600" b="1" kern="1200" cap="none" spc="0" normalizeH="0" baseline="0" noProof="1">
                <a:solidFill>
                  <a:srgbClr val="FF0000"/>
                </a:solidFill>
                <a:latin typeface="Arial" panose="020b0604020202020204" pitchFamily="34" charset="0"/>
                <a:ea typeface="思源黑体 CN Heavy" panose="020b0a00000000000000" pitchFamily="34" charset="-122"/>
                <a:cs typeface="+mn-cs"/>
              </a:rPr>
              <a:t>                 同</a:t>
            </a:r>
            <a:r>
              <a:rPr kumimoji="0" lang="en-US" altLang="zh-CN" sz="3600" b="1" kern="1200" cap="none" spc="0" normalizeH="0" baseline="0" noProof="1">
                <a:solidFill>
                  <a:srgbClr val="FF0000"/>
                </a:solidFill>
                <a:latin typeface="Arial" panose="020b0604020202020204" pitchFamily="34" charset="0"/>
                <a:ea typeface="思源黑体 CN Heavy" panose="020b0a00000000000000" pitchFamily="34" charset="-122"/>
                <a:cs typeface="+mn-cs"/>
              </a:rPr>
              <a:t>“</a:t>
            </a:r>
            <a:r>
              <a:rPr kumimoji="0" lang="zh-CN" altLang="en-US" sz="3600" b="1" kern="1200" cap="none" spc="0" normalizeH="0" baseline="0" noProof="1">
                <a:solidFill>
                  <a:srgbClr val="FF0000"/>
                </a:solidFill>
                <a:latin typeface="Arial" panose="020b0604020202020204" pitchFamily="34" charset="0"/>
                <a:ea typeface="思源黑体 CN Heavy" panose="020b0a00000000000000" pitchFamily="34" charset="-122"/>
                <a:cs typeface="+mn-cs"/>
              </a:rPr>
              <a:t>纳</a:t>
            </a:r>
            <a:r>
              <a:rPr kumimoji="0" lang="en-US" altLang="zh-CN" sz="3600" b="1" kern="1200" cap="none" spc="0" normalizeH="0" baseline="0" noProof="1">
                <a:solidFill>
                  <a:srgbClr val="FF0000"/>
                </a:solidFill>
                <a:latin typeface="Arial" panose="020b0604020202020204" pitchFamily="34" charset="0"/>
                <a:ea typeface="思源黑体 CN Heavy" panose="020b0a00000000000000" pitchFamily="34" charset="-122"/>
                <a:cs typeface="+mn-cs"/>
              </a:rPr>
              <a:t>”</a:t>
            </a:r>
            <a:r>
              <a:rPr kumimoji="0" lang="zh-CN" altLang="en-US" sz="3600" b="1" kern="1200" cap="none" spc="0" normalizeH="0" baseline="0" noProof="1">
                <a:solidFill>
                  <a:srgbClr val="FF0000"/>
                </a:solidFill>
                <a:latin typeface="Arial" panose="020b0604020202020204" pitchFamily="34" charset="0"/>
                <a:ea typeface="思源黑体 CN Heavy" panose="020b0a00000000000000" pitchFamily="34" charset="-122"/>
                <a:cs typeface="+mn-cs"/>
              </a:rPr>
              <a:t>接纳                     到</a:t>
            </a:r>
          </a:p>
          <a:p>
            <a:pPr marR="0" defTabSz="914400">
              <a:lnSpc>
                <a:spcPts val="5120"/>
              </a:lnSpc>
              <a:buClrTx/>
              <a:buSzTx/>
              <a:buFontTx/>
              <a:defRPr/>
            </a:pPr>
            <a:r>
              <a:rPr kumimoji="0" lang="zh-CN" altLang="en-US" sz="3600" b="1" kern="1200" cap="none" spc="0" normalizeH="0" baseline="0" noProof="1">
                <a:solidFill>
                  <a:srgbClr val="FF0000"/>
                </a:solidFill>
                <a:latin typeface="Arial" panose="020b0604020202020204" pitchFamily="34" charset="0"/>
                <a:ea typeface="思源黑体 CN Heavy" panose="020b0a00000000000000" pitchFamily="34" charset="-122"/>
                <a:cs typeface="+mn-cs"/>
              </a:rPr>
              <a:t>          最后</a:t>
            </a:r>
          </a:p>
        </p:txBody>
      </p:sp>
    </p:spTree>
    <p:custDataLst>
      <p:tags r:id="rId5"/>
    </p:custDataLst>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译文</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9" name="文本框 8"/>
          <p:cNvSpPr txBox="1"/>
          <p:nvPr>
            <p:custDataLst>
              <p:tags r:id="rId6"/>
            </p:custDataLst>
          </p:nvPr>
        </p:nvSpPr>
        <p:spPr>
          <a:xfrm>
            <a:off x="643633" y="1027497"/>
            <a:ext cx="9339209" cy="4541243"/>
          </a:xfrm>
          <a:prstGeom prst="rect">
            <a:avLst/>
          </a:prstGeom>
          <a:noFill/>
        </p:spPr>
        <p:txBody>
          <a:bodyPr wrap="square">
            <a:spAutoFit/>
          </a:bodyPr>
          <a:lstStyle/>
          <a:p>
            <a:pPr marL="0" marR="0" lvl="0" indent="0" algn="l" defTabSz="0" rtl="0" eaLnBrk="1" fontAlgn="auto" latinLnBrk="0" hangingPunct="1">
              <a:lnSpc>
                <a:spcPct val="13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     </a:t>
            </a:r>
            <a:r>
              <a:rPr kumimoji="0" lang="zh-CN" altLang="en-US"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第二年，秦国割汉中之地与楚国讲和。楚王说：“我不愿得到土地，只希望得到张仪就甘心了。”张仪听说后，就说：“用一个张仪来抵当汉中地方，我请求到楚国去。”到了楚国，他又用丰厚的礼品贿赂当权的大臣靳尚，通过他在怀王宠姬郑袖面前编造了一套谎话。怀王竟然听信郑袖，又放走了张仪。这时屈原已被疏远，不在朝中任职，出使在齐国，回来后，劝谏怀王说：“为什么不杀张仪？”怀王很后悔，派人追张仪，已经来不及了。</a:t>
            </a:r>
            <a:endParaRPr kumimoji="0" lang="en-US" altLang="zh-CN"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endParaRPr>
          </a:p>
          <a:p>
            <a:pPr defTabSz="0">
              <a:lnSpc>
                <a:spcPct val="130000"/>
              </a:lnSpc>
              <a:spcBef>
                <a:spcPct val="0"/>
              </a:spcBef>
              <a:spcAft>
                <a:spcPct val="0"/>
              </a:spcAft>
              <a:tabLst>
                <a:tab pos="1188085"/>
                <a:tab pos="2163445"/>
                <a:tab pos="3142615"/>
                <a:tab pos="4190365"/>
              </a:tabLst>
              <a:defRPr/>
            </a:pPr>
            <a:r>
              <a:rPr kumimoji="0" lang="zh-CN" altLang="en-US"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后来，各国诸侯联合攻打楚国，大败楚军，杀了楚国将领唐昧。</a:t>
            </a:r>
            <a:endParaRPr kumimoji="0" lang="en-US" altLang="zh-CN"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endParaRPr>
          </a:p>
          <a:p>
            <a:pPr marL="0" marR="0" lvl="0" indent="0" algn="l" defTabSz="0" rtl="0" eaLnBrk="1" fontAlgn="auto" latinLnBrk="0" hangingPunct="1">
              <a:lnSpc>
                <a:spcPct val="130000"/>
              </a:lnSpc>
              <a:spcBef>
                <a:spcPct val="0"/>
              </a:spcBef>
              <a:spcAft>
                <a:spcPct val="0"/>
              </a:spcAft>
              <a:buClrTx/>
              <a:buSzTx/>
              <a:buFontTx/>
              <a:buNone/>
              <a:tabLst>
                <a:tab pos="1188085"/>
                <a:tab pos="2163445"/>
                <a:tab pos="3142615"/>
                <a:tab pos="4190365"/>
              </a:tabLst>
              <a:defRPr/>
            </a:pPr>
            <a:endPar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endParaRPr>
          </a:p>
        </p:txBody>
      </p:sp>
      <p:pic>
        <p:nvPicPr>
          <p:cNvPr id="5" name="图片 4"/>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9296400" y="3630613"/>
            <a:ext cx="2376074" cy="3006301"/>
          </a:xfrm>
          <a:prstGeom prst="rect">
            <a:avLst/>
          </a:prstGeom>
        </p:spPr>
      </p:pic>
      <p:sp>
        <p:nvSpPr>
          <p:cNvPr id="6" name="矩形 5"/>
          <p:cNvSpPr/>
          <p:nvPr>
            <p:custDataLst>
              <p:tags r:id="rId9"/>
            </p:custDataLst>
          </p:nvPr>
        </p:nvSpPr>
        <p:spPr>
          <a:xfrm>
            <a:off x="8612832" y="5568740"/>
            <a:ext cx="2056530" cy="401520"/>
          </a:xfrm>
          <a:prstGeom prst="rect">
            <a:avLst/>
          </a:prstGeom>
        </p:spPr>
        <p:txBody>
          <a:bodyPr wrap="square">
            <a:spAutoFit/>
          </a:bodyPr>
          <a:lstStyle/>
          <a:p>
            <a:pPr>
              <a:lnSpc>
                <a:spcPct val="120000"/>
              </a:lnSpc>
            </a:pPr>
            <a:r>
              <a:rPr lang="zh-CN" altLang="en-US">
                <a:latin typeface="思源黑体 CN Heavy" panose="020b0a00000000000000" pitchFamily="34" charset="-122"/>
                <a:ea typeface="思源黑体 CN Heavy" panose="020b0a00000000000000" pitchFamily="34" charset="-122"/>
                <a:cs typeface="+mn-ea"/>
                <a:sym typeface="宋体" panose="02010600030101010101" pitchFamily="2" charset="-122"/>
              </a:rPr>
              <a:t>▲靳尚</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译文</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9" name="文本框 8"/>
          <p:cNvSpPr txBox="1"/>
          <p:nvPr>
            <p:custDataLst>
              <p:tags r:id="rId6"/>
            </p:custDataLst>
          </p:nvPr>
        </p:nvSpPr>
        <p:spPr>
          <a:xfrm>
            <a:off x="587374" y="1664202"/>
            <a:ext cx="11193463" cy="2816156"/>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这时秦昭王与楚国通婚，要求和怀王会面。怀王想去，屈原说：“秦国是虎狼一样的国家，不可信任，不如不去。”怀王的小儿子子兰劝怀王去，说：“怎么可以断绝和秦国的友好关系！”怀王终于前往。一进入武关，秦国的伏兵就截断了他的后路，于是扣留怀王，强求割让土地。怀王很愤怒，不听秦国的要挟。他逃往赵国，赵国不肯接纳。只好又到秦国，最后死在秦国，尸体运回楚国安葬。</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342900" y="333375"/>
            <a:ext cx="11506200" cy="5907088"/>
          </a:xfrm>
          <a:prstGeom prst="rect">
            <a:avLst/>
          </a:prstGeom>
          <a:noFill/>
          <a:ln w="9525">
            <a:noFill/>
          </a:ln>
        </p:spPr>
        <p:txBody>
          <a:bodyPr>
            <a:spAutoFit/>
          </a:bodyPr>
          <a:lstStyle/>
          <a:p>
            <a:pPr marR="0" defTabSz="914400">
              <a:lnSpc>
                <a:spcPts val="5040"/>
              </a:lnSpc>
              <a:buClrTx/>
              <a:buSzTx/>
              <a:buFontTx/>
              <a:defRPr/>
            </a:pPr>
            <a:r>
              <a:rPr kumimoji="0" lang="en-US" altLang="zh-CN" sz="32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长子顷襄王</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立</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以</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）其弟子兰为令尹。楚人既</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咎</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）子兰以劝怀王入秦而不</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反</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)也。</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④屈平既</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嫉</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）之，</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虽</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)放流，眷顾楚国，系心怀王，不忘欲反，</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冀</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幸</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)君之</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一悟</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)，俗之</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一改</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)也。</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⑤</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其</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存</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)君</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兴</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)国而欲</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反覆</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)之，一篇之中</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三</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致</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志</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)焉。</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然终无可奈何，</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故</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)不可以反，</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卒</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以此</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)见怀王之</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终</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)不悟也。</a:t>
            </a:r>
            <a:endParaRPr kumimoji="0" lang="zh-CN" alt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endParaRPr>
          </a:p>
        </p:txBody>
      </p:sp>
      <p:sp>
        <p:nvSpPr>
          <p:cNvPr id="3" name="文本框 2"/>
          <p:cNvSpPr txBox="1"/>
          <p:nvPr>
            <p:custDataLst>
              <p:tags r:id="rId4"/>
            </p:custDataLst>
          </p:nvPr>
        </p:nvSpPr>
        <p:spPr>
          <a:xfrm>
            <a:off x="342900" y="285750"/>
            <a:ext cx="12192000" cy="6007100"/>
          </a:xfrm>
          <a:prstGeom prst="rect">
            <a:avLst/>
          </a:prstGeom>
          <a:noFill/>
          <a:ln w="9525">
            <a:noFill/>
          </a:ln>
        </p:spPr>
        <p:txBody>
          <a:bodyPr anchor="t">
            <a:spAutoFit/>
          </a:bodyPr>
          <a:lstStyle/>
          <a:p>
            <a:pPr>
              <a:lnSpc>
                <a:spcPts val="5125"/>
              </a:lnSpc>
            </a:pPr>
            <a:r>
              <a:rPr lang="en-US" altLang="zh-CN" sz="3600" b="1">
                <a:solidFill>
                  <a:srgbClr val="FF0000"/>
                </a:solidFill>
                <a:latin typeface="Arial" panose="020b0604020202020204" pitchFamily="34" charset="0"/>
                <a:ea typeface="思源黑体 CN Heavy" panose="020b0a00000000000000" pitchFamily="34" charset="-122"/>
              </a:rPr>
              <a:t> </a:t>
            </a:r>
            <a:r>
              <a:rPr lang="zh-CN" altLang="en-US" sz="3600" b="1">
                <a:solidFill>
                  <a:srgbClr val="FF0000"/>
                </a:solidFill>
                <a:latin typeface="Arial" panose="020b0604020202020204" pitchFamily="34" charset="0"/>
                <a:ea typeface="思源黑体 CN Heavy" panose="020b0a00000000000000" pitchFamily="34" charset="-122"/>
              </a:rPr>
              <a:t>                               即位            任用</a:t>
            </a:r>
          </a:p>
          <a:p>
            <a:pPr>
              <a:lnSpc>
                <a:spcPts val="5125"/>
              </a:lnSpc>
            </a:pPr>
            <a:r>
              <a:rPr lang="zh-CN" altLang="en-US" sz="3600" b="1">
                <a:solidFill>
                  <a:srgbClr val="FF0000"/>
                </a:solidFill>
                <a:latin typeface="Arial" panose="020b0604020202020204" pitchFamily="34" charset="0"/>
                <a:ea typeface="思源黑体 CN Heavy" panose="020b0a00000000000000" pitchFamily="34" charset="-122"/>
              </a:rPr>
              <a:t>                  怪罪，责怪   </a:t>
            </a:r>
          </a:p>
          <a:p>
            <a:pPr>
              <a:lnSpc>
                <a:spcPts val="5125"/>
              </a:lnSpc>
            </a:pPr>
            <a:r>
              <a:rPr lang="zh-CN" altLang="en-US" sz="3600" b="1">
                <a:solidFill>
                  <a:srgbClr val="FF0000"/>
                </a:solidFill>
                <a:latin typeface="Arial" panose="020b0604020202020204" pitchFamily="34" charset="0"/>
                <a:ea typeface="思源黑体 CN Heavy" panose="020b0a00000000000000" pitchFamily="34" charset="-122"/>
              </a:rPr>
              <a:t>  同</a:t>
            </a:r>
            <a:r>
              <a:rPr lang="en-US" altLang="zh-CN" sz="3600" b="1">
                <a:solidFill>
                  <a:srgbClr val="FF0000"/>
                </a:solidFill>
                <a:latin typeface="Arial" panose="020b0604020202020204" pitchFamily="34" charset="0"/>
                <a:ea typeface="思源黑体 CN Heavy" panose="020b0a00000000000000" pitchFamily="34" charset="-122"/>
              </a:rPr>
              <a:t>“</a:t>
            </a:r>
            <a:r>
              <a:rPr lang="zh-CN" altLang="en-US" sz="3600" b="1">
                <a:solidFill>
                  <a:srgbClr val="FF0000"/>
                </a:solidFill>
                <a:latin typeface="Arial" panose="020b0604020202020204" pitchFamily="34" charset="0"/>
                <a:ea typeface="思源黑体 CN Heavy" panose="020b0a00000000000000" pitchFamily="34" charset="-122"/>
              </a:rPr>
              <a:t>返</a:t>
            </a:r>
            <a:r>
              <a:rPr lang="en-US" altLang="zh-CN" sz="3600" b="1">
                <a:solidFill>
                  <a:srgbClr val="FF0000"/>
                </a:solidFill>
                <a:latin typeface="Arial" panose="020b0604020202020204" pitchFamily="34" charset="0"/>
                <a:ea typeface="思源黑体 CN Heavy" panose="020b0a00000000000000" pitchFamily="34" charset="-122"/>
              </a:rPr>
              <a:t>”</a:t>
            </a:r>
            <a:r>
              <a:rPr lang="zh-CN" altLang="en-US" sz="3600" b="1">
                <a:solidFill>
                  <a:srgbClr val="FF0000"/>
                </a:solidFill>
                <a:latin typeface="Arial" panose="020b0604020202020204" pitchFamily="34" charset="0"/>
                <a:ea typeface="思源黑体 CN Heavy" panose="020b0a00000000000000" pitchFamily="34" charset="-122"/>
              </a:rPr>
              <a:t>返回                               痛恨                虽然     </a:t>
            </a:r>
          </a:p>
          <a:p>
            <a:pPr>
              <a:lnSpc>
                <a:spcPts val="5125"/>
              </a:lnSpc>
            </a:pPr>
            <a:r>
              <a:rPr lang="zh-CN" altLang="en-US" sz="3600" b="1">
                <a:solidFill>
                  <a:srgbClr val="FF0000"/>
                </a:solidFill>
                <a:latin typeface="Arial" panose="020b0604020202020204" pitchFamily="34" charset="0"/>
                <a:ea typeface="思源黑体 CN Heavy" panose="020b0a00000000000000" pitchFamily="34" charset="-122"/>
              </a:rPr>
              <a:t>                                                                  希望       期望</a:t>
            </a:r>
          </a:p>
          <a:p>
            <a:pPr>
              <a:lnSpc>
                <a:spcPts val="5125"/>
              </a:lnSpc>
            </a:pPr>
            <a:r>
              <a:rPr lang="zh-CN" altLang="en-US" sz="3600" b="1">
                <a:solidFill>
                  <a:srgbClr val="FF0000"/>
                </a:solidFill>
                <a:latin typeface="Arial" panose="020b0604020202020204" pitchFamily="34" charset="0"/>
                <a:ea typeface="思源黑体 CN Heavy" panose="020b0a00000000000000" pitchFamily="34" charset="-122"/>
              </a:rPr>
              <a:t>                  彻底悔悟                          完全改变             </a:t>
            </a:r>
          </a:p>
          <a:p>
            <a:pPr>
              <a:lnSpc>
                <a:spcPts val="5125"/>
              </a:lnSpc>
            </a:pPr>
            <a:r>
              <a:rPr lang="zh-CN" altLang="en-US" sz="3600" b="1">
                <a:solidFill>
                  <a:srgbClr val="FF0000"/>
                </a:solidFill>
                <a:latin typeface="Arial" panose="020b0604020202020204" pitchFamily="34" charset="0"/>
                <a:ea typeface="思源黑体 CN Heavy" panose="020b0a00000000000000" pitchFamily="34" charset="-122"/>
              </a:rPr>
              <a:t>          思念               振兴                       回归   </a:t>
            </a:r>
          </a:p>
          <a:p>
            <a:pPr>
              <a:lnSpc>
                <a:spcPts val="5125"/>
              </a:lnSpc>
            </a:pPr>
            <a:r>
              <a:rPr lang="zh-CN" altLang="en-US" sz="3600" b="1">
                <a:solidFill>
                  <a:srgbClr val="FF0000"/>
                </a:solidFill>
                <a:latin typeface="Arial" panose="020b0604020202020204" pitchFamily="34" charset="0"/>
                <a:ea typeface="思源黑体 CN Heavy" panose="020b0a00000000000000" pitchFamily="34" charset="-122"/>
              </a:rPr>
              <a:t>               再三              表达             意愿 </a:t>
            </a:r>
          </a:p>
          <a:p>
            <a:pPr>
              <a:lnSpc>
                <a:spcPts val="5125"/>
              </a:lnSpc>
            </a:pPr>
            <a:r>
              <a:rPr lang="zh-CN" altLang="en-US" sz="3600" b="1">
                <a:solidFill>
                  <a:srgbClr val="FF0000"/>
                </a:solidFill>
                <a:latin typeface="Arial" panose="020b0604020202020204" pitchFamily="34" charset="0"/>
                <a:ea typeface="思源黑体 CN Heavy" panose="020b0a00000000000000" pitchFamily="34" charset="-122"/>
              </a:rPr>
              <a:t>                   所以                                  终于            由此 </a:t>
            </a:r>
          </a:p>
          <a:p>
            <a:pPr>
              <a:lnSpc>
                <a:spcPts val="5125"/>
              </a:lnSpc>
            </a:pPr>
            <a:r>
              <a:rPr lang="zh-CN" altLang="en-US" sz="3600" b="1">
                <a:solidFill>
                  <a:srgbClr val="FF0000"/>
                </a:solidFill>
                <a:latin typeface="Arial" panose="020b0604020202020204" pitchFamily="34" charset="0"/>
                <a:ea typeface="思源黑体 CN Heavy" panose="020b0a00000000000000" pitchFamily="34" charset="-122"/>
              </a:rPr>
              <a:t>                    终究</a:t>
            </a:r>
          </a:p>
        </p:txBody>
      </p:sp>
    </p:spTree>
    <p:custDataLst>
      <p:tags r:id="rId5"/>
    </p:custDataLst>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译文</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9" name="文本框 8"/>
          <p:cNvSpPr txBox="1"/>
          <p:nvPr>
            <p:custDataLst>
              <p:tags r:id="rId6"/>
            </p:custDataLst>
          </p:nvPr>
        </p:nvSpPr>
        <p:spPr>
          <a:xfrm>
            <a:off x="447674" y="1120642"/>
            <a:ext cx="11193463" cy="4615815"/>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    怀王的长子顷襄王即位，任用他的弟弟子兰为令尹。楚国人都抱怨子兰，因为他劝怀王入秦而最终未能回来。屈原也为此怨恨子兰，虽然流放在外，仍然眷恋着楚国，心里挂念着怀王，念念不忘返回朝廷。他希望国君总有一天醒悟，世俗总有一天改变。屈原关怀君王，想振兴国家改变楚国的形势，一篇作品中，都再三表现出来这种想法。然而终于无可奈何，所以不能够返回朝廷。由此可以看出怀王始终没有觉悟啊。</a:t>
            </a:r>
          </a:p>
        </p:txBody>
      </p:sp>
      <p:sp>
        <p:nvSpPr>
          <p:cNvPr id="16388" name="矩形 16387"/>
          <p:cNvSpPr/>
          <p:nvPr>
            <p:custDataLst>
              <p:tags r:id="rId7"/>
            </p:custDataLst>
          </p:nvPr>
        </p:nvSpPr>
        <p:spPr>
          <a:xfrm>
            <a:off x="1822450" y="5792153"/>
            <a:ext cx="7705725" cy="579437"/>
          </a:xfrm>
          <a:prstGeom prst="rect">
            <a:avLst/>
          </a:prstGeom>
          <a:noFill/>
          <a:ln w="9525">
            <a:noFill/>
          </a:ln>
        </p:spPr>
        <p:txBody>
          <a:bodyPr>
            <a:spAutoFit/>
          </a:bodyPr>
          <a:lstStyle/>
          <a:p>
            <a:pPr>
              <a:spcBef>
                <a:spcPct val="50000"/>
              </a:spcBef>
            </a:pPr>
            <a:r>
              <a:rPr lang="en-US" altLang="zh-CN" sz="3200">
                <a:solidFill>
                  <a:srgbClr val="111CF3"/>
                </a:solidFill>
                <a:ea typeface="思源黑体 CN Heavy" panose="020b0a00000000000000" pitchFamily="34" charset="-122"/>
              </a:rPr>
              <a:t>     </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fade">
                                      <p:cBhvr>
                                        <p:cTn id="7" dur="1000"/>
                                        <p:tgtEl>
                                          <p:spTgt spid="16388"/>
                                        </p:tgtEl>
                                      </p:cBhvr>
                                    </p:animEffect>
                                    <p:anim calcmode="lin" valueType="num">
                                      <p:cBhvr>
                                        <p:cTn id="8" dur="1000" fill="hold"/>
                                        <p:tgtEl>
                                          <p:spTgt spid="16388"/>
                                        </p:tgtEl>
                                        <p:attrNameLst>
                                          <p:attrName>ppt_x</p:attrName>
                                        </p:attrNameLst>
                                      </p:cBhvr>
                                      <p:tavLst>
                                        <p:tav tm="0">
                                          <p:val>
                                            <p:strVal val="#ppt_x"/>
                                          </p:val>
                                        </p:tav>
                                        <p:tav tm="100000">
                                          <p:val>
                                            <p:strVal val="#ppt_x"/>
                                          </p:val>
                                        </p:tav>
                                      </p:tavLst>
                                    </p:anim>
                                    <p:anim calcmode="lin" valueType="num">
                                      <p:cBhvr>
                                        <p:cTn id="9" dur="1000" fill="hold"/>
                                        <p:tgtEl>
                                          <p:spTgt spid="163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107950" y="0"/>
            <a:ext cx="11976100" cy="7172325"/>
          </a:xfrm>
          <a:prstGeom prst="rect">
            <a:avLst/>
          </a:prstGeom>
          <a:noFill/>
          <a:ln w="9525">
            <a:noFill/>
          </a:ln>
        </p:spPr>
        <p:txBody>
          <a:bodyPr>
            <a:spAutoFit/>
          </a:bodyPr>
          <a:lstStyle/>
          <a:p>
            <a:pPr marR="0" indent="267970" defTabSz="914400">
              <a:lnSpc>
                <a:spcPts val="5020"/>
              </a:lnSpc>
              <a:buClrTx/>
              <a:buSzTx/>
              <a:buFontTx/>
              <a:defRPr/>
            </a:pP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⑥人君</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无</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）愚、智、贤、不肖，莫不欲求忠以</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自为</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举</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        )</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贤</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        )以</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自佐</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）；然亡国破家</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相随属</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），而圣君治(              )国</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累世</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              )而不</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见</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          ）者，</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其所谓</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                    )忠者不</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忠</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            )，而所谓贤者不</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sym typeface="+mn-ea"/>
              </a:rPr>
              <a:t>贤</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sym typeface="+mn-ea"/>
              </a:rPr>
              <a:t>(               )也。</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⑦怀王</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以</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）不知忠臣之分，</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故</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内</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）惑</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于</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）郑袖，</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外</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）欺</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于</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）张仪，</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疏</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)屈平而</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信</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)上官大夫、令尹子兰，</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兵</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)挫地削（句式         ），</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亡</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)其六郡，身客死于秦，</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为</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)天下笑（ 句式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此不知人之祸也。</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endPar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endParaRPr>
          </a:p>
          <a:p>
            <a:pPr marR="0" defTabSz="914400">
              <a:buClrTx/>
              <a:buSzTx/>
              <a:buFontTx/>
              <a:defRPr/>
            </a:pP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endParaRPr kumimoji="0" lang="zh-CN" alt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endParaRPr>
          </a:p>
        </p:txBody>
      </p:sp>
      <p:sp>
        <p:nvSpPr>
          <p:cNvPr id="3" name="文本框 2"/>
          <p:cNvSpPr txBox="1"/>
          <p:nvPr>
            <p:custDataLst>
              <p:tags r:id="rId4"/>
            </p:custDataLst>
          </p:nvPr>
        </p:nvSpPr>
        <p:spPr>
          <a:xfrm>
            <a:off x="0" y="0"/>
            <a:ext cx="12192000" cy="6535738"/>
          </a:xfrm>
          <a:prstGeom prst="rect">
            <a:avLst/>
          </a:prstGeom>
          <a:noFill/>
          <a:ln w="9525">
            <a:noFill/>
          </a:ln>
        </p:spPr>
        <p:txBody>
          <a:bodyPr anchor="t">
            <a:spAutoFit/>
          </a:bodyPr>
          <a:lstStyle/>
          <a:p>
            <a:pPr>
              <a:lnSpc>
                <a:spcPts val="5025"/>
              </a:lnSpc>
            </a:pPr>
            <a:r>
              <a:rPr lang="en-US" altLang="zh-CN" sz="3600" b="1">
                <a:solidFill>
                  <a:srgbClr val="FF0000"/>
                </a:solidFill>
                <a:latin typeface="Arial" panose="020b0604020202020204" pitchFamily="34" charset="0"/>
                <a:ea typeface="思源黑体 CN Heavy" panose="020b0a00000000000000" pitchFamily="34" charset="-122"/>
              </a:rPr>
              <a:t> </a:t>
            </a:r>
            <a:r>
              <a:rPr lang="zh-CN" altLang="en-US" sz="3600" b="1">
                <a:solidFill>
                  <a:srgbClr val="FF0000"/>
                </a:solidFill>
                <a:latin typeface="Arial" panose="020b0604020202020204" pitchFamily="34" charset="0"/>
                <a:ea typeface="思源黑体 CN Heavy" panose="020b0a00000000000000" pitchFamily="34" charset="-122"/>
              </a:rPr>
              <a:t>                   无论             </a:t>
            </a:r>
          </a:p>
          <a:p>
            <a:pPr>
              <a:lnSpc>
                <a:spcPts val="5025"/>
              </a:lnSpc>
            </a:pPr>
            <a:r>
              <a:rPr lang="zh-CN" altLang="en-US" sz="3600" b="1">
                <a:solidFill>
                  <a:srgbClr val="FF0000"/>
                </a:solidFill>
                <a:latin typeface="Arial" panose="020b0604020202020204" pitchFamily="34" charset="0"/>
                <a:ea typeface="思源黑体 CN Heavy" panose="020b0a00000000000000" pitchFamily="34" charset="-122"/>
              </a:rPr>
              <a:t>   帮助自己             选拔        贤才               辅佐自己</a:t>
            </a:r>
          </a:p>
          <a:p>
            <a:pPr>
              <a:lnSpc>
                <a:spcPts val="5025"/>
              </a:lnSpc>
            </a:pPr>
            <a:r>
              <a:rPr lang="zh-CN" altLang="en-US" sz="3600" b="1">
                <a:solidFill>
                  <a:srgbClr val="FF0000"/>
                </a:solidFill>
                <a:latin typeface="Arial" panose="020b0604020202020204" pitchFamily="34" charset="0"/>
                <a:ea typeface="思源黑体 CN Heavy" panose="020b0a00000000000000" pitchFamily="34" charset="-122"/>
              </a:rPr>
              <a:t>                               接连出现                      太平安定</a:t>
            </a:r>
          </a:p>
          <a:p>
            <a:pPr>
              <a:lnSpc>
                <a:spcPts val="5025"/>
              </a:lnSpc>
            </a:pPr>
            <a:r>
              <a:rPr lang="zh-CN" altLang="en-US" sz="3600" b="1">
                <a:solidFill>
                  <a:srgbClr val="FF0000"/>
                </a:solidFill>
                <a:latin typeface="Arial" panose="020b0604020202020204" pitchFamily="34" charset="0"/>
                <a:ea typeface="思源黑体 CN Heavy" panose="020b0a00000000000000" pitchFamily="34" charset="-122"/>
              </a:rPr>
              <a:t>      连续几世</a:t>
            </a:r>
            <a:r>
              <a:rPr lang="zh-CN" altLang="en-US" sz="3200" b="1">
                <a:solidFill>
                  <a:srgbClr val="FF0000"/>
                </a:solidFill>
                <a:latin typeface="Arial" panose="020b0604020202020204" pitchFamily="34" charset="0"/>
                <a:ea typeface="思源黑体 CN Heavy" panose="020b0a00000000000000" pitchFamily="34" charset="-122"/>
              </a:rPr>
              <a:t>                 </a:t>
            </a:r>
            <a:r>
              <a:rPr lang="zh-CN" altLang="en-US" sz="3600" b="1">
                <a:solidFill>
                  <a:srgbClr val="FF0000"/>
                </a:solidFill>
                <a:latin typeface="Arial" panose="020b0604020202020204" pitchFamily="34" charset="0"/>
                <a:ea typeface="思源黑体 CN Heavy" panose="020b0a00000000000000" pitchFamily="34" charset="-122"/>
              </a:rPr>
              <a:t>难以看见                  </a:t>
            </a:r>
            <a:r>
              <a:rPr lang="zh-CN" altLang="en-US" sz="2800" b="1">
                <a:solidFill>
                  <a:srgbClr val="FF0000"/>
                </a:solidFill>
                <a:latin typeface="Arial" panose="020b0604020202020204" pitchFamily="34" charset="0"/>
                <a:ea typeface="思源黑体 CN Heavy" panose="020b0a00000000000000" pitchFamily="34" charset="-122"/>
              </a:rPr>
              <a:t>（</a:t>
            </a:r>
            <a:r>
              <a:rPr lang="zh-CN" altLang="en-US" sz="2400" b="1">
                <a:solidFill>
                  <a:srgbClr val="FF0000"/>
                </a:solidFill>
                <a:latin typeface="Arial" panose="020b0604020202020204" pitchFamily="34" charset="0"/>
                <a:ea typeface="思源黑体 CN Heavy" panose="020b0a00000000000000" pitchFamily="34" charset="-122"/>
              </a:rPr>
              <a:t>这是因为）他认为</a:t>
            </a:r>
          </a:p>
          <a:p>
            <a:pPr>
              <a:lnSpc>
                <a:spcPts val="5025"/>
              </a:lnSpc>
            </a:pPr>
            <a:r>
              <a:rPr lang="zh-CN" altLang="en-US" sz="3200" b="1">
                <a:solidFill>
                  <a:srgbClr val="FF0000"/>
                </a:solidFill>
                <a:latin typeface="Arial" panose="020b0604020202020204" pitchFamily="34" charset="0"/>
                <a:ea typeface="思源黑体 CN Heavy" panose="020b0a00000000000000" pitchFamily="34" charset="-122"/>
              </a:rPr>
              <a:t>                    </a:t>
            </a:r>
            <a:r>
              <a:rPr lang="zh-CN" altLang="en-US" sz="3600" b="1">
                <a:solidFill>
                  <a:srgbClr val="FF0000"/>
                </a:solidFill>
                <a:latin typeface="Arial" panose="020b0604020202020204" pitchFamily="34" charset="0"/>
                <a:ea typeface="思源黑体 CN Heavy" panose="020b0a00000000000000" pitchFamily="34" charset="-122"/>
              </a:rPr>
              <a:t>忠心                                          贤明</a:t>
            </a:r>
          </a:p>
          <a:p>
            <a:pPr>
              <a:lnSpc>
                <a:spcPts val="5025"/>
              </a:lnSpc>
            </a:pPr>
            <a:r>
              <a:rPr lang="zh-CN" altLang="en-US" sz="3600" b="1">
                <a:solidFill>
                  <a:srgbClr val="FF0000"/>
                </a:solidFill>
                <a:latin typeface="Arial" panose="020b0604020202020204" pitchFamily="34" charset="0"/>
                <a:ea typeface="思源黑体 CN Heavy" panose="020b0a00000000000000" pitchFamily="34" charset="-122"/>
              </a:rPr>
              <a:t>             因为                                    所以          在内</a:t>
            </a:r>
          </a:p>
          <a:p>
            <a:pPr>
              <a:lnSpc>
                <a:spcPts val="5025"/>
              </a:lnSpc>
            </a:pPr>
            <a:r>
              <a:rPr lang="zh-CN" altLang="en-US" sz="3600" b="1">
                <a:solidFill>
                  <a:srgbClr val="FF0000"/>
                </a:solidFill>
                <a:latin typeface="Arial" panose="020b0604020202020204" pitchFamily="34" charset="0"/>
                <a:ea typeface="思源黑体 CN Heavy" panose="020b0a00000000000000" pitchFamily="34" charset="-122"/>
              </a:rPr>
              <a:t>     被                       在外             被                   疏远</a:t>
            </a:r>
          </a:p>
          <a:p>
            <a:pPr>
              <a:lnSpc>
                <a:spcPts val="5025"/>
              </a:lnSpc>
            </a:pPr>
            <a:r>
              <a:rPr lang="zh-CN" altLang="en-US" sz="3600" b="1">
                <a:solidFill>
                  <a:srgbClr val="FF0000"/>
                </a:solidFill>
                <a:latin typeface="Arial" panose="020b0604020202020204" pitchFamily="34" charset="0"/>
                <a:ea typeface="思源黑体 CN Heavy" panose="020b0a00000000000000" pitchFamily="34" charset="-122"/>
              </a:rPr>
              <a:t>          信任                                             军队</a:t>
            </a:r>
          </a:p>
          <a:p>
            <a:pPr>
              <a:lnSpc>
                <a:spcPts val="5025"/>
              </a:lnSpc>
            </a:pPr>
            <a:r>
              <a:rPr lang="zh-CN" altLang="en-US" sz="3600" b="1">
                <a:solidFill>
                  <a:srgbClr val="FF0000"/>
                </a:solidFill>
                <a:latin typeface="Arial" panose="020b0604020202020204" pitchFamily="34" charset="0"/>
                <a:ea typeface="思源黑体 CN Heavy" panose="020b0a00000000000000" pitchFamily="34" charset="-122"/>
              </a:rPr>
              <a:t>       被动             失去                                             被</a:t>
            </a:r>
          </a:p>
          <a:p>
            <a:pPr>
              <a:lnSpc>
                <a:spcPts val="5025"/>
              </a:lnSpc>
            </a:pPr>
            <a:r>
              <a:rPr lang="zh-CN" altLang="en-US" sz="3600" b="1">
                <a:solidFill>
                  <a:srgbClr val="FF0000"/>
                </a:solidFill>
                <a:latin typeface="Arial" panose="020b0604020202020204" pitchFamily="34" charset="0"/>
                <a:ea typeface="思源黑体 CN Heavy" panose="020b0a00000000000000" pitchFamily="34" charset="-122"/>
              </a:rPr>
              <a:t>                         被动句                             </a:t>
            </a:r>
          </a:p>
        </p:txBody>
      </p:sp>
    </p:spTree>
    <p:custDataLst>
      <p:tags r:id="rId5"/>
    </p:custDataLst>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译文</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9" name="文本框 8"/>
          <p:cNvSpPr txBox="1"/>
          <p:nvPr>
            <p:custDataLst>
              <p:tags r:id="rId6"/>
            </p:custDataLst>
          </p:nvPr>
        </p:nvSpPr>
        <p:spPr>
          <a:xfrm>
            <a:off x="1524952" y="1328581"/>
            <a:ext cx="9343073" cy="3911648"/>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lang="zh-CN" altLang="en-US" sz="2400" b="1"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mn-ea"/>
              </a:rPr>
              <a:t>国君无论愚笨或明智、贤明或昏庸，没有不想求得忠臣来为自己服务，选拔贤才来辅助自己的。然而国破家亡的事接连发生，</a:t>
            </a:r>
            <a:r>
              <a:rPr kumimoji="0" lang="zh-CN" altLang="en-US"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而圣明君主治理好国家的多少世代也没有出现，这是因为所谓忠臣并不忠，所谓贤臣并不贤。怀王因为不明白忠臣的职分，所以在内被郑袖所迷惑，在外被张仪所欺骗，疏远屈原而信任上官大夫和令尹子兰，军队被挫败，土地被削减，失去了六个郡，自己也被扣留死在秦国，为天下人所耻笑。这是不了解人的祸害。</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7410" name="矩形 17409"/>
          <p:cNvSpPr/>
          <p:nvPr>
            <p:custDataLst>
              <p:tags r:id="rId3"/>
            </p:custDataLst>
          </p:nvPr>
        </p:nvSpPr>
        <p:spPr>
          <a:xfrm>
            <a:off x="1129140" y="333282"/>
            <a:ext cx="6767220" cy="583565"/>
          </a:xfrm>
          <a:prstGeom prst="rect">
            <a:avLst/>
          </a:prstGeom>
          <a:noFill/>
          <a:ln w="9525">
            <a:noFill/>
          </a:ln>
        </p:spPr>
        <p:txBody>
          <a:bodyPr>
            <a:spAutoFit/>
          </a:bodyPr>
          <a:lstStyle/>
          <a:p>
            <a:pPr>
              <a:spcBef>
                <a:spcPct val="50000"/>
              </a:spcBef>
            </a:pPr>
            <a:r>
              <a:rPr lang="en-US" altLang="zh-CN" sz="3200" b="0">
                <a:latin typeface="思源黑体 CN Heavy" panose="020b0a00000000000000" pitchFamily="34" charset="-122"/>
                <a:ea typeface="思源黑体 CN Heavy" panose="020b0a00000000000000" pitchFamily="34" charset="-122"/>
                <a:cs typeface="黑体" panose="02010609060101010101" pitchFamily="49" charset="-122"/>
              </a:rPr>
              <a:t>结合4-8</a:t>
            </a:r>
            <a:r>
              <a:rPr lang="zh-CN" altLang="en-US" sz="3200" b="0">
                <a:latin typeface="思源黑体 CN Heavy" panose="020b0a00000000000000" pitchFamily="34" charset="-122"/>
                <a:ea typeface="思源黑体 CN Heavy" panose="020b0a00000000000000" pitchFamily="34" charset="-122"/>
                <a:cs typeface="黑体" panose="02010609060101010101" pitchFamily="49" charset="-122"/>
              </a:rPr>
              <a:t>段所写内容，</a:t>
            </a:r>
            <a:r>
              <a:rPr lang="zh-CN" altLang="en-US" sz="3200">
                <a:latin typeface="思源黑体 CN Heavy" panose="020b0a00000000000000" pitchFamily="34" charset="-122"/>
                <a:ea typeface="思源黑体 CN Heavy" panose="020b0a00000000000000" pitchFamily="34" charset="-122"/>
                <a:cs typeface="黑体" panose="02010609060101010101" pitchFamily="49" charset="-122"/>
              </a:rPr>
              <a:t>思考</a:t>
            </a:r>
            <a:r>
              <a:rPr lang="en-US" altLang="en-US" sz="3200">
                <a:latin typeface="思源黑体 CN Heavy" panose="020b0a00000000000000" pitchFamily="34" charset="-122"/>
                <a:ea typeface="思源黑体 CN Heavy" panose="020b0a00000000000000" pitchFamily="34" charset="-122"/>
                <a:cs typeface="黑体" panose="02010609060101010101" pitchFamily="49" charset="-122"/>
              </a:rPr>
              <a:t>④</a:t>
            </a:r>
            <a:r>
              <a:rPr lang="zh-CN" altLang="en-US" sz="3200">
                <a:latin typeface="思源黑体 CN Heavy" panose="020b0a00000000000000" pitchFamily="34" charset="-122"/>
                <a:ea typeface="思源黑体 CN Heavy" panose="020b0a00000000000000" pitchFamily="34" charset="-122"/>
                <a:cs typeface="黑体" panose="02010609060101010101" pitchFamily="49" charset="-122"/>
              </a:rPr>
              <a:t> ：</a:t>
            </a:r>
            <a:endParaRPr lang="zh-CN" altLang="en-US" sz="3200">
              <a:solidFill>
                <a:srgbClr val="111CF3"/>
              </a:solidFill>
              <a:latin typeface="思源黑体 CN Heavy" panose="020b0a00000000000000" pitchFamily="34" charset="-122"/>
              <a:ea typeface="思源黑体 CN Heavy" panose="020b0a00000000000000" pitchFamily="34" charset="-122"/>
              <a:cs typeface="黑体" panose="02010609060101010101" pitchFamily="49" charset="-122"/>
            </a:endParaRPr>
          </a:p>
        </p:txBody>
      </p:sp>
      <p:sp>
        <p:nvSpPr>
          <p:cNvPr id="17411" name="矩形 17410"/>
          <p:cNvSpPr/>
          <p:nvPr>
            <p:custDataLst>
              <p:tags r:id="rId4"/>
            </p:custDataLst>
          </p:nvPr>
        </p:nvSpPr>
        <p:spPr>
          <a:xfrm>
            <a:off x="1129140" y="1629910"/>
            <a:ext cx="10366670" cy="1133195"/>
          </a:xfrm>
          <a:prstGeom prst="rect">
            <a:avLst/>
          </a:prstGeom>
          <a:noFill/>
          <a:ln w="9525">
            <a:noFill/>
          </a:ln>
        </p:spPr>
        <p:txBody>
          <a:bodyPr>
            <a:spAutoFit/>
          </a:bodyPr>
          <a:lstStyle/>
          <a:p>
            <a:pPr>
              <a:lnSpc>
                <a:spcPct val="130000"/>
              </a:lnSpc>
            </a:pPr>
            <a:r>
              <a:rPr lang="zh-CN" altLang="en-US" sz="2800">
                <a:ea typeface="思源黑体 CN Heavy" panose="020b0a00000000000000" pitchFamily="34" charset="-122"/>
              </a:rPr>
              <a:t>      </a:t>
            </a:r>
            <a:r>
              <a:rPr lang="zh-CN" altLang="en-US" sz="2800">
                <a:solidFill>
                  <a:srgbClr val="FF0000"/>
                </a:solidFill>
                <a:ea typeface="思源黑体 CN Heavy" panose="020b0a00000000000000" pitchFamily="34" charset="-122"/>
              </a:rPr>
              <a:t>受骗绝齐</a:t>
            </a:r>
            <a:r>
              <a:rPr lang="zh-CN" altLang="en-US" sz="2800" b="0">
                <a:ea typeface="思源黑体 CN Heavy" panose="020b0a00000000000000" pitchFamily="34" charset="-122"/>
              </a:rPr>
              <a:t>→</a:t>
            </a:r>
            <a:r>
              <a:rPr lang="zh-CN" altLang="en-US" sz="2800">
                <a:solidFill>
                  <a:srgbClr val="FF0000"/>
                </a:solidFill>
                <a:ea typeface="思源黑体 CN Heavy" panose="020b0a00000000000000" pitchFamily="34" charset="-122"/>
              </a:rPr>
              <a:t>兵败丹、淅</a:t>
            </a:r>
            <a:r>
              <a:rPr lang="zh-CN" altLang="en-US" sz="2800">
                <a:ea typeface="思源黑体 CN Heavy" panose="020b0a00000000000000" pitchFamily="34" charset="-122"/>
              </a:rPr>
              <a:t>→</a:t>
            </a:r>
            <a:r>
              <a:rPr lang="zh-CN" altLang="en-US" sz="2800">
                <a:solidFill>
                  <a:srgbClr val="FF0000"/>
                </a:solidFill>
                <a:ea typeface="思源黑体 CN Heavy" panose="020b0a00000000000000" pitchFamily="34" charset="-122"/>
              </a:rPr>
              <a:t>蓝田退兵</a:t>
            </a:r>
            <a:r>
              <a:rPr lang="zh-CN" altLang="en-US" sz="2800">
                <a:ea typeface="思源黑体 CN Heavy" panose="020b0a00000000000000" pitchFamily="34" charset="-122"/>
              </a:rPr>
              <a:t>→</a:t>
            </a:r>
            <a:r>
              <a:rPr lang="zh-CN" altLang="en-US" sz="2800">
                <a:solidFill>
                  <a:srgbClr val="FF0000"/>
                </a:solidFill>
                <a:ea typeface="思源黑体 CN Heavy" panose="020b0a00000000000000" pitchFamily="34" charset="-122"/>
              </a:rPr>
              <a:t>复释张仪</a:t>
            </a:r>
            <a:r>
              <a:rPr lang="zh-CN" altLang="en-US" sz="2800">
                <a:ea typeface="思源黑体 CN Heavy" panose="020b0a00000000000000" pitchFamily="34" charset="-122"/>
              </a:rPr>
              <a:t>→</a:t>
            </a:r>
            <a:r>
              <a:rPr lang="zh-CN" altLang="en-US" sz="2800">
                <a:solidFill>
                  <a:srgbClr val="FF0000"/>
                </a:solidFill>
                <a:ea typeface="思源黑体 CN Heavy" panose="020b0a00000000000000" pitchFamily="34" charset="-122"/>
              </a:rPr>
              <a:t>诸侯击楚</a:t>
            </a:r>
            <a:r>
              <a:rPr lang="zh-CN" altLang="en-US" sz="2800">
                <a:ea typeface="思源黑体 CN Heavy" panose="020b0a00000000000000" pitchFamily="34" charset="-122"/>
              </a:rPr>
              <a:t>→</a:t>
            </a:r>
            <a:endParaRPr lang="zh-CN" altLang="en-US" sz="2800">
              <a:solidFill>
                <a:srgbClr val="FF0000"/>
              </a:solidFill>
              <a:ea typeface="思源黑体 CN Heavy" panose="020b0a00000000000000" pitchFamily="34" charset="-122"/>
            </a:endParaRPr>
          </a:p>
        </p:txBody>
      </p:sp>
      <p:sp>
        <p:nvSpPr>
          <p:cNvPr id="17412" name="矩形 17411"/>
          <p:cNvSpPr/>
          <p:nvPr>
            <p:custDataLst>
              <p:tags r:id="rId5"/>
            </p:custDataLst>
          </p:nvPr>
        </p:nvSpPr>
        <p:spPr>
          <a:xfrm>
            <a:off x="606175" y="3671849"/>
            <a:ext cx="11585825" cy="2985433"/>
          </a:xfrm>
          <a:prstGeom prst="rect">
            <a:avLst/>
          </a:prstGeom>
          <a:noFill/>
          <a:ln w="9525">
            <a:noFill/>
          </a:ln>
        </p:spPr>
        <p:txBody>
          <a:bodyPr wrap="square">
            <a:spAutoFit/>
          </a:bodyPr>
          <a:lstStyle/>
          <a:p>
            <a:r>
              <a:rPr lang="zh-CN" altLang="en-US" sz="3200" b="1"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作者反复写楚国命运，其用意是想</a:t>
            </a:r>
            <a:r>
              <a:rPr lang="zh-CN" altLang="en-US" sz="3200" b="1" kern="100">
                <a:solidFill>
                  <a:srgbClr val="FF0000"/>
                </a:solidFill>
                <a:latin typeface="思源黑体 CN Heavy" panose="020b0a00000000000000" pitchFamily="34" charset="-122"/>
                <a:ea typeface="思源黑体 CN Heavy" panose="020b0a00000000000000" pitchFamily="34" charset="-122"/>
                <a:cs typeface="楷体" panose="02010609060101010101" pitchFamily="49" charset="-122"/>
              </a:rPr>
              <a:t>强调这些失败都是排斥屈原造成的</a:t>
            </a:r>
            <a:r>
              <a:rPr lang="zh-CN" altLang="en-US" sz="3200" b="1"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，可见屈原心系楚国的安危。这样，作者便</a:t>
            </a:r>
            <a:r>
              <a:rPr lang="zh-CN" altLang="en-US" sz="3200" b="1" kern="100">
                <a:solidFill>
                  <a:srgbClr val="FF0000"/>
                </a:solidFill>
                <a:latin typeface="思源黑体 CN Heavy" panose="020b0a00000000000000" pitchFamily="34" charset="-122"/>
                <a:ea typeface="思源黑体 CN Heavy" panose="020b0a00000000000000" pitchFamily="34" charset="-122"/>
                <a:cs typeface="楷体" panose="02010609060101010101" pitchFamily="49" charset="-122"/>
              </a:rPr>
              <a:t>把屈原个人的命运同楚国的命运连在一起</a:t>
            </a:r>
            <a:r>
              <a:rPr lang="zh-CN" altLang="en-US" sz="3200" b="1"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a:t>
            </a:r>
            <a:r>
              <a:rPr lang="zh-CN" altLang="en-US" sz="3200" b="1" kern="100">
                <a:solidFill>
                  <a:srgbClr val="FF0000"/>
                </a:solidFill>
                <a:latin typeface="思源黑体 CN Heavy" panose="020b0a00000000000000" pitchFamily="34" charset="-122"/>
                <a:ea typeface="思源黑体 CN Heavy" panose="020b0a00000000000000" pitchFamily="34" charset="-122"/>
                <a:cs typeface="楷体" panose="02010609060101010101" pitchFamily="49" charset="-122"/>
              </a:rPr>
              <a:t>把屈原“眷顾楚国”同“系心怀王”紧密地连在一起，具体而又深刻地表现了屈原忠贞不渝的爱国精神。</a:t>
            </a:r>
            <a:r>
              <a:rPr lang="zh-CN" altLang="en-US" sz="3200" b="1"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这样写，既加重了文章叙事的分量，也提高了作品的思想性。</a:t>
            </a:r>
          </a:p>
          <a:p>
            <a:endParaRPr lang="zh-CN" altLang="en-US" sz="2800">
              <a:solidFill>
                <a:srgbClr val="FF0000"/>
              </a:solidFill>
              <a:ea typeface="思源黑体 CN Heavy" panose="020b0a00000000000000" pitchFamily="34" charset="-122"/>
            </a:endParaRPr>
          </a:p>
        </p:txBody>
      </p:sp>
      <p:sp>
        <p:nvSpPr>
          <p:cNvPr id="17413" name="矩形 17412"/>
          <p:cNvSpPr/>
          <p:nvPr>
            <p:custDataLst>
              <p:tags r:id="rId6"/>
            </p:custDataLst>
          </p:nvPr>
        </p:nvSpPr>
        <p:spPr>
          <a:xfrm>
            <a:off x="1200558" y="3069372"/>
            <a:ext cx="10293666" cy="521970"/>
          </a:xfrm>
          <a:prstGeom prst="rect">
            <a:avLst/>
          </a:prstGeom>
          <a:noFill/>
          <a:ln w="9525">
            <a:noFill/>
          </a:ln>
        </p:spPr>
        <p:txBody>
          <a:bodyPr>
            <a:spAutoFit/>
          </a:bodyPr>
          <a:lstStyle/>
          <a:p>
            <a:pPr>
              <a:spcBef>
                <a:spcPct val="50000"/>
              </a:spcBef>
            </a:pPr>
            <a:r>
              <a:rPr lang="zh-CN" altLang="en-US" sz="2800">
                <a:ea typeface="思源黑体 CN Heavy" panose="020b0a00000000000000" pitchFamily="34" charset="-122"/>
              </a:rPr>
              <a:t>②  </a:t>
            </a:r>
            <a:r>
              <a:rPr lang="zh-CN" altLang="en-US" sz="2800">
                <a:solidFill>
                  <a:srgbClr val="111CF3"/>
                </a:solidFill>
                <a:ea typeface="思源黑体 CN Heavy" panose="020b0a00000000000000" pitchFamily="34" charset="-122"/>
              </a:rPr>
              <a:t>作者为什么记述楚国的命运？</a:t>
            </a:r>
          </a:p>
        </p:txBody>
      </p:sp>
      <p:sp>
        <p:nvSpPr>
          <p:cNvPr id="17414" name="矩形 17413"/>
          <p:cNvSpPr/>
          <p:nvPr>
            <p:custDataLst>
              <p:tags r:id="rId7"/>
            </p:custDataLst>
          </p:nvPr>
        </p:nvSpPr>
        <p:spPr>
          <a:xfrm>
            <a:off x="1200558" y="1125225"/>
            <a:ext cx="10293666" cy="521970"/>
          </a:xfrm>
          <a:prstGeom prst="rect">
            <a:avLst/>
          </a:prstGeom>
          <a:noFill/>
          <a:ln w="9525">
            <a:noFill/>
          </a:ln>
        </p:spPr>
        <p:txBody>
          <a:bodyPr>
            <a:spAutoFit/>
          </a:bodyPr>
          <a:lstStyle/>
          <a:p>
            <a:pPr>
              <a:spcBef>
                <a:spcPct val="50000"/>
              </a:spcBef>
            </a:pPr>
            <a:r>
              <a:rPr lang="zh-CN" altLang="en-US" sz="2800">
                <a:ea typeface="思源黑体 CN Heavy" panose="020b0a00000000000000" pitchFamily="34" charset="-122"/>
              </a:rPr>
              <a:t>①  </a:t>
            </a:r>
            <a:r>
              <a:rPr lang="zh-CN" altLang="en-US" sz="2800">
                <a:solidFill>
                  <a:srgbClr val="111CF3"/>
                </a:solidFill>
                <a:ea typeface="思源黑体 CN Heavy" panose="020b0a00000000000000" pitchFamily="34" charset="-122"/>
              </a:rPr>
              <a:t>屈原被疏后，楚国经历了哪些变故？</a:t>
            </a:r>
          </a:p>
        </p:txBody>
      </p:sp>
      <p:sp>
        <p:nvSpPr>
          <p:cNvPr id="17415" name="矩形 17414"/>
          <p:cNvSpPr/>
          <p:nvPr>
            <p:custDataLst>
              <p:tags r:id="rId8"/>
            </p:custDataLst>
          </p:nvPr>
        </p:nvSpPr>
        <p:spPr>
          <a:xfrm>
            <a:off x="1632238" y="2204426"/>
            <a:ext cx="10366670" cy="599075"/>
          </a:xfrm>
          <a:prstGeom prst="rect">
            <a:avLst/>
          </a:prstGeom>
          <a:noFill/>
          <a:ln w="9525">
            <a:noFill/>
          </a:ln>
        </p:spPr>
        <p:txBody>
          <a:bodyPr>
            <a:spAutoFit/>
          </a:bodyPr>
          <a:lstStyle/>
          <a:p>
            <a:pPr>
              <a:lnSpc>
                <a:spcPct val="130000"/>
              </a:lnSpc>
            </a:pPr>
            <a:r>
              <a:rPr lang="zh-CN" altLang="en-US" sz="2800">
                <a:solidFill>
                  <a:srgbClr val="FF0000"/>
                </a:solidFill>
                <a:ea typeface="思源黑体 CN Heavy" panose="020b0a00000000000000" pitchFamily="34" charset="-122"/>
              </a:rPr>
              <a:t>赴秦身死</a:t>
            </a:r>
            <a:r>
              <a:rPr lang="zh-CN" altLang="en-US" sz="2800">
                <a:ea typeface="思源黑体 CN Heavy" panose="020b0a00000000000000" pitchFamily="34" charset="-122"/>
              </a:rPr>
              <a:t>→</a:t>
            </a:r>
            <a:r>
              <a:rPr lang="zh-CN" altLang="en-US" sz="2800">
                <a:solidFill>
                  <a:srgbClr val="FF0000"/>
                </a:solidFill>
                <a:ea typeface="思源黑体 CN Heavy" panose="020b0a00000000000000" pitchFamily="34" charset="-122"/>
              </a:rPr>
              <a:t>为秦所灭</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wipe(left)">
                                      <p:cBhvr>
                                        <p:cTn id="7" dur="5000"/>
                                        <p:tgtEl>
                                          <p:spTgt spid="1741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7415">
                                            <p:txEl>
                                              <p:pRg st="0" end="0"/>
                                            </p:txEl>
                                          </p:spTgt>
                                        </p:tgtEl>
                                        <p:attrNameLst>
                                          <p:attrName>style.visibility</p:attrName>
                                        </p:attrNameLst>
                                      </p:cBhvr>
                                      <p:to>
                                        <p:strVal val="visible"/>
                                      </p:to>
                                    </p:set>
                                    <p:animEffect transition="in" filter="wipe(left)">
                                      <p:cBhvr>
                                        <p:cTn id="12" dur="5000"/>
                                        <p:tgtEl>
                                          <p:spTgt spid="17415">
                                            <p:txEl>
                                              <p:pRg st="0" end="0"/>
                                            </p:txEl>
                                          </p:spTgt>
                                        </p:tgtEl>
                                      </p:cBhvr>
                                    </p:animEffect>
                                  </p:childTnLst>
                                </p:cTn>
                              </p:par>
                            </p:childTnLst>
                          </p:cTn>
                        </p:par>
                        <p:par>
                          <p:cTn id="13" fill="hold" nodeType="afterGroup">
                            <p:stCondLst>
                              <p:cond delay="5000"/>
                            </p:stCondLst>
                            <p:childTnLst>
                              <p:par>
                                <p:cTn id="14" presetID="20" presetClass="entr" presetSubtype="0" fill="hold" grpId="0" nodeType="afterEffect">
                                  <p:stCondLst>
                                    <p:cond delay="0"/>
                                  </p:stCondLst>
                                  <p:childTnLst>
                                    <p:set>
                                      <p:cBhvr>
                                        <p:cTn id="15" dur="1" fill="hold">
                                          <p:stCondLst>
                                            <p:cond delay="0"/>
                                          </p:stCondLst>
                                        </p:cTn>
                                        <p:tgtEl>
                                          <p:spTgt spid="17412"/>
                                        </p:tgtEl>
                                        <p:attrNameLst>
                                          <p:attrName>style.visibility</p:attrName>
                                        </p:attrNameLst>
                                      </p:cBhvr>
                                      <p:to>
                                        <p:strVal val="visible"/>
                                      </p:to>
                                    </p:set>
                                    <p:animEffect transition="in" filter="wedge">
                                      <p:cBhvr>
                                        <p:cTn id="16" dur="20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227013" y="60325"/>
            <a:ext cx="11964988" cy="6184900"/>
          </a:xfrm>
          <a:prstGeom prst="rect">
            <a:avLst/>
          </a:prstGeom>
          <a:noFill/>
          <a:ln w="9525">
            <a:noFill/>
          </a:ln>
        </p:spPr>
        <p:txBody>
          <a:bodyPr>
            <a:spAutoFit/>
          </a:bodyPr>
          <a:lstStyle/>
          <a:p>
            <a:pPr marR="0" defTabSz="914400">
              <a:lnSpc>
                <a:spcPts val="4320"/>
              </a:lnSpc>
              <a:buClrTx/>
              <a:buSzTx/>
              <a:buFontTx/>
              <a:defRPr/>
            </a:pPr>
            <a:r>
              <a:rPr kumimoji="0" lang="en-US" altLang="zh-CN" sz="28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屈原至于</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江滨</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被</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）发行吟</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泽畔</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颜色</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)憔悴，</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形容</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)枯槁。</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渔父</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）见而问之曰：“子非</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三闾大夫</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）欤？何故而至此？”屈原曰：①“</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举</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）世混浊而我独清，众人皆醉而我独醒，是以</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见放</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渔父曰：“夫</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圣人</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）者，不</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凝滞</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于</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）物，而能</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与世推移</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②</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举世混浊，何不</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随其流而扬其波</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）？众人皆醉，何不</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餔</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）其糟而</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啜</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）其</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醨</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）？何故</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怀瑾握瑜</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），而</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自令</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见</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）放</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为</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endParaRPr kumimoji="0" lang="en-US" alt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endParaRPr>
          </a:p>
        </p:txBody>
      </p:sp>
      <p:sp>
        <p:nvSpPr>
          <p:cNvPr id="3" name="文本框 2"/>
          <p:cNvSpPr txBox="1"/>
          <p:nvPr>
            <p:custDataLst>
              <p:tags r:id="rId4"/>
            </p:custDataLst>
          </p:nvPr>
        </p:nvSpPr>
        <p:spPr>
          <a:xfrm>
            <a:off x="227013" y="60325"/>
            <a:ext cx="11779250" cy="6184900"/>
          </a:xfrm>
          <a:prstGeom prst="rect">
            <a:avLst/>
          </a:prstGeom>
          <a:noFill/>
          <a:ln w="9525">
            <a:noFill/>
          </a:ln>
        </p:spPr>
        <p:txBody>
          <a:bodyPr anchor="t">
            <a:spAutoFit/>
          </a:bodyPr>
          <a:lstStyle/>
          <a:p>
            <a:pPr>
              <a:lnSpc>
                <a:spcPts val="4325"/>
              </a:lnSpc>
            </a:pPr>
            <a:r>
              <a:rPr lang="en-US" altLang="zh-CN"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a:t>
            </a: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江边             同</a:t>
            </a:r>
            <a:r>
              <a:rPr lang="en-US" altLang="zh-CN"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a:t>
            </a: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披</a:t>
            </a:r>
            <a:r>
              <a:rPr lang="en-US" altLang="zh-CN"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a:t>
            </a: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披散         </a:t>
            </a:r>
            <a:endParaRPr lang="zh-CN" altLang="en-US" sz="3600" b="1">
              <a:solidFill>
                <a:srgbClr val="FF0000"/>
              </a:solidFill>
              <a:latin typeface="Arial" panose="020b0604020202020204" pitchFamily="34" charset="0"/>
              <a:ea typeface="思源黑体 CN Heavy" panose="020b0a00000000000000" pitchFamily="34" charset="-122"/>
            </a:endParaRP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水边                脸色                      身形容貌      </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渔翁                                                     官名 </a:t>
            </a:r>
            <a:endParaRPr lang="zh-CN" altLang="en-US" sz="3600" b="1">
              <a:solidFill>
                <a:srgbClr val="FF0000"/>
              </a:solidFill>
              <a:latin typeface="Arial" panose="020b0604020202020204" pitchFamily="34" charset="0"/>
              <a:ea typeface="思源黑体 CN Heavy" panose="020b0a00000000000000" pitchFamily="34" charset="-122"/>
            </a:endParaRP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全，皆</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被放逐   </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聪明通达的人                        拘泥，执着          被</a:t>
            </a:r>
            <a:endParaRPr lang="zh-CN" altLang="en-US" sz="3600" b="1">
              <a:solidFill>
                <a:srgbClr val="FFFF00"/>
              </a:solidFill>
              <a:latin typeface="Arial" panose="020b0604020202020204" pitchFamily="34" charset="0"/>
              <a:ea typeface="思源黑体 CN Heavy" panose="020b0a00000000000000" pitchFamily="34" charset="-122"/>
              <a:sym typeface="微软雅黑" panose="020b0503020204020204" pitchFamily="34" charset="-122"/>
            </a:endParaRPr>
          </a:p>
          <a:p>
            <a:pPr>
              <a:lnSpc>
                <a:spcPts val="4325"/>
              </a:lnSpc>
            </a:pPr>
            <a:r>
              <a:rPr lang="zh-CN" altLang="en-US" sz="3600" b="1">
                <a:solidFill>
                  <a:srgbClr val="FFFF00"/>
                </a:solidFill>
                <a:latin typeface="Arial" panose="020b0604020202020204" pitchFamily="34" charset="0"/>
                <a:ea typeface="思源黑体 CN Heavy" panose="020b0a00000000000000" pitchFamily="34" charset="-122"/>
                <a:sym typeface="微软雅黑" panose="020b0503020204020204" pitchFamily="34" charset="-122"/>
              </a:rPr>
              <a:t>                               </a:t>
            </a: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随世道的变化而变化</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随从世俗，与之同流</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吃                     喝              薄酒</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保持高洁美好的节操志向                    使自己           被</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语气词，呢</a:t>
            </a:r>
          </a:p>
        </p:txBody>
      </p:sp>
    </p:spTree>
    <p:custDataLst>
      <p:tags r:id="rId5"/>
    </p:custDataLst>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231775" y="949325"/>
            <a:ext cx="11547475" cy="4522788"/>
          </a:xfrm>
          <a:prstGeom prst="rect">
            <a:avLst/>
          </a:prstGeom>
          <a:noFill/>
          <a:ln w="9525">
            <a:noFill/>
          </a:ln>
        </p:spPr>
        <p:txBody>
          <a:bodyPr>
            <a:spAutoFit/>
          </a:bodyPr>
          <a:lstStyle/>
          <a:p>
            <a:pPr marR="0" indent="267970" defTabSz="914400">
              <a:buClrTx/>
              <a:buSzTx/>
              <a:buFontTx/>
              <a:defRPr/>
            </a:pPr>
            <a:r>
              <a:rPr kumimoji="0" lang="en-US" altLang="zh-CN" sz="3600" b="1" kern="1200" cap="none" spc="0" normalizeH="0" baseline="0" noProof="1">
                <a:latin typeface="Arial" panose="020b0604020202020204" pitchFamily="34" charset="0"/>
                <a:ea typeface="思源黑体 CN Heavy" panose="020b0a00000000000000" pitchFamily="34" charset="-122"/>
                <a:cs typeface="+mn-cs"/>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屈原曰：</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③</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“吾闻之，新</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沐</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）者必</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弹冠</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），新</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浴</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）者必振衣。人又谁能以身之</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察察</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），受物之</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汶汶</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）者</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乎</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宁赴</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常流</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）而葬</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乎</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）江鱼腹中耳。又</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安</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）能</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以</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皓皓之白</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），而蒙世俗之</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温蠖</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）乎？</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乃</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）作《怀沙》之赋。······于是怀石，</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遂</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）自投汨罗以死。</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endParaRPr kumimoji="0" lang="en-US" alt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endParaRPr>
          </a:p>
        </p:txBody>
      </p:sp>
      <p:sp>
        <p:nvSpPr>
          <p:cNvPr id="3" name="文本框 2"/>
          <p:cNvSpPr txBox="1"/>
          <p:nvPr>
            <p:custDataLst>
              <p:tags r:id="rId4"/>
            </p:custDataLst>
          </p:nvPr>
        </p:nvSpPr>
        <p:spPr>
          <a:xfrm>
            <a:off x="0" y="949325"/>
            <a:ext cx="12192000" cy="4522788"/>
          </a:xfrm>
          <a:prstGeom prst="rect">
            <a:avLst/>
          </a:prstGeom>
          <a:noFill/>
          <a:ln w="9525">
            <a:noFill/>
          </a:ln>
        </p:spPr>
        <p:txBody>
          <a:bodyPr anchor="t">
            <a:spAutoFit/>
          </a:bodyPr>
          <a:lstStyle/>
          <a:p>
            <a:pPr>
              <a:lnSpc>
                <a:spcPts val="4325"/>
              </a:lnSpc>
            </a:pPr>
            <a:r>
              <a:rPr lang="en-US" altLang="zh-CN"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a:t>
            </a: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洗头</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弹去帽子上的灰尘                   洗澡</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a:t>
            </a:r>
            <a:r>
              <a:rPr lang="en-US" altLang="zh-CN"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a:t>
            </a: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洁净的样子                          浑浊的样子</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语气词，呢                         即</a:t>
            </a:r>
            <a:r>
              <a:rPr lang="en-US" altLang="zh-CN"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a:t>
            </a: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长流</a:t>
            </a:r>
            <a:r>
              <a:rPr lang="en-US" altLang="zh-CN"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a:t>
            </a: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指江水</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于，在                                    怎么                用</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品德高尚纯洁                                    尘垢</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于是，就</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于是</a:t>
            </a:r>
          </a:p>
        </p:txBody>
      </p:sp>
    </p:spTree>
    <p:custDataLst>
      <p:tags r:id="rId5"/>
    </p:custDataLst>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731222" y="368613"/>
            <a:ext cx="5381625" cy="522288"/>
          </a:xfrm>
          <a:prstGeom prst="rect">
            <a:avLst/>
          </a:prstGeom>
        </p:spPr>
        <p:txBody>
          <a:bodyPr/>
          <a:lstStyle/>
          <a:p>
            <a:pPr marL="0" indent="0">
              <a:lnSpc>
                <a:spcPct val="120000"/>
              </a:lnSpc>
              <a:spcBef>
                <a:spcPct val="0"/>
              </a:spcBef>
              <a:buNone/>
            </a:pPr>
            <a:r>
              <a:rPr lang="zh-CN" altLang="en-US">
                <a:solidFill>
                  <a:schemeClr val="accent2">
                    <a:lumMod val="50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作者简介</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9" name="文本框 8"/>
          <p:cNvSpPr txBox="1"/>
          <p:nvPr>
            <p:custDataLst>
              <p:tags r:id="rId6"/>
            </p:custDataLst>
          </p:nvPr>
        </p:nvSpPr>
        <p:spPr>
          <a:xfrm>
            <a:off x="3351669" y="2042116"/>
            <a:ext cx="8095794" cy="3916457"/>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字</a:t>
            </a:r>
            <a:r>
              <a:rPr kumimoji="0" lang="zh-CN" altLang="en-US" sz="2800" b="1" i="0" u="sng" strike="noStrike" kern="1200" cap="none" spc="0" normalizeH="0" baseline="0" noProof="0">
                <a:ln>
                  <a:noFill/>
                </a:ln>
                <a:solidFill>
                  <a:srgbClr val="FF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子长</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，西汉夏阳</a:t>
            </a: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今陕西韩城南</a:t>
            </a: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人，</a:t>
            </a:r>
            <a:r>
              <a:rPr kumimoji="0" lang="zh-CN" altLang="en-US" sz="2800" b="1" i="0" u="sng" strike="noStrike" kern="1200" cap="none" spc="0" normalizeH="0" baseline="0" noProof="0">
                <a:ln>
                  <a:noFill/>
                </a:ln>
                <a:solidFill>
                  <a:srgbClr val="FF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思想家、史学家、文学家</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，元封三年任太史令，后因替李陵辩解，得罪下狱，受腐刑。</a:t>
            </a:r>
            <a:endPar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endParaRPr>
          </a:p>
          <a:p>
            <a:pPr marL="0" marR="0" lvl="0" indent="0" algn="l" defTabSz="0" rtl="0" eaLnBrk="1" fontAlgn="auto" latinLnBrk="0" hangingPunct="1">
              <a:lnSpc>
                <a:spcPct val="15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出狱后任</a:t>
            </a:r>
            <a:r>
              <a:rPr kumimoji="0" lang="zh-CN" altLang="en-US" sz="2800" b="1" i="0" u="none" strike="noStrike" kern="1200" cap="none" spc="0" normalizeH="0" baseline="0" noProof="0">
                <a:ln>
                  <a:noFill/>
                </a:ln>
                <a:solidFill>
                  <a:schemeClr val="accent2">
                    <a:lumMod val="75000"/>
                  </a:schemeClr>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中书令</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，发愤继续完成所著史籍。</a:t>
            </a:r>
            <a:endPar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endParaRPr>
          </a:p>
          <a:p>
            <a:pPr marL="0" marR="0" lvl="0" indent="0" algn="l" defTabSz="0" rtl="0" eaLnBrk="1" fontAlgn="auto" latinLnBrk="0" hangingPunct="1">
              <a:lnSpc>
                <a:spcPct val="15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人称其书为</a:t>
            </a: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太史公书</a:t>
            </a: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，后称</a:t>
            </a: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史记</a:t>
            </a: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，对后代史学有深远的影响。</a:t>
            </a:r>
          </a:p>
        </p:txBody>
      </p:sp>
      <p:sp>
        <p:nvSpPr>
          <p:cNvPr id="6" name="文本框 5"/>
          <p:cNvSpPr txBox="1"/>
          <p:nvPr>
            <p:custDataLst>
              <p:tags r:id="rId7"/>
            </p:custDataLst>
          </p:nvPr>
        </p:nvSpPr>
        <p:spPr>
          <a:xfrm>
            <a:off x="3468896" y="1448691"/>
            <a:ext cx="1804949" cy="646331"/>
          </a:xfrm>
          <a:prstGeom prst="rect">
            <a:avLst/>
          </a:prstGeom>
          <a:noFill/>
        </p:spPr>
        <p:txBody>
          <a:bodyPr wrap="square">
            <a:spAutoFit/>
          </a:bodyPr>
          <a:lstStyle/>
          <a:p>
            <a:r>
              <a:rPr kumimoji="0" lang="zh-CN" altLang="en-US" sz="3600" b="1" i="0" u="none" strike="noStrike" kern="1200" cap="none" spc="0" normalizeH="0" baseline="0" noProof="0">
                <a:ln>
                  <a:noFill/>
                </a:ln>
                <a:solidFill>
                  <a:schemeClr val="accent5">
                    <a:lumMod val="75000"/>
                  </a:schemeClr>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司马迁</a:t>
            </a:r>
            <a:endParaRPr lang="zh-CN" altLang="en-US" sz="3600" b="1">
              <a:solidFill>
                <a:schemeClr val="accent5">
                  <a:lumMod val="75000"/>
                </a:schemeClr>
              </a:solidFill>
              <a:latin typeface="思源黑体 CN Heavy" panose="020b0a00000000000000" pitchFamily="34" charset="-122"/>
              <a:ea typeface="思源黑体 CN Heavy" panose="020b0a00000000000000" pitchFamily="34" charset="-122"/>
            </a:endParaRPr>
          </a:p>
        </p:txBody>
      </p:sp>
      <p:sp>
        <p:nvSpPr>
          <p:cNvPr id="8" name="文本框 7"/>
          <p:cNvSpPr txBox="1"/>
          <p:nvPr>
            <p:custDataLst>
              <p:tags r:id="rId8"/>
            </p:custDataLst>
          </p:nvPr>
        </p:nvSpPr>
        <p:spPr>
          <a:xfrm>
            <a:off x="4989741" y="1445969"/>
            <a:ext cx="2656406" cy="461665"/>
          </a:xfrm>
          <a:prstGeom prst="rect">
            <a:avLst/>
          </a:prstGeom>
          <a:noFill/>
        </p:spPr>
        <p:txBody>
          <a:bodyPr wrap="square">
            <a:spAutoFit/>
          </a:bodyPr>
          <a:lstStyle/>
          <a:p>
            <a:r>
              <a:rPr kumimoji="0" lang="en-US" altLang="zh-CN" sz="2400" b="0" i="1" u="none" strike="noStrike" kern="1200" cap="none" spc="0" normalizeH="0" baseline="0" noProof="0">
                <a:ln>
                  <a:noFill/>
                </a:ln>
                <a:solidFill>
                  <a:schemeClr val="bg1">
                    <a:lumMod val="50000"/>
                  </a:schemeClr>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400" b="0" i="1" u="none" strike="noStrike" kern="1200" cap="none" spc="0" normalizeH="0" baseline="0" noProof="0">
                <a:ln>
                  <a:noFill/>
                </a:ln>
                <a:solidFill>
                  <a:schemeClr val="bg1">
                    <a:lumMod val="50000"/>
                  </a:schemeClr>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约前</a:t>
            </a:r>
            <a:r>
              <a:rPr kumimoji="0" lang="en-US" altLang="zh-CN" sz="2400" b="0" i="1" u="none" strike="noStrike" kern="1200" cap="none" spc="0" normalizeH="0" baseline="0" noProof="0">
                <a:ln>
                  <a:noFill/>
                </a:ln>
                <a:solidFill>
                  <a:schemeClr val="bg1">
                    <a:lumMod val="50000"/>
                  </a:schemeClr>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145—</a:t>
            </a:r>
            <a:r>
              <a:rPr kumimoji="0" lang="zh-CN" altLang="en-US" sz="2400" b="0" i="1" u="none" strike="noStrike" kern="1200" cap="none" spc="0" normalizeH="0" baseline="0" noProof="0">
                <a:ln>
                  <a:noFill/>
                </a:ln>
                <a:solidFill>
                  <a:schemeClr val="bg1">
                    <a:lumMod val="50000"/>
                  </a:schemeClr>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en-US" altLang="zh-CN" sz="2400" b="0" i="1" u="none" strike="noStrike" kern="1200" cap="none" spc="0" normalizeH="0" baseline="0" noProof="0">
                <a:ln>
                  <a:noFill/>
                </a:ln>
                <a:solidFill>
                  <a:schemeClr val="bg1">
                    <a:lumMod val="50000"/>
                  </a:schemeClr>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endParaRPr lang="zh-CN" altLang="en-US" sz="2400" i="1">
              <a:solidFill>
                <a:schemeClr val="bg1">
                  <a:lumMod val="50000"/>
                </a:schemeClr>
              </a:solidFill>
            </a:endParaRPr>
          </a:p>
        </p:txBody>
      </p:sp>
      <p:sp>
        <p:nvSpPr>
          <p:cNvPr id="5" name="缺角矩形 4">
            <a:extLst>
              <a:ext uri="{FF2B5EF4-FFF2-40B4-BE49-F238E27FC236}">
                <a16:creationId xmlns:a16="http://schemas.microsoft.com/office/drawing/2014/main" id="{44ABF1A3-1986-B5D0-C15A-24A68CAA780F}"/>
              </a:ext>
            </a:extLst>
          </p:cNvPr>
          <p:cNvSpPr/>
          <p:nvPr>
            <p:custDataLst>
              <p:tags r:id="rId9"/>
            </p:custDataLst>
          </p:nvPr>
        </p:nvSpPr>
        <p:spPr>
          <a:xfrm>
            <a:off x="239485" y="261257"/>
            <a:ext cx="11713029" cy="6335486"/>
          </a:xfrm>
          <a:prstGeom prst="plaque">
            <a:avLst>
              <a:gd name="adj" fmla="val 4468"/>
            </a:avLst>
          </a:prstGeom>
          <a:noFill/>
          <a:ln w="190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7142985F-D106-7E45-EAD2-D57D6C74B9FF}"/>
              </a:ext>
            </a:extLst>
          </p:cNvPr>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880904" y="1024088"/>
            <a:ext cx="2849048" cy="604905"/>
          </a:xfrm>
          <a:prstGeom prst="rect">
            <a:avLst/>
          </a:prstGeom>
        </p:spPr>
      </p:pic>
      <p:pic>
        <p:nvPicPr>
          <p:cNvPr id="7" name="图片 6">
            <a:extLst>
              <a:ext uri="{FF2B5EF4-FFF2-40B4-BE49-F238E27FC236}">
                <a16:creationId xmlns:a16="http://schemas.microsoft.com/office/drawing/2014/main" id="{AA09AAF5-D331-05AB-B6D9-3472E7F956AA}"/>
              </a:ext>
            </a:extLst>
          </p:cNvPr>
          <p:cNvPicPr>
            <a:picLocks noChangeAspect="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a:xfrm>
            <a:off x="1038072" y="4000345"/>
            <a:ext cx="2882125" cy="2882125"/>
          </a:xfrm>
          <a:prstGeom prst="rect">
            <a:avLst/>
          </a:prstGeom>
        </p:spPr>
      </p:pic>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译文</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9" name="文本框 8"/>
          <p:cNvSpPr txBox="1"/>
          <p:nvPr>
            <p:custDataLst>
              <p:tags r:id="rId6"/>
            </p:custDataLst>
          </p:nvPr>
        </p:nvSpPr>
        <p:spPr>
          <a:xfrm>
            <a:off x="1435100" y="1759452"/>
            <a:ext cx="9566276" cy="2932919"/>
          </a:xfrm>
          <a:prstGeom prst="rect">
            <a:avLst/>
          </a:prstGeom>
          <a:noFill/>
        </p:spPr>
        <p:txBody>
          <a:bodyPr wrap="square">
            <a:spAutoFit/>
          </a:bodyPr>
          <a:lstStyle/>
          <a:p>
            <a:pPr marL="0" marR="0" lvl="0" indent="0" algn="l" defTabSz="0" rtl="0" eaLnBrk="1" fontAlgn="auto" latinLnBrk="0" hangingPunct="1">
              <a:lnSpc>
                <a:spcPct val="130000"/>
              </a:lnSpc>
              <a:spcBef>
                <a:spcPct val="0"/>
              </a:spcBef>
              <a:spcAft>
                <a:spcPts val="1000"/>
              </a:spcAft>
              <a:buClrTx/>
              <a:buSzTx/>
              <a:buFontTx/>
              <a:buNone/>
              <a:tabLst>
                <a:tab pos="1188085"/>
                <a:tab pos="2163445"/>
                <a:tab pos="3142615"/>
                <a:tab pos="4190365"/>
              </a:tabLst>
              <a:defRPr/>
            </a:pPr>
            <a:r>
              <a:rPr kumimoji="0" lang="zh-CN" altLang="en-US"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   令尹子兰得知屈原怨恨他，非常愤怒，终于让上官大夫在顷襄王面前说屈原的坏话。顷襄王发怒，就放逐了屈原。屈原到了江滨，披散头发，在水泽边一面走，一面吟咏着。脸色憔悴，形体面貌像枯死的树木一样毫无生气。渔父看见他，便问道：“您不是三闾大夫吗？为什么来到这儿？”屈原说：“整个世界都是混浊的，只有我一人清白；众人都沉醉，只有我一人清醒。因此被放逐。”</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4445608"/>
            <a:ext cx="12192000" cy="2412392"/>
          </a:xfrm>
          <a:prstGeom prst="rect">
            <a:avLst/>
          </a:prstGeom>
        </p:spPr>
      </p:pic>
      <p:sp>
        <p:nvSpPr>
          <p:cNvPr id="2" name="文本占位符 1"/>
          <p:cNvSpPr>
            <a:spLocks noGrp="1"/>
          </p:cNvSpPr>
          <p:nvPr>
            <p:ph type="body" sz="quarter" idx="4294967295"/>
            <p:custDataLst>
              <p:tags r:id="rId6"/>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译文</a:t>
            </a:r>
          </a:p>
        </p:txBody>
      </p:sp>
      <p:sp>
        <p:nvSpPr>
          <p:cNvPr id="4" name="矩形 3" hidden="1"/>
          <p:cNvSpPr/>
          <p:nvPr>
            <p:custDataLst>
              <p:tags r:id="rId7"/>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9" name="文本框 8"/>
          <p:cNvSpPr txBox="1"/>
          <p:nvPr>
            <p:custDataLst>
              <p:tags r:id="rId8"/>
            </p:custDataLst>
          </p:nvPr>
        </p:nvSpPr>
        <p:spPr>
          <a:xfrm>
            <a:off x="657225" y="968375"/>
            <a:ext cx="10820400" cy="3425553"/>
          </a:xfrm>
          <a:prstGeom prst="rect">
            <a:avLst/>
          </a:prstGeom>
          <a:noFill/>
        </p:spPr>
        <p:txBody>
          <a:bodyPr wrap="square">
            <a:spAutoFit/>
          </a:bodyPr>
          <a:lstStyle/>
          <a:p>
            <a:pPr marL="0" marR="0" lvl="0" indent="0" algn="l" defTabSz="0" rtl="0" eaLnBrk="1" fontAlgn="auto" latinLnBrk="0" hangingPunct="1">
              <a:lnSpc>
                <a:spcPct val="130000"/>
              </a:lnSpc>
              <a:spcBef>
                <a:spcPct val="0"/>
              </a:spcBef>
              <a:spcAft>
                <a:spcPts val="1000"/>
              </a:spcAft>
              <a:buClrTx/>
              <a:buSzTx/>
              <a:buFontTx/>
              <a:buNone/>
              <a:tabLst>
                <a:tab pos="1188085"/>
                <a:tab pos="2163445"/>
                <a:tab pos="3142615"/>
                <a:tab pos="4190365"/>
              </a:tabLst>
              <a:defRPr/>
            </a:pPr>
            <a:r>
              <a:rPr lang="zh-CN" altLang="en-US" sz="2400" b="1"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mn-ea"/>
              </a:rPr>
              <a:t>渔父说：“聪明贤哲的人，不受外界事物的束缚，而能够随着世俗变化。整个世界都混浊，为什么不随大流而且推波助澜呢？众人都沉醉，为什么不吃点酒糟，喝点薄酒？为什么要怀抱美玉一般的品质，却使自己被放逐呢？”</a:t>
            </a:r>
            <a:r>
              <a:rPr kumimoji="0" lang="zh-CN" altLang="en-US"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屈原说：“我听说，刚洗过头的一定要弹去帽上的灰沙，刚洗过澡的一定要抖掉衣上的尘土。谁能让自己清白的身躯，蒙受外物的污染呢？宁可投入长流的大江而葬身于江鱼的腹中。又哪能使自己高洁的品质，去蒙受世俗的尘垢呢？”于是他写了</a:t>
            </a:r>
            <a:r>
              <a:rPr kumimoji="0" lang="en-US" altLang="zh-CN"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怀沙</a:t>
            </a:r>
            <a:r>
              <a:rPr kumimoji="0" lang="en-US" altLang="zh-CN"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赋。</a:t>
            </a:r>
            <a:r>
              <a:rPr kumimoji="0" lang="en-US" altLang="zh-CN"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4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因此抱着石头，就自投汨罗江而死。</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622300" y="1255713"/>
            <a:ext cx="11109325" cy="3414713"/>
          </a:xfrm>
          <a:prstGeom prst="rect">
            <a:avLst/>
          </a:prstGeom>
          <a:noFill/>
          <a:ln w="9525">
            <a:noFill/>
          </a:ln>
        </p:spPr>
        <p:txBody>
          <a:bodyPr>
            <a:spAutoFit/>
          </a:bodyPr>
          <a:lstStyle/>
          <a:p>
            <a:pPr marR="0" indent="267970" defTabSz="914400">
              <a:buClrTx/>
              <a:buSzTx/>
              <a:buFontTx/>
              <a:defRPr/>
            </a:pPr>
            <a:r>
              <a:rPr kumimoji="0" lang="en-US" altLang="zh-CN" sz="3600" b="1" u="sng" kern="1200" cap="none" spc="0" normalizeH="0" baseline="0" noProof="1">
                <a:latin typeface="Arial" panose="020b0604020202020204" pitchFamily="34" charset="0"/>
                <a:ea typeface="思源黑体 CN Heavy" panose="020b0a00000000000000" pitchFamily="34" charset="-122"/>
                <a:cs typeface="+mn-cs"/>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④屈原</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既</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）死之后，楚有宋玉、唐勒、景差</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之徒</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）者，皆好</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辞</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）而以赋</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见称</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）。然皆</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祖</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）屈原之</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从容</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辞令</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），终莫敢直谏。</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其后楚</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日以削</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），数十年</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竟</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为</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秦</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所</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）灭。</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endParaRPr kumimoji="0" lang="en-US" alt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endParaRPr>
          </a:p>
        </p:txBody>
      </p:sp>
      <p:sp>
        <p:nvSpPr>
          <p:cNvPr id="122882" name="文本框 2"/>
          <p:cNvSpPr txBox="1"/>
          <p:nvPr>
            <p:custDataLst>
              <p:tags r:id="rId4"/>
            </p:custDataLst>
          </p:nvPr>
        </p:nvSpPr>
        <p:spPr>
          <a:xfrm>
            <a:off x="858838" y="1255713"/>
            <a:ext cx="10474325" cy="3414712"/>
          </a:xfrm>
          <a:prstGeom prst="rect">
            <a:avLst/>
          </a:prstGeom>
          <a:noFill/>
          <a:ln w="9525">
            <a:noFill/>
          </a:ln>
        </p:spPr>
        <p:txBody>
          <a:bodyPr anchor="t">
            <a:spAutoFit/>
          </a:bodyPr>
          <a:lstStyle/>
          <a:p>
            <a:pPr>
              <a:lnSpc>
                <a:spcPts val="4325"/>
              </a:lnSpc>
            </a:pPr>
            <a:r>
              <a:rPr lang="en-US" altLang="zh-CN"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a:t>
            </a: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已经     </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这类人                       文辞，这里指</a:t>
            </a:r>
            <a:r>
              <a:rPr lang="en-US" altLang="zh-CN"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a:t>
            </a: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文学</a:t>
            </a:r>
            <a:r>
              <a:rPr lang="en-US" altLang="zh-CN"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被称赞                           效法，继承                    </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委婉得体                     文辞，语言</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一天天缩小</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终于                     被</a:t>
            </a:r>
          </a:p>
        </p:txBody>
      </p:sp>
    </p:spTree>
    <p:custDataLst>
      <p:tags r:id="rId5"/>
    </p:custDataLst>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725488" y="657225"/>
            <a:ext cx="10741025" cy="5076825"/>
          </a:xfrm>
          <a:prstGeom prst="rect">
            <a:avLst/>
          </a:prstGeom>
          <a:noFill/>
          <a:ln w="9525">
            <a:noFill/>
          </a:ln>
        </p:spPr>
        <p:txBody>
          <a:bodyPr>
            <a:spAutoFit/>
          </a:bodyPr>
          <a:lstStyle/>
          <a:p>
            <a:pPr marR="0" defTabSz="914400">
              <a:buClrTx/>
              <a:buSzTx/>
              <a:buFontTx/>
              <a:defRPr/>
            </a:pPr>
            <a:r>
              <a:rPr kumimoji="0" lang="en-US" altLang="zh-CN" sz="3600" b="1" kern="1200" cap="none" spc="0" normalizeH="0" baseline="0" noProof="1">
                <a:latin typeface="Arial" panose="020b0604020202020204" pitchFamily="34" charset="0"/>
                <a:ea typeface="思源黑体 CN Heavy" panose="020b0a00000000000000" pitchFamily="34" charset="-122"/>
                <a:cs typeface="+mn-cs"/>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太史公曰：</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余</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）读《离骚》《天问》《招魂》《哀郢》，</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悲</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）其</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志</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适</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）长沙，观屈原所自沉渊，未尝不垂</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涕</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），想见其</a:t>
            </a:r>
            <a:r>
              <a:rPr kumimoji="0" lang="zh-CN" sz="3600" b="1"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为人</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⑤</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及见贾生</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吊</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）之，又怪屈原</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以</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）彼其</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材</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游</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）诸侯，何国不容，而</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自令</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若是</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）！读《服鸟赋》，</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同死生</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轻</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去就</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），又</a:t>
            </a:r>
            <a:r>
              <a:rPr kumimoji="0" lang="zh-CN" sz="3600" b="1" u="sng" kern="1200" cap="none" spc="0" normalizeH="0" baseline="0" noProof="1">
                <a:solidFill>
                  <a:schemeClr val="accent6">
                    <a:lumMod val="75000"/>
                  </a:schemeClr>
                </a:solidFill>
                <a:latin typeface="思源黑体 CN Heavy" panose="020b0a00000000000000" pitchFamily="34" charset="-122"/>
                <a:ea typeface="思源黑体 CN Heavy" panose="020b0a00000000000000" pitchFamily="34" charset="-122"/>
                <a:cs typeface="微软雅黑" panose="020b0503020204020204" pitchFamily="34" charset="-122"/>
              </a:rPr>
              <a:t>爽然自失</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                     </a:t>
            </a:r>
            <a:r>
              <a:rPr kumimoji="0" lang="zh-CN"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）矣。</a:t>
            </a:r>
            <a:r>
              <a:rPr kumimoji="0" 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rPr>
              <a:t>”</a:t>
            </a:r>
            <a:endParaRPr kumimoji="0" lang="en-US" altLang="en-US" sz="3600" b="1" u="sng" kern="1200" cap="none" spc="0" normalizeH="0" baseline="0" noProof="1">
              <a:latin typeface="思源黑体 CN Heavy" panose="020b0a00000000000000" pitchFamily="34" charset="-122"/>
              <a:ea typeface="思源黑体 CN Heavy" panose="020b0a00000000000000" pitchFamily="34" charset="-122"/>
              <a:cs typeface="微软雅黑" panose="020b0503020204020204" pitchFamily="34" charset="-122"/>
            </a:endParaRPr>
          </a:p>
        </p:txBody>
      </p:sp>
      <p:sp>
        <p:nvSpPr>
          <p:cNvPr id="3" name="文本框 2"/>
          <p:cNvSpPr txBox="1"/>
          <p:nvPr>
            <p:custDataLst>
              <p:tags r:id="rId4"/>
            </p:custDataLst>
          </p:nvPr>
        </p:nvSpPr>
        <p:spPr>
          <a:xfrm>
            <a:off x="819150" y="657225"/>
            <a:ext cx="10647363" cy="5076825"/>
          </a:xfrm>
          <a:prstGeom prst="rect">
            <a:avLst/>
          </a:prstGeom>
          <a:noFill/>
          <a:ln w="9525">
            <a:noFill/>
          </a:ln>
        </p:spPr>
        <p:txBody>
          <a:bodyPr anchor="t">
            <a:spAutoFit/>
          </a:bodyPr>
          <a:lstStyle/>
          <a:p>
            <a:pPr>
              <a:lnSpc>
                <a:spcPts val="4325"/>
              </a:lnSpc>
            </a:pPr>
            <a:r>
              <a:rPr lang="en-US" altLang="zh-CN"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a:t>
            </a: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我</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哀怜              志向                 </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到                                                                眼泪</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品行、品性                                  凭吊</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凭借                  才能              游说</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使自己          像这样</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将生死同等对待     </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看轻              离官去职或在朝任职</a:t>
            </a:r>
          </a:p>
          <a:p>
            <a:pPr>
              <a:lnSpc>
                <a:spcPts val="4325"/>
              </a:lnSpc>
            </a:pPr>
            <a:r>
              <a:rPr lang="zh-CN" altLang="en-US" sz="3600" b="1">
                <a:solidFill>
                  <a:srgbClr val="FF0000"/>
                </a:solidFill>
                <a:latin typeface="Arial" panose="020b0604020202020204" pitchFamily="34" charset="0"/>
                <a:ea typeface="思源黑体 CN Heavy" panose="020b0a00000000000000" pitchFamily="34" charset="-122"/>
                <a:sym typeface="微软雅黑" panose="020b0503020204020204" pitchFamily="34" charset="-122"/>
              </a:rPr>
              <a:t>    茫然若有所失</a:t>
            </a:r>
            <a:endParaRPr lang="zh-CN" altLang="en-US">
              <a:latin typeface="Arial" panose="020b0604020202020204" pitchFamily="34" charset="0"/>
              <a:ea typeface="思源黑体 CN Heavy" panose="020b0a00000000000000" pitchFamily="34" charset="-122"/>
            </a:endParaRPr>
          </a:p>
        </p:txBody>
      </p:sp>
    </p:spTree>
    <p:custDataLst>
      <p:tags r:id="rId5"/>
    </p:custDataLst>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译文</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9" name="文本框 8"/>
          <p:cNvSpPr txBox="1"/>
          <p:nvPr>
            <p:custDataLst>
              <p:tags r:id="rId6"/>
            </p:custDataLst>
          </p:nvPr>
        </p:nvSpPr>
        <p:spPr>
          <a:xfrm>
            <a:off x="1546224" y="1930948"/>
            <a:ext cx="9099551" cy="2623795"/>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    屈原死了以后，楚国有宋玉、唐勒、景差等人，都爱好文学，而以善作赋被人称赞。但他们都效法屈原辞令委婉含蓄的一面，始终不敢直言进谏。在这以后，楚国一天天削弱，几十年后，终于被秦国灭掉。</a:t>
            </a: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译文</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9" name="文本框 8"/>
          <p:cNvSpPr txBox="1"/>
          <p:nvPr>
            <p:custDataLst>
              <p:tags r:id="rId6"/>
            </p:custDataLst>
          </p:nvPr>
        </p:nvSpPr>
        <p:spPr>
          <a:xfrm>
            <a:off x="990600" y="1065350"/>
            <a:ext cx="10372725" cy="3916457"/>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    太史公说：我读</a:t>
            </a: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离骚</a:t>
            </a: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天问</a:t>
            </a: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招魂</a:t>
            </a: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哀郢</a:t>
            </a: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为他的志向不能实现而悲伤。到长沙，经过屈原自沉的地方，未尝不流下眼泪，追怀他的为人。看到贾谊凭吊他的文章，文中又责怪屈原如果凭他的才能去游说诸侯，哪个国家不会容纳，却自己选择了这样的道路！读了</a:t>
            </a: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服鸟赋</a:t>
            </a: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，把生和死等同看待，认为被贬和任用是不重要的，这又使我感到茫茫然失落什么了。</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482" name="矩形 20481"/>
          <p:cNvSpPr/>
          <p:nvPr>
            <p:custDataLst>
              <p:tags r:id="rId3"/>
            </p:custDataLst>
          </p:nvPr>
        </p:nvSpPr>
        <p:spPr>
          <a:xfrm>
            <a:off x="768878" y="622127"/>
            <a:ext cx="10725346" cy="953135"/>
          </a:xfrm>
          <a:prstGeom prst="rect">
            <a:avLst/>
          </a:prstGeom>
          <a:noFill/>
          <a:ln w="9525">
            <a:noFill/>
          </a:ln>
        </p:spPr>
        <p:txBody>
          <a:bodyPr>
            <a:spAutoFit/>
          </a:bodyPr>
          <a:lstStyle/>
          <a:p>
            <a:pPr>
              <a:spcBef>
                <a:spcPct val="50000"/>
              </a:spcBef>
            </a:pPr>
            <a:r>
              <a:rPr lang="en-US" altLang="zh-CN" sz="2800">
                <a:solidFill>
                  <a:srgbClr val="FF0000"/>
                </a:solidFill>
                <a:latin typeface="思源黑体 CN Heavy" panose="020b0a00000000000000" pitchFamily="34" charset="-122"/>
                <a:ea typeface="思源黑体 CN Heavy" panose="020b0a00000000000000" pitchFamily="34" charset="-122"/>
                <a:cs typeface="黑体" panose="02010609060101010101" pitchFamily="49" charset="-122"/>
              </a:rPr>
              <a:t>【</a:t>
            </a:r>
            <a:r>
              <a:rPr lang="zh-CN" altLang="en-US" sz="2800">
                <a:solidFill>
                  <a:srgbClr val="FF0000"/>
                </a:solidFill>
                <a:latin typeface="思源黑体 CN Heavy" panose="020b0a00000000000000" pitchFamily="34" charset="-122"/>
                <a:ea typeface="思源黑体 CN Heavy" panose="020b0a00000000000000" pitchFamily="34" charset="-122"/>
                <a:cs typeface="黑体" panose="02010609060101010101" pitchFamily="49" charset="-122"/>
              </a:rPr>
              <a:t>思考</a:t>
            </a:r>
            <a:r>
              <a:rPr lang="en-US" altLang="zh-CN" sz="2800">
                <a:solidFill>
                  <a:srgbClr val="FF0000"/>
                </a:solidFill>
                <a:latin typeface="思源黑体 CN Heavy" panose="020b0a00000000000000" pitchFamily="34" charset="-122"/>
                <a:ea typeface="思源黑体 CN Heavy" panose="020b0a00000000000000" pitchFamily="34" charset="-122"/>
                <a:cs typeface="黑体" panose="02010609060101010101" pitchFamily="49" charset="-122"/>
              </a:rPr>
              <a:t>】</a:t>
            </a:r>
            <a:r>
              <a:rPr lang="zh-CN" altLang="en-US" sz="2800">
                <a:solidFill>
                  <a:srgbClr val="0000FF"/>
                </a:solidFill>
                <a:latin typeface="思源黑体 CN Heavy" panose="020b0a00000000000000" pitchFamily="34" charset="-122"/>
                <a:ea typeface="思源黑体 CN Heavy" panose="020b0a00000000000000" pitchFamily="34" charset="-122"/>
                <a:cs typeface="黑体" panose="02010609060101010101" pitchFamily="49" charset="-122"/>
              </a:rPr>
              <a:t>文章中的屈原与渔父的对话，从中我们可以看出他们的思想有怎样的差异？表现了屈原有着怎样的品质？</a:t>
            </a:r>
            <a:endParaRPr lang="en-US" altLang="zh-CN" sz="2800">
              <a:solidFill>
                <a:srgbClr val="0000FF"/>
              </a:solidFill>
              <a:latin typeface="思源黑体 CN Heavy" panose="020b0a00000000000000" pitchFamily="34" charset="-122"/>
              <a:ea typeface="思源黑体 CN Heavy" panose="020b0a00000000000000" pitchFamily="34" charset="-122"/>
              <a:cs typeface="黑体" panose="02010609060101010101" pitchFamily="49" charset="-122"/>
            </a:endParaRPr>
          </a:p>
        </p:txBody>
      </p:sp>
      <p:sp>
        <p:nvSpPr>
          <p:cNvPr id="20483" name="矩形 20482"/>
          <p:cNvSpPr/>
          <p:nvPr>
            <p:custDataLst>
              <p:tags r:id="rId4"/>
            </p:custDataLst>
          </p:nvPr>
        </p:nvSpPr>
        <p:spPr>
          <a:xfrm>
            <a:off x="1271975" y="1845750"/>
            <a:ext cx="2304410" cy="521970"/>
          </a:xfrm>
          <a:prstGeom prst="rect">
            <a:avLst/>
          </a:prstGeom>
          <a:noFill/>
          <a:ln w="9525">
            <a:noFill/>
          </a:ln>
        </p:spPr>
        <p:txBody>
          <a:bodyPr>
            <a:spAutoFit/>
          </a:bodyPr>
          <a:lstStyle/>
          <a:p>
            <a:pPr>
              <a:spcBef>
                <a:spcPct val="50000"/>
              </a:spcBef>
            </a:pPr>
            <a:r>
              <a:rPr lang="en-US" altLang="zh-CN" sz="2800">
                <a:solidFill>
                  <a:srgbClr val="FF0000"/>
                </a:solidFill>
                <a:ea typeface="思源黑体 CN Heavy" panose="020b0a00000000000000" pitchFamily="34" charset="-122"/>
              </a:rPr>
              <a:t>【</a:t>
            </a:r>
            <a:r>
              <a:rPr lang="zh-CN" altLang="en-US" sz="2800">
                <a:solidFill>
                  <a:srgbClr val="FF0000"/>
                </a:solidFill>
                <a:ea typeface="思源黑体 CN Heavy" panose="020b0a00000000000000" pitchFamily="34" charset="-122"/>
              </a:rPr>
              <a:t>解读</a:t>
            </a:r>
            <a:r>
              <a:rPr lang="en-US" altLang="zh-CN" sz="2800">
                <a:solidFill>
                  <a:srgbClr val="FF0000"/>
                </a:solidFill>
                <a:ea typeface="思源黑体 CN Heavy" panose="020b0a00000000000000" pitchFamily="34" charset="-122"/>
              </a:rPr>
              <a:t>】</a:t>
            </a:r>
            <a:endParaRPr lang="zh-CN" altLang="en-US" sz="2800">
              <a:solidFill>
                <a:srgbClr val="FF0000"/>
              </a:solidFill>
              <a:ea typeface="思源黑体 CN Heavy" panose="020b0a00000000000000" pitchFamily="34" charset="-122"/>
            </a:endParaRPr>
          </a:p>
        </p:txBody>
      </p:sp>
      <p:sp>
        <p:nvSpPr>
          <p:cNvPr id="20484" name="矩形 20483"/>
          <p:cNvSpPr/>
          <p:nvPr>
            <p:custDataLst>
              <p:tags r:id="rId5"/>
            </p:custDataLst>
          </p:nvPr>
        </p:nvSpPr>
        <p:spPr>
          <a:xfrm>
            <a:off x="913300" y="2493270"/>
            <a:ext cx="10509506" cy="3538220"/>
          </a:xfrm>
          <a:prstGeom prst="rect">
            <a:avLst/>
          </a:prstGeom>
          <a:noFill/>
          <a:ln w="9525">
            <a:noFill/>
          </a:ln>
        </p:spPr>
        <p:txBody>
          <a:bodyPr>
            <a:spAutoFit/>
          </a:bodyPr>
          <a:lstStyle/>
          <a:p>
            <a:pPr>
              <a:spcBef>
                <a:spcPct val="50000"/>
              </a:spcBef>
            </a:pP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   </a:t>
            </a:r>
            <a:r>
              <a:rPr lang="zh-CN" altLang="en-US" sz="2800">
                <a:solidFill>
                  <a:srgbClr val="0000FF"/>
                </a:solidFill>
                <a:latin typeface="思源黑体 CN Heavy" panose="020b0a00000000000000" pitchFamily="34" charset="-122"/>
                <a:ea typeface="思源黑体 CN Heavy" panose="020b0a00000000000000" pitchFamily="34" charset="-122"/>
                <a:cs typeface="黑体" panose="02010609060101010101" pitchFamily="49" charset="-122"/>
              </a:rPr>
              <a:t>差异</a:t>
            </a: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：通过屈原与渔父的对话，可以看出他们代表着两种不同的人生哲学、两种不同的品格操守、两种不同的价值取向。一种是</a:t>
            </a:r>
            <a:r>
              <a:rPr lang="zh-CN" altLang="en-US" sz="2800" b="0" u="sng">
                <a:solidFill>
                  <a:srgbClr val="FF0000"/>
                </a:solidFill>
                <a:latin typeface="思源黑体 CN Heavy" panose="020b0a00000000000000" pitchFamily="34" charset="-122"/>
                <a:ea typeface="思源黑体 CN Heavy" panose="020b0a00000000000000" pitchFamily="34" charset="-122"/>
                <a:cs typeface="黑体" panose="02010609060101010101" pitchFamily="49" charset="-122"/>
              </a:rPr>
              <a:t>矢志不渝，以死明志</a:t>
            </a: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；一种是</a:t>
            </a:r>
            <a:r>
              <a:rPr lang="zh-CN" altLang="en-US" sz="2800" b="0" u="sng">
                <a:solidFill>
                  <a:srgbClr val="FF0000"/>
                </a:solidFill>
                <a:latin typeface="思源黑体 CN Heavy" panose="020b0a00000000000000" pitchFamily="34" charset="-122"/>
                <a:ea typeface="思源黑体 CN Heavy" panose="020b0a00000000000000" pitchFamily="34" charset="-122"/>
                <a:cs typeface="黑体" panose="02010609060101010101" pitchFamily="49" charset="-122"/>
              </a:rPr>
              <a:t>随波逐流，明哲保身</a:t>
            </a: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a:t>
            </a:r>
          </a:p>
          <a:p>
            <a:pPr>
              <a:spcBef>
                <a:spcPct val="50000"/>
              </a:spcBef>
            </a:pP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   </a:t>
            </a:r>
            <a:r>
              <a:rPr lang="zh-CN" altLang="en-US" sz="2800">
                <a:solidFill>
                  <a:srgbClr val="0000FF"/>
                </a:solidFill>
                <a:latin typeface="思源黑体 CN Heavy" panose="020b0a00000000000000" pitchFamily="34" charset="-122"/>
                <a:ea typeface="思源黑体 CN Heavy" panose="020b0a00000000000000" pitchFamily="34" charset="-122"/>
                <a:cs typeface="黑体" panose="02010609060101010101" pitchFamily="49" charset="-122"/>
              </a:rPr>
              <a:t>品质</a:t>
            </a: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：两相比照，突出了</a:t>
            </a:r>
            <a:r>
              <a:rPr lang="zh-CN" altLang="en-US" sz="2800">
                <a:solidFill>
                  <a:srgbClr val="0000FF"/>
                </a:solidFill>
                <a:latin typeface="思源黑体 CN Heavy" panose="020b0a00000000000000" pitchFamily="34" charset="-122"/>
                <a:ea typeface="思源黑体 CN Heavy" panose="020b0a00000000000000" pitchFamily="34" charset="-122"/>
                <a:cs typeface="黑体" panose="02010609060101010101" pitchFamily="49" charset="-122"/>
              </a:rPr>
              <a:t>屈原高洁的品格和坚定的操守</a:t>
            </a: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，表现了他矢志不渝，以死明志的品质。</a:t>
            </a:r>
          </a:p>
          <a:p>
            <a:pPr>
              <a:spcBef>
                <a:spcPct val="50000"/>
              </a:spcBef>
            </a:pP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   从对话中我们可看出司马迁对屈原人格的</a:t>
            </a:r>
            <a:r>
              <a:rPr lang="zh-CN" altLang="en-US" sz="2800" b="0">
                <a:solidFill>
                  <a:srgbClr val="0000FF"/>
                </a:solidFill>
                <a:latin typeface="思源黑体 CN Heavy" panose="020b0a00000000000000" pitchFamily="34" charset="-122"/>
                <a:ea typeface="思源黑体 CN Heavy" panose="020b0a00000000000000" pitchFamily="34" charset="-122"/>
                <a:cs typeface="黑体" panose="02010609060101010101" pitchFamily="49" charset="-122"/>
              </a:rPr>
              <a:t>赞扬和景仰</a:t>
            </a: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，以及</a:t>
            </a:r>
            <a:r>
              <a:rPr lang="zh-CN" altLang="en-US" sz="2800" b="0">
                <a:solidFill>
                  <a:srgbClr val="0000FF"/>
                </a:solidFill>
                <a:latin typeface="思源黑体 CN Heavy" panose="020b0a00000000000000" pitchFamily="34" charset="-122"/>
                <a:ea typeface="思源黑体 CN Heavy" panose="020b0a00000000000000" pitchFamily="34" charset="-122"/>
                <a:cs typeface="黑体" panose="02010609060101010101" pitchFamily="49" charset="-122"/>
              </a:rPr>
              <a:t>同情惋惜</a:t>
            </a: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之情，也表现出他对黑暗势力的</a:t>
            </a:r>
            <a:r>
              <a:rPr lang="zh-CN" altLang="en-US" sz="2800" b="0">
                <a:solidFill>
                  <a:srgbClr val="0000FF"/>
                </a:solidFill>
                <a:latin typeface="思源黑体 CN Heavy" panose="020b0a00000000000000" pitchFamily="34" charset="-122"/>
                <a:ea typeface="思源黑体 CN Heavy" panose="020b0a00000000000000" pitchFamily="34" charset="-122"/>
                <a:cs typeface="黑体" panose="02010609060101010101" pitchFamily="49" charset="-122"/>
              </a:rPr>
              <a:t>强烈愤慨</a:t>
            </a: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0484">
                                            <p:txEl>
                                              <p:charRg st="0" end="84"/>
                                            </p:txEl>
                                          </p:spTgt>
                                        </p:tgtEl>
                                        <p:attrNameLst>
                                          <p:attrName>style.visibility</p:attrName>
                                        </p:attrNameLst>
                                      </p:cBhvr>
                                      <p:to>
                                        <p:strVal val="visible"/>
                                      </p:to>
                                    </p:set>
                                    <p:animEffect transition="in" filter="dissolve">
                                      <p:cBhvr>
                                        <p:cTn id="7" dur="500"/>
                                        <p:tgtEl>
                                          <p:spTgt spid="20484">
                                            <p:txEl>
                                              <p:charRg st="0" end="84"/>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20484">
                                            <p:txEl>
                                              <p:charRg st="84" end="130"/>
                                            </p:txEl>
                                          </p:spTgt>
                                        </p:tgtEl>
                                        <p:attrNameLst>
                                          <p:attrName>style.visibility</p:attrName>
                                        </p:attrNameLst>
                                      </p:cBhvr>
                                      <p:to>
                                        <p:strVal val="visible"/>
                                      </p:to>
                                    </p:set>
                                    <p:animEffect transition="in" filter="dissolve">
                                      <p:cBhvr>
                                        <p:cTn id="12" dur="500"/>
                                        <p:tgtEl>
                                          <p:spTgt spid="20484">
                                            <p:txEl>
                                              <p:charRg st="84" end="130"/>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20484">
                                            <p:txEl>
                                              <p:charRg st="130" end="182"/>
                                            </p:txEl>
                                          </p:spTgt>
                                        </p:tgtEl>
                                        <p:attrNameLst>
                                          <p:attrName>style.visibility</p:attrName>
                                        </p:attrNameLst>
                                      </p:cBhvr>
                                      <p:to>
                                        <p:strVal val="visible"/>
                                      </p:to>
                                    </p:set>
                                    <p:animEffect transition="in" filter="dissolve">
                                      <p:cBhvr>
                                        <p:cTn id="15" dur="500"/>
                                        <p:tgtEl>
                                          <p:spTgt spid="20484">
                                            <p:txEl>
                                              <p:charRg st="130" end="18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2530" name="矩形 22529"/>
          <p:cNvSpPr/>
          <p:nvPr>
            <p:custDataLst>
              <p:tags r:id="rId3"/>
            </p:custDataLst>
          </p:nvPr>
        </p:nvSpPr>
        <p:spPr>
          <a:xfrm>
            <a:off x="337198" y="2493270"/>
            <a:ext cx="10968165" cy="384810"/>
          </a:xfrm>
          <a:prstGeom prst="rect">
            <a:avLst/>
          </a:prstGeom>
          <a:noFill/>
          <a:ln w="9525">
            <a:noFill/>
          </a:ln>
        </p:spPr>
        <p:txBody>
          <a:bodyPr lIns="108819" tIns="54409" rIns="108819" bIns="54409">
            <a:spAutoFit/>
          </a:bodyPr>
          <a:lstStyle/>
          <a:p>
            <a:pPr defTabSz="1085850"/>
            <a:r>
              <a:rPr lang="zh-CN" altLang="en-US">
                <a:latin typeface="思源黑体 CN Heavy" panose="020b0a00000000000000" pitchFamily="34" charset="-122"/>
              </a:rPr>
              <a:t>　　</a:t>
            </a:r>
          </a:p>
        </p:txBody>
      </p:sp>
      <p:sp>
        <p:nvSpPr>
          <p:cNvPr id="22531" name="矩形 22530"/>
          <p:cNvSpPr/>
          <p:nvPr>
            <p:custDataLst>
              <p:tags r:id="rId4"/>
            </p:custDataLst>
          </p:nvPr>
        </p:nvSpPr>
        <p:spPr>
          <a:xfrm>
            <a:off x="805370" y="1494616"/>
            <a:ext cx="10582510" cy="3639185"/>
          </a:xfrm>
          <a:prstGeom prst="rect">
            <a:avLst/>
          </a:prstGeom>
          <a:noFill/>
          <a:ln w="9525">
            <a:noFill/>
          </a:ln>
        </p:spPr>
        <p:txBody>
          <a:bodyPr lIns="108819" tIns="54409" rIns="108819" bIns="54409">
            <a:spAutoFit/>
          </a:bodyPr>
          <a:lstStyle/>
          <a:p>
            <a:pPr defTabSz="1085850"/>
            <a:r>
              <a:rPr lang="zh-CN" altLang="en-US" sz="2800">
                <a:latin typeface="思源黑体 CN Heavy" panose="020b0a00000000000000" pitchFamily="34" charset="-122"/>
                <a:ea typeface="思源黑体 CN Heavy" panose="020b0a00000000000000" pitchFamily="34" charset="-122"/>
                <a:cs typeface="黑体" panose="02010609060101010101" pitchFamily="49" charset="-122"/>
              </a:rPr>
              <a:t>　</a:t>
            </a:r>
            <a:r>
              <a:rPr lang="en-US" altLang="zh-CN" sz="2800">
                <a:solidFill>
                  <a:srgbClr val="FF0000"/>
                </a:solidFill>
                <a:latin typeface="思源黑体 CN Heavy" panose="020b0a00000000000000" pitchFamily="34" charset="-122"/>
                <a:ea typeface="思源黑体 CN Heavy" panose="020b0a00000000000000" pitchFamily="34" charset="-122"/>
                <a:cs typeface="黑体" panose="02010609060101010101" pitchFamily="49" charset="-122"/>
              </a:rPr>
              <a:t>【</a:t>
            </a:r>
            <a:r>
              <a:rPr lang="zh-CN" altLang="en-US" sz="2800">
                <a:solidFill>
                  <a:srgbClr val="FF0000"/>
                </a:solidFill>
                <a:latin typeface="思源黑体 CN Heavy" panose="020b0a00000000000000" pitchFamily="34" charset="-122"/>
                <a:ea typeface="思源黑体 CN Heavy" panose="020b0a00000000000000" pitchFamily="34" charset="-122"/>
                <a:cs typeface="黑体" panose="02010609060101010101" pitchFamily="49" charset="-122"/>
              </a:rPr>
              <a:t>解读</a:t>
            </a:r>
            <a:r>
              <a:rPr lang="en-US" altLang="zh-CN" sz="2800">
                <a:solidFill>
                  <a:srgbClr val="FF0000"/>
                </a:solidFill>
                <a:latin typeface="思源黑体 CN Heavy" panose="020b0a00000000000000" pitchFamily="34" charset="-122"/>
                <a:ea typeface="思源黑体 CN Heavy" panose="020b0a00000000000000" pitchFamily="34" charset="-122"/>
                <a:cs typeface="黑体" panose="02010609060101010101" pitchFamily="49" charset="-122"/>
              </a:rPr>
              <a:t>】</a:t>
            </a:r>
          </a:p>
          <a:p>
            <a:pPr defTabSz="1085850">
              <a:lnSpc>
                <a:spcPct val="120000"/>
              </a:lnSpc>
            </a:pPr>
            <a:r>
              <a:rPr lang="en-US" altLang="zh-CN" sz="2800">
                <a:latin typeface="思源黑体 CN Heavy" panose="020b0a00000000000000" pitchFamily="34" charset="-122"/>
                <a:ea typeface="思源黑体 CN Heavy" panose="020b0a00000000000000" pitchFamily="34" charset="-122"/>
                <a:cs typeface="黑体" panose="02010609060101010101" pitchFamily="49" charset="-122"/>
              </a:rPr>
              <a:t>    </a:t>
            </a:r>
            <a:r>
              <a:rPr lang="en-US" altLang="zh-CN" sz="2800" b="0">
                <a:latin typeface="思源黑体 CN Heavy" panose="020b0a00000000000000" pitchFamily="34" charset="-122"/>
                <a:ea typeface="思源黑体 CN Heavy" panose="020b0a00000000000000" pitchFamily="34" charset="-122"/>
                <a:cs typeface="黑体" panose="02010609060101010101" pitchFamily="49" charset="-122"/>
              </a:rPr>
              <a:t>司马迁认为屈原“</a:t>
            </a:r>
            <a:r>
              <a:rPr lang="en-US" altLang="zh-CN" sz="2800">
                <a:solidFill>
                  <a:srgbClr val="111CF3"/>
                </a:solidFill>
                <a:latin typeface="思源黑体 CN Heavy" panose="020b0a00000000000000" pitchFamily="34" charset="-122"/>
                <a:ea typeface="思源黑体 CN Heavy" panose="020b0a00000000000000" pitchFamily="34" charset="-122"/>
                <a:cs typeface="黑体" panose="02010609060101010101" pitchFamily="49" charset="-122"/>
              </a:rPr>
              <a:t>正道直行</a:t>
            </a:r>
            <a:r>
              <a:rPr lang="en-US" altLang="zh-CN" sz="2800" b="0">
                <a:latin typeface="思源黑体 CN Heavy" panose="020b0a00000000000000" pitchFamily="34" charset="-122"/>
                <a:ea typeface="思源黑体 CN Heavy" panose="020b0a00000000000000" pitchFamily="34" charset="-122"/>
                <a:cs typeface="黑体" panose="02010609060101010101" pitchFamily="49" charset="-122"/>
              </a:rPr>
              <a:t>”，忠贞为国，却遭到诽谤和打击，这是极为不公平的。屈原自始至终保持自己高尚的节操，不愿与世俗同流合污，</a:t>
            </a:r>
            <a:r>
              <a:rPr lang="en-US" altLang="zh-CN" sz="2800">
                <a:solidFill>
                  <a:srgbClr val="111CF3"/>
                </a:solidFill>
                <a:latin typeface="思源黑体 CN Heavy" panose="020b0a00000000000000" pitchFamily="34" charset="-122"/>
                <a:ea typeface="思源黑体 CN Heavy" panose="020b0a00000000000000" pitchFamily="34" charset="-122"/>
                <a:cs typeface="黑体" panose="02010609060101010101" pitchFamily="49" charset="-122"/>
              </a:rPr>
              <a:t>他的精神可鉴日月</a:t>
            </a:r>
            <a:r>
              <a:rPr lang="en-US" altLang="zh-CN" sz="2800" b="0">
                <a:latin typeface="思源黑体 CN Heavy" panose="020b0a00000000000000" pitchFamily="34" charset="-122"/>
                <a:ea typeface="思源黑体 CN Heavy" panose="020b0a00000000000000" pitchFamily="34" charset="-122"/>
                <a:cs typeface="黑体" panose="02010609060101010101" pitchFamily="49" charset="-122"/>
              </a:rPr>
              <a:t>。</a:t>
            </a:r>
          </a:p>
          <a:p>
            <a:pPr defTabSz="1085850">
              <a:lnSpc>
                <a:spcPct val="120000"/>
              </a:lnSpc>
            </a:pPr>
            <a:r>
              <a:rPr lang="en-US" altLang="zh-CN" sz="2800" b="0">
                <a:latin typeface="思源黑体 CN Heavy" panose="020b0a00000000000000" pitchFamily="34" charset="-122"/>
                <a:ea typeface="思源黑体 CN Heavy" panose="020b0a00000000000000" pitchFamily="34" charset="-122"/>
                <a:cs typeface="黑体" panose="02010609060101010101" pitchFamily="49" charset="-122"/>
              </a:rPr>
              <a:t>     </a:t>
            </a:r>
            <a:r>
              <a:rPr lang="en-US" altLang="zh-CN" sz="2800" b="0">
                <a:solidFill>
                  <a:srgbClr val="FF0000"/>
                </a:solidFill>
                <a:latin typeface="思源黑体 CN Heavy" panose="020b0a00000000000000" pitchFamily="34" charset="-122"/>
                <a:ea typeface="思源黑体 CN Heavy" panose="020b0a00000000000000" pitchFamily="34" charset="-122"/>
                <a:cs typeface="黑体" panose="02010609060101010101" pitchFamily="49" charset="-122"/>
              </a:rPr>
              <a:t>司马迁与屈原有着相似的经历，他因李陵案而受宫刑，而他本是想着为国分忧，却被误解。这个经历与屈原何其相似，因此，</a:t>
            </a:r>
            <a:r>
              <a:rPr lang="en-US" altLang="zh-CN" sz="2800">
                <a:solidFill>
                  <a:srgbClr val="FF0000"/>
                </a:solidFill>
                <a:latin typeface="思源黑体 CN Heavy" panose="020b0a00000000000000" pitchFamily="34" charset="-122"/>
                <a:ea typeface="思源黑体 CN Heavy" panose="020b0a00000000000000" pitchFamily="34" charset="-122"/>
                <a:cs typeface="黑体" panose="02010609060101010101" pitchFamily="49" charset="-122"/>
              </a:rPr>
              <a:t>他写屈原，也是在写自己</a:t>
            </a:r>
            <a:r>
              <a:rPr lang="en-US" altLang="zh-CN" sz="2800" b="0">
                <a:solidFill>
                  <a:srgbClr val="FF0000"/>
                </a:solidFill>
                <a:latin typeface="思源黑体 CN Heavy" panose="020b0a00000000000000" pitchFamily="34" charset="-122"/>
                <a:ea typeface="思源黑体 CN Heavy" panose="020b0a00000000000000" pitchFamily="34" charset="-122"/>
                <a:cs typeface="黑体" panose="02010609060101010101" pitchFamily="49" charset="-122"/>
              </a:rPr>
              <a:t>，是在为自己表明心态。</a:t>
            </a:r>
            <a:endParaRPr lang="zh-CN" altLang="en-US" sz="2800" b="0">
              <a:solidFill>
                <a:srgbClr val="FF0000"/>
              </a:solidFill>
              <a:latin typeface="思源黑体 CN Heavy" panose="020b0a00000000000000" pitchFamily="34" charset="-122"/>
              <a:ea typeface="思源黑体 CN Heavy" panose="020b0a00000000000000" pitchFamily="34" charset="-122"/>
              <a:cs typeface="黑体" panose="02010609060101010101" pitchFamily="49" charset="-122"/>
            </a:endParaRPr>
          </a:p>
        </p:txBody>
      </p:sp>
      <p:sp>
        <p:nvSpPr>
          <p:cNvPr id="22532" name="矩形 22531"/>
          <p:cNvSpPr/>
          <p:nvPr>
            <p:custDataLst>
              <p:tags r:id="rId5"/>
            </p:custDataLst>
          </p:nvPr>
        </p:nvSpPr>
        <p:spPr>
          <a:xfrm>
            <a:off x="984718" y="219281"/>
            <a:ext cx="10366670" cy="1168400"/>
          </a:xfrm>
          <a:prstGeom prst="rect">
            <a:avLst/>
          </a:prstGeom>
          <a:noFill/>
          <a:ln w="9525">
            <a:noFill/>
          </a:ln>
        </p:spPr>
        <p:txBody>
          <a:bodyPr>
            <a:spAutoFit/>
          </a:bodyPr>
          <a:lstStyle/>
          <a:p>
            <a:pPr>
              <a:spcBef>
                <a:spcPct val="50000"/>
              </a:spcBef>
            </a:pPr>
            <a:r>
              <a:rPr lang="en-US" altLang="zh-CN" sz="2800">
                <a:latin typeface="思源黑体 CN Heavy" panose="020b0a00000000000000" pitchFamily="34" charset="-122"/>
                <a:ea typeface="思源黑体 CN Heavy" panose="020b0a00000000000000" pitchFamily="34" charset="-122"/>
                <a:cs typeface="黑体" panose="02010609060101010101" pitchFamily="49" charset="-122"/>
              </a:rPr>
              <a:t>    </a:t>
            </a:r>
            <a:r>
              <a:rPr lang="zh-CN" altLang="en-US" sz="2800">
                <a:latin typeface="思源黑体 CN Heavy" panose="020b0a00000000000000" pitchFamily="34" charset="-122"/>
                <a:ea typeface="思源黑体 CN Heavy" panose="020b0a00000000000000" pitchFamily="34" charset="-122"/>
                <a:cs typeface="黑体" panose="02010609060101010101" pitchFamily="49" charset="-122"/>
              </a:rPr>
              <a:t>问题探讨</a:t>
            </a:r>
            <a:r>
              <a:rPr lang="en-US" altLang="en-US" sz="2800">
                <a:latin typeface="思源黑体 CN Heavy" panose="020b0a00000000000000" pitchFamily="34" charset="-122"/>
                <a:ea typeface="思源黑体 CN Heavy" panose="020b0a00000000000000" pitchFamily="34" charset="-122"/>
                <a:cs typeface="黑体" panose="02010609060101010101" pitchFamily="49" charset="-122"/>
              </a:rPr>
              <a:t>⑦</a:t>
            </a:r>
            <a:r>
              <a:rPr lang="zh-CN" altLang="en-US" sz="2800">
                <a:latin typeface="思源黑体 CN Heavy" panose="020b0a00000000000000" pitchFamily="34" charset="-122"/>
                <a:ea typeface="思源黑体 CN Heavy" panose="020b0a00000000000000" pitchFamily="34" charset="-122"/>
                <a:cs typeface="黑体" panose="02010609060101010101" pitchFamily="49" charset="-122"/>
              </a:rPr>
              <a:t>：</a:t>
            </a:r>
          </a:p>
          <a:p>
            <a:pPr>
              <a:spcBef>
                <a:spcPct val="50000"/>
              </a:spcBef>
            </a:pPr>
            <a:r>
              <a:rPr lang="zh-CN" altLang="en-US" sz="2800">
                <a:latin typeface="思源黑体 CN Heavy" panose="020b0a00000000000000" pitchFamily="34" charset="-122"/>
                <a:ea typeface="思源黑体 CN Heavy" panose="020b0a00000000000000" pitchFamily="34" charset="-122"/>
                <a:cs typeface="黑体" panose="02010609060101010101" pitchFamily="49" charset="-122"/>
              </a:rPr>
              <a:t>        </a:t>
            </a:r>
            <a:r>
              <a:rPr lang="zh-CN" altLang="en-US" sz="2800">
                <a:solidFill>
                  <a:srgbClr val="111CF3"/>
                </a:solidFill>
                <a:latin typeface="思源黑体 CN Heavy" panose="020b0a00000000000000" pitchFamily="34" charset="-122"/>
                <a:ea typeface="思源黑体 CN Heavy" panose="020b0a00000000000000" pitchFamily="34" charset="-122"/>
                <a:cs typeface="黑体" panose="02010609060101010101" pitchFamily="49" charset="-122"/>
              </a:rPr>
              <a:t>司马迁是怎样评价屈原的？请谈谈你的看法。</a:t>
            </a:r>
          </a:p>
        </p:txBody>
      </p:sp>
      <p:sp>
        <p:nvSpPr>
          <p:cNvPr id="174083" name="文本框 4"/>
          <p:cNvSpPr/>
          <p:nvPr>
            <p:custDataLst>
              <p:tags r:id="rId6"/>
            </p:custDataLst>
          </p:nvPr>
        </p:nvSpPr>
        <p:spPr>
          <a:xfrm>
            <a:off x="2198053" y="5340985"/>
            <a:ext cx="6975475" cy="1322070"/>
          </a:xfrm>
          <a:prstGeom prst="rect">
            <a:avLst/>
          </a:prstGeom>
          <a:noFill/>
          <a:ln w="9525">
            <a:noFill/>
          </a:ln>
        </p:spPr>
        <p:txBody>
          <a:bodyPr wrap="square" anchor="t" anchorCtr="0">
            <a:spAutoFit/>
          </a:bodyPr>
          <a:lstStyle/>
          <a:p>
            <a:pPr>
              <a:buClrTx/>
              <a:buFontTx/>
            </a:pPr>
            <a:r>
              <a:rPr lang="zh-CN" altLang="en-US" sz="4000" b="1">
                <a:latin typeface="思源黑体 CN Heavy" panose="020b0a00000000000000" pitchFamily="34" charset="-122"/>
                <a:ea typeface="思源黑体 CN Heavy" panose="020b0a00000000000000" pitchFamily="34" charset="-122"/>
                <a:sym typeface="Wingdings" panose="05000000000000000000" pitchFamily="2" charset="2"/>
              </a:rPr>
              <a:t>明朝</a:t>
            </a:r>
            <a:r>
              <a:rPr lang="en-US" altLang="zh-CN" sz="4000" b="1">
                <a:latin typeface="思源黑体 CN Heavy" panose="020b0a00000000000000" pitchFamily="34" charset="-122"/>
                <a:ea typeface="思源黑体 CN Heavy" panose="020b0a00000000000000" pitchFamily="34" charset="-122"/>
                <a:sym typeface="Wingdings" panose="05000000000000000000" pitchFamily="2" charset="2"/>
              </a:rPr>
              <a:t>·</a:t>
            </a:r>
            <a:r>
              <a:rPr lang="zh-CN" altLang="en-US" sz="4000" b="1">
                <a:latin typeface="思源黑体 CN Heavy" panose="020b0a00000000000000" pitchFamily="34" charset="-122"/>
                <a:ea typeface="思源黑体 CN Heavy" panose="020b0a00000000000000" pitchFamily="34" charset="-122"/>
                <a:sym typeface="Wingdings" panose="05000000000000000000" pitchFamily="2" charset="2"/>
              </a:rPr>
              <a:t>李贽《焚书·杂说》：“</a:t>
            </a:r>
            <a:r>
              <a:rPr lang="zh-CN" altLang="en-US" sz="4000" b="1">
                <a:solidFill>
                  <a:srgbClr val="333399"/>
                </a:solidFill>
                <a:latin typeface="思源黑体 CN Heavy" panose="020b0a00000000000000" pitchFamily="34" charset="-122"/>
                <a:ea typeface="思源黑体 CN Heavy" panose="020b0a00000000000000" pitchFamily="34" charset="-122"/>
                <a:sym typeface="Wingdings" panose="05000000000000000000" pitchFamily="2" charset="2"/>
              </a:rPr>
              <a:t>借他人酒杯，浇自己块垒。</a:t>
            </a:r>
            <a:r>
              <a:rPr lang="zh-CN" altLang="en-US" sz="4000" b="1">
                <a:latin typeface="思源黑体 CN Heavy" panose="020b0a00000000000000" pitchFamily="34" charset="-122"/>
                <a:ea typeface="思源黑体 CN Heavy" panose="020b0a00000000000000" pitchFamily="34" charset="-122"/>
                <a:sym typeface="Wingdings" panose="05000000000000000000" pitchFamily="2" charset="2"/>
              </a:rPr>
              <a:t>”</a:t>
            </a:r>
            <a:endParaRPr lang="zh-CN" altLang="en-US" sz="4000" b="1">
              <a:latin typeface="思源黑体 CN Heavy" panose="020b0a00000000000000" pitchFamily="34" charset="-122"/>
              <a:ea typeface="思源黑体 CN Heavy" panose="020b0a00000000000000" pitchFamily="34" charset="-122"/>
            </a:endParaRP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blinds(horizontal)">
                                      <p:cBhvr>
                                        <p:cTn id="7" dur="500"/>
                                        <p:tgtEl>
                                          <p:spTgt spid="2253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2531">
                                            <p:txEl>
                                              <p:charRg st="7" end="85"/>
                                            </p:txEl>
                                          </p:spTgt>
                                        </p:tgtEl>
                                        <p:attrNameLst>
                                          <p:attrName>style.visibility</p:attrName>
                                        </p:attrNameLst>
                                      </p:cBhvr>
                                      <p:to>
                                        <p:strVal val="visible"/>
                                      </p:to>
                                    </p:set>
                                    <p:animEffect transition="in" filter="wedge">
                                      <p:cBhvr>
                                        <p:cTn id="12" dur="2000"/>
                                        <p:tgtEl>
                                          <p:spTgt spid="22531">
                                            <p:txEl>
                                              <p:charRg st="7" end="85"/>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0" presetClass="entr" presetSubtype="0" decel="100000" fill="hold" nodeType="clickEffect">
                                  <p:stCondLst>
                                    <p:cond delay="0"/>
                                  </p:stCondLst>
                                  <p:childTnLst>
                                    <p:set>
                                      <p:cBhvr>
                                        <p:cTn id="16" dur="1" fill="hold">
                                          <p:stCondLst>
                                            <p:cond delay="0"/>
                                          </p:stCondLst>
                                        </p:cTn>
                                        <p:tgtEl>
                                          <p:spTgt spid="22531">
                                            <p:txEl>
                                              <p:charRg st="85" end="166"/>
                                            </p:txEl>
                                          </p:spTgt>
                                        </p:tgtEl>
                                        <p:attrNameLst>
                                          <p:attrName>style.visibility</p:attrName>
                                        </p:attrNameLst>
                                      </p:cBhvr>
                                      <p:to>
                                        <p:strVal val="visible"/>
                                      </p:to>
                                    </p:set>
                                    <p:anim calcmode="lin" valueType="num">
                                      <p:cBhvr>
                                        <p:cTn id="17" dur="1000" fill="hold"/>
                                        <p:tgtEl>
                                          <p:spTgt spid="22531">
                                            <p:txEl>
                                              <p:charRg st="85" end="166"/>
                                            </p:txEl>
                                          </p:spTgt>
                                        </p:tgtEl>
                                        <p:attrNameLst>
                                          <p:attrName>ppt_w</p:attrName>
                                        </p:attrNameLst>
                                      </p:cBhvr>
                                      <p:tavLst>
                                        <p:tav tm="0">
                                          <p:val>
                                            <p:strVal val="#ppt_w+.3"/>
                                          </p:val>
                                        </p:tav>
                                        <p:tav tm="100000">
                                          <p:val>
                                            <p:strVal val="#ppt_w"/>
                                          </p:val>
                                        </p:tav>
                                      </p:tavLst>
                                    </p:anim>
                                    <p:anim calcmode="lin" valueType="num">
                                      <p:cBhvr>
                                        <p:cTn id="18" dur="1000" fill="hold"/>
                                        <p:tgtEl>
                                          <p:spTgt spid="22531">
                                            <p:txEl>
                                              <p:charRg st="85" end="166"/>
                                            </p:txEl>
                                          </p:spTgt>
                                        </p:tgtEl>
                                        <p:attrNameLst>
                                          <p:attrName>ppt_h</p:attrName>
                                        </p:attrNameLst>
                                      </p:cBhvr>
                                      <p:tavLst>
                                        <p:tav tm="0">
                                          <p:val>
                                            <p:strVal val="#ppt_h"/>
                                          </p:val>
                                        </p:tav>
                                        <p:tav tm="100000">
                                          <p:val>
                                            <p:strVal val="#ppt_h"/>
                                          </p:val>
                                        </p:tav>
                                      </p:tavLst>
                                    </p:anim>
                                    <p:animEffect transition="in" filter="fade">
                                      <p:cBhvr>
                                        <p:cTn id="19" dur="1000"/>
                                        <p:tgtEl>
                                          <p:spTgt spid="22531">
                                            <p:txEl>
                                              <p:charRg st="85" end="166"/>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74083"/>
                                        </p:tgtEl>
                                        <p:attrNameLst>
                                          <p:attrName>style.visibility</p:attrName>
                                        </p:attrNameLst>
                                      </p:cBhvr>
                                      <p:to>
                                        <p:strVal val="visible"/>
                                      </p:to>
                                    </p:set>
                                    <p:animEffect transition="in" filter="blinds(horizontal)">
                                      <p:cBhvr>
                                        <p:cTn id="24" dur="500" fill="hold"/>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allAtOnce"/>
      <p:bldP spid="174083"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74082" name="内容占位符 2"/>
          <p:cNvSpPr>
            <a:spLocks noGrp="1"/>
          </p:cNvSpPr>
          <p:nvPr>
            <p:ph idx="4294967295"/>
            <p:custDataLst>
              <p:tags r:id="rId3"/>
            </p:custDataLst>
          </p:nvPr>
        </p:nvSpPr>
        <p:spPr>
          <a:xfrm>
            <a:off x="824501" y="1483360"/>
            <a:ext cx="10681699" cy="2812415"/>
          </a:xfrm>
        </p:spPr>
        <p:txBody>
          <a:bodyPr anchor="t" anchorCtr="0"/>
          <a:lstStyle/>
          <a:p>
            <a:pPr marL="0" indent="0">
              <a:spcBef>
                <a:spcPct val="0"/>
              </a:spcBef>
              <a:buNone/>
            </a:pPr>
            <a:r>
              <a:rPr lang="zh-CN" altLang="en-US" b="1">
                <a:solidFill>
                  <a:srgbClr val="C00000"/>
                </a:solidFill>
                <a:latin typeface="思源黑体 CN Heavy" panose="020b0a00000000000000" pitchFamily="34" charset="-122"/>
                <a:ea typeface="思源黑体 CN Heavy" panose="020b0a00000000000000" pitchFamily="34" charset="-122"/>
                <a:sym typeface="Wingdings" panose="05000000000000000000" pitchFamily="2" charset="2"/>
              </a:rPr>
              <a:t>司马迁与屈原有相似的身世：</a:t>
            </a:r>
          </a:p>
          <a:p>
            <a:pPr marL="0" indent="0">
              <a:spcBef>
                <a:spcPct val="0"/>
              </a:spcBef>
              <a:buNone/>
            </a:pPr>
            <a:r>
              <a:rPr lang="en-US" altLang="zh-CN" b="1">
                <a:latin typeface="思源黑体 CN Heavy" panose="020b0a00000000000000" pitchFamily="34" charset="-122"/>
                <a:ea typeface="思源黑体 CN Heavy" panose="020b0a00000000000000" pitchFamily="34" charset="-122"/>
                <a:sym typeface="Wingdings" panose="05000000000000000000" pitchFamily="2" charset="2"/>
              </a:rPr>
              <a:t>    </a:t>
            </a:r>
            <a:r>
              <a:rPr lang="zh-CN" altLang="en-US" b="1">
                <a:latin typeface="思源黑体 CN Heavy" panose="020b0a00000000000000" pitchFamily="34" charset="-122"/>
                <a:ea typeface="思源黑体 CN Heavy" panose="020b0a00000000000000" pitchFamily="34" charset="-122"/>
                <a:sym typeface="Wingdings" panose="05000000000000000000" pitchFamily="2" charset="2"/>
              </a:rPr>
              <a:t>一样的怀才，正直，忠君爱国，有志向；</a:t>
            </a:r>
          </a:p>
          <a:p>
            <a:pPr marL="0" indent="0">
              <a:spcBef>
                <a:spcPct val="0"/>
              </a:spcBef>
              <a:buNone/>
            </a:pPr>
            <a:r>
              <a:rPr lang="en-US" altLang="zh-CN" b="1">
                <a:latin typeface="思源黑体 CN Heavy" panose="020b0a00000000000000" pitchFamily="34" charset="-122"/>
                <a:ea typeface="思源黑体 CN Heavy" panose="020b0a00000000000000" pitchFamily="34" charset="-122"/>
                <a:sym typeface="Wingdings" panose="05000000000000000000" pitchFamily="2" charset="2"/>
              </a:rPr>
              <a:t>    </a:t>
            </a:r>
            <a:r>
              <a:rPr lang="zh-CN" altLang="en-US" b="1">
                <a:latin typeface="思源黑体 CN Heavy" panose="020b0a00000000000000" pitchFamily="34" charset="-122"/>
                <a:ea typeface="思源黑体 CN Heavy" panose="020b0a00000000000000" pitchFamily="34" charset="-122"/>
                <a:sym typeface="Wingdings" panose="05000000000000000000" pitchFamily="2" charset="2"/>
              </a:rPr>
              <a:t>一样的受谗被疏，面临生死抉择。</a:t>
            </a:r>
          </a:p>
          <a:p>
            <a:pPr marL="0" indent="0">
              <a:spcBef>
                <a:spcPct val="0"/>
              </a:spcBef>
              <a:buNone/>
            </a:pPr>
            <a:r>
              <a:rPr lang="en-US" altLang="zh-CN" b="1">
                <a:latin typeface="思源黑体 CN Heavy" panose="020b0a00000000000000" pitchFamily="34" charset="-122"/>
                <a:ea typeface="思源黑体 CN Heavy" panose="020b0a00000000000000" pitchFamily="34" charset="-122"/>
                <a:sym typeface="Wingdings" panose="05000000000000000000" pitchFamily="2" charset="2"/>
              </a:rPr>
              <a:t>    </a:t>
            </a:r>
            <a:r>
              <a:rPr lang="zh-CN" altLang="en-US" b="1">
                <a:latin typeface="思源黑体 CN Heavy" panose="020b0a00000000000000" pitchFamily="34" charset="-122"/>
                <a:ea typeface="思源黑体 CN Heavy" panose="020b0a00000000000000" pitchFamily="34" charset="-122"/>
                <a:sym typeface="Wingdings" panose="05000000000000000000" pitchFamily="2" charset="2"/>
              </a:rPr>
              <a:t>唯一不同的是屈原是以死明“志”，司马迁是以生践“志” 。 </a:t>
            </a:r>
            <a:r>
              <a:rPr lang="zh-CN" altLang="en-US" b="1">
                <a:solidFill>
                  <a:srgbClr val="FF0000"/>
                </a:solidFill>
                <a:latin typeface="思源黑体 CN Heavy" panose="020b0a00000000000000" pitchFamily="34" charset="-122"/>
                <a:ea typeface="思源黑体 CN Heavy" panose="020b0a00000000000000" pitchFamily="34" charset="-122"/>
                <a:sym typeface="Wingdings" panose="05000000000000000000" pitchFamily="2" charset="2"/>
              </a:rPr>
              <a:t>                                                                   </a:t>
            </a:r>
            <a:r>
              <a:rPr lang="en-US" altLang="zh-CN" b="1">
                <a:solidFill>
                  <a:srgbClr val="FF0000"/>
                </a:solidFill>
                <a:latin typeface="思源黑体 CN Heavy" panose="020b0a00000000000000" pitchFamily="34" charset="-122"/>
                <a:ea typeface="思源黑体 CN Heavy" panose="020b0a00000000000000" pitchFamily="34" charset="-122"/>
                <a:sym typeface="Wingdings" panose="05000000000000000000" pitchFamily="2" charset="2"/>
              </a:rPr>
              <a:t>  </a:t>
            </a:r>
          </a:p>
          <a:p>
            <a:pPr marL="0" indent="0">
              <a:spcBef>
                <a:spcPct val="0"/>
              </a:spcBef>
              <a:buNone/>
            </a:pPr>
            <a:r>
              <a:rPr lang="en-US" altLang="zh-CN" b="1">
                <a:solidFill>
                  <a:srgbClr val="FF0000"/>
                </a:solidFill>
                <a:latin typeface="思源黑体 CN Heavy" panose="020b0a00000000000000" pitchFamily="34" charset="-122"/>
                <a:ea typeface="思源黑体 CN Heavy" panose="020b0a00000000000000" pitchFamily="34" charset="-122"/>
                <a:sym typeface="Wingdings" panose="05000000000000000000" pitchFamily="2" charset="2"/>
              </a:rPr>
              <a:t>    </a:t>
            </a:r>
            <a:r>
              <a:rPr lang="zh-CN" altLang="en-US" b="1">
                <a:solidFill>
                  <a:srgbClr val="FF0000"/>
                </a:solidFill>
                <a:latin typeface="思源黑体 CN Heavy" panose="020b0a00000000000000" pitchFamily="34" charset="-122"/>
                <a:ea typeface="思源黑体 CN Heavy" panose="020b0a00000000000000" pitchFamily="34" charset="-122"/>
                <a:sym typeface="Wingdings" panose="05000000000000000000" pitchFamily="2" charset="2"/>
              </a:rPr>
              <a:t>1、对屈原遭遇的同情</a:t>
            </a:r>
          </a:p>
          <a:p>
            <a:pPr marL="0" indent="0">
              <a:spcBef>
                <a:spcPct val="0"/>
              </a:spcBef>
              <a:buNone/>
            </a:pPr>
            <a:r>
              <a:rPr lang="en-US" altLang="zh-CN" b="1">
                <a:solidFill>
                  <a:srgbClr val="FF0000"/>
                </a:solidFill>
                <a:latin typeface="思源黑体 CN Heavy" panose="020b0a00000000000000" pitchFamily="34" charset="-122"/>
                <a:ea typeface="思源黑体 CN Heavy" panose="020b0a00000000000000" pitchFamily="34" charset="-122"/>
                <a:sym typeface="Wingdings" panose="05000000000000000000" pitchFamily="2" charset="2"/>
              </a:rPr>
              <a:t>    </a:t>
            </a:r>
            <a:r>
              <a:rPr lang="zh-CN" altLang="en-US" b="1">
                <a:solidFill>
                  <a:srgbClr val="FF0000"/>
                </a:solidFill>
                <a:latin typeface="思源黑体 CN Heavy" panose="020b0a00000000000000" pitchFamily="34" charset="-122"/>
                <a:ea typeface="思源黑体 CN Heavy" panose="020b0a00000000000000" pitchFamily="34" charset="-122"/>
                <a:sym typeface="Wingdings" panose="05000000000000000000" pitchFamily="2" charset="2"/>
              </a:rPr>
              <a:t>2、对屈原才能、品格的崇敬</a:t>
            </a:r>
          </a:p>
          <a:p>
            <a:pPr marL="0" indent="0">
              <a:spcBef>
                <a:spcPct val="0"/>
              </a:spcBef>
              <a:buNone/>
            </a:pPr>
            <a:r>
              <a:rPr lang="en-US" altLang="zh-CN" b="1">
                <a:solidFill>
                  <a:srgbClr val="FF0000"/>
                </a:solidFill>
                <a:latin typeface="思源黑体 CN Heavy" panose="020b0a00000000000000" pitchFamily="34" charset="-122"/>
                <a:ea typeface="思源黑体 CN Heavy" panose="020b0a00000000000000" pitchFamily="34" charset="-122"/>
                <a:sym typeface="Wingdings" panose="05000000000000000000" pitchFamily="2" charset="2"/>
              </a:rPr>
              <a:t>    </a:t>
            </a:r>
            <a:r>
              <a:rPr lang="zh-CN" altLang="en-US" b="1">
                <a:solidFill>
                  <a:srgbClr val="FF0000"/>
                </a:solidFill>
                <a:latin typeface="思源黑体 CN Heavy" panose="020b0a00000000000000" pitchFamily="34" charset="-122"/>
                <a:ea typeface="思源黑体 CN Heavy" panose="020b0a00000000000000" pitchFamily="34" charset="-122"/>
                <a:sym typeface="Wingdings" panose="05000000000000000000" pitchFamily="2" charset="2"/>
              </a:rPr>
              <a:t>3、对腐败的政治（君昏、臣佞）的控诉</a:t>
            </a:r>
            <a:endParaRPr lang="zh-CN" altLang="en-US" b="1">
              <a:solidFill>
                <a:srgbClr val="FF0000"/>
              </a:solidFill>
              <a:latin typeface="思源黑体 CN Heavy" panose="020b0a00000000000000" pitchFamily="34" charset="-122"/>
              <a:ea typeface="思源黑体 CN Heavy" panose="020b0a00000000000000" pitchFamily="34" charset="-122"/>
            </a:endParaRPr>
          </a:p>
        </p:txBody>
      </p:sp>
      <p:sp>
        <p:nvSpPr>
          <p:cNvPr id="174083" name="文本框 4"/>
          <p:cNvSpPr/>
          <p:nvPr>
            <p:custDataLst>
              <p:tags r:id="rId4"/>
            </p:custDataLst>
          </p:nvPr>
        </p:nvSpPr>
        <p:spPr>
          <a:xfrm>
            <a:off x="2227263" y="4581525"/>
            <a:ext cx="6975475" cy="1322070"/>
          </a:xfrm>
          <a:prstGeom prst="rect">
            <a:avLst/>
          </a:prstGeom>
          <a:noFill/>
          <a:ln w="9525">
            <a:noFill/>
          </a:ln>
        </p:spPr>
        <p:txBody>
          <a:bodyPr wrap="square" anchor="t" anchorCtr="0">
            <a:spAutoFit/>
          </a:bodyPr>
          <a:lstStyle/>
          <a:p>
            <a:pPr>
              <a:buClrTx/>
              <a:buFontTx/>
            </a:pPr>
            <a:r>
              <a:rPr lang="zh-CN" altLang="en-US" sz="4000" b="1">
                <a:latin typeface="思源黑体 CN Heavy" panose="020b0a00000000000000" pitchFamily="34" charset="-122"/>
                <a:ea typeface="思源黑体 CN Heavy" panose="020b0a00000000000000" pitchFamily="34" charset="-122"/>
                <a:sym typeface="Wingdings" panose="05000000000000000000" pitchFamily="2" charset="2"/>
              </a:rPr>
              <a:t>明朝</a:t>
            </a:r>
            <a:r>
              <a:rPr lang="en-US" altLang="zh-CN" sz="4000" b="1">
                <a:latin typeface="思源黑体 CN Heavy" panose="020b0a00000000000000" pitchFamily="34" charset="-122"/>
                <a:ea typeface="思源黑体 CN Heavy" panose="020b0a00000000000000" pitchFamily="34" charset="-122"/>
                <a:sym typeface="Wingdings" panose="05000000000000000000" pitchFamily="2" charset="2"/>
              </a:rPr>
              <a:t>·</a:t>
            </a:r>
            <a:r>
              <a:rPr lang="zh-CN" altLang="en-US" sz="4000" b="1">
                <a:latin typeface="思源黑体 CN Heavy" panose="020b0a00000000000000" pitchFamily="34" charset="-122"/>
                <a:ea typeface="思源黑体 CN Heavy" panose="020b0a00000000000000" pitchFamily="34" charset="-122"/>
                <a:sym typeface="Wingdings" panose="05000000000000000000" pitchFamily="2" charset="2"/>
              </a:rPr>
              <a:t>李贽《焚书·杂说》：“</a:t>
            </a:r>
            <a:r>
              <a:rPr lang="zh-CN" altLang="en-US" sz="4000" b="1">
                <a:solidFill>
                  <a:srgbClr val="333399"/>
                </a:solidFill>
                <a:latin typeface="思源黑体 CN Heavy" panose="020b0a00000000000000" pitchFamily="34" charset="-122"/>
                <a:ea typeface="思源黑体 CN Heavy" panose="020b0a00000000000000" pitchFamily="34" charset="-122"/>
                <a:sym typeface="Wingdings" panose="05000000000000000000" pitchFamily="2" charset="2"/>
              </a:rPr>
              <a:t>借他人酒杯，浇自己块垒。</a:t>
            </a:r>
            <a:r>
              <a:rPr lang="zh-CN" altLang="en-US" sz="4000" b="1">
                <a:latin typeface="思源黑体 CN Heavy" panose="020b0a00000000000000" pitchFamily="34" charset="-122"/>
                <a:ea typeface="思源黑体 CN Heavy" panose="020b0a00000000000000" pitchFamily="34" charset="-122"/>
                <a:sym typeface="Wingdings" panose="05000000000000000000" pitchFamily="2" charset="2"/>
              </a:rPr>
              <a:t>”</a:t>
            </a:r>
            <a:endParaRPr lang="zh-CN" altLang="en-US" sz="4000" b="1">
              <a:latin typeface="思源黑体 CN Heavy" panose="020b0a00000000000000" pitchFamily="34" charset="-122"/>
              <a:ea typeface="思源黑体 CN Heavy" panose="020b0a00000000000000" pitchFamily="34" charset="-122"/>
            </a:endParaRP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2">
                                            <p:txEl>
                                              <p:pRg st="0" end="0"/>
                                            </p:txEl>
                                          </p:spTgt>
                                        </p:tgtEl>
                                        <p:attrNameLst>
                                          <p:attrName>style.visibility</p:attrName>
                                        </p:attrNameLst>
                                      </p:cBhvr>
                                      <p:to>
                                        <p:strVal val="visible"/>
                                      </p:to>
                                    </p:set>
                                    <p:animEffect transition="in" filter="blinds(horizontal)">
                                      <p:cBhvr>
                                        <p:cTn id="7" dur="500" fill="hold"/>
                                        <p:tgtEl>
                                          <p:spTgt spid="17408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082">
                                            <p:txEl>
                                              <p:pRg st="1" end="1"/>
                                            </p:txEl>
                                          </p:spTgt>
                                        </p:tgtEl>
                                        <p:attrNameLst>
                                          <p:attrName>style.visibility</p:attrName>
                                        </p:attrNameLst>
                                      </p:cBhvr>
                                      <p:to>
                                        <p:strVal val="visible"/>
                                      </p:to>
                                    </p:set>
                                    <p:animEffect transition="in" filter="blinds(horizontal)">
                                      <p:cBhvr>
                                        <p:cTn id="12" dur="500" fill="hold"/>
                                        <p:tgtEl>
                                          <p:spTgt spid="17408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4082">
                                            <p:txEl>
                                              <p:pRg st="2" end="2"/>
                                            </p:txEl>
                                          </p:spTgt>
                                        </p:tgtEl>
                                        <p:attrNameLst>
                                          <p:attrName>style.visibility</p:attrName>
                                        </p:attrNameLst>
                                      </p:cBhvr>
                                      <p:to>
                                        <p:strVal val="visible"/>
                                      </p:to>
                                    </p:set>
                                    <p:animEffect transition="in" filter="blinds(horizontal)">
                                      <p:cBhvr>
                                        <p:cTn id="17" dur="500" fill="hold"/>
                                        <p:tgtEl>
                                          <p:spTgt spid="17408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4082">
                                            <p:txEl>
                                              <p:pRg st="3" end="3"/>
                                            </p:txEl>
                                          </p:spTgt>
                                        </p:tgtEl>
                                        <p:attrNameLst>
                                          <p:attrName>style.visibility</p:attrName>
                                        </p:attrNameLst>
                                      </p:cBhvr>
                                      <p:to>
                                        <p:strVal val="visible"/>
                                      </p:to>
                                    </p:set>
                                    <p:animEffect transition="in" filter="blinds(horizontal)">
                                      <p:cBhvr>
                                        <p:cTn id="22" dur="500" fill="hold"/>
                                        <p:tgtEl>
                                          <p:spTgt spid="174082">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4082">
                                            <p:txEl>
                                              <p:pRg st="4" end="4"/>
                                            </p:txEl>
                                          </p:spTgt>
                                        </p:tgtEl>
                                        <p:attrNameLst>
                                          <p:attrName>style.visibility</p:attrName>
                                        </p:attrNameLst>
                                      </p:cBhvr>
                                      <p:to>
                                        <p:strVal val="visible"/>
                                      </p:to>
                                    </p:set>
                                    <p:animEffect transition="in" filter="blinds(horizontal)">
                                      <p:cBhvr>
                                        <p:cTn id="27" dur="500" fill="hold"/>
                                        <p:tgtEl>
                                          <p:spTgt spid="174082">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4082">
                                            <p:txEl>
                                              <p:pRg st="5" end="5"/>
                                            </p:txEl>
                                          </p:spTgt>
                                        </p:tgtEl>
                                        <p:attrNameLst>
                                          <p:attrName>style.visibility</p:attrName>
                                        </p:attrNameLst>
                                      </p:cBhvr>
                                      <p:to>
                                        <p:strVal val="visible"/>
                                      </p:to>
                                    </p:set>
                                    <p:animEffect transition="in" filter="blinds(horizontal)">
                                      <p:cBhvr>
                                        <p:cTn id="32" dur="500" fill="hold"/>
                                        <p:tgtEl>
                                          <p:spTgt spid="174082">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4082">
                                            <p:txEl>
                                              <p:pRg st="6" end="6"/>
                                            </p:txEl>
                                          </p:spTgt>
                                        </p:tgtEl>
                                        <p:attrNameLst>
                                          <p:attrName>style.visibility</p:attrName>
                                        </p:attrNameLst>
                                      </p:cBhvr>
                                      <p:to>
                                        <p:strVal val="visible"/>
                                      </p:to>
                                    </p:set>
                                    <p:animEffect transition="in" filter="blinds(horizontal)">
                                      <p:cBhvr>
                                        <p:cTn id="37" dur="500" fill="hold"/>
                                        <p:tgtEl>
                                          <p:spTgt spid="174082">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74083"/>
                                        </p:tgtEl>
                                        <p:attrNameLst>
                                          <p:attrName>style.visibility</p:attrName>
                                        </p:attrNameLst>
                                      </p:cBhvr>
                                      <p:to>
                                        <p:strVal val="visible"/>
                                      </p:to>
                                    </p:set>
                                    <p:animEffect transition="in" filter="blinds(horizontal)">
                                      <p:cBhvr>
                                        <p:cTn id="42" dur="500" fill="hold"/>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2" grpId="0" uiExpand="1" build="p"/>
      <p:bldP spid="174083"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554" name="矩形 23553"/>
          <p:cNvSpPr/>
          <p:nvPr>
            <p:custDataLst>
              <p:tags r:id="rId3"/>
            </p:custDataLst>
          </p:nvPr>
        </p:nvSpPr>
        <p:spPr>
          <a:xfrm>
            <a:off x="695873" y="3067786"/>
            <a:ext cx="10968165" cy="384810"/>
          </a:xfrm>
          <a:prstGeom prst="rect">
            <a:avLst/>
          </a:prstGeom>
          <a:noFill/>
          <a:ln w="9525">
            <a:noFill/>
          </a:ln>
        </p:spPr>
        <p:txBody>
          <a:bodyPr lIns="108819" tIns="54409" rIns="108819" bIns="54409">
            <a:spAutoFit/>
          </a:bodyPr>
          <a:lstStyle/>
          <a:p>
            <a:pPr defTabSz="1085850"/>
            <a:r>
              <a:rPr lang="zh-CN" altLang="en-US">
                <a:latin typeface="思源黑体 CN Heavy" panose="020b0a00000000000000" pitchFamily="34" charset="-122"/>
              </a:rPr>
              <a:t>　　</a:t>
            </a:r>
          </a:p>
        </p:txBody>
      </p:sp>
      <p:sp>
        <p:nvSpPr>
          <p:cNvPr id="23555" name="矩形 23554"/>
          <p:cNvSpPr/>
          <p:nvPr>
            <p:custDataLst>
              <p:tags r:id="rId4"/>
            </p:custDataLst>
          </p:nvPr>
        </p:nvSpPr>
        <p:spPr>
          <a:xfrm>
            <a:off x="1330694" y="2383790"/>
            <a:ext cx="9698522" cy="2264317"/>
          </a:xfrm>
          <a:prstGeom prst="rect">
            <a:avLst/>
          </a:prstGeom>
          <a:noFill/>
          <a:ln w="9525">
            <a:noFill/>
          </a:ln>
        </p:spPr>
        <p:txBody>
          <a:bodyPr wrap="square" lIns="108819" tIns="54409" rIns="108819" bIns="54409">
            <a:spAutoFit/>
          </a:bodyPr>
          <a:lstStyle/>
          <a:p>
            <a:pPr defTabSz="1085850"/>
            <a:r>
              <a:rPr lang="zh-CN" altLang="en-US" sz="2800">
                <a:latin typeface="思源黑体 CN Heavy" panose="020b0a00000000000000" pitchFamily="34" charset="-122"/>
                <a:ea typeface="思源黑体 CN Heavy" panose="020b0a00000000000000" pitchFamily="34" charset="-122"/>
                <a:cs typeface="黑体" panose="02010609060101010101" pitchFamily="49" charset="-122"/>
              </a:rPr>
              <a:t>　</a:t>
            </a:r>
            <a:r>
              <a:rPr lang="en-US" altLang="zh-CN" sz="2800">
                <a:solidFill>
                  <a:srgbClr val="FF0000"/>
                </a:solidFill>
                <a:latin typeface="思源黑体 CN Heavy" panose="020b0a00000000000000" pitchFamily="34" charset="-122"/>
                <a:ea typeface="思源黑体 CN Heavy" panose="020b0a00000000000000" pitchFamily="34" charset="-122"/>
                <a:cs typeface="黑体" panose="02010609060101010101" pitchFamily="49" charset="-122"/>
              </a:rPr>
              <a:t>【</a:t>
            </a:r>
            <a:r>
              <a:rPr lang="zh-CN" altLang="en-US" sz="2800">
                <a:solidFill>
                  <a:srgbClr val="FF0000"/>
                </a:solidFill>
                <a:latin typeface="思源黑体 CN Heavy" panose="020b0a00000000000000" pitchFamily="34" charset="-122"/>
                <a:ea typeface="思源黑体 CN Heavy" panose="020b0a00000000000000" pitchFamily="34" charset="-122"/>
                <a:cs typeface="黑体" panose="02010609060101010101" pitchFamily="49" charset="-122"/>
              </a:rPr>
              <a:t>解读</a:t>
            </a:r>
            <a:r>
              <a:rPr lang="en-US" altLang="zh-CN" sz="2800">
                <a:solidFill>
                  <a:srgbClr val="FF0000"/>
                </a:solidFill>
                <a:latin typeface="思源黑体 CN Heavy" panose="020b0a00000000000000" pitchFamily="34" charset="-122"/>
                <a:ea typeface="思源黑体 CN Heavy" panose="020b0a00000000000000" pitchFamily="34" charset="-122"/>
                <a:cs typeface="黑体" panose="02010609060101010101" pitchFamily="49" charset="-122"/>
              </a:rPr>
              <a:t>】</a:t>
            </a:r>
          </a:p>
          <a:p>
            <a:pPr defTabSz="1085850"/>
            <a:endParaRPr lang="en-US" altLang="zh-CN" sz="2800">
              <a:solidFill>
                <a:srgbClr val="FF0000"/>
              </a:solidFill>
              <a:latin typeface="思源黑体 CN Heavy" panose="020b0a00000000000000" pitchFamily="34" charset="-122"/>
              <a:ea typeface="思源黑体 CN Heavy" panose="020b0a00000000000000" pitchFamily="34" charset="-122"/>
              <a:cs typeface="黑体" panose="02010609060101010101" pitchFamily="49" charset="-122"/>
            </a:endParaRPr>
          </a:p>
          <a:p>
            <a:pPr defTabSz="1085850"/>
            <a:r>
              <a:rPr lang="en-US" altLang="zh-CN" sz="2400">
                <a:latin typeface="思源黑体 CN Heavy" panose="020b0a00000000000000" pitchFamily="34" charset="-122"/>
                <a:ea typeface="思源黑体 CN Heavy" panose="020b0a00000000000000" pitchFamily="34" charset="-122"/>
                <a:cs typeface="黑体" panose="02010609060101010101" pitchFamily="49" charset="-122"/>
              </a:rPr>
              <a:t>    </a:t>
            </a:r>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一是极度同情屈原的遭遇，情不能已，因而直接评述；</a:t>
            </a:r>
          </a:p>
          <a:p>
            <a:pPr defTabSz="1085850"/>
            <a:r>
              <a:rPr lang="zh-CN" altLang="en-US" sz="2800" b="0">
                <a:latin typeface="思源黑体 CN Heavy" panose="020b0a00000000000000" pitchFamily="34" charset="-122"/>
                <a:ea typeface="思源黑体 CN Heavy" panose="020b0a00000000000000" pitchFamily="34" charset="-122"/>
                <a:cs typeface="黑体" panose="02010609060101010101" pitchFamily="49" charset="-122"/>
              </a:rPr>
              <a:t>    二是与屈原这类人命运、思想产生共鸣，借议论阐释自己的见解。</a:t>
            </a:r>
          </a:p>
        </p:txBody>
      </p:sp>
      <p:sp>
        <p:nvSpPr>
          <p:cNvPr id="23556" name="矩形 23555"/>
          <p:cNvSpPr/>
          <p:nvPr>
            <p:custDataLst>
              <p:tags r:id="rId5"/>
            </p:custDataLst>
          </p:nvPr>
        </p:nvSpPr>
        <p:spPr>
          <a:xfrm>
            <a:off x="874228" y="573470"/>
            <a:ext cx="10725346" cy="1599565"/>
          </a:xfrm>
          <a:prstGeom prst="rect">
            <a:avLst/>
          </a:prstGeom>
          <a:noFill/>
          <a:ln w="9525">
            <a:noFill/>
          </a:ln>
        </p:spPr>
        <p:txBody>
          <a:bodyPr>
            <a:spAutoFit/>
          </a:bodyPr>
          <a:lstStyle/>
          <a:p>
            <a:pPr>
              <a:spcBef>
                <a:spcPct val="50000"/>
              </a:spcBef>
            </a:pPr>
            <a:r>
              <a:rPr lang="en-US" altLang="zh-CN" sz="2800">
                <a:latin typeface="思源黑体 CN Heavy" panose="020b0a00000000000000" pitchFamily="34" charset="-122"/>
                <a:ea typeface="思源黑体 CN Heavy" panose="020b0a00000000000000" pitchFamily="34" charset="-122"/>
                <a:cs typeface="黑体" panose="02010609060101010101" pitchFamily="49" charset="-122"/>
              </a:rPr>
              <a:t>     </a:t>
            </a:r>
            <a:r>
              <a:rPr lang="zh-CN" altLang="en-US" sz="2800">
                <a:latin typeface="思源黑体 CN Heavy" panose="020b0a00000000000000" pitchFamily="34" charset="-122"/>
                <a:ea typeface="思源黑体 CN Heavy" panose="020b0a00000000000000" pitchFamily="34" charset="-122"/>
                <a:cs typeface="黑体" panose="02010609060101010101" pitchFamily="49" charset="-122"/>
              </a:rPr>
              <a:t>问题探讨：</a:t>
            </a:r>
          </a:p>
          <a:p>
            <a:pPr>
              <a:spcBef>
                <a:spcPct val="50000"/>
              </a:spcBef>
            </a:pPr>
            <a:r>
              <a:rPr lang="zh-CN" altLang="en-US" sz="2800">
                <a:latin typeface="思源黑体 CN Heavy" panose="020b0a00000000000000" pitchFamily="34" charset="-122"/>
                <a:ea typeface="思源黑体 CN Heavy" panose="020b0a00000000000000" pitchFamily="34" charset="-122"/>
                <a:cs typeface="黑体" panose="02010609060101010101" pitchFamily="49" charset="-122"/>
              </a:rPr>
              <a:t>      </a:t>
            </a:r>
            <a:r>
              <a:rPr lang="zh-CN" altLang="en-US" sz="2800">
                <a:solidFill>
                  <a:srgbClr val="111CF3"/>
                </a:solidFill>
                <a:latin typeface="思源黑体 CN Heavy" panose="020b0a00000000000000" pitchFamily="34" charset="-122"/>
                <a:ea typeface="思源黑体 CN Heavy" panose="020b0a00000000000000" pitchFamily="34" charset="-122"/>
                <a:cs typeface="黑体" panose="02010609060101010101" pitchFamily="49" charset="-122"/>
              </a:rPr>
              <a:t>传记的通常表达方式是客观记述，而司马迁为屈原作传却融入了大量议论，这是为什么？</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blinds(horizontal)">
                                      <p:cBhvr>
                                        <p:cTn id="7"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chemeClr val="accent2">
                    <a:lumMod val="50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作品简介</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9" name="文本框 8"/>
          <p:cNvSpPr txBox="1"/>
          <p:nvPr>
            <p:custDataLst>
              <p:tags r:id="rId6"/>
            </p:custDataLst>
          </p:nvPr>
        </p:nvSpPr>
        <p:spPr>
          <a:xfrm>
            <a:off x="511688" y="1526682"/>
            <a:ext cx="8033597" cy="3830279"/>
          </a:xfrm>
          <a:prstGeom prst="rect">
            <a:avLst/>
          </a:prstGeom>
          <a:noFill/>
        </p:spPr>
        <p:txBody>
          <a:bodyPr wrap="square">
            <a:spAutoFit/>
          </a:bodyPr>
          <a:lstStyle/>
          <a:p>
            <a:pPr marL="0" marR="0" lvl="0" indent="0" algn="l" defTabSz="0" rtl="0" eaLnBrk="1" fontAlgn="auto" latinLnBrk="0" hangingPunct="1">
              <a:lnSpc>
                <a:spcPct val="130000"/>
              </a:lnSpc>
              <a:spcBef>
                <a:spcPct val="0"/>
              </a:spcBef>
              <a:spcAft>
                <a:spcPct val="0"/>
              </a:spcAft>
              <a:buClrTx/>
              <a:buSzTx/>
              <a:buFontTx/>
              <a:buNone/>
              <a:tabLst>
                <a:tab pos="1188085"/>
                <a:tab pos="2163445"/>
                <a:tab pos="3142615"/>
                <a:tab pos="4190365"/>
              </a:tabLst>
              <a:defRPr/>
            </a:pP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史记</a:t>
            </a: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全书一百三十篇，</a:t>
            </a:r>
            <a:endPar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endParaRPr>
          </a:p>
          <a:p>
            <a:pPr marL="0" marR="0" lvl="0" indent="0" algn="l" defTabSz="0" rtl="0" eaLnBrk="1" fontAlgn="auto" latinLnBrk="0" hangingPunct="1">
              <a:lnSpc>
                <a:spcPct val="15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包括</a:t>
            </a:r>
            <a:r>
              <a:rPr kumimoji="0" lang="zh-CN" altLang="en-US" sz="2800" b="1" i="0" u="sng"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                                                                            。</a:t>
            </a:r>
            <a:endParaRPr kumimoji="0" lang="en-US" altLang="zh-CN" sz="2800" b="1" i="0" u="sng"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endParaRPr>
          </a:p>
          <a:p>
            <a:pPr marL="0" marR="0" lvl="0" indent="0" algn="l" defTabSz="0" rtl="0" eaLnBrk="1" fontAlgn="auto" latinLnBrk="0" hangingPunct="1">
              <a:lnSpc>
                <a:spcPct val="15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共一百三十卷，五十二万六千五百字，</a:t>
            </a:r>
            <a:endPar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endParaRPr>
          </a:p>
          <a:p>
            <a:pPr marL="0" marR="0" lvl="0" indent="0" algn="l" defTabSz="0" rtl="0" eaLnBrk="1" fontAlgn="auto" latinLnBrk="0" hangingPunct="1">
              <a:lnSpc>
                <a:spcPct val="15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叙述了</a:t>
            </a:r>
            <a:r>
              <a:rPr kumimoji="0" lang="zh-CN" altLang="en-US" sz="2800" b="1" i="0" u="sng" strike="noStrike" kern="1200" cap="none" spc="0" normalizeH="0" baseline="0" noProof="0">
                <a:ln>
                  <a:noFill/>
                </a:ln>
                <a:solidFill>
                  <a:srgbClr val="FF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上起               ，下到                  </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太初四年</a:t>
            </a:r>
            <a:r>
              <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约                 </a:t>
            </a:r>
            <a:endParaRPr kumimoji="0" lang="en-US" altLang="zh-CN"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endParaRPr>
          </a:p>
          <a:p>
            <a:pPr marL="0" marR="0" lvl="0" indent="0" algn="l" defTabSz="0" rtl="0" eaLnBrk="1" fontAlgn="auto" latinLnBrk="0" hangingPunct="1">
              <a:lnSpc>
                <a:spcPct val="150000"/>
              </a:lnSpc>
              <a:spcBef>
                <a:spcPct val="0"/>
              </a:spcBef>
              <a:spcAft>
                <a:spcPct val="0"/>
              </a:spcAft>
              <a:buClrTx/>
              <a:buSzTx/>
              <a:buFontTx/>
              <a:buNone/>
              <a:tabLst>
                <a:tab pos="1188085"/>
                <a:tab pos="2163445"/>
                <a:tab pos="3142615"/>
                <a:tab pos="4190365"/>
              </a:tabLst>
              <a:defRPr/>
            </a:pPr>
            <a:r>
              <a:rPr lang="en-US" altLang="zh-CN" sz="2800" b="1" u="sng">
                <a:solidFill>
                  <a:srgbClr val="000000"/>
                </a:solidFill>
                <a:latin typeface="思源黑体 CN Heavy" panose="020b0a00000000000000" pitchFamily="34" charset="-122"/>
                <a:ea typeface="思源黑体 CN Heavy" panose="020b0a00000000000000" pitchFamily="34" charset="-122"/>
                <a:cs typeface="楷体" panose="02010609060101010101" pitchFamily="49" charset="-122"/>
              </a:rPr>
              <a:t>               </a:t>
            </a:r>
            <a:r>
              <a:rPr lang="zh-CN" altLang="en-US" sz="2800" b="1" u="sng">
                <a:solidFill>
                  <a:srgbClr val="000000"/>
                </a:solidFill>
                <a:latin typeface="思源黑体 CN Heavy" panose="020b0a00000000000000" pitchFamily="34" charset="-122"/>
                <a:ea typeface="思源黑体 CN Heavy" panose="020b0a00000000000000" pitchFamily="34" charset="-122"/>
                <a:cs typeface="楷体" panose="02010609060101010101" pitchFamily="49" charset="-122"/>
              </a:rPr>
              <a:t>年的历史。</a:t>
            </a:r>
            <a:endParaRPr kumimoji="0" lang="en-US" altLang="zh-CN" sz="2800" b="1" i="0" u="sng"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endParaRPr>
          </a:p>
          <a:p>
            <a:pPr marL="0" marR="0" lvl="0" indent="0" algn="l" defTabSz="0" rtl="0" eaLnBrk="1" fontAlgn="auto" latinLnBrk="0" hangingPunct="1">
              <a:lnSpc>
                <a:spcPct val="15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是我国二十四史中的</a:t>
            </a:r>
            <a:r>
              <a:rPr kumimoji="0" lang="zh-CN" altLang="en-US" sz="2800" b="1" i="0" u="sng" strike="noStrike" kern="1200" cap="none" spc="0" normalizeH="0" baseline="0" noProof="0">
                <a:ln>
                  <a:noFill/>
                </a:ln>
                <a:solidFill>
                  <a:srgbClr val="FF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第一部纪传体通史</a:t>
            </a:r>
            <a:r>
              <a:rPr kumimoji="0" lang="zh-CN" altLang="en-US" sz="2800" b="1"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a:t>
            </a:r>
          </a:p>
        </p:txBody>
      </p:sp>
      <p:sp>
        <p:nvSpPr>
          <p:cNvPr id="6" name="文本框 5"/>
          <p:cNvSpPr txBox="1"/>
          <p:nvPr>
            <p:custDataLst>
              <p:tags r:id="rId7"/>
            </p:custDataLst>
          </p:nvPr>
        </p:nvSpPr>
        <p:spPr>
          <a:xfrm>
            <a:off x="3247571" y="818443"/>
            <a:ext cx="1804949" cy="646331"/>
          </a:xfrm>
          <a:prstGeom prst="rect">
            <a:avLst/>
          </a:prstGeom>
          <a:noFill/>
        </p:spPr>
        <p:txBody>
          <a:bodyPr wrap="square">
            <a:spAutoFit/>
          </a:bodyPr>
          <a:lstStyle/>
          <a:p>
            <a:r>
              <a:rPr lang="en-US" altLang="zh-CN" sz="3600" b="1">
                <a:solidFill>
                  <a:schemeClr val="accent5">
                    <a:lumMod val="75000"/>
                  </a:schemeClr>
                </a:solidFill>
                <a:latin typeface="思源黑体 CN Heavy" panose="020b0a00000000000000" pitchFamily="34" charset="-122"/>
                <a:ea typeface="思源黑体 CN Heavy" panose="020b0a00000000000000" pitchFamily="34" charset="-122"/>
                <a:cs typeface="Times New Roman" panose="02020603050405020304" pitchFamily="18" charset="0"/>
              </a:rPr>
              <a:t>《</a:t>
            </a:r>
            <a:r>
              <a:rPr lang="zh-CN" altLang="en-US" sz="3600" b="1">
                <a:solidFill>
                  <a:schemeClr val="accent5">
                    <a:lumMod val="75000"/>
                  </a:schemeClr>
                </a:solidFill>
                <a:latin typeface="思源黑体 CN Heavy" panose="020b0a00000000000000" pitchFamily="34" charset="-122"/>
                <a:ea typeface="思源黑体 CN Heavy" panose="020b0a00000000000000" pitchFamily="34" charset="-122"/>
                <a:cs typeface="Times New Roman" panose="02020603050405020304" pitchFamily="18" charset="0"/>
              </a:rPr>
              <a:t>史记</a:t>
            </a:r>
            <a:r>
              <a:rPr lang="en-US" altLang="zh-CN" sz="3600" b="1">
                <a:solidFill>
                  <a:schemeClr val="accent5">
                    <a:lumMod val="75000"/>
                  </a:schemeClr>
                </a:solidFill>
                <a:latin typeface="思源黑体 CN Heavy" panose="020b0a00000000000000" pitchFamily="34" charset="-122"/>
                <a:ea typeface="思源黑体 CN Heavy" panose="020b0a00000000000000" pitchFamily="34" charset="-122"/>
                <a:cs typeface="Times New Roman" panose="02020603050405020304" pitchFamily="18" charset="0"/>
              </a:rPr>
              <a:t>》</a:t>
            </a:r>
            <a:endParaRPr lang="zh-CN" altLang="en-US" sz="3600" b="1">
              <a:solidFill>
                <a:schemeClr val="accent5">
                  <a:lumMod val="75000"/>
                </a:schemeClr>
              </a:solidFill>
              <a:latin typeface="思源黑体 CN Heavy" panose="020b0a00000000000000" pitchFamily="34" charset="-122"/>
              <a:ea typeface="思源黑体 CN Heavy" panose="020b0a00000000000000" pitchFamily="34" charset="-122"/>
            </a:endParaRPr>
          </a:p>
        </p:txBody>
      </p:sp>
      <p:pic>
        <p:nvPicPr>
          <p:cNvPr id="7" name="图片 6"/>
          <p:cNvPicPr>
            <a:picLocks noChangeAspect="1"/>
          </p:cNvPicPr>
          <p:nvPr>
            <p:custDataLst>
              <p:tags r:id="rId9"/>
            </p:custDataLst>
          </p:nvPr>
        </p:nvPicPr>
        <p:blipFill>
          <a:blip r:embed="rId8">
            <a:clrChange>
              <a:clrFrom>
                <a:srgbClr val="F5F6F0"/>
              </a:clrFrom>
              <a:clrTo>
                <a:srgbClr val="F5F6F0">
                  <a:alpha val="0"/>
                </a:srgbClr>
              </a:clrTo>
            </a:clrChange>
            <a:extLst>
              <a:ext uri="{28A0092B-C50C-407E-A947-70E740481C1C}">
                <a14:useLocalDpi xmlns:a14="http://schemas.microsoft.com/office/drawing/2010/main" val="0"/>
              </a:ext>
            </a:extLst>
          </a:blip>
          <a:stretch>
            <a:fillRect/>
          </a:stretch>
        </p:blipFill>
        <p:spPr>
          <a:xfrm>
            <a:off x="8661098" y="2438400"/>
            <a:ext cx="2993971" cy="2470026"/>
          </a:xfrm>
          <a:prstGeom prst="rect">
            <a:avLst/>
          </a:prstGeom>
        </p:spPr>
      </p:pic>
      <p:sp>
        <p:nvSpPr>
          <p:cNvPr id="10" name="矩形 9"/>
          <p:cNvSpPr/>
          <p:nvPr>
            <p:custDataLst>
              <p:tags r:id="rId10"/>
            </p:custDataLst>
          </p:nvPr>
        </p:nvSpPr>
        <p:spPr>
          <a:xfrm>
            <a:off x="9598539" y="5770452"/>
            <a:ext cx="2056530" cy="401520"/>
          </a:xfrm>
          <a:prstGeom prst="rect">
            <a:avLst/>
          </a:prstGeom>
        </p:spPr>
        <p:txBody>
          <a:bodyPr wrap="square">
            <a:spAutoFit/>
          </a:bodyPr>
          <a:lstStyle/>
          <a:p>
            <a:pPr>
              <a:lnSpc>
                <a:spcPct val="120000"/>
              </a:lnSpc>
            </a:pPr>
            <a:r>
              <a:rPr lang="zh-CN" altLang="en-US">
                <a:latin typeface="思源黑体 CN Heavy" panose="020b0a00000000000000" pitchFamily="34" charset="-122"/>
                <a:ea typeface="思源黑体 CN Heavy" panose="020b0a00000000000000" pitchFamily="34" charset="-122"/>
                <a:cs typeface="+mn-ea"/>
                <a:sym typeface="宋体" panose="02010600030101010101" pitchFamily="2" charset="-122"/>
              </a:rPr>
              <a:t>▲</a:t>
            </a:r>
            <a:r>
              <a:rPr lang="en-US" altLang="zh-CN">
                <a:latin typeface="思源黑体 CN Heavy" panose="020b0a00000000000000" pitchFamily="34" charset="-122"/>
                <a:ea typeface="思源黑体 CN Heavy" panose="020b0a00000000000000" pitchFamily="34" charset="-122"/>
                <a:cs typeface="+mn-ea"/>
                <a:sym typeface="宋体" panose="02010600030101010101" pitchFamily="2" charset="-122"/>
              </a:rPr>
              <a:t>《</a:t>
            </a:r>
            <a:r>
              <a:rPr lang="zh-CN" altLang="en-US">
                <a:latin typeface="思源黑体 CN Heavy" panose="020b0a00000000000000" pitchFamily="34" charset="-122"/>
                <a:ea typeface="思源黑体 CN Heavy" panose="020b0a00000000000000" pitchFamily="34" charset="-122"/>
                <a:cs typeface="+mn-ea"/>
                <a:sym typeface="宋体" panose="02010600030101010101" pitchFamily="2" charset="-122"/>
              </a:rPr>
              <a:t>史记</a:t>
            </a:r>
            <a:r>
              <a:rPr lang="en-US" altLang="zh-CN">
                <a:latin typeface="思源黑体 CN Heavy" panose="020b0a00000000000000" pitchFamily="34" charset="-122"/>
                <a:ea typeface="思源黑体 CN Heavy" panose="020b0a00000000000000" pitchFamily="34" charset="-122"/>
                <a:cs typeface="+mn-ea"/>
                <a:sym typeface="宋体" panose="02010600030101010101" pitchFamily="2" charset="-122"/>
              </a:rPr>
              <a:t>》</a:t>
            </a:r>
            <a:endParaRPr lang="zh-CN" altLang="en-US">
              <a:latin typeface="思源黑体 CN Heavy" panose="020b0a00000000000000" pitchFamily="34" charset="-122"/>
              <a:ea typeface="思源黑体 CN Heavy" panose="020b0a00000000000000" pitchFamily="34" charset="-122"/>
              <a:cs typeface="+mn-ea"/>
              <a:sym typeface="宋体" panose="02010600030101010101" pitchFamily="2" charset="-122"/>
            </a:endParaRPr>
          </a:p>
        </p:txBody>
      </p:sp>
      <p:sp>
        <p:nvSpPr>
          <p:cNvPr id="5" name="缺角矩形 4">
            <a:extLst>
              <a:ext uri="{FF2B5EF4-FFF2-40B4-BE49-F238E27FC236}">
                <a16:creationId xmlns:a16="http://schemas.microsoft.com/office/drawing/2014/main" id="{A93B0AFF-4FCC-A5C1-B59C-B23D6BAE44ED}"/>
              </a:ext>
            </a:extLst>
          </p:cNvPr>
          <p:cNvSpPr/>
          <p:nvPr>
            <p:custDataLst>
              <p:tags r:id="rId11"/>
            </p:custDataLst>
          </p:nvPr>
        </p:nvSpPr>
        <p:spPr>
          <a:xfrm>
            <a:off x="239485" y="261257"/>
            <a:ext cx="11713029" cy="6335486"/>
          </a:xfrm>
          <a:prstGeom prst="plaque">
            <a:avLst>
              <a:gd name="adj" fmla="val 4468"/>
            </a:avLst>
          </a:prstGeom>
          <a:noFill/>
          <a:ln w="190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986398F8-A2AE-F540-95A4-B18C9DBAB7C8}"/>
              </a:ext>
            </a:extLst>
          </p:cNvPr>
          <p:cNvSpPr txBox="1"/>
          <p:nvPr>
            <p:custDataLst>
              <p:tags r:id="rId12"/>
            </p:custDataLst>
          </p:nvPr>
        </p:nvSpPr>
        <p:spPr>
          <a:xfrm>
            <a:off x="1545832" y="2182120"/>
            <a:ext cx="6509657" cy="461665"/>
          </a:xfrm>
          <a:prstGeom prst="rect">
            <a:avLst/>
          </a:prstGeom>
          <a:noFill/>
        </p:spPr>
        <p:txBody>
          <a:bodyPr wrap="square">
            <a:spAutoFit/>
          </a:bodyPr>
          <a:lstStyle/>
          <a:p>
            <a:r>
              <a:rPr kumimoji="0" lang="zh-CN" altLang="en-US" sz="2400" b="1" i="0" strike="noStrike" kern="1200" cap="none" spc="0" normalizeH="0" baseline="0" noProof="0">
                <a:ln>
                  <a:noFill/>
                </a:ln>
                <a:solidFill>
                  <a:schemeClr val="accent2">
                    <a:lumMod val="50000"/>
                  </a:schemeClr>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十二本纪、三十世家、七十列传、十表、八书</a:t>
            </a:r>
            <a:endParaRPr lang="zh-CN" altLang="en-US" sz="2400">
              <a:solidFill>
                <a:schemeClr val="accent2">
                  <a:lumMod val="50000"/>
                </a:schemeClr>
              </a:solidFill>
            </a:endParaRPr>
          </a:p>
        </p:txBody>
      </p:sp>
      <p:sp>
        <p:nvSpPr>
          <p:cNvPr id="13" name="文本框 12">
            <a:extLst>
              <a:ext uri="{FF2B5EF4-FFF2-40B4-BE49-F238E27FC236}">
                <a16:creationId xmlns:a16="http://schemas.microsoft.com/office/drawing/2014/main" id="{7FEA4B0A-1C20-80C6-A510-47C128E93836}"/>
              </a:ext>
            </a:extLst>
          </p:cNvPr>
          <p:cNvSpPr txBox="1"/>
          <p:nvPr>
            <p:custDataLst>
              <p:tags r:id="rId13"/>
            </p:custDataLst>
          </p:nvPr>
        </p:nvSpPr>
        <p:spPr>
          <a:xfrm>
            <a:off x="2565399" y="3422210"/>
            <a:ext cx="1045029" cy="523220"/>
          </a:xfrm>
          <a:prstGeom prst="rect">
            <a:avLst/>
          </a:prstGeom>
          <a:noFill/>
        </p:spPr>
        <p:txBody>
          <a:bodyPr wrap="square">
            <a:spAutoFit/>
          </a:bodyPr>
          <a:lstStyle/>
          <a:p>
            <a:r>
              <a:rPr kumimoji="0" lang="zh-CN" altLang="en-US" sz="2800" b="1" i="0" strike="noStrike" kern="1200" cap="none" spc="0" normalizeH="0" baseline="0" noProof="0">
                <a:ln>
                  <a:noFill/>
                </a:ln>
                <a:solidFill>
                  <a:schemeClr val="accent2">
                    <a:lumMod val="50000"/>
                  </a:schemeClr>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黄帝</a:t>
            </a:r>
            <a:endParaRPr lang="zh-CN" altLang="en-US" sz="2800">
              <a:solidFill>
                <a:schemeClr val="accent2">
                  <a:lumMod val="50000"/>
                </a:schemeClr>
              </a:solidFill>
            </a:endParaRPr>
          </a:p>
        </p:txBody>
      </p:sp>
      <p:sp>
        <p:nvSpPr>
          <p:cNvPr id="15" name="文本框 14">
            <a:extLst>
              <a:ext uri="{FF2B5EF4-FFF2-40B4-BE49-F238E27FC236}">
                <a16:creationId xmlns:a16="http://schemas.microsoft.com/office/drawing/2014/main" id="{F8EDA06A-A10B-5B96-EA87-458070D92A01}"/>
              </a:ext>
            </a:extLst>
          </p:cNvPr>
          <p:cNvSpPr txBox="1"/>
          <p:nvPr>
            <p:custDataLst>
              <p:tags r:id="rId14"/>
            </p:custDataLst>
          </p:nvPr>
        </p:nvSpPr>
        <p:spPr>
          <a:xfrm>
            <a:off x="4775870" y="3422210"/>
            <a:ext cx="1320129" cy="523220"/>
          </a:xfrm>
          <a:prstGeom prst="rect">
            <a:avLst/>
          </a:prstGeom>
          <a:noFill/>
        </p:spPr>
        <p:txBody>
          <a:bodyPr wrap="square">
            <a:spAutoFit/>
          </a:bodyPr>
          <a:lstStyle/>
          <a:p>
            <a:r>
              <a:rPr kumimoji="0" lang="zh-CN" altLang="en-US" sz="2800" b="1" i="0" strike="noStrike" kern="1200" cap="none" spc="0" normalizeH="0" baseline="0" noProof="0">
                <a:ln>
                  <a:noFill/>
                </a:ln>
                <a:solidFill>
                  <a:schemeClr val="accent2">
                    <a:lumMod val="50000"/>
                  </a:schemeClr>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汉武帝</a:t>
            </a:r>
            <a:endParaRPr lang="zh-CN" altLang="en-US" sz="2800">
              <a:solidFill>
                <a:schemeClr val="accent2">
                  <a:lumMod val="50000"/>
                </a:schemeClr>
              </a:solidFill>
            </a:endParaRPr>
          </a:p>
        </p:txBody>
      </p:sp>
      <p:sp>
        <p:nvSpPr>
          <p:cNvPr id="19" name="文本框 18">
            <a:extLst>
              <a:ext uri="{FF2B5EF4-FFF2-40B4-BE49-F238E27FC236}">
                <a16:creationId xmlns:a16="http://schemas.microsoft.com/office/drawing/2014/main" id="{1D43B0CD-B23D-179E-5D36-4147824F1BA3}"/>
              </a:ext>
            </a:extLst>
          </p:cNvPr>
          <p:cNvSpPr txBox="1"/>
          <p:nvPr>
            <p:custDataLst>
              <p:tags r:id="rId15"/>
            </p:custDataLst>
          </p:nvPr>
        </p:nvSpPr>
        <p:spPr>
          <a:xfrm>
            <a:off x="718516" y="4029158"/>
            <a:ext cx="1214532" cy="523220"/>
          </a:xfrm>
          <a:prstGeom prst="rect">
            <a:avLst/>
          </a:prstGeom>
          <a:noFill/>
        </p:spPr>
        <p:txBody>
          <a:bodyPr wrap="square">
            <a:spAutoFit/>
          </a:bodyPr>
          <a:lstStyle/>
          <a:p>
            <a:r>
              <a:rPr kumimoji="0" lang="zh-CN" altLang="en-US" sz="2800" b="1" i="0" u="sng" strike="noStrike" kern="1200" cap="none" spc="0" normalizeH="0" baseline="0" noProof="0">
                <a:ln>
                  <a:noFill/>
                </a:ln>
                <a:solidFill>
                  <a:schemeClr val="accent2">
                    <a:lumMod val="50000"/>
                  </a:schemeClr>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rPr>
              <a:t>三千</a:t>
            </a:r>
            <a:endParaRPr lang="zh-CN" altLang="en-US" sz="2800">
              <a:solidFill>
                <a:schemeClr val="accent2">
                  <a:lumMod val="50000"/>
                </a:schemeClr>
              </a:solidFill>
            </a:endParaRP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P spid="19"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5603" name="圆角矩形 8"/>
          <p:cNvSpPr/>
          <p:nvPr>
            <p:custDataLst>
              <p:tags r:id="rId3"/>
            </p:custDataLst>
          </p:nvPr>
        </p:nvSpPr>
        <p:spPr>
          <a:xfrm>
            <a:off x="1010111" y="604670"/>
            <a:ext cx="9879443" cy="1752113"/>
          </a:xfrm>
          <a:prstGeom prst="roundRect">
            <a:avLst>
              <a:gd name="adj" fmla="val 16667"/>
            </a:avLst>
          </a:prstGeom>
          <a:noFill/>
          <a:ln w="25400">
            <a:noFill/>
          </a:ln>
          <a:effectLst>
            <a:outerShdw dist="38100" dir="2699999" algn="tl" rotWithShape="0">
              <a:srgbClr val="000000">
                <a:alpha val="39999"/>
              </a:srgbClr>
            </a:outerShdw>
          </a:effectLst>
        </p:spPr>
        <p:txBody>
          <a:bodyPr lIns="108812" tIns="54405" rIns="108812" bIns="54405" anchor="ctr" anchorCtr="0"/>
          <a:lstStyle/>
          <a:p>
            <a:pPr algn="ctr" defTabSz="1089025"/>
            <a:endParaRPr lang="zh-CN" altLang="en-US" sz="2100" b="0">
              <a:solidFill>
                <a:srgbClr val="FFFFFF"/>
              </a:solidFill>
              <a:latin typeface="思源黑体 CN Heavy" panose="020b0a00000000000000" pitchFamily="34" charset="-122"/>
            </a:endParaRPr>
          </a:p>
        </p:txBody>
      </p:sp>
      <p:sp>
        <p:nvSpPr>
          <p:cNvPr id="25604" name="矩形 25603"/>
          <p:cNvSpPr/>
          <p:nvPr>
            <p:custDataLst>
              <p:tags r:id="rId4"/>
            </p:custDataLst>
          </p:nvPr>
        </p:nvSpPr>
        <p:spPr>
          <a:xfrm>
            <a:off x="1056135" y="622127"/>
            <a:ext cx="3023348" cy="583565"/>
          </a:xfrm>
          <a:prstGeom prst="rect">
            <a:avLst/>
          </a:prstGeom>
          <a:noFill/>
          <a:ln w="9525">
            <a:noFill/>
          </a:ln>
        </p:spPr>
        <p:txBody>
          <a:bodyPr>
            <a:spAutoFit/>
          </a:bodyPr>
          <a:lstStyle/>
          <a:p>
            <a:pPr>
              <a:spcBef>
                <a:spcPct val="50000"/>
              </a:spcBef>
            </a:pPr>
            <a:r>
              <a:rPr lang="en-US" altLang="zh-CN" sz="3200">
                <a:solidFill>
                  <a:srgbClr val="FF0000"/>
                </a:solidFill>
                <a:ea typeface="思源黑体 CN Heavy" panose="020b0a00000000000000" pitchFamily="34" charset="-122"/>
              </a:rPr>
              <a:t>【</a:t>
            </a:r>
            <a:r>
              <a:rPr lang="zh-CN" altLang="en-US" sz="3200">
                <a:solidFill>
                  <a:srgbClr val="FF0000"/>
                </a:solidFill>
                <a:ea typeface="思源黑体 CN Heavy" panose="020b0a00000000000000" pitchFamily="34" charset="-122"/>
              </a:rPr>
              <a:t>学习小结</a:t>
            </a:r>
            <a:r>
              <a:rPr lang="en-US" altLang="zh-CN" sz="3200">
                <a:solidFill>
                  <a:srgbClr val="FF0000"/>
                </a:solidFill>
                <a:ea typeface="思源黑体 CN Heavy" panose="020b0a00000000000000" pitchFamily="34" charset="-122"/>
              </a:rPr>
              <a:t>】</a:t>
            </a:r>
          </a:p>
        </p:txBody>
      </p:sp>
      <p:sp>
        <p:nvSpPr>
          <p:cNvPr id="25605" name="矩形 25604"/>
          <p:cNvSpPr/>
          <p:nvPr>
            <p:custDataLst>
              <p:tags r:id="rId5"/>
            </p:custDataLst>
          </p:nvPr>
        </p:nvSpPr>
        <p:spPr>
          <a:xfrm>
            <a:off x="1302446" y="1804333"/>
            <a:ext cx="9193765" cy="2602700"/>
          </a:xfrm>
          <a:prstGeom prst="rect">
            <a:avLst/>
          </a:prstGeom>
          <a:noFill/>
          <a:ln w="9525">
            <a:noFill/>
          </a:ln>
        </p:spPr>
        <p:txBody>
          <a:bodyPr wrap="square">
            <a:spAutoFit/>
          </a:bodyPr>
          <a:lstStyle/>
          <a:p>
            <a:pPr>
              <a:lnSpc>
                <a:spcPct val="150000"/>
              </a:lnSpc>
              <a:spcBef>
                <a:spcPct val="50000"/>
              </a:spcBef>
            </a:pPr>
            <a:r>
              <a:rPr lang="zh-CN" altLang="en-US" sz="1600">
                <a:ea typeface="思源黑体 CN Heavy" panose="020b0a00000000000000" pitchFamily="34" charset="-122"/>
              </a:rPr>
              <a:t>              </a:t>
            </a:r>
            <a:r>
              <a:rPr lang="zh-CN" altLang="en-US" sz="2800" b="0">
                <a:ea typeface="思源黑体 CN Heavy" panose="020b0a00000000000000" pitchFamily="34" charset="-122"/>
              </a:rPr>
              <a:t>这篇文章通过写屈原的生平事迹，特别是政治上的不幸遭遇，表现了屈原的一生和楚国的兴衰存亡有着直接的关系，赞扬了他的</a:t>
            </a:r>
            <a:r>
              <a:rPr lang="zh-CN" altLang="en-US" sz="2800">
                <a:solidFill>
                  <a:srgbClr val="0000FF"/>
                </a:solidFill>
                <a:ea typeface="思源黑体 CN Heavy" panose="020b0a00000000000000" pitchFamily="34" charset="-122"/>
              </a:rPr>
              <a:t>爱国主义精神和正义的品德</a:t>
            </a:r>
            <a:r>
              <a:rPr lang="zh-CN" altLang="en-US" sz="2800" b="0">
                <a:ea typeface="思源黑体 CN Heavy" panose="020b0a00000000000000" pitchFamily="34" charset="-122"/>
              </a:rPr>
              <a:t>，处处流露出作者的</a:t>
            </a:r>
            <a:r>
              <a:rPr lang="zh-CN" altLang="en-US" sz="2800">
                <a:solidFill>
                  <a:srgbClr val="0000FF"/>
                </a:solidFill>
                <a:ea typeface="思源黑体 CN Heavy" panose="020b0a00000000000000" pitchFamily="34" charset="-122"/>
              </a:rPr>
              <a:t>郁郁不平之气</a:t>
            </a:r>
            <a:r>
              <a:rPr lang="zh-CN" altLang="en-US" sz="2800" b="0">
                <a:ea typeface="思源黑体 CN Heavy" panose="020b0a00000000000000" pitchFamily="34" charset="-122"/>
              </a:rPr>
              <a:t>和“</a:t>
            </a:r>
            <a:r>
              <a:rPr lang="zh-CN" altLang="en-US" sz="2800">
                <a:solidFill>
                  <a:srgbClr val="0000FF"/>
                </a:solidFill>
                <a:ea typeface="思源黑体 CN Heavy" panose="020b0a00000000000000" pitchFamily="34" charset="-122"/>
              </a:rPr>
              <a:t>悲其志”的叹惋</a:t>
            </a:r>
            <a:r>
              <a:rPr lang="zh-CN" altLang="en-US" sz="2800" b="0">
                <a:ea typeface="思源黑体 CN Heavy" panose="020b0a00000000000000" pitchFamily="34" charset="-122"/>
              </a:rPr>
              <a:t>。</a:t>
            </a:r>
          </a:p>
        </p:txBody>
      </p:sp>
      <p:pic>
        <p:nvPicPr>
          <p:cNvPr id="25608" name="New picture"/>
          <p:cNvPicPr>
            <a:picLocks noChangeAspect="1"/>
          </p:cNvPicPr>
          <p:nvPr>
            <p:custDataLst>
              <p:tags r:id="rId7"/>
            </p:custDataLst>
          </p:nvPr>
        </p:nvPicPr>
        <p:blipFill>
          <a:blip r:embed="rId6"/>
          <a:stretch>
            <a:fillRect/>
          </a:stretch>
        </p:blipFill>
        <p:spPr>
          <a:xfrm>
            <a:off x="10692758" y="12201311"/>
            <a:ext cx="330108" cy="241233"/>
          </a:xfrm>
          <a:prstGeom prst="rect">
            <a:avLst/>
          </a:prstGeom>
          <a:noFill/>
          <a:ln w="9525">
            <a:noFill/>
          </a:ln>
        </p:spPr>
      </p:pic>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5605"/>
                                        </p:tgtEl>
                                        <p:attrNameLst>
                                          <p:attrName>style.visibility</p:attrName>
                                        </p:attrNameLst>
                                      </p:cBhvr>
                                      <p:to>
                                        <p:strVal val="visible"/>
                                      </p:to>
                                    </p:set>
                                    <p:anim calcmode="lin" valueType="num">
                                      <p:cBhvr>
                                        <p:cTn id="7" dur="1000" fill="hold"/>
                                        <p:tgtEl>
                                          <p:spTgt spid="25605"/>
                                        </p:tgtEl>
                                        <p:attrNameLst>
                                          <p:attrName>ppt_w</p:attrName>
                                        </p:attrNameLst>
                                      </p:cBhvr>
                                      <p:tavLst>
                                        <p:tav tm="0">
                                          <p:val>
                                            <p:strVal val="#ppt_w+.3"/>
                                          </p:val>
                                        </p:tav>
                                        <p:tav tm="100000">
                                          <p:val>
                                            <p:strVal val="#ppt_w"/>
                                          </p:val>
                                        </p:tav>
                                      </p:tavLst>
                                    </p:anim>
                                    <p:anim calcmode="lin" valueType="num">
                                      <p:cBhvr>
                                        <p:cTn id="8" dur="1000" fill="hold"/>
                                        <p:tgtEl>
                                          <p:spTgt spid="25605"/>
                                        </p:tgtEl>
                                        <p:attrNameLst>
                                          <p:attrName>ppt_h</p:attrName>
                                        </p:attrNameLst>
                                      </p:cBhvr>
                                      <p:tavLst>
                                        <p:tav tm="0">
                                          <p:val>
                                            <p:strVal val="#ppt_h"/>
                                          </p:val>
                                        </p:tav>
                                        <p:tav tm="100000">
                                          <p:val>
                                            <p:strVal val="#ppt_h"/>
                                          </p:val>
                                        </p:tav>
                                      </p:tavLst>
                                    </p:anim>
                                    <p:animEffect transition="in" filter="fade">
                                      <p:cBhvr>
                                        <p:cTn id="9" dur="1000"/>
                                        <p:tgtEl>
                                          <p:spTgt spid="25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9" name="图片 8"/>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70542" y="959531"/>
            <a:ext cx="5011964" cy="5011964"/>
          </a:xfrm>
          <a:prstGeom prst="rect">
            <a:avLst/>
          </a:prstGeom>
        </p:spPr>
      </p:pic>
      <p:sp>
        <p:nvSpPr>
          <p:cNvPr id="3" name="文本框 2"/>
          <p:cNvSpPr txBox="1"/>
          <p:nvPr>
            <p:custDataLst>
              <p:tags r:id="rId6"/>
            </p:custDataLst>
          </p:nvPr>
        </p:nvSpPr>
        <p:spPr>
          <a:xfrm>
            <a:off x="4294412" y="3236524"/>
            <a:ext cx="5230587" cy="1015663"/>
          </a:xfrm>
          <a:prstGeom prst="rect">
            <a:avLst/>
          </a:prstGeom>
          <a:noFill/>
        </p:spPr>
        <p:txBody>
          <a:bodyPr wrap="square" rtlCol="0">
            <a:spAutoFit/>
          </a:bodyPr>
          <a:lstStyle/>
          <a:p>
            <a:r>
              <a:rPr lang="zh-CN" altLang="en-US" sz="6000" b="1">
                <a:solidFill>
                  <a:schemeClr val="accent5">
                    <a:lumMod val="75000"/>
                  </a:schemeClr>
                </a:solidFill>
                <a:latin typeface="思源黑体 CN Heavy" panose="020b0a00000000000000" pitchFamily="34" charset="-122"/>
                <a:ea typeface="思源黑体 CN Heavy" panose="020b0a00000000000000" pitchFamily="34" charset="-122"/>
              </a:rPr>
              <a:t>分析人物形象</a:t>
            </a:r>
          </a:p>
        </p:txBody>
      </p:sp>
      <p:pic>
        <p:nvPicPr>
          <p:cNvPr id="7" name="图片 6"/>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8558053" y="406400"/>
            <a:ext cx="3633947" cy="771554"/>
          </a:xfrm>
          <a:prstGeom prst="rect">
            <a:avLst/>
          </a:prstGeom>
        </p:spPr>
      </p:pic>
      <p:sp>
        <p:nvSpPr>
          <p:cNvPr id="4" name="矩形 3"/>
          <p:cNvSpPr/>
          <p:nvPr>
            <p:custDataLst>
              <p:tags r:id="rId9"/>
            </p:custDataLst>
          </p:nvPr>
        </p:nvSpPr>
        <p:spPr>
          <a:xfrm>
            <a:off x="4472212" y="2443236"/>
            <a:ext cx="1852388" cy="668506"/>
          </a:xfrm>
          <a:prstGeom prst="rect">
            <a:avLst/>
          </a:prstGeom>
          <a:solidFill>
            <a:srgbClr val="CA96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思源黑体 CN Heavy" panose="020b0a00000000000000" pitchFamily="34" charset="-122"/>
                <a:ea typeface="思源黑体 CN Heavy" panose="020b0a00000000000000" pitchFamily="34" charset="-122"/>
              </a:rPr>
              <a:t>任务二 </a:t>
            </a:r>
          </a:p>
        </p:txBody>
      </p:sp>
      <p:pic>
        <p:nvPicPr>
          <p:cNvPr id="10" name="图片 9"/>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9319076" y="5517470"/>
            <a:ext cx="2872924" cy="657729"/>
          </a:xfrm>
          <a:prstGeom prst="rect">
            <a:avLst/>
          </a:prstGeom>
        </p:spPr>
      </p:pic>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l="-1" r="59257"/>
          <a:stretch>
            <a:fillRect/>
          </a:stretch>
        </p:blipFill>
        <p:spPr>
          <a:xfrm>
            <a:off x="-1" y="916695"/>
            <a:ext cx="12192001" cy="1332153"/>
          </a:xfrm>
          <a:prstGeom prst="rect">
            <a:avLst/>
          </a:prstGeom>
        </p:spPr>
      </p:pic>
      <p:sp>
        <p:nvSpPr>
          <p:cNvPr id="2" name="文本占位符 1"/>
          <p:cNvSpPr>
            <a:spLocks noGrp="1"/>
          </p:cNvSpPr>
          <p:nvPr>
            <p:ph type="body" sz="quarter" idx="4294967295"/>
            <p:custDataLst>
              <p:tags r:id="rId6"/>
            </p:custDataLst>
          </p:nvPr>
        </p:nvSpPr>
        <p:spPr>
          <a:xfrm>
            <a:off x="1084427" y="393475"/>
            <a:ext cx="5381294" cy="523220"/>
          </a:xfrm>
          <a:prstGeom prst="rect">
            <a:avLst/>
          </a:prstGeom>
        </p:spPr>
        <p:txBody>
          <a:bodyPr/>
          <a:lstStyle/>
          <a:p>
            <a:pPr>
              <a:lnSpc>
                <a:spcPct val="120000"/>
              </a:lnSpc>
              <a:spcBef>
                <a:spcPct val="0"/>
              </a:spcBef>
            </a:pPr>
            <a:r>
              <a:rPr lang="zh-CN" altLang="en-US">
                <a:cs typeface="+mn-ea"/>
                <a:sym typeface="宋体" panose="02010600030101010101" pitchFamily="2" charset="-122"/>
              </a:rPr>
              <a:t>分析人物形象</a:t>
            </a:r>
          </a:p>
        </p:txBody>
      </p:sp>
      <p:sp>
        <p:nvSpPr>
          <p:cNvPr id="6" name="文本框 5"/>
          <p:cNvSpPr txBox="1"/>
          <p:nvPr>
            <p:custDataLst>
              <p:tags r:id="rId7"/>
            </p:custDataLst>
          </p:nvPr>
        </p:nvSpPr>
        <p:spPr>
          <a:xfrm>
            <a:off x="482600" y="998418"/>
            <a:ext cx="11193463" cy="1249573"/>
          </a:xfrm>
          <a:prstGeom prst="rect">
            <a:avLst/>
          </a:prstGeom>
          <a:noFill/>
        </p:spPr>
        <p:txBody>
          <a:bodyPr wrap="square">
            <a:spAutoFit/>
          </a:bodyPr>
          <a:lstStyle/>
          <a:p>
            <a:pPr marL="0" marR="0" lvl="0" indent="0" algn="l" defTabSz="0" rtl="0" eaLnBrk="1" fontAlgn="auto" latinLnBrk="0" hangingPunct="1">
              <a:lnSpc>
                <a:spcPct val="120000"/>
              </a:lnSpc>
              <a:spcBef>
                <a:spcPct val="0"/>
              </a:spcBef>
              <a:spcAft>
                <a:spcPct val="0"/>
              </a:spcAft>
              <a:buClrTx/>
              <a:buSzTx/>
              <a:buFontTx/>
              <a:buNone/>
              <a:tabLst>
                <a:tab pos="1188085"/>
                <a:tab pos="2163445"/>
                <a:tab pos="3142615"/>
                <a:tab pos="4190365"/>
              </a:tabLst>
              <a:defRPr/>
            </a:pPr>
            <a:r>
              <a:rPr kumimoji="0" lang="en-US" altLang="zh-CN" sz="3200" b="1" i="0" u="none" strike="noStrike" kern="1200" cap="none" spc="0" normalizeH="0" baseline="0" noProof="0">
                <a:ln>
                  <a:noFill/>
                </a:ln>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3200" b="1" i="0" u="none" strike="noStrike" kern="1200" cap="none" spc="0" normalizeH="0" baseline="0" noProof="0">
                <a:ln>
                  <a:noFill/>
                </a:ln>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屈原列传</a:t>
            </a:r>
            <a:r>
              <a:rPr kumimoji="0" lang="en-US" altLang="zh-CN" sz="3200" b="1" i="0" u="none" strike="noStrike" kern="1200" cap="none" spc="0" normalizeH="0" baseline="0" noProof="0">
                <a:ln>
                  <a:noFill/>
                </a:ln>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3200" b="1" i="0" u="none" strike="noStrike" kern="1200" cap="none" spc="0" normalizeH="0" baseline="0" noProof="0">
                <a:ln>
                  <a:noFill/>
                </a:ln>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中为了突出主要人物屈原，写了其他不同类型的人物作反衬，司马迁是如何写的？</a:t>
            </a:r>
          </a:p>
        </p:txBody>
      </p:sp>
      <p:graphicFrame>
        <p:nvGraphicFramePr>
          <p:cNvPr id="10" name="表格 9"/>
          <p:cNvGraphicFramePr>
            <a:graphicFrameLocks noGrp="1" noChangeAspect="1"/>
          </p:cNvGraphicFramePr>
          <p:nvPr>
            <p:custDataLst>
              <p:tags r:id="rId8"/>
            </p:custDataLst>
          </p:nvPr>
        </p:nvGraphicFramePr>
        <p:xfrm>
          <a:off x="482600" y="2476500"/>
          <a:ext cx="11229975" cy="3822749"/>
        </p:xfrm>
        <a:graphic>
          <a:graphicData uri="http://schemas.openxmlformats.org/drawingml/2006/table">
            <a:tbl>
              <a:tblPr firstRow="1" firstCol="1" bandRow="1"/>
              <a:tblGrid>
                <a:gridCol w="5791200">
                  <a:extLst>
                    <a:ext uri="{9D8B030D-6E8A-4147-A177-3AD203B41FA5}">
                      <a16:colId xmlns:a16="http://schemas.microsoft.com/office/drawing/2014/main" val="20000"/>
                    </a:ext>
                  </a:extLst>
                </a:gridCol>
                <a:gridCol w="850900">
                  <a:extLst>
                    <a:ext uri="{9D8B030D-6E8A-4147-A177-3AD203B41FA5}">
                      <a16:colId xmlns:a16="http://schemas.microsoft.com/office/drawing/2014/main" val="20001"/>
                    </a:ext>
                  </a:extLst>
                </a:gridCol>
                <a:gridCol w="4587875">
                  <a:extLst>
                    <a:ext uri="{9D8B030D-6E8A-4147-A177-3AD203B41FA5}">
                      <a16:colId xmlns:a16="http://schemas.microsoft.com/office/drawing/2014/main" val="20002"/>
                    </a:ext>
                  </a:extLst>
                </a:gridCol>
              </a:tblGrid>
              <a:tr h="724637">
                <a:tc>
                  <a:txBody>
                    <a:bodyPr vert="horz" wrap="square"/>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defTabSz="0">
                        <a:lnSpc>
                          <a:spcPct val="115000"/>
                        </a:lnSpc>
                        <a:spcAft>
                          <a:spcPct val="0"/>
                        </a:spcAft>
                        <a:tabLst>
                          <a:tab pos="1188085"/>
                          <a:tab pos="2163445"/>
                          <a:tab pos="3142615"/>
                          <a:tab pos="4190365"/>
                        </a:tabLst>
                      </a:pPr>
                      <a:r>
                        <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其他人物性格、行动</a:t>
                      </a: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A9602"/>
                    </a:solidFill>
                  </a:tcPr>
                </a:tc>
                <a:tc>
                  <a:txBody>
                    <a:bodyPr vert="horz" wrap="square"/>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defTabSz="0">
                        <a:lnSpc>
                          <a:spcPct val="115000"/>
                        </a:lnSpc>
                        <a:spcAft>
                          <a:spcPct val="0"/>
                        </a:spcAft>
                        <a:tabLst>
                          <a:tab pos="1188085"/>
                          <a:tab pos="2163445"/>
                          <a:tab pos="3142615"/>
                          <a:tab pos="4190365"/>
                        </a:tabLst>
                      </a:pPr>
                      <a:r>
                        <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手法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A9602"/>
                    </a:solidFill>
                  </a:tcPr>
                </a:tc>
                <a:tc>
                  <a:txBody>
                    <a:bodyPr vert="horz" wrap="square"/>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defTabSz="0">
                        <a:lnSpc>
                          <a:spcPct val="115000"/>
                        </a:lnSpc>
                        <a:spcAft>
                          <a:spcPct val="0"/>
                        </a:spcAft>
                        <a:tabLst>
                          <a:tab pos="1188085"/>
                          <a:tab pos="2163445"/>
                          <a:tab pos="3142615"/>
                          <a:tab pos="4190365"/>
                        </a:tabLst>
                      </a:pPr>
                      <a:r>
                        <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屈原的品行</a:t>
                      </a: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A9602"/>
                    </a:solidFill>
                  </a:tcPr>
                </a:tc>
                <a:extLst>
                  <a:ext uri="{0D108BD9-81ED-4DB2-BD59-A6C34878D82A}">
                    <a16:rowId xmlns:a16="http://schemas.microsoft.com/office/drawing/2014/main" val="10000"/>
                  </a:ext>
                </a:extLst>
              </a:tr>
              <a:tr h="1312545">
                <a:tc>
                  <a:txBody>
                    <a:bodyPr vert="horz" wrap="square"/>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defTabSz="0">
                        <a:lnSpc>
                          <a:spcPct val="115000"/>
                        </a:lnSpc>
                        <a:spcAft>
                          <a:spcPct val="0"/>
                        </a:spcAft>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vert="horz" wrap="square"/>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defTabSz="0">
                        <a:lnSpc>
                          <a:spcPct val="115000"/>
                        </a:lnSpc>
                        <a:spcAft>
                          <a:spcPct val="0"/>
                        </a:spcAft>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defTabSz="0">
                        <a:lnSpc>
                          <a:spcPct val="115000"/>
                        </a:lnSpc>
                        <a:spcAft>
                          <a:spcPct val="0"/>
                        </a:spcAft>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752879">
                <a:tc>
                  <a:txBody>
                    <a:bodyPr vert="horz" wrap="square"/>
                    <a:lstStyle/>
                    <a:p>
                      <a:pPr algn="ctr" defTabSz="0">
                        <a:lnSpc>
                          <a:spcPct val="115000"/>
                        </a:lnSpc>
                        <a:spcAft>
                          <a:spcPct val="0"/>
                        </a:spcAft>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vert="horz" wrap="square"/>
                    <a:lstStyle/>
                    <a:p>
                      <a:endParaRPr lang="zh-CN"/>
                    </a:p>
                  </a:txBody>
                  <a:tcPr>
                    <a:lnL w="12700" cap="flat" cmpd="sng" algn="ctr">
                      <a:solidFill>
                        <a:srgbClr val="000000"/>
                      </a:solidFill>
                      <a:prstDash val="solid"/>
                      <a:round/>
                      <a:headEnd type="none" w="med" len="med"/>
                      <a:tailEnd type="none" w="med" len="med"/>
                    </a:lnL>
                    <a:lnT w="28575" cap="flat" cmpd="sng" algn="ctr">
                      <a:solidFill>
                        <a:srgbClr val="000000"/>
                      </a:solidFill>
                      <a:prstDash val="solid"/>
                      <a:round/>
                      <a:headEnd type="none" w="med" len="med"/>
                      <a:tailEnd type="none" w="med" len="med"/>
                    </a:lnT>
                  </a:tcPr>
                </a:tc>
                <a:tc>
                  <a:txBody>
                    <a:bodyPr vert="horz" wrap="square"/>
                    <a:lstStyle/>
                    <a:p>
                      <a:pPr algn="ctr" defTabSz="0">
                        <a:lnSpc>
                          <a:spcPct val="115000"/>
                        </a:lnSpc>
                        <a:spcAft>
                          <a:spcPct val="0"/>
                        </a:spcAft>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2860" marR="22860" marT="0" marB="0" anchor="ctr">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032688">
                <a:tc>
                  <a:txBody>
                    <a:bodyPr vert="horz" wrap="square"/>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defTabSz="0">
                        <a:lnSpc>
                          <a:spcPct val="115000"/>
                        </a:lnSpc>
                        <a:spcAft>
                          <a:spcPct val="0"/>
                        </a:spcAft>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vert="horz" wrap="square"/>
                    <a:lstStyle/>
                    <a:p>
                      <a:endParaRPr lang="zh-CN"/>
                    </a:p>
                  </a:txBody>
                  <a:tcPr/>
                </a:tc>
                <a:tc>
                  <a:txBody>
                    <a:bodyPr vert="horz" wrap="square"/>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defTabSz="0">
                        <a:lnSpc>
                          <a:spcPct val="115000"/>
                        </a:lnSpc>
                        <a:spcAft>
                          <a:spcPct val="0"/>
                        </a:spcAft>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bl>
          </a:graphicData>
        </a:graphic>
      </p:graphicFrame>
      <p:sp>
        <p:nvSpPr>
          <p:cNvPr id="11" name="文本框 10"/>
          <p:cNvSpPr txBox="1"/>
          <p:nvPr>
            <p:custDataLst>
              <p:tags r:id="rId9"/>
            </p:custDataLst>
          </p:nvPr>
        </p:nvSpPr>
        <p:spPr>
          <a:xfrm>
            <a:off x="482600" y="3429000"/>
            <a:ext cx="5781846" cy="1040285"/>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zh-CN" sz="2800" b="1">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怀王、顷襄王听信谗言</a:t>
            </a:r>
            <a:r>
              <a:rPr lang="en-US" altLang="zh-CN" sz="2800" b="1">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a:t>
            </a:r>
            <a:r>
              <a:rPr lang="zh-CN" altLang="zh-CN" sz="2800" b="1">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不辨忠奸</a:t>
            </a:r>
            <a:r>
              <a:rPr lang="en-US" altLang="zh-CN" sz="2800" b="1">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a:t>
            </a:r>
            <a:r>
              <a:rPr lang="zh-CN" altLang="zh-CN" sz="2800" b="1">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分别对屈原</a:t>
            </a:r>
            <a:r>
              <a:rPr lang="en-US" altLang="zh-CN" sz="2800" b="1">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a:t>
            </a:r>
            <a:r>
              <a:rPr lang="zh-CN" altLang="zh-CN" sz="2800" b="1">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怒而疏</a:t>
            </a:r>
            <a:r>
              <a:rPr lang="en-US" altLang="zh-CN" sz="2800" b="1">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a:t>
            </a:r>
            <a:r>
              <a:rPr lang="zh-CN" altLang="zh-CN" sz="2800" b="1">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怒而迁</a:t>
            </a:r>
            <a:r>
              <a:rPr lang="en-US" altLang="zh-CN" sz="2800" b="1">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a:t>
            </a:r>
            <a:endParaRPr lang="zh-CN" altLang="zh-CN" sz="2800" b="1">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p:txBody>
      </p:sp>
      <p:sp>
        <p:nvSpPr>
          <p:cNvPr id="12" name="文本框 11"/>
          <p:cNvSpPr txBox="1"/>
          <p:nvPr>
            <p:custDataLst>
              <p:tags r:id="rId10"/>
            </p:custDataLst>
          </p:nvPr>
        </p:nvSpPr>
        <p:spPr>
          <a:xfrm>
            <a:off x="6372481" y="3429000"/>
            <a:ext cx="658642" cy="3034505"/>
          </a:xfrm>
          <a:prstGeom prst="rect">
            <a:avLst/>
          </a:prstGeom>
          <a:noFill/>
        </p:spPr>
        <p:txBody>
          <a:bodyPr vert="eaVert" wrap="square">
            <a:spAutoFit/>
          </a:bodyPr>
          <a:lstStyle/>
          <a:p>
            <a:pPr defTabSz="0">
              <a:lnSpc>
                <a:spcPct val="110000"/>
              </a:lnSpc>
              <a:spcAft>
                <a:spcPct val="0"/>
              </a:spcAft>
              <a:tabLst>
                <a:tab pos="1188085"/>
                <a:tab pos="2163445"/>
                <a:tab pos="3142615"/>
                <a:tab pos="4190365"/>
              </a:tabLst>
            </a:pPr>
            <a:r>
              <a:rPr lang="zh-CN" altLang="en-US" sz="2800" b="1">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侧面或反面衬托</a:t>
            </a:r>
          </a:p>
        </p:txBody>
      </p:sp>
      <p:sp>
        <p:nvSpPr>
          <p:cNvPr id="13" name="文本框 12"/>
          <p:cNvSpPr txBox="1"/>
          <p:nvPr>
            <p:custDataLst>
              <p:tags r:id="rId11"/>
            </p:custDataLst>
          </p:nvPr>
        </p:nvSpPr>
        <p:spPr>
          <a:xfrm>
            <a:off x="7139158" y="3469736"/>
            <a:ext cx="4536905" cy="904863"/>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400" b="1">
                <a:solidFill>
                  <a:srgbClr val="2E75B6"/>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忠贞爱国，正道直行，突出他在楚国兴衰存亡上举足轻重的地位</a:t>
            </a:r>
          </a:p>
        </p:txBody>
      </p:sp>
      <p:sp>
        <p:nvSpPr>
          <p:cNvPr id="14" name="文本框 13"/>
          <p:cNvSpPr txBox="1"/>
          <p:nvPr>
            <p:custDataLst>
              <p:tags r:id="rId12"/>
            </p:custDataLst>
          </p:nvPr>
        </p:nvSpPr>
        <p:spPr>
          <a:xfrm>
            <a:off x="482600" y="4613239"/>
            <a:ext cx="5983121" cy="565150"/>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800" b="1">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令尹子兰的邪恶欺诈、泄私愤图报复</a:t>
            </a:r>
          </a:p>
        </p:txBody>
      </p:sp>
      <p:sp>
        <p:nvSpPr>
          <p:cNvPr id="15" name="文本框 14"/>
          <p:cNvSpPr txBox="1"/>
          <p:nvPr>
            <p:custDataLst>
              <p:tags r:id="rId13"/>
            </p:custDataLst>
          </p:nvPr>
        </p:nvSpPr>
        <p:spPr>
          <a:xfrm>
            <a:off x="7139158" y="4613238"/>
            <a:ext cx="4536905" cy="566309"/>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800" b="1">
                <a:solidFill>
                  <a:srgbClr val="2E75B6"/>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疾恶如仇、忠君爱国</a:t>
            </a:r>
          </a:p>
        </p:txBody>
      </p:sp>
      <p:sp>
        <p:nvSpPr>
          <p:cNvPr id="16" name="文本框 15"/>
          <p:cNvSpPr txBox="1"/>
          <p:nvPr>
            <p:custDataLst>
              <p:tags r:id="rId14"/>
            </p:custDataLst>
          </p:nvPr>
        </p:nvSpPr>
        <p:spPr>
          <a:xfrm>
            <a:off x="482600" y="5509209"/>
            <a:ext cx="5983121" cy="565150"/>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800" b="1">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上官大夫的嫉贤妒能</a:t>
            </a:r>
          </a:p>
        </p:txBody>
      </p:sp>
      <p:sp>
        <p:nvSpPr>
          <p:cNvPr id="17" name="文本框 16"/>
          <p:cNvSpPr txBox="1"/>
          <p:nvPr>
            <p:custDataLst>
              <p:tags r:id="rId15"/>
            </p:custDataLst>
          </p:nvPr>
        </p:nvSpPr>
        <p:spPr>
          <a:xfrm>
            <a:off x="7139158" y="5509208"/>
            <a:ext cx="4536905" cy="566309"/>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800" b="1">
                <a:solidFill>
                  <a:srgbClr val="2E75B6"/>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正道直行</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randombar(horizontal)">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aphicFrame>
        <p:nvGraphicFramePr>
          <p:cNvPr id="10" name="表格 9"/>
          <p:cNvGraphicFramePr>
            <a:graphicFrameLocks noGrp="1" noChangeAspect="1"/>
          </p:cNvGraphicFramePr>
          <p:nvPr>
            <p:custDataLst>
              <p:tags r:id="rId4"/>
            </p:custDataLst>
          </p:nvPr>
        </p:nvGraphicFramePr>
        <p:xfrm>
          <a:off x="482600" y="406401"/>
          <a:ext cx="11229975" cy="5909330"/>
        </p:xfrm>
        <a:graphic>
          <a:graphicData uri="http://schemas.openxmlformats.org/drawingml/2006/table">
            <a:tbl>
              <a:tblPr firstRow="1" firstCol="1" bandRow="1"/>
              <a:tblGrid>
                <a:gridCol w="5791200">
                  <a:extLst>
                    <a:ext uri="{9D8B030D-6E8A-4147-A177-3AD203B41FA5}">
                      <a16:colId xmlns:a16="http://schemas.microsoft.com/office/drawing/2014/main" val="20000"/>
                    </a:ext>
                  </a:extLst>
                </a:gridCol>
                <a:gridCol w="850900">
                  <a:extLst>
                    <a:ext uri="{9D8B030D-6E8A-4147-A177-3AD203B41FA5}">
                      <a16:colId xmlns:a16="http://schemas.microsoft.com/office/drawing/2014/main" val="20001"/>
                    </a:ext>
                  </a:extLst>
                </a:gridCol>
                <a:gridCol w="4587875">
                  <a:extLst>
                    <a:ext uri="{9D8B030D-6E8A-4147-A177-3AD203B41FA5}">
                      <a16:colId xmlns:a16="http://schemas.microsoft.com/office/drawing/2014/main" val="20002"/>
                    </a:ext>
                  </a:extLst>
                </a:gridCol>
              </a:tblGrid>
              <a:tr h="786782">
                <a:tc>
                  <a:txBody>
                    <a:bodyPr vert="horz" wrap="square"/>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defTabSz="0">
                        <a:lnSpc>
                          <a:spcPct val="115000"/>
                        </a:lnSpc>
                        <a:spcAft>
                          <a:spcPct val="0"/>
                        </a:spcAft>
                        <a:tabLst>
                          <a:tab pos="1188085"/>
                          <a:tab pos="2163445"/>
                          <a:tab pos="3142615"/>
                          <a:tab pos="4190365"/>
                        </a:tabLst>
                      </a:pPr>
                      <a:r>
                        <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其他人物性格、行动</a:t>
                      </a: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A9602"/>
                    </a:solidFill>
                  </a:tcPr>
                </a:tc>
                <a:tc>
                  <a:txBody>
                    <a:bodyPr vert="horz" wrap="square"/>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defTabSz="0">
                        <a:lnSpc>
                          <a:spcPct val="115000"/>
                        </a:lnSpc>
                        <a:spcAft>
                          <a:spcPct val="0"/>
                        </a:spcAft>
                        <a:tabLst>
                          <a:tab pos="1188085"/>
                          <a:tab pos="2163445"/>
                          <a:tab pos="3142615"/>
                          <a:tab pos="4190365"/>
                        </a:tabLst>
                      </a:pPr>
                      <a:r>
                        <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手法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A9602"/>
                    </a:solidFill>
                  </a:tcPr>
                </a:tc>
                <a:tc>
                  <a:txBody>
                    <a:bodyPr vert="horz" wrap="square"/>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defTabSz="0">
                        <a:lnSpc>
                          <a:spcPct val="115000"/>
                        </a:lnSpc>
                        <a:spcAft>
                          <a:spcPct val="0"/>
                        </a:spcAft>
                        <a:tabLst>
                          <a:tab pos="1188085"/>
                          <a:tab pos="2163445"/>
                          <a:tab pos="3142615"/>
                          <a:tab pos="4190365"/>
                        </a:tabLst>
                      </a:pPr>
                      <a:r>
                        <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屈原的品行</a:t>
                      </a: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A9602"/>
                    </a:solidFill>
                  </a:tcPr>
                </a:tc>
                <a:extLst>
                  <a:ext uri="{0D108BD9-81ED-4DB2-BD59-A6C34878D82A}">
                    <a16:rowId xmlns:a16="http://schemas.microsoft.com/office/drawing/2014/main" val="10000"/>
                  </a:ext>
                </a:extLst>
              </a:tr>
              <a:tr h="727613">
                <a:tc>
                  <a:txBody>
                    <a:bodyPr vert="horz" wrap="square"/>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defTabSz="0">
                        <a:lnSpc>
                          <a:spcPct val="115000"/>
                        </a:lnSpc>
                        <a:spcAft>
                          <a:spcPct val="0"/>
                        </a:spcAft>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4">
                  <a:txBody>
                    <a:bodyPr vert="horz" wrap="square"/>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defTabSz="0">
                        <a:lnSpc>
                          <a:spcPct val="115000"/>
                        </a:lnSpc>
                        <a:spcAft>
                          <a:spcPct val="0"/>
                        </a:spcAft>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defTabSz="0">
                        <a:lnSpc>
                          <a:spcPct val="115000"/>
                        </a:lnSpc>
                        <a:spcAft>
                          <a:spcPct val="0"/>
                        </a:spcAft>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775514">
                <a:tc>
                  <a:txBody>
                    <a:bodyPr vert="horz" wrap="square"/>
                    <a:lstStyle/>
                    <a:p>
                      <a:pPr algn="ctr" defTabSz="0">
                        <a:lnSpc>
                          <a:spcPct val="115000"/>
                        </a:lnSpc>
                        <a:spcAft>
                          <a:spcPct val="0"/>
                        </a:spcAft>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vert="horz" wrap="square"/>
                    <a:lstStyle/>
                    <a:p>
                      <a:endParaRPr lang="zh-CN"/>
                    </a:p>
                  </a:txBody>
                  <a:tcPr/>
                </a:tc>
                <a:tc>
                  <a:txBody>
                    <a:bodyPr vert="horz" wrap="square"/>
                    <a:lstStyle/>
                    <a:p>
                      <a:pPr algn="ctr" defTabSz="0">
                        <a:lnSpc>
                          <a:spcPct val="115000"/>
                        </a:lnSpc>
                        <a:spcAft>
                          <a:spcPct val="0"/>
                        </a:spcAft>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26906">
                <a:tc>
                  <a:txBody>
                    <a:bodyPr vert="horz" wrap="square"/>
                    <a:lstStyle/>
                    <a:p>
                      <a:pPr algn="ctr" defTabSz="0">
                        <a:lnSpc>
                          <a:spcPct val="115000"/>
                        </a:lnSpc>
                        <a:spcAft>
                          <a:spcPct val="0"/>
                        </a:spcAft>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vert="horz" wrap="square"/>
                    <a:lstStyle/>
                    <a:p>
                      <a:endParaRPr lang="zh-CN"/>
                    </a:p>
                  </a:txBody>
                  <a:tcPr/>
                </a:tc>
                <a:tc>
                  <a:txBody>
                    <a:bodyPr vert="horz" wrap="square"/>
                    <a:lstStyle/>
                    <a:p>
                      <a:pPr algn="ctr" defTabSz="0">
                        <a:lnSpc>
                          <a:spcPct val="115000"/>
                        </a:lnSpc>
                        <a:spcAft>
                          <a:spcPct val="0"/>
                        </a:spcAft>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992515">
                <a:tc>
                  <a:txBody>
                    <a:bodyPr vert="horz" wrap="square"/>
                    <a:lstStyle/>
                    <a:p>
                      <a:pPr algn="ctr" defTabSz="0">
                        <a:lnSpc>
                          <a:spcPct val="115000"/>
                        </a:lnSpc>
                        <a:spcAft>
                          <a:spcPct val="0"/>
                        </a:spcAft>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vert="horz" wrap="square"/>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p>
                      <a:pPr algn="ctr" defTabSz="0">
                        <a:lnSpc>
                          <a:spcPct val="115000"/>
                        </a:lnSpc>
                        <a:spcAft>
                          <a:spcPct val="0"/>
                        </a:spcAft>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11" name="文本框 10"/>
          <p:cNvSpPr txBox="1"/>
          <p:nvPr>
            <p:custDataLst>
              <p:tags r:id="rId5"/>
            </p:custDataLst>
          </p:nvPr>
        </p:nvSpPr>
        <p:spPr>
          <a:xfrm>
            <a:off x="482600" y="3500438"/>
            <a:ext cx="5781846" cy="1038860"/>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800" b="1">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宋玉之徒虽“祖屈原之从容辞令”，但“终莫敢直谏”</a:t>
            </a:r>
          </a:p>
        </p:txBody>
      </p:sp>
      <p:sp>
        <p:nvSpPr>
          <p:cNvPr id="12" name="文本框 11"/>
          <p:cNvSpPr txBox="1"/>
          <p:nvPr>
            <p:custDataLst>
              <p:tags r:id="rId6"/>
            </p:custDataLst>
          </p:nvPr>
        </p:nvSpPr>
        <p:spPr>
          <a:xfrm>
            <a:off x="6372481" y="2329542"/>
            <a:ext cx="658642" cy="3034505"/>
          </a:xfrm>
          <a:prstGeom prst="rect">
            <a:avLst/>
          </a:prstGeom>
          <a:noFill/>
        </p:spPr>
        <p:txBody>
          <a:bodyPr vert="eaVert" wrap="square">
            <a:spAutoFit/>
          </a:bodyPr>
          <a:lstStyle/>
          <a:p>
            <a:pPr defTabSz="0">
              <a:lnSpc>
                <a:spcPct val="110000"/>
              </a:lnSpc>
              <a:spcAft>
                <a:spcPct val="0"/>
              </a:spcAft>
              <a:tabLst>
                <a:tab pos="1188085"/>
                <a:tab pos="2163445"/>
                <a:tab pos="3142615"/>
                <a:tab pos="4190365"/>
              </a:tabLst>
            </a:pPr>
            <a:r>
              <a:rPr lang="zh-CN" altLang="en-US" sz="2800" b="1">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侧面或反面衬托</a:t>
            </a:r>
          </a:p>
        </p:txBody>
      </p:sp>
      <p:sp>
        <p:nvSpPr>
          <p:cNvPr id="13" name="文本框 12"/>
          <p:cNvSpPr txBox="1"/>
          <p:nvPr>
            <p:custDataLst>
              <p:tags r:id="rId7"/>
            </p:custDataLst>
          </p:nvPr>
        </p:nvSpPr>
        <p:spPr>
          <a:xfrm>
            <a:off x="7139158" y="3680801"/>
            <a:ext cx="4536905" cy="566309"/>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800" b="1">
                <a:solidFill>
                  <a:srgbClr val="2E75B6"/>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忠贞爱国、正直无畏</a:t>
            </a:r>
          </a:p>
        </p:txBody>
      </p:sp>
      <p:sp>
        <p:nvSpPr>
          <p:cNvPr id="14" name="文本框 13"/>
          <p:cNvSpPr txBox="1"/>
          <p:nvPr>
            <p:custDataLst>
              <p:tags r:id="rId8"/>
            </p:custDataLst>
          </p:nvPr>
        </p:nvSpPr>
        <p:spPr>
          <a:xfrm>
            <a:off x="482600" y="1312324"/>
            <a:ext cx="5983121" cy="565150"/>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800" b="1">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张仪的狡诈阴险</a:t>
            </a:r>
          </a:p>
        </p:txBody>
      </p:sp>
      <p:sp>
        <p:nvSpPr>
          <p:cNvPr id="15" name="文本框 14"/>
          <p:cNvSpPr txBox="1"/>
          <p:nvPr>
            <p:custDataLst>
              <p:tags r:id="rId9"/>
            </p:custDataLst>
          </p:nvPr>
        </p:nvSpPr>
        <p:spPr>
          <a:xfrm>
            <a:off x="7139158" y="1312324"/>
            <a:ext cx="4536905" cy="566309"/>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800" b="1">
                <a:solidFill>
                  <a:srgbClr val="2E75B6"/>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英明果断</a:t>
            </a:r>
          </a:p>
        </p:txBody>
      </p:sp>
      <p:sp>
        <p:nvSpPr>
          <p:cNvPr id="17" name="文本框 16"/>
          <p:cNvSpPr txBox="1"/>
          <p:nvPr>
            <p:custDataLst>
              <p:tags r:id="rId10"/>
            </p:custDataLst>
          </p:nvPr>
        </p:nvSpPr>
        <p:spPr>
          <a:xfrm>
            <a:off x="7139158" y="5641909"/>
            <a:ext cx="4536905" cy="566309"/>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800" b="1">
                <a:solidFill>
                  <a:srgbClr val="2E75B6"/>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坚贞品德、高尚志行</a:t>
            </a:r>
          </a:p>
        </p:txBody>
      </p:sp>
      <p:sp>
        <p:nvSpPr>
          <p:cNvPr id="18" name="文本框 17"/>
          <p:cNvSpPr txBox="1"/>
          <p:nvPr>
            <p:custDataLst>
              <p:tags r:id="rId11"/>
            </p:custDataLst>
          </p:nvPr>
        </p:nvSpPr>
        <p:spPr>
          <a:xfrm>
            <a:off x="482600" y="2042370"/>
            <a:ext cx="5983121" cy="565150"/>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800" b="1">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靳尚、郑袖的贪婪卖国</a:t>
            </a:r>
          </a:p>
        </p:txBody>
      </p:sp>
      <p:sp>
        <p:nvSpPr>
          <p:cNvPr id="19" name="文本框 18"/>
          <p:cNvSpPr txBox="1"/>
          <p:nvPr>
            <p:custDataLst>
              <p:tags r:id="rId12"/>
            </p:custDataLst>
          </p:nvPr>
        </p:nvSpPr>
        <p:spPr>
          <a:xfrm>
            <a:off x="7139158" y="2042370"/>
            <a:ext cx="4536905" cy="566309"/>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800" b="1">
                <a:solidFill>
                  <a:srgbClr val="2E75B6"/>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爱国无私</a:t>
            </a:r>
          </a:p>
        </p:txBody>
      </p:sp>
      <p:sp>
        <p:nvSpPr>
          <p:cNvPr id="20" name="文本框 19"/>
          <p:cNvSpPr txBox="1"/>
          <p:nvPr>
            <p:custDataLst>
              <p:tags r:id="rId13"/>
            </p:custDataLst>
          </p:nvPr>
        </p:nvSpPr>
        <p:spPr>
          <a:xfrm>
            <a:off x="482600" y="5593701"/>
            <a:ext cx="5781846" cy="565150"/>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800" b="1">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渔父的明哲保身、随遇而安</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P spid="15" grpId="0"/>
      <p:bldP spid="17" grpId="0"/>
      <p:bldP spid="18" grpId="0"/>
      <p:bldP spid="19" grpId="0"/>
      <p:bldP spid="20"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分析人物形象</a:t>
            </a:r>
          </a:p>
        </p:txBody>
      </p:sp>
      <p:sp>
        <p:nvSpPr>
          <p:cNvPr id="6" name="文本框 5"/>
          <p:cNvSpPr txBox="1"/>
          <p:nvPr>
            <p:custDataLst>
              <p:tags r:id="rId5"/>
            </p:custDataLst>
          </p:nvPr>
        </p:nvSpPr>
        <p:spPr>
          <a:xfrm>
            <a:off x="382421" y="1036721"/>
            <a:ext cx="7199480" cy="658642"/>
          </a:xfrm>
          <a:prstGeom prst="rect">
            <a:avLst/>
          </a:prstGeom>
          <a:noFill/>
        </p:spPr>
        <p:txBody>
          <a:bodyPr wrap="square">
            <a:spAutoFit/>
          </a:bodyPr>
          <a:lstStyle/>
          <a:p>
            <a:pPr marL="0" marR="0" lvl="0" indent="0" algn="l" defTabSz="0" rtl="0" eaLnBrk="1" fontAlgn="auto" latinLnBrk="0" hangingPunct="1">
              <a:lnSpc>
                <a:spcPct val="120000"/>
              </a:lnSpc>
              <a:spcBef>
                <a:spcPct val="0"/>
              </a:spcBef>
              <a:spcAft>
                <a:spcPct val="0"/>
              </a:spcAft>
              <a:buClrTx/>
              <a:buSzTx/>
              <a:buFontTx/>
              <a:buNone/>
              <a:tabLst>
                <a:tab pos="1188085"/>
                <a:tab pos="2163445"/>
                <a:tab pos="3142615"/>
                <a:tab pos="4190365"/>
              </a:tabLst>
              <a:defRPr/>
            </a:pPr>
            <a:r>
              <a:rPr kumimoji="0" lang="zh-CN" altLang="en-US" sz="3200" b="1" i="0" u="none" strike="noStrike" kern="1200" cap="none" spc="0" normalizeH="0" baseline="0" noProof="0">
                <a:ln>
                  <a:noFill/>
                </a:ln>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试简要分析屈原的主要性格特征。</a:t>
            </a:r>
          </a:p>
        </p:txBody>
      </p:sp>
      <p:sp>
        <p:nvSpPr>
          <p:cNvPr id="7" name="文本框 6"/>
          <p:cNvSpPr txBox="1"/>
          <p:nvPr>
            <p:custDataLst>
              <p:tags r:id="rId6"/>
            </p:custDataLst>
          </p:nvPr>
        </p:nvSpPr>
        <p:spPr>
          <a:xfrm>
            <a:off x="511175" y="1999069"/>
            <a:ext cx="11365080" cy="3926011"/>
          </a:xfrm>
          <a:prstGeom prst="rect">
            <a:avLst/>
          </a:prstGeom>
          <a:noFill/>
        </p:spPr>
        <p:txBody>
          <a:bodyPr wrap="square">
            <a:spAutoFit/>
          </a:bodyPr>
          <a:lstStyle/>
          <a:p>
            <a:pPr>
              <a:lnSpc>
                <a:spcPct val="130000"/>
              </a:lnSpc>
              <a:spcAft>
                <a:spcPts val="1000"/>
              </a:spcAft>
            </a:pPr>
            <a:r>
              <a:rPr lang="zh-CN" altLang="en-US" sz="2400" b="1" kern="100">
                <a:solidFill>
                  <a:srgbClr val="FF0000"/>
                </a:solidFill>
                <a:latin typeface="思源黑体 CN Heavy" panose="020b0a00000000000000" pitchFamily="34" charset="-122"/>
                <a:ea typeface="思源黑体 CN Heavy" panose="020b0a00000000000000" pitchFamily="34" charset="-122"/>
                <a:cs typeface="楷体" panose="02010609060101010101" pitchFamily="49" charset="-122"/>
              </a:rPr>
              <a:t>爱国、正直</a:t>
            </a:r>
            <a:r>
              <a:rPr lang="zh-CN" altLang="en-US" sz="2400" b="1"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是屈原性格的主要特征</a:t>
            </a:r>
            <a:r>
              <a:rPr lang="zh-CN" altLang="en-US" sz="2400"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a:t>
            </a:r>
            <a:endParaRPr lang="en-US" altLang="zh-CN" sz="2400"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endParaRPr>
          </a:p>
          <a:p>
            <a:pPr>
              <a:lnSpc>
                <a:spcPct val="130000"/>
              </a:lnSpc>
              <a:spcAft>
                <a:spcPts val="1000"/>
              </a:spcAft>
            </a:pPr>
            <a:r>
              <a:rPr lang="zh-CN" altLang="en-US" sz="2400"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作者在表现屈原的爱国主义精神时：</a:t>
            </a:r>
            <a:endParaRPr lang="en-US" altLang="zh-CN" sz="2400"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endParaRPr>
          </a:p>
          <a:p>
            <a:pPr>
              <a:lnSpc>
                <a:spcPct val="130000"/>
              </a:lnSpc>
              <a:spcAft>
                <a:spcPts val="1000"/>
              </a:spcAft>
            </a:pPr>
            <a:r>
              <a:rPr lang="en-US" altLang="zh-CN" sz="2400"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(1)</a:t>
            </a:r>
            <a:r>
              <a:rPr lang="zh-CN" altLang="en-US" sz="2400"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把屈原的个人遭遇同整个楚国的命运紧密地结合起来</a:t>
            </a:r>
            <a:r>
              <a:rPr lang="en-US" altLang="zh-CN" sz="2400"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a:t>
            </a:r>
            <a:r>
              <a:rPr lang="zh-CN" altLang="en-US" sz="2400"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从而说明其遭遇与祖国的命运是休戚相关的；</a:t>
            </a:r>
            <a:endParaRPr lang="en-US" altLang="zh-CN" sz="2400"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endParaRPr>
          </a:p>
          <a:p>
            <a:pPr>
              <a:lnSpc>
                <a:spcPct val="130000"/>
              </a:lnSpc>
              <a:spcAft>
                <a:spcPts val="1000"/>
              </a:spcAft>
            </a:pPr>
            <a:r>
              <a:rPr lang="en-US" altLang="zh-CN" sz="2400"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(2)</a:t>
            </a:r>
            <a:r>
              <a:rPr lang="zh-CN" altLang="en-US" sz="2400"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把屈原的“眷顾楚国”同“系心怀王”紧密地结合在一起</a:t>
            </a:r>
            <a:r>
              <a:rPr lang="en-US" altLang="zh-CN" sz="2400"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a:t>
            </a:r>
            <a:r>
              <a:rPr lang="zh-CN" altLang="en-US" sz="2400"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通过他的“存君兴国”的思想集中表现他的爱国主义精神。</a:t>
            </a:r>
          </a:p>
          <a:p>
            <a:pPr>
              <a:lnSpc>
                <a:spcPct val="130000"/>
              </a:lnSpc>
              <a:spcAft>
                <a:spcPts val="1000"/>
              </a:spcAft>
            </a:pPr>
            <a:r>
              <a:rPr lang="en-US" altLang="zh-CN" sz="2400"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(3)</a:t>
            </a:r>
            <a:r>
              <a:rPr lang="zh-CN" altLang="en-US" sz="2400"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屈原的正直集中体现在他敢于同邪恶势力抗争而决不妥协的斗争精神上。</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r="35025"/>
          <a:stretch>
            <a:fillRect/>
          </a:stretch>
        </p:blipFill>
        <p:spPr>
          <a:xfrm>
            <a:off x="-1" y="916696"/>
            <a:ext cx="12192001" cy="835348"/>
          </a:xfrm>
          <a:prstGeom prst="rect">
            <a:avLst/>
          </a:prstGeom>
        </p:spPr>
      </p:pic>
      <p:sp>
        <p:nvSpPr>
          <p:cNvPr id="2" name="文本占位符 1"/>
          <p:cNvSpPr>
            <a:spLocks noGrp="1"/>
          </p:cNvSpPr>
          <p:nvPr>
            <p:ph type="body" sz="quarter" idx="4294967295"/>
            <p:custDataLst>
              <p:tags r:id="rId6"/>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分析人物形象</a:t>
            </a:r>
          </a:p>
        </p:txBody>
      </p:sp>
      <p:sp>
        <p:nvSpPr>
          <p:cNvPr id="6" name="文本框 5"/>
          <p:cNvSpPr txBox="1"/>
          <p:nvPr>
            <p:custDataLst>
              <p:tags r:id="rId7"/>
            </p:custDataLst>
          </p:nvPr>
        </p:nvSpPr>
        <p:spPr>
          <a:xfrm>
            <a:off x="482600" y="1008146"/>
            <a:ext cx="11193463" cy="573298"/>
          </a:xfrm>
          <a:prstGeom prst="rect">
            <a:avLst/>
          </a:prstGeom>
          <a:noFill/>
        </p:spPr>
        <p:txBody>
          <a:bodyPr wrap="square">
            <a:spAutoFit/>
          </a:bodyPr>
          <a:lstStyle/>
          <a:p>
            <a:pPr marR="0" lvl="0" fontAlgn="auto">
              <a:lnSpc>
                <a:spcPct val="120000"/>
              </a:lnSpc>
              <a:spcBef>
                <a:spcPct val="0"/>
              </a:spcBef>
              <a:spcAft>
                <a:spcPct val="0"/>
              </a:spcAft>
              <a:buClrTx/>
              <a:buSzTx/>
              <a:tabLst>
                <a:tab pos="1188085"/>
                <a:tab pos="2163445"/>
                <a:tab pos="3142615"/>
                <a:tab pos="4190365"/>
              </a:tabLst>
              <a:defRPr/>
            </a:pPr>
            <a:r>
              <a:rPr lang="zh-CN" altLang="en-US" sz="2800">
                <a:solidFill>
                  <a:srgbClr val="C00000"/>
                </a:solidFill>
                <a:latin typeface="思源黑体 CN Heavy" panose="020b0a00000000000000" pitchFamily="34" charset="-122"/>
                <a:ea typeface="思源黑体 CN Heavy" panose="020b0a00000000000000" pitchFamily="34" charset="-122"/>
                <a:cs typeface="+mn-ea"/>
              </a:rPr>
              <a:t>司马迁是怎样评价屈原的？</a:t>
            </a:r>
          </a:p>
        </p:txBody>
      </p:sp>
      <p:sp>
        <p:nvSpPr>
          <p:cNvPr id="7" name="文本框 6"/>
          <p:cNvSpPr txBox="1"/>
          <p:nvPr>
            <p:custDataLst>
              <p:tags r:id="rId8"/>
            </p:custDataLst>
          </p:nvPr>
        </p:nvSpPr>
        <p:spPr>
          <a:xfrm>
            <a:off x="482600" y="2707094"/>
            <a:ext cx="7658100" cy="2676525"/>
          </a:xfrm>
          <a:prstGeom prst="rect">
            <a:avLst/>
          </a:prstGeom>
          <a:noFill/>
        </p:spPr>
        <p:txBody>
          <a:bodyPr wrap="square">
            <a:spAutoFit/>
          </a:bodyPr>
          <a:lstStyle/>
          <a:p>
            <a:pPr>
              <a:lnSpc>
                <a:spcPct val="150000"/>
              </a:lnSpc>
              <a:spcAft>
                <a:spcPts val="1000"/>
              </a:spcAft>
            </a:pPr>
            <a:r>
              <a:rPr lang="en-US" altLang="zh-CN" sz="2800" b="1"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   </a:t>
            </a:r>
            <a:r>
              <a:rPr lang="zh-CN" altLang="en-US" sz="2800" b="1"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司马迁认为屈原“正道直行”，忠贞为国，却遭到诽谤和打击，这是极为不公平的。屈原自始至终保持自己高尚的节操，不愿与世俗同流合污，他的精神与日月同辉。</a:t>
            </a:r>
          </a:p>
        </p:txBody>
      </p:sp>
      <p:pic>
        <p:nvPicPr>
          <p:cNvPr id="4" name="图片 3"/>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flipH="1">
            <a:off x="8724900" y="2248849"/>
            <a:ext cx="2809875" cy="3601005"/>
          </a:xfrm>
          <a:prstGeom prst="rect">
            <a:avLst/>
          </a:prstGeom>
        </p:spPr>
      </p:pic>
      <p:sp>
        <p:nvSpPr>
          <p:cNvPr id="8" name="矩形 7"/>
          <p:cNvSpPr/>
          <p:nvPr>
            <p:custDataLst>
              <p:tags r:id="rId11"/>
            </p:custDataLst>
          </p:nvPr>
        </p:nvSpPr>
        <p:spPr>
          <a:xfrm>
            <a:off x="8474589" y="5978605"/>
            <a:ext cx="2056530" cy="401520"/>
          </a:xfrm>
          <a:prstGeom prst="rect">
            <a:avLst/>
          </a:prstGeom>
        </p:spPr>
        <p:txBody>
          <a:bodyPr wrap="square">
            <a:spAutoFit/>
          </a:bodyPr>
          <a:lstStyle/>
          <a:p>
            <a:pPr>
              <a:lnSpc>
                <a:spcPct val="120000"/>
              </a:lnSpc>
            </a:pPr>
            <a:r>
              <a:rPr lang="zh-CN" altLang="en-US">
                <a:latin typeface="思源黑体 CN Heavy" panose="020b0a00000000000000" pitchFamily="34" charset="-122"/>
                <a:ea typeface="思源黑体 CN Heavy" panose="020b0a00000000000000" pitchFamily="34" charset="-122"/>
                <a:cs typeface="+mn-ea"/>
                <a:sym typeface="宋体" panose="02010600030101010101" pitchFamily="2" charset="-122"/>
              </a:rPr>
              <a:t>▲司马迁</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714373" y="451656"/>
            <a:ext cx="5381625" cy="522288"/>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人物启示</a:t>
            </a:r>
          </a:p>
        </p:txBody>
      </p:sp>
      <p:sp>
        <p:nvSpPr>
          <p:cNvPr id="6" name="文本框 5"/>
          <p:cNvSpPr txBox="1"/>
          <p:nvPr>
            <p:custDataLst>
              <p:tags r:id="rId5"/>
            </p:custDataLst>
          </p:nvPr>
        </p:nvSpPr>
        <p:spPr>
          <a:xfrm>
            <a:off x="714373" y="1331996"/>
            <a:ext cx="11193463" cy="573298"/>
          </a:xfrm>
          <a:prstGeom prst="rect">
            <a:avLst/>
          </a:prstGeom>
          <a:noFill/>
        </p:spPr>
        <p:txBody>
          <a:bodyPr wrap="square">
            <a:spAutoFit/>
          </a:bodyPr>
          <a:lstStyle/>
          <a:p>
            <a:pPr marR="0" lvl="0" fontAlgn="auto">
              <a:lnSpc>
                <a:spcPct val="120000"/>
              </a:lnSpc>
              <a:spcBef>
                <a:spcPct val="0"/>
              </a:spcBef>
              <a:spcAft>
                <a:spcPct val="0"/>
              </a:spcAft>
              <a:buClrTx/>
              <a:buSzTx/>
              <a:tabLst>
                <a:tab pos="1188085"/>
                <a:tab pos="2163445"/>
                <a:tab pos="3142615"/>
                <a:tab pos="4190365"/>
              </a:tabLst>
              <a:defRPr/>
            </a:pPr>
            <a:r>
              <a:rPr lang="zh-CN" altLang="en-US" sz="2800">
                <a:solidFill>
                  <a:srgbClr val="C00000"/>
                </a:solidFill>
                <a:latin typeface="思源黑体 CN Heavy" panose="020b0a00000000000000" pitchFamily="34" charset="-122"/>
                <a:ea typeface="思源黑体 CN Heavy" panose="020b0a00000000000000" pitchFamily="34" charset="-122"/>
                <a:cs typeface="+mn-ea"/>
              </a:rPr>
              <a:t>今天我们为什么要纪念屈原？试谈谈你的看法。</a:t>
            </a:r>
          </a:p>
        </p:txBody>
      </p:sp>
      <p:sp>
        <p:nvSpPr>
          <p:cNvPr id="7" name="文本框 6"/>
          <p:cNvSpPr txBox="1"/>
          <p:nvPr>
            <p:custDataLst>
              <p:tags r:id="rId6"/>
            </p:custDataLst>
          </p:nvPr>
        </p:nvSpPr>
        <p:spPr>
          <a:xfrm>
            <a:off x="979486" y="2099111"/>
            <a:ext cx="10233025" cy="3553793"/>
          </a:xfrm>
          <a:prstGeom prst="rect">
            <a:avLst/>
          </a:prstGeom>
          <a:noFill/>
        </p:spPr>
        <p:txBody>
          <a:bodyPr wrap="square">
            <a:spAutoFit/>
          </a:bodyPr>
          <a:lstStyle/>
          <a:p>
            <a:pPr>
              <a:lnSpc>
                <a:spcPct val="130000"/>
              </a:lnSpc>
              <a:spcAft>
                <a:spcPts val="1000"/>
              </a:spcAft>
            </a:pPr>
            <a:r>
              <a:rPr lang="en-US" altLang="zh-CN" sz="2400" b="1"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(1)</a:t>
            </a:r>
            <a:r>
              <a:rPr lang="zh-CN" altLang="en-US" sz="2400" b="1" kern="100">
                <a:solidFill>
                  <a:srgbClr val="FF0000"/>
                </a:solidFill>
                <a:latin typeface="思源黑体 CN Heavy" panose="020b0a00000000000000" pitchFamily="34" charset="-122"/>
                <a:ea typeface="思源黑体 CN Heavy" panose="020b0a00000000000000" pitchFamily="34" charset="-122"/>
                <a:cs typeface="楷体" panose="02010609060101010101" pitchFamily="49" charset="-122"/>
              </a:rPr>
              <a:t>屈原留下的精神遗产与日月同辉。</a:t>
            </a:r>
            <a:r>
              <a:rPr lang="zh-CN" altLang="en-US" sz="2400" b="1"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屈原是一位伟大的爱国诗人，更是对中国历史产生过重大影响的历史伟人。</a:t>
            </a:r>
          </a:p>
          <a:p>
            <a:pPr>
              <a:lnSpc>
                <a:spcPct val="130000"/>
              </a:lnSpc>
              <a:spcAft>
                <a:spcPts val="1000"/>
              </a:spcAft>
            </a:pPr>
            <a:r>
              <a:rPr lang="en-US" altLang="zh-CN" sz="2400" b="1"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(2)</a:t>
            </a:r>
            <a:r>
              <a:rPr lang="zh-CN" altLang="en-US" sz="2400" b="1" kern="100">
                <a:solidFill>
                  <a:srgbClr val="FF0000"/>
                </a:solidFill>
                <a:latin typeface="思源黑体 CN Heavy" panose="020b0a00000000000000" pitchFamily="34" charset="-122"/>
                <a:ea typeface="思源黑体 CN Heavy" panose="020b0a00000000000000" pitchFamily="34" charset="-122"/>
                <a:cs typeface="楷体" panose="02010609060101010101" pitchFamily="49" charset="-122"/>
              </a:rPr>
              <a:t>屈原的人格范式具有当代意义。</a:t>
            </a:r>
            <a:r>
              <a:rPr lang="zh-CN" altLang="en-US" sz="2400" b="1"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屈原的人格精神，千百年来一直是中华民族所极力崇尚的理想范式，主要表现在政治理性、道德精神、诗性智慧上。他是楚文化土壤孕育出来的中华民族文化史上的伟人，其精神已融会到我们民族的心理素质、审美意识、伦理观念等各个方面，对于后世有重要的意义。</a:t>
            </a:r>
          </a:p>
        </p:txBody>
      </p:sp>
    </p:spTree>
    <p:extLst>
      <p:ext uri="{BB962C8B-B14F-4D97-AF65-F5344CB8AC3E}">
        <p14:creationId xmlns:p14="http://schemas.microsoft.com/office/powerpoint/2010/main" val="914478138"/>
      </p:ext>
    </p:extLst>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568408" y="629801"/>
            <a:ext cx="5381625" cy="522288"/>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把握思想观点</a:t>
            </a:r>
          </a:p>
        </p:txBody>
      </p:sp>
      <p:sp>
        <p:nvSpPr>
          <p:cNvPr id="6" name="文本框 5"/>
          <p:cNvSpPr txBox="1"/>
          <p:nvPr>
            <p:custDataLst>
              <p:tags r:id="rId5"/>
            </p:custDataLst>
          </p:nvPr>
        </p:nvSpPr>
        <p:spPr>
          <a:xfrm>
            <a:off x="568408" y="1474871"/>
            <a:ext cx="11193463" cy="573298"/>
          </a:xfrm>
          <a:prstGeom prst="rect">
            <a:avLst/>
          </a:prstGeom>
          <a:noFill/>
        </p:spPr>
        <p:txBody>
          <a:bodyPr wrap="square">
            <a:spAutoFit/>
          </a:bodyPr>
          <a:lstStyle/>
          <a:p>
            <a:pPr marR="0" lvl="0" fontAlgn="auto">
              <a:lnSpc>
                <a:spcPct val="120000"/>
              </a:lnSpc>
              <a:spcBef>
                <a:spcPct val="0"/>
              </a:spcBef>
              <a:spcAft>
                <a:spcPct val="0"/>
              </a:spcAft>
              <a:buClrTx/>
              <a:buSzTx/>
              <a:tabLst>
                <a:tab pos="1188085"/>
                <a:tab pos="2163445"/>
                <a:tab pos="3142615"/>
                <a:tab pos="4190365"/>
              </a:tabLst>
              <a:defRPr/>
            </a:pPr>
            <a:r>
              <a:rPr lang="zh-CN" altLang="en-US" sz="2800">
                <a:solidFill>
                  <a:srgbClr val="C00000"/>
                </a:solidFill>
                <a:latin typeface="思源黑体 CN Heavy" panose="020b0a00000000000000" pitchFamily="34" charset="-122"/>
                <a:ea typeface="思源黑体 CN Heavy" panose="020b0a00000000000000" pitchFamily="34" charset="-122"/>
                <a:cs typeface="+mn-ea"/>
              </a:rPr>
              <a:t>今天我们为什么要纪念屈原？试谈谈你的看法。</a:t>
            </a:r>
          </a:p>
        </p:txBody>
      </p:sp>
      <p:sp>
        <p:nvSpPr>
          <p:cNvPr id="7" name="文本框 6"/>
          <p:cNvSpPr txBox="1"/>
          <p:nvPr>
            <p:custDataLst>
              <p:tags r:id="rId6"/>
            </p:custDataLst>
          </p:nvPr>
        </p:nvSpPr>
        <p:spPr>
          <a:xfrm>
            <a:off x="977900" y="2370951"/>
            <a:ext cx="9785350" cy="3073662"/>
          </a:xfrm>
          <a:prstGeom prst="rect">
            <a:avLst/>
          </a:prstGeom>
          <a:noFill/>
        </p:spPr>
        <p:txBody>
          <a:bodyPr wrap="square">
            <a:spAutoFit/>
          </a:bodyPr>
          <a:lstStyle/>
          <a:p>
            <a:pPr>
              <a:lnSpc>
                <a:spcPct val="130000"/>
              </a:lnSpc>
              <a:spcAft>
                <a:spcPts val="1000"/>
              </a:spcAft>
            </a:pPr>
            <a:r>
              <a:rPr lang="en-US" altLang="zh-CN" sz="2400" b="1"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(3)</a:t>
            </a:r>
            <a:r>
              <a:rPr lang="zh-CN" altLang="en-US" sz="2400" b="1" kern="100">
                <a:solidFill>
                  <a:srgbClr val="FF0000"/>
                </a:solidFill>
                <a:latin typeface="思源黑体 CN Heavy" panose="020b0a00000000000000" pitchFamily="34" charset="-122"/>
                <a:ea typeface="思源黑体 CN Heavy" panose="020b0a00000000000000" pitchFamily="34" charset="-122"/>
                <a:cs typeface="楷体" panose="02010609060101010101" pitchFamily="49" charset="-122"/>
              </a:rPr>
              <a:t>爱国主义精神永远感召。</a:t>
            </a:r>
            <a:r>
              <a:rPr lang="zh-CN" altLang="en-US" sz="2400" b="1"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今天我们纪念屈原的一个重要原因就是要弘扬他的爱国主义精神。爱国主义是千百年形成的对祖国、对人民的最深厚的情感态度，是中华民族文化最深厚的根基所在。而屈原是中华民族爱国主义精神的一面伟大旗帜。</a:t>
            </a:r>
          </a:p>
          <a:p>
            <a:pPr>
              <a:lnSpc>
                <a:spcPct val="130000"/>
              </a:lnSpc>
              <a:spcAft>
                <a:spcPts val="1000"/>
              </a:spcAft>
            </a:pPr>
            <a:r>
              <a:rPr lang="en-US" altLang="zh-CN" sz="2400" b="1"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(4)</a:t>
            </a:r>
            <a:r>
              <a:rPr lang="zh-CN" altLang="en-US" sz="2400" b="1" kern="100">
                <a:solidFill>
                  <a:srgbClr val="FF0000"/>
                </a:solidFill>
                <a:latin typeface="思源黑体 CN Heavy" panose="020b0a00000000000000" pitchFamily="34" charset="-122"/>
                <a:ea typeface="思源黑体 CN Heavy" panose="020b0a00000000000000" pitchFamily="34" charset="-122"/>
                <a:cs typeface="楷体" panose="02010609060101010101" pitchFamily="49" charset="-122"/>
              </a:rPr>
              <a:t>求索精神应为全社会弘扬。</a:t>
            </a:r>
            <a:r>
              <a:rPr lang="zh-CN" altLang="en-US" sz="2400" b="1"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屈原坚持真理、不畏艰辛的人格精神值得今人效仿和学习，其勇于求索的精神更值得当代人继承和弘扬。</a:t>
            </a:r>
          </a:p>
        </p:txBody>
      </p:sp>
    </p:spTree>
    <p:extLst>
      <p:ext uri="{BB962C8B-B14F-4D97-AF65-F5344CB8AC3E}">
        <p14:creationId xmlns:p14="http://schemas.microsoft.com/office/powerpoint/2010/main" val="635132830"/>
      </p:ext>
    </p:extLst>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9" name="图片 8"/>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70542" y="959531"/>
            <a:ext cx="5011964" cy="5011964"/>
          </a:xfrm>
          <a:prstGeom prst="rect">
            <a:avLst/>
          </a:prstGeom>
        </p:spPr>
      </p:pic>
      <p:sp>
        <p:nvSpPr>
          <p:cNvPr id="3" name="文本框 2"/>
          <p:cNvSpPr txBox="1"/>
          <p:nvPr>
            <p:custDataLst>
              <p:tags r:id="rId6"/>
            </p:custDataLst>
          </p:nvPr>
        </p:nvSpPr>
        <p:spPr>
          <a:xfrm>
            <a:off x="4294412" y="3236524"/>
            <a:ext cx="5230587" cy="1015663"/>
          </a:xfrm>
          <a:prstGeom prst="rect">
            <a:avLst/>
          </a:prstGeom>
          <a:noFill/>
        </p:spPr>
        <p:txBody>
          <a:bodyPr wrap="square" rtlCol="0">
            <a:spAutoFit/>
          </a:bodyPr>
          <a:lstStyle/>
          <a:p>
            <a:r>
              <a:rPr lang="zh-CN" altLang="en-US" sz="6000" b="1">
                <a:solidFill>
                  <a:schemeClr val="accent5">
                    <a:lumMod val="75000"/>
                  </a:schemeClr>
                </a:solidFill>
                <a:latin typeface="思源黑体 CN Heavy" panose="020b0a00000000000000" pitchFamily="34" charset="-122"/>
                <a:ea typeface="思源黑体 CN Heavy" panose="020b0a00000000000000" pitchFamily="34" charset="-122"/>
              </a:rPr>
              <a:t>赏析艺术特色</a:t>
            </a:r>
          </a:p>
        </p:txBody>
      </p:sp>
      <p:pic>
        <p:nvPicPr>
          <p:cNvPr id="7" name="图片 6"/>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8558053" y="406400"/>
            <a:ext cx="3633947" cy="771554"/>
          </a:xfrm>
          <a:prstGeom prst="rect">
            <a:avLst/>
          </a:prstGeom>
        </p:spPr>
      </p:pic>
      <p:sp>
        <p:nvSpPr>
          <p:cNvPr id="4" name="矩形 3"/>
          <p:cNvSpPr/>
          <p:nvPr>
            <p:custDataLst>
              <p:tags r:id="rId9"/>
            </p:custDataLst>
          </p:nvPr>
        </p:nvSpPr>
        <p:spPr>
          <a:xfrm>
            <a:off x="4472212" y="2443236"/>
            <a:ext cx="1852388" cy="668506"/>
          </a:xfrm>
          <a:prstGeom prst="rect">
            <a:avLst/>
          </a:prstGeom>
          <a:solidFill>
            <a:srgbClr val="CA96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思源黑体 CN Heavy" panose="020b0a00000000000000" pitchFamily="34" charset="-122"/>
                <a:ea typeface="思源黑体 CN Heavy" panose="020b0a00000000000000" pitchFamily="34" charset="-122"/>
              </a:rPr>
              <a:t>任务三 </a:t>
            </a:r>
          </a:p>
        </p:txBody>
      </p:sp>
      <p:pic>
        <p:nvPicPr>
          <p:cNvPr id="10" name="图片 9"/>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9319076" y="5517470"/>
            <a:ext cx="2872924" cy="657729"/>
          </a:xfrm>
          <a:prstGeom prst="rect">
            <a:avLst/>
          </a:prstGeom>
        </p:spPr>
      </p:pic>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783513" y="361950"/>
            <a:ext cx="5381625" cy="523875"/>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赏析艺术特色</a:t>
            </a:r>
          </a:p>
        </p:txBody>
      </p:sp>
      <p:sp>
        <p:nvSpPr>
          <p:cNvPr id="6" name="文本框 5"/>
          <p:cNvSpPr txBox="1"/>
          <p:nvPr>
            <p:custDataLst>
              <p:tags r:id="rId5"/>
            </p:custDataLst>
          </p:nvPr>
        </p:nvSpPr>
        <p:spPr>
          <a:xfrm>
            <a:off x="1467726" y="1589171"/>
            <a:ext cx="10294145" cy="573298"/>
          </a:xfrm>
          <a:prstGeom prst="rect">
            <a:avLst/>
          </a:prstGeom>
          <a:noFill/>
        </p:spPr>
        <p:txBody>
          <a:bodyPr wrap="square">
            <a:spAutoFit/>
          </a:bodyPr>
          <a:lstStyle/>
          <a:p>
            <a:pPr marR="0" lvl="0" fontAlgn="auto">
              <a:lnSpc>
                <a:spcPct val="120000"/>
              </a:lnSpc>
              <a:spcBef>
                <a:spcPct val="0"/>
              </a:spcBef>
              <a:spcAft>
                <a:spcPct val="0"/>
              </a:spcAft>
              <a:buClrTx/>
              <a:buSzTx/>
              <a:tabLst>
                <a:tab pos="1188085"/>
                <a:tab pos="2163445"/>
                <a:tab pos="3142615"/>
                <a:tab pos="4190365"/>
              </a:tabLst>
              <a:defRPr/>
            </a:pPr>
            <a:r>
              <a:rPr lang="zh-CN" altLang="en-US" sz="2800">
                <a:solidFill>
                  <a:srgbClr val="C00000"/>
                </a:solidFill>
                <a:latin typeface="思源黑体 CN Heavy" panose="020b0a00000000000000" pitchFamily="34" charset="-122"/>
                <a:ea typeface="思源黑体 CN Heavy" panose="020b0a00000000000000" pitchFamily="34" charset="-122"/>
                <a:cs typeface="+mn-ea"/>
              </a:rPr>
              <a:t>本文在写作上的突出特点是什么？</a:t>
            </a:r>
          </a:p>
        </p:txBody>
      </p:sp>
      <p:sp>
        <p:nvSpPr>
          <p:cNvPr id="7" name="文本框 6"/>
          <p:cNvSpPr txBox="1"/>
          <p:nvPr>
            <p:custDataLst>
              <p:tags r:id="rId6"/>
            </p:custDataLst>
          </p:nvPr>
        </p:nvSpPr>
        <p:spPr>
          <a:xfrm>
            <a:off x="1467726" y="2455815"/>
            <a:ext cx="9394825" cy="2623795"/>
          </a:xfrm>
          <a:prstGeom prst="rect">
            <a:avLst/>
          </a:prstGeom>
          <a:noFill/>
        </p:spPr>
        <p:txBody>
          <a:bodyPr wrap="square">
            <a:spAutoFit/>
          </a:bodyPr>
          <a:lstStyle/>
          <a:p>
            <a:pPr>
              <a:lnSpc>
                <a:spcPct val="150000"/>
              </a:lnSpc>
              <a:spcAft>
                <a:spcPts val="1000"/>
              </a:spcAft>
            </a:pPr>
            <a:r>
              <a:rPr lang="zh-CN" altLang="en-US" sz="2800" b="1" kern="100">
                <a:solidFill>
                  <a:srgbClr val="1E1E1E"/>
                </a:solidFill>
                <a:latin typeface="思源黑体 CN Heavy" panose="020b0a00000000000000" pitchFamily="34" charset="-122"/>
                <a:ea typeface="思源黑体 CN Heavy" panose="020b0a00000000000000" pitchFamily="34" charset="-122"/>
                <a:cs typeface="楷体" panose="02010609060101010101" pitchFamily="49" charset="-122"/>
              </a:rPr>
              <a:t>本文主要是在叙事基础上展开议论。议论中含强烈情感，褒赞高洁，斥贬邪恶，评价作品和作者，蕴含感情。叙述蕴含情感。如叙述屈原保持操守，含敬重之情；叙述屈原的悲惨遭遇，含悲愤之情。</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0" y="393700"/>
            <a:ext cx="5381625" cy="522288"/>
          </a:xfrm>
          <a:prstGeom prst="rect">
            <a:avLst/>
          </a:prstGeom>
        </p:spPr>
        <p:txBody>
          <a:bodyPr/>
          <a:lstStyle/>
          <a:p>
            <a:pPr marL="0" indent="0">
              <a:lnSpc>
                <a:spcPct val="120000"/>
              </a:lnSpc>
              <a:spcBef>
                <a:spcPct val="0"/>
              </a:spcBef>
              <a:buNone/>
            </a:pPr>
            <a:r>
              <a:rPr lang="zh-CN" altLang="en-US">
                <a:solidFill>
                  <a:schemeClr val="accent2">
                    <a:lumMod val="50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作品简介</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6" name="文本框 5"/>
          <p:cNvSpPr txBox="1"/>
          <p:nvPr>
            <p:custDataLst>
              <p:tags r:id="rId6"/>
            </p:custDataLst>
          </p:nvPr>
        </p:nvSpPr>
        <p:spPr>
          <a:xfrm>
            <a:off x="482600" y="1478247"/>
            <a:ext cx="1804949" cy="646331"/>
          </a:xfrm>
          <a:prstGeom prst="rect">
            <a:avLst/>
          </a:prstGeom>
          <a:noFill/>
        </p:spPr>
        <p:txBody>
          <a:bodyPr wrap="square">
            <a:spAutoFit/>
          </a:bodyPr>
          <a:lstStyle/>
          <a:p>
            <a:r>
              <a:rPr lang="en-US" altLang="zh-CN" sz="3600" b="1">
                <a:solidFill>
                  <a:srgbClr val="C00000"/>
                </a:solidFill>
                <a:latin typeface="思源黑体 CN Heavy" panose="020b0a00000000000000" pitchFamily="34" charset="-122"/>
                <a:ea typeface="思源黑体 CN Heavy" panose="020b0a00000000000000" pitchFamily="34" charset="-122"/>
                <a:cs typeface="Times New Roman" panose="02020603050405020304" pitchFamily="18" charset="0"/>
              </a:rPr>
              <a:t>《</a:t>
            </a:r>
            <a:r>
              <a:rPr lang="zh-CN" altLang="en-US" sz="3600" b="1">
                <a:solidFill>
                  <a:srgbClr val="C00000"/>
                </a:solidFill>
                <a:latin typeface="思源黑体 CN Heavy" panose="020b0a00000000000000" pitchFamily="34" charset="-122"/>
                <a:ea typeface="思源黑体 CN Heavy" panose="020b0a00000000000000" pitchFamily="34" charset="-122"/>
                <a:cs typeface="Times New Roman" panose="02020603050405020304" pitchFamily="18" charset="0"/>
              </a:rPr>
              <a:t>史记</a:t>
            </a:r>
            <a:r>
              <a:rPr lang="en-US" altLang="zh-CN" sz="3600" b="1">
                <a:solidFill>
                  <a:srgbClr val="C00000"/>
                </a:solidFill>
                <a:latin typeface="思源黑体 CN Heavy" panose="020b0a00000000000000" pitchFamily="34" charset="-122"/>
                <a:ea typeface="思源黑体 CN Heavy" panose="020b0a00000000000000" pitchFamily="34" charset="-122"/>
                <a:cs typeface="Times New Roman" panose="02020603050405020304" pitchFamily="18" charset="0"/>
              </a:rPr>
              <a:t>》</a:t>
            </a:r>
            <a:endParaRPr lang="zh-CN" altLang="en-US" sz="3600" b="1">
              <a:solidFill>
                <a:srgbClr val="C00000"/>
              </a:solidFill>
              <a:latin typeface="思源黑体 CN Heavy" panose="020b0a00000000000000" pitchFamily="34" charset="-122"/>
              <a:ea typeface="思源黑体 CN Heavy" panose="020b0a00000000000000" pitchFamily="34" charset="-122"/>
            </a:endParaRPr>
          </a:p>
        </p:txBody>
      </p:sp>
      <p:graphicFrame>
        <p:nvGraphicFramePr>
          <p:cNvPr id="8" name="表格 6"/>
          <p:cNvGraphicFramePr>
            <a:graphicFrameLocks noGrp="1"/>
          </p:cNvGraphicFramePr>
          <p:nvPr>
            <p:custDataLst>
              <p:tags r:id="rId7"/>
            </p:custDataLst>
            <p:extLst>
              <p:ext uri="{D42A27DB-BD31-4B8C-83A1-F6EECF244321}">
                <p14:modId xmlns:p14="http://schemas.microsoft.com/office/powerpoint/2010/main" val="3706373521"/>
              </p:ext>
            </p:extLst>
          </p:nvPr>
        </p:nvGraphicFramePr>
        <p:xfrm>
          <a:off x="571500" y="2249714"/>
          <a:ext cx="11125200" cy="4049213"/>
        </p:xfrm>
        <a:graphic>
          <a:graphicData uri="http://schemas.openxmlformats.org/drawingml/2006/table">
            <a:tbl>
              <a:tblPr firstRow="1" bandRow="1">
                <a:tableStyleId>{5C22544A-7EE6-4342-B048-85BDC9FD1C3A}</a:tableStyleId>
              </a:tblPr>
              <a:tblGrid>
                <a:gridCol w="1320800">
                  <a:extLst>
                    <a:ext uri="{9D8B030D-6E8A-4147-A177-3AD203B41FA5}">
                      <a16:colId xmlns:a16="http://schemas.microsoft.com/office/drawing/2014/main" val="20000"/>
                    </a:ext>
                  </a:extLst>
                </a:gridCol>
                <a:gridCol w="5105400">
                  <a:extLst>
                    <a:ext uri="{9D8B030D-6E8A-4147-A177-3AD203B41FA5}">
                      <a16:colId xmlns:a16="http://schemas.microsoft.com/office/drawing/2014/main" val="20001"/>
                    </a:ext>
                  </a:extLst>
                </a:gridCol>
                <a:gridCol w="4699000">
                  <a:extLst>
                    <a:ext uri="{9D8B030D-6E8A-4147-A177-3AD203B41FA5}">
                      <a16:colId xmlns:a16="http://schemas.microsoft.com/office/drawing/2014/main" val="20002"/>
                    </a:ext>
                  </a:extLst>
                </a:gridCol>
              </a:tblGrid>
              <a:tr h="809625">
                <a:tc>
                  <a:txBody>
                    <a:bodyPr vert="horz" wrap="square"/>
                    <a:lstStyle/>
                    <a:p>
                      <a:pPr algn="ctr"/>
                      <a:r>
                        <a:rPr lang="zh-CN" altLang="en-US" sz="2800" b="1">
                          <a:solidFill>
                            <a:schemeClr val="tx1"/>
                          </a:solidFill>
                          <a:latin typeface="思源黑体 CN Heavy" panose="020b0a00000000000000" pitchFamily="34" charset="-122"/>
                          <a:ea typeface="思源黑体 CN Heavy" panose="020b0a00000000000000" pitchFamily="34" charset="-122"/>
                        </a:rPr>
                        <a:t>本纪</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2800" b="1">
                        <a:solidFill>
                          <a:schemeClr val="tx1"/>
                        </a:solidFill>
                        <a:latin typeface="思源黑体 CN Heavy" panose="020b0a00000000000000" pitchFamily="34" charset="-122"/>
                        <a:ea typeface="思源黑体 CN Heavy" panose="020b0a00000000000000"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5">
                  <a:txBody>
                    <a:bodyPr vert="horz" wrap="square"/>
                    <a:lstStyle/>
                    <a:p>
                      <a:pPr>
                        <a:lnSpc>
                          <a:spcPct val="120000"/>
                        </a:lnSpc>
                      </a:pPr>
                      <a:r>
                        <a:rPr lang="zh-CN" altLang="en-US" sz="2800" b="1">
                          <a:solidFill>
                            <a:schemeClr val="bg1"/>
                          </a:solidFill>
                          <a:latin typeface="思源黑体 CN Heavy" panose="020b0a00000000000000" pitchFamily="34" charset="-122"/>
                          <a:ea typeface="思源黑体 CN Heavy" panose="020b0a00000000000000" pitchFamily="34" charset="-122"/>
                          <a:cs typeface="楷体" panose="02010609060101010101" pitchFamily="49" charset="-122"/>
                        </a:rPr>
                        <a:t>全书人物塑造形象鲜明，文笔简练朴素，其中也有许多思想性和艺术性高度结合的作品。鲁迅赞誉它为“史家之绝唱，无韵之离骚”，意即它</a:t>
                      </a:r>
                      <a:r>
                        <a:rPr lang="zh-CN" altLang="en-US" sz="2800" b="1">
                          <a:solidFill>
                            <a:srgbClr val="C00000"/>
                          </a:solidFill>
                          <a:latin typeface="思源黑体 CN Heavy" panose="020b0a00000000000000" pitchFamily="34" charset="-122"/>
                          <a:ea typeface="思源黑体 CN Heavy" panose="020b0a00000000000000" pitchFamily="34" charset="-122"/>
                          <a:cs typeface="楷体" panose="02010609060101010101" pitchFamily="49" charset="-122"/>
                        </a:rPr>
                        <a:t>既是史学巨著，又是文学巨著</a:t>
                      </a:r>
                      <a:r>
                        <a:rPr lang="zh-CN" altLang="en-US" sz="2800" b="1">
                          <a:solidFill>
                            <a:schemeClr val="bg1"/>
                          </a:solidFill>
                          <a:latin typeface="思源黑体 CN Heavy" panose="020b0a00000000000000" pitchFamily="34" charset="-122"/>
                          <a:ea typeface="思源黑体 CN Heavy" panose="020b0a00000000000000" pitchFamily="34" charset="-122"/>
                          <a:cs typeface="楷体" panose="02010609060101010101" pitchFamily="49" charset="-122"/>
                        </a:rPr>
                        <a:t>。</a:t>
                      </a:r>
                    </a:p>
                  </a:txBody>
                  <a:tcPr marL="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solidFill>
                  </a:tcPr>
                </a:tc>
                <a:extLst>
                  <a:ext uri="{0D108BD9-81ED-4DB2-BD59-A6C34878D82A}">
                    <a16:rowId xmlns:a16="http://schemas.microsoft.com/office/drawing/2014/main" val="10000"/>
                  </a:ext>
                </a:extLst>
              </a:tr>
              <a:tr h="809897">
                <a:tc>
                  <a:txBody>
                    <a:bodyPr vert="horz" wrap="square"/>
                    <a:lstStyle/>
                    <a:p>
                      <a:pPr algn="ctr"/>
                      <a:r>
                        <a:rPr lang="zh-CN" altLang="en-US" sz="2800" b="1">
                          <a:solidFill>
                            <a:schemeClr val="tx1"/>
                          </a:solidFill>
                          <a:latin typeface="思源黑体 CN Heavy" panose="020b0a00000000000000" pitchFamily="34" charset="-122"/>
                          <a:ea typeface="思源黑体 CN Heavy" panose="020b0a00000000000000" pitchFamily="34" charset="-122"/>
                        </a:rPr>
                        <a:t>世家</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alpha val="10196"/>
                      </a:srgbClr>
                    </a:solidFill>
                  </a:tcPr>
                </a:tc>
                <a:tc>
                  <a:txBody>
                    <a:bodyPr vert="horz" wrap="square"/>
                    <a:lstStyle/>
                    <a:p>
                      <a:endParaRPr lang="zh-CN" altLang="en-US" sz="2800" b="1">
                        <a:solidFill>
                          <a:schemeClr val="tx1"/>
                        </a:solidFill>
                        <a:latin typeface="思源黑体 CN Heavy" panose="020b0a00000000000000" pitchFamily="34" charset="-122"/>
                        <a:ea typeface="思源黑体 CN Heavy" panose="020b0a00000000000000"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alpha val="10196"/>
                      </a:srgbClr>
                    </a:solidFill>
                  </a:tcPr>
                </a:tc>
                <a:tc vMerge="1">
                  <a:txBody>
                    <a:bodyPr vert="horz" wrap="square"/>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809897">
                <a:tc>
                  <a:txBody>
                    <a:bodyPr vert="horz" wrap="square"/>
                    <a:lstStyle/>
                    <a:p>
                      <a:pPr algn="ctr"/>
                      <a:r>
                        <a:rPr lang="zh-CN" altLang="en-US" sz="2800" b="1">
                          <a:solidFill>
                            <a:schemeClr val="tx1"/>
                          </a:solidFill>
                          <a:latin typeface="思源黑体 CN Heavy" panose="020b0a00000000000000" pitchFamily="34" charset="-122"/>
                          <a:ea typeface="思源黑体 CN Heavy" panose="020b0a00000000000000" pitchFamily="34" charset="-122"/>
                        </a:rPr>
                        <a:t>列传</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2800" b="1">
                        <a:solidFill>
                          <a:schemeClr val="tx1"/>
                        </a:solidFill>
                        <a:latin typeface="思源黑体 CN Heavy" panose="020b0a00000000000000" pitchFamily="34" charset="-122"/>
                        <a:ea typeface="思源黑体 CN Heavy" panose="020b0a00000000000000"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vert="horz" wrap="square"/>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809897">
                <a:tc>
                  <a:txBody>
                    <a:bodyPr vert="horz" wrap="square"/>
                    <a:lstStyle/>
                    <a:p>
                      <a:pPr algn="ctr"/>
                      <a:r>
                        <a:rPr lang="zh-CN" altLang="en-US" sz="2800" b="1">
                          <a:solidFill>
                            <a:schemeClr val="tx1"/>
                          </a:solidFill>
                          <a:latin typeface="思源黑体 CN Heavy" panose="020b0a00000000000000" pitchFamily="34" charset="-122"/>
                          <a:ea typeface="思源黑体 CN Heavy" panose="020b0a00000000000000" pitchFamily="34" charset="-122"/>
                        </a:rPr>
                        <a:t>表</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alpha val="10196"/>
                      </a:srgbClr>
                    </a:solidFill>
                  </a:tcPr>
                </a:tc>
                <a:tc>
                  <a:txBody>
                    <a:bodyPr vert="horz" wrap="square"/>
                    <a:lstStyle/>
                    <a:p>
                      <a:endParaRPr lang="zh-CN" altLang="en-US" sz="2800" b="1">
                        <a:solidFill>
                          <a:schemeClr val="tx1"/>
                        </a:solidFill>
                        <a:latin typeface="思源黑体 CN Heavy" panose="020b0a00000000000000" pitchFamily="34" charset="-122"/>
                        <a:ea typeface="思源黑体 CN Heavy" panose="020b0a00000000000000"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alpha val="10196"/>
                      </a:srgbClr>
                    </a:solidFill>
                  </a:tcPr>
                </a:tc>
                <a:tc vMerge="1">
                  <a:txBody>
                    <a:bodyPr vert="horz" wrap="square"/>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809897">
                <a:tc>
                  <a:txBody>
                    <a:bodyPr vert="horz" wrap="square"/>
                    <a:lstStyle/>
                    <a:p>
                      <a:pPr algn="ctr"/>
                      <a:r>
                        <a:rPr lang="zh-CN" altLang="en-US" sz="2800" b="1">
                          <a:solidFill>
                            <a:schemeClr val="tx1"/>
                          </a:solidFill>
                          <a:latin typeface="思源黑体 CN Heavy" panose="020b0a00000000000000" pitchFamily="34" charset="-122"/>
                          <a:ea typeface="思源黑体 CN Heavy" panose="020b0a00000000000000" pitchFamily="34" charset="-122"/>
                        </a:rPr>
                        <a:t>书</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2800" b="1">
                        <a:solidFill>
                          <a:schemeClr val="tx1"/>
                        </a:solidFill>
                        <a:latin typeface="思源黑体 CN Heavy" panose="020b0a00000000000000" pitchFamily="34" charset="-122"/>
                        <a:ea typeface="思源黑体 CN Heavy" panose="020b0a00000000000000"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vert="horz" wrap="square"/>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5" name="缺角矩形 4">
            <a:extLst>
              <a:ext uri="{FF2B5EF4-FFF2-40B4-BE49-F238E27FC236}">
                <a16:creationId xmlns:a16="http://schemas.microsoft.com/office/drawing/2014/main" id="{FCD5438E-0427-3F34-3A3F-8EF33A5DA6D0}"/>
              </a:ext>
            </a:extLst>
          </p:cNvPr>
          <p:cNvSpPr/>
          <p:nvPr>
            <p:custDataLst>
              <p:tags r:id="rId8"/>
            </p:custDataLst>
          </p:nvPr>
        </p:nvSpPr>
        <p:spPr>
          <a:xfrm>
            <a:off x="239485" y="261257"/>
            <a:ext cx="11713029" cy="6335486"/>
          </a:xfrm>
          <a:prstGeom prst="plaque">
            <a:avLst>
              <a:gd name="adj" fmla="val 4468"/>
            </a:avLst>
          </a:prstGeom>
          <a:noFill/>
          <a:ln w="190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F48138BE-127A-11F0-3F43-CD3D2F8689E4}"/>
              </a:ext>
            </a:extLst>
          </p:cNvPr>
          <p:cNvSpPr txBox="1"/>
          <p:nvPr>
            <p:custDataLst>
              <p:tags r:id="rId9"/>
            </p:custDataLst>
          </p:nvPr>
        </p:nvSpPr>
        <p:spPr>
          <a:xfrm>
            <a:off x="2533650" y="2492277"/>
            <a:ext cx="3780065" cy="523220"/>
          </a:xfrm>
          <a:prstGeom prst="rect">
            <a:avLst/>
          </a:prstGeom>
          <a:noFill/>
        </p:spPr>
        <p:txBody>
          <a:bodyPr wrap="square">
            <a:spAutoFit/>
          </a:bodyPr>
          <a:lstStyle/>
          <a:p>
            <a:r>
              <a:rPr lang="zh-CN" altLang="en-US" sz="2800" b="1">
                <a:solidFill>
                  <a:srgbClr val="C00000"/>
                </a:solidFill>
                <a:latin typeface="思源黑体 CN Heavy" panose="020b0a00000000000000" pitchFamily="34" charset="-122"/>
                <a:ea typeface="思源黑体 CN Heavy" panose="020b0a00000000000000" pitchFamily="34" charset="-122"/>
              </a:rPr>
              <a:t>叙述历代帝王的历史；</a:t>
            </a:r>
          </a:p>
        </p:txBody>
      </p:sp>
      <p:sp>
        <p:nvSpPr>
          <p:cNvPr id="11" name="文本框 10">
            <a:extLst>
              <a:ext uri="{FF2B5EF4-FFF2-40B4-BE49-F238E27FC236}">
                <a16:creationId xmlns:a16="http://schemas.microsoft.com/office/drawing/2014/main" id="{FF825241-839A-5639-8FF2-01FF3958BBA4}"/>
              </a:ext>
            </a:extLst>
          </p:cNvPr>
          <p:cNvSpPr txBox="1"/>
          <p:nvPr>
            <p:custDataLst>
              <p:tags r:id="rId10"/>
            </p:custDataLst>
          </p:nvPr>
        </p:nvSpPr>
        <p:spPr>
          <a:xfrm>
            <a:off x="2533649" y="3258060"/>
            <a:ext cx="3780065" cy="523220"/>
          </a:xfrm>
          <a:prstGeom prst="rect">
            <a:avLst/>
          </a:prstGeom>
          <a:noFill/>
        </p:spPr>
        <p:txBody>
          <a:bodyPr wrap="square">
            <a:spAutoFit/>
          </a:bodyPr>
          <a:lstStyle/>
          <a:p>
            <a:r>
              <a:rPr lang="zh-CN" altLang="en-US" sz="2800" b="1">
                <a:solidFill>
                  <a:srgbClr val="C00000"/>
                </a:solidFill>
                <a:latin typeface="思源黑体 CN Heavy" panose="020b0a00000000000000" pitchFamily="34" charset="-122"/>
                <a:ea typeface="思源黑体 CN Heavy" panose="020b0a00000000000000" pitchFamily="34" charset="-122"/>
              </a:rPr>
              <a:t>叙述贵族王侯的历史；</a:t>
            </a:r>
          </a:p>
        </p:txBody>
      </p:sp>
      <p:sp>
        <p:nvSpPr>
          <p:cNvPr id="13" name="文本框 12">
            <a:extLst>
              <a:ext uri="{FF2B5EF4-FFF2-40B4-BE49-F238E27FC236}">
                <a16:creationId xmlns:a16="http://schemas.microsoft.com/office/drawing/2014/main" id="{55042DE1-29AD-66E3-BAE1-3812E38565BD}"/>
              </a:ext>
            </a:extLst>
          </p:cNvPr>
          <p:cNvSpPr txBox="1"/>
          <p:nvPr>
            <p:custDataLst>
              <p:tags r:id="rId11"/>
            </p:custDataLst>
          </p:nvPr>
        </p:nvSpPr>
        <p:spPr>
          <a:xfrm>
            <a:off x="2038350" y="4086906"/>
            <a:ext cx="6096000" cy="523220"/>
          </a:xfrm>
          <a:prstGeom prst="rect">
            <a:avLst/>
          </a:prstGeom>
          <a:noFill/>
        </p:spPr>
        <p:txBody>
          <a:bodyPr wrap="square">
            <a:spAutoFit/>
          </a:bodyPr>
          <a:lstStyle/>
          <a:p>
            <a:r>
              <a:rPr lang="zh-CN" altLang="en-US" sz="2800" b="1">
                <a:solidFill>
                  <a:srgbClr val="C00000"/>
                </a:solidFill>
                <a:latin typeface="思源黑体 CN Heavy" panose="020b0a00000000000000" pitchFamily="34" charset="-122"/>
                <a:ea typeface="思源黑体 CN Heavy" panose="020b0a00000000000000" pitchFamily="34" charset="-122"/>
              </a:rPr>
              <a:t>历代诸侯之外名官名人的事迹；</a:t>
            </a:r>
          </a:p>
        </p:txBody>
      </p:sp>
      <p:sp>
        <p:nvSpPr>
          <p:cNvPr id="15" name="文本框 14">
            <a:extLst>
              <a:ext uri="{FF2B5EF4-FFF2-40B4-BE49-F238E27FC236}">
                <a16:creationId xmlns:a16="http://schemas.microsoft.com/office/drawing/2014/main" id="{3C4675D7-F692-ADFE-DD48-98A3FB66D097}"/>
              </a:ext>
            </a:extLst>
          </p:cNvPr>
          <p:cNvSpPr txBox="1"/>
          <p:nvPr>
            <p:custDataLst>
              <p:tags r:id="rId12"/>
            </p:custDataLst>
          </p:nvPr>
        </p:nvSpPr>
        <p:spPr>
          <a:xfrm>
            <a:off x="2038350" y="4798172"/>
            <a:ext cx="4669972" cy="523220"/>
          </a:xfrm>
          <a:prstGeom prst="rect">
            <a:avLst/>
          </a:prstGeom>
          <a:noFill/>
        </p:spPr>
        <p:txBody>
          <a:bodyPr wrap="square">
            <a:spAutoFit/>
          </a:bodyPr>
          <a:lstStyle/>
          <a:p>
            <a:r>
              <a:rPr lang="zh-CN" altLang="en-US" sz="2800" b="1">
                <a:solidFill>
                  <a:srgbClr val="C00000"/>
                </a:solidFill>
                <a:latin typeface="思源黑体 CN Heavy" panose="020b0a00000000000000" pitchFamily="34" charset="-122"/>
                <a:ea typeface="思源黑体 CN Heavy" panose="020b0a00000000000000" pitchFamily="34" charset="-122"/>
              </a:rPr>
              <a:t>各个历史时期的简单大事记；</a:t>
            </a:r>
          </a:p>
        </p:txBody>
      </p:sp>
      <p:sp>
        <p:nvSpPr>
          <p:cNvPr id="17" name="文本框 16">
            <a:extLst>
              <a:ext uri="{FF2B5EF4-FFF2-40B4-BE49-F238E27FC236}">
                <a16:creationId xmlns:a16="http://schemas.microsoft.com/office/drawing/2014/main" id="{28CC87D9-F5DF-B1DE-3A9D-DA7A8C44685D}"/>
              </a:ext>
            </a:extLst>
          </p:cNvPr>
          <p:cNvSpPr txBox="1"/>
          <p:nvPr>
            <p:custDataLst>
              <p:tags r:id="rId13"/>
            </p:custDataLst>
          </p:nvPr>
        </p:nvSpPr>
        <p:spPr>
          <a:xfrm>
            <a:off x="2088695" y="5681535"/>
            <a:ext cx="4669972" cy="523220"/>
          </a:xfrm>
          <a:prstGeom prst="rect">
            <a:avLst/>
          </a:prstGeom>
          <a:noFill/>
        </p:spPr>
        <p:txBody>
          <a:bodyPr wrap="square">
            <a:spAutoFit/>
          </a:bodyPr>
          <a:lstStyle/>
          <a:p>
            <a:r>
              <a:rPr lang="zh-CN" altLang="en-US" sz="2800" b="1">
                <a:solidFill>
                  <a:srgbClr val="C00000"/>
                </a:solidFill>
                <a:latin typeface="思源黑体 CN Heavy" panose="020b0a00000000000000" pitchFamily="34" charset="-122"/>
                <a:ea typeface="思源黑体 CN Heavy" panose="020b0a00000000000000" pitchFamily="34" charset="-122"/>
              </a:rPr>
              <a:t>记载典章制度，天文地理。</a:t>
            </a:r>
          </a:p>
        </p:txBody>
      </p:sp>
      <p:pic>
        <p:nvPicPr>
          <p:cNvPr id="3" name="图片 2">
            <a:extLst>
              <a:ext uri="{FF2B5EF4-FFF2-40B4-BE49-F238E27FC236}">
                <a16:creationId xmlns:a16="http://schemas.microsoft.com/office/drawing/2014/main" id="{1BC3D1F1-2D5A-324F-2528-0F1C0A2202D9}"/>
              </a:ext>
            </a:extLst>
          </p:cNvPr>
          <p:cNvPicPr>
            <a:picLocks noChangeAspect="1"/>
          </p:cNvPicPr>
          <p:nvPr>
            <p:custDataLst>
              <p:tags r:id="rId15"/>
            </p:custDataLst>
          </p:nvPr>
        </p:nvPicPr>
        <p:blipFill>
          <a:blip r:embed="rId14">
            <a:extLst>
              <a:ext uri="{28A0092B-C50C-407E-A947-70E740481C1C}">
                <a14:useLocalDpi xmlns:a14="http://schemas.microsoft.com/office/drawing/2010/main" val="0"/>
              </a:ext>
            </a:extLst>
          </a:blip>
          <a:stretch>
            <a:fillRect/>
          </a:stretch>
        </p:blipFill>
        <p:spPr>
          <a:xfrm>
            <a:off x="8318567" y="393700"/>
            <a:ext cx="3633947" cy="771554"/>
          </a:xfrm>
          <a:prstGeom prst="rect">
            <a:avLst/>
          </a:prstGeom>
        </p:spPr>
      </p:pic>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xEl>
                                              <p:pRg st="0" end="0"/>
                                            </p:txEl>
                                          </p:spTgt>
                                        </p:tgtEl>
                                        <p:attrNameLst>
                                          <p:attrName>style.visibility</p:attrName>
                                        </p:attrNameLst>
                                      </p:cBhvr>
                                      <p:to>
                                        <p:strVal val="visible"/>
                                      </p:to>
                                    </p:set>
                                    <p:animEffect transition="in" filter="fade">
                                      <p:cBhvr>
                                        <p:cTn id="21" dur="1000"/>
                                        <p:tgtEl>
                                          <p:spTgt spid="13">
                                            <p:txEl>
                                              <p:pRg st="0" end="0"/>
                                            </p:txEl>
                                          </p:spTgt>
                                        </p:tgtEl>
                                      </p:cBhvr>
                                    </p:animEffect>
                                    <p:anim calcmode="lin" valueType="num">
                                      <p:cBhvr>
                                        <p:cTn id="22"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nodeType="clickEffect">
                                  <p:stCondLst>
                                    <p:cond delay="0"/>
                                  </p:stCondLst>
                                  <p:childTnLst>
                                    <p:set>
                                      <p:cBhvr>
                                        <p:cTn id="34" dur="1" fill="hold">
                                          <p:stCondLst>
                                            <p:cond delay="0"/>
                                          </p:stCondLst>
                                        </p:cTn>
                                        <p:tgtEl>
                                          <p:spTgt spid="17">
                                            <p:txEl>
                                              <p:pRg st="0" end="0"/>
                                            </p:txEl>
                                          </p:spTgt>
                                        </p:tgtEl>
                                        <p:attrNameLst>
                                          <p:attrName>style.visibility</p:attrName>
                                        </p:attrNameLst>
                                      </p:cBhvr>
                                      <p:to>
                                        <p:strVal val="visible"/>
                                      </p:to>
                                    </p:set>
                                    <p:animEffect transition="in" filter="fade">
                                      <p:cBhvr>
                                        <p:cTn id="35" dur="1000"/>
                                        <p:tgtEl>
                                          <p:spTgt spid="17">
                                            <p:txEl>
                                              <p:pRg st="0" end="0"/>
                                            </p:txEl>
                                          </p:spTgt>
                                        </p:tgtEl>
                                      </p:cBhvr>
                                    </p:animEffect>
                                    <p:anim calcmode="lin" valueType="num">
                                      <p:cBhvr>
                                        <p:cTn id="36"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5"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1034597" y="1475562"/>
            <a:ext cx="10328728" cy="4462760"/>
          </a:xfrm>
          <a:prstGeom prst="rect">
            <a:avLst/>
          </a:prstGeom>
          <a:noFill/>
        </p:spPr>
        <p:txBody>
          <a:bodyPr wrap="square">
            <a:spAutoFit/>
          </a:bodyPr>
          <a:lstStyle/>
          <a:p>
            <a:pPr>
              <a:lnSpc>
                <a:spcPct val="130000"/>
              </a:lnSpc>
              <a:spcAft>
                <a:spcPts val="600"/>
              </a:spcAft>
            </a:pPr>
            <a:r>
              <a:rPr lang="zh-CN" altLang="en-US" sz="2400" b="1" kern="100">
                <a:latin typeface="思源黑体 CN Heavy" panose="020b0a00000000000000" pitchFamily="34" charset="-122"/>
                <a:ea typeface="思源黑体 CN Heavy" panose="020b0a00000000000000" pitchFamily="34" charset="-122"/>
                <a:cs typeface="楷体" panose="02010609060101010101" pitchFamily="49" charset="-122"/>
              </a:rPr>
              <a:t>本文作为一篇传记，成功地运用了夹叙夹议的手法，评传结合，既塑造了传主鲜明的个性特征，又表达了作者的观点态度，具有很强的感染力。</a:t>
            </a:r>
          </a:p>
          <a:p>
            <a:pPr>
              <a:lnSpc>
                <a:spcPct val="130000"/>
              </a:lnSpc>
            </a:pPr>
            <a:r>
              <a:rPr lang="zh-CN" altLang="en-US" sz="2400" b="1" kern="100">
                <a:latin typeface="思源黑体 CN Heavy" panose="020b0a00000000000000" pitchFamily="34" charset="-122"/>
                <a:ea typeface="思源黑体 CN Heavy" panose="020b0a00000000000000" pitchFamily="34" charset="-122"/>
                <a:cs typeface="楷体" panose="02010609060101010101" pitchFamily="49" charset="-122"/>
              </a:rPr>
              <a:t>做到夹叙夹议要注意三点：</a:t>
            </a:r>
            <a:endParaRPr lang="en-US" altLang="zh-CN" sz="2400" b="1" kern="100">
              <a:latin typeface="思源黑体 CN Heavy" panose="020b0a00000000000000" pitchFamily="34" charset="-122"/>
              <a:ea typeface="思源黑体 CN Heavy" panose="020b0a00000000000000" pitchFamily="34" charset="-122"/>
              <a:cs typeface="楷体" panose="02010609060101010101" pitchFamily="49" charset="-122"/>
            </a:endParaRPr>
          </a:p>
          <a:p>
            <a:pPr>
              <a:lnSpc>
                <a:spcPct val="130000"/>
              </a:lnSpc>
            </a:pPr>
            <a:r>
              <a:rPr lang="en-US" altLang="zh-CN" sz="2400" b="1" kern="100">
                <a:latin typeface="思源黑体 CN Heavy" panose="020b0a00000000000000" pitchFamily="34" charset="-122"/>
                <a:ea typeface="思源黑体 CN Heavy" panose="020b0a00000000000000" pitchFamily="34" charset="-122"/>
                <a:cs typeface="楷体" panose="02010609060101010101" pitchFamily="49" charset="-122"/>
              </a:rPr>
              <a:t>(1)</a:t>
            </a:r>
            <a:r>
              <a:rPr lang="zh-CN" altLang="en-US" sz="2400" b="1" kern="100">
                <a:latin typeface="思源黑体 CN Heavy" panose="020b0a00000000000000" pitchFamily="34" charset="-122"/>
                <a:ea typeface="思源黑体 CN Heavy" panose="020b0a00000000000000" pitchFamily="34" charset="-122"/>
                <a:cs typeface="楷体" panose="02010609060101010101" pitchFamily="49" charset="-122"/>
              </a:rPr>
              <a:t>以“叙”为基础。夹叙夹议的基础是记叙。因此，要在记叙中把事件的过程写清楚，把人物或场景写具体，为下文的议论做好充分的铺垫。</a:t>
            </a:r>
          </a:p>
          <a:p>
            <a:pPr>
              <a:lnSpc>
                <a:spcPct val="130000"/>
              </a:lnSpc>
            </a:pPr>
            <a:r>
              <a:rPr lang="en-US" altLang="zh-CN" sz="2400" b="1" kern="100">
                <a:latin typeface="思源黑体 CN Heavy" panose="020b0a00000000000000" pitchFamily="34" charset="-122"/>
                <a:ea typeface="思源黑体 CN Heavy" panose="020b0a00000000000000" pitchFamily="34" charset="-122"/>
                <a:cs typeface="楷体" panose="02010609060101010101" pitchFamily="49" charset="-122"/>
              </a:rPr>
              <a:t>(2)</a:t>
            </a:r>
            <a:r>
              <a:rPr lang="zh-CN" altLang="en-US" sz="2400" b="1" kern="100">
                <a:latin typeface="思源黑体 CN Heavy" panose="020b0a00000000000000" pitchFamily="34" charset="-122"/>
                <a:ea typeface="思源黑体 CN Heavy" panose="020b0a00000000000000" pitchFamily="34" charset="-122"/>
                <a:cs typeface="楷体" panose="02010609060101010101" pitchFamily="49" charset="-122"/>
              </a:rPr>
              <a:t>以“议”为统帅。议论，是夹叙夹议中的关键，是所记事件、人物或场景的意义之所在。要在议论中揭示出事件的内涵，表达出作者的思想情感。</a:t>
            </a:r>
          </a:p>
          <a:p>
            <a:pPr>
              <a:lnSpc>
                <a:spcPct val="130000"/>
              </a:lnSpc>
            </a:pPr>
            <a:r>
              <a:rPr lang="en-US" altLang="zh-CN" sz="2400" b="1" kern="100">
                <a:latin typeface="思源黑体 CN Heavy" panose="020b0a00000000000000" pitchFamily="34" charset="-122"/>
                <a:ea typeface="思源黑体 CN Heavy" panose="020b0a00000000000000" pitchFamily="34" charset="-122"/>
                <a:cs typeface="楷体" panose="02010609060101010101" pitchFamily="49" charset="-122"/>
              </a:rPr>
              <a:t>(3)</a:t>
            </a:r>
            <a:r>
              <a:rPr lang="zh-CN" altLang="en-US" sz="2400" b="1" kern="100">
                <a:latin typeface="思源黑体 CN Heavy" panose="020b0a00000000000000" pitchFamily="34" charset="-122"/>
                <a:ea typeface="思源黑体 CN Heavy" panose="020b0a00000000000000" pitchFamily="34" charset="-122"/>
                <a:cs typeface="楷体" panose="02010609060101010101" pitchFamily="49" charset="-122"/>
              </a:rPr>
              <a:t>灵活安排“叙”和“议”的位置。可以先叙后议，也可以边叙边议，还可以先议后叙。</a:t>
            </a:r>
          </a:p>
        </p:txBody>
      </p:sp>
      <p:sp>
        <p:nvSpPr>
          <p:cNvPr id="4" name="文本框 3"/>
          <p:cNvSpPr txBox="1"/>
          <p:nvPr>
            <p:custDataLst>
              <p:tags r:id="rId4"/>
            </p:custDataLst>
          </p:nvPr>
        </p:nvSpPr>
        <p:spPr>
          <a:xfrm>
            <a:off x="482600" y="406400"/>
            <a:ext cx="2501900" cy="732455"/>
          </a:xfrm>
          <a:prstGeom prst="rect">
            <a:avLst/>
          </a:prstGeom>
          <a:solidFill>
            <a:srgbClr val="FFC000"/>
          </a:solidFill>
          <a:ln>
            <a:noFill/>
          </a:ln>
          <a:effectLst>
            <a:outerShdw blurRad="203200" dist="38100" dir="5400000" algn="t" rotWithShape="0">
              <a:prstClr val="black">
                <a:alpha val="28000"/>
              </a:prstClr>
            </a:outerShdw>
          </a:effectLst>
        </p:spPr>
        <p:txBody>
          <a:bodyPr wrap="square" rtlCol="0" anchor="ctr">
            <a:noAutofit/>
          </a:bodyPr>
          <a:lstStyle/>
          <a:p>
            <a:pPr algn="ctr"/>
            <a:r>
              <a:rPr lang="zh-CN" altLang="en-US" sz="3200" b="1">
                <a:latin typeface="思源黑体 CN Heavy" panose="020b0a00000000000000" pitchFamily="34" charset="-122"/>
                <a:ea typeface="思源黑体 CN Heavy" panose="020b0a00000000000000" pitchFamily="34" charset="-122"/>
              </a:rPr>
              <a:t>技法迁移</a:t>
            </a:r>
          </a:p>
        </p:txBody>
      </p:sp>
      <p:sp>
        <p:nvSpPr>
          <p:cNvPr id="6" name="文本框 5"/>
          <p:cNvSpPr txBox="1"/>
          <p:nvPr>
            <p:custDataLst>
              <p:tags r:id="rId5"/>
            </p:custDataLst>
          </p:nvPr>
        </p:nvSpPr>
        <p:spPr>
          <a:xfrm>
            <a:off x="5400674" y="1016159"/>
            <a:ext cx="3743325" cy="573298"/>
          </a:xfrm>
          <a:prstGeom prst="rect">
            <a:avLst/>
          </a:prstGeom>
          <a:noFill/>
        </p:spPr>
        <p:txBody>
          <a:bodyPr wrap="square">
            <a:spAutoFit/>
          </a:bodyPr>
          <a:lstStyle/>
          <a:p>
            <a:pPr>
              <a:lnSpc>
                <a:spcPct val="120000"/>
              </a:lnSpc>
              <a:spcBef>
                <a:spcPct val="0"/>
              </a:spcBef>
              <a:tabLst>
                <a:tab pos="1188085"/>
                <a:tab pos="2163445"/>
                <a:tab pos="3142615"/>
                <a:tab pos="4190365"/>
              </a:tabLst>
            </a:pPr>
            <a:r>
              <a:rPr lang="zh-CN" altLang="zh-CN" sz="2800">
                <a:latin typeface="思源黑体 CN Heavy" panose="020b0a00000000000000" pitchFamily="34" charset="-122"/>
                <a:ea typeface="思源黑体 CN Heavy" panose="020b0a00000000000000" pitchFamily="34" charset="-122"/>
                <a:cs typeface="+mn-ea"/>
              </a:rPr>
              <a:t>夹叙夹议</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0" y="393700"/>
            <a:ext cx="5381625" cy="522288"/>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文言知识</a:t>
            </a:r>
          </a:p>
        </p:txBody>
      </p:sp>
      <p:sp>
        <p:nvSpPr>
          <p:cNvPr id="4" name="矩形: 圆角 3"/>
          <p:cNvSpPr/>
          <p:nvPr>
            <p:custDataLst>
              <p:tags r:id="rId5"/>
            </p:custDataLst>
          </p:nvPr>
        </p:nvSpPr>
        <p:spPr>
          <a:xfrm>
            <a:off x="515937" y="1314996"/>
            <a:ext cx="5710692" cy="555888"/>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en-US" altLang="zh-CN" sz="2800">
                <a:latin typeface="思源黑体 CN Heavy" panose="020b0a00000000000000" pitchFamily="34" charset="-122"/>
                <a:ea typeface="思源黑体 CN Heavy" panose="020b0a00000000000000" pitchFamily="34" charset="-122"/>
                <a:cs typeface="+mn-ea"/>
                <a:sym typeface="宋体" panose="02010600030101010101" pitchFamily="2" charset="-122"/>
              </a:rPr>
              <a:t>“</a:t>
            </a:r>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离骚”者，犹离忧也</a:t>
            </a:r>
          </a:p>
        </p:txBody>
      </p:sp>
      <p:sp>
        <p:nvSpPr>
          <p:cNvPr id="5" name="矩形: 圆角 4"/>
          <p:cNvSpPr/>
          <p:nvPr>
            <p:custDataLst>
              <p:tags r:id="rId6"/>
            </p:custDataLst>
          </p:nvPr>
        </p:nvSpPr>
        <p:spPr>
          <a:xfrm>
            <a:off x="6294769" y="1314995"/>
            <a:ext cx="5381294" cy="555888"/>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离，同“罹”，遭受</a:t>
            </a:r>
          </a:p>
        </p:txBody>
      </p:sp>
      <p:sp>
        <p:nvSpPr>
          <p:cNvPr id="6" name="矩形: 圆角 5"/>
          <p:cNvSpPr/>
          <p:nvPr>
            <p:custDataLst>
              <p:tags r:id="rId7"/>
            </p:custDataLst>
          </p:nvPr>
        </p:nvSpPr>
        <p:spPr>
          <a:xfrm>
            <a:off x="515937" y="2033453"/>
            <a:ext cx="5710692" cy="555888"/>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其称文小而其指极大</a:t>
            </a:r>
          </a:p>
        </p:txBody>
      </p:sp>
      <p:sp>
        <p:nvSpPr>
          <p:cNvPr id="7" name="矩形: 圆角 6"/>
          <p:cNvSpPr/>
          <p:nvPr>
            <p:custDataLst>
              <p:tags r:id="rId8"/>
            </p:custDataLst>
          </p:nvPr>
        </p:nvSpPr>
        <p:spPr>
          <a:xfrm>
            <a:off x="6294769" y="2033452"/>
            <a:ext cx="5381294" cy="555888"/>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指，同“旨”</a:t>
            </a:r>
          </a:p>
        </p:txBody>
      </p:sp>
      <p:sp>
        <p:nvSpPr>
          <p:cNvPr id="8" name="矩形: 圆角 7"/>
          <p:cNvSpPr/>
          <p:nvPr>
            <p:custDataLst>
              <p:tags r:id="rId9"/>
            </p:custDataLst>
          </p:nvPr>
        </p:nvSpPr>
        <p:spPr>
          <a:xfrm>
            <a:off x="515937" y="2751909"/>
            <a:ext cx="5710692" cy="555888"/>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屈平既绌</a:t>
            </a:r>
          </a:p>
        </p:txBody>
      </p:sp>
      <p:sp>
        <p:nvSpPr>
          <p:cNvPr id="9" name="矩形: 圆角 8"/>
          <p:cNvSpPr/>
          <p:nvPr>
            <p:custDataLst>
              <p:tags r:id="rId10"/>
            </p:custDataLst>
          </p:nvPr>
        </p:nvSpPr>
        <p:spPr>
          <a:xfrm>
            <a:off x="6294769" y="2751908"/>
            <a:ext cx="5381294" cy="555888"/>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绌，同“黜”，指被罢免官职</a:t>
            </a:r>
          </a:p>
        </p:txBody>
      </p:sp>
      <p:sp>
        <p:nvSpPr>
          <p:cNvPr id="10" name="矩形: 圆角 9"/>
          <p:cNvSpPr/>
          <p:nvPr>
            <p:custDataLst>
              <p:tags r:id="rId11"/>
            </p:custDataLst>
          </p:nvPr>
        </p:nvSpPr>
        <p:spPr>
          <a:xfrm>
            <a:off x="515937" y="3470364"/>
            <a:ext cx="5710692" cy="555888"/>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齐与楚从亲</a:t>
            </a:r>
          </a:p>
        </p:txBody>
      </p:sp>
      <p:sp>
        <p:nvSpPr>
          <p:cNvPr id="11" name="矩形: 圆角 10"/>
          <p:cNvSpPr/>
          <p:nvPr>
            <p:custDataLst>
              <p:tags r:id="rId12"/>
            </p:custDataLst>
          </p:nvPr>
        </p:nvSpPr>
        <p:spPr>
          <a:xfrm>
            <a:off x="6294769" y="3470363"/>
            <a:ext cx="5381294" cy="555888"/>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从，同“纵”，合纵，联合抗秦</a:t>
            </a:r>
          </a:p>
        </p:txBody>
      </p:sp>
      <p:sp>
        <p:nvSpPr>
          <p:cNvPr id="12" name="矩形: 圆角 11"/>
          <p:cNvSpPr/>
          <p:nvPr>
            <p:custDataLst>
              <p:tags r:id="rId13"/>
            </p:custDataLst>
          </p:nvPr>
        </p:nvSpPr>
        <p:spPr>
          <a:xfrm>
            <a:off x="515937" y="4188821"/>
            <a:ext cx="5710692" cy="555888"/>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乃令张仪详去秦</a:t>
            </a:r>
          </a:p>
        </p:txBody>
      </p:sp>
      <p:sp>
        <p:nvSpPr>
          <p:cNvPr id="13" name="矩形: 圆角 12"/>
          <p:cNvSpPr/>
          <p:nvPr>
            <p:custDataLst>
              <p:tags r:id="rId14"/>
            </p:custDataLst>
          </p:nvPr>
        </p:nvSpPr>
        <p:spPr>
          <a:xfrm>
            <a:off x="6294769" y="4188820"/>
            <a:ext cx="5381294" cy="555888"/>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详，同“佯”，假装</a:t>
            </a:r>
          </a:p>
        </p:txBody>
      </p:sp>
      <p:sp>
        <p:nvSpPr>
          <p:cNvPr id="14" name="矩形: 圆角 13"/>
          <p:cNvSpPr/>
          <p:nvPr>
            <p:custDataLst>
              <p:tags r:id="rId15"/>
            </p:custDataLst>
          </p:nvPr>
        </p:nvSpPr>
        <p:spPr>
          <a:xfrm>
            <a:off x="515937" y="4907277"/>
            <a:ext cx="5710692" cy="555888"/>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厚币委质事楚</a:t>
            </a:r>
          </a:p>
        </p:txBody>
      </p:sp>
      <p:sp>
        <p:nvSpPr>
          <p:cNvPr id="15" name="矩形: 圆角 14"/>
          <p:cNvSpPr/>
          <p:nvPr>
            <p:custDataLst>
              <p:tags r:id="rId16"/>
            </p:custDataLst>
          </p:nvPr>
        </p:nvSpPr>
        <p:spPr>
          <a:xfrm>
            <a:off x="6294769" y="4907276"/>
            <a:ext cx="5381294" cy="555888"/>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质，同“贽”，见面礼</a:t>
            </a:r>
          </a:p>
        </p:txBody>
      </p:sp>
      <p:sp>
        <p:nvSpPr>
          <p:cNvPr id="16" name="矩形: 圆角 15"/>
          <p:cNvSpPr/>
          <p:nvPr>
            <p:custDataLst>
              <p:tags r:id="rId17"/>
            </p:custDataLst>
          </p:nvPr>
        </p:nvSpPr>
        <p:spPr>
          <a:xfrm>
            <a:off x="515937" y="5620512"/>
            <a:ext cx="5710692" cy="555888"/>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亡走赵，赵不内</a:t>
            </a:r>
          </a:p>
        </p:txBody>
      </p:sp>
      <p:sp>
        <p:nvSpPr>
          <p:cNvPr id="17" name="矩形: 圆角 16"/>
          <p:cNvSpPr/>
          <p:nvPr>
            <p:custDataLst>
              <p:tags r:id="rId18"/>
            </p:custDataLst>
          </p:nvPr>
        </p:nvSpPr>
        <p:spPr>
          <a:xfrm>
            <a:off x="6294769" y="5620511"/>
            <a:ext cx="5381294" cy="555888"/>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内，同“纳”，接纳</a:t>
            </a:r>
          </a:p>
        </p:txBody>
      </p:sp>
      <p:sp>
        <p:nvSpPr>
          <p:cNvPr id="19" name="文本框 18"/>
          <p:cNvSpPr txBox="1"/>
          <p:nvPr>
            <p:custDataLst>
              <p:tags r:id="rId19"/>
            </p:custDataLst>
          </p:nvPr>
        </p:nvSpPr>
        <p:spPr>
          <a:xfrm>
            <a:off x="5600700" y="406400"/>
            <a:ext cx="6096000" cy="584775"/>
          </a:xfrm>
          <a:prstGeom prst="rect">
            <a:avLst/>
          </a:prstGeom>
          <a:noFill/>
        </p:spPr>
        <p:txBody>
          <a:bodyPr wrap="square">
            <a:spAutoFit/>
          </a:bodyPr>
          <a:lstStyle/>
          <a:p>
            <a:pPr algn="r"/>
            <a:r>
              <a:rPr lang="zh-CN" altLang="en-US" sz="3200" b="1">
                <a:solidFill>
                  <a:schemeClr val="accent5">
                    <a:lumMod val="75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辨析通假</a:t>
            </a:r>
            <a:endParaRPr lang="zh-CN" altLang="en-US" sz="3200" b="1">
              <a:solidFill>
                <a:schemeClr val="accent5">
                  <a:lumMod val="75000"/>
                </a:schemeClr>
              </a:solidFill>
              <a:latin typeface="思源黑体 CN Heavy" panose="020b0a00000000000000" pitchFamily="34" charset="-122"/>
              <a:ea typeface="思源黑体 CN Heavy" panose="020b0a00000000000000" pitchFamily="34" charset="-122"/>
            </a:endParaRP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3" grpId="0"/>
      <p:bldP spid="15" grpId="0"/>
      <p:bldP spid="17"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0" y="393700"/>
            <a:ext cx="5381625" cy="522288"/>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文言知识</a:t>
            </a:r>
          </a:p>
        </p:txBody>
      </p:sp>
      <p:graphicFrame>
        <p:nvGraphicFramePr>
          <p:cNvPr id="3" name="表格 2"/>
          <p:cNvGraphicFramePr>
            <a:graphicFrameLocks noGrp="1"/>
          </p:cNvGraphicFramePr>
          <p:nvPr>
            <p:custDataLst>
              <p:tags r:id="rId5"/>
            </p:custDataLst>
          </p:nvPr>
        </p:nvGraphicFramePr>
        <p:xfrm>
          <a:off x="482600" y="1320800"/>
          <a:ext cx="11214100" cy="4978399"/>
        </p:xfrm>
        <a:graphic>
          <a:graphicData uri="http://schemas.openxmlformats.org/drawingml/2006/table">
            <a:tbl>
              <a:tblPr firstRow="1" firstCol="1" bandRow="1">
                <a:tableStyleId>{5C22544A-7EE6-4342-B048-85BDC9FD1C3A}</a:tableStyleId>
              </a:tblPr>
              <a:tblGrid>
                <a:gridCol w="1038425">
                  <a:extLst>
                    <a:ext uri="{9D8B030D-6E8A-4147-A177-3AD203B41FA5}">
                      <a16:colId xmlns:a16="http://schemas.microsoft.com/office/drawing/2014/main" val="20000"/>
                    </a:ext>
                  </a:extLst>
                </a:gridCol>
                <a:gridCol w="4638475">
                  <a:extLst>
                    <a:ext uri="{9D8B030D-6E8A-4147-A177-3AD203B41FA5}">
                      <a16:colId xmlns:a16="http://schemas.microsoft.com/office/drawing/2014/main" val="20001"/>
                    </a:ext>
                  </a:extLst>
                </a:gridCol>
                <a:gridCol w="1498600">
                  <a:extLst>
                    <a:ext uri="{9D8B030D-6E8A-4147-A177-3AD203B41FA5}">
                      <a16:colId xmlns:a16="http://schemas.microsoft.com/office/drawing/2014/main" val="20002"/>
                    </a:ext>
                  </a:extLst>
                </a:gridCol>
                <a:gridCol w="4038600">
                  <a:extLst>
                    <a:ext uri="{9D8B030D-6E8A-4147-A177-3AD203B41FA5}">
                      <a16:colId xmlns:a16="http://schemas.microsoft.com/office/drawing/2014/main" val="20003"/>
                    </a:ext>
                  </a:extLst>
                </a:gridCol>
              </a:tblGrid>
              <a:tr h="1148624">
                <a:tc>
                  <a:txBody>
                    <a:bodyPr vert="horz" wrap="square"/>
                    <a:lstStyle/>
                    <a:p>
                      <a:pPr algn="ctr">
                        <a:lnSpc>
                          <a:spcPct val="115000"/>
                        </a:lnSpc>
                        <a:tabLst>
                          <a:tab pos="1188085"/>
                          <a:tab pos="2163445"/>
                          <a:tab pos="3142615"/>
                          <a:tab pos="4190365"/>
                        </a:tabLst>
                      </a:pPr>
                      <a:r>
                        <a:rPr lang="zh-CN" sz="2800">
                          <a:effectLst/>
                          <a:latin typeface="思源黑体 CN Heavy" panose="020b0a00000000000000" pitchFamily="34" charset="-122"/>
                          <a:ea typeface="思源黑体 CN Heavy" panose="020b0a00000000000000" pitchFamily="34" charset="-122"/>
                        </a:rPr>
                        <a:t>例词</a:t>
                      </a: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a:txBody>
                    <a:bodyPr vert="horz" wrap="square"/>
                    <a:lstStyle/>
                    <a:p>
                      <a:pPr algn="ctr">
                        <a:lnSpc>
                          <a:spcPct val="115000"/>
                        </a:lnSpc>
                        <a:tabLst>
                          <a:tab pos="1188085"/>
                          <a:tab pos="2163445"/>
                          <a:tab pos="3142615"/>
                          <a:tab pos="4190365"/>
                        </a:tabLst>
                      </a:pPr>
                      <a:r>
                        <a:rPr lang="zh-CN" sz="2800">
                          <a:effectLst/>
                          <a:latin typeface="思源黑体 CN Heavy" panose="020b0a00000000000000" pitchFamily="34" charset="-122"/>
                          <a:ea typeface="思源黑体 CN Heavy" panose="020b0a00000000000000" pitchFamily="34" charset="-122"/>
                        </a:rPr>
                        <a:t>例　句</a:t>
                      </a: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a:txBody>
                    <a:bodyPr vert="horz" wrap="square"/>
                    <a:lstStyle/>
                    <a:p>
                      <a:pPr algn="ctr">
                        <a:lnSpc>
                          <a:spcPct val="115000"/>
                        </a:lnSpc>
                        <a:tabLst>
                          <a:tab pos="1188085"/>
                          <a:tab pos="2163445"/>
                          <a:tab pos="3142615"/>
                          <a:tab pos="4190365"/>
                        </a:tabLst>
                      </a:pPr>
                      <a:r>
                        <a:rPr lang="zh-CN" sz="2800">
                          <a:effectLst/>
                          <a:latin typeface="思源黑体 CN Heavy" panose="020b0a00000000000000" pitchFamily="34" charset="-122"/>
                          <a:ea typeface="思源黑体 CN Heavy" panose="020b0a00000000000000" pitchFamily="34" charset="-122"/>
                        </a:rPr>
                        <a:t>古义</a:t>
                      </a: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a:txBody>
                    <a:bodyPr vert="horz" wrap="square"/>
                    <a:lstStyle/>
                    <a:p>
                      <a:pPr algn="ctr">
                        <a:lnSpc>
                          <a:spcPct val="115000"/>
                        </a:lnSpc>
                        <a:tabLst>
                          <a:tab pos="1188085"/>
                          <a:tab pos="2163445"/>
                          <a:tab pos="3142615"/>
                          <a:tab pos="4190365"/>
                        </a:tabLst>
                      </a:pPr>
                      <a:r>
                        <a:rPr lang="zh-CN" sz="2800">
                          <a:effectLst/>
                          <a:latin typeface="思源黑体 CN Heavy" panose="020b0a00000000000000" pitchFamily="34" charset="-122"/>
                          <a:ea typeface="思源黑体 CN Heavy" panose="020b0a00000000000000" pitchFamily="34" charset="-122"/>
                        </a:rPr>
                        <a:t>今义</a:t>
                      </a: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extLst>
                  <a:ext uri="{0D108BD9-81ED-4DB2-BD59-A6C34878D82A}">
                    <a16:rowId xmlns:a16="http://schemas.microsoft.com/office/drawing/2014/main" val="10000"/>
                  </a:ext>
                </a:extLst>
              </a:tr>
              <a:tr h="1260081">
                <a:tc>
                  <a:txBody>
                    <a:bodyPr vert="horz" wrap="square"/>
                    <a:lstStyle/>
                    <a:p>
                      <a:pPr algn="ctr">
                        <a:lnSpc>
                          <a:spcPct val="115000"/>
                        </a:lnSpc>
                        <a:tabLst>
                          <a:tab pos="1188085"/>
                          <a:tab pos="2163445"/>
                          <a:tab pos="3142615"/>
                          <a:tab pos="4190365"/>
                        </a:tabLst>
                      </a:pPr>
                      <a:r>
                        <a:rPr lang="zh-CN" sz="2800">
                          <a:effectLst/>
                          <a:latin typeface="思源黑体 CN Heavy" panose="020b0a00000000000000" pitchFamily="34" charset="-122"/>
                          <a:ea typeface="思源黑体 CN Heavy" panose="020b0a00000000000000" pitchFamily="34" charset="-122"/>
                        </a:rPr>
                        <a:t>明年</a:t>
                      </a: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65000"/>
                        <a:lumOff val="35000"/>
                      </a:schemeClr>
                    </a:solidFill>
                  </a:tcPr>
                </a:tc>
                <a:tc>
                  <a:txBody>
                    <a:bodyPr vert="horz" wrap="square"/>
                    <a:lstStyle/>
                    <a:p>
                      <a:pPr>
                        <a:lnSpc>
                          <a:spcPct val="115000"/>
                        </a:lnSpc>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c>
                  <a:txBody>
                    <a:bodyPr vert="horz" wrap="square"/>
                    <a:lstStyle/>
                    <a:p>
                      <a:pPr>
                        <a:lnSpc>
                          <a:spcPct val="115000"/>
                        </a:lnSpc>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c>
                  <a:txBody>
                    <a:bodyPr vert="horz" wrap="square"/>
                    <a:lstStyle/>
                    <a:p>
                      <a:pPr>
                        <a:lnSpc>
                          <a:spcPct val="115000"/>
                        </a:lnSpc>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extLst>
                  <a:ext uri="{0D108BD9-81ED-4DB2-BD59-A6C34878D82A}">
                    <a16:rowId xmlns:a16="http://schemas.microsoft.com/office/drawing/2014/main" val="10001"/>
                  </a:ext>
                </a:extLst>
              </a:tr>
              <a:tr h="1284847">
                <a:tc>
                  <a:txBody>
                    <a:bodyPr vert="horz" wrap="square"/>
                    <a:lstStyle/>
                    <a:p>
                      <a:pPr algn="ctr">
                        <a:lnSpc>
                          <a:spcPct val="115000"/>
                        </a:lnSpc>
                        <a:tabLst>
                          <a:tab pos="1188085"/>
                          <a:tab pos="2163445"/>
                          <a:tab pos="3142615"/>
                          <a:tab pos="4190365"/>
                        </a:tabLst>
                      </a:pPr>
                      <a:r>
                        <a:rPr lang="zh-CN" sz="2800">
                          <a:effectLst/>
                          <a:latin typeface="思源黑体 CN Heavy" panose="020b0a00000000000000" pitchFamily="34" charset="-122"/>
                          <a:ea typeface="思源黑体 CN Heavy" panose="020b0a00000000000000" pitchFamily="34" charset="-122"/>
                        </a:rPr>
                        <a:t>用事</a:t>
                      </a: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65000"/>
                        <a:lumOff val="35000"/>
                      </a:schemeClr>
                    </a:solidFill>
                  </a:tcPr>
                </a:tc>
                <a:tc>
                  <a:txBody>
                    <a:bodyPr vert="horz" wrap="square"/>
                    <a:lstStyle/>
                    <a:p>
                      <a:pPr>
                        <a:lnSpc>
                          <a:spcPct val="115000"/>
                        </a:lnSpc>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E75B6">
                        <a:alpha val="10196"/>
                      </a:srgbClr>
                    </a:solidFill>
                  </a:tcPr>
                </a:tc>
                <a:tc>
                  <a:txBody>
                    <a:bodyPr vert="horz" wrap="square"/>
                    <a:lstStyle/>
                    <a:p>
                      <a:pPr>
                        <a:lnSpc>
                          <a:spcPct val="115000"/>
                        </a:lnSpc>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E75B6">
                        <a:alpha val="10196"/>
                      </a:srgbClr>
                    </a:solidFill>
                  </a:tcPr>
                </a:tc>
                <a:tc>
                  <a:txBody>
                    <a:bodyPr vert="horz" wrap="square"/>
                    <a:lstStyle/>
                    <a:p>
                      <a:pPr>
                        <a:lnSpc>
                          <a:spcPct val="115000"/>
                        </a:lnSpc>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E75B6">
                        <a:alpha val="10196"/>
                      </a:srgbClr>
                    </a:solidFill>
                  </a:tcPr>
                </a:tc>
                <a:extLst>
                  <a:ext uri="{0D108BD9-81ED-4DB2-BD59-A6C34878D82A}">
                    <a16:rowId xmlns:a16="http://schemas.microsoft.com/office/drawing/2014/main" val="10002"/>
                  </a:ext>
                </a:extLst>
              </a:tr>
              <a:tr h="1284847">
                <a:tc>
                  <a:txBody>
                    <a:bodyPr vert="horz" wrap="square"/>
                    <a:lstStyle/>
                    <a:p>
                      <a:pPr algn="ctr">
                        <a:lnSpc>
                          <a:spcPct val="115000"/>
                        </a:lnSpc>
                        <a:tabLst>
                          <a:tab pos="1188085"/>
                          <a:tab pos="2163445"/>
                          <a:tab pos="3142615"/>
                          <a:tab pos="4190365"/>
                        </a:tabLst>
                      </a:pPr>
                      <a:r>
                        <a:rPr lang="zh-CN" sz="2800">
                          <a:effectLst/>
                          <a:latin typeface="思源黑体 CN Heavy" panose="020b0a00000000000000" pitchFamily="34" charset="-122"/>
                          <a:ea typeface="思源黑体 CN Heavy" panose="020b0a00000000000000" pitchFamily="34" charset="-122"/>
                        </a:rPr>
                        <a:t>诡辩</a:t>
                      </a: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65000"/>
                        <a:lumOff val="35000"/>
                      </a:schemeClr>
                    </a:solidFill>
                  </a:tcPr>
                </a:tc>
                <a:tc>
                  <a:txBody>
                    <a:bodyPr vert="horz" wrap="square"/>
                    <a:lstStyle/>
                    <a:p>
                      <a:pPr>
                        <a:lnSpc>
                          <a:spcPct val="115000"/>
                        </a:lnSpc>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c>
                  <a:txBody>
                    <a:bodyPr vert="horz" wrap="square"/>
                    <a:lstStyle/>
                    <a:p>
                      <a:pPr>
                        <a:lnSpc>
                          <a:spcPct val="115000"/>
                        </a:lnSpc>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c>
                  <a:txBody>
                    <a:bodyPr vert="horz" wrap="square"/>
                    <a:lstStyle/>
                    <a:p>
                      <a:pPr>
                        <a:lnSpc>
                          <a:spcPct val="115000"/>
                        </a:lnSpc>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extLst>
                  <a:ext uri="{0D108BD9-81ED-4DB2-BD59-A6C34878D82A}">
                    <a16:rowId xmlns:a16="http://schemas.microsoft.com/office/drawing/2014/main" val="10003"/>
                  </a:ext>
                </a:extLst>
              </a:tr>
            </a:tbl>
          </a:graphicData>
        </a:graphic>
      </p:graphicFrame>
      <p:sp>
        <p:nvSpPr>
          <p:cNvPr id="7" name="文本框 6"/>
          <p:cNvSpPr txBox="1"/>
          <p:nvPr>
            <p:custDataLst>
              <p:tags r:id="rId6"/>
            </p:custDataLst>
          </p:nvPr>
        </p:nvSpPr>
        <p:spPr>
          <a:xfrm>
            <a:off x="1637234" y="2904433"/>
            <a:ext cx="4503571" cy="571695"/>
          </a:xfrm>
          <a:prstGeom prst="rect">
            <a:avLst/>
          </a:prstGeom>
          <a:noFill/>
        </p:spPr>
        <p:txBody>
          <a:bodyPr wrap="square">
            <a:spAutoFit/>
          </a:bodyPr>
          <a:lstStyle/>
          <a:p>
            <a:pPr>
              <a:lnSpc>
                <a:spcPct val="115000"/>
              </a:lnSpc>
              <a:tabLst>
                <a:tab pos="1188085"/>
                <a:tab pos="2163445"/>
                <a:tab pos="3142615"/>
                <a:tab pos="4190365"/>
              </a:tabLst>
            </a:pPr>
            <a:r>
              <a:rPr lang="zh-CN" altLang="zh-CN" sz="2800" b="1">
                <a:solidFill>
                  <a:schemeClr val="accent5">
                    <a:lumMod val="75000"/>
                  </a:schemeClr>
                </a:solidFill>
                <a:effectLst/>
                <a:latin typeface="思源黑体 CN Heavy" panose="020b0a00000000000000" pitchFamily="34" charset="-122"/>
                <a:ea typeface="思源黑体 CN Heavy" panose="020b0a00000000000000" pitchFamily="34" charset="-122"/>
              </a:rPr>
              <a:t>明年</a:t>
            </a:r>
            <a:r>
              <a:rPr lang="zh-CN" altLang="en-US" sz="2800">
                <a:effectLst/>
                <a:latin typeface="思源黑体 CN Heavy" panose="020b0a00000000000000" pitchFamily="34" charset="-122"/>
                <a:ea typeface="思源黑体 CN Heavy" panose="020b0a00000000000000" pitchFamily="34" charset="-122"/>
              </a:rPr>
              <a:t>，</a:t>
            </a:r>
            <a:r>
              <a:rPr lang="zh-CN" altLang="zh-CN" sz="2800">
                <a:effectLst/>
                <a:latin typeface="思源黑体 CN Heavy" panose="020b0a00000000000000" pitchFamily="34" charset="-122"/>
                <a:ea typeface="思源黑体 CN Heavy" panose="020b0a00000000000000" pitchFamily="34" charset="-122"/>
              </a:rPr>
              <a:t>秦割汉中地与楚以和</a:t>
            </a:r>
            <a:endParaRPr lang="zh-CN" alt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p:txBody>
      </p:sp>
      <p:sp>
        <p:nvSpPr>
          <p:cNvPr id="8" name="文本框 7"/>
          <p:cNvSpPr txBox="1"/>
          <p:nvPr>
            <p:custDataLst>
              <p:tags r:id="rId7"/>
            </p:custDataLst>
          </p:nvPr>
        </p:nvSpPr>
        <p:spPr>
          <a:xfrm>
            <a:off x="1728463" y="4107065"/>
            <a:ext cx="4356100" cy="571695"/>
          </a:xfrm>
          <a:prstGeom prst="rect">
            <a:avLst/>
          </a:prstGeom>
          <a:noFill/>
        </p:spPr>
        <p:txBody>
          <a:bodyPr wrap="square">
            <a:spAutoFit/>
          </a:bodyPr>
          <a:lstStyle/>
          <a:p>
            <a:pPr>
              <a:lnSpc>
                <a:spcPct val="115000"/>
              </a:lnSpc>
              <a:tabLst>
                <a:tab pos="1188085"/>
                <a:tab pos="2163445"/>
                <a:tab pos="3142615"/>
                <a:tab pos="4190365"/>
              </a:tabLst>
            </a:pPr>
            <a:r>
              <a:rPr lang="zh-CN" altLang="en-US" sz="2800">
                <a:effectLst/>
                <a:latin typeface="思源黑体 CN Heavy" panose="020b0a00000000000000" pitchFamily="34" charset="-122"/>
                <a:ea typeface="思源黑体 CN Heavy" panose="020b0a00000000000000" pitchFamily="34" charset="-122"/>
              </a:rPr>
              <a:t>又因厚币</a:t>
            </a:r>
            <a:r>
              <a:rPr lang="zh-CN" altLang="en-US" sz="2800" b="1">
                <a:solidFill>
                  <a:schemeClr val="accent5">
                    <a:lumMod val="75000"/>
                  </a:schemeClr>
                </a:solidFill>
                <a:effectLst/>
                <a:latin typeface="思源黑体 CN Heavy" panose="020b0a00000000000000" pitchFamily="34" charset="-122"/>
                <a:ea typeface="思源黑体 CN Heavy" panose="020b0a00000000000000" pitchFamily="34" charset="-122"/>
              </a:rPr>
              <a:t>用事</a:t>
            </a:r>
            <a:r>
              <a:rPr lang="zh-CN" altLang="en-US" sz="2800">
                <a:effectLst/>
                <a:latin typeface="思源黑体 CN Heavy" panose="020b0a00000000000000" pitchFamily="34" charset="-122"/>
                <a:ea typeface="思源黑体 CN Heavy" panose="020b0a00000000000000" pitchFamily="34" charset="-122"/>
              </a:rPr>
              <a:t>者臣靳尚</a:t>
            </a:r>
          </a:p>
        </p:txBody>
      </p:sp>
      <p:sp>
        <p:nvSpPr>
          <p:cNvPr id="9" name="文本框 8"/>
          <p:cNvSpPr txBox="1"/>
          <p:nvPr>
            <p:custDataLst>
              <p:tags r:id="rId8"/>
            </p:custDataLst>
          </p:nvPr>
        </p:nvSpPr>
        <p:spPr>
          <a:xfrm>
            <a:off x="1543049" y="5402465"/>
            <a:ext cx="4464050" cy="571695"/>
          </a:xfrm>
          <a:prstGeom prst="rect">
            <a:avLst/>
          </a:prstGeom>
          <a:noFill/>
        </p:spPr>
        <p:txBody>
          <a:bodyPr wrap="square">
            <a:spAutoFit/>
          </a:bodyPr>
          <a:lstStyle/>
          <a:p>
            <a:pPr>
              <a:lnSpc>
                <a:spcPct val="115000"/>
              </a:lnSpc>
              <a:tabLst>
                <a:tab pos="1188085"/>
                <a:tab pos="2163445"/>
                <a:tab pos="3142615"/>
                <a:tab pos="4190365"/>
              </a:tabLst>
            </a:pPr>
            <a:r>
              <a:rPr lang="zh-CN" altLang="en-US" sz="2800">
                <a:effectLst/>
                <a:latin typeface="思源黑体 CN Heavy" panose="020b0a00000000000000" pitchFamily="34" charset="-122"/>
                <a:ea typeface="思源黑体 CN Heavy" panose="020b0a00000000000000" pitchFamily="34" charset="-122"/>
              </a:rPr>
              <a:t>而设</a:t>
            </a:r>
            <a:r>
              <a:rPr lang="zh-CN" altLang="en-US" sz="2800" b="1">
                <a:solidFill>
                  <a:schemeClr val="accent5">
                    <a:lumMod val="75000"/>
                  </a:schemeClr>
                </a:solidFill>
                <a:effectLst/>
                <a:latin typeface="思源黑体 CN Heavy" panose="020b0a00000000000000" pitchFamily="34" charset="-122"/>
                <a:ea typeface="思源黑体 CN Heavy" panose="020b0a00000000000000" pitchFamily="34" charset="-122"/>
              </a:rPr>
              <a:t>诡辩</a:t>
            </a:r>
            <a:r>
              <a:rPr lang="zh-CN" altLang="en-US" sz="2800">
                <a:effectLst/>
                <a:latin typeface="思源黑体 CN Heavy" panose="020b0a00000000000000" pitchFamily="34" charset="-122"/>
                <a:ea typeface="思源黑体 CN Heavy" panose="020b0a00000000000000" pitchFamily="34" charset="-122"/>
              </a:rPr>
              <a:t>于怀王之宠姬郑袖</a:t>
            </a:r>
          </a:p>
        </p:txBody>
      </p:sp>
      <p:sp>
        <p:nvSpPr>
          <p:cNvPr id="11" name="文本框 10"/>
          <p:cNvSpPr txBox="1"/>
          <p:nvPr>
            <p:custDataLst>
              <p:tags r:id="rId9"/>
            </p:custDataLst>
          </p:nvPr>
        </p:nvSpPr>
        <p:spPr>
          <a:xfrm>
            <a:off x="6237121" y="2901566"/>
            <a:ext cx="1268579" cy="587853"/>
          </a:xfrm>
          <a:prstGeom prst="rect">
            <a:avLst/>
          </a:prstGeom>
          <a:noFill/>
        </p:spPr>
        <p:txBody>
          <a:bodyPr wrap="square">
            <a:spAutoFit/>
          </a:bodyPr>
          <a:lstStyle/>
          <a:p>
            <a:pPr>
              <a:lnSpc>
                <a:spcPct val="115000"/>
              </a:lnSpc>
              <a:tabLst>
                <a:tab pos="1188085"/>
                <a:tab pos="2163445"/>
                <a:tab pos="3142615"/>
                <a:tab pos="4190365"/>
              </a:tabLst>
            </a:pPr>
            <a:r>
              <a:rPr lang="zh-CN" altLang="zh-CN" sz="2800" b="1">
                <a:solidFill>
                  <a:srgbClr val="2E75B6"/>
                </a:solidFill>
                <a:effectLst/>
                <a:latin typeface="思源黑体 CN Heavy" panose="020b0a00000000000000" pitchFamily="34" charset="-122"/>
                <a:ea typeface="思源黑体 CN Heavy" panose="020b0a00000000000000" pitchFamily="34" charset="-122"/>
              </a:rPr>
              <a:t>第二年</a:t>
            </a:r>
            <a:endParaRPr lang="zh-CN" altLang="zh-CN" sz="2800" b="1">
              <a:solidFill>
                <a:srgbClr val="2E75B6"/>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p:txBody>
      </p:sp>
      <p:sp>
        <p:nvSpPr>
          <p:cNvPr id="12" name="文本框 11"/>
          <p:cNvSpPr txBox="1"/>
          <p:nvPr>
            <p:custDataLst>
              <p:tags r:id="rId10"/>
            </p:custDataLst>
          </p:nvPr>
        </p:nvSpPr>
        <p:spPr>
          <a:xfrm>
            <a:off x="6237121" y="4107065"/>
            <a:ext cx="1268579" cy="587853"/>
          </a:xfrm>
          <a:prstGeom prst="rect">
            <a:avLst/>
          </a:prstGeom>
          <a:noFill/>
        </p:spPr>
        <p:txBody>
          <a:bodyPr wrap="square">
            <a:spAutoFit/>
          </a:bodyPr>
          <a:lstStyle/>
          <a:p>
            <a:pPr algn="ctr">
              <a:lnSpc>
                <a:spcPct val="115000"/>
              </a:lnSpc>
              <a:tabLst>
                <a:tab pos="1188085"/>
                <a:tab pos="2163445"/>
                <a:tab pos="3142615"/>
                <a:tab pos="4190365"/>
              </a:tabLst>
            </a:pPr>
            <a:r>
              <a:rPr lang="zh-CN" altLang="en-US" sz="2800" b="1">
                <a:solidFill>
                  <a:srgbClr val="2E75B6"/>
                </a:solidFill>
                <a:effectLst/>
                <a:latin typeface="思源黑体 CN Heavy" panose="020b0a00000000000000" pitchFamily="34" charset="-122"/>
                <a:ea typeface="思源黑体 CN Heavy" panose="020b0a00000000000000" pitchFamily="34" charset="-122"/>
              </a:rPr>
              <a:t>当权</a:t>
            </a:r>
          </a:p>
        </p:txBody>
      </p:sp>
      <p:sp>
        <p:nvSpPr>
          <p:cNvPr id="13" name="文本框 12"/>
          <p:cNvSpPr txBox="1"/>
          <p:nvPr>
            <p:custDataLst>
              <p:tags r:id="rId11"/>
            </p:custDataLst>
          </p:nvPr>
        </p:nvSpPr>
        <p:spPr>
          <a:xfrm>
            <a:off x="6237121" y="5402465"/>
            <a:ext cx="1268579" cy="587853"/>
          </a:xfrm>
          <a:prstGeom prst="rect">
            <a:avLst/>
          </a:prstGeom>
          <a:noFill/>
        </p:spPr>
        <p:txBody>
          <a:bodyPr wrap="square">
            <a:spAutoFit/>
          </a:bodyPr>
          <a:lstStyle/>
          <a:p>
            <a:pPr algn="ctr">
              <a:lnSpc>
                <a:spcPct val="115000"/>
              </a:lnSpc>
              <a:tabLst>
                <a:tab pos="1188085"/>
                <a:tab pos="2163445"/>
                <a:tab pos="3142615"/>
                <a:tab pos="4190365"/>
              </a:tabLst>
            </a:pPr>
            <a:r>
              <a:rPr lang="zh-CN" altLang="en-US" sz="2800" b="1">
                <a:solidFill>
                  <a:srgbClr val="2E75B6"/>
                </a:solidFill>
                <a:effectLst/>
                <a:latin typeface="思源黑体 CN Heavy" panose="020b0a00000000000000" pitchFamily="34" charset="-122"/>
                <a:ea typeface="思源黑体 CN Heavy" panose="020b0a00000000000000" pitchFamily="34" charset="-122"/>
              </a:rPr>
              <a:t>假话</a:t>
            </a:r>
          </a:p>
        </p:txBody>
      </p:sp>
      <p:sp>
        <p:nvSpPr>
          <p:cNvPr id="15" name="文本框 14"/>
          <p:cNvSpPr txBox="1"/>
          <p:nvPr>
            <p:custDataLst>
              <p:tags r:id="rId12"/>
            </p:custDataLst>
          </p:nvPr>
        </p:nvSpPr>
        <p:spPr>
          <a:xfrm>
            <a:off x="7698331" y="2901566"/>
            <a:ext cx="3198269" cy="587853"/>
          </a:xfrm>
          <a:prstGeom prst="rect">
            <a:avLst/>
          </a:prstGeom>
          <a:noFill/>
        </p:spPr>
        <p:txBody>
          <a:bodyPr wrap="square">
            <a:spAutoFit/>
          </a:bodyPr>
          <a:lstStyle/>
          <a:p>
            <a:pPr>
              <a:lnSpc>
                <a:spcPct val="115000"/>
              </a:lnSpc>
              <a:tabLst>
                <a:tab pos="1188085"/>
                <a:tab pos="2163445"/>
                <a:tab pos="3142615"/>
                <a:tab pos="4190365"/>
              </a:tabLst>
            </a:pPr>
            <a:r>
              <a:rPr lang="zh-CN" altLang="en-US" sz="2800" b="1">
                <a:solidFill>
                  <a:srgbClr val="2E75B6"/>
                </a:solidFill>
                <a:effectLst/>
                <a:latin typeface="思源黑体 CN Heavy" panose="020b0a00000000000000" pitchFamily="34" charset="-122"/>
                <a:ea typeface="思源黑体 CN Heavy" panose="020b0a00000000000000" pitchFamily="34" charset="-122"/>
              </a:rPr>
              <a:t>今年的下一年</a:t>
            </a:r>
          </a:p>
        </p:txBody>
      </p:sp>
      <p:sp>
        <p:nvSpPr>
          <p:cNvPr id="16" name="文本框 15"/>
          <p:cNvSpPr txBox="1"/>
          <p:nvPr>
            <p:custDataLst>
              <p:tags r:id="rId13"/>
            </p:custDataLst>
          </p:nvPr>
        </p:nvSpPr>
        <p:spPr>
          <a:xfrm>
            <a:off x="7698331" y="4116898"/>
            <a:ext cx="3977732" cy="587853"/>
          </a:xfrm>
          <a:prstGeom prst="rect">
            <a:avLst/>
          </a:prstGeom>
          <a:noFill/>
        </p:spPr>
        <p:txBody>
          <a:bodyPr wrap="square">
            <a:spAutoFit/>
          </a:bodyPr>
          <a:lstStyle/>
          <a:p>
            <a:pPr>
              <a:lnSpc>
                <a:spcPct val="115000"/>
              </a:lnSpc>
              <a:tabLst>
                <a:tab pos="1188085"/>
                <a:tab pos="2163445"/>
                <a:tab pos="3142615"/>
                <a:tab pos="4190365"/>
              </a:tabLst>
            </a:pPr>
            <a:r>
              <a:rPr lang="en-US" altLang="zh-CN" sz="2800" b="1">
                <a:solidFill>
                  <a:srgbClr val="2E75B6"/>
                </a:solidFill>
                <a:effectLst/>
                <a:latin typeface="思源黑体 CN Heavy" panose="020b0a00000000000000" pitchFamily="34" charset="-122"/>
                <a:ea typeface="思源黑体 CN Heavy" panose="020b0a00000000000000" pitchFamily="34" charset="-122"/>
              </a:rPr>
              <a:t>(</a:t>
            </a:r>
            <a:r>
              <a:rPr lang="zh-CN" altLang="en-US" sz="2800" b="1">
                <a:solidFill>
                  <a:srgbClr val="2E75B6"/>
                </a:solidFill>
                <a:effectLst/>
                <a:latin typeface="思源黑体 CN Heavy" panose="020b0a00000000000000" pitchFamily="34" charset="-122"/>
                <a:ea typeface="思源黑体 CN Heavy" panose="020b0a00000000000000" pitchFamily="34" charset="-122"/>
              </a:rPr>
              <a:t>凭感情、意气等</a:t>
            </a:r>
            <a:r>
              <a:rPr lang="en-US" altLang="zh-CN" sz="2800" b="1">
                <a:solidFill>
                  <a:srgbClr val="2E75B6"/>
                </a:solidFill>
                <a:effectLst/>
                <a:latin typeface="思源黑体 CN Heavy" panose="020b0a00000000000000" pitchFamily="34" charset="-122"/>
                <a:ea typeface="思源黑体 CN Heavy" panose="020b0a00000000000000" pitchFamily="34" charset="-122"/>
              </a:rPr>
              <a:t>)</a:t>
            </a:r>
            <a:r>
              <a:rPr lang="zh-CN" altLang="en-US" sz="2800" b="1">
                <a:solidFill>
                  <a:srgbClr val="2E75B6"/>
                </a:solidFill>
                <a:effectLst/>
                <a:latin typeface="思源黑体 CN Heavy" panose="020b0a00000000000000" pitchFamily="34" charset="-122"/>
                <a:ea typeface="思源黑体 CN Heavy" panose="020b0a00000000000000" pitchFamily="34" charset="-122"/>
              </a:rPr>
              <a:t>行事</a:t>
            </a:r>
          </a:p>
        </p:txBody>
      </p:sp>
      <p:sp>
        <p:nvSpPr>
          <p:cNvPr id="17" name="文本框 16"/>
          <p:cNvSpPr txBox="1"/>
          <p:nvPr>
            <p:custDataLst>
              <p:tags r:id="rId14"/>
            </p:custDataLst>
          </p:nvPr>
        </p:nvSpPr>
        <p:spPr>
          <a:xfrm>
            <a:off x="7698331" y="5402465"/>
            <a:ext cx="3977732" cy="587853"/>
          </a:xfrm>
          <a:prstGeom prst="rect">
            <a:avLst/>
          </a:prstGeom>
          <a:noFill/>
        </p:spPr>
        <p:txBody>
          <a:bodyPr wrap="square">
            <a:spAutoFit/>
          </a:bodyPr>
          <a:lstStyle/>
          <a:p>
            <a:pPr>
              <a:lnSpc>
                <a:spcPct val="115000"/>
              </a:lnSpc>
              <a:tabLst>
                <a:tab pos="1188085"/>
                <a:tab pos="2163445"/>
                <a:tab pos="3142615"/>
                <a:tab pos="4190365"/>
              </a:tabLst>
            </a:pPr>
            <a:r>
              <a:rPr lang="zh-CN" altLang="en-US" sz="2800" b="1">
                <a:solidFill>
                  <a:srgbClr val="2E75B6"/>
                </a:solidFill>
                <a:effectLst/>
                <a:latin typeface="思源黑体 CN Heavy" panose="020b0a00000000000000" pitchFamily="34" charset="-122"/>
                <a:ea typeface="思源黑体 CN Heavy" panose="020b0a00000000000000" pitchFamily="34" charset="-122"/>
              </a:rPr>
              <a:t>无理狡辩</a:t>
            </a:r>
          </a:p>
        </p:txBody>
      </p:sp>
      <p:sp>
        <p:nvSpPr>
          <p:cNvPr id="18" name="文本框 17"/>
          <p:cNvSpPr txBox="1"/>
          <p:nvPr>
            <p:custDataLst>
              <p:tags r:id="rId15"/>
            </p:custDataLst>
          </p:nvPr>
        </p:nvSpPr>
        <p:spPr>
          <a:xfrm>
            <a:off x="5600700" y="406400"/>
            <a:ext cx="6096000" cy="584775"/>
          </a:xfrm>
          <a:prstGeom prst="rect">
            <a:avLst/>
          </a:prstGeom>
          <a:noFill/>
        </p:spPr>
        <p:txBody>
          <a:bodyPr wrap="square">
            <a:spAutoFit/>
          </a:bodyPr>
          <a:lstStyle/>
          <a:p>
            <a:pPr algn="r"/>
            <a:r>
              <a:rPr lang="zh-CN" altLang="en-US" sz="3200" b="1">
                <a:solidFill>
                  <a:schemeClr val="accent5">
                    <a:lumMod val="75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古今异义</a:t>
            </a:r>
            <a:endParaRPr lang="zh-CN" altLang="en-US" sz="3200" b="1">
              <a:solidFill>
                <a:schemeClr val="accent5">
                  <a:lumMod val="75000"/>
                </a:schemeClr>
              </a:solidFill>
              <a:latin typeface="思源黑体 CN Heavy" panose="020b0a00000000000000" pitchFamily="34" charset="-122"/>
              <a:ea typeface="思源黑体 CN Heavy" panose="020b0a00000000000000" pitchFamily="34" charset="-122"/>
            </a:endParaRP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6" grpId="0"/>
      <p:bldP spid="17"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708025" y="345279"/>
            <a:ext cx="5381625" cy="522288"/>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文言知识</a:t>
            </a:r>
          </a:p>
        </p:txBody>
      </p:sp>
      <p:graphicFrame>
        <p:nvGraphicFramePr>
          <p:cNvPr id="3" name="表格 2"/>
          <p:cNvGraphicFramePr>
            <a:graphicFrameLocks noGrp="1"/>
          </p:cNvGraphicFramePr>
          <p:nvPr>
            <p:custDataLst>
              <p:tags r:id="rId5"/>
            </p:custDataLst>
          </p:nvPr>
        </p:nvGraphicFramePr>
        <p:xfrm>
          <a:off x="482600" y="1320800"/>
          <a:ext cx="11214100" cy="4978399"/>
        </p:xfrm>
        <a:graphic>
          <a:graphicData uri="http://schemas.openxmlformats.org/drawingml/2006/table">
            <a:tbl>
              <a:tblPr firstRow="1" firstCol="1" bandRow="1">
                <a:tableStyleId>{5C22544A-7EE6-4342-B048-85BDC9FD1C3A}</a:tableStyleId>
              </a:tblPr>
              <a:tblGrid>
                <a:gridCol w="1038425">
                  <a:extLst>
                    <a:ext uri="{9D8B030D-6E8A-4147-A177-3AD203B41FA5}">
                      <a16:colId xmlns:a16="http://schemas.microsoft.com/office/drawing/2014/main" val="20000"/>
                    </a:ext>
                  </a:extLst>
                </a:gridCol>
                <a:gridCol w="4154061">
                  <a:extLst>
                    <a:ext uri="{9D8B030D-6E8A-4147-A177-3AD203B41FA5}">
                      <a16:colId xmlns:a16="http://schemas.microsoft.com/office/drawing/2014/main" val="20001"/>
                    </a:ext>
                  </a:extLst>
                </a:gridCol>
                <a:gridCol w="1335314">
                  <a:extLst>
                    <a:ext uri="{9D8B030D-6E8A-4147-A177-3AD203B41FA5}">
                      <a16:colId xmlns:a16="http://schemas.microsoft.com/office/drawing/2014/main" val="20002"/>
                    </a:ext>
                  </a:extLst>
                </a:gridCol>
                <a:gridCol w="4686300">
                  <a:extLst>
                    <a:ext uri="{9D8B030D-6E8A-4147-A177-3AD203B41FA5}">
                      <a16:colId xmlns:a16="http://schemas.microsoft.com/office/drawing/2014/main" val="20003"/>
                    </a:ext>
                  </a:extLst>
                </a:gridCol>
              </a:tblGrid>
              <a:tr h="1148624">
                <a:tc>
                  <a:txBody>
                    <a:bodyPr vert="horz" wrap="square"/>
                    <a:lstStyle/>
                    <a:p>
                      <a:pPr algn="ctr">
                        <a:lnSpc>
                          <a:spcPct val="115000"/>
                        </a:lnSpc>
                        <a:tabLst>
                          <a:tab pos="1188085"/>
                          <a:tab pos="2163445"/>
                          <a:tab pos="3142615"/>
                          <a:tab pos="4190365"/>
                        </a:tabLst>
                      </a:pPr>
                      <a:r>
                        <a:rPr lang="zh-CN" sz="2800">
                          <a:effectLst/>
                          <a:latin typeface="思源黑体 CN Heavy" panose="020b0a00000000000000" pitchFamily="34" charset="-122"/>
                          <a:ea typeface="思源黑体 CN Heavy" panose="020b0a00000000000000" pitchFamily="34" charset="-122"/>
                        </a:rPr>
                        <a:t>例词</a:t>
                      </a: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a:txBody>
                    <a:bodyPr vert="horz" wrap="square"/>
                    <a:lstStyle/>
                    <a:p>
                      <a:pPr algn="ctr">
                        <a:lnSpc>
                          <a:spcPct val="115000"/>
                        </a:lnSpc>
                        <a:tabLst>
                          <a:tab pos="1188085"/>
                          <a:tab pos="2163445"/>
                          <a:tab pos="3142615"/>
                          <a:tab pos="4190365"/>
                        </a:tabLst>
                      </a:pPr>
                      <a:r>
                        <a:rPr lang="zh-CN" sz="2800">
                          <a:effectLst/>
                          <a:latin typeface="思源黑体 CN Heavy" panose="020b0a00000000000000" pitchFamily="34" charset="-122"/>
                          <a:ea typeface="思源黑体 CN Heavy" panose="020b0a00000000000000" pitchFamily="34" charset="-122"/>
                        </a:rPr>
                        <a:t>例　句</a:t>
                      </a: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a:txBody>
                    <a:bodyPr vert="horz" wrap="square"/>
                    <a:lstStyle/>
                    <a:p>
                      <a:pPr algn="ctr">
                        <a:lnSpc>
                          <a:spcPct val="115000"/>
                        </a:lnSpc>
                        <a:tabLst>
                          <a:tab pos="1188085"/>
                          <a:tab pos="2163445"/>
                          <a:tab pos="3142615"/>
                          <a:tab pos="4190365"/>
                        </a:tabLst>
                      </a:pPr>
                      <a:r>
                        <a:rPr lang="zh-CN" sz="2800">
                          <a:effectLst/>
                          <a:latin typeface="思源黑体 CN Heavy" panose="020b0a00000000000000" pitchFamily="34" charset="-122"/>
                          <a:ea typeface="思源黑体 CN Heavy" panose="020b0a00000000000000" pitchFamily="34" charset="-122"/>
                        </a:rPr>
                        <a:t>古义</a:t>
                      </a: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a:txBody>
                    <a:bodyPr vert="horz" wrap="square"/>
                    <a:lstStyle/>
                    <a:p>
                      <a:pPr algn="ctr">
                        <a:lnSpc>
                          <a:spcPct val="115000"/>
                        </a:lnSpc>
                        <a:tabLst>
                          <a:tab pos="1188085"/>
                          <a:tab pos="2163445"/>
                          <a:tab pos="3142615"/>
                          <a:tab pos="4190365"/>
                        </a:tabLst>
                      </a:pPr>
                      <a:r>
                        <a:rPr lang="zh-CN" sz="2800">
                          <a:effectLst/>
                          <a:latin typeface="思源黑体 CN Heavy" panose="020b0a00000000000000" pitchFamily="34" charset="-122"/>
                          <a:ea typeface="思源黑体 CN Heavy" panose="020b0a00000000000000" pitchFamily="34" charset="-122"/>
                        </a:rPr>
                        <a:t>今义</a:t>
                      </a: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extLst>
                  <a:ext uri="{0D108BD9-81ED-4DB2-BD59-A6C34878D82A}">
                    <a16:rowId xmlns:a16="http://schemas.microsoft.com/office/drawing/2014/main" val="10000"/>
                  </a:ext>
                </a:extLst>
              </a:tr>
              <a:tr h="1260081">
                <a:tc>
                  <a:txBody>
                    <a:bodyPr vert="horz" wrap="square"/>
                    <a:lstStyle/>
                    <a:p>
                      <a:pPr algn="ctr">
                        <a:lnSpc>
                          <a:spcPct val="115000"/>
                        </a:lnSpc>
                        <a:tabLst>
                          <a:tab pos="1188085"/>
                          <a:tab pos="2163445"/>
                          <a:tab pos="3142615"/>
                          <a:tab pos="4190365"/>
                        </a:tabLst>
                      </a:pPr>
                      <a:r>
                        <a:rPr lang="zh-CN" altLang="en-US" sz="2800">
                          <a:effectLst/>
                          <a:latin typeface="思源黑体 CN Heavy" panose="020b0a00000000000000" pitchFamily="34" charset="-122"/>
                          <a:ea typeface="思源黑体 CN Heavy" panose="020b0a00000000000000" pitchFamily="34" charset="-122"/>
                        </a:rPr>
                        <a:t>颜色</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65000"/>
                        <a:lumOff val="35000"/>
                      </a:schemeClr>
                    </a:solidFill>
                  </a:tcPr>
                </a:tc>
                <a:tc>
                  <a:txBody>
                    <a:bodyPr vert="horz" wrap="square"/>
                    <a:lstStyle/>
                    <a:p>
                      <a:pPr>
                        <a:lnSpc>
                          <a:spcPct val="115000"/>
                        </a:lnSpc>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c>
                  <a:txBody>
                    <a:bodyPr vert="horz" wrap="square"/>
                    <a:lstStyle/>
                    <a:p>
                      <a:pPr>
                        <a:lnSpc>
                          <a:spcPct val="115000"/>
                        </a:lnSpc>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c>
                  <a:txBody>
                    <a:bodyPr vert="horz" wrap="square"/>
                    <a:lstStyle/>
                    <a:p>
                      <a:pPr>
                        <a:lnSpc>
                          <a:spcPct val="115000"/>
                        </a:lnSpc>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extLst>
                  <a:ext uri="{0D108BD9-81ED-4DB2-BD59-A6C34878D82A}">
                    <a16:rowId xmlns:a16="http://schemas.microsoft.com/office/drawing/2014/main" val="10001"/>
                  </a:ext>
                </a:extLst>
              </a:tr>
              <a:tr h="1284847">
                <a:tc>
                  <a:txBody>
                    <a:bodyPr vert="horz" wrap="square"/>
                    <a:lstStyle/>
                    <a:p>
                      <a:pPr algn="ctr">
                        <a:lnSpc>
                          <a:spcPct val="115000"/>
                        </a:lnSpc>
                        <a:tabLst>
                          <a:tab pos="1188085"/>
                          <a:tab pos="2163445"/>
                          <a:tab pos="3142615"/>
                          <a:tab pos="4190365"/>
                        </a:tabLst>
                      </a:pPr>
                      <a:r>
                        <a:rPr lang="zh-CN" altLang="en-US" sz="2800">
                          <a:effectLst/>
                          <a:latin typeface="思源黑体 CN Heavy" panose="020b0a00000000000000" pitchFamily="34" charset="-122"/>
                          <a:ea typeface="思源黑体 CN Heavy" panose="020b0a00000000000000" pitchFamily="34" charset="-122"/>
                        </a:rPr>
                        <a:t>形容</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65000"/>
                        <a:lumOff val="35000"/>
                      </a:schemeClr>
                    </a:solidFill>
                  </a:tcPr>
                </a:tc>
                <a:tc>
                  <a:txBody>
                    <a:bodyPr vert="horz" wrap="square"/>
                    <a:lstStyle/>
                    <a:p>
                      <a:pPr>
                        <a:lnSpc>
                          <a:spcPct val="115000"/>
                        </a:lnSpc>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E75B6">
                        <a:alpha val="10196"/>
                      </a:srgbClr>
                    </a:solidFill>
                  </a:tcPr>
                </a:tc>
                <a:tc>
                  <a:txBody>
                    <a:bodyPr vert="horz" wrap="square"/>
                    <a:lstStyle/>
                    <a:p>
                      <a:pPr>
                        <a:lnSpc>
                          <a:spcPct val="115000"/>
                        </a:lnSpc>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E75B6">
                        <a:alpha val="10196"/>
                      </a:srgbClr>
                    </a:solidFill>
                  </a:tcPr>
                </a:tc>
                <a:tc>
                  <a:txBody>
                    <a:bodyPr vert="horz" wrap="square"/>
                    <a:lstStyle/>
                    <a:p>
                      <a:pPr>
                        <a:lnSpc>
                          <a:spcPct val="115000"/>
                        </a:lnSpc>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E75B6">
                        <a:alpha val="10196"/>
                      </a:srgbClr>
                    </a:solidFill>
                  </a:tcPr>
                </a:tc>
                <a:extLst>
                  <a:ext uri="{0D108BD9-81ED-4DB2-BD59-A6C34878D82A}">
                    <a16:rowId xmlns:a16="http://schemas.microsoft.com/office/drawing/2014/main" val="10002"/>
                  </a:ext>
                </a:extLst>
              </a:tr>
              <a:tr h="1284847">
                <a:tc>
                  <a:txBody>
                    <a:bodyPr vert="horz" wrap="square"/>
                    <a:lstStyle/>
                    <a:p>
                      <a:pPr algn="ctr">
                        <a:lnSpc>
                          <a:spcPct val="115000"/>
                        </a:lnSpc>
                        <a:tabLst>
                          <a:tab pos="1188085"/>
                          <a:tab pos="2163445"/>
                          <a:tab pos="3142615"/>
                          <a:tab pos="4190365"/>
                        </a:tabLst>
                      </a:pPr>
                      <a:r>
                        <a:rPr lang="zh-CN" altLang="en-US" sz="2800">
                          <a:effectLst/>
                          <a:latin typeface="思源黑体 CN Heavy" panose="020b0a00000000000000" pitchFamily="34" charset="-122"/>
                          <a:ea typeface="思源黑体 CN Heavy" panose="020b0a00000000000000" pitchFamily="34" charset="-122"/>
                        </a:rPr>
                        <a:t>从容</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65000"/>
                        <a:lumOff val="35000"/>
                      </a:schemeClr>
                    </a:solidFill>
                  </a:tcPr>
                </a:tc>
                <a:tc>
                  <a:txBody>
                    <a:bodyPr vert="horz" wrap="square"/>
                    <a:lstStyle/>
                    <a:p>
                      <a:pPr>
                        <a:lnSpc>
                          <a:spcPct val="115000"/>
                        </a:lnSpc>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c>
                  <a:txBody>
                    <a:bodyPr vert="horz" wrap="square"/>
                    <a:lstStyle/>
                    <a:p>
                      <a:pPr>
                        <a:lnSpc>
                          <a:spcPct val="115000"/>
                        </a:lnSpc>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c>
                  <a:txBody>
                    <a:bodyPr vert="horz" wrap="square"/>
                    <a:lstStyle/>
                    <a:p>
                      <a:pPr>
                        <a:lnSpc>
                          <a:spcPct val="115000"/>
                        </a:lnSpc>
                        <a:tabLst>
                          <a:tab pos="1188085"/>
                          <a:tab pos="2163445"/>
                          <a:tab pos="3142615"/>
                          <a:tab pos="4190365"/>
                        </a:tabLst>
                      </a:pPr>
                      <a:endParaRPr lang="zh-CN" sz="2800">
                        <a:solidFill>
                          <a:srgbClr val="000000"/>
                        </a:solidFill>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extLst>
                  <a:ext uri="{0D108BD9-81ED-4DB2-BD59-A6C34878D82A}">
                    <a16:rowId xmlns:a16="http://schemas.microsoft.com/office/drawing/2014/main" val="10003"/>
                  </a:ext>
                </a:extLst>
              </a:tr>
            </a:tbl>
          </a:graphicData>
        </a:graphic>
      </p:graphicFrame>
      <p:sp>
        <p:nvSpPr>
          <p:cNvPr id="7" name="文本框 6"/>
          <p:cNvSpPr txBox="1"/>
          <p:nvPr>
            <p:custDataLst>
              <p:tags r:id="rId6"/>
            </p:custDataLst>
          </p:nvPr>
        </p:nvSpPr>
        <p:spPr>
          <a:xfrm>
            <a:off x="1650999" y="2904433"/>
            <a:ext cx="4356100" cy="571695"/>
          </a:xfrm>
          <a:prstGeom prst="rect">
            <a:avLst/>
          </a:prstGeom>
          <a:noFill/>
        </p:spPr>
        <p:txBody>
          <a:bodyPr wrap="square">
            <a:spAutoFit/>
          </a:bodyPr>
          <a:lstStyle/>
          <a:p>
            <a:pPr>
              <a:lnSpc>
                <a:spcPct val="115000"/>
              </a:lnSpc>
              <a:tabLst>
                <a:tab pos="1188085"/>
                <a:tab pos="2163445"/>
                <a:tab pos="3142615"/>
                <a:tab pos="4190365"/>
              </a:tabLst>
            </a:pPr>
            <a:r>
              <a:rPr lang="zh-CN" altLang="en-US" sz="2800" b="1">
                <a:solidFill>
                  <a:schemeClr val="accent5">
                    <a:lumMod val="75000"/>
                  </a:schemeClr>
                </a:solidFill>
                <a:effectLst/>
                <a:latin typeface="思源黑体 CN Heavy" panose="020b0a00000000000000" pitchFamily="34" charset="-122"/>
                <a:ea typeface="思源黑体 CN Heavy" panose="020b0a00000000000000" pitchFamily="34" charset="-122"/>
              </a:rPr>
              <a:t>颜色</a:t>
            </a:r>
            <a:r>
              <a:rPr lang="zh-CN" altLang="en-US" sz="2800">
                <a:effectLst/>
                <a:latin typeface="思源黑体 CN Heavy" panose="020b0a00000000000000" pitchFamily="34" charset="-122"/>
                <a:ea typeface="思源黑体 CN Heavy" panose="020b0a00000000000000" pitchFamily="34" charset="-122"/>
              </a:rPr>
              <a:t>憔悴</a:t>
            </a:r>
          </a:p>
        </p:txBody>
      </p:sp>
      <p:sp>
        <p:nvSpPr>
          <p:cNvPr id="8" name="文本框 7"/>
          <p:cNvSpPr txBox="1"/>
          <p:nvPr>
            <p:custDataLst>
              <p:tags r:id="rId7"/>
            </p:custDataLst>
          </p:nvPr>
        </p:nvSpPr>
        <p:spPr>
          <a:xfrm>
            <a:off x="1650999" y="4107065"/>
            <a:ext cx="4356100" cy="571695"/>
          </a:xfrm>
          <a:prstGeom prst="rect">
            <a:avLst/>
          </a:prstGeom>
          <a:noFill/>
        </p:spPr>
        <p:txBody>
          <a:bodyPr wrap="square">
            <a:spAutoFit/>
          </a:bodyPr>
          <a:lstStyle/>
          <a:p>
            <a:pPr>
              <a:lnSpc>
                <a:spcPct val="115000"/>
              </a:lnSpc>
              <a:tabLst>
                <a:tab pos="1188085"/>
                <a:tab pos="2163445"/>
                <a:tab pos="3142615"/>
                <a:tab pos="4190365"/>
              </a:tabLst>
            </a:pPr>
            <a:r>
              <a:rPr lang="zh-CN" altLang="en-US" sz="2800" b="1">
                <a:solidFill>
                  <a:schemeClr val="accent5">
                    <a:lumMod val="75000"/>
                  </a:schemeClr>
                </a:solidFill>
                <a:effectLst/>
                <a:latin typeface="思源黑体 CN Heavy" panose="020b0a00000000000000" pitchFamily="34" charset="-122"/>
                <a:ea typeface="思源黑体 CN Heavy" panose="020b0a00000000000000" pitchFamily="34" charset="-122"/>
              </a:rPr>
              <a:t>形容</a:t>
            </a:r>
            <a:r>
              <a:rPr lang="zh-CN" altLang="en-US" sz="2800">
                <a:effectLst/>
                <a:latin typeface="思源黑体 CN Heavy" panose="020b0a00000000000000" pitchFamily="34" charset="-122"/>
                <a:ea typeface="思源黑体 CN Heavy" panose="020b0a00000000000000" pitchFamily="34" charset="-122"/>
              </a:rPr>
              <a:t>枯槁</a:t>
            </a:r>
          </a:p>
        </p:txBody>
      </p:sp>
      <p:sp>
        <p:nvSpPr>
          <p:cNvPr id="9" name="文本框 8"/>
          <p:cNvSpPr txBox="1"/>
          <p:nvPr>
            <p:custDataLst>
              <p:tags r:id="rId8"/>
            </p:custDataLst>
          </p:nvPr>
        </p:nvSpPr>
        <p:spPr>
          <a:xfrm>
            <a:off x="1650999" y="5154704"/>
            <a:ext cx="3806372" cy="1052660"/>
          </a:xfrm>
          <a:prstGeom prst="rect">
            <a:avLst/>
          </a:prstGeom>
          <a:noFill/>
        </p:spPr>
        <p:txBody>
          <a:bodyPr wrap="square">
            <a:spAutoFit/>
          </a:bodyPr>
          <a:lstStyle/>
          <a:p>
            <a:pPr>
              <a:lnSpc>
                <a:spcPct val="115000"/>
              </a:lnSpc>
              <a:tabLst>
                <a:tab pos="1188085"/>
                <a:tab pos="2163445"/>
                <a:tab pos="3142615"/>
                <a:tab pos="4190365"/>
              </a:tabLst>
            </a:pPr>
            <a:r>
              <a:rPr lang="zh-CN" altLang="en-US" sz="2800">
                <a:effectLst/>
                <a:latin typeface="思源黑体 CN Heavy" panose="020b0a00000000000000" pitchFamily="34" charset="-122"/>
                <a:ea typeface="思源黑体 CN Heavy" panose="020b0a00000000000000" pitchFamily="34" charset="-122"/>
              </a:rPr>
              <a:t>然皆祖屈原之</a:t>
            </a:r>
            <a:r>
              <a:rPr lang="zh-CN" altLang="en-US" sz="2800" b="1">
                <a:solidFill>
                  <a:schemeClr val="accent5">
                    <a:lumMod val="75000"/>
                  </a:schemeClr>
                </a:solidFill>
                <a:effectLst/>
                <a:latin typeface="思源黑体 CN Heavy" panose="020b0a00000000000000" pitchFamily="34" charset="-122"/>
                <a:ea typeface="思源黑体 CN Heavy" panose="020b0a00000000000000" pitchFamily="34" charset="-122"/>
              </a:rPr>
              <a:t>从容</a:t>
            </a:r>
            <a:r>
              <a:rPr lang="zh-CN" altLang="en-US" sz="2800">
                <a:effectLst/>
                <a:latin typeface="思源黑体 CN Heavy" panose="020b0a00000000000000" pitchFamily="34" charset="-122"/>
                <a:ea typeface="思源黑体 CN Heavy" panose="020b0a00000000000000" pitchFamily="34" charset="-122"/>
              </a:rPr>
              <a:t>辞令，终莫敢直谏</a:t>
            </a:r>
          </a:p>
        </p:txBody>
      </p:sp>
      <p:sp>
        <p:nvSpPr>
          <p:cNvPr id="11" name="文本框 10"/>
          <p:cNvSpPr txBox="1"/>
          <p:nvPr>
            <p:custDataLst>
              <p:tags r:id="rId9"/>
            </p:custDataLst>
          </p:nvPr>
        </p:nvSpPr>
        <p:spPr>
          <a:xfrm>
            <a:off x="5849459" y="2653805"/>
            <a:ext cx="1075948" cy="1083374"/>
          </a:xfrm>
          <a:prstGeom prst="rect">
            <a:avLst/>
          </a:prstGeom>
          <a:noFill/>
        </p:spPr>
        <p:txBody>
          <a:bodyPr wrap="square">
            <a:spAutoFit/>
          </a:bodyPr>
          <a:lstStyle/>
          <a:p>
            <a:pPr>
              <a:lnSpc>
                <a:spcPct val="115000"/>
              </a:lnSpc>
              <a:tabLst>
                <a:tab pos="1188085"/>
                <a:tab pos="2163445"/>
                <a:tab pos="3142615"/>
                <a:tab pos="4190365"/>
              </a:tabLst>
            </a:pPr>
            <a:r>
              <a:rPr lang="zh-CN" altLang="en-US" sz="2800" b="1">
                <a:solidFill>
                  <a:srgbClr val="2E75B6"/>
                </a:solidFill>
                <a:effectLst/>
                <a:latin typeface="思源黑体 CN Heavy" panose="020b0a00000000000000" pitchFamily="34" charset="-122"/>
                <a:ea typeface="思源黑体 CN Heavy" panose="020b0a00000000000000" pitchFamily="34" charset="-122"/>
              </a:rPr>
              <a:t>脸色，面容</a:t>
            </a:r>
          </a:p>
        </p:txBody>
      </p:sp>
      <p:sp>
        <p:nvSpPr>
          <p:cNvPr id="12" name="文本框 11"/>
          <p:cNvSpPr txBox="1"/>
          <p:nvPr>
            <p:custDataLst>
              <p:tags r:id="rId10"/>
            </p:custDataLst>
          </p:nvPr>
        </p:nvSpPr>
        <p:spPr>
          <a:xfrm>
            <a:off x="5943644" y="3869137"/>
            <a:ext cx="981762" cy="1083374"/>
          </a:xfrm>
          <a:prstGeom prst="rect">
            <a:avLst/>
          </a:prstGeom>
          <a:noFill/>
        </p:spPr>
        <p:txBody>
          <a:bodyPr wrap="square">
            <a:spAutoFit/>
          </a:bodyPr>
          <a:lstStyle/>
          <a:p>
            <a:pPr algn="ctr">
              <a:lnSpc>
                <a:spcPct val="115000"/>
              </a:lnSpc>
              <a:tabLst>
                <a:tab pos="1188085"/>
                <a:tab pos="2163445"/>
                <a:tab pos="3142615"/>
                <a:tab pos="4190365"/>
              </a:tabLst>
            </a:pPr>
            <a:r>
              <a:rPr lang="zh-CN" altLang="en-US" sz="2800" b="1">
                <a:solidFill>
                  <a:srgbClr val="2E75B6"/>
                </a:solidFill>
                <a:effectLst/>
                <a:latin typeface="思源黑体 CN Heavy" panose="020b0a00000000000000" pitchFamily="34" charset="-122"/>
                <a:ea typeface="思源黑体 CN Heavy" panose="020b0a00000000000000" pitchFamily="34" charset="-122"/>
              </a:rPr>
              <a:t>外貌，模样</a:t>
            </a:r>
          </a:p>
        </p:txBody>
      </p:sp>
      <p:sp>
        <p:nvSpPr>
          <p:cNvPr id="13" name="文本框 12"/>
          <p:cNvSpPr txBox="1"/>
          <p:nvPr>
            <p:custDataLst>
              <p:tags r:id="rId11"/>
            </p:custDataLst>
          </p:nvPr>
        </p:nvSpPr>
        <p:spPr>
          <a:xfrm>
            <a:off x="5734447" y="5154704"/>
            <a:ext cx="1075948" cy="1083374"/>
          </a:xfrm>
          <a:prstGeom prst="rect">
            <a:avLst/>
          </a:prstGeom>
          <a:noFill/>
        </p:spPr>
        <p:txBody>
          <a:bodyPr wrap="square">
            <a:spAutoFit/>
          </a:bodyPr>
          <a:lstStyle/>
          <a:p>
            <a:pPr algn="ctr">
              <a:lnSpc>
                <a:spcPct val="115000"/>
              </a:lnSpc>
              <a:tabLst>
                <a:tab pos="1188085"/>
                <a:tab pos="2163445"/>
                <a:tab pos="3142615"/>
                <a:tab pos="4190365"/>
              </a:tabLst>
            </a:pPr>
            <a:r>
              <a:rPr lang="zh-CN" altLang="en-US" sz="2800" b="1">
                <a:solidFill>
                  <a:srgbClr val="2E75B6"/>
                </a:solidFill>
                <a:effectLst/>
                <a:latin typeface="思源黑体 CN Heavy" panose="020b0a00000000000000" pitchFamily="34" charset="-122"/>
                <a:ea typeface="思源黑体 CN Heavy" panose="020b0a00000000000000" pitchFamily="34" charset="-122"/>
              </a:rPr>
              <a:t>委婉得体</a:t>
            </a:r>
          </a:p>
        </p:txBody>
      </p:sp>
      <p:sp>
        <p:nvSpPr>
          <p:cNvPr id="15" name="文本框 14"/>
          <p:cNvSpPr txBox="1"/>
          <p:nvPr>
            <p:custDataLst>
              <p:tags r:id="rId12"/>
            </p:custDataLst>
          </p:nvPr>
        </p:nvSpPr>
        <p:spPr>
          <a:xfrm>
            <a:off x="7088237" y="2582445"/>
            <a:ext cx="4515208" cy="1083374"/>
          </a:xfrm>
          <a:prstGeom prst="rect">
            <a:avLst/>
          </a:prstGeom>
          <a:noFill/>
        </p:spPr>
        <p:txBody>
          <a:bodyPr wrap="square">
            <a:spAutoFit/>
          </a:bodyPr>
          <a:lstStyle/>
          <a:p>
            <a:pPr>
              <a:lnSpc>
                <a:spcPct val="115000"/>
              </a:lnSpc>
              <a:tabLst>
                <a:tab pos="1188085"/>
                <a:tab pos="2163445"/>
                <a:tab pos="3142615"/>
                <a:tab pos="4190365"/>
              </a:tabLst>
            </a:pPr>
            <a:r>
              <a:rPr lang="zh-CN" altLang="en-US" sz="2800" b="1">
                <a:solidFill>
                  <a:srgbClr val="2E75B6"/>
                </a:solidFill>
                <a:effectLst/>
                <a:latin typeface="思源黑体 CN Heavy" panose="020b0a00000000000000" pitchFamily="34" charset="-122"/>
                <a:ea typeface="思源黑体 CN Heavy" panose="020b0a00000000000000" pitchFamily="34" charset="-122"/>
              </a:rPr>
              <a:t>由物体发射、反射或透过的光波通过视觉所产生的印象</a:t>
            </a:r>
          </a:p>
        </p:txBody>
      </p:sp>
      <p:sp>
        <p:nvSpPr>
          <p:cNvPr id="16" name="文本框 15"/>
          <p:cNvSpPr txBox="1"/>
          <p:nvPr>
            <p:custDataLst>
              <p:tags r:id="rId13"/>
            </p:custDataLst>
          </p:nvPr>
        </p:nvSpPr>
        <p:spPr>
          <a:xfrm>
            <a:off x="7088237" y="3885742"/>
            <a:ext cx="4587826" cy="1083374"/>
          </a:xfrm>
          <a:prstGeom prst="rect">
            <a:avLst/>
          </a:prstGeom>
          <a:noFill/>
        </p:spPr>
        <p:txBody>
          <a:bodyPr wrap="square">
            <a:spAutoFit/>
          </a:bodyPr>
          <a:lstStyle/>
          <a:p>
            <a:pPr>
              <a:lnSpc>
                <a:spcPct val="115000"/>
              </a:lnSpc>
              <a:tabLst>
                <a:tab pos="1188085"/>
                <a:tab pos="2163445"/>
                <a:tab pos="3142615"/>
                <a:tab pos="4190365"/>
              </a:tabLst>
            </a:pPr>
            <a:r>
              <a:rPr lang="zh-CN" altLang="en-US" sz="2800" b="1">
                <a:solidFill>
                  <a:srgbClr val="2E75B6"/>
                </a:solidFill>
                <a:effectLst/>
                <a:latin typeface="思源黑体 CN Heavy" panose="020b0a00000000000000" pitchFamily="34" charset="-122"/>
                <a:ea typeface="思源黑体 CN Heavy" panose="020b0a00000000000000" pitchFamily="34" charset="-122"/>
              </a:rPr>
              <a:t>对事物的形象或性质加以描述</a:t>
            </a:r>
          </a:p>
        </p:txBody>
      </p:sp>
      <p:sp>
        <p:nvSpPr>
          <p:cNvPr id="17" name="文本框 16"/>
          <p:cNvSpPr txBox="1"/>
          <p:nvPr>
            <p:custDataLst>
              <p:tags r:id="rId14"/>
            </p:custDataLst>
          </p:nvPr>
        </p:nvSpPr>
        <p:spPr>
          <a:xfrm>
            <a:off x="7087471" y="5402465"/>
            <a:ext cx="3977732" cy="587853"/>
          </a:xfrm>
          <a:prstGeom prst="rect">
            <a:avLst/>
          </a:prstGeom>
          <a:noFill/>
        </p:spPr>
        <p:txBody>
          <a:bodyPr wrap="square">
            <a:spAutoFit/>
          </a:bodyPr>
          <a:lstStyle/>
          <a:p>
            <a:pPr>
              <a:lnSpc>
                <a:spcPct val="115000"/>
              </a:lnSpc>
              <a:tabLst>
                <a:tab pos="1188085"/>
                <a:tab pos="2163445"/>
                <a:tab pos="3142615"/>
                <a:tab pos="4190365"/>
              </a:tabLst>
            </a:pPr>
            <a:r>
              <a:rPr lang="zh-CN" altLang="en-US" sz="2800" b="1">
                <a:solidFill>
                  <a:srgbClr val="2E75B6"/>
                </a:solidFill>
                <a:effectLst/>
                <a:latin typeface="思源黑体 CN Heavy" panose="020b0a00000000000000" pitchFamily="34" charset="-122"/>
                <a:ea typeface="思源黑体 CN Heavy" panose="020b0a00000000000000" pitchFamily="34" charset="-122"/>
              </a:rPr>
              <a:t>举止不慌不忙</a:t>
            </a:r>
          </a:p>
        </p:txBody>
      </p:sp>
      <p:sp>
        <p:nvSpPr>
          <p:cNvPr id="14" name="文本框 13"/>
          <p:cNvSpPr txBox="1"/>
          <p:nvPr>
            <p:custDataLst>
              <p:tags r:id="rId15"/>
            </p:custDataLst>
          </p:nvPr>
        </p:nvSpPr>
        <p:spPr>
          <a:xfrm>
            <a:off x="5600700" y="406400"/>
            <a:ext cx="6096000" cy="584775"/>
          </a:xfrm>
          <a:prstGeom prst="rect">
            <a:avLst/>
          </a:prstGeom>
          <a:noFill/>
        </p:spPr>
        <p:txBody>
          <a:bodyPr wrap="square">
            <a:spAutoFit/>
          </a:bodyPr>
          <a:lstStyle/>
          <a:p>
            <a:pPr algn="r"/>
            <a:r>
              <a:rPr lang="zh-CN" altLang="en-US" sz="3200" b="1">
                <a:solidFill>
                  <a:schemeClr val="accent5">
                    <a:lumMod val="75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古今异义</a:t>
            </a:r>
            <a:endParaRPr lang="zh-CN" altLang="en-US" sz="3200" b="1">
              <a:solidFill>
                <a:schemeClr val="accent5">
                  <a:lumMod val="75000"/>
                </a:schemeClr>
              </a:solidFill>
              <a:latin typeface="思源黑体 CN Heavy" panose="020b0a00000000000000" pitchFamily="34" charset="-122"/>
              <a:ea typeface="思源黑体 CN Heavy" panose="020b0a00000000000000" pitchFamily="34" charset="-122"/>
            </a:endParaRP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6" grpId="0"/>
      <p:bldP spid="17"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612775" y="348972"/>
            <a:ext cx="5381625" cy="522288"/>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文言知识</a:t>
            </a:r>
          </a:p>
        </p:txBody>
      </p:sp>
      <p:sp>
        <p:nvSpPr>
          <p:cNvPr id="20" name="矩形: 圆角 19"/>
          <p:cNvSpPr/>
          <p:nvPr>
            <p:custDataLst>
              <p:tags r:id="rId5"/>
            </p:custDataLst>
          </p:nvPr>
        </p:nvSpPr>
        <p:spPr>
          <a:xfrm>
            <a:off x="515937" y="1199776"/>
            <a:ext cx="5478463" cy="958303"/>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b="1">
                <a:solidFill>
                  <a:schemeClr val="accent5">
                    <a:lumMod val="75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邪曲</a:t>
            </a:r>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之害公也，方正之不容也</a:t>
            </a:r>
          </a:p>
        </p:txBody>
      </p:sp>
      <p:sp>
        <p:nvSpPr>
          <p:cNvPr id="21" name="矩形: 圆角 20"/>
          <p:cNvSpPr/>
          <p:nvPr>
            <p:custDataLst>
              <p:tags r:id="rId6"/>
            </p:custDataLst>
          </p:nvPr>
        </p:nvSpPr>
        <p:spPr>
          <a:xfrm>
            <a:off x="6096000" y="1199775"/>
            <a:ext cx="5580063" cy="958305"/>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形容词用作名词，品行不正的小人</a:t>
            </a:r>
            <a:r>
              <a:rPr lang="en-US" altLang="zh-CN"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a:t>
            </a:r>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端方正直的人</a:t>
            </a:r>
          </a:p>
        </p:txBody>
      </p:sp>
      <p:sp>
        <p:nvSpPr>
          <p:cNvPr id="22" name="矩形: 圆角 21"/>
          <p:cNvSpPr/>
          <p:nvPr>
            <p:custDataLst>
              <p:tags r:id="rId7"/>
            </p:custDataLst>
          </p:nvPr>
        </p:nvSpPr>
        <p:spPr>
          <a:xfrm>
            <a:off x="515937" y="2339916"/>
            <a:ext cx="5478463" cy="958303"/>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b="1">
                <a:solidFill>
                  <a:schemeClr val="accent5">
                    <a:lumMod val="75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蝉蜕于浊秽</a:t>
            </a:r>
          </a:p>
        </p:txBody>
      </p:sp>
      <p:sp>
        <p:nvSpPr>
          <p:cNvPr id="23" name="矩形: 圆角 22"/>
          <p:cNvSpPr/>
          <p:nvPr>
            <p:custDataLst>
              <p:tags r:id="rId8"/>
            </p:custDataLst>
          </p:nvPr>
        </p:nvSpPr>
        <p:spPr>
          <a:xfrm>
            <a:off x="6096000" y="2339915"/>
            <a:ext cx="5580063" cy="958305"/>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名词作状语，像蝉</a:t>
            </a:r>
            <a:r>
              <a:rPr lang="en-US" altLang="zh-CN"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a:t>
            </a:r>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那样</a:t>
            </a:r>
            <a:r>
              <a:rPr lang="en-US" altLang="zh-CN"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a:t>
            </a:r>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形容词用作名词，污秽的境地</a:t>
            </a:r>
          </a:p>
        </p:txBody>
      </p:sp>
      <p:sp>
        <p:nvSpPr>
          <p:cNvPr id="24" name="矩形: 圆角 23"/>
          <p:cNvSpPr/>
          <p:nvPr>
            <p:custDataLst>
              <p:tags r:id="rId9"/>
            </p:custDataLst>
          </p:nvPr>
        </p:nvSpPr>
        <p:spPr>
          <a:xfrm>
            <a:off x="515937" y="3481689"/>
            <a:ext cx="5478463" cy="958303"/>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莫不欲求</a:t>
            </a:r>
            <a:r>
              <a:rPr lang="zh-CN" altLang="en-US" sz="2800" b="1">
                <a:solidFill>
                  <a:schemeClr val="accent5">
                    <a:lumMod val="75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忠</a:t>
            </a:r>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以自为，举</a:t>
            </a:r>
            <a:r>
              <a:rPr lang="zh-CN" altLang="en-US" sz="2800" b="1">
                <a:solidFill>
                  <a:schemeClr val="accent5">
                    <a:lumMod val="75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贤</a:t>
            </a:r>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以自佐</a:t>
            </a:r>
          </a:p>
        </p:txBody>
      </p:sp>
      <p:sp>
        <p:nvSpPr>
          <p:cNvPr id="25" name="矩形: 圆角 24"/>
          <p:cNvSpPr/>
          <p:nvPr>
            <p:custDataLst>
              <p:tags r:id="rId10"/>
            </p:custDataLst>
          </p:nvPr>
        </p:nvSpPr>
        <p:spPr>
          <a:xfrm>
            <a:off x="6096000" y="3481688"/>
            <a:ext cx="5580063" cy="958305"/>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形容词用作名词，忠诚之士</a:t>
            </a:r>
            <a:r>
              <a:rPr lang="en-US" altLang="zh-CN"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a:t>
            </a:r>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贤能之人</a:t>
            </a:r>
          </a:p>
        </p:txBody>
      </p:sp>
      <p:sp>
        <p:nvSpPr>
          <p:cNvPr id="26" name="矩形: 圆角 25"/>
          <p:cNvSpPr/>
          <p:nvPr>
            <p:custDataLst>
              <p:tags r:id="rId11"/>
            </p:custDataLst>
          </p:nvPr>
        </p:nvSpPr>
        <p:spPr>
          <a:xfrm>
            <a:off x="515937" y="4671650"/>
            <a:ext cx="5478463" cy="652063"/>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其后楚</a:t>
            </a:r>
            <a:r>
              <a:rPr lang="zh-CN" altLang="en-US" sz="2800" b="1">
                <a:solidFill>
                  <a:schemeClr val="accent5">
                    <a:lumMod val="75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日</a:t>
            </a:r>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以削</a:t>
            </a:r>
          </a:p>
        </p:txBody>
      </p:sp>
      <p:sp>
        <p:nvSpPr>
          <p:cNvPr id="27" name="矩形: 圆角 26"/>
          <p:cNvSpPr/>
          <p:nvPr>
            <p:custDataLst>
              <p:tags r:id="rId12"/>
            </p:custDataLst>
          </p:nvPr>
        </p:nvSpPr>
        <p:spPr>
          <a:xfrm>
            <a:off x="6096000" y="4671650"/>
            <a:ext cx="5580063" cy="652064"/>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名词作状语，一天天地</a:t>
            </a:r>
          </a:p>
        </p:txBody>
      </p:sp>
      <p:sp>
        <p:nvSpPr>
          <p:cNvPr id="28" name="矩形: 圆角 27"/>
          <p:cNvSpPr/>
          <p:nvPr>
            <p:custDataLst>
              <p:tags r:id="rId13"/>
            </p:custDataLst>
          </p:nvPr>
        </p:nvSpPr>
        <p:spPr>
          <a:xfrm>
            <a:off x="515937" y="5557424"/>
            <a:ext cx="5478463" cy="652064"/>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然皆</a:t>
            </a:r>
            <a:r>
              <a:rPr lang="zh-CN" altLang="en-US" sz="2800" b="1">
                <a:solidFill>
                  <a:schemeClr val="accent5">
                    <a:lumMod val="75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祖</a:t>
            </a:r>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屈原之从容辞令</a:t>
            </a:r>
          </a:p>
        </p:txBody>
      </p:sp>
      <p:sp>
        <p:nvSpPr>
          <p:cNvPr id="29" name="矩形: 圆角 28"/>
          <p:cNvSpPr/>
          <p:nvPr>
            <p:custDataLst>
              <p:tags r:id="rId14"/>
            </p:custDataLst>
          </p:nvPr>
        </p:nvSpPr>
        <p:spPr>
          <a:xfrm>
            <a:off x="6096000" y="5557422"/>
            <a:ext cx="5580063" cy="652065"/>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名词用作动词，奉为祖，继承</a:t>
            </a:r>
          </a:p>
        </p:txBody>
      </p:sp>
      <p:sp>
        <p:nvSpPr>
          <p:cNvPr id="30" name="文本框 29"/>
          <p:cNvSpPr txBox="1"/>
          <p:nvPr>
            <p:custDataLst>
              <p:tags r:id="rId15"/>
            </p:custDataLst>
          </p:nvPr>
        </p:nvSpPr>
        <p:spPr>
          <a:xfrm>
            <a:off x="5600700" y="406400"/>
            <a:ext cx="6096000" cy="584775"/>
          </a:xfrm>
          <a:prstGeom prst="rect">
            <a:avLst/>
          </a:prstGeom>
          <a:noFill/>
        </p:spPr>
        <p:txBody>
          <a:bodyPr wrap="square">
            <a:spAutoFit/>
          </a:bodyPr>
          <a:lstStyle/>
          <a:p>
            <a:pPr algn="r"/>
            <a:r>
              <a:rPr lang="zh-CN" altLang="en-US" sz="3200" b="1">
                <a:solidFill>
                  <a:schemeClr val="accent5">
                    <a:lumMod val="75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词类活用</a:t>
            </a:r>
            <a:endParaRPr lang="zh-CN" altLang="en-US" sz="3200" b="1">
              <a:solidFill>
                <a:schemeClr val="accent5">
                  <a:lumMod val="75000"/>
                </a:schemeClr>
              </a:solidFill>
              <a:latin typeface="思源黑体 CN Heavy" panose="020b0a00000000000000" pitchFamily="34" charset="-122"/>
              <a:ea typeface="思源黑体 CN Heavy" panose="020b0a00000000000000" pitchFamily="34" charset="-122"/>
            </a:endParaRP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5" grpId="0"/>
      <p:bldP spid="27" grpId="0"/>
      <p:bldP spid="29" grpId="0"/>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文言知识</a:t>
            </a:r>
          </a:p>
        </p:txBody>
      </p:sp>
      <p:sp>
        <p:nvSpPr>
          <p:cNvPr id="7" name="文本框 6"/>
          <p:cNvSpPr txBox="1"/>
          <p:nvPr>
            <p:custDataLst>
              <p:tags r:id="rId5"/>
            </p:custDataLst>
          </p:nvPr>
        </p:nvSpPr>
        <p:spPr>
          <a:xfrm>
            <a:off x="5600700" y="406400"/>
            <a:ext cx="6096000" cy="584775"/>
          </a:xfrm>
          <a:prstGeom prst="rect">
            <a:avLst/>
          </a:prstGeom>
          <a:noFill/>
        </p:spPr>
        <p:txBody>
          <a:bodyPr wrap="square">
            <a:spAutoFit/>
          </a:bodyPr>
          <a:lstStyle/>
          <a:p>
            <a:pPr algn="r"/>
            <a:r>
              <a:rPr lang="zh-CN" altLang="en-US" sz="3200" b="1">
                <a:solidFill>
                  <a:schemeClr val="accent5">
                    <a:lumMod val="75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一词多义 </a:t>
            </a:r>
            <a:endParaRPr lang="zh-CN" altLang="en-US" sz="3200" b="1">
              <a:solidFill>
                <a:schemeClr val="accent5">
                  <a:lumMod val="75000"/>
                </a:schemeClr>
              </a:solidFill>
              <a:latin typeface="思源黑体 CN Heavy" panose="020b0a00000000000000" pitchFamily="34" charset="-122"/>
              <a:ea typeface="思源黑体 CN Heavy" panose="020b0a00000000000000" pitchFamily="34" charset="-122"/>
            </a:endParaRPr>
          </a:p>
        </p:txBody>
      </p:sp>
      <p:sp>
        <p:nvSpPr>
          <p:cNvPr id="8" name="矩形: 圆角 7"/>
          <p:cNvSpPr/>
          <p:nvPr>
            <p:custDataLst>
              <p:tags r:id="rId6"/>
            </p:custDataLst>
          </p:nvPr>
        </p:nvSpPr>
        <p:spPr>
          <a:xfrm>
            <a:off x="515937" y="1603621"/>
            <a:ext cx="11042486" cy="4706598"/>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pPr>
              <a:lnSpc>
                <a:spcPct val="130000"/>
              </a:lnSpc>
              <a:spcAft>
                <a:spcPts val="1000"/>
              </a:spcAft>
            </a:pPr>
            <a:endPar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endParaRPr>
          </a:p>
        </p:txBody>
      </p:sp>
      <p:sp>
        <p:nvSpPr>
          <p:cNvPr id="4" name="椭圆 3"/>
          <p:cNvSpPr/>
          <p:nvPr>
            <p:custDataLst>
              <p:tags r:id="rId7"/>
            </p:custDataLst>
          </p:nvPr>
        </p:nvSpPr>
        <p:spPr>
          <a:xfrm>
            <a:off x="633576" y="1006721"/>
            <a:ext cx="984027" cy="984027"/>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bg1"/>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疾</a:t>
            </a:r>
            <a:endParaRPr lang="zh-CN" altLang="en-US" sz="3600">
              <a:solidFill>
                <a:schemeClr val="bg1"/>
              </a:solidFill>
              <a:latin typeface="思源黑体 CN Heavy" panose="020b0a00000000000000" pitchFamily="34" charset="-122"/>
              <a:ea typeface="思源黑体 CN Heavy" panose="020b0a00000000000000" pitchFamily="34" charset="-122"/>
            </a:endParaRPr>
          </a:p>
        </p:txBody>
      </p:sp>
      <p:sp>
        <p:nvSpPr>
          <p:cNvPr id="25" name="文本框 24"/>
          <p:cNvSpPr txBox="1"/>
          <p:nvPr>
            <p:custDataLst>
              <p:tags r:id="rId8"/>
            </p:custDataLst>
          </p:nvPr>
        </p:nvSpPr>
        <p:spPr>
          <a:xfrm>
            <a:off x="735177" y="2127708"/>
            <a:ext cx="4961423" cy="552459"/>
          </a:xfrm>
          <a:prstGeom prst="rect">
            <a:avLst/>
          </a:prstGeom>
          <a:noFill/>
        </p:spPr>
        <p:txBody>
          <a:bodyPr wrap="square">
            <a:spAutoFit/>
          </a:bodyPr>
          <a:lstStyle/>
          <a:p>
            <a:pPr>
              <a:lnSpc>
                <a:spcPct val="115000"/>
              </a:lnSpc>
              <a:tabLst>
                <a:tab pos="1188085"/>
                <a:tab pos="2163445"/>
                <a:tab pos="3142615"/>
                <a:tab pos="4190365"/>
              </a:tabLst>
            </a:pPr>
            <a:r>
              <a:rPr lang="zh-CN" altLang="en-US" sz="2600" b="1">
                <a:effectLst/>
                <a:latin typeface="思源黑体 CN Heavy" panose="020b0a00000000000000" pitchFamily="34" charset="-122"/>
                <a:ea typeface="思源黑体 CN Heavy" panose="020b0a00000000000000" pitchFamily="34" charset="-122"/>
              </a:rPr>
              <a:t>屈平疾王听之不聪也</a:t>
            </a:r>
          </a:p>
        </p:txBody>
      </p:sp>
      <p:sp>
        <p:nvSpPr>
          <p:cNvPr id="26" name="文本框 25"/>
          <p:cNvSpPr txBox="1"/>
          <p:nvPr>
            <p:custDataLst>
              <p:tags r:id="rId9"/>
            </p:custDataLst>
          </p:nvPr>
        </p:nvSpPr>
        <p:spPr>
          <a:xfrm>
            <a:off x="5929477" y="2136987"/>
            <a:ext cx="4341979" cy="523926"/>
          </a:xfrm>
          <a:prstGeom prst="rect">
            <a:avLst/>
          </a:prstGeom>
          <a:noFill/>
        </p:spPr>
        <p:txBody>
          <a:bodyPr wrap="square">
            <a:spAutoFit/>
          </a:bodyPr>
          <a:lstStyle/>
          <a:p>
            <a:pPr>
              <a:lnSpc>
                <a:spcPct val="115000"/>
              </a:lnSpc>
              <a:tabLst>
                <a:tab pos="1188085"/>
                <a:tab pos="2163445"/>
                <a:tab pos="3142615"/>
                <a:tab pos="4190365"/>
              </a:tabLst>
            </a:pPr>
            <a:r>
              <a:rPr lang="zh-CN" altLang="en-US" sz="2600" b="1" i="1">
                <a:solidFill>
                  <a:srgbClr val="2E75B6"/>
                </a:solidFill>
                <a:effectLst/>
                <a:latin typeface="思源黑体 CN Heavy" panose="020b0a00000000000000" pitchFamily="34" charset="-122"/>
                <a:ea typeface="思源黑体 CN Heavy" panose="020b0a00000000000000" pitchFamily="34" charset="-122"/>
              </a:rPr>
              <a:t>动词，感到痛心</a:t>
            </a:r>
          </a:p>
        </p:txBody>
      </p:sp>
      <p:cxnSp>
        <p:nvCxnSpPr>
          <p:cNvPr id="9" name="直接连接符 8"/>
          <p:cNvCxnSpPr/>
          <p:nvPr>
            <p:custDataLst>
              <p:tags r:id="rId10"/>
            </p:custDataLst>
          </p:nvPr>
        </p:nvCxnSpPr>
        <p:spPr>
          <a:xfrm>
            <a:off x="866453" y="2640917"/>
            <a:ext cx="10459093"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3" name="文本框 42"/>
          <p:cNvSpPr txBox="1"/>
          <p:nvPr>
            <p:custDataLst>
              <p:tags r:id="rId11"/>
            </p:custDataLst>
          </p:nvPr>
        </p:nvSpPr>
        <p:spPr>
          <a:xfrm>
            <a:off x="735177" y="2672618"/>
            <a:ext cx="4961423" cy="552459"/>
          </a:xfrm>
          <a:prstGeom prst="rect">
            <a:avLst/>
          </a:prstGeom>
          <a:noFill/>
        </p:spPr>
        <p:txBody>
          <a:bodyPr wrap="square">
            <a:spAutoFit/>
          </a:bodyPr>
          <a:lstStyle/>
          <a:p>
            <a:pPr>
              <a:lnSpc>
                <a:spcPct val="115000"/>
              </a:lnSpc>
              <a:tabLst>
                <a:tab pos="1188085"/>
                <a:tab pos="2163445"/>
                <a:tab pos="3142615"/>
                <a:tab pos="4190365"/>
              </a:tabLst>
            </a:pPr>
            <a:r>
              <a:rPr lang="zh-CN" altLang="en-US" sz="2600" b="1">
                <a:effectLst/>
                <a:latin typeface="思源黑体 CN Heavy" panose="020b0a00000000000000" pitchFamily="34" charset="-122"/>
                <a:ea typeface="思源黑体 CN Heavy" panose="020b0a00000000000000" pitchFamily="34" charset="-122"/>
              </a:rPr>
              <a:t>疾痛惨怛，未尝不呼父母也</a:t>
            </a:r>
          </a:p>
        </p:txBody>
      </p:sp>
      <p:sp>
        <p:nvSpPr>
          <p:cNvPr id="44" name="文本框 43"/>
          <p:cNvSpPr txBox="1"/>
          <p:nvPr>
            <p:custDataLst>
              <p:tags r:id="rId12"/>
            </p:custDataLst>
          </p:nvPr>
        </p:nvSpPr>
        <p:spPr>
          <a:xfrm>
            <a:off x="5929477" y="2681897"/>
            <a:ext cx="4341979" cy="523926"/>
          </a:xfrm>
          <a:prstGeom prst="rect">
            <a:avLst/>
          </a:prstGeom>
          <a:noFill/>
        </p:spPr>
        <p:txBody>
          <a:bodyPr wrap="square">
            <a:spAutoFit/>
          </a:bodyPr>
          <a:lstStyle/>
          <a:p>
            <a:pPr>
              <a:lnSpc>
                <a:spcPct val="115000"/>
              </a:lnSpc>
              <a:tabLst>
                <a:tab pos="1188085"/>
                <a:tab pos="2163445"/>
                <a:tab pos="3142615"/>
                <a:tab pos="4190365"/>
              </a:tabLst>
            </a:pPr>
            <a:r>
              <a:rPr lang="zh-CN" altLang="en-US" sz="2600" b="1" i="1">
                <a:solidFill>
                  <a:srgbClr val="2E75B6"/>
                </a:solidFill>
                <a:effectLst/>
                <a:latin typeface="思源黑体 CN Heavy" panose="020b0a00000000000000" pitchFamily="34" charset="-122"/>
                <a:ea typeface="思源黑体 CN Heavy" panose="020b0a00000000000000" pitchFamily="34" charset="-122"/>
              </a:rPr>
              <a:t>名词，疾苦，痛苦</a:t>
            </a:r>
          </a:p>
        </p:txBody>
      </p:sp>
      <p:cxnSp>
        <p:nvCxnSpPr>
          <p:cNvPr id="45" name="直接连接符 44"/>
          <p:cNvCxnSpPr/>
          <p:nvPr>
            <p:custDataLst>
              <p:tags r:id="rId13"/>
            </p:custDataLst>
          </p:nvPr>
        </p:nvCxnSpPr>
        <p:spPr>
          <a:xfrm>
            <a:off x="866453" y="3189560"/>
            <a:ext cx="10459093"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6" name="文本框 45"/>
          <p:cNvSpPr txBox="1"/>
          <p:nvPr>
            <p:custDataLst>
              <p:tags r:id="rId14"/>
            </p:custDataLst>
          </p:nvPr>
        </p:nvSpPr>
        <p:spPr>
          <a:xfrm>
            <a:off x="735177" y="3208827"/>
            <a:ext cx="4961423" cy="552459"/>
          </a:xfrm>
          <a:prstGeom prst="rect">
            <a:avLst/>
          </a:prstGeom>
          <a:noFill/>
        </p:spPr>
        <p:txBody>
          <a:bodyPr wrap="square">
            <a:spAutoFit/>
          </a:bodyPr>
          <a:lstStyle/>
          <a:p>
            <a:pPr>
              <a:lnSpc>
                <a:spcPct val="115000"/>
              </a:lnSpc>
              <a:tabLst>
                <a:tab pos="1188085"/>
                <a:tab pos="2163445"/>
                <a:tab pos="3142615"/>
                <a:tab pos="4190365"/>
              </a:tabLst>
            </a:pPr>
            <a:r>
              <a:rPr lang="zh-CN" altLang="en-US" sz="2600" b="1">
                <a:effectLst/>
                <a:latin typeface="思源黑体 CN Heavy" panose="020b0a00000000000000" pitchFamily="34" charset="-122"/>
                <a:ea typeface="思源黑体 CN Heavy" panose="020b0a00000000000000" pitchFamily="34" charset="-122"/>
              </a:rPr>
              <a:t>君有疾在腠理</a:t>
            </a:r>
          </a:p>
        </p:txBody>
      </p:sp>
      <p:sp>
        <p:nvSpPr>
          <p:cNvPr id="47" name="文本框 46"/>
          <p:cNvSpPr txBox="1"/>
          <p:nvPr>
            <p:custDataLst>
              <p:tags r:id="rId15"/>
            </p:custDataLst>
          </p:nvPr>
        </p:nvSpPr>
        <p:spPr>
          <a:xfrm>
            <a:off x="5929477" y="3218106"/>
            <a:ext cx="4341979" cy="523926"/>
          </a:xfrm>
          <a:prstGeom prst="rect">
            <a:avLst/>
          </a:prstGeom>
          <a:noFill/>
        </p:spPr>
        <p:txBody>
          <a:bodyPr wrap="square">
            <a:spAutoFit/>
          </a:bodyPr>
          <a:lstStyle/>
          <a:p>
            <a:pPr>
              <a:lnSpc>
                <a:spcPct val="115000"/>
              </a:lnSpc>
              <a:tabLst>
                <a:tab pos="1188085"/>
                <a:tab pos="2163445"/>
                <a:tab pos="3142615"/>
                <a:tab pos="4190365"/>
              </a:tabLst>
            </a:pPr>
            <a:r>
              <a:rPr lang="zh-CN" altLang="en-US" sz="2600" b="1" i="1">
                <a:solidFill>
                  <a:srgbClr val="2E75B6"/>
                </a:solidFill>
                <a:effectLst/>
                <a:latin typeface="思源黑体 CN Heavy" panose="020b0a00000000000000" pitchFamily="34" charset="-122"/>
                <a:ea typeface="思源黑体 CN Heavy" panose="020b0a00000000000000" pitchFamily="34" charset="-122"/>
              </a:rPr>
              <a:t>名词，疾病</a:t>
            </a:r>
          </a:p>
        </p:txBody>
      </p:sp>
      <p:cxnSp>
        <p:nvCxnSpPr>
          <p:cNvPr id="48" name="直接连接符 47"/>
          <p:cNvCxnSpPr/>
          <p:nvPr>
            <p:custDataLst>
              <p:tags r:id="rId16"/>
            </p:custDataLst>
          </p:nvPr>
        </p:nvCxnSpPr>
        <p:spPr>
          <a:xfrm>
            <a:off x="866453" y="3712511"/>
            <a:ext cx="10459093"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9" name="文本框 48"/>
          <p:cNvSpPr txBox="1"/>
          <p:nvPr>
            <p:custDataLst>
              <p:tags r:id="rId17"/>
            </p:custDataLst>
          </p:nvPr>
        </p:nvSpPr>
        <p:spPr>
          <a:xfrm>
            <a:off x="735177" y="3744357"/>
            <a:ext cx="4961423" cy="552459"/>
          </a:xfrm>
          <a:prstGeom prst="rect">
            <a:avLst/>
          </a:prstGeom>
          <a:noFill/>
        </p:spPr>
        <p:txBody>
          <a:bodyPr wrap="square">
            <a:spAutoFit/>
          </a:bodyPr>
          <a:lstStyle/>
          <a:p>
            <a:pPr>
              <a:lnSpc>
                <a:spcPct val="115000"/>
              </a:lnSpc>
              <a:tabLst>
                <a:tab pos="1188085"/>
                <a:tab pos="2163445"/>
                <a:tab pos="3142615"/>
                <a:tab pos="4190365"/>
              </a:tabLst>
            </a:pPr>
            <a:r>
              <a:rPr lang="zh-CN" altLang="en-US" sz="2600" b="1">
                <a:effectLst/>
                <a:latin typeface="思源黑体 CN Heavy" panose="020b0a00000000000000" pitchFamily="34" charset="-122"/>
                <a:ea typeface="思源黑体 CN Heavy" panose="020b0a00000000000000" pitchFamily="34" charset="-122"/>
              </a:rPr>
              <a:t>寡人有疾，寡人好色</a:t>
            </a:r>
          </a:p>
        </p:txBody>
      </p:sp>
      <p:sp>
        <p:nvSpPr>
          <p:cNvPr id="50" name="文本框 49"/>
          <p:cNvSpPr txBox="1"/>
          <p:nvPr>
            <p:custDataLst>
              <p:tags r:id="rId18"/>
            </p:custDataLst>
          </p:nvPr>
        </p:nvSpPr>
        <p:spPr>
          <a:xfrm>
            <a:off x="5929477" y="3753636"/>
            <a:ext cx="4341979" cy="523926"/>
          </a:xfrm>
          <a:prstGeom prst="rect">
            <a:avLst/>
          </a:prstGeom>
          <a:noFill/>
        </p:spPr>
        <p:txBody>
          <a:bodyPr wrap="square">
            <a:spAutoFit/>
          </a:bodyPr>
          <a:lstStyle/>
          <a:p>
            <a:pPr>
              <a:lnSpc>
                <a:spcPct val="115000"/>
              </a:lnSpc>
              <a:tabLst>
                <a:tab pos="1188085"/>
                <a:tab pos="2163445"/>
                <a:tab pos="3142615"/>
                <a:tab pos="4190365"/>
              </a:tabLst>
            </a:pPr>
            <a:r>
              <a:rPr lang="zh-CN" altLang="en-US" sz="2600" b="1" i="1">
                <a:solidFill>
                  <a:srgbClr val="2E75B6"/>
                </a:solidFill>
                <a:effectLst/>
                <a:latin typeface="思源黑体 CN Heavy" panose="020b0a00000000000000" pitchFamily="34" charset="-122"/>
                <a:ea typeface="思源黑体 CN Heavy" panose="020b0a00000000000000" pitchFamily="34" charset="-122"/>
              </a:rPr>
              <a:t>名词，缺点，毛病</a:t>
            </a:r>
          </a:p>
        </p:txBody>
      </p:sp>
      <p:cxnSp>
        <p:nvCxnSpPr>
          <p:cNvPr id="51" name="直接连接符 50"/>
          <p:cNvCxnSpPr/>
          <p:nvPr>
            <p:custDataLst>
              <p:tags r:id="rId19"/>
            </p:custDataLst>
          </p:nvPr>
        </p:nvCxnSpPr>
        <p:spPr>
          <a:xfrm>
            <a:off x="866453" y="4247297"/>
            <a:ext cx="10459093"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2" name="文本框 51"/>
          <p:cNvSpPr txBox="1"/>
          <p:nvPr>
            <p:custDataLst>
              <p:tags r:id="rId20"/>
            </p:custDataLst>
          </p:nvPr>
        </p:nvSpPr>
        <p:spPr>
          <a:xfrm>
            <a:off x="735177" y="4334510"/>
            <a:ext cx="4961423" cy="552459"/>
          </a:xfrm>
          <a:prstGeom prst="rect">
            <a:avLst/>
          </a:prstGeom>
          <a:noFill/>
        </p:spPr>
        <p:txBody>
          <a:bodyPr wrap="square">
            <a:spAutoFit/>
          </a:bodyPr>
          <a:lstStyle/>
          <a:p>
            <a:pPr>
              <a:lnSpc>
                <a:spcPct val="115000"/>
              </a:lnSpc>
              <a:tabLst>
                <a:tab pos="1188085"/>
                <a:tab pos="2163445"/>
                <a:tab pos="3142615"/>
                <a:tab pos="4190365"/>
              </a:tabLst>
            </a:pPr>
            <a:r>
              <a:rPr lang="zh-CN" altLang="en-US" sz="2600" b="1">
                <a:effectLst/>
                <a:latin typeface="思源黑体 CN Heavy" panose="020b0a00000000000000" pitchFamily="34" charset="-122"/>
                <a:ea typeface="思源黑体 CN Heavy" panose="020b0a00000000000000" pitchFamily="34" charset="-122"/>
              </a:rPr>
              <a:t>虽乘奔御风，不以疾也</a:t>
            </a:r>
          </a:p>
        </p:txBody>
      </p:sp>
      <p:sp>
        <p:nvSpPr>
          <p:cNvPr id="53" name="文本框 52"/>
          <p:cNvSpPr txBox="1"/>
          <p:nvPr>
            <p:custDataLst>
              <p:tags r:id="rId21"/>
            </p:custDataLst>
          </p:nvPr>
        </p:nvSpPr>
        <p:spPr>
          <a:xfrm>
            <a:off x="5929477" y="4343789"/>
            <a:ext cx="5157623" cy="523926"/>
          </a:xfrm>
          <a:prstGeom prst="rect">
            <a:avLst/>
          </a:prstGeom>
          <a:noFill/>
        </p:spPr>
        <p:txBody>
          <a:bodyPr wrap="square">
            <a:spAutoFit/>
          </a:bodyPr>
          <a:lstStyle/>
          <a:p>
            <a:pPr>
              <a:lnSpc>
                <a:spcPct val="115000"/>
              </a:lnSpc>
              <a:tabLst>
                <a:tab pos="1188085"/>
                <a:tab pos="2163445"/>
                <a:tab pos="3142615"/>
                <a:tab pos="4190365"/>
              </a:tabLst>
            </a:pPr>
            <a:r>
              <a:rPr lang="zh-CN" altLang="en-US" sz="2600" b="1" i="1">
                <a:solidFill>
                  <a:srgbClr val="2E75B6"/>
                </a:solidFill>
                <a:effectLst/>
                <a:latin typeface="思源黑体 CN Heavy" panose="020b0a00000000000000" pitchFamily="34" charset="-122"/>
                <a:ea typeface="思源黑体 CN Heavy" panose="020b0a00000000000000" pitchFamily="34" charset="-122"/>
              </a:rPr>
              <a:t>形容词，快</a:t>
            </a:r>
          </a:p>
        </p:txBody>
      </p:sp>
      <p:cxnSp>
        <p:nvCxnSpPr>
          <p:cNvPr id="56" name="直接连接符 55"/>
          <p:cNvCxnSpPr/>
          <p:nvPr>
            <p:custDataLst>
              <p:tags r:id="rId22"/>
            </p:custDataLst>
          </p:nvPr>
        </p:nvCxnSpPr>
        <p:spPr>
          <a:xfrm>
            <a:off x="866453" y="4837450"/>
            <a:ext cx="10459093"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7" name="文本框 56"/>
          <p:cNvSpPr txBox="1"/>
          <p:nvPr>
            <p:custDataLst>
              <p:tags r:id="rId23"/>
            </p:custDataLst>
          </p:nvPr>
        </p:nvSpPr>
        <p:spPr>
          <a:xfrm>
            <a:off x="735177" y="4893046"/>
            <a:ext cx="5602123" cy="552459"/>
          </a:xfrm>
          <a:prstGeom prst="rect">
            <a:avLst/>
          </a:prstGeom>
          <a:noFill/>
        </p:spPr>
        <p:txBody>
          <a:bodyPr wrap="square">
            <a:spAutoFit/>
          </a:bodyPr>
          <a:lstStyle/>
          <a:p>
            <a:pPr>
              <a:lnSpc>
                <a:spcPct val="115000"/>
              </a:lnSpc>
              <a:tabLst>
                <a:tab pos="1188085"/>
                <a:tab pos="2163445"/>
                <a:tab pos="3142615"/>
                <a:tab pos="4190365"/>
              </a:tabLst>
            </a:pPr>
            <a:r>
              <a:rPr lang="zh-CN" altLang="en-US" sz="2600" b="1">
                <a:effectLst/>
                <a:latin typeface="思源黑体 CN Heavy" panose="020b0a00000000000000" pitchFamily="34" charset="-122"/>
                <a:ea typeface="思源黑体 CN Heavy" panose="020b0a00000000000000" pitchFamily="34" charset="-122"/>
              </a:rPr>
              <a:t>顺风而呼，声非加疾也，而闻者彰</a:t>
            </a:r>
          </a:p>
        </p:txBody>
      </p:sp>
      <p:sp>
        <p:nvSpPr>
          <p:cNvPr id="58" name="文本框 57"/>
          <p:cNvSpPr txBox="1"/>
          <p:nvPr>
            <p:custDataLst>
              <p:tags r:id="rId24"/>
            </p:custDataLst>
          </p:nvPr>
        </p:nvSpPr>
        <p:spPr>
          <a:xfrm>
            <a:off x="5929477" y="4902325"/>
            <a:ext cx="4341979" cy="523926"/>
          </a:xfrm>
          <a:prstGeom prst="rect">
            <a:avLst/>
          </a:prstGeom>
          <a:noFill/>
        </p:spPr>
        <p:txBody>
          <a:bodyPr wrap="square">
            <a:spAutoFit/>
          </a:bodyPr>
          <a:lstStyle/>
          <a:p>
            <a:pPr>
              <a:lnSpc>
                <a:spcPct val="115000"/>
              </a:lnSpc>
              <a:tabLst>
                <a:tab pos="1188085"/>
                <a:tab pos="2163445"/>
                <a:tab pos="3142615"/>
                <a:tab pos="4190365"/>
              </a:tabLst>
            </a:pPr>
            <a:r>
              <a:rPr lang="zh-CN" altLang="en-US" sz="2600" b="1" i="1">
                <a:solidFill>
                  <a:srgbClr val="2E75B6"/>
                </a:solidFill>
                <a:effectLst/>
                <a:latin typeface="思源黑体 CN Heavy" panose="020b0a00000000000000" pitchFamily="34" charset="-122"/>
                <a:ea typeface="思源黑体 CN Heavy" panose="020b0a00000000000000" pitchFamily="34" charset="-122"/>
              </a:rPr>
              <a:t>形容词，强、猛烈</a:t>
            </a:r>
          </a:p>
        </p:txBody>
      </p:sp>
      <p:cxnSp>
        <p:nvCxnSpPr>
          <p:cNvPr id="60" name="直接连接符 59"/>
          <p:cNvCxnSpPr/>
          <p:nvPr>
            <p:custDataLst>
              <p:tags r:id="rId25"/>
            </p:custDataLst>
          </p:nvPr>
        </p:nvCxnSpPr>
        <p:spPr>
          <a:xfrm>
            <a:off x="866453" y="5377862"/>
            <a:ext cx="10459093"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1" name="文本框 60"/>
          <p:cNvSpPr txBox="1"/>
          <p:nvPr>
            <p:custDataLst>
              <p:tags r:id="rId26"/>
            </p:custDataLst>
          </p:nvPr>
        </p:nvSpPr>
        <p:spPr>
          <a:xfrm>
            <a:off x="735177" y="5465075"/>
            <a:ext cx="4961423" cy="552459"/>
          </a:xfrm>
          <a:prstGeom prst="rect">
            <a:avLst/>
          </a:prstGeom>
          <a:noFill/>
        </p:spPr>
        <p:txBody>
          <a:bodyPr wrap="square">
            <a:spAutoFit/>
          </a:bodyPr>
          <a:lstStyle/>
          <a:p>
            <a:pPr>
              <a:lnSpc>
                <a:spcPct val="115000"/>
              </a:lnSpc>
              <a:tabLst>
                <a:tab pos="1188085"/>
                <a:tab pos="2163445"/>
                <a:tab pos="3142615"/>
                <a:tab pos="4190365"/>
              </a:tabLst>
            </a:pPr>
            <a:r>
              <a:rPr lang="zh-CN" altLang="en-US" sz="2600" b="1">
                <a:effectLst/>
                <a:latin typeface="思源黑体 CN Heavy" panose="020b0a00000000000000" pitchFamily="34" charset="-122"/>
                <a:ea typeface="思源黑体 CN Heavy" panose="020b0a00000000000000" pitchFamily="34" charset="-122"/>
              </a:rPr>
              <a:t>草枯鹰眼疾，雪尽马蹄轻</a:t>
            </a:r>
          </a:p>
        </p:txBody>
      </p:sp>
      <p:sp>
        <p:nvSpPr>
          <p:cNvPr id="62" name="文本框 61"/>
          <p:cNvSpPr txBox="1"/>
          <p:nvPr>
            <p:custDataLst>
              <p:tags r:id="rId27"/>
            </p:custDataLst>
          </p:nvPr>
        </p:nvSpPr>
        <p:spPr>
          <a:xfrm>
            <a:off x="5929477" y="5474354"/>
            <a:ext cx="5157623" cy="523926"/>
          </a:xfrm>
          <a:prstGeom prst="rect">
            <a:avLst/>
          </a:prstGeom>
          <a:noFill/>
        </p:spPr>
        <p:txBody>
          <a:bodyPr wrap="square">
            <a:spAutoFit/>
          </a:bodyPr>
          <a:lstStyle/>
          <a:p>
            <a:pPr>
              <a:lnSpc>
                <a:spcPct val="115000"/>
              </a:lnSpc>
              <a:tabLst>
                <a:tab pos="1188085"/>
                <a:tab pos="2163445"/>
                <a:tab pos="3142615"/>
                <a:tab pos="4190365"/>
              </a:tabLst>
            </a:pPr>
            <a:r>
              <a:rPr lang="zh-CN" altLang="en-US" sz="2600" b="1" i="1">
                <a:solidFill>
                  <a:srgbClr val="2E75B6"/>
                </a:solidFill>
                <a:effectLst/>
                <a:latin typeface="思源黑体 CN Heavy" panose="020b0a00000000000000" pitchFamily="34" charset="-122"/>
                <a:ea typeface="思源黑体 CN Heavy" panose="020b0a00000000000000" pitchFamily="34" charset="-122"/>
              </a:rPr>
              <a:t>形容词，锐利</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left)">
                                      <p:cBhvr>
                                        <p:cTn id="12" dur="500"/>
                                        <p:tgtEl>
                                          <p:spTgt spid="4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500"/>
                                        <p:tgtEl>
                                          <p:spTgt spid="4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500"/>
                                        <p:tgtEl>
                                          <p:spTgt spid="5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wipe(left)">
                                      <p:cBhvr>
                                        <p:cTn id="27" dur="500"/>
                                        <p:tgtEl>
                                          <p:spTgt spid="5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left)">
                                      <p:cBhvr>
                                        <p:cTn id="32" dur="500"/>
                                        <p:tgtEl>
                                          <p:spTgt spid="5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wipe(left)">
                                      <p:cBhvr>
                                        <p:cTn id="3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4" grpId="0"/>
      <p:bldP spid="47" grpId="0"/>
      <p:bldP spid="50" grpId="0"/>
      <p:bldP spid="53" grpId="0"/>
      <p:bldP spid="58" grpId="0"/>
      <p:bldP spid="62" grpId="0"/>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文言知识</a:t>
            </a:r>
          </a:p>
        </p:txBody>
      </p:sp>
      <p:sp>
        <p:nvSpPr>
          <p:cNvPr id="7" name="文本框 6"/>
          <p:cNvSpPr txBox="1"/>
          <p:nvPr>
            <p:custDataLst>
              <p:tags r:id="rId5"/>
            </p:custDataLst>
          </p:nvPr>
        </p:nvSpPr>
        <p:spPr>
          <a:xfrm>
            <a:off x="5600700" y="406400"/>
            <a:ext cx="6096000" cy="584775"/>
          </a:xfrm>
          <a:prstGeom prst="rect">
            <a:avLst/>
          </a:prstGeom>
          <a:noFill/>
        </p:spPr>
        <p:txBody>
          <a:bodyPr wrap="square">
            <a:spAutoFit/>
          </a:bodyPr>
          <a:lstStyle/>
          <a:p>
            <a:pPr algn="r"/>
            <a:r>
              <a:rPr lang="zh-CN" altLang="en-US" sz="3200" b="1">
                <a:solidFill>
                  <a:schemeClr val="accent5">
                    <a:lumMod val="75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一词多义 </a:t>
            </a:r>
            <a:endParaRPr lang="zh-CN" altLang="en-US" sz="3200" b="1">
              <a:solidFill>
                <a:schemeClr val="accent5">
                  <a:lumMod val="75000"/>
                </a:schemeClr>
              </a:solidFill>
              <a:latin typeface="思源黑体 CN Heavy" panose="020b0a00000000000000" pitchFamily="34" charset="-122"/>
              <a:ea typeface="思源黑体 CN Heavy" panose="020b0a00000000000000" pitchFamily="34" charset="-122"/>
            </a:endParaRPr>
          </a:p>
        </p:txBody>
      </p:sp>
      <p:sp>
        <p:nvSpPr>
          <p:cNvPr id="8" name="矩形: 圆角 7"/>
          <p:cNvSpPr/>
          <p:nvPr>
            <p:custDataLst>
              <p:tags r:id="rId6"/>
            </p:custDataLst>
          </p:nvPr>
        </p:nvSpPr>
        <p:spPr>
          <a:xfrm>
            <a:off x="515937" y="1603621"/>
            <a:ext cx="11042486" cy="4706598"/>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pPr>
              <a:lnSpc>
                <a:spcPct val="130000"/>
              </a:lnSpc>
              <a:spcAft>
                <a:spcPts val="1000"/>
              </a:spcAft>
            </a:pPr>
            <a:endPar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endParaRPr>
          </a:p>
        </p:txBody>
      </p:sp>
      <p:sp>
        <p:nvSpPr>
          <p:cNvPr id="4" name="椭圆 3"/>
          <p:cNvSpPr/>
          <p:nvPr>
            <p:custDataLst>
              <p:tags r:id="rId7"/>
            </p:custDataLst>
          </p:nvPr>
        </p:nvSpPr>
        <p:spPr>
          <a:xfrm>
            <a:off x="633576" y="1006721"/>
            <a:ext cx="984027" cy="984027"/>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bg1"/>
                </a:solidFill>
                <a:effectLst/>
                <a:latin typeface="思源黑体 CN Heavy" panose="020b0a00000000000000" pitchFamily="34" charset="-122"/>
                <a:ea typeface="思源黑体 CN Heavy" panose="020b0a00000000000000" pitchFamily="34" charset="-122"/>
                <a:cs typeface="Times New Roman" panose="02020603050405020304" pitchFamily="18" charset="0"/>
              </a:rPr>
              <a:t>幸</a:t>
            </a:r>
            <a:endParaRPr lang="zh-CN" altLang="en-US" sz="3600">
              <a:solidFill>
                <a:schemeClr val="bg1"/>
              </a:solidFill>
              <a:latin typeface="思源黑体 CN Heavy" panose="020b0a00000000000000" pitchFamily="34" charset="-122"/>
              <a:ea typeface="思源黑体 CN Heavy" panose="020b0a00000000000000" pitchFamily="34" charset="-122"/>
            </a:endParaRPr>
          </a:p>
        </p:txBody>
      </p:sp>
      <p:sp>
        <p:nvSpPr>
          <p:cNvPr id="25" name="文本框 24"/>
          <p:cNvSpPr txBox="1"/>
          <p:nvPr>
            <p:custDataLst>
              <p:tags r:id="rId8"/>
            </p:custDataLst>
          </p:nvPr>
        </p:nvSpPr>
        <p:spPr>
          <a:xfrm>
            <a:off x="735177" y="2209878"/>
            <a:ext cx="4961423" cy="587853"/>
          </a:xfrm>
          <a:prstGeom prst="rect">
            <a:avLst/>
          </a:prstGeom>
          <a:noFill/>
        </p:spPr>
        <p:txBody>
          <a:bodyPr wrap="square">
            <a:spAutoFit/>
          </a:bodyPr>
          <a:lstStyle/>
          <a:p>
            <a:pPr>
              <a:lnSpc>
                <a:spcPct val="115000"/>
              </a:lnSpc>
              <a:tabLst>
                <a:tab pos="1188085"/>
                <a:tab pos="2163445"/>
                <a:tab pos="3142615"/>
                <a:tab pos="4190365"/>
              </a:tabLst>
            </a:pPr>
            <a:r>
              <a:rPr lang="zh-CN" altLang="en-US" sz="2800" b="1">
                <a:effectLst/>
                <a:latin typeface="思源黑体 CN Heavy" panose="020b0a00000000000000" pitchFamily="34" charset="-122"/>
                <a:ea typeface="思源黑体 CN Heavy" panose="020b0a00000000000000" pitchFamily="34" charset="-122"/>
              </a:rPr>
              <a:t>冀幸君之一悟，俗之一改也</a:t>
            </a:r>
          </a:p>
        </p:txBody>
      </p:sp>
      <p:sp>
        <p:nvSpPr>
          <p:cNvPr id="26" name="文本框 25"/>
          <p:cNvSpPr txBox="1"/>
          <p:nvPr>
            <p:custDataLst>
              <p:tags r:id="rId9"/>
            </p:custDataLst>
          </p:nvPr>
        </p:nvSpPr>
        <p:spPr>
          <a:xfrm>
            <a:off x="5929477" y="2219157"/>
            <a:ext cx="4341979" cy="557140"/>
          </a:xfrm>
          <a:prstGeom prst="rect">
            <a:avLst/>
          </a:prstGeom>
          <a:noFill/>
        </p:spPr>
        <p:txBody>
          <a:bodyPr wrap="square">
            <a:spAutoFit/>
          </a:bodyPr>
          <a:lstStyle/>
          <a:p>
            <a:pPr>
              <a:lnSpc>
                <a:spcPct val="115000"/>
              </a:lnSpc>
              <a:tabLst>
                <a:tab pos="1188085"/>
                <a:tab pos="2163445"/>
                <a:tab pos="3142615"/>
                <a:tab pos="4190365"/>
              </a:tabLst>
            </a:pPr>
            <a:r>
              <a:rPr lang="zh-CN" altLang="en-US" sz="2800" b="1" i="1">
                <a:solidFill>
                  <a:srgbClr val="2E75B6"/>
                </a:solidFill>
                <a:effectLst/>
                <a:latin typeface="思源黑体 CN Heavy" panose="020b0a00000000000000" pitchFamily="34" charset="-122"/>
                <a:ea typeface="思源黑体 CN Heavy" panose="020b0a00000000000000" pitchFamily="34" charset="-122"/>
              </a:rPr>
              <a:t>动词，希望</a:t>
            </a:r>
          </a:p>
        </p:txBody>
      </p:sp>
      <p:cxnSp>
        <p:nvCxnSpPr>
          <p:cNvPr id="9" name="直接连接符 8"/>
          <p:cNvCxnSpPr/>
          <p:nvPr>
            <p:custDataLst>
              <p:tags r:id="rId10"/>
            </p:custDataLst>
          </p:nvPr>
        </p:nvCxnSpPr>
        <p:spPr>
          <a:xfrm>
            <a:off x="866453" y="2865962"/>
            <a:ext cx="10459093"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3" name="文本框 42"/>
          <p:cNvSpPr txBox="1"/>
          <p:nvPr>
            <p:custDataLst>
              <p:tags r:id="rId11"/>
            </p:custDataLst>
          </p:nvPr>
        </p:nvSpPr>
        <p:spPr>
          <a:xfrm>
            <a:off x="735177" y="2964837"/>
            <a:ext cx="4961423" cy="587853"/>
          </a:xfrm>
          <a:prstGeom prst="rect">
            <a:avLst/>
          </a:prstGeom>
          <a:noFill/>
        </p:spPr>
        <p:txBody>
          <a:bodyPr wrap="square">
            <a:spAutoFit/>
          </a:bodyPr>
          <a:lstStyle/>
          <a:p>
            <a:pPr>
              <a:lnSpc>
                <a:spcPct val="115000"/>
              </a:lnSpc>
              <a:tabLst>
                <a:tab pos="1188085"/>
                <a:tab pos="2163445"/>
                <a:tab pos="3142615"/>
                <a:tab pos="4190365"/>
              </a:tabLst>
            </a:pPr>
            <a:r>
              <a:rPr lang="zh-CN" altLang="en-US" sz="2800" b="1">
                <a:effectLst/>
                <a:latin typeface="思源黑体 CN Heavy" panose="020b0a00000000000000" pitchFamily="34" charset="-122"/>
                <a:ea typeface="思源黑体 CN Heavy" panose="020b0a00000000000000" pitchFamily="34" charset="-122"/>
              </a:rPr>
              <a:t>则吾斯役之不幸</a:t>
            </a:r>
          </a:p>
        </p:txBody>
      </p:sp>
      <p:sp>
        <p:nvSpPr>
          <p:cNvPr id="44" name="文本框 43"/>
          <p:cNvSpPr txBox="1"/>
          <p:nvPr>
            <p:custDataLst>
              <p:tags r:id="rId12"/>
            </p:custDataLst>
          </p:nvPr>
        </p:nvSpPr>
        <p:spPr>
          <a:xfrm>
            <a:off x="5929477" y="2974116"/>
            <a:ext cx="4341979" cy="557140"/>
          </a:xfrm>
          <a:prstGeom prst="rect">
            <a:avLst/>
          </a:prstGeom>
          <a:noFill/>
        </p:spPr>
        <p:txBody>
          <a:bodyPr wrap="square">
            <a:spAutoFit/>
          </a:bodyPr>
          <a:lstStyle/>
          <a:p>
            <a:pPr>
              <a:lnSpc>
                <a:spcPct val="115000"/>
              </a:lnSpc>
              <a:tabLst>
                <a:tab pos="1188085"/>
                <a:tab pos="2163445"/>
                <a:tab pos="3142615"/>
                <a:tab pos="4190365"/>
              </a:tabLst>
            </a:pPr>
            <a:r>
              <a:rPr lang="zh-CN" altLang="en-US" sz="2800" b="1" i="1">
                <a:solidFill>
                  <a:srgbClr val="2E75B6"/>
                </a:solidFill>
                <a:effectLst/>
                <a:latin typeface="思源黑体 CN Heavy" panose="020b0a00000000000000" pitchFamily="34" charset="-122"/>
                <a:ea typeface="思源黑体 CN Heavy" panose="020b0a00000000000000" pitchFamily="34" charset="-122"/>
              </a:rPr>
              <a:t>形容词，幸运</a:t>
            </a:r>
          </a:p>
        </p:txBody>
      </p:sp>
      <p:cxnSp>
        <p:nvCxnSpPr>
          <p:cNvPr id="45" name="直接连接符 44"/>
          <p:cNvCxnSpPr/>
          <p:nvPr>
            <p:custDataLst>
              <p:tags r:id="rId13"/>
            </p:custDataLst>
          </p:nvPr>
        </p:nvCxnSpPr>
        <p:spPr>
          <a:xfrm>
            <a:off x="866453" y="3620921"/>
            <a:ext cx="10459093"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6" name="文本框 45"/>
          <p:cNvSpPr txBox="1"/>
          <p:nvPr>
            <p:custDataLst>
              <p:tags r:id="rId14"/>
            </p:custDataLst>
          </p:nvPr>
        </p:nvSpPr>
        <p:spPr>
          <a:xfrm>
            <a:off x="735177" y="3719827"/>
            <a:ext cx="4961423" cy="587853"/>
          </a:xfrm>
          <a:prstGeom prst="rect">
            <a:avLst/>
          </a:prstGeom>
          <a:noFill/>
        </p:spPr>
        <p:txBody>
          <a:bodyPr wrap="square">
            <a:spAutoFit/>
          </a:bodyPr>
          <a:lstStyle/>
          <a:p>
            <a:pPr>
              <a:lnSpc>
                <a:spcPct val="115000"/>
              </a:lnSpc>
              <a:tabLst>
                <a:tab pos="1188085"/>
                <a:tab pos="2163445"/>
                <a:tab pos="3142615"/>
                <a:tab pos="4190365"/>
              </a:tabLst>
            </a:pPr>
            <a:r>
              <a:rPr lang="zh-CN" altLang="en-US" sz="2800" b="1">
                <a:effectLst/>
                <a:latin typeface="思源黑体 CN Heavy" panose="020b0a00000000000000" pitchFamily="34" charset="-122"/>
                <a:ea typeface="思源黑体 CN Heavy" panose="020b0a00000000000000" pitchFamily="34" charset="-122"/>
              </a:rPr>
              <a:t>大王亦幸赦臣</a:t>
            </a:r>
          </a:p>
        </p:txBody>
      </p:sp>
      <p:sp>
        <p:nvSpPr>
          <p:cNvPr id="47" name="文本框 46"/>
          <p:cNvSpPr txBox="1"/>
          <p:nvPr>
            <p:custDataLst>
              <p:tags r:id="rId15"/>
            </p:custDataLst>
          </p:nvPr>
        </p:nvSpPr>
        <p:spPr>
          <a:xfrm>
            <a:off x="5929477" y="3729106"/>
            <a:ext cx="4341979" cy="557140"/>
          </a:xfrm>
          <a:prstGeom prst="rect">
            <a:avLst/>
          </a:prstGeom>
          <a:noFill/>
        </p:spPr>
        <p:txBody>
          <a:bodyPr wrap="square">
            <a:spAutoFit/>
          </a:bodyPr>
          <a:lstStyle/>
          <a:p>
            <a:pPr>
              <a:lnSpc>
                <a:spcPct val="115000"/>
              </a:lnSpc>
              <a:tabLst>
                <a:tab pos="1188085"/>
                <a:tab pos="2163445"/>
                <a:tab pos="3142615"/>
                <a:tab pos="4190365"/>
              </a:tabLst>
            </a:pPr>
            <a:r>
              <a:rPr lang="zh-CN" altLang="en-US" sz="2800" b="1" i="1">
                <a:solidFill>
                  <a:srgbClr val="2E75B6"/>
                </a:solidFill>
                <a:effectLst/>
                <a:latin typeface="思源黑体 CN Heavy" panose="020b0a00000000000000" pitchFamily="34" charset="-122"/>
                <a:ea typeface="思源黑体 CN Heavy" panose="020b0a00000000000000" pitchFamily="34" charset="-122"/>
              </a:rPr>
              <a:t>副词，侥幸，幸而，幸亏</a:t>
            </a:r>
          </a:p>
        </p:txBody>
      </p:sp>
      <p:cxnSp>
        <p:nvCxnSpPr>
          <p:cNvPr id="48" name="直接连接符 47"/>
          <p:cNvCxnSpPr/>
          <p:nvPr>
            <p:custDataLst>
              <p:tags r:id="rId16"/>
            </p:custDataLst>
          </p:nvPr>
        </p:nvCxnSpPr>
        <p:spPr>
          <a:xfrm>
            <a:off x="866453" y="4375911"/>
            <a:ext cx="10459093"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9" name="文本框 48"/>
          <p:cNvSpPr txBox="1"/>
          <p:nvPr>
            <p:custDataLst>
              <p:tags r:id="rId17"/>
            </p:custDataLst>
          </p:nvPr>
        </p:nvSpPr>
        <p:spPr>
          <a:xfrm>
            <a:off x="735177" y="4474786"/>
            <a:ext cx="4961423" cy="587853"/>
          </a:xfrm>
          <a:prstGeom prst="rect">
            <a:avLst/>
          </a:prstGeom>
          <a:noFill/>
        </p:spPr>
        <p:txBody>
          <a:bodyPr wrap="square">
            <a:spAutoFit/>
          </a:bodyPr>
          <a:lstStyle/>
          <a:p>
            <a:pPr>
              <a:lnSpc>
                <a:spcPct val="115000"/>
              </a:lnSpc>
              <a:tabLst>
                <a:tab pos="1188085"/>
                <a:tab pos="2163445"/>
                <a:tab pos="3142615"/>
                <a:tab pos="4190365"/>
              </a:tabLst>
            </a:pPr>
            <a:r>
              <a:rPr lang="zh-CN" altLang="en-US" sz="2800" b="1">
                <a:effectLst/>
                <a:latin typeface="思源黑体 CN Heavy" panose="020b0a00000000000000" pitchFamily="34" charset="-122"/>
                <a:ea typeface="思源黑体 CN Heavy" panose="020b0a00000000000000" pitchFamily="34" charset="-122"/>
              </a:rPr>
              <a:t>夫赵强而燕弱，而君幸于赵王</a:t>
            </a:r>
          </a:p>
        </p:txBody>
      </p:sp>
      <p:sp>
        <p:nvSpPr>
          <p:cNvPr id="50" name="文本框 49"/>
          <p:cNvSpPr txBox="1"/>
          <p:nvPr>
            <p:custDataLst>
              <p:tags r:id="rId18"/>
            </p:custDataLst>
          </p:nvPr>
        </p:nvSpPr>
        <p:spPr>
          <a:xfrm>
            <a:off x="5929477" y="4484065"/>
            <a:ext cx="4341979" cy="557140"/>
          </a:xfrm>
          <a:prstGeom prst="rect">
            <a:avLst/>
          </a:prstGeom>
          <a:noFill/>
        </p:spPr>
        <p:txBody>
          <a:bodyPr wrap="square">
            <a:spAutoFit/>
          </a:bodyPr>
          <a:lstStyle/>
          <a:p>
            <a:pPr>
              <a:lnSpc>
                <a:spcPct val="115000"/>
              </a:lnSpc>
              <a:tabLst>
                <a:tab pos="1188085"/>
                <a:tab pos="2163445"/>
                <a:tab pos="3142615"/>
                <a:tab pos="4190365"/>
              </a:tabLst>
            </a:pPr>
            <a:r>
              <a:rPr lang="zh-CN" altLang="en-US" sz="2800" b="1" i="1">
                <a:solidFill>
                  <a:srgbClr val="2E75B6"/>
                </a:solidFill>
                <a:effectLst/>
                <a:latin typeface="思源黑体 CN Heavy" panose="020b0a00000000000000" pitchFamily="34" charset="-122"/>
                <a:ea typeface="思源黑体 CN Heavy" panose="020b0a00000000000000" pitchFamily="34" charset="-122"/>
              </a:rPr>
              <a:t>动词，宠爱</a:t>
            </a:r>
          </a:p>
        </p:txBody>
      </p:sp>
      <p:cxnSp>
        <p:nvCxnSpPr>
          <p:cNvPr id="51" name="直接连接符 50"/>
          <p:cNvCxnSpPr/>
          <p:nvPr>
            <p:custDataLst>
              <p:tags r:id="rId19"/>
            </p:custDataLst>
          </p:nvPr>
        </p:nvCxnSpPr>
        <p:spPr>
          <a:xfrm>
            <a:off x="866453" y="5130870"/>
            <a:ext cx="10459093"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2" name="文本框 51"/>
          <p:cNvSpPr txBox="1"/>
          <p:nvPr>
            <p:custDataLst>
              <p:tags r:id="rId20"/>
            </p:custDataLst>
          </p:nvPr>
        </p:nvSpPr>
        <p:spPr>
          <a:xfrm>
            <a:off x="735177" y="5216370"/>
            <a:ext cx="4961423" cy="587853"/>
          </a:xfrm>
          <a:prstGeom prst="rect">
            <a:avLst/>
          </a:prstGeom>
          <a:noFill/>
        </p:spPr>
        <p:txBody>
          <a:bodyPr wrap="square">
            <a:spAutoFit/>
          </a:bodyPr>
          <a:lstStyle/>
          <a:p>
            <a:pPr>
              <a:lnSpc>
                <a:spcPct val="115000"/>
              </a:lnSpc>
              <a:tabLst>
                <a:tab pos="1188085"/>
                <a:tab pos="2163445"/>
                <a:tab pos="3142615"/>
                <a:tab pos="4190365"/>
              </a:tabLst>
            </a:pPr>
            <a:r>
              <a:rPr lang="zh-CN" altLang="en-US" sz="2800" b="1">
                <a:effectLst/>
                <a:latin typeface="思源黑体 CN Heavy" panose="020b0a00000000000000" pitchFamily="34" charset="-122"/>
                <a:ea typeface="思源黑体 CN Heavy" panose="020b0a00000000000000" pitchFamily="34" charset="-122"/>
              </a:rPr>
              <a:t>缦立远视，而望幸焉</a:t>
            </a:r>
          </a:p>
        </p:txBody>
      </p:sp>
      <p:sp>
        <p:nvSpPr>
          <p:cNvPr id="53" name="文本框 52"/>
          <p:cNvSpPr txBox="1"/>
          <p:nvPr>
            <p:custDataLst>
              <p:tags r:id="rId21"/>
            </p:custDataLst>
          </p:nvPr>
        </p:nvSpPr>
        <p:spPr>
          <a:xfrm>
            <a:off x="5929477" y="5225649"/>
            <a:ext cx="5157623" cy="557140"/>
          </a:xfrm>
          <a:prstGeom prst="rect">
            <a:avLst/>
          </a:prstGeom>
          <a:noFill/>
        </p:spPr>
        <p:txBody>
          <a:bodyPr wrap="square">
            <a:spAutoFit/>
          </a:bodyPr>
          <a:lstStyle/>
          <a:p>
            <a:pPr>
              <a:lnSpc>
                <a:spcPct val="115000"/>
              </a:lnSpc>
              <a:tabLst>
                <a:tab pos="1188085"/>
                <a:tab pos="2163445"/>
                <a:tab pos="3142615"/>
                <a:tab pos="4190365"/>
              </a:tabLst>
            </a:pPr>
            <a:r>
              <a:rPr lang="zh-CN" altLang="en-US" sz="2800" b="1" i="1">
                <a:solidFill>
                  <a:srgbClr val="2E75B6"/>
                </a:solidFill>
                <a:effectLst/>
                <a:latin typeface="思源黑体 CN Heavy" panose="020b0a00000000000000" pitchFamily="34" charset="-122"/>
                <a:ea typeface="思源黑体 CN Heavy" panose="020b0a00000000000000" pitchFamily="34" charset="-122"/>
              </a:rPr>
              <a:t>动词，封建时代称皇帝亲临</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left)">
                                      <p:cBhvr>
                                        <p:cTn id="12" dur="500"/>
                                        <p:tgtEl>
                                          <p:spTgt spid="4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500"/>
                                        <p:tgtEl>
                                          <p:spTgt spid="4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500"/>
                                        <p:tgtEl>
                                          <p:spTgt spid="5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wipe(left)">
                                      <p:cBhvr>
                                        <p:cTn id="2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4" grpId="0"/>
      <p:bldP spid="47" grpId="0"/>
      <p:bldP spid="50" grpId="0"/>
      <p:bldP spid="53"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714375" y="331168"/>
            <a:ext cx="5381625" cy="522288"/>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文言知识</a:t>
            </a:r>
          </a:p>
        </p:txBody>
      </p:sp>
      <p:sp>
        <p:nvSpPr>
          <p:cNvPr id="4" name="矩形: 圆角 3"/>
          <p:cNvSpPr/>
          <p:nvPr>
            <p:custDataLst>
              <p:tags r:id="rId5"/>
            </p:custDataLst>
          </p:nvPr>
        </p:nvSpPr>
        <p:spPr>
          <a:xfrm>
            <a:off x="515936" y="1169081"/>
            <a:ext cx="8700635" cy="523220"/>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屈原者，名平，楚之同姓也。</a:t>
            </a:r>
          </a:p>
        </p:txBody>
      </p:sp>
      <p:sp>
        <p:nvSpPr>
          <p:cNvPr id="5" name="矩形: 圆角 4"/>
          <p:cNvSpPr/>
          <p:nvPr>
            <p:custDataLst>
              <p:tags r:id="rId6"/>
            </p:custDataLst>
          </p:nvPr>
        </p:nvSpPr>
        <p:spPr>
          <a:xfrm>
            <a:off x="9318171" y="1169080"/>
            <a:ext cx="2357891" cy="523220"/>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判断句</a:t>
            </a:r>
          </a:p>
        </p:txBody>
      </p:sp>
      <p:sp>
        <p:nvSpPr>
          <p:cNvPr id="19" name="文本框 18"/>
          <p:cNvSpPr txBox="1"/>
          <p:nvPr>
            <p:custDataLst>
              <p:tags r:id="rId7"/>
            </p:custDataLst>
          </p:nvPr>
        </p:nvSpPr>
        <p:spPr>
          <a:xfrm>
            <a:off x="5600700" y="406400"/>
            <a:ext cx="6096000" cy="584775"/>
          </a:xfrm>
          <a:prstGeom prst="rect">
            <a:avLst/>
          </a:prstGeom>
          <a:noFill/>
        </p:spPr>
        <p:txBody>
          <a:bodyPr wrap="square">
            <a:spAutoFit/>
          </a:bodyPr>
          <a:lstStyle/>
          <a:p>
            <a:pPr algn="r"/>
            <a:r>
              <a:rPr lang="zh-CN" altLang="en-US" sz="3200" b="1">
                <a:solidFill>
                  <a:schemeClr val="accent5">
                    <a:lumMod val="75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文言句式</a:t>
            </a:r>
            <a:endParaRPr lang="zh-CN" altLang="en-US" sz="3200" b="1">
              <a:solidFill>
                <a:schemeClr val="accent5">
                  <a:lumMod val="75000"/>
                </a:schemeClr>
              </a:solidFill>
              <a:latin typeface="思源黑体 CN Heavy" panose="020b0a00000000000000" pitchFamily="34" charset="-122"/>
              <a:ea typeface="思源黑体 CN Heavy" panose="020b0a00000000000000" pitchFamily="34" charset="-122"/>
            </a:endParaRPr>
          </a:p>
        </p:txBody>
      </p:sp>
      <p:sp>
        <p:nvSpPr>
          <p:cNvPr id="20" name="矩形: 圆角 19"/>
          <p:cNvSpPr/>
          <p:nvPr>
            <p:custDataLst>
              <p:tags r:id="rId8"/>
            </p:custDataLst>
          </p:nvPr>
        </p:nvSpPr>
        <p:spPr>
          <a:xfrm>
            <a:off x="515936" y="1826664"/>
            <a:ext cx="8700635" cy="523220"/>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明于治乱，娴于辞令。</a:t>
            </a:r>
          </a:p>
        </p:txBody>
      </p:sp>
      <p:sp>
        <p:nvSpPr>
          <p:cNvPr id="21" name="矩形: 圆角 20"/>
          <p:cNvSpPr/>
          <p:nvPr>
            <p:custDataLst>
              <p:tags r:id="rId9"/>
            </p:custDataLst>
          </p:nvPr>
        </p:nvSpPr>
        <p:spPr>
          <a:xfrm>
            <a:off x="9318171" y="1826663"/>
            <a:ext cx="2357891" cy="523220"/>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状语后置句</a:t>
            </a:r>
          </a:p>
        </p:txBody>
      </p:sp>
      <p:sp>
        <p:nvSpPr>
          <p:cNvPr id="22" name="矩形: 圆角 21"/>
          <p:cNvSpPr/>
          <p:nvPr>
            <p:custDataLst>
              <p:tags r:id="rId10"/>
            </p:custDataLst>
          </p:nvPr>
        </p:nvSpPr>
        <p:spPr>
          <a:xfrm>
            <a:off x="515936" y="2484247"/>
            <a:ext cx="8700635" cy="523220"/>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en-US" altLang="zh-CN" sz="2800">
                <a:latin typeface="思源黑体 CN Heavy" panose="020b0a00000000000000" pitchFamily="34" charset="-122"/>
                <a:ea typeface="思源黑体 CN Heavy" panose="020b0a00000000000000" pitchFamily="34" charset="-122"/>
                <a:cs typeface="+mn-ea"/>
                <a:sym typeface="宋体" panose="02010600030101010101" pitchFamily="2" charset="-122"/>
              </a:rPr>
              <a:t>“</a:t>
            </a:r>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离骚”者，犹离忧也</a:t>
            </a:r>
          </a:p>
        </p:txBody>
      </p:sp>
      <p:sp>
        <p:nvSpPr>
          <p:cNvPr id="23" name="矩形: 圆角 22"/>
          <p:cNvSpPr/>
          <p:nvPr>
            <p:custDataLst>
              <p:tags r:id="rId11"/>
            </p:custDataLst>
          </p:nvPr>
        </p:nvSpPr>
        <p:spPr>
          <a:xfrm>
            <a:off x="9318171" y="2484246"/>
            <a:ext cx="2357891" cy="523220"/>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判断句</a:t>
            </a:r>
          </a:p>
        </p:txBody>
      </p:sp>
      <p:sp>
        <p:nvSpPr>
          <p:cNvPr id="24" name="矩形: 圆角 23"/>
          <p:cNvSpPr/>
          <p:nvPr>
            <p:custDataLst>
              <p:tags r:id="rId12"/>
            </p:custDataLst>
          </p:nvPr>
        </p:nvSpPr>
        <p:spPr>
          <a:xfrm>
            <a:off x="515936" y="3141830"/>
            <a:ext cx="8700635" cy="523220"/>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信而见疑，忠而被谤。</a:t>
            </a:r>
          </a:p>
        </p:txBody>
      </p:sp>
      <p:sp>
        <p:nvSpPr>
          <p:cNvPr id="25" name="矩形: 圆角 24"/>
          <p:cNvSpPr/>
          <p:nvPr>
            <p:custDataLst>
              <p:tags r:id="rId13"/>
            </p:custDataLst>
          </p:nvPr>
        </p:nvSpPr>
        <p:spPr>
          <a:xfrm>
            <a:off x="9318171" y="3141829"/>
            <a:ext cx="2357891" cy="523220"/>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被动句</a:t>
            </a:r>
          </a:p>
        </p:txBody>
      </p:sp>
      <p:sp>
        <p:nvSpPr>
          <p:cNvPr id="26" name="矩形: 圆角 25"/>
          <p:cNvSpPr/>
          <p:nvPr>
            <p:custDataLst>
              <p:tags r:id="rId14"/>
            </p:custDataLst>
          </p:nvPr>
        </p:nvSpPr>
        <p:spPr>
          <a:xfrm>
            <a:off x="515937" y="3774013"/>
            <a:ext cx="7321778" cy="523220"/>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楚诚能绝齐</a:t>
            </a:r>
          </a:p>
        </p:txBody>
      </p:sp>
      <p:sp>
        <p:nvSpPr>
          <p:cNvPr id="27" name="矩形: 圆角 26"/>
          <p:cNvSpPr/>
          <p:nvPr>
            <p:custDataLst>
              <p:tags r:id="rId15"/>
            </p:custDataLst>
          </p:nvPr>
        </p:nvSpPr>
        <p:spPr>
          <a:xfrm>
            <a:off x="7939315" y="3774012"/>
            <a:ext cx="3736748" cy="523220"/>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省略句、状语后置句</a:t>
            </a:r>
          </a:p>
        </p:txBody>
      </p:sp>
      <p:sp>
        <p:nvSpPr>
          <p:cNvPr id="28" name="矩形: 圆角 27"/>
          <p:cNvSpPr/>
          <p:nvPr>
            <p:custDataLst>
              <p:tags r:id="rId16"/>
            </p:custDataLst>
          </p:nvPr>
        </p:nvSpPr>
        <p:spPr>
          <a:xfrm>
            <a:off x="515936" y="4431596"/>
            <a:ext cx="8700635" cy="523220"/>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莫不欲求忠以自为，举贤以自佐。</a:t>
            </a:r>
          </a:p>
        </p:txBody>
      </p:sp>
      <p:sp>
        <p:nvSpPr>
          <p:cNvPr id="29" name="矩形: 圆角 28"/>
          <p:cNvSpPr/>
          <p:nvPr>
            <p:custDataLst>
              <p:tags r:id="rId17"/>
            </p:custDataLst>
          </p:nvPr>
        </p:nvSpPr>
        <p:spPr>
          <a:xfrm>
            <a:off x="9318171" y="4431595"/>
            <a:ext cx="2357891" cy="523220"/>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宾语前置句</a:t>
            </a:r>
          </a:p>
        </p:txBody>
      </p:sp>
      <p:sp>
        <p:nvSpPr>
          <p:cNvPr id="30" name="矩形: 圆角 29"/>
          <p:cNvSpPr/>
          <p:nvPr>
            <p:custDataLst>
              <p:tags r:id="rId18"/>
            </p:custDataLst>
          </p:nvPr>
        </p:nvSpPr>
        <p:spPr>
          <a:xfrm>
            <a:off x="515936" y="5082136"/>
            <a:ext cx="8700635" cy="523220"/>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故内惑于郑袖，外欺于张仪。</a:t>
            </a:r>
          </a:p>
        </p:txBody>
      </p:sp>
      <p:sp>
        <p:nvSpPr>
          <p:cNvPr id="31" name="矩形: 圆角 30"/>
          <p:cNvSpPr/>
          <p:nvPr>
            <p:custDataLst>
              <p:tags r:id="rId19"/>
            </p:custDataLst>
          </p:nvPr>
        </p:nvSpPr>
        <p:spPr>
          <a:xfrm>
            <a:off x="9318171" y="5082135"/>
            <a:ext cx="2357891" cy="523220"/>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被动句</a:t>
            </a:r>
          </a:p>
        </p:txBody>
      </p:sp>
      <p:sp>
        <p:nvSpPr>
          <p:cNvPr id="32" name="矩形: 圆角 31"/>
          <p:cNvSpPr/>
          <p:nvPr>
            <p:custDataLst>
              <p:tags r:id="rId20"/>
            </p:custDataLst>
          </p:nvPr>
        </p:nvSpPr>
        <p:spPr>
          <a:xfrm>
            <a:off x="515936" y="5739719"/>
            <a:ext cx="8700635" cy="523220"/>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兵挫地削，亡其六郡，身客死于秦，为天下笑。</a:t>
            </a:r>
          </a:p>
        </p:txBody>
      </p:sp>
      <p:sp>
        <p:nvSpPr>
          <p:cNvPr id="33" name="矩形: 圆角 32"/>
          <p:cNvSpPr/>
          <p:nvPr>
            <p:custDataLst>
              <p:tags r:id="rId21"/>
            </p:custDataLst>
          </p:nvPr>
        </p:nvSpPr>
        <p:spPr>
          <a:xfrm>
            <a:off x="9318171" y="5739718"/>
            <a:ext cx="2357891" cy="523220"/>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被动句</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500"/>
                                        <p:tgtEl>
                                          <p:spTgt spid="2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randombar(horizontal)">
                                      <p:cBhvr>
                                        <p:cTn id="17" dur="500"/>
                                        <p:tgtEl>
                                          <p:spTgt spid="2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randombar(horizontal)">
                                      <p:cBhvr>
                                        <p:cTn id="22" dur="500"/>
                                        <p:tgtEl>
                                          <p:spTgt spid="2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randombar(horizontal)">
                                      <p:cBhvr>
                                        <p:cTn id="27" dur="500"/>
                                        <p:tgtEl>
                                          <p:spTgt spid="2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randombar(horizontal)">
                                      <p:cBhvr>
                                        <p:cTn id="32" dur="500"/>
                                        <p:tgtEl>
                                          <p:spTgt spid="2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randombar(horizontal)">
                                      <p:cBhvr>
                                        <p:cTn id="37" dur="500"/>
                                        <p:tgtEl>
                                          <p:spTgt spid="3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randombar(horizontal)">
                                      <p:cBhvr>
                                        <p:cTn id="4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 grpId="0"/>
      <p:bldP spid="23" grpId="0"/>
      <p:bldP spid="25" grpId="0"/>
      <p:bldP spid="27" grpId="0"/>
      <p:bldP spid="29" grpId="0"/>
      <p:bldP spid="31" grpId="0"/>
      <p:bldP spid="33" grpId="0"/>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647700" y="338470"/>
            <a:ext cx="5381625" cy="522288"/>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文言知识</a:t>
            </a:r>
          </a:p>
        </p:txBody>
      </p:sp>
      <p:sp>
        <p:nvSpPr>
          <p:cNvPr id="4" name="矩形: 圆角 3"/>
          <p:cNvSpPr/>
          <p:nvPr>
            <p:custDataLst>
              <p:tags r:id="rId5"/>
            </p:custDataLst>
          </p:nvPr>
        </p:nvSpPr>
        <p:spPr>
          <a:xfrm>
            <a:off x="515936" y="1560967"/>
            <a:ext cx="8700635" cy="523220"/>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数十年，竟为秦所灭。</a:t>
            </a:r>
          </a:p>
        </p:txBody>
      </p:sp>
      <p:sp>
        <p:nvSpPr>
          <p:cNvPr id="5" name="矩形: 圆角 4"/>
          <p:cNvSpPr/>
          <p:nvPr>
            <p:custDataLst>
              <p:tags r:id="rId6"/>
            </p:custDataLst>
          </p:nvPr>
        </p:nvSpPr>
        <p:spPr>
          <a:xfrm>
            <a:off x="9318171" y="1560966"/>
            <a:ext cx="2357891" cy="523220"/>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被动句</a:t>
            </a:r>
          </a:p>
        </p:txBody>
      </p:sp>
      <p:sp>
        <p:nvSpPr>
          <p:cNvPr id="19" name="文本框 18"/>
          <p:cNvSpPr txBox="1"/>
          <p:nvPr>
            <p:custDataLst>
              <p:tags r:id="rId7"/>
            </p:custDataLst>
          </p:nvPr>
        </p:nvSpPr>
        <p:spPr>
          <a:xfrm>
            <a:off x="5600700" y="406400"/>
            <a:ext cx="6096000" cy="584775"/>
          </a:xfrm>
          <a:prstGeom prst="rect">
            <a:avLst/>
          </a:prstGeom>
          <a:noFill/>
        </p:spPr>
        <p:txBody>
          <a:bodyPr wrap="square">
            <a:spAutoFit/>
          </a:bodyPr>
          <a:lstStyle/>
          <a:p>
            <a:pPr algn="r"/>
            <a:r>
              <a:rPr lang="zh-CN" altLang="en-US" sz="3200" b="1">
                <a:solidFill>
                  <a:schemeClr val="accent5">
                    <a:lumMod val="75000"/>
                  </a:schemeClr>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文言句式</a:t>
            </a:r>
            <a:endParaRPr lang="zh-CN" altLang="en-US" sz="3200" b="1">
              <a:solidFill>
                <a:schemeClr val="accent5">
                  <a:lumMod val="75000"/>
                </a:schemeClr>
              </a:solidFill>
              <a:latin typeface="思源黑体 CN Heavy" panose="020b0a00000000000000" pitchFamily="34" charset="-122"/>
              <a:ea typeface="思源黑体 CN Heavy" panose="020b0a00000000000000" pitchFamily="34" charset="-122"/>
            </a:endParaRPr>
          </a:p>
        </p:txBody>
      </p:sp>
      <p:sp>
        <p:nvSpPr>
          <p:cNvPr id="20" name="矩形: 圆角 19"/>
          <p:cNvSpPr/>
          <p:nvPr>
            <p:custDataLst>
              <p:tags r:id="rId8"/>
            </p:custDataLst>
          </p:nvPr>
        </p:nvSpPr>
        <p:spPr>
          <a:xfrm>
            <a:off x="515936" y="2218550"/>
            <a:ext cx="8700635" cy="523220"/>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秦，虎狼之国。</a:t>
            </a:r>
          </a:p>
        </p:txBody>
      </p:sp>
      <p:sp>
        <p:nvSpPr>
          <p:cNvPr id="21" name="矩形: 圆角 20"/>
          <p:cNvSpPr/>
          <p:nvPr>
            <p:custDataLst>
              <p:tags r:id="rId9"/>
            </p:custDataLst>
          </p:nvPr>
        </p:nvSpPr>
        <p:spPr>
          <a:xfrm>
            <a:off x="9318171" y="2218549"/>
            <a:ext cx="2357891" cy="523220"/>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判断句</a:t>
            </a:r>
          </a:p>
        </p:txBody>
      </p:sp>
      <p:sp>
        <p:nvSpPr>
          <p:cNvPr id="22" name="矩形: 圆角 21"/>
          <p:cNvSpPr/>
          <p:nvPr>
            <p:custDataLst>
              <p:tags r:id="rId10"/>
            </p:custDataLst>
          </p:nvPr>
        </p:nvSpPr>
        <p:spPr>
          <a:xfrm>
            <a:off x="515936" y="2876133"/>
            <a:ext cx="8700635" cy="523220"/>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夫天者，人之始也；父母者，人之本也。</a:t>
            </a:r>
          </a:p>
        </p:txBody>
      </p:sp>
      <p:sp>
        <p:nvSpPr>
          <p:cNvPr id="23" name="矩形: 圆角 22"/>
          <p:cNvSpPr/>
          <p:nvPr>
            <p:custDataLst>
              <p:tags r:id="rId11"/>
            </p:custDataLst>
          </p:nvPr>
        </p:nvSpPr>
        <p:spPr>
          <a:xfrm>
            <a:off x="9318171" y="2876132"/>
            <a:ext cx="2357891" cy="523220"/>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判断句</a:t>
            </a:r>
          </a:p>
        </p:txBody>
      </p:sp>
      <p:sp>
        <p:nvSpPr>
          <p:cNvPr id="24" name="矩形: 圆角 23"/>
          <p:cNvSpPr/>
          <p:nvPr>
            <p:custDataLst>
              <p:tags r:id="rId12"/>
            </p:custDataLst>
          </p:nvPr>
        </p:nvSpPr>
        <p:spPr>
          <a:xfrm>
            <a:off x="515936" y="3533716"/>
            <a:ext cx="8700635" cy="523220"/>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方正之不容也。</a:t>
            </a:r>
          </a:p>
        </p:txBody>
      </p:sp>
      <p:sp>
        <p:nvSpPr>
          <p:cNvPr id="25" name="矩形: 圆角 24"/>
          <p:cNvSpPr/>
          <p:nvPr>
            <p:custDataLst>
              <p:tags r:id="rId13"/>
            </p:custDataLst>
          </p:nvPr>
        </p:nvSpPr>
        <p:spPr>
          <a:xfrm>
            <a:off x="9318171" y="3533715"/>
            <a:ext cx="2357891" cy="523220"/>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被动句</a:t>
            </a:r>
          </a:p>
        </p:txBody>
      </p:sp>
      <p:sp>
        <p:nvSpPr>
          <p:cNvPr id="26" name="矩形: 圆角 25"/>
          <p:cNvSpPr/>
          <p:nvPr>
            <p:custDataLst>
              <p:tags r:id="rId14"/>
            </p:custDataLst>
          </p:nvPr>
        </p:nvSpPr>
        <p:spPr>
          <a:xfrm>
            <a:off x="515937" y="4165899"/>
            <a:ext cx="7321778" cy="523220"/>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是以见放。</a:t>
            </a:r>
          </a:p>
        </p:txBody>
      </p:sp>
      <p:sp>
        <p:nvSpPr>
          <p:cNvPr id="27" name="矩形: 圆角 26"/>
          <p:cNvSpPr/>
          <p:nvPr>
            <p:custDataLst>
              <p:tags r:id="rId15"/>
            </p:custDataLst>
          </p:nvPr>
        </p:nvSpPr>
        <p:spPr>
          <a:xfrm>
            <a:off x="7939315" y="4165898"/>
            <a:ext cx="3736748" cy="523220"/>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被动句、宾语前置句</a:t>
            </a:r>
          </a:p>
        </p:txBody>
      </p:sp>
      <p:sp>
        <p:nvSpPr>
          <p:cNvPr id="28" name="矩形: 圆角 27"/>
          <p:cNvSpPr/>
          <p:nvPr>
            <p:custDataLst>
              <p:tags r:id="rId16"/>
            </p:custDataLst>
          </p:nvPr>
        </p:nvSpPr>
        <p:spPr>
          <a:xfrm>
            <a:off x="515936" y="4823482"/>
            <a:ext cx="8700635" cy="523220"/>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不凝滞于物。</a:t>
            </a:r>
          </a:p>
        </p:txBody>
      </p:sp>
      <p:sp>
        <p:nvSpPr>
          <p:cNvPr id="29" name="矩形: 圆角 28"/>
          <p:cNvSpPr/>
          <p:nvPr>
            <p:custDataLst>
              <p:tags r:id="rId17"/>
            </p:custDataLst>
          </p:nvPr>
        </p:nvSpPr>
        <p:spPr>
          <a:xfrm>
            <a:off x="9318171" y="4823481"/>
            <a:ext cx="2357891" cy="523220"/>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被动句</a:t>
            </a:r>
          </a:p>
        </p:txBody>
      </p:sp>
      <p:sp>
        <p:nvSpPr>
          <p:cNvPr id="30" name="矩形: 圆角 29"/>
          <p:cNvSpPr/>
          <p:nvPr>
            <p:custDataLst>
              <p:tags r:id="rId18"/>
            </p:custDataLst>
          </p:nvPr>
        </p:nvSpPr>
        <p:spPr>
          <a:xfrm>
            <a:off x="515936" y="5474022"/>
            <a:ext cx="8700635" cy="523220"/>
          </a:xfrm>
          <a:prstGeom prst="roundRect">
            <a:avLst>
              <a:gd name="adj" fmla="val 2072"/>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latin typeface="思源黑体 CN Heavy" panose="020b0a00000000000000" pitchFamily="34" charset="-122"/>
                <a:ea typeface="思源黑体 CN Heavy" panose="020b0a00000000000000" pitchFamily="34" charset="-122"/>
                <a:cs typeface="+mn-ea"/>
                <a:sym typeface="宋体" panose="02010600030101010101" pitchFamily="2" charset="-122"/>
              </a:rPr>
              <a:t>人又谁能以身之察察，受物之汶汶者乎？</a:t>
            </a:r>
          </a:p>
        </p:txBody>
      </p:sp>
      <p:sp>
        <p:nvSpPr>
          <p:cNvPr id="31" name="矩形: 圆角 30"/>
          <p:cNvSpPr/>
          <p:nvPr>
            <p:custDataLst>
              <p:tags r:id="rId19"/>
            </p:custDataLst>
          </p:nvPr>
        </p:nvSpPr>
        <p:spPr>
          <a:xfrm>
            <a:off x="9318171" y="5474021"/>
            <a:ext cx="2357891" cy="523220"/>
          </a:xfrm>
          <a:prstGeom prst="roundRect">
            <a:avLst>
              <a:gd name="adj" fmla="val 2072"/>
            </a:avLst>
          </a:prstGeom>
          <a:solidFill>
            <a:schemeClr val="accent5">
              <a:lumMod val="50000"/>
            </a:schemeClr>
          </a:solidFill>
          <a:ln w="19050">
            <a:solidFill>
              <a:schemeClr val="accent5">
                <a:lumMod val="50000"/>
              </a:schemeClr>
            </a:solidFill>
          </a:ln>
          <a:effectLst>
            <a:outerShdw blurRad="101600" dist="38100" dir="5400000" algn="t" rotWithShape="0">
              <a:prstClr val="black">
                <a:alpha val="40000"/>
              </a:prstClr>
            </a:outerShdw>
          </a:effectLst>
        </p:spPr>
        <p:txBody>
          <a:bodyPr wrap="square" lIns="216000" rIns="180000" anchor="ctr">
            <a:noAutofit/>
          </a:bodyPr>
          <a:lstStyle/>
          <a:p>
            <a:r>
              <a:rPr lang="zh-CN" altLang="en-US" sz="2800">
                <a:solidFill>
                  <a:schemeClr val="bg1"/>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定语后置句</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500"/>
                                        <p:tgtEl>
                                          <p:spTgt spid="2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randombar(horizontal)">
                                      <p:cBhvr>
                                        <p:cTn id="17" dur="500"/>
                                        <p:tgtEl>
                                          <p:spTgt spid="2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randombar(horizontal)">
                                      <p:cBhvr>
                                        <p:cTn id="22" dur="500"/>
                                        <p:tgtEl>
                                          <p:spTgt spid="2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randombar(horizontal)">
                                      <p:cBhvr>
                                        <p:cTn id="27" dur="500"/>
                                        <p:tgtEl>
                                          <p:spTgt spid="2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randombar(horizontal)">
                                      <p:cBhvr>
                                        <p:cTn id="32" dur="500"/>
                                        <p:tgtEl>
                                          <p:spTgt spid="2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randombar(horizontal)">
                                      <p:cBhvr>
                                        <p:cTn id="3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 grpId="0"/>
      <p:bldP spid="23" grpId="0"/>
      <p:bldP spid="25" grpId="0"/>
      <p:bldP spid="27" grpId="0"/>
      <p:bldP spid="29" grpId="0"/>
      <p:bldP spid="31" grpId="0"/>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理解性默写</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9" name="文本框 8"/>
          <p:cNvSpPr txBox="1"/>
          <p:nvPr>
            <p:custDataLst>
              <p:tags r:id="rId6"/>
            </p:custDataLst>
          </p:nvPr>
        </p:nvSpPr>
        <p:spPr>
          <a:xfrm>
            <a:off x="482599" y="1613448"/>
            <a:ext cx="11193464" cy="1316579"/>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1</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）在</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屈原列传</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中，作者司马迁对“离骚”一词作出自己的解释的句子是：</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_____________________________</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p>
        </p:txBody>
      </p:sp>
      <p:sp>
        <p:nvSpPr>
          <p:cNvPr id="6" name="文本框 5"/>
          <p:cNvSpPr txBox="1"/>
          <p:nvPr>
            <p:custDataLst>
              <p:tags r:id="rId7"/>
            </p:custDataLst>
          </p:nvPr>
        </p:nvSpPr>
        <p:spPr>
          <a:xfrm>
            <a:off x="2191658" y="2353491"/>
            <a:ext cx="5399313" cy="523220"/>
          </a:xfrm>
          <a:prstGeom prst="rect">
            <a:avLst/>
          </a:prstGeom>
          <a:noFill/>
        </p:spPr>
        <p:txBody>
          <a:bodyPr wrap="square">
            <a:spAutoFit/>
          </a:bodyPr>
          <a:lstStyle/>
          <a:p>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“离骚”者，犹离忧也</a:t>
            </a:r>
          </a:p>
        </p:txBody>
      </p:sp>
      <p:sp>
        <p:nvSpPr>
          <p:cNvPr id="7" name="文本框 6"/>
          <p:cNvSpPr txBox="1"/>
          <p:nvPr>
            <p:custDataLst>
              <p:tags r:id="rId8"/>
            </p:custDataLst>
          </p:nvPr>
        </p:nvSpPr>
        <p:spPr>
          <a:xfrm>
            <a:off x="482599" y="3188156"/>
            <a:ext cx="11193464" cy="2595839"/>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2</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）在</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屈原列传</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中，司马迁认为屈原</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离骚</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的创作背景除了楚怀王听信谗言、不能明辨是非以外，还有“</a:t>
            </a:r>
            <a:r>
              <a:rPr lang="en-US" altLang="zh-CN" sz="2800">
                <a:solidFill>
                  <a:srgbClr val="000000"/>
                </a:solidFill>
                <a:latin typeface="思源黑体 CN Heavy" panose="020b0a00000000000000" pitchFamily="34" charset="-122"/>
                <a:ea typeface="思源黑体 CN Heavy" panose="020b0a00000000000000" pitchFamily="34" charset="-122"/>
                <a:cs typeface="Times New Roman" panose="02020603050405020304" pitchFamily="18" charset="0"/>
              </a:rPr>
              <a:t>___________________________</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”，一针见血地指出了当时朝廷小人当道、正直之人遭到排挤的黑暗现实。</a:t>
            </a:r>
          </a:p>
        </p:txBody>
      </p:sp>
      <p:sp>
        <p:nvSpPr>
          <p:cNvPr id="8" name="文本框 7"/>
          <p:cNvSpPr txBox="1"/>
          <p:nvPr>
            <p:custDataLst>
              <p:tags r:id="rId9"/>
            </p:custDataLst>
          </p:nvPr>
        </p:nvSpPr>
        <p:spPr>
          <a:xfrm>
            <a:off x="919327" y="4576058"/>
            <a:ext cx="5399313" cy="523220"/>
          </a:xfrm>
          <a:prstGeom prst="rect">
            <a:avLst/>
          </a:prstGeom>
          <a:noFill/>
        </p:spPr>
        <p:txBody>
          <a:bodyPr wrap="square">
            <a:spAutoFit/>
          </a:bodyPr>
          <a:lstStyle/>
          <a:p>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邪曲之害公也，方正之不容也</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 name="矩形 17"/>
          <p:cNvSpPr/>
          <p:nvPr>
            <p:custDataLst>
              <p:tags r:id="rId4"/>
            </p:custDataLst>
          </p:nvPr>
        </p:nvSpPr>
        <p:spPr>
          <a:xfrm>
            <a:off x="1084426" y="1623890"/>
            <a:ext cx="7551573" cy="504562"/>
          </a:xfrm>
          <a:prstGeom prst="rect">
            <a:avLst/>
          </a:prstGeom>
        </p:spPr>
        <p:txBody>
          <a:bodyPr wrap="square">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mn-ea"/>
                <a:sym typeface="宋体" panose="02010600030101010101" pitchFamily="2" charset="-122"/>
              </a:rPr>
              <a:t>  </a:t>
            </a:r>
          </a:p>
        </p:txBody>
      </p:sp>
      <p:sp>
        <p:nvSpPr>
          <p:cNvPr id="3" name="矩形 2"/>
          <p:cNvSpPr/>
          <p:nvPr>
            <p:custDataLst>
              <p:tags r:id="rId5"/>
            </p:custDataLst>
          </p:nvPr>
        </p:nvSpPr>
        <p:spPr>
          <a:xfrm>
            <a:off x="663575" y="1082306"/>
            <a:ext cx="11214100" cy="4331438"/>
          </a:xfrm>
          <a:prstGeom prst="rect">
            <a:avLst/>
          </a:prstGeom>
          <a:noFill/>
          <a:ln w="76200">
            <a:noFill/>
          </a:ln>
          <a:effectLst>
            <a:outerShdw blurRad="304800" dist="38100" dir="5400000" algn="t" rotWithShape="0">
              <a:prstClr val="black">
                <a:alpha val="23000"/>
              </a:prstClr>
            </a:outerShdw>
          </a:effectLst>
        </p:spPr>
        <p:txBody>
          <a:bodyPr wrap="square" lIns="360000" rIns="360000" anchor="ctr">
            <a:noAutofit/>
          </a:bodyPr>
          <a:lstStyle/>
          <a:p>
            <a:pPr marL="0" marR="0" lvl="0" indent="0" algn="l" defTabSz="914400" rtl="0" eaLnBrk="1" fontAlgn="auto" latinLnBrk="0" hangingPunct="1">
              <a:lnSpc>
                <a:spcPct val="150000"/>
              </a:lnSpc>
              <a:spcBef>
                <a:spcPct val="0"/>
              </a:spcBef>
              <a:spcAft>
                <a:spcPts val="100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课文节选自</a:t>
            </a:r>
            <a:r>
              <a:rPr kumimoji="0" lang="en-US" altLang="zh-CN"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a:t>
            </a:r>
            <a:r>
              <a:rPr kumimoji="0" lang="zh-CN" altLang="en-US"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史记</a:t>
            </a:r>
            <a:r>
              <a:rPr kumimoji="0" lang="en-US" altLang="zh-CN"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a:t>
            </a:r>
            <a:r>
              <a:rPr kumimoji="0" lang="zh-CN" altLang="en-US"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屈原贾生列传</a:t>
            </a:r>
            <a:r>
              <a:rPr kumimoji="0" lang="en-US" altLang="zh-CN"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a:t>
            </a:r>
            <a:r>
              <a:rPr kumimoji="0" lang="zh-CN" altLang="en-US"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a:t>
            </a:r>
            <a:endParaRPr kumimoji="0" lang="en-US" altLang="zh-CN"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endParaRPr>
          </a:p>
          <a:p>
            <a:pPr marL="0" marR="0" lvl="0" indent="0" algn="l" defTabSz="914400" rtl="0" eaLnBrk="1" fontAlgn="auto" latinLnBrk="0" hangingPunct="1">
              <a:lnSpc>
                <a:spcPct val="150000"/>
              </a:lnSpc>
              <a:spcBef>
                <a:spcPct val="0"/>
              </a:spcBef>
              <a:spcAft>
                <a:spcPts val="100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司马迁大概是因为屈原、贾谊都是文学家，又都怀才不遇，贾谊还作过</a:t>
            </a:r>
            <a:r>
              <a:rPr kumimoji="0" lang="en-US" altLang="zh-CN"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a:t>
            </a:r>
            <a:r>
              <a:rPr kumimoji="0" lang="zh-CN" altLang="en-US"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吊屈原赋</a:t>
            </a:r>
            <a:r>
              <a:rPr kumimoji="0" lang="en-US" altLang="zh-CN"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a:t>
            </a:r>
            <a:r>
              <a:rPr kumimoji="0" lang="zh-CN" altLang="en-US"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，所以就把他们合写一传。课文选的是屈原的传文部分</a:t>
            </a:r>
            <a:r>
              <a:rPr kumimoji="0" lang="en-US" altLang="zh-CN"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a:t>
            </a:r>
            <a:r>
              <a:rPr kumimoji="0" lang="zh-CN" altLang="en-US"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有删节</a:t>
            </a:r>
            <a:r>
              <a:rPr kumimoji="0" lang="en-US" altLang="zh-CN"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a:t>
            </a:r>
            <a:r>
              <a:rPr kumimoji="0" lang="zh-CN" altLang="en-US"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a:t>
            </a:r>
            <a:endParaRPr kumimoji="0" lang="en-US" altLang="zh-CN"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endParaRPr>
          </a:p>
          <a:p>
            <a:pPr marL="0" marR="0" lvl="0" indent="0" algn="l" defTabSz="914400" rtl="0" eaLnBrk="1" fontAlgn="auto" latinLnBrk="0" hangingPunct="1">
              <a:lnSpc>
                <a:spcPct val="150000"/>
              </a:lnSpc>
              <a:spcBef>
                <a:spcPct val="0"/>
              </a:spcBef>
              <a:spcAft>
                <a:spcPts val="1000"/>
              </a:spcAft>
              <a:buClrTx/>
              <a:buSzTx/>
              <a:buFontTx/>
              <a:buNone/>
              <a:defRPr/>
            </a:pPr>
            <a:r>
              <a:rPr kumimoji="0" lang="en-US" altLang="zh-CN"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a:t>
            </a:r>
            <a:r>
              <a:rPr kumimoji="0" lang="zh-CN" altLang="en-US"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史记</a:t>
            </a:r>
            <a:r>
              <a:rPr kumimoji="0" lang="en-US" altLang="zh-CN"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a:t>
            </a:r>
            <a:r>
              <a:rPr kumimoji="0" lang="zh-CN" altLang="en-US" sz="28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中的这篇传记，是</a:t>
            </a:r>
            <a:r>
              <a:rPr kumimoji="0" lang="zh-CN" altLang="en-US" sz="2800" b="1" i="0" u="none" strike="noStrike" kern="1200" cap="none" spc="0" normalizeH="0" baseline="0" noProof="0">
                <a:ln>
                  <a:noFill/>
                </a:ln>
                <a:solidFill>
                  <a:srgbClr val="FF0000"/>
                </a:solidFill>
                <a:effectLst/>
                <a:uLnTx/>
                <a:uFillTx/>
                <a:latin typeface="思源黑体 CN Heavy" panose="020b0a00000000000000" pitchFamily="34" charset="-122"/>
                <a:ea typeface="思源黑体 CN Heavy" panose="020b0a00000000000000" pitchFamily="34" charset="-122"/>
                <a:cs typeface="楷体" panose="02010609060101010101" pitchFamily="49" charset="-122"/>
                <a:sym typeface="宋体" panose="02010600030101010101" pitchFamily="2" charset="-122"/>
              </a:rPr>
              <a:t>现已知的记载屈原生平事迹最早、最完整的文献。</a:t>
            </a:r>
          </a:p>
        </p:txBody>
      </p:sp>
      <p:sp>
        <p:nvSpPr>
          <p:cNvPr id="8" name="文本占位符 2" hidden="1"/>
          <p:cNvSpPr txBox="1"/>
          <p:nvPr>
            <p:custDataLst>
              <p:tags r:id="rId6"/>
            </p:custDataLst>
          </p:nvPr>
        </p:nvSpPr>
        <p:spPr>
          <a:xfrm>
            <a:off x="4669712" y="740333"/>
            <a:ext cx="3056694" cy="8835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 typeface="Arial" panose="020b0604020202020204" pitchFamily="34" charset="0"/>
              <a:buNone/>
              <a:defRPr/>
            </a:pPr>
            <a:r>
              <a:rPr kumimoji="0" lang="zh-CN" altLang="en-US" sz="4400" i="0" u="none" strike="noStrike" kern="1200" cap="none" spc="0" normalizeH="0" baseline="0" noProof="0">
                <a:ln>
                  <a:noFill/>
                </a:ln>
                <a:solidFill>
                  <a:schemeClr val="bg1"/>
                </a:solidFill>
                <a:effectLst/>
                <a:uLnTx/>
                <a:uFillTx/>
                <a:latin typeface="思源黑体 CN Heavy" panose="020b0a00000000000000" pitchFamily="34" charset="-122"/>
                <a:ea typeface="思源黑体 CN Heavy" panose="020b0a00000000000000" pitchFamily="34" charset="-122"/>
                <a:cs typeface="+mn-ea"/>
                <a:sym typeface="宋体" panose="02010600030101010101" pitchFamily="2" charset="-122"/>
              </a:rPr>
              <a:t>写作背景</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理解性默写</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9" name="文本框 8"/>
          <p:cNvSpPr txBox="1"/>
          <p:nvPr>
            <p:custDataLst>
              <p:tags r:id="rId6"/>
            </p:custDataLst>
          </p:nvPr>
        </p:nvSpPr>
        <p:spPr>
          <a:xfrm>
            <a:off x="482599" y="916695"/>
            <a:ext cx="11193464" cy="1949508"/>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3</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）在</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屈原列传</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中，司马迁认为屈原作</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离骚</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的另外一个原因可能是“怨生”，也就是心中有怨气，而导致屈原有怨气的直接原因是屈原“</a:t>
            </a:r>
            <a:r>
              <a:rPr lang="en-US" altLang="zh-CN" sz="2800">
                <a:solidFill>
                  <a:srgbClr val="000000"/>
                </a:solidFill>
                <a:latin typeface="思源黑体 CN Heavy" panose="020b0a00000000000000" pitchFamily="34" charset="-122"/>
                <a:ea typeface="思源黑体 CN Heavy" panose="020b0a00000000000000" pitchFamily="34" charset="-122"/>
                <a:cs typeface="Times New Roman" panose="02020603050405020304" pitchFamily="18" charset="0"/>
              </a:rPr>
              <a:t>_____________________________</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p>
        </p:txBody>
      </p:sp>
      <p:sp>
        <p:nvSpPr>
          <p:cNvPr id="6" name="文本框 5"/>
          <p:cNvSpPr txBox="1"/>
          <p:nvPr>
            <p:custDataLst>
              <p:tags r:id="rId7"/>
            </p:custDataLst>
          </p:nvPr>
        </p:nvSpPr>
        <p:spPr>
          <a:xfrm>
            <a:off x="2578618" y="2265295"/>
            <a:ext cx="3555482" cy="523220"/>
          </a:xfrm>
          <a:prstGeom prst="rect">
            <a:avLst/>
          </a:prstGeom>
          <a:noFill/>
        </p:spPr>
        <p:txBody>
          <a:bodyPr wrap="square">
            <a:spAutoFit/>
          </a:bodyPr>
          <a:lstStyle/>
          <a:p>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信而见疑，忠而被谤</a:t>
            </a:r>
          </a:p>
        </p:txBody>
      </p:sp>
      <p:sp>
        <p:nvSpPr>
          <p:cNvPr id="7" name="文本框 6"/>
          <p:cNvSpPr txBox="1"/>
          <p:nvPr>
            <p:custDataLst>
              <p:tags r:id="rId8"/>
            </p:custDataLst>
          </p:nvPr>
        </p:nvSpPr>
        <p:spPr>
          <a:xfrm>
            <a:off x="482599" y="2983737"/>
            <a:ext cx="11193464" cy="1949508"/>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4</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）一个人在辛苦困倦到极点的时候，往往会仰头长叹：“天啊！”这种情况在司马迁的</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屈原列传</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中有着形象的描述：</a:t>
            </a:r>
            <a:r>
              <a:rPr lang="en-US" altLang="zh-CN" sz="2800">
                <a:solidFill>
                  <a:srgbClr val="000000"/>
                </a:solidFill>
                <a:latin typeface="思源黑体 CN Heavy" panose="020b0a00000000000000" pitchFamily="34" charset="-122"/>
                <a:ea typeface="思源黑体 CN Heavy" panose="020b0a00000000000000" pitchFamily="34" charset="-122"/>
                <a:cs typeface="Times New Roman" panose="02020603050405020304" pitchFamily="18" charset="0"/>
              </a:rPr>
              <a:t>_________________________________________</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p>
        </p:txBody>
      </p:sp>
      <p:sp>
        <p:nvSpPr>
          <p:cNvPr id="8" name="文本框 7"/>
          <p:cNvSpPr txBox="1"/>
          <p:nvPr>
            <p:custDataLst>
              <p:tags r:id="rId9"/>
            </p:custDataLst>
          </p:nvPr>
        </p:nvSpPr>
        <p:spPr>
          <a:xfrm>
            <a:off x="919327" y="4324438"/>
            <a:ext cx="5399313" cy="523220"/>
          </a:xfrm>
          <a:prstGeom prst="rect">
            <a:avLst/>
          </a:prstGeom>
          <a:noFill/>
        </p:spPr>
        <p:txBody>
          <a:bodyPr wrap="square">
            <a:spAutoFit/>
          </a:bodyPr>
          <a:lstStyle/>
          <a:p>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故劳苦倦极，未尝不呼天也</a:t>
            </a:r>
          </a:p>
        </p:txBody>
      </p:sp>
      <p:sp>
        <p:nvSpPr>
          <p:cNvPr id="10" name="文本框 9"/>
          <p:cNvSpPr txBox="1"/>
          <p:nvPr>
            <p:custDataLst>
              <p:tags r:id="rId10"/>
            </p:custDataLst>
          </p:nvPr>
        </p:nvSpPr>
        <p:spPr>
          <a:xfrm>
            <a:off x="482599" y="5009973"/>
            <a:ext cx="11193464" cy="1949508"/>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5</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）在</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屈原列传</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中，司马迁为了论证“父母，是人类的根本”这一观点，举了“</a:t>
            </a:r>
            <a:r>
              <a:rPr lang="en-US" altLang="zh-CN" sz="2800">
                <a:solidFill>
                  <a:srgbClr val="000000"/>
                </a:solidFill>
                <a:latin typeface="思源黑体 CN Heavy" panose="020b0a00000000000000" pitchFamily="34" charset="-122"/>
                <a:ea typeface="思源黑体 CN Heavy" panose="020b0a00000000000000" pitchFamily="34" charset="-122"/>
                <a:cs typeface="Times New Roman" panose="02020603050405020304" pitchFamily="18" charset="0"/>
              </a:rPr>
              <a:t>__________________________</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”这一例子进行了论证。</a:t>
            </a:r>
          </a:p>
        </p:txBody>
      </p:sp>
      <p:sp>
        <p:nvSpPr>
          <p:cNvPr id="11" name="文本框 10"/>
          <p:cNvSpPr txBox="1"/>
          <p:nvPr>
            <p:custDataLst>
              <p:tags r:id="rId11"/>
            </p:custDataLst>
          </p:nvPr>
        </p:nvSpPr>
        <p:spPr>
          <a:xfrm>
            <a:off x="3035300" y="5734368"/>
            <a:ext cx="4470400" cy="523220"/>
          </a:xfrm>
          <a:prstGeom prst="rect">
            <a:avLst/>
          </a:prstGeom>
          <a:noFill/>
        </p:spPr>
        <p:txBody>
          <a:bodyPr wrap="square">
            <a:spAutoFit/>
          </a:bodyPr>
          <a:lstStyle/>
          <a:p>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疾痛惨怛，未尝不呼父母也</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Ls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理解性默写</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7" name="文本框 6"/>
          <p:cNvSpPr txBox="1"/>
          <p:nvPr>
            <p:custDataLst>
              <p:tags r:id="rId6"/>
            </p:custDataLst>
          </p:nvPr>
        </p:nvSpPr>
        <p:spPr>
          <a:xfrm>
            <a:off x="482599" y="1451103"/>
            <a:ext cx="11193464" cy="1956369"/>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6</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）在</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屈原列传</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中，司马迁对</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诗经</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里的</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国风</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和</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小雅</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进行了评价的句子是：</a:t>
            </a:r>
            <a:r>
              <a:rPr lang="en-US" altLang="zh-CN" sz="2800">
                <a:solidFill>
                  <a:srgbClr val="000000"/>
                </a:solidFill>
                <a:latin typeface="思源黑体 CN Heavy" panose="020b0a00000000000000" pitchFamily="34" charset="-122"/>
                <a:ea typeface="思源黑体 CN Heavy" panose="020b0a00000000000000" pitchFamily="34" charset="-122"/>
                <a:cs typeface="Times New Roman" panose="02020603050405020304" pitchFamily="18" charset="0"/>
              </a:rPr>
              <a:t>_________________________________________</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p>
        </p:txBody>
      </p:sp>
      <p:sp>
        <p:nvSpPr>
          <p:cNvPr id="8" name="文本框 7"/>
          <p:cNvSpPr txBox="1"/>
          <p:nvPr>
            <p:custDataLst>
              <p:tags r:id="rId7"/>
            </p:custDataLst>
          </p:nvPr>
        </p:nvSpPr>
        <p:spPr>
          <a:xfrm>
            <a:off x="4081627" y="2102691"/>
            <a:ext cx="7157873" cy="523220"/>
          </a:xfrm>
          <a:prstGeom prst="rect">
            <a:avLst/>
          </a:prstGeom>
          <a:noFill/>
        </p:spPr>
        <p:txBody>
          <a:bodyPr wrap="square">
            <a:spAutoFit/>
          </a:bodyPr>
          <a:lstStyle/>
          <a:p>
            <a:r>
              <a:rPr lang="en-US" altLang="zh-CN"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a:t>
            </a:r>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国风</a:t>
            </a:r>
            <a:r>
              <a:rPr lang="en-US" altLang="zh-CN"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a:t>
            </a:r>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好色而不淫，</a:t>
            </a:r>
            <a:r>
              <a:rPr lang="en-US" altLang="zh-CN"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a:t>
            </a:r>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小雅</a:t>
            </a:r>
            <a:r>
              <a:rPr lang="en-US" altLang="zh-CN"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a:t>
            </a:r>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怨诽而不乱</a:t>
            </a:r>
          </a:p>
        </p:txBody>
      </p:sp>
      <p:sp>
        <p:nvSpPr>
          <p:cNvPr id="10" name="文本框 9"/>
          <p:cNvSpPr txBox="1"/>
          <p:nvPr>
            <p:custDataLst>
              <p:tags r:id="rId8"/>
            </p:custDataLst>
          </p:nvPr>
        </p:nvSpPr>
        <p:spPr>
          <a:xfrm>
            <a:off x="482599" y="3000503"/>
            <a:ext cx="11193464" cy="1949508"/>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7</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）在</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屈原列传</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中，司马迁分析了屈原</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离骚</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用来列举事实讽刺当世政治的包括“</a:t>
            </a:r>
            <a:r>
              <a:rPr lang="en-US" altLang="zh-CN" sz="2800">
                <a:solidFill>
                  <a:srgbClr val="000000"/>
                </a:solidFill>
                <a:latin typeface="思源黑体 CN Heavy" panose="020b0a00000000000000" pitchFamily="34" charset="-122"/>
                <a:ea typeface="思源黑体 CN Heavy" panose="020b0a00000000000000" pitchFamily="34" charset="-122"/>
                <a:cs typeface="Times New Roman" panose="02020603050405020304" pitchFamily="18" charset="0"/>
              </a:rPr>
              <a:t>_________________________________</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”这三方面。</a:t>
            </a:r>
          </a:p>
        </p:txBody>
      </p:sp>
      <p:sp>
        <p:nvSpPr>
          <p:cNvPr id="11" name="文本框 10"/>
          <p:cNvSpPr txBox="1"/>
          <p:nvPr>
            <p:custDataLst>
              <p:tags r:id="rId9"/>
            </p:custDataLst>
          </p:nvPr>
        </p:nvSpPr>
        <p:spPr>
          <a:xfrm>
            <a:off x="3775075" y="3715591"/>
            <a:ext cx="5699126" cy="523220"/>
          </a:xfrm>
          <a:prstGeom prst="rect">
            <a:avLst/>
          </a:prstGeom>
          <a:noFill/>
        </p:spPr>
        <p:txBody>
          <a:bodyPr wrap="square">
            <a:spAutoFit/>
          </a:bodyPr>
          <a:lstStyle/>
          <a:p>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上称帝喾，下道齐桓，中述汤、武</a:t>
            </a:r>
          </a:p>
        </p:txBody>
      </p:sp>
      <p:sp>
        <p:nvSpPr>
          <p:cNvPr id="12" name="文本框 11"/>
          <p:cNvSpPr txBox="1"/>
          <p:nvPr>
            <p:custDataLst>
              <p:tags r:id="rId10"/>
            </p:custDataLst>
          </p:nvPr>
        </p:nvSpPr>
        <p:spPr>
          <a:xfrm>
            <a:off x="482599" y="4549903"/>
            <a:ext cx="11193464" cy="1956369"/>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8</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）在</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屈原列传</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中，司马迁对屈原的</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离骚</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评价极高，其中认为其文字简练、用语精到的两句是： “</a:t>
            </a:r>
            <a:r>
              <a:rPr lang="en-US" altLang="zh-CN" sz="2800">
                <a:solidFill>
                  <a:srgbClr val="000000"/>
                </a:solidFill>
                <a:latin typeface="思源黑体 CN Heavy" panose="020b0a00000000000000" pitchFamily="34" charset="-122"/>
                <a:ea typeface="思源黑体 CN Heavy" panose="020b0a00000000000000" pitchFamily="34" charset="-122"/>
                <a:cs typeface="Times New Roman" panose="02020603050405020304" pitchFamily="18" charset="0"/>
              </a:rPr>
              <a:t>__________________________</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p>
        </p:txBody>
      </p:sp>
      <p:sp>
        <p:nvSpPr>
          <p:cNvPr id="13" name="文本框 12"/>
          <p:cNvSpPr txBox="1"/>
          <p:nvPr>
            <p:custDataLst>
              <p:tags r:id="rId11"/>
            </p:custDataLst>
          </p:nvPr>
        </p:nvSpPr>
        <p:spPr>
          <a:xfrm>
            <a:off x="7205663" y="5240613"/>
            <a:ext cx="3233737" cy="523220"/>
          </a:xfrm>
          <a:prstGeom prst="rect">
            <a:avLst/>
          </a:prstGeom>
          <a:noFill/>
        </p:spPr>
        <p:txBody>
          <a:bodyPr wrap="square">
            <a:spAutoFit/>
          </a:bodyPr>
          <a:lstStyle/>
          <a:p>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其文约，其辞微</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3" grpId="0"/>
    </p:bld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理解性默写</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7" name="文本框 6"/>
          <p:cNvSpPr txBox="1"/>
          <p:nvPr>
            <p:custDataLst>
              <p:tags r:id="rId6"/>
            </p:custDataLst>
          </p:nvPr>
        </p:nvSpPr>
        <p:spPr>
          <a:xfrm>
            <a:off x="482599" y="916695"/>
            <a:ext cx="11193464" cy="1949508"/>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9</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）在</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屈原列传</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中，司马迁认为屈原所作的</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离骚</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内容虽然细小但含义却极为宏大，所举的事例虽然浅近但意义却很深远的两句是：</a:t>
            </a:r>
            <a:r>
              <a:rPr lang="en-US" altLang="zh-CN" sz="2800">
                <a:solidFill>
                  <a:srgbClr val="000000"/>
                </a:solidFill>
                <a:latin typeface="思源黑体 CN Heavy" panose="020b0a00000000000000" pitchFamily="34" charset="-122"/>
                <a:ea typeface="思源黑体 CN Heavy" panose="020b0a00000000000000" pitchFamily="34" charset="-122"/>
                <a:cs typeface="Times New Roman" panose="02020603050405020304" pitchFamily="18" charset="0"/>
              </a:rPr>
              <a:t>_________________________________________</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p>
        </p:txBody>
      </p:sp>
      <p:sp>
        <p:nvSpPr>
          <p:cNvPr id="8" name="文本框 7"/>
          <p:cNvSpPr txBox="1"/>
          <p:nvPr>
            <p:custDataLst>
              <p:tags r:id="rId7"/>
            </p:custDataLst>
          </p:nvPr>
        </p:nvSpPr>
        <p:spPr>
          <a:xfrm>
            <a:off x="653337" y="2255323"/>
            <a:ext cx="7080963" cy="523220"/>
          </a:xfrm>
          <a:prstGeom prst="rect">
            <a:avLst/>
          </a:prstGeom>
          <a:noFill/>
        </p:spPr>
        <p:txBody>
          <a:bodyPr wrap="square">
            <a:spAutoFit/>
          </a:bodyPr>
          <a:lstStyle/>
          <a:p>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其称文小而其指极大，举类迩而见义远</a:t>
            </a:r>
          </a:p>
        </p:txBody>
      </p:sp>
      <p:sp>
        <p:nvSpPr>
          <p:cNvPr id="13" name="文本框 12"/>
          <p:cNvSpPr txBox="1"/>
          <p:nvPr>
            <p:custDataLst>
              <p:tags r:id="rId8"/>
            </p:custDataLst>
          </p:nvPr>
        </p:nvSpPr>
        <p:spPr>
          <a:xfrm>
            <a:off x="482599" y="2866203"/>
            <a:ext cx="11193464" cy="1949508"/>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10</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）我们读屈原的</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离骚</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，发现屈原在文章中经常用香花芳草作比喻，关于这一点，司马迁在</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屈原列传</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中做出了自己的解释：“</a:t>
            </a:r>
            <a:r>
              <a:rPr lang="en-US" altLang="zh-CN" sz="2800">
                <a:solidFill>
                  <a:srgbClr val="000000"/>
                </a:solidFill>
                <a:latin typeface="思源黑体 CN Heavy" panose="020b0a00000000000000" pitchFamily="34" charset="-122"/>
                <a:ea typeface="思源黑体 CN Heavy" panose="020b0a00000000000000" pitchFamily="34" charset="-122"/>
                <a:cs typeface="Times New Roman" panose="02020603050405020304" pitchFamily="18" charset="0"/>
              </a:rPr>
              <a:t>__________________________</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p>
        </p:txBody>
      </p:sp>
      <p:sp>
        <p:nvSpPr>
          <p:cNvPr id="14" name="文本框 13"/>
          <p:cNvSpPr txBox="1"/>
          <p:nvPr>
            <p:custDataLst>
              <p:tags r:id="rId9"/>
            </p:custDataLst>
          </p:nvPr>
        </p:nvSpPr>
        <p:spPr>
          <a:xfrm>
            <a:off x="1300163" y="4204831"/>
            <a:ext cx="4186237" cy="523220"/>
          </a:xfrm>
          <a:prstGeom prst="rect">
            <a:avLst/>
          </a:prstGeom>
          <a:noFill/>
        </p:spPr>
        <p:txBody>
          <a:bodyPr wrap="square">
            <a:spAutoFit/>
          </a:bodyPr>
          <a:lstStyle/>
          <a:p>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其志洁，故其称物芳</a:t>
            </a:r>
          </a:p>
        </p:txBody>
      </p:sp>
      <p:sp>
        <p:nvSpPr>
          <p:cNvPr id="15" name="文本框 14"/>
          <p:cNvSpPr txBox="1"/>
          <p:nvPr>
            <p:custDataLst>
              <p:tags r:id="rId10"/>
            </p:custDataLst>
          </p:nvPr>
        </p:nvSpPr>
        <p:spPr>
          <a:xfrm>
            <a:off x="482599" y="4899374"/>
            <a:ext cx="11193464" cy="1316579"/>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11</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）在</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屈原列传</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中，司马迁运用比喻手法对屈原的为人做出了高度评价的句子是：“</a:t>
            </a:r>
            <a:r>
              <a:rPr lang="en-US" altLang="zh-CN" sz="2800">
                <a:solidFill>
                  <a:srgbClr val="000000"/>
                </a:solidFill>
                <a:latin typeface="思源黑体 CN Heavy" panose="020b0a00000000000000" pitchFamily="34" charset="-122"/>
                <a:ea typeface="思源黑体 CN Heavy" panose="020b0a00000000000000" pitchFamily="34" charset="-122"/>
                <a:cs typeface="Times New Roman" panose="02020603050405020304" pitchFamily="18" charset="0"/>
              </a:rPr>
              <a:t>__________________________</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p>
        </p:txBody>
      </p:sp>
      <p:sp>
        <p:nvSpPr>
          <p:cNvPr id="16" name="文本框 15"/>
          <p:cNvSpPr txBox="1"/>
          <p:nvPr>
            <p:custDataLst>
              <p:tags r:id="rId11"/>
            </p:custDataLst>
          </p:nvPr>
        </p:nvSpPr>
        <p:spPr>
          <a:xfrm>
            <a:off x="4064000" y="5623241"/>
            <a:ext cx="5054600" cy="523220"/>
          </a:xfrm>
          <a:prstGeom prst="rect">
            <a:avLst/>
          </a:prstGeom>
          <a:noFill/>
        </p:spPr>
        <p:txBody>
          <a:bodyPr wrap="square">
            <a:spAutoFit/>
          </a:bodyPr>
          <a:lstStyle/>
          <a:p>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推此志也，虽与日月争光可也</a:t>
            </a: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6" grpId="0"/>
    </p:bld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理解性默写</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7" name="文本框 6"/>
          <p:cNvSpPr txBox="1"/>
          <p:nvPr>
            <p:custDataLst>
              <p:tags r:id="rId6"/>
            </p:custDataLst>
          </p:nvPr>
        </p:nvSpPr>
        <p:spPr>
          <a:xfrm>
            <a:off x="482599" y="916695"/>
            <a:ext cx="11193464" cy="1949508"/>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12</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）在</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屈原列传</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中，司马迁认为屈原的</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离骚</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对于道德的广大崇高，国家安定与动乱的前因后果，没有不做充分反映的句子是：</a:t>
            </a:r>
            <a:r>
              <a:rPr lang="en-US" altLang="zh-CN" sz="2800">
                <a:solidFill>
                  <a:srgbClr val="000000"/>
                </a:solidFill>
                <a:latin typeface="思源黑体 CN Heavy" panose="020b0a00000000000000" pitchFamily="34" charset="-122"/>
                <a:ea typeface="思源黑体 CN Heavy" panose="020b0a00000000000000" pitchFamily="34" charset="-122"/>
                <a:cs typeface="Times New Roman" panose="02020603050405020304" pitchFamily="18" charset="0"/>
              </a:rPr>
              <a:t>_________________________________________</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p>
        </p:txBody>
      </p:sp>
      <p:sp>
        <p:nvSpPr>
          <p:cNvPr id="8" name="文本框 7"/>
          <p:cNvSpPr txBox="1"/>
          <p:nvPr>
            <p:custDataLst>
              <p:tags r:id="rId7"/>
            </p:custDataLst>
          </p:nvPr>
        </p:nvSpPr>
        <p:spPr>
          <a:xfrm>
            <a:off x="653337" y="2255323"/>
            <a:ext cx="7080963" cy="523220"/>
          </a:xfrm>
          <a:prstGeom prst="rect">
            <a:avLst/>
          </a:prstGeom>
          <a:noFill/>
        </p:spPr>
        <p:txBody>
          <a:bodyPr wrap="square">
            <a:spAutoFit/>
          </a:bodyPr>
          <a:lstStyle/>
          <a:p>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明道德之广崇，治乱之条贯，靡不毕见</a:t>
            </a:r>
          </a:p>
        </p:txBody>
      </p:sp>
      <p:sp>
        <p:nvSpPr>
          <p:cNvPr id="13" name="文本框 12"/>
          <p:cNvSpPr txBox="1"/>
          <p:nvPr>
            <p:custDataLst>
              <p:tags r:id="rId8"/>
            </p:custDataLst>
          </p:nvPr>
        </p:nvSpPr>
        <p:spPr>
          <a:xfrm>
            <a:off x="482599" y="2929866"/>
            <a:ext cx="11193464" cy="1316579"/>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13</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）屈原将自身被放逐的原因解释为：“</a:t>
            </a:r>
            <a:r>
              <a:rPr lang="en-US" altLang="zh-CN" sz="2800">
                <a:solidFill>
                  <a:srgbClr val="000000"/>
                </a:solidFill>
                <a:latin typeface="思源黑体 CN Heavy" panose="020b0a00000000000000" pitchFamily="34" charset="-122"/>
                <a:ea typeface="思源黑体 CN Heavy" panose="020b0a00000000000000" pitchFamily="34" charset="-122"/>
                <a:cs typeface="Times New Roman" panose="02020603050405020304" pitchFamily="18" charset="0"/>
              </a:rPr>
              <a:t>_________________________________________</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p>
        </p:txBody>
      </p:sp>
      <p:sp>
        <p:nvSpPr>
          <p:cNvPr id="15" name="文本框 14"/>
          <p:cNvSpPr txBox="1"/>
          <p:nvPr>
            <p:custDataLst>
              <p:tags r:id="rId9"/>
            </p:custDataLst>
          </p:nvPr>
        </p:nvSpPr>
        <p:spPr>
          <a:xfrm>
            <a:off x="482599" y="4320392"/>
            <a:ext cx="11193464" cy="3249031"/>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14</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）渔父指出圣人不应拘泥于外物，而应灵活处世的句子是：“</a:t>
            </a:r>
            <a:r>
              <a:rPr lang="en-US" altLang="zh-CN" sz="2800">
                <a:solidFill>
                  <a:srgbClr val="000000"/>
                </a:solidFill>
                <a:latin typeface="思源黑体 CN Heavy" panose="020b0a00000000000000" pitchFamily="34" charset="-122"/>
                <a:ea typeface="思源黑体 CN Heavy" panose="020b0a00000000000000" pitchFamily="34" charset="-122"/>
                <a:cs typeface="Times New Roman" panose="02020603050405020304" pitchFamily="18" charset="0"/>
              </a:rPr>
              <a:t>__________________________</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”。具体的做法是： “ </a:t>
            </a:r>
            <a:r>
              <a:rPr lang="en-US" altLang="zh-CN" sz="2800">
                <a:solidFill>
                  <a:srgbClr val="000000"/>
                </a:solidFill>
                <a:latin typeface="思源黑体 CN Heavy" panose="020b0a00000000000000" pitchFamily="34" charset="-122"/>
                <a:ea typeface="思源黑体 CN Heavy" panose="020b0a00000000000000" pitchFamily="34" charset="-122"/>
                <a:cs typeface="Times New Roman" panose="02020603050405020304" pitchFamily="18" charset="0"/>
              </a:rPr>
              <a:t>____________ _________________________________________________________</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p>
        </p:txBody>
      </p:sp>
      <p:sp>
        <p:nvSpPr>
          <p:cNvPr id="16" name="文本框 15"/>
          <p:cNvSpPr txBox="1"/>
          <p:nvPr>
            <p:custDataLst>
              <p:tags r:id="rId10"/>
            </p:custDataLst>
          </p:nvPr>
        </p:nvSpPr>
        <p:spPr>
          <a:xfrm>
            <a:off x="999331" y="5035480"/>
            <a:ext cx="5054600" cy="523220"/>
          </a:xfrm>
          <a:prstGeom prst="rect">
            <a:avLst/>
          </a:prstGeom>
          <a:noFill/>
        </p:spPr>
        <p:txBody>
          <a:bodyPr wrap="square">
            <a:spAutoFit/>
          </a:bodyPr>
          <a:lstStyle/>
          <a:p>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不凝滞于物，而能与世推移</a:t>
            </a:r>
          </a:p>
        </p:txBody>
      </p:sp>
      <p:sp>
        <p:nvSpPr>
          <p:cNvPr id="10" name="文本框 9"/>
          <p:cNvSpPr txBox="1"/>
          <p:nvPr>
            <p:custDataLst>
              <p:tags r:id="rId11"/>
            </p:custDataLst>
          </p:nvPr>
        </p:nvSpPr>
        <p:spPr>
          <a:xfrm>
            <a:off x="945437" y="3641887"/>
            <a:ext cx="7080963" cy="523220"/>
          </a:xfrm>
          <a:prstGeom prst="rect">
            <a:avLst/>
          </a:prstGeom>
          <a:noFill/>
        </p:spPr>
        <p:txBody>
          <a:bodyPr wrap="square">
            <a:spAutoFit/>
          </a:bodyPr>
          <a:lstStyle/>
          <a:p>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举世混浊而我独清，众人皆醉而我独醒</a:t>
            </a:r>
          </a:p>
        </p:txBody>
      </p:sp>
      <p:grpSp>
        <p:nvGrpSpPr>
          <p:cNvPr id="3" name="组合 2"/>
          <p:cNvGrpSpPr/>
          <p:nvPr>
            <p:custDataLst>
              <p:tags r:id="rId12"/>
            </p:custDataLst>
          </p:nvPr>
        </p:nvGrpSpPr>
        <p:grpSpPr>
          <a:xfrm>
            <a:off x="945437" y="5035480"/>
            <a:ext cx="10763964" cy="1140430"/>
            <a:chOff x="945437" y="5035480"/>
            <a:chExt cx="10763964" cy="1140430"/>
          </a:xfrm>
        </p:grpSpPr>
        <p:sp>
          <p:nvSpPr>
            <p:cNvPr id="11" name="文本框 10"/>
            <p:cNvSpPr txBox="1"/>
            <p:nvPr>
              <p:custDataLst>
                <p:tags r:id="rId13"/>
              </p:custDataLst>
            </p:nvPr>
          </p:nvSpPr>
          <p:spPr>
            <a:xfrm>
              <a:off x="945437" y="5652690"/>
              <a:ext cx="10697370" cy="523220"/>
            </a:xfrm>
            <a:prstGeom prst="rect">
              <a:avLst/>
            </a:prstGeom>
            <a:noFill/>
          </p:spPr>
          <p:txBody>
            <a:bodyPr wrap="square">
              <a:spAutoFit/>
            </a:bodyPr>
            <a:lstStyle/>
            <a:p>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何不随其流而扬起波？众人皆醉，何不餔其糟而啜其醨？</a:t>
              </a:r>
            </a:p>
          </p:txBody>
        </p:sp>
        <p:sp>
          <p:nvSpPr>
            <p:cNvPr id="12" name="文本框 11"/>
            <p:cNvSpPr txBox="1"/>
            <p:nvPr>
              <p:custDataLst>
                <p:tags r:id="rId14"/>
              </p:custDataLst>
            </p:nvPr>
          </p:nvSpPr>
          <p:spPr>
            <a:xfrm>
              <a:off x="9185275" y="5035480"/>
              <a:ext cx="2524126" cy="523220"/>
            </a:xfrm>
            <a:prstGeom prst="rect">
              <a:avLst/>
            </a:prstGeom>
            <a:noFill/>
          </p:spPr>
          <p:txBody>
            <a:bodyPr wrap="square">
              <a:spAutoFit/>
            </a:bodyPr>
            <a:lstStyle/>
            <a:p>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举世混浊，</a:t>
              </a:r>
            </a:p>
          </p:txBody>
        </p:sp>
      </p:gr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10" grpId="0"/>
    </p:bld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1084427" y="393475"/>
            <a:ext cx="5381294" cy="523220"/>
          </a:xfrm>
          <a:prstGeom prst="rect">
            <a:avLst/>
          </a:prstGeom>
        </p:spPr>
        <p:txBody>
          <a:bodyPr/>
          <a:lstStyle/>
          <a:p>
            <a:pPr marL="0" indent="0">
              <a:lnSpc>
                <a:spcPct val="120000"/>
              </a:lnSpc>
              <a:spcBef>
                <a:spcPct val="0"/>
              </a:spcBef>
              <a:buNone/>
            </a:pPr>
            <a:r>
              <a:rPr lang="zh-CN" altLang="en-US">
                <a:solidFill>
                  <a:srgbClr val="C00000"/>
                </a:solidFill>
                <a:latin typeface="思源黑体 CN Heavy" panose="020b0a00000000000000" pitchFamily="34" charset="-122"/>
                <a:ea typeface="思源黑体 CN Heavy" panose="020b0a00000000000000" pitchFamily="34" charset="-122"/>
                <a:cs typeface="+mn-ea"/>
                <a:sym typeface="宋体" panose="02010600030101010101" pitchFamily="2" charset="-122"/>
              </a:rPr>
              <a:t>理解性默写</a:t>
            </a:r>
          </a:p>
        </p:txBody>
      </p:sp>
      <p:sp>
        <p:nvSpPr>
          <p:cNvPr id="4" name="矩形 3" hidden="1"/>
          <p:cNvSpPr/>
          <p:nvPr>
            <p:custDataLst>
              <p:tags r:id="rId5"/>
            </p:custDataLst>
          </p:nvPr>
        </p:nvSpPr>
        <p:spPr>
          <a:xfrm>
            <a:off x="495301" y="1349269"/>
            <a:ext cx="1415772" cy="642035"/>
          </a:xfrm>
          <a:prstGeom prst="rect">
            <a:avLst/>
          </a:prstGeom>
        </p:spPr>
        <p:txBody>
          <a:bodyPr wrap="none">
            <a:spAutoFit/>
          </a:bodyPr>
          <a:lstStyle/>
          <a:p>
            <a:pPr algn="l">
              <a:lnSpc>
                <a:spcPct val="120000"/>
              </a:lnSpc>
            </a:pPr>
            <a:r>
              <a:rPr lang="zh-CN" altLang="en-US" sz="3200">
                <a:latin typeface="思源黑体 CN Heavy" panose="020b0a00000000000000" pitchFamily="34" charset="-122"/>
                <a:ea typeface="思源黑体 CN Heavy" panose="020b0a00000000000000" pitchFamily="34" charset="-122"/>
                <a:cs typeface="+mn-ea"/>
                <a:sym typeface="宋体" panose="02010600030101010101" pitchFamily="2" charset="-122"/>
              </a:rPr>
              <a:t>政论文</a:t>
            </a:r>
          </a:p>
        </p:txBody>
      </p:sp>
      <p:sp>
        <p:nvSpPr>
          <p:cNvPr id="7" name="文本框 6"/>
          <p:cNvSpPr txBox="1"/>
          <p:nvPr>
            <p:custDataLst>
              <p:tags r:id="rId6"/>
            </p:custDataLst>
          </p:nvPr>
        </p:nvSpPr>
        <p:spPr>
          <a:xfrm>
            <a:off x="482599" y="1479492"/>
            <a:ext cx="11193464" cy="2595839"/>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15</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）屈原采取由浅入深的方式，借世间常理：</a:t>
            </a:r>
            <a:r>
              <a:rPr lang="en-US" altLang="zh-CN" sz="2800">
                <a:solidFill>
                  <a:srgbClr val="000000"/>
                </a:solidFill>
                <a:latin typeface="思源黑体 CN Heavy" panose="020b0a00000000000000" pitchFamily="34" charset="-122"/>
                <a:ea typeface="思源黑体 CN Heavy" panose="020b0a00000000000000" pitchFamily="34" charset="-122"/>
                <a:cs typeface="Times New Roman" panose="02020603050405020304" pitchFamily="18" charset="0"/>
              </a:rPr>
              <a:t>___________________ ___________________</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。来表明自身对理想志向的态度。并运用反问表示不愿为世俗所沾染的句子：</a:t>
            </a:r>
            <a:r>
              <a:rPr lang="en-US" altLang="zh-CN" sz="2800">
                <a:solidFill>
                  <a:srgbClr val="000000"/>
                </a:solidFill>
                <a:latin typeface="思源黑体 CN Heavy" panose="020b0a00000000000000" pitchFamily="34" charset="-122"/>
                <a:ea typeface="思源黑体 CN Heavy" panose="020b0a00000000000000" pitchFamily="34" charset="-122"/>
                <a:cs typeface="Times New Roman" panose="02020603050405020304" pitchFamily="18" charset="0"/>
              </a:rPr>
              <a:t> _______________________________</a:t>
            </a:r>
            <a:r>
              <a:rPr lang="zh-CN" altLang="en-US" sz="2800">
                <a:solidFill>
                  <a:srgbClr val="000000"/>
                </a:solidFill>
                <a:latin typeface="思源黑体 CN Heavy" panose="020b0a00000000000000" pitchFamily="34" charset="-122"/>
                <a:ea typeface="思源黑体 CN Heavy" panose="020b0a00000000000000" pitchFamily="34" charset="-122"/>
                <a:cs typeface="Times New Roman" panose="02020603050405020304" pitchFamily="18" charset="0"/>
              </a:rPr>
              <a:t>。</a:t>
            </a:r>
            <a:endPar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endParaRPr>
          </a:p>
        </p:txBody>
      </p:sp>
      <p:sp>
        <p:nvSpPr>
          <p:cNvPr id="14" name="文本框 13"/>
          <p:cNvSpPr txBox="1"/>
          <p:nvPr>
            <p:custDataLst>
              <p:tags r:id="rId7"/>
            </p:custDataLst>
          </p:nvPr>
        </p:nvSpPr>
        <p:spPr>
          <a:xfrm>
            <a:off x="4990758" y="2818696"/>
            <a:ext cx="6373928" cy="523220"/>
          </a:xfrm>
          <a:prstGeom prst="rect">
            <a:avLst/>
          </a:prstGeom>
          <a:noFill/>
        </p:spPr>
        <p:txBody>
          <a:bodyPr wrap="square">
            <a:spAutoFit/>
          </a:bodyPr>
          <a:lstStyle/>
          <a:p>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人又谁能以身之察察，受物之汶汶者乎</a:t>
            </a:r>
          </a:p>
        </p:txBody>
      </p:sp>
      <p:grpSp>
        <p:nvGrpSpPr>
          <p:cNvPr id="3" name="组合 2"/>
          <p:cNvGrpSpPr/>
          <p:nvPr>
            <p:custDataLst>
              <p:tags r:id="rId8"/>
            </p:custDataLst>
          </p:nvPr>
        </p:nvGrpSpPr>
        <p:grpSpPr>
          <a:xfrm>
            <a:off x="769710" y="1496301"/>
            <a:ext cx="10906353" cy="1219555"/>
            <a:chOff x="769710" y="1496301"/>
            <a:chExt cx="10906353" cy="1219555"/>
          </a:xfrm>
        </p:grpSpPr>
        <p:sp>
          <p:nvSpPr>
            <p:cNvPr id="8" name="文本框 7"/>
            <p:cNvSpPr txBox="1"/>
            <p:nvPr>
              <p:custDataLst>
                <p:tags r:id="rId9"/>
              </p:custDataLst>
            </p:nvPr>
          </p:nvSpPr>
          <p:spPr>
            <a:xfrm>
              <a:off x="8583612" y="1496301"/>
              <a:ext cx="3092451" cy="523220"/>
            </a:xfrm>
            <a:prstGeom prst="rect">
              <a:avLst/>
            </a:prstGeom>
            <a:noFill/>
          </p:spPr>
          <p:txBody>
            <a:bodyPr wrap="square">
              <a:spAutoFit/>
            </a:bodyPr>
            <a:lstStyle/>
            <a:p>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新沐者必弹冠，</a:t>
              </a:r>
            </a:p>
          </p:txBody>
        </p:sp>
        <p:sp>
          <p:nvSpPr>
            <p:cNvPr id="17" name="文本框 16"/>
            <p:cNvSpPr txBox="1"/>
            <p:nvPr>
              <p:custDataLst>
                <p:tags r:id="rId10"/>
              </p:custDataLst>
            </p:nvPr>
          </p:nvSpPr>
          <p:spPr>
            <a:xfrm>
              <a:off x="769710" y="2192636"/>
              <a:ext cx="3005364" cy="523220"/>
            </a:xfrm>
            <a:prstGeom prst="rect">
              <a:avLst/>
            </a:prstGeom>
            <a:noFill/>
          </p:spPr>
          <p:txBody>
            <a:bodyPr wrap="square">
              <a:spAutoFit/>
            </a:bodyPr>
            <a:lstStyle/>
            <a:p>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新浴者必振衣</a:t>
              </a:r>
            </a:p>
          </p:txBody>
        </p:sp>
      </p:grpSp>
      <p:sp>
        <p:nvSpPr>
          <p:cNvPr id="18" name="文本框 17"/>
          <p:cNvSpPr txBox="1"/>
          <p:nvPr>
            <p:custDataLst>
              <p:tags r:id="rId11"/>
            </p:custDataLst>
          </p:nvPr>
        </p:nvSpPr>
        <p:spPr>
          <a:xfrm>
            <a:off x="482599" y="3843745"/>
            <a:ext cx="11193464" cy="1949508"/>
          </a:xfrm>
          <a:prstGeom prst="rect">
            <a:avLst/>
          </a:prstGeom>
          <a:noFill/>
        </p:spPr>
        <p:txBody>
          <a:bodyPr wrap="square">
            <a:spAutoFit/>
          </a:bodyPr>
          <a:lstStyle/>
          <a:p>
            <a:pPr marL="0" marR="0" lvl="0" indent="0" algn="l" defTabSz="0" rtl="0" eaLnBrk="1" fontAlgn="auto" latinLnBrk="0" hangingPunct="1">
              <a:lnSpc>
                <a:spcPct val="150000"/>
              </a:lnSpc>
              <a:spcBef>
                <a:spcPct val="0"/>
              </a:spcBef>
              <a:spcAft>
                <a:spcPts val="1000"/>
              </a:spcAft>
              <a:buClrTx/>
              <a:buSzTx/>
              <a:buFontTx/>
              <a:buNone/>
              <a:tabLst>
                <a:tab pos="1188085"/>
                <a:tab pos="2163445"/>
                <a:tab pos="3142615"/>
                <a:tab pos="4190365"/>
              </a:tabLst>
              <a:defRPr/>
            </a:pP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a:t>
            </a:r>
            <a:r>
              <a:rPr kumimoji="0" lang="en-US" altLang="zh-CN"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16</a:t>
            </a:r>
            <a:r>
              <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rPr>
              <a:t>）屈原宁愿葬身鱼腹也要保持高洁的品德，文中用反问表示不愿让纯洁的品德受世俗玷污的句子是：</a:t>
            </a:r>
            <a:r>
              <a:rPr lang="en-US" altLang="zh-CN" sz="2800">
                <a:solidFill>
                  <a:srgbClr val="000000"/>
                </a:solidFill>
                <a:latin typeface="思源黑体 CN Heavy" panose="020b0a00000000000000" pitchFamily="34" charset="-122"/>
                <a:ea typeface="思源黑体 CN Heavy" panose="020b0a00000000000000" pitchFamily="34" charset="-122"/>
                <a:cs typeface="Times New Roman" panose="02020603050405020304" pitchFamily="18" charset="0"/>
              </a:rPr>
              <a:t> ____________________________________</a:t>
            </a:r>
            <a:r>
              <a:rPr lang="zh-CN" altLang="en-US" sz="2800">
                <a:solidFill>
                  <a:srgbClr val="000000"/>
                </a:solidFill>
                <a:latin typeface="思源黑体 CN Heavy" panose="020b0a00000000000000" pitchFamily="34" charset="-122"/>
                <a:ea typeface="思源黑体 CN Heavy" panose="020b0a00000000000000" pitchFamily="34" charset="-122"/>
                <a:cs typeface="Times New Roman" panose="02020603050405020304" pitchFamily="18" charset="0"/>
              </a:rPr>
              <a:t>。</a:t>
            </a:r>
            <a:endParaRPr kumimoji="0" lang="zh-CN" altLang="en-US" sz="2800" b="0" i="0" u="none" strike="noStrike" kern="1200" cap="none" spc="0" normalizeH="0" baseline="0" noProof="0">
              <a:ln>
                <a:noFill/>
              </a:ln>
              <a:solidFill>
                <a:srgbClr val="000000"/>
              </a:solidFill>
              <a:effectLst/>
              <a:uLnTx/>
              <a:uFillTx/>
              <a:latin typeface="思源黑体 CN Heavy" panose="020b0a00000000000000" pitchFamily="34" charset="-122"/>
              <a:ea typeface="思源黑体 CN Heavy" panose="020b0a00000000000000" pitchFamily="34" charset="-122"/>
              <a:cs typeface="Times New Roman" panose="02020603050405020304" pitchFamily="18" charset="0"/>
            </a:endParaRPr>
          </a:p>
        </p:txBody>
      </p:sp>
      <p:sp>
        <p:nvSpPr>
          <p:cNvPr id="19" name="文本框 18"/>
          <p:cNvSpPr txBox="1"/>
          <p:nvPr>
            <p:custDataLst>
              <p:tags r:id="rId12"/>
            </p:custDataLst>
          </p:nvPr>
        </p:nvSpPr>
        <p:spPr>
          <a:xfrm>
            <a:off x="588110" y="5153437"/>
            <a:ext cx="6373928" cy="523220"/>
          </a:xfrm>
          <a:prstGeom prst="rect">
            <a:avLst/>
          </a:prstGeom>
          <a:noFill/>
        </p:spPr>
        <p:txBody>
          <a:bodyPr wrap="square">
            <a:spAutoFit/>
          </a:bodyPr>
          <a:lstStyle/>
          <a:p>
            <a:r>
              <a:rPr lang="zh-CN" altLang="en-US" sz="2800" b="1">
                <a:solidFill>
                  <a:srgbClr val="2E75B6"/>
                </a:solidFill>
                <a:latin typeface="思源黑体 CN Heavy" panose="020b0a00000000000000" pitchFamily="34" charset="-122"/>
                <a:ea typeface="思源黑体 CN Heavy" panose="020b0a00000000000000" pitchFamily="34" charset="-122"/>
                <a:cs typeface="楷体" panose="02010609060101010101" pitchFamily="49" charset="-122"/>
                <a:sym typeface="+mn-ea"/>
              </a:rPr>
              <a:t>又安能以皓皓之白，而蒙世俗之温蠖乎</a:t>
            </a:r>
          </a:p>
        </p:txBody>
      </p:sp>
      <p:pic>
        <p:nvPicPr>
          <p:cNvPr id="20" name="New picture"/>
          <p:cNvPicPr/>
          <p:nvPr>
            <p:custDataLst>
              <p:tags r:id="rId14"/>
            </p:custDataLst>
          </p:nvPr>
        </p:nvPicPr>
        <p:blipFill>
          <a:blip r:embed="rId13"/>
          <a:stretch>
            <a:fillRect/>
          </a:stretch>
        </p:blipFill>
        <p:spPr>
          <a:xfrm>
            <a:off x="11366500" y="10591800"/>
            <a:ext cx="304800" cy="228600"/>
          </a:xfrm>
          <a:prstGeom prst="cube">
            <a:avLst/>
          </a:prstGeom>
        </p:spPr>
      </p:pic>
      <p:pic>
        <p:nvPicPr>
          <p:cNvPr id="21" name="New picture"/>
          <p:cNvPicPr/>
          <p:nvPr>
            <p:custDataLst>
              <p:tags r:id="rId16"/>
            </p:custDataLst>
          </p:nvPr>
        </p:nvPicPr>
        <p:blipFill>
          <a:blip r:embed="rId15"/>
          <a:stretch>
            <a:fillRect/>
          </a:stretch>
        </p:blipFill>
        <p:spPr>
          <a:xfrm>
            <a:off x="12039600" y="11087100"/>
            <a:ext cx="342900" cy="241300"/>
          </a:xfrm>
          <a:prstGeom prst="cube">
            <a:avLst/>
          </a:prstGeom>
        </p:spPr>
      </p:pic>
      <p:pic>
        <p:nvPicPr>
          <p:cNvPr id="22" name="New picture"/>
          <p:cNvPicPr/>
          <p:nvPr>
            <p:custDataLst>
              <p:tags r:id="rId18"/>
            </p:custDataLst>
          </p:nvPr>
        </p:nvPicPr>
        <p:blipFill>
          <a:blip r:embed="rId17"/>
          <a:stretch>
            <a:fillRect/>
          </a:stretch>
        </p:blipFill>
        <p:spPr>
          <a:xfrm>
            <a:off x="10287000" y="12407900"/>
            <a:ext cx="304800" cy="228600"/>
          </a:xfrm>
          <a:prstGeom prst="cube">
            <a:avLst/>
          </a:prstGeom>
        </p:spPr>
      </p:pic>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6386" name="Rectangle 2"/>
          <p:cNvSpPr>
            <a:spLocks noGrp="1"/>
          </p:cNvSpPr>
          <p:nvPr>
            <p:custDataLst>
              <p:tags r:id="rId4"/>
            </p:custDataLst>
          </p:nvPr>
        </p:nvSpPr>
        <p:spPr>
          <a:xfrm>
            <a:off x="604837" y="1772553"/>
            <a:ext cx="8139113" cy="4017285"/>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lvl="1"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fontAlgn="base">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lvl="3"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a:lstStyle>
          <a:p>
            <a:pPr eaLnBrk="1" hangingPunct="1">
              <a:lnSpc>
                <a:spcPct val="150000"/>
              </a:lnSpc>
              <a:buFont typeface="Wingdings" panose="05000000000000000000" pitchFamily="2" charset="2"/>
              <a:buChar char="u"/>
            </a:pPr>
            <a:r>
              <a:rPr lang="zh-CN" altLang="en-US" sz="2800" b="1">
                <a:solidFill>
                  <a:srgbClr val="C00000"/>
                </a:solidFill>
                <a:latin typeface="思源黑体 CN Heavy" panose="020b0a00000000000000" pitchFamily="34" charset="-122"/>
                <a:ea typeface="思源黑体 CN Heavy" panose="020b0a00000000000000" pitchFamily="34" charset="-122"/>
              </a:rPr>
              <a:t>梁启超，如果生在中国，不读楚辞，不理解楚辞，枉为中国人。</a:t>
            </a:r>
          </a:p>
          <a:p>
            <a:pPr eaLnBrk="1" hangingPunct="1">
              <a:lnSpc>
                <a:spcPct val="150000"/>
              </a:lnSpc>
              <a:buFont typeface="Wingdings" panose="05000000000000000000" pitchFamily="2" charset="2"/>
              <a:buChar char="u"/>
            </a:pPr>
            <a:r>
              <a:rPr lang="zh-CN" altLang="en-US" sz="2800" b="1">
                <a:latin typeface="思源黑体 CN Heavy" panose="020b0a00000000000000" pitchFamily="34" charset="-122"/>
                <a:ea typeface="思源黑体 CN Heavy" panose="020b0a00000000000000" pitchFamily="34" charset="-122"/>
              </a:rPr>
              <a:t>鲁迅曾赞《离骚》为“逸响伟辞，卓绝一世”</a:t>
            </a:r>
          </a:p>
          <a:p>
            <a:pPr eaLnBrk="1" hangingPunct="1">
              <a:lnSpc>
                <a:spcPct val="150000"/>
              </a:lnSpc>
              <a:buFont typeface="Wingdings" panose="05000000000000000000" pitchFamily="2" charset="2"/>
              <a:buChar char="u"/>
            </a:pPr>
            <a:r>
              <a:rPr lang="zh-CN" altLang="en-US" sz="2800" b="1">
                <a:latin typeface="思源黑体 CN Heavy" panose="020b0a00000000000000" pitchFamily="34" charset="-122"/>
                <a:ea typeface="思源黑体 CN Heavy" panose="020b0a00000000000000" pitchFamily="34" charset="-122"/>
              </a:rPr>
              <a:t>称《史记》为“史家之绝唱，无韵之《离骚》”。 </a:t>
            </a:r>
          </a:p>
          <a:p>
            <a:pPr eaLnBrk="1" hangingPunct="1"/>
            <a:endParaRPr lang="zh-CN" altLang="en-US" sz="3600" b="1">
              <a:solidFill>
                <a:srgbClr val="C00000"/>
              </a:solidFill>
              <a:latin typeface="思源黑体 CN Heavy" panose="020b0a00000000000000" pitchFamily="34" charset="-122"/>
              <a:ea typeface="思源黑体 CN Heavy" panose="020b0a00000000000000" pitchFamily="34" charset="-122"/>
            </a:endParaRPr>
          </a:p>
        </p:txBody>
      </p:sp>
      <p:pic>
        <p:nvPicPr>
          <p:cNvPr id="2" name="图片 1">
            <a:extLst>
              <a:ext uri="{FF2B5EF4-FFF2-40B4-BE49-F238E27FC236}">
                <a16:creationId xmlns:a16="http://schemas.microsoft.com/office/drawing/2014/main" id="{B491FA3D-FB29-FB80-8FD7-1BF89516E6CE}"/>
              </a:ext>
            </a:extLst>
          </p:cNvPr>
          <p:cNvPicPr/>
          <p:nvPr>
            <p:custDataLst>
              <p:tags r:id="rId6"/>
            </p:custDataLst>
          </p:nvPr>
        </p:nvPicPr>
        <p:blipFill>
          <a:blip r:embed="rId5"/>
          <a:stretch>
            <a:fillRect/>
          </a:stretch>
        </p:blipFill>
        <p:spPr>
          <a:xfrm>
            <a:off x="9086851" y="1604280"/>
            <a:ext cx="2653812" cy="3837161"/>
          </a:xfrm>
          <a:prstGeom prst="rect">
            <a:avLst/>
          </a:prstGeom>
          <a:noFill/>
          <a:ln w="9525">
            <a:noFill/>
          </a:ln>
        </p:spPr>
      </p:pic>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 calcmode="lin" valueType="num">
                                      <p:cBhvr additive="base">
                                        <p:cTn id="7" dur="500" fill="hold"/>
                                        <p:tgtEl>
                                          <p:spTgt spid="1638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16386">
                                            <p:txEl>
                                              <p:pRg st="1" end="1"/>
                                            </p:txEl>
                                          </p:spTgt>
                                        </p:tgtEl>
                                        <p:attrNameLst>
                                          <p:attrName>style.visibility</p:attrName>
                                        </p:attrNameLst>
                                      </p:cBhvr>
                                      <p:to>
                                        <p:strVal val="visible"/>
                                      </p:to>
                                    </p:set>
                                    <p:animEffect transition="in" filter="box(in)">
                                      <p:cBhvr>
                                        <p:cTn id="13" dur="500"/>
                                        <p:tgtEl>
                                          <p:spTgt spid="16386">
                                            <p:txEl>
                                              <p:pRg st="1" end="1"/>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16386">
                                            <p:txEl>
                                              <p:pRg st="2" end="2"/>
                                            </p:txEl>
                                          </p:spTgt>
                                        </p:tgtEl>
                                        <p:attrNameLst>
                                          <p:attrName>style.visibility</p:attrName>
                                        </p:attrNameLst>
                                      </p:cBhvr>
                                      <p:to>
                                        <p:strVal val="visible"/>
                                      </p:to>
                                    </p:set>
                                    <p:animEffect transition="in" filter="box(in)">
                                      <p:cBhvr>
                                        <p:cTn id="16" dur="500"/>
                                        <p:tgtEl>
                                          <p:spTgt spid="1638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36" name="组合 35"/>
          <p:cNvGrpSpPr/>
          <p:nvPr>
            <p:custDataLst>
              <p:tags r:id="rId3"/>
            </p:custDataLst>
          </p:nvPr>
        </p:nvGrpSpPr>
        <p:grpSpPr>
          <a:xfrm>
            <a:off x="741757" y="369349"/>
            <a:ext cx="3834506" cy="1086711"/>
            <a:chOff x="822919" y="1253441"/>
            <a:chExt cx="1387039" cy="834303"/>
          </a:xfrm>
        </p:grpSpPr>
        <p:sp>
          <p:nvSpPr>
            <p:cNvPr id="39" name="文本框 38"/>
            <p:cNvSpPr txBox="1"/>
            <p:nvPr>
              <p:custDataLst>
                <p:tags r:id="rId4"/>
              </p:custDataLst>
            </p:nvPr>
          </p:nvSpPr>
          <p:spPr>
            <a:xfrm>
              <a:off x="822919" y="1253441"/>
              <a:ext cx="978808" cy="779041"/>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6000" b="0" i="0" u="none" strike="noStrike" kern="1200" cap="none" spc="0" normalizeH="0" baseline="0" noProof="0">
                  <a:ln>
                    <a:noFill/>
                  </a:ln>
                  <a:solidFill>
                    <a:prstClr val="black"/>
                  </a:solidFill>
                  <a:effectLst/>
                  <a:uLnTx/>
                  <a:uFillTx/>
                  <a:latin typeface="Arial"/>
                  <a:ea typeface="华文隶书"/>
                  <a:cs typeface="+mn-ea"/>
                  <a:sym typeface="+mn-lt"/>
                </a:rPr>
                <a:t>屈</a:t>
              </a:r>
            </a:p>
          </p:txBody>
        </p:sp>
        <p:sp>
          <p:nvSpPr>
            <p:cNvPr id="40" name="文本框 39"/>
            <p:cNvSpPr txBox="1"/>
            <p:nvPr>
              <p:custDataLst>
                <p:tags r:id="rId5"/>
              </p:custDataLst>
            </p:nvPr>
          </p:nvSpPr>
          <p:spPr>
            <a:xfrm>
              <a:off x="1231151" y="1308703"/>
              <a:ext cx="978807" cy="779041"/>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6000" b="0" i="0" u="none" strike="noStrike" kern="1200" cap="none" spc="0" normalizeH="0" baseline="0" noProof="0">
                  <a:ln>
                    <a:noFill/>
                  </a:ln>
                  <a:solidFill>
                    <a:prstClr val="black"/>
                  </a:solidFill>
                  <a:effectLst/>
                  <a:uLnTx/>
                  <a:uFillTx/>
                  <a:latin typeface="Arial"/>
                  <a:ea typeface="华文隶书"/>
                  <a:cs typeface="+mn-ea"/>
                  <a:sym typeface="+mn-lt"/>
                </a:rPr>
                <a:t>原</a:t>
              </a:r>
            </a:p>
          </p:txBody>
        </p:sp>
      </p:grpSp>
      <p:sp>
        <p:nvSpPr>
          <p:cNvPr id="4" name="矩形 3"/>
          <p:cNvSpPr/>
          <p:nvPr>
            <p:custDataLst>
              <p:tags r:id="rId6"/>
            </p:custDataLst>
          </p:nvPr>
        </p:nvSpPr>
        <p:spPr>
          <a:xfrm>
            <a:off x="1551874" y="1632855"/>
            <a:ext cx="7448551" cy="4523105"/>
          </a:xfrm>
          <a:prstGeom prst="rect">
            <a:avLst/>
          </a:prstGeom>
        </p:spPr>
        <p:txBody>
          <a:bodyPr wrap="square">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lumMod val="85000"/>
                    <a:lumOff val="15000"/>
                  </a:prstClr>
                </a:solidFill>
                <a:effectLst/>
                <a:uLnTx/>
                <a:uFillTx/>
                <a:latin typeface="思源黑体 CN Heavy" panose="020b0a00000000000000" pitchFamily="34" charset="-122"/>
                <a:ea typeface="思源黑体 CN Heavy" panose="020b0a00000000000000" pitchFamily="34" charset="-122"/>
              </a:rPr>
              <a:t>屈原（约公元前</a:t>
            </a:r>
            <a:r>
              <a:rPr kumimoji="0" lang="en-US" altLang="zh-CN" sz="2400" b="0" i="0" u="none" strike="noStrike" kern="1200" cap="none" spc="0" normalizeH="0" baseline="0" noProof="0">
                <a:ln>
                  <a:noFill/>
                </a:ln>
                <a:solidFill>
                  <a:prstClr val="black">
                    <a:lumMod val="85000"/>
                    <a:lumOff val="15000"/>
                  </a:prstClr>
                </a:solidFill>
                <a:effectLst/>
                <a:uLnTx/>
                <a:uFillTx/>
                <a:latin typeface="思源黑体 CN Heavy" panose="020b0a00000000000000" pitchFamily="34" charset="-122"/>
                <a:ea typeface="思源黑体 CN Heavy" panose="020b0a00000000000000" pitchFamily="34" charset="-122"/>
              </a:rPr>
              <a:t>340—</a:t>
            </a:r>
            <a:r>
              <a:rPr kumimoji="0" lang="zh-CN" altLang="en-US" sz="2400" b="0" i="0" u="none" strike="noStrike" kern="1200" cap="none" spc="0" normalizeH="0" baseline="0" noProof="0">
                <a:ln>
                  <a:noFill/>
                </a:ln>
                <a:solidFill>
                  <a:prstClr val="black">
                    <a:lumMod val="85000"/>
                    <a:lumOff val="15000"/>
                  </a:prstClr>
                </a:solidFill>
                <a:effectLst/>
                <a:uLnTx/>
                <a:uFillTx/>
                <a:latin typeface="思源黑体 CN Heavy" panose="020b0a00000000000000" pitchFamily="34" charset="-122"/>
                <a:ea typeface="思源黑体 CN Heavy" panose="020b0a00000000000000" pitchFamily="34" charset="-122"/>
              </a:rPr>
              <a:t>公元前</a:t>
            </a:r>
            <a:r>
              <a:rPr kumimoji="0" lang="en-US" altLang="zh-CN" sz="2400" b="0" i="0" u="none" strike="noStrike" kern="1200" cap="none" spc="0" normalizeH="0" baseline="0" noProof="0">
                <a:ln>
                  <a:noFill/>
                </a:ln>
                <a:solidFill>
                  <a:prstClr val="black">
                    <a:lumMod val="85000"/>
                    <a:lumOff val="15000"/>
                  </a:prstClr>
                </a:solidFill>
                <a:effectLst/>
                <a:uLnTx/>
                <a:uFillTx/>
                <a:latin typeface="思源黑体 CN Heavy" panose="020b0a00000000000000" pitchFamily="34" charset="-122"/>
                <a:ea typeface="思源黑体 CN Heavy" panose="020b0a00000000000000" pitchFamily="34" charset="-122"/>
              </a:rPr>
              <a:t>278</a:t>
            </a:r>
            <a:r>
              <a:rPr kumimoji="0" lang="zh-CN" altLang="en-US" sz="2400" b="0" i="0" u="none" strike="noStrike" kern="1200" cap="none" spc="0" normalizeH="0" baseline="0" noProof="0">
                <a:ln>
                  <a:noFill/>
                </a:ln>
                <a:solidFill>
                  <a:prstClr val="black">
                    <a:lumMod val="85000"/>
                    <a:lumOff val="15000"/>
                  </a:prstClr>
                </a:solidFill>
                <a:effectLst/>
                <a:uLnTx/>
                <a:uFillTx/>
                <a:latin typeface="思源黑体 CN Heavy" panose="020b0a00000000000000" pitchFamily="34" charset="-122"/>
                <a:ea typeface="思源黑体 CN Heavy" panose="020b0a00000000000000" pitchFamily="34" charset="-122"/>
              </a:rPr>
              <a:t>年），</a:t>
            </a:r>
            <a:endParaRPr kumimoji="0" lang="en-US" altLang="zh-CN" sz="2400" b="0" i="0" u="none" strike="noStrike" kern="1200" cap="none" spc="0" normalizeH="0" baseline="0" noProof="0">
              <a:ln>
                <a:noFill/>
              </a:ln>
              <a:solidFill>
                <a:prstClr val="black">
                  <a:lumMod val="85000"/>
                  <a:lumOff val="15000"/>
                </a:prstClr>
              </a:solidFill>
              <a:effectLst/>
              <a:uLnTx/>
              <a:uFillTx/>
              <a:latin typeface="思源黑体 CN Heavy" panose="020b0a00000000000000" pitchFamily="34" charset="-122"/>
              <a:ea typeface="思源黑体 CN Heavy" panose="020b0a00000000000000" pitchFamily="34" charset="-122"/>
            </a:endParaRPr>
          </a:p>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lumMod val="85000"/>
                    <a:lumOff val="15000"/>
                  </a:prstClr>
                </a:solidFill>
                <a:effectLst/>
                <a:uLnTx/>
                <a:uFillTx/>
                <a:latin typeface="思源黑体 CN Heavy" panose="020b0a00000000000000" pitchFamily="34" charset="-122"/>
                <a:ea typeface="思源黑体 CN Heavy" panose="020b0a00000000000000" pitchFamily="34" charset="-122"/>
              </a:rPr>
              <a:t>中国战国时期楚国诗人、政治家。</a:t>
            </a:r>
            <a:endParaRPr kumimoji="0" lang="en-US" altLang="zh-CN" sz="2400" b="0" i="0" u="none" strike="noStrike" kern="1200" cap="none" spc="0" normalizeH="0" baseline="0" noProof="0">
              <a:ln>
                <a:noFill/>
              </a:ln>
              <a:solidFill>
                <a:prstClr val="black">
                  <a:lumMod val="85000"/>
                  <a:lumOff val="15000"/>
                </a:prstClr>
              </a:solidFill>
              <a:effectLst/>
              <a:uLnTx/>
              <a:uFillTx/>
              <a:latin typeface="思源黑体 CN Heavy" panose="020b0a00000000000000" pitchFamily="34" charset="-122"/>
              <a:ea typeface="思源黑体 CN Heavy" panose="020b0a00000000000000" pitchFamily="34" charset="-122"/>
            </a:endParaRPr>
          </a:p>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lumMod val="85000"/>
                    <a:lumOff val="15000"/>
                  </a:prstClr>
                </a:solidFill>
                <a:effectLst/>
                <a:uLnTx/>
                <a:uFillTx/>
                <a:latin typeface="思源黑体 CN Heavy" panose="020b0a00000000000000" pitchFamily="34" charset="-122"/>
                <a:ea typeface="思源黑体 CN Heavy" panose="020b0a00000000000000" pitchFamily="34" charset="-122"/>
              </a:rPr>
              <a:t>出生于楚国丹阳秭归（今湖北宜昌）。</a:t>
            </a:r>
            <a:endParaRPr kumimoji="0" lang="en-US" altLang="zh-CN" sz="2400" b="0" i="0" u="none" strike="noStrike" kern="1200" cap="none" spc="0" normalizeH="0" baseline="0" noProof="0">
              <a:ln>
                <a:noFill/>
              </a:ln>
              <a:solidFill>
                <a:prstClr val="black">
                  <a:lumMod val="85000"/>
                  <a:lumOff val="15000"/>
                </a:prstClr>
              </a:solidFill>
              <a:effectLst/>
              <a:uLnTx/>
              <a:uFillTx/>
              <a:latin typeface="思源黑体 CN Heavy" panose="020b0a00000000000000" pitchFamily="34" charset="-122"/>
              <a:ea typeface="思源黑体 CN Heavy" panose="020b0a00000000000000" pitchFamily="34" charset="-122"/>
            </a:endParaRPr>
          </a:p>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lumMod val="85000"/>
                    <a:lumOff val="15000"/>
                  </a:prstClr>
                </a:solidFill>
                <a:effectLst/>
                <a:uLnTx/>
                <a:uFillTx/>
                <a:latin typeface="思源黑体 CN Heavy" panose="020b0a00000000000000" pitchFamily="34" charset="-122"/>
                <a:ea typeface="思源黑体 CN Heavy" panose="020b0a00000000000000" pitchFamily="34" charset="-122"/>
              </a:rPr>
              <a:t>芈姓，屈氏，名平，字原；又自云名正则，字灵均。楚武王熊通之子屈瑕的后代。</a:t>
            </a:r>
            <a:endParaRPr kumimoji="0" lang="en-US" altLang="zh-CN" sz="2400" b="0" i="0" u="none" strike="noStrike" kern="1200" cap="none" spc="0" normalizeH="0" baseline="0" noProof="0">
              <a:ln>
                <a:noFill/>
              </a:ln>
              <a:solidFill>
                <a:prstClr val="black">
                  <a:lumMod val="85000"/>
                  <a:lumOff val="15000"/>
                </a:prstClr>
              </a:solidFill>
              <a:effectLst/>
              <a:uLnTx/>
              <a:uFillTx/>
              <a:latin typeface="思源黑体 CN Heavy" panose="020b0a00000000000000" pitchFamily="34" charset="-122"/>
              <a:ea typeface="思源黑体 CN Heavy" panose="020b0a00000000000000" pitchFamily="34" charset="-122"/>
            </a:endParaRPr>
          </a:p>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lumMod val="85000"/>
                    <a:lumOff val="15000"/>
                  </a:prstClr>
                </a:solidFill>
                <a:effectLst/>
                <a:uLnTx/>
                <a:uFillTx/>
                <a:latin typeface="思源黑体 CN Heavy" panose="020b0a00000000000000" pitchFamily="34" charset="-122"/>
                <a:ea typeface="思源黑体 CN Heavy" panose="020b0a00000000000000" pitchFamily="34" charset="-122"/>
              </a:rPr>
              <a:t>少年时受过良好的教育，博闻强识，志向远大。早年受楚怀王信任，任左徒、三闾大夫，兼管内政外交大事。</a:t>
            </a:r>
          </a:p>
        </p:txBody>
      </p:sp>
      <p:sp>
        <p:nvSpPr>
          <p:cNvPr id="5" name="缺角矩形 4">
            <a:extLst>
              <a:ext uri="{FF2B5EF4-FFF2-40B4-BE49-F238E27FC236}">
                <a16:creationId xmlns:a16="http://schemas.microsoft.com/office/drawing/2014/main" id="{23A64E29-4248-C364-804E-FBCDAAE38458}"/>
              </a:ext>
            </a:extLst>
          </p:cNvPr>
          <p:cNvSpPr/>
          <p:nvPr>
            <p:custDataLst>
              <p:tags r:id="rId7"/>
            </p:custDataLst>
          </p:nvPr>
        </p:nvSpPr>
        <p:spPr>
          <a:xfrm>
            <a:off x="239485" y="261257"/>
            <a:ext cx="11713029" cy="6335486"/>
          </a:xfrm>
          <a:prstGeom prst="plaque">
            <a:avLst>
              <a:gd name="adj" fmla="val 4468"/>
            </a:avLst>
          </a:prstGeom>
          <a:noFill/>
          <a:ln w="190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A5584F15-1858-9B8F-D1E6-1E088C5F177A}"/>
              </a:ext>
            </a:extLst>
          </p:cNvPr>
          <p:cNvPicPr/>
          <p:nvPr>
            <p:custDataLst>
              <p:tags r:id="rId9"/>
            </p:custDataLst>
          </p:nvPr>
        </p:nvPicPr>
        <p:blipFill>
          <a:blip r:embed="rId8"/>
          <a:stretch>
            <a:fillRect/>
          </a:stretch>
        </p:blipFill>
        <p:spPr>
          <a:xfrm>
            <a:off x="9105901" y="1632855"/>
            <a:ext cx="2653812" cy="3837161"/>
          </a:xfrm>
          <a:prstGeom prst="rect">
            <a:avLst/>
          </a:prstGeom>
          <a:noFill/>
          <a:ln w="9525">
            <a:noFill/>
          </a:ln>
        </p:spPr>
      </p:pic>
      <p:pic>
        <p:nvPicPr>
          <p:cNvPr id="6" name="图片 5">
            <a:extLst>
              <a:ext uri="{FF2B5EF4-FFF2-40B4-BE49-F238E27FC236}">
                <a16:creationId xmlns:a16="http://schemas.microsoft.com/office/drawing/2014/main" id="{45ED8F02-92EE-3446-C018-203CF5027D21}"/>
              </a:ext>
            </a:extLst>
          </p:cNvPr>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385062" y="1309412"/>
            <a:ext cx="2314575" cy="491427"/>
          </a:xfrm>
          <a:prstGeom prst="rect">
            <a:avLst/>
          </a:prstGeom>
        </p:spPr>
      </p:pic>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AS_UNIQUEID" val="1172"/>
</p:tagLst>
</file>

<file path=ppt/tags/tag10.xml><?xml version="1.0" encoding="utf-8"?>
<p:tagLst xmlns:p="http://schemas.openxmlformats.org/presentationml/2006/main">
  <p:tag name="AS_UNIQUEID" val="1181"/>
</p:tagLst>
</file>

<file path=ppt/tags/tag100.xml><?xml version="1.0" encoding="utf-8"?>
<p:tagLst xmlns:p="http://schemas.openxmlformats.org/presentationml/2006/main">
  <p:tag name="AS_UNIQUEID" val="1264"/>
</p:tagLst>
</file>

<file path=ppt/tags/tag101.xml><?xml version="1.0" encoding="utf-8"?>
<p:tagLst xmlns:p="http://schemas.openxmlformats.org/presentationml/2006/main">
  <p:tag name="AS_UNIQUEID" val="1265"/>
</p:tagLst>
</file>

<file path=ppt/tags/tag102.xml><?xml version="1.0" encoding="utf-8"?>
<p:tagLst xmlns:p="http://schemas.openxmlformats.org/presentationml/2006/main">
  <p:tag name="AS_UNIQUEID" val="1266"/>
</p:tagLst>
</file>

<file path=ppt/tags/tag103.xml><?xml version="1.0" encoding="utf-8"?>
<p:tagLst xmlns:p="http://schemas.openxmlformats.org/presentationml/2006/main">
  <p:tag name="AS_UNIQUEID" val="1267"/>
</p:tagLst>
</file>

<file path=ppt/tags/tag104.xml><?xml version="1.0" encoding="utf-8"?>
<p:tagLst xmlns:p="http://schemas.openxmlformats.org/presentationml/2006/main">
  <p:tag name="AS_UNIQUEID" val="1139"/>
</p:tagLst>
</file>

<file path=ppt/tags/tag105.xml><?xml version="1.0" encoding="utf-8"?>
<p:tagLst xmlns:p="http://schemas.openxmlformats.org/presentationml/2006/main">
  <p:tag name="AS_UNIQUEID" val="1140"/>
</p:tagLst>
</file>

<file path=ppt/tags/tag106.xml><?xml version="1.0" encoding="utf-8"?>
<p:tagLst xmlns:p="http://schemas.openxmlformats.org/presentationml/2006/main">
  <p:tag name="AS_UNIQUEID" val="1141"/>
</p:tagLst>
</file>

<file path=ppt/tags/tag107.xml><?xml version="1.0" encoding="utf-8"?>
<p:tagLst xmlns:p="http://schemas.openxmlformats.org/presentationml/2006/main">
  <p:tag name="AS_UNIQUEID" val="1268"/>
</p:tagLst>
</file>

<file path=ppt/tags/tag108.xml><?xml version="1.0" encoding="utf-8"?>
<p:tagLst xmlns:p="http://schemas.openxmlformats.org/presentationml/2006/main">
  <p:tag name="AS_UNIQUEID" val="862"/>
</p:tagLst>
</file>

<file path=ppt/tags/tag109.xml><?xml version="1.0" encoding="utf-8"?>
<p:tagLst xmlns:p="http://schemas.openxmlformats.org/presentationml/2006/main">
  <p:tag name="AS_UNIQUEID" val="1164"/>
</p:tagLst>
</file>

<file path=ppt/tags/tag11.xml><?xml version="1.0" encoding="utf-8"?>
<p:tagLst xmlns:p="http://schemas.openxmlformats.org/presentationml/2006/main">
  <p:tag name="AS_UNIQUEID" val="1182"/>
</p:tagLst>
</file>

<file path=ppt/tags/tag110.xml><?xml version="1.0" encoding="utf-8"?>
<p:tagLst xmlns:p="http://schemas.openxmlformats.org/presentationml/2006/main">
  <p:tag name="AS_UNIQUEID" val="1269"/>
</p:tagLst>
</file>

<file path=ppt/tags/tag111.xml><?xml version="1.0" encoding="utf-8"?>
<p:tagLst xmlns:p="http://schemas.openxmlformats.org/presentationml/2006/main">
  <p:tag name="AS_UNIQUEID" val="1270"/>
</p:tagLst>
</file>

<file path=ppt/tags/tag112.xml><?xml version="1.0" encoding="utf-8"?>
<p:tagLst xmlns:p="http://schemas.openxmlformats.org/presentationml/2006/main">
  <p:tag name="AS_UNIQUEID" val="1271"/>
</p:tagLst>
</file>

<file path=ppt/tags/tag113.xml><?xml version="1.0" encoding="utf-8"?>
<p:tagLst xmlns:p="http://schemas.openxmlformats.org/presentationml/2006/main">
  <p:tag name="AS_UNIQUEID" val="1272"/>
</p:tagLst>
</file>

<file path=ppt/tags/tag114.xml><?xml version="1.0" encoding="utf-8"?>
<p:tagLst xmlns:p="http://schemas.openxmlformats.org/presentationml/2006/main">
  <p:tag name="AS_UNIQUEID" val="1273"/>
</p:tagLst>
</file>

<file path=ppt/tags/tag115.xml><?xml version="1.0" encoding="utf-8"?>
<p:tagLst xmlns:p="http://schemas.openxmlformats.org/presentationml/2006/main">
  <p:tag name="AS_UNIQUEID" val="1274"/>
</p:tagLst>
</file>

<file path=ppt/tags/tag116.xml><?xml version="1.0" encoding="utf-8"?>
<p:tagLst xmlns:p="http://schemas.openxmlformats.org/presentationml/2006/main">
  <p:tag name="AS_UNIQUEID" val="1164"/>
</p:tagLst>
</file>

<file path=ppt/tags/tag117.xml><?xml version="1.0" encoding="utf-8"?>
<p:tagLst xmlns:p="http://schemas.openxmlformats.org/presentationml/2006/main">
  <p:tag name="AS_UNIQUEID" val="1275"/>
</p:tagLst>
</file>

<file path=ppt/tags/tag118.xml><?xml version="1.0" encoding="utf-8"?>
<p:tagLst xmlns:p="http://schemas.openxmlformats.org/presentationml/2006/main">
  <p:tag name="AS_UNIQUEID" val="1276"/>
</p:tagLst>
</file>

<file path=ppt/tags/tag119.xml><?xml version="1.0" encoding="utf-8"?>
<p:tagLst xmlns:p="http://schemas.openxmlformats.org/presentationml/2006/main">
  <p:tag name="AS_UNIQUEID" val="1148"/>
</p:tagLst>
</file>

<file path=ppt/tags/tag12.xml><?xml version="1.0" encoding="utf-8"?>
<p:tagLst xmlns:p="http://schemas.openxmlformats.org/presentationml/2006/main">
  <p:tag name="AS_UNIQUEID" val="1183"/>
</p:tagLst>
</file>

<file path=ppt/tags/tag120.xml><?xml version="1.0" encoding="utf-8"?>
<p:tagLst xmlns:p="http://schemas.openxmlformats.org/presentationml/2006/main">
  <p:tag name="AS_UNIQUEID" val="1149"/>
</p:tagLst>
</file>

<file path=ppt/tags/tag121.xml><?xml version="1.0" encoding="utf-8"?>
<p:tagLst xmlns:p="http://schemas.openxmlformats.org/presentationml/2006/main">
  <p:tag name="AS_UNIQUEID" val="1150"/>
</p:tagLst>
</file>

<file path=ppt/tags/tag122.xml><?xml version="1.0" encoding="utf-8"?>
<p:tagLst xmlns:p="http://schemas.openxmlformats.org/presentationml/2006/main">
  <p:tag name="AS_UNIQUEID" val="1277"/>
</p:tagLst>
</file>

<file path=ppt/tags/tag123.xml><?xml version="1.0" encoding="utf-8"?>
<p:tagLst xmlns:p="http://schemas.openxmlformats.org/presentationml/2006/main">
  <p:tag name="AS_UNIQUEID" val="1163"/>
</p:tagLst>
</file>

<file path=ppt/tags/tag124.xml><?xml version="1.0" encoding="utf-8"?>
<p:tagLst xmlns:p="http://schemas.openxmlformats.org/presentationml/2006/main">
  <p:tag name="AS_UNIQUEID" val="1164"/>
</p:tagLst>
</file>

<file path=ppt/tags/tag125.xml><?xml version="1.0" encoding="utf-8"?>
<p:tagLst xmlns:p="http://schemas.openxmlformats.org/presentationml/2006/main">
  <p:tag name="AS_UNIQUEID" val="1278"/>
</p:tagLst>
</file>

<file path=ppt/tags/tag126.xml><?xml version="1.0" encoding="utf-8"?>
<p:tagLst xmlns:p="http://schemas.openxmlformats.org/presentationml/2006/main">
  <p:tag name="AS_UNIQUEID" val="1166"/>
</p:tagLst>
</file>

<file path=ppt/tags/tag127.xml><?xml version="1.0" encoding="utf-8"?>
<p:tagLst xmlns:p="http://schemas.openxmlformats.org/presentationml/2006/main">
  <p:tag name="AS_UNIQUEID" val="1279"/>
</p:tagLst>
</file>

<file path=ppt/tags/tag128.xml><?xml version="1.0" encoding="utf-8"?>
<p:tagLst xmlns:p="http://schemas.openxmlformats.org/presentationml/2006/main">
  <p:tag name="AS_UNIQUEID" val="1280"/>
</p:tagLst>
</file>

<file path=ppt/tags/tag129.xml><?xml version="1.0" encoding="utf-8"?>
<p:tagLst xmlns:p="http://schemas.openxmlformats.org/presentationml/2006/main">
  <p:tag name="AS_UNIQUEID" val="1281"/>
</p:tagLst>
</file>

<file path=ppt/tags/tag13.xml><?xml version="1.0" encoding="utf-8"?>
<p:tagLst xmlns:p="http://schemas.openxmlformats.org/presentationml/2006/main">
  <p:tag name="AS_UNIQUEID" val="1184"/>
</p:tagLst>
</file>

<file path=ppt/tags/tag130.xml><?xml version="1.0" encoding="utf-8"?>
<p:tagLst xmlns:p="http://schemas.openxmlformats.org/presentationml/2006/main">
  <p:tag name="AS_UNIQUEID" val="1282"/>
</p:tagLst>
</file>

<file path=ppt/tags/tag131.xml><?xml version="1.0" encoding="utf-8"?>
<p:tagLst xmlns:p="http://schemas.openxmlformats.org/presentationml/2006/main">
  <p:tag name="AS_UNIQUEID" val="1283"/>
</p:tagLst>
</file>

<file path=ppt/tags/tag132.xml><?xml version="1.0" encoding="utf-8"?>
<p:tagLst xmlns:p="http://schemas.openxmlformats.org/presentationml/2006/main">
  <p:tag name="AS_UNIQUEID" val="1284"/>
</p:tagLst>
</file>

<file path=ppt/tags/tag133.xml><?xml version="1.0" encoding="utf-8"?>
<p:tagLst xmlns:p="http://schemas.openxmlformats.org/presentationml/2006/main">
  <p:tag name="AS_UNIQUEID" val="1285"/>
</p:tagLst>
</file>

<file path=ppt/tags/tag134.xml><?xml version="1.0" encoding="utf-8"?>
<p:tagLst xmlns:p="http://schemas.openxmlformats.org/presentationml/2006/main">
  <p:tag name="AS_UNIQUEID" val="1286"/>
</p:tagLst>
</file>

<file path=ppt/tags/tag135.xml><?xml version="1.0" encoding="utf-8"?>
<p:tagLst xmlns:p="http://schemas.openxmlformats.org/presentationml/2006/main">
  <p:tag name="AS_UNIQUEID" val="1287"/>
</p:tagLst>
</file>

<file path=ppt/tags/tag136.xml><?xml version="1.0" encoding="utf-8"?>
<p:tagLst xmlns:p="http://schemas.openxmlformats.org/presentationml/2006/main">
  <p:tag name="AS_UNIQUEID" val="1288"/>
</p:tagLst>
</file>

<file path=ppt/tags/tag137.xml><?xml version="1.0" encoding="utf-8"?>
<p:tagLst xmlns:p="http://schemas.openxmlformats.org/presentationml/2006/main">
  <p:tag name="AS_UNIQUEID" val="1289"/>
</p:tagLst>
</file>

<file path=ppt/tags/tag138.xml><?xml version="1.0" encoding="utf-8"?>
<p:tagLst xmlns:p="http://schemas.openxmlformats.org/presentationml/2006/main">
  <p:tag name="AS_UNIQUEID" val="1290"/>
</p:tagLst>
</file>

<file path=ppt/tags/tag139.xml><?xml version="1.0" encoding="utf-8"?>
<p:tagLst xmlns:p="http://schemas.openxmlformats.org/presentationml/2006/main">
  <p:tag name="AS_UNIQUEID" val="1169"/>
</p:tagLst>
</file>

<file path=ppt/tags/tag14.xml><?xml version="1.0" encoding="utf-8"?>
<p:tagLst xmlns:p="http://schemas.openxmlformats.org/presentationml/2006/main">
  <p:tag name="AS_UNIQUEID" val="1185"/>
</p:tagLst>
</file>

<file path=ppt/tags/tag140.xml><?xml version="1.0" encoding="utf-8"?>
<p:tagLst xmlns:p="http://schemas.openxmlformats.org/presentationml/2006/main">
  <p:tag name="AS_UNIQUEID" val="1170"/>
</p:tagLst>
</file>

<file path=ppt/tags/tag141.xml><?xml version="1.0" encoding="utf-8"?>
<p:tagLst xmlns:p="http://schemas.openxmlformats.org/presentationml/2006/main">
  <p:tag name="AS_UNIQUEID" val="1171"/>
</p:tagLst>
</file>

<file path=ppt/tags/tag142.xml><?xml version="1.0" encoding="utf-8"?>
<p:tagLst xmlns:p="http://schemas.openxmlformats.org/presentationml/2006/main">
  <p:tag name="AS_UNIQUEID" val="1291"/>
</p:tagLst>
</file>

<file path=ppt/tags/tag143.xml><?xml version="1.0" encoding="utf-8"?>
<p:tagLst xmlns:p="http://schemas.openxmlformats.org/presentationml/2006/main">
  <p:tag name="AS_UNIQUEID" val="859"/>
</p:tagLst>
</file>

<file path=ppt/tags/tag144.xml><?xml version="1.0" encoding="utf-8"?>
<p:tagLst xmlns:p="http://schemas.openxmlformats.org/presentationml/2006/main">
  <p:tag name="AS_UNIQUEID" val="1292"/>
</p:tagLst>
</file>

<file path=ppt/tags/tag145.xml><?xml version="1.0" encoding="utf-8"?>
<p:tagLst xmlns:p="http://schemas.openxmlformats.org/presentationml/2006/main">
  <p:tag name="AS_UNIQUEID" val="1293"/>
</p:tagLst>
</file>

<file path=ppt/tags/tag146.xml><?xml version="1.0" encoding="utf-8"?>
<p:tagLst xmlns:p="http://schemas.openxmlformats.org/presentationml/2006/main">
  <p:tag name="AS_UNIQUEID" val="1294"/>
</p:tagLst>
</file>

<file path=ppt/tags/tag147.xml><?xml version="1.0" encoding="utf-8"?>
<p:tagLst xmlns:p="http://schemas.openxmlformats.org/presentationml/2006/main">
  <p:tag name="AS_UNIQUEID" val="1295"/>
</p:tagLst>
</file>

<file path=ppt/tags/tag148.xml><?xml version="1.0" encoding="utf-8"?>
<p:tagLst xmlns:p="http://schemas.openxmlformats.org/presentationml/2006/main">
  <p:tag name="AS_UNIQUEID" val="1296"/>
</p:tagLst>
</file>

<file path=ppt/tags/tag149.xml><?xml version="1.0" encoding="utf-8"?>
<p:tagLst xmlns:p="http://schemas.openxmlformats.org/presentationml/2006/main">
  <p:tag name="AS_UNIQUEID" val="1297"/>
</p:tagLst>
</file>

<file path=ppt/tags/tag15.xml><?xml version="1.0" encoding="utf-8"?>
<p:tagLst xmlns:p="http://schemas.openxmlformats.org/presentationml/2006/main">
  <p:tag name="AS_UNIQUEID" val="1186"/>
</p:tagLst>
</file>

<file path=ppt/tags/tag150.xml><?xml version="1.0" encoding="utf-8"?>
<p:tagLst xmlns:p="http://schemas.openxmlformats.org/presentationml/2006/main">
  <p:tag name="AS_UNIQUEID" val="1298"/>
</p:tagLst>
</file>

<file path=ppt/tags/tag151.xml><?xml version="1.0" encoding="utf-8"?>
<p:tagLst xmlns:p="http://schemas.openxmlformats.org/presentationml/2006/main">
  <p:tag name="AS_UNIQUEID" val="1299"/>
</p:tagLst>
</file>

<file path=ppt/tags/tag152.xml><?xml version="1.0" encoding="utf-8"?>
<p:tagLst xmlns:p="http://schemas.openxmlformats.org/presentationml/2006/main">
  <p:tag name="AS_UNIQUEID" val="1300"/>
</p:tagLst>
</file>

<file path=ppt/tags/tag153.xml><?xml version="1.0" encoding="utf-8"?>
<p:tagLst xmlns:p="http://schemas.openxmlformats.org/presentationml/2006/main">
  <p:tag name="AS_UNIQUEID" val="1301"/>
</p:tagLst>
</file>

<file path=ppt/tags/tag154.xml><?xml version="1.0" encoding="utf-8"?>
<p:tagLst xmlns:p="http://schemas.openxmlformats.org/presentationml/2006/main">
  <p:tag name="AS_UNIQUEID" val="1302"/>
</p:tagLst>
</file>

<file path=ppt/tags/tag155.xml><?xml version="1.0" encoding="utf-8"?>
<p:tagLst xmlns:p="http://schemas.openxmlformats.org/presentationml/2006/main">
  <p:tag name="AS_UNIQUEID" val="1303"/>
</p:tagLst>
</file>

<file path=ppt/tags/tag156.xml><?xml version="1.0" encoding="utf-8"?>
<p:tagLst xmlns:p="http://schemas.openxmlformats.org/presentationml/2006/main">
  <p:tag name="AS_UNIQUEID" val="1304"/>
</p:tagLst>
</file>

<file path=ppt/tags/tag157.xml><?xml version="1.0" encoding="utf-8"?>
<p:tagLst xmlns:p="http://schemas.openxmlformats.org/presentationml/2006/main">
  <p:tag name="AS_UNIQUEID" val="1305"/>
</p:tagLst>
</file>

<file path=ppt/tags/tag158.xml><?xml version="1.0" encoding="utf-8"?>
<p:tagLst xmlns:p="http://schemas.openxmlformats.org/presentationml/2006/main">
  <p:tag name="AS_UNIQUEID" val="1306"/>
</p:tagLst>
</file>

<file path=ppt/tags/tag159.xml><?xml version="1.0" encoding="utf-8"?>
<p:tagLst xmlns:p="http://schemas.openxmlformats.org/presentationml/2006/main">
  <p:tag name="AS_UNIQUEID" val="1307"/>
  <p:tag name="KSO_WM_ASSEMBLE_CHIP_INDEX" val="33f052fc5d3f4c0aa351467f2253c4e9"/>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1d2020ff15d9a40ef5b98"/>
  <p:tag name="KSO_WM_TEMPLATE_ASSEMBLE_XID" val="5f71d2020ff15d9a40ef5b98"/>
  <p:tag name="KSO_WM_TEMPLATE_CATEGORY" val="diagram"/>
  <p:tag name="KSO_WM_TEMPLATE_INDEX" val="20211835"/>
  <p:tag name="KSO_WM_UNIT_BLOCK" val="0"/>
  <p:tag name="KSO_WM_UNIT_COMPATIBLE" val="0"/>
  <p:tag name="KSO_WM_UNIT_DEC_AREA_ID" val="25d3ad2a47af4138b780fd081bd17744"/>
  <p:tag name="KSO_WM_UNIT_DECORATE_INFO" val=""/>
  <p:tag name="KSO_WM_UNIT_DEFAULT_FONT" val="24;44;4"/>
  <p:tag name="KSO_WM_UNIT_DIAGRAM_ISNUMVISUAL" val="0"/>
  <p:tag name="KSO_WM_UNIT_DIAGRAM_ISREFERUNIT" val="0"/>
  <p:tag name="KSO_WM_UNIT_HIGHLIGHT" val="0"/>
  <p:tag name="KSO_WM_UNIT_ID" val="diagram2021183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0"/>
</p:tagLst>
</file>

<file path=ppt/tags/tag16.xml><?xml version="1.0" encoding="utf-8"?>
<p:tagLst xmlns:p="http://schemas.openxmlformats.org/presentationml/2006/main">
  <p:tag name="AS_UNIQUEID" val="1187"/>
</p:tagLst>
</file>

<file path=ppt/tags/tag160.xml><?xml version="1.0" encoding="utf-8"?>
<p:tagLst xmlns:p="http://schemas.openxmlformats.org/presentationml/2006/main">
  <p:tag name="AS_UNIQUEID" val="1308"/>
</p:tagLst>
</file>

<file path=ppt/tags/tag161.xml><?xml version="1.0" encoding="utf-8"?>
<p:tagLst xmlns:p="http://schemas.openxmlformats.org/presentationml/2006/main">
  <p:tag name="AS_UNIQUEID" val="1309"/>
</p:tagLst>
</file>

<file path=ppt/tags/tag162.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fill_id&quot;:&quot;c4cbc9b2fced405c9fc7a719d189a8f1&quot;,&quot;fill_align&quot;:&quot;lt&quot;,&quot;chip_types&quot;:[&quot;header&quot;]},{&quot;text_align&quot;:&quot;lt&quot;,&quot;text_direction&quot;:&quot;horizontal&quot;,&quot;support_features&quot;:[&quot;collage&quot;],&quot;support_big_font&quot;:false,&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fill_id&quot;:&quot;b407b34b201641d49d75be095b5a3ec9&quot;,&quot;fill_align&quot;:&quot;cm&quot;,&quot;chip_types&quot;:[&quot;text&quot;,&quot;picture&quot;,&quot;chart&quot;,&quot;table&quot;]}]]"/>
  <p:tag name="KSO_WM_CHIP_GROUPID" val="5f0e73c28050c250ba65b219"/>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SLIDE_BACKGROUND" val="[&quot;general&quot;]"/>
  <p:tag name="KSO_WM_SLIDE_BACKGROUND_TYPE" val="general"/>
  <p:tag name="KSO_WM_SLIDE_BK_DARK_LIGHT" val="2"/>
  <p:tag name="KSO_WM_SLIDE_CAN_ADD_NAVIGATION" val="1"/>
  <p:tag name="KSO_WM_SLIDE_ID" val="diagram20211835_1"/>
  <p:tag name="KSO_WM_SLIDE_INDEX" val="1"/>
  <p:tag name="KSO_WM_SLIDE_ITEM_CNT" val="0"/>
  <p:tag name="KSO_WM_SLIDE_LAYOUT" val="a_d"/>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9-28T20:07:31&quot;,&quot;maxSize&quot;:{&quot;size1&quot;:26.800000000000001},&quot;minSize&quot;:{&quot;size1&quot;:17.899999999999999},&quot;normalSize&quot;:{&quot;size1&quot;:17.899999999999999},&quot;subLayout&quot;:[{&quot;id&quot;:&quot;2020-09-28T20:07:31&quot;,&quot;margin&quot;:{&quot;bottom&quot;:0.026000002399086952,&quot;left&quot;:1.6929999589920044,&quot;right&quot;:1.6929999589920044,&quot;top&quot;:1.6929999589920044},&quot;type&quot;:0},{&quot;direction&quot;:1,&quot;id&quot;:&quot;2020-09-28T20:07:31&quot;,&quot;maxSize&quot;:{&quot;size1&quot;:63.799999999999997},&quot;minSize&quot;:{&quot;size1&quot;:41.299999999999997},&quot;normalSize&quot;:{&quot;size1&quot;:48.799999999999997},&quot;subLayout&quot;:[{&quot;id&quot;:&quot;2020-09-28T20:07:31&quot;,&quot;margin&quot;:{&quot;bottom&quot;:1.7289999723434448,&quot;left&quot;:1.6929999589920044,&quot;right&quot;:0.026000002399086952,&quot;top&quot;:2.125999927520752},&quot;type&quot;:0},{&quot;id&quot;:&quot;2020-09-28T20:07:31&quot;,&quot;margin&quot;:{&quot;bottom&quot;:1.7289999723434448,&quot;left&quot;:1.2439998388290405,&quot;right&quot;:1.6929999589920044,&quot;top&quot;:2.125999927520752},&quot;type&quot;:0}],&quot;type&quot;:0}],&quot;type&quot;:0}"/>
  <p:tag name="KSO_WM_SLIDE_POSITION" val="0*48"/>
  <p:tag name="KSO_WM_SLIDE_RATIO" val="1.777778"/>
  <p:tag name="KSO_WM_SLIDE_SIZE" val="960*420"/>
  <p:tag name="KSO_WM_SLIDE_SUBTYPE" val="picTxt"/>
  <p:tag name="KSO_WM_SLIDE_SUPPORT_FEATURE_TYPE" val="0"/>
  <p:tag name="KSO_WM_SLIDE_TYPE" val="text"/>
  <p:tag name="KSO_WM_TAG_VERSION" val="1.0"/>
  <p:tag name="KSO_WM_TEMPLATE_ASSEMBLE_GROUPID" val="5f71d2020ff15d9a40ef5b98"/>
  <p:tag name="KSO_WM_TEMPLATE_ASSEMBLE_XID" val="5f71d2020ff15d9a40ef5b98"/>
  <p:tag name="KSO_WM_TEMPLATE_CATEGORY" val="diagram"/>
  <p:tag name="KSO_WM_TEMPLATE_COLOR_TYPE" val="1"/>
  <p:tag name="KSO_WM_TEMPLATE_INDEX" val="20211835"/>
  <p:tag name="KSO_WM_TEMPLATE_MASTER_TYPE" val="0"/>
  <p:tag name="KSO_WM_TEMPLATE_SUBCATEGORY" val="21"/>
</p:tagLst>
</file>

<file path=ppt/tags/tag163.xml><?xml version="1.0" encoding="utf-8"?>
<p:tagLst xmlns:p="http://schemas.openxmlformats.org/presentationml/2006/main">
  <p:tag name="AS_UNIQUEID" val="1310"/>
</p:tagLst>
</file>

<file path=ppt/tags/tag164.xml><?xml version="1.0" encoding="utf-8"?>
<p:tagLst xmlns:p="http://schemas.openxmlformats.org/presentationml/2006/main">
  <p:tag name="AS_UNIQUEID" val="1311"/>
</p:tagLst>
</file>

<file path=ppt/tags/tag165.xml><?xml version="1.0" encoding="utf-8"?>
<p:tagLst xmlns:p="http://schemas.openxmlformats.org/presentationml/2006/main">
  <p:tag name="AS_UNIQUEID" val="1312"/>
</p:tagLst>
</file>

<file path=ppt/tags/tag166.xml><?xml version="1.0" encoding="utf-8"?>
<p:tagLst xmlns:p="http://schemas.openxmlformats.org/presentationml/2006/main">
  <p:tag name="AS_UNIQUEID" val="1313"/>
</p:tagLst>
</file>

<file path=ppt/tags/tag167.xml><?xml version="1.0" encoding="utf-8"?>
<p:tagLst xmlns:p="http://schemas.openxmlformats.org/presentationml/2006/main">
  <p:tag name="AS_UNIQUEID" val="1314"/>
</p:tagLst>
</file>

<file path=ppt/tags/tag168.xml><?xml version="1.0" encoding="utf-8"?>
<p:tagLst xmlns:p="http://schemas.openxmlformats.org/presentationml/2006/main">
  <p:tag name="AS_UNIQUEID" val="1315"/>
</p:tagLst>
</file>

<file path=ppt/tags/tag169.xml><?xml version="1.0" encoding="utf-8"?>
<p:tagLst xmlns:p="http://schemas.openxmlformats.org/presentationml/2006/main">
  <p:tag name="AS_UNIQUEID" val="1316"/>
</p:tagLst>
</file>

<file path=ppt/tags/tag17.xml><?xml version="1.0" encoding="utf-8"?>
<p:tagLst xmlns:p="http://schemas.openxmlformats.org/presentationml/2006/main">
  <p:tag name="AS_UNIQUEID" val="1188"/>
</p:tagLst>
</file>

<file path=ppt/tags/tag170.xml><?xml version="1.0" encoding="utf-8"?>
<p:tagLst xmlns:p="http://schemas.openxmlformats.org/presentationml/2006/main">
  <p:tag name="AS_UNIQUEID" val="1317"/>
</p:tagLst>
</file>

<file path=ppt/tags/tag171.xml><?xml version="1.0" encoding="utf-8"?>
<p:tagLst xmlns:p="http://schemas.openxmlformats.org/presentationml/2006/main">
  <p:tag name="AS_UNIQUEID" val="1318"/>
</p:tagLst>
</file>

<file path=ppt/tags/tag172.xml><?xml version="1.0" encoding="utf-8"?>
<p:tagLst xmlns:p="http://schemas.openxmlformats.org/presentationml/2006/main">
  <p:tag name="AS_UNIQUEID" val="1319"/>
</p:tagLst>
</file>

<file path=ppt/tags/tag173.xml><?xml version="1.0" encoding="utf-8"?>
<p:tagLst xmlns:p="http://schemas.openxmlformats.org/presentationml/2006/main">
  <p:tag name="AS_UNIQUEID" val="1320"/>
</p:tagLst>
</file>

<file path=ppt/tags/tag174.xml><?xml version="1.0" encoding="utf-8"?>
<p:tagLst xmlns:p="http://schemas.openxmlformats.org/presentationml/2006/main">
  <p:tag name="AS_UNIQUEID" val="1321"/>
</p:tagLst>
</file>

<file path=ppt/tags/tag175.xml><?xml version="1.0" encoding="utf-8"?>
<p:tagLst xmlns:p="http://schemas.openxmlformats.org/presentationml/2006/main">
  <p:tag name="AS_UNIQUEID" val="1322"/>
</p:tagLst>
</file>

<file path=ppt/tags/tag176.xml><?xml version="1.0" encoding="utf-8"?>
<p:tagLst xmlns:p="http://schemas.openxmlformats.org/presentationml/2006/main">
  <p:tag name="AS_UNIQUEID" val="1323"/>
</p:tagLst>
</file>

<file path=ppt/tags/tag177.xml><?xml version="1.0" encoding="utf-8"?>
<p:tagLst xmlns:p="http://schemas.openxmlformats.org/presentationml/2006/main">
  <p:tag name="AS_UNIQUEID" val="1324"/>
</p:tagLst>
</file>

<file path=ppt/tags/tag178.xml><?xml version="1.0" encoding="utf-8"?>
<p:tagLst xmlns:p="http://schemas.openxmlformats.org/presentationml/2006/main">
  <p:tag name="AS_UNIQUEID" val="1325"/>
</p:tagLst>
</file>

<file path=ppt/tags/tag179.xml><?xml version="1.0" encoding="utf-8"?>
<p:tagLst xmlns:p="http://schemas.openxmlformats.org/presentationml/2006/main">
  <p:tag name="AS_UNIQUEID" val="1326"/>
</p:tagLst>
</file>

<file path=ppt/tags/tag18.xml><?xml version="1.0" encoding="utf-8"?>
<p:tagLst xmlns:p="http://schemas.openxmlformats.org/presentationml/2006/main">
  <p:tag name="AS_UNIQUEID" val="1189"/>
</p:tagLst>
</file>

<file path=ppt/tags/tag180.xml><?xml version="1.0" encoding="utf-8"?>
<p:tagLst xmlns:p="http://schemas.openxmlformats.org/presentationml/2006/main">
  <p:tag name="AS_UNIQUEID" val="1327"/>
</p:tagLst>
</file>

<file path=ppt/tags/tag181.xml><?xml version="1.0" encoding="utf-8"?>
<p:tagLst xmlns:p="http://schemas.openxmlformats.org/presentationml/2006/main">
  <p:tag name="AS_UNIQUEID" val="1328"/>
</p:tagLst>
</file>

<file path=ppt/tags/tag182.xml><?xml version="1.0" encoding="utf-8"?>
<p:tagLst xmlns:p="http://schemas.openxmlformats.org/presentationml/2006/main">
  <p:tag name="AS_UNIQUEID" val="1329"/>
</p:tagLst>
</file>

<file path=ppt/tags/tag183.xml><?xml version="1.0" encoding="utf-8"?>
<p:tagLst xmlns:p="http://schemas.openxmlformats.org/presentationml/2006/main">
  <p:tag name="AS_UNIQUEID" val="1330"/>
</p:tagLst>
</file>

<file path=ppt/tags/tag184.xml><?xml version="1.0" encoding="utf-8"?>
<p:tagLst xmlns:p="http://schemas.openxmlformats.org/presentationml/2006/main">
  <p:tag name="AS_UNIQUEID" val="1331"/>
</p:tagLst>
</file>

<file path=ppt/tags/tag185.xml><?xml version="1.0" encoding="utf-8"?>
<p:tagLst xmlns:p="http://schemas.openxmlformats.org/presentationml/2006/main">
  <p:tag name="AS_UNIQUEID" val="1332"/>
</p:tagLst>
</file>

<file path=ppt/tags/tag186.xml><?xml version="1.0" encoding="utf-8"?>
<p:tagLst xmlns:p="http://schemas.openxmlformats.org/presentationml/2006/main">
  <p:tag name="AS_UNIQUEID" val="1333"/>
</p:tagLst>
</file>

<file path=ppt/tags/tag187.xml><?xml version="1.0" encoding="utf-8"?>
<p:tagLst xmlns:p="http://schemas.openxmlformats.org/presentationml/2006/main">
  <p:tag name="AS_UNIQUEID" val="1334"/>
</p:tagLst>
</file>

<file path=ppt/tags/tag188.xml><?xml version="1.0" encoding="utf-8"?>
<p:tagLst xmlns:p="http://schemas.openxmlformats.org/presentationml/2006/main">
  <p:tag name="AS_UNIQUEID" val="1335"/>
</p:tagLst>
</file>

<file path=ppt/tags/tag189.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fill_id&quot;:&quot;c4cbc9b2fced405c9fc7a719d189a8f1&quot;,&quot;fill_align&quot;:&quot;lt&quot;,&quot;chip_types&quot;:[&quot;header&quot;]},{&quot;text_align&quot;:&quot;lt&quot;,&quot;text_direction&quot;:&quot;horizontal&quot;,&quot;support_features&quot;:[&quot;collage&quot;],&quot;support_big_font&quot;:false,&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fill_id&quot;:&quot;b407b34b201641d49d75be095b5a3ec9&quot;,&quot;fill_align&quot;:&quot;cm&quot;,&quot;chip_types&quot;:[&quot;text&quot;,&quot;picture&quot;,&quot;chart&quot;,&quot;table&quot;]}]]"/>
  <p:tag name="KSO_WM_CHIP_GROUPID" val="5f0e73c28050c250ba65b219"/>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SLIDE_BACKGROUND" val="[&quot;general&quot;]"/>
  <p:tag name="KSO_WM_SLIDE_BACKGROUND_TYPE" val="general"/>
  <p:tag name="KSO_WM_SLIDE_BK_DARK_LIGHT" val="2"/>
  <p:tag name="KSO_WM_SLIDE_CAN_ADD_NAVIGATION" val="1"/>
  <p:tag name="KSO_WM_SLIDE_ID" val="diagram20211835_1"/>
  <p:tag name="KSO_WM_SLIDE_INDEX" val="1"/>
  <p:tag name="KSO_WM_SLIDE_ITEM_CNT" val="0"/>
  <p:tag name="KSO_WM_SLIDE_LAYOUT" val="a_d"/>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9-28T20:07:31&quot;,&quot;maxSize&quot;:{&quot;size1&quot;:26.800000000000001},&quot;minSize&quot;:{&quot;size1&quot;:17.899999999999999},&quot;normalSize&quot;:{&quot;size1&quot;:17.899999999999999},&quot;subLayout&quot;:[{&quot;id&quot;:&quot;2020-09-28T20:07:31&quot;,&quot;margin&quot;:{&quot;bottom&quot;:0.026000002399086952,&quot;left&quot;:1.6929999589920044,&quot;right&quot;:1.6929999589920044,&quot;top&quot;:1.6929999589920044},&quot;type&quot;:0},{&quot;direction&quot;:1,&quot;id&quot;:&quot;2020-09-28T20:07:31&quot;,&quot;maxSize&quot;:{&quot;size1&quot;:63.799999999999997},&quot;minSize&quot;:{&quot;size1&quot;:41.299999999999997},&quot;normalSize&quot;:{&quot;size1&quot;:48.799999999999997},&quot;subLayout&quot;:[{&quot;id&quot;:&quot;2020-09-28T20:07:31&quot;,&quot;margin&quot;:{&quot;bottom&quot;:1.7289999723434448,&quot;left&quot;:1.6929999589920044,&quot;right&quot;:0.026000002399086952,&quot;top&quot;:2.125999927520752},&quot;type&quot;:0},{&quot;id&quot;:&quot;2020-09-28T20:07:31&quot;,&quot;margin&quot;:{&quot;bottom&quot;:1.7289999723434448,&quot;left&quot;:1.2439998388290405,&quot;right&quot;:1.6929999589920044,&quot;top&quot;:2.125999927520752},&quot;type&quot;:0}],&quot;type&quot;:0}],&quot;type&quot;:0}"/>
  <p:tag name="KSO_WM_SLIDE_POSITION" val="0*48"/>
  <p:tag name="KSO_WM_SLIDE_RATIO" val="1.777778"/>
  <p:tag name="KSO_WM_SLIDE_SIZE" val="960*420"/>
  <p:tag name="KSO_WM_SLIDE_SUBTYPE" val="picTxt"/>
  <p:tag name="KSO_WM_SLIDE_SUPPORT_FEATURE_TYPE" val="0"/>
  <p:tag name="KSO_WM_SLIDE_TYPE" val="text"/>
  <p:tag name="KSO_WM_TAG_VERSION" val="1.0"/>
  <p:tag name="KSO_WM_TEMPLATE_ASSEMBLE_GROUPID" val="5f71d2020ff15d9a40ef5b98"/>
  <p:tag name="KSO_WM_TEMPLATE_ASSEMBLE_XID" val="5f71d2020ff15d9a40ef5b98"/>
  <p:tag name="KSO_WM_TEMPLATE_CATEGORY" val="diagram"/>
  <p:tag name="KSO_WM_TEMPLATE_COLOR_TYPE" val="1"/>
  <p:tag name="KSO_WM_TEMPLATE_INDEX" val="20211835"/>
  <p:tag name="KSO_WM_TEMPLATE_MASTER_TYPE" val="0"/>
  <p:tag name="KSO_WM_TEMPLATE_SUBCATEGORY" val="21"/>
</p:tagLst>
</file>

<file path=ppt/tags/tag19.xml><?xml version="1.0" encoding="utf-8"?>
<p:tagLst xmlns:p="http://schemas.openxmlformats.org/presentationml/2006/main">
  <p:tag name="AS_UNIQUEID" val="1190"/>
</p:tagLst>
</file>

<file path=ppt/tags/tag190.xml><?xml version="1.0" encoding="utf-8"?>
<p:tagLst xmlns:p="http://schemas.openxmlformats.org/presentationml/2006/main">
  <p:tag name="AS_UNIQUEID" val="1336"/>
</p:tagLst>
</file>

<file path=ppt/tags/tag191.xml><?xml version="1.0" encoding="utf-8"?>
<p:tagLst xmlns:p="http://schemas.openxmlformats.org/presentationml/2006/main">
  <p:tag name="AS_UNIQUEID" val="1337"/>
</p:tagLst>
</file>

<file path=ppt/tags/tag192.xml><?xml version="1.0" encoding="utf-8"?>
<p:tagLst xmlns:p="http://schemas.openxmlformats.org/presentationml/2006/main">
  <p:tag name="AS_UNIQUEID" val="1338"/>
</p:tagLst>
</file>

<file path=ppt/tags/tag193.xml><?xml version="1.0" encoding="utf-8"?>
<p:tagLst xmlns:p="http://schemas.openxmlformats.org/presentationml/2006/main">
  <p:tag name="AS_UNIQUEID" val="1339"/>
</p:tagLst>
</file>

<file path=ppt/tags/tag194.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fill_id&quot;:&quot;c4cbc9b2fced405c9fc7a719d189a8f1&quot;,&quot;fill_align&quot;:&quot;lt&quot;,&quot;chip_types&quot;:[&quot;header&quot;]},{&quot;text_align&quot;:&quot;lt&quot;,&quot;text_direction&quot;:&quot;horizontal&quot;,&quot;support_features&quot;:[&quot;collage&quot;],&quot;support_big_font&quot;:false,&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fill_id&quot;:&quot;b407b34b201641d49d75be095b5a3ec9&quot;,&quot;fill_align&quot;:&quot;cm&quot;,&quot;chip_types&quot;:[&quot;text&quot;,&quot;picture&quot;,&quot;chart&quot;,&quot;table&quot;]}]]"/>
  <p:tag name="KSO_WM_CHIP_GROUPID" val="5f0e73c28050c250ba65b219"/>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SLIDE_BACKGROUND" val="[&quot;general&quot;]"/>
  <p:tag name="KSO_WM_SLIDE_BACKGROUND_TYPE" val="general"/>
  <p:tag name="KSO_WM_SLIDE_BK_DARK_LIGHT" val="2"/>
  <p:tag name="KSO_WM_SLIDE_CAN_ADD_NAVIGATION" val="1"/>
  <p:tag name="KSO_WM_SLIDE_ID" val="diagram20211835_1"/>
  <p:tag name="KSO_WM_SLIDE_INDEX" val="1"/>
  <p:tag name="KSO_WM_SLIDE_ITEM_CNT" val="0"/>
  <p:tag name="KSO_WM_SLIDE_LAYOUT" val="a_d"/>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9-28T20:07:31&quot;,&quot;maxSize&quot;:{&quot;size1&quot;:26.800000000000001},&quot;minSize&quot;:{&quot;size1&quot;:17.899999999999999},&quot;normalSize&quot;:{&quot;size1&quot;:17.899999999999999},&quot;subLayout&quot;:[{&quot;id&quot;:&quot;2020-09-28T20:07:31&quot;,&quot;margin&quot;:{&quot;bottom&quot;:0.026000002399086952,&quot;left&quot;:1.6929999589920044,&quot;right&quot;:1.6929999589920044,&quot;top&quot;:1.6929999589920044},&quot;type&quot;:0},{&quot;direction&quot;:1,&quot;id&quot;:&quot;2020-09-28T20:07:31&quot;,&quot;maxSize&quot;:{&quot;size1&quot;:63.799999999999997},&quot;minSize&quot;:{&quot;size1&quot;:41.299999999999997},&quot;normalSize&quot;:{&quot;size1&quot;:48.799999999999997},&quot;subLayout&quot;:[{&quot;id&quot;:&quot;2020-09-28T20:07:31&quot;,&quot;margin&quot;:{&quot;bottom&quot;:1.7289999723434448,&quot;left&quot;:1.6929999589920044,&quot;right&quot;:0.026000002399086952,&quot;top&quot;:2.125999927520752},&quot;type&quot;:0},{&quot;id&quot;:&quot;2020-09-28T20:07:31&quot;,&quot;margin&quot;:{&quot;bottom&quot;:1.7289999723434448,&quot;left&quot;:1.2439998388290405,&quot;right&quot;:1.6929999589920044,&quot;top&quot;:2.125999927520752},&quot;type&quot;:0}],&quot;type&quot;:0}],&quot;type&quot;:0}"/>
  <p:tag name="KSO_WM_SLIDE_POSITION" val="0*48"/>
  <p:tag name="KSO_WM_SLIDE_RATIO" val="1.777778"/>
  <p:tag name="KSO_WM_SLIDE_SIZE" val="960*420"/>
  <p:tag name="KSO_WM_SLIDE_SUBTYPE" val="picTxt"/>
  <p:tag name="KSO_WM_SLIDE_SUPPORT_FEATURE_TYPE" val="0"/>
  <p:tag name="KSO_WM_SLIDE_TYPE" val="text"/>
  <p:tag name="KSO_WM_TAG_VERSION" val="1.0"/>
  <p:tag name="KSO_WM_TEMPLATE_ASSEMBLE_GROUPID" val="5f71d2020ff15d9a40ef5b98"/>
  <p:tag name="KSO_WM_TEMPLATE_ASSEMBLE_XID" val="5f71d2020ff15d9a40ef5b98"/>
  <p:tag name="KSO_WM_TEMPLATE_CATEGORY" val="diagram"/>
  <p:tag name="KSO_WM_TEMPLATE_COLOR_TYPE" val="1"/>
  <p:tag name="KSO_WM_TEMPLATE_INDEX" val="20211835"/>
  <p:tag name="KSO_WM_TEMPLATE_MASTER_TYPE" val="0"/>
  <p:tag name="KSO_WM_TEMPLATE_SUBCATEGORY" val="21"/>
</p:tagLst>
</file>

<file path=ppt/tags/tag195.xml><?xml version="1.0" encoding="utf-8"?>
<p:tagLst xmlns:p="http://schemas.openxmlformats.org/presentationml/2006/main">
  <p:tag name="AS_UNIQUEID" val="1340"/>
</p:tagLst>
</file>

<file path=ppt/tags/tag196.xml><?xml version="1.0" encoding="utf-8"?>
<p:tagLst xmlns:p="http://schemas.openxmlformats.org/presentationml/2006/main">
  <p:tag name="AS_UNIQUEID" val="1341"/>
</p:tagLst>
</file>

<file path=ppt/tags/tag197.xml><?xml version="1.0" encoding="utf-8"?>
<p:tagLst xmlns:p="http://schemas.openxmlformats.org/presentationml/2006/main">
  <p:tag name="AS_UNIQUEID" val="1342"/>
</p:tagLst>
</file>

<file path=ppt/tags/tag198.xml><?xml version="1.0" encoding="utf-8"?>
<p:tagLst xmlns:p="http://schemas.openxmlformats.org/presentationml/2006/main">
  <p:tag name="AS_UNIQUEID" val="1343"/>
</p:tagLst>
</file>

<file path=ppt/tags/tag199.xml><?xml version="1.0" encoding="utf-8"?>
<p:tagLst xmlns:p="http://schemas.openxmlformats.org/presentationml/2006/main">
  <p:tag name="AS_UNIQUEID" val="1344"/>
</p:tagLst>
</file>

<file path=ppt/tags/tag2.xml><?xml version="1.0" encoding="utf-8"?>
<p:tagLst xmlns:p="http://schemas.openxmlformats.org/presentationml/2006/main">
  <p:tag name="AS_UNIQUEID" val="1173"/>
</p:tagLst>
</file>

<file path=ppt/tags/tag20.xml><?xml version="1.0" encoding="utf-8"?>
<p:tagLst xmlns:p="http://schemas.openxmlformats.org/presentationml/2006/main">
  <p:tag name="AS_UNIQUEID" val="1191"/>
</p:tagLst>
</file>

<file path=ppt/tags/tag200.xml><?xml version="1.0" encoding="utf-8"?>
<p:tagLst xmlns:p="http://schemas.openxmlformats.org/presentationml/2006/main">
  <p:tag name="AS_UNIQUEID" val="1345"/>
</p:tagLst>
</file>

<file path=ppt/tags/tag201.xml><?xml version="1.0" encoding="utf-8"?>
<p:tagLst xmlns:p="http://schemas.openxmlformats.org/presentationml/2006/main">
  <p:tag name="AS_UNIQUEID" val="1346"/>
</p:tagLst>
</file>

<file path=ppt/tags/tag202.xml><?xml version="1.0" encoding="utf-8"?>
<p:tagLst xmlns:p="http://schemas.openxmlformats.org/presentationml/2006/main">
  <p:tag name="AS_UNIQUEID" val="1347"/>
</p:tagLst>
</file>

<file path=ppt/tags/tag203.xml><?xml version="1.0" encoding="utf-8"?>
<p:tagLst xmlns:p="http://schemas.openxmlformats.org/presentationml/2006/main">
  <p:tag name="AS_UNIQUEID" val="1348"/>
</p:tagLst>
</file>

<file path=ppt/tags/tag204.xml><?xml version="1.0" encoding="utf-8"?>
<p:tagLst xmlns:p="http://schemas.openxmlformats.org/presentationml/2006/main">
  <p:tag name="AS_UNIQUEID" val="1349"/>
</p:tagLst>
</file>

<file path=ppt/tags/tag205.xml><?xml version="1.0" encoding="utf-8"?>
<p:tagLst xmlns:p="http://schemas.openxmlformats.org/presentationml/2006/main">
  <p:tag name="AS_UNIQUEID" val="1350"/>
</p:tagLst>
</file>

<file path=ppt/tags/tag206.xml><?xml version="1.0" encoding="utf-8"?>
<p:tagLst xmlns:p="http://schemas.openxmlformats.org/presentationml/2006/main">
  <p:tag name="AS_UNIQUEID" val="1351"/>
</p:tagLst>
</file>

<file path=ppt/tags/tag207.xml><?xml version="1.0" encoding="utf-8"?>
<p:tagLst xmlns:p="http://schemas.openxmlformats.org/presentationml/2006/main">
  <p:tag name="AS_UNIQUEID" val="1352"/>
</p:tagLst>
</file>

<file path=ppt/tags/tag208.xml><?xml version="1.0" encoding="utf-8"?>
<p:tagLst xmlns:p="http://schemas.openxmlformats.org/presentationml/2006/main">
  <p:tag name="AS_UNIQUEID" val="1353"/>
</p:tagLst>
</file>

<file path=ppt/tags/tag209.xml><?xml version="1.0" encoding="utf-8"?>
<p:tagLst xmlns:p="http://schemas.openxmlformats.org/presentationml/2006/main">
  <p:tag name="AS_UNIQUEID" val="1354"/>
</p:tagLst>
</file>

<file path=ppt/tags/tag21.xml><?xml version="1.0" encoding="utf-8"?>
<p:tagLst xmlns:p="http://schemas.openxmlformats.org/presentationml/2006/main">
  <p:tag name="AS_UNIQUEID" val="1192"/>
</p:tagLst>
</file>

<file path=ppt/tags/tag210.xml><?xml version="1.0" encoding="utf-8"?>
<p:tagLst xmlns:p="http://schemas.openxmlformats.org/presentationml/2006/main">
  <p:tag name="AS_UNIQUEID" val="1355"/>
</p:tagLst>
</file>

<file path=ppt/tags/tag211.xml><?xml version="1.0" encoding="utf-8"?>
<p:tagLst xmlns:p="http://schemas.openxmlformats.org/presentationml/2006/main">
  <p:tag name="AS_UNIQUEID" val="1356"/>
</p:tagLst>
</file>

<file path=ppt/tags/tag212.xml><?xml version="1.0" encoding="utf-8"?>
<p:tagLst xmlns:p="http://schemas.openxmlformats.org/presentationml/2006/main">
  <p:tag name="AS_UNIQUEID" val="1357"/>
</p:tagLst>
</file>

<file path=ppt/tags/tag213.xml><?xml version="1.0" encoding="utf-8"?>
<p:tagLst xmlns:p="http://schemas.openxmlformats.org/presentationml/2006/main">
  <p:tag name="AS_UNIQUEID" val="1358"/>
</p:tagLst>
</file>

<file path=ppt/tags/tag214.xml><?xml version="1.0" encoding="utf-8"?>
<p:tagLst xmlns:p="http://schemas.openxmlformats.org/presentationml/2006/main">
  <p:tag name="AS_UNIQUEID" val="1359"/>
</p:tagLst>
</file>

<file path=ppt/tags/tag215.xml><?xml version="1.0" encoding="utf-8"?>
<p:tagLst xmlns:p="http://schemas.openxmlformats.org/presentationml/2006/main">
  <p:tag name="AS_UNIQUEID" val="1360"/>
</p:tagLst>
</file>

<file path=ppt/tags/tag216.xml><?xml version="1.0" encoding="utf-8"?>
<p:tagLst xmlns:p="http://schemas.openxmlformats.org/presentationml/2006/main">
  <p:tag name="AS_UNIQUEID" val="1361"/>
</p:tagLst>
</file>

<file path=ppt/tags/tag217.xml><?xml version="1.0" encoding="utf-8"?>
<p:tagLst xmlns:p="http://schemas.openxmlformats.org/presentationml/2006/main">
  <p:tag name="AS_UNIQUEID" val="1362"/>
</p:tagLst>
</file>

<file path=ppt/tags/tag218.xml><?xml version="1.0" encoding="utf-8"?>
<p:tagLst xmlns:p="http://schemas.openxmlformats.org/presentationml/2006/main">
  <p:tag name="AS_UNIQUEID" val="1363"/>
</p:tagLst>
</file>

<file path=ppt/tags/tag219.xml><?xml version="1.0" encoding="utf-8"?>
<p:tagLst xmlns:p="http://schemas.openxmlformats.org/presentationml/2006/main">
  <p:tag name="AS_UNIQUEID" val="1364"/>
</p:tagLst>
</file>

<file path=ppt/tags/tag22.xml><?xml version="1.0" encoding="utf-8"?>
<p:tagLst xmlns:p="http://schemas.openxmlformats.org/presentationml/2006/main">
  <p:tag name="AS_UNIQUEID" val="1193"/>
</p:tagLst>
</file>

<file path=ppt/tags/tag220.xml><?xml version="1.0" encoding="utf-8"?>
<p:tagLst xmlns:p="http://schemas.openxmlformats.org/presentationml/2006/main">
  <p:tag name="AS_UNIQUEID" val="1365"/>
</p:tagLst>
</file>

<file path=ppt/tags/tag221.xml><?xml version="1.0" encoding="utf-8"?>
<p:tagLst xmlns:p="http://schemas.openxmlformats.org/presentationml/2006/main">
  <p:tag name="AS_UNIQUEID" val="1366"/>
</p:tagLst>
</file>

<file path=ppt/tags/tag222.xml><?xml version="1.0" encoding="utf-8"?>
<p:tagLst xmlns:p="http://schemas.openxmlformats.org/presentationml/2006/main">
  <p:tag name="AS_UNIQUEID" val="1367"/>
</p:tagLst>
</file>

<file path=ppt/tags/tag223.xml><?xml version="1.0" encoding="utf-8"?>
<p:tagLst xmlns:p="http://schemas.openxmlformats.org/presentationml/2006/main">
  <p:tag name="AS_UNIQUEID" val="1368"/>
</p:tagLst>
</file>

<file path=ppt/tags/tag224.xml><?xml version="1.0" encoding="utf-8"?>
<p:tagLst xmlns:p="http://schemas.openxmlformats.org/presentationml/2006/main">
  <p:tag name="AS_UNIQUEID" val="1369"/>
</p:tagLst>
</file>

<file path=ppt/tags/tag225.xml><?xml version="1.0" encoding="utf-8"?>
<p:tagLst xmlns:p="http://schemas.openxmlformats.org/presentationml/2006/main">
  <p:tag name="AS_UNIQUEID" val="1370"/>
</p:tagLst>
</file>

<file path=ppt/tags/tag226.xml><?xml version="1.0" encoding="utf-8"?>
<p:tagLst xmlns:p="http://schemas.openxmlformats.org/presentationml/2006/main">
  <p:tag name="AS_UNIQUEID" val="1371"/>
</p:tagLst>
</file>

<file path=ppt/tags/tag227.xml><?xml version="1.0" encoding="utf-8"?>
<p:tagLst xmlns:p="http://schemas.openxmlformats.org/presentationml/2006/main">
  <p:tag name="AS_UNIQUEID" val="1372"/>
</p:tagLst>
</file>

<file path=ppt/tags/tag228.xml><?xml version="1.0" encoding="utf-8"?>
<p:tagLst xmlns:p="http://schemas.openxmlformats.org/presentationml/2006/main">
  <p:tag name="AS_UNIQUEID" val="1373"/>
</p:tagLst>
</file>

<file path=ppt/tags/tag229.xml><?xml version="1.0" encoding="utf-8"?>
<p:tagLst xmlns:p="http://schemas.openxmlformats.org/presentationml/2006/main">
  <p:tag name="AS_UNIQUEID" val="1374"/>
</p:tagLst>
</file>

<file path=ppt/tags/tag23.xml><?xml version="1.0" encoding="utf-8"?>
<p:tagLst xmlns:p="http://schemas.openxmlformats.org/presentationml/2006/main">
  <p:tag name="AS_UNIQUEID" val="1194"/>
</p:tagLst>
</file>

<file path=ppt/tags/tag230.xml><?xml version="1.0" encoding="utf-8"?>
<p:tagLst xmlns:p="http://schemas.openxmlformats.org/presentationml/2006/main">
  <p:tag name="AS_UNIQUEID" val="1375"/>
</p:tagLst>
</file>

<file path=ppt/tags/tag231.xml><?xml version="1.0" encoding="utf-8"?>
<p:tagLst xmlns:p="http://schemas.openxmlformats.org/presentationml/2006/main">
  <p:tag name="AS_UNIQUEID" val="1376"/>
</p:tagLst>
</file>

<file path=ppt/tags/tag232.xml><?xml version="1.0" encoding="utf-8"?>
<p:tagLst xmlns:p="http://schemas.openxmlformats.org/presentationml/2006/main">
  <p:tag name="AS_UNIQUEID" val="1377"/>
</p:tagLst>
</file>

<file path=ppt/tags/tag233.xml><?xml version="1.0" encoding="utf-8"?>
<p:tagLst xmlns:p="http://schemas.openxmlformats.org/presentationml/2006/main">
  <p:tag name="KSO_WM_BEAUTIFY_FLAG" val="#wm#"/>
  <p:tag name="KSO_WM_TEMPLATE_CATEGORY" val="diagram"/>
  <p:tag name="KSO_WM_TEMPLATE_INDEX" val="20208885"/>
</p:tagLst>
</file>

<file path=ppt/tags/tag234.xml><?xml version="1.0" encoding="utf-8"?>
<p:tagLst xmlns:p="http://schemas.openxmlformats.org/presentationml/2006/main">
  <p:tag name="AS_UNIQUEID" val="1378"/>
</p:tagLst>
</file>

<file path=ppt/tags/tag235.xml><?xml version="1.0" encoding="utf-8"?>
<p:tagLst xmlns:p="http://schemas.openxmlformats.org/presentationml/2006/main">
  <p:tag name="AS_UNIQUEID" val="1379"/>
</p:tagLst>
</file>

<file path=ppt/tags/tag236.xml><?xml version="1.0" encoding="utf-8"?>
<p:tagLst xmlns:p="http://schemas.openxmlformats.org/presentationml/2006/main">
  <p:tag name="AS_UNIQUEID" val="1380"/>
</p:tagLst>
</file>

<file path=ppt/tags/tag237.xml><?xml version="1.0" encoding="utf-8"?>
<p:tagLst xmlns:p="http://schemas.openxmlformats.org/presentationml/2006/main">
  <p:tag name="AS_UNIQUEID" val="1381"/>
</p:tagLst>
</file>

<file path=ppt/tags/tag238.xml><?xml version="1.0" encoding="utf-8"?>
<p:tagLst xmlns:p="http://schemas.openxmlformats.org/presentationml/2006/main">
  <p:tag name="AS_UNIQUEID" val="1382"/>
</p:tagLst>
</file>

<file path=ppt/tags/tag239.xml><?xml version="1.0" encoding="utf-8"?>
<p:tagLst xmlns:p="http://schemas.openxmlformats.org/presentationml/2006/main">
  <p:tag name="AS_UNIQUEID" val="1383"/>
</p:tagLst>
</file>

<file path=ppt/tags/tag24.xml><?xml version="1.0" encoding="utf-8"?>
<p:tagLst xmlns:p="http://schemas.openxmlformats.org/presentationml/2006/main">
  <p:tag name="AS_UNIQUEID" val="1195"/>
</p:tagLst>
</file>

<file path=ppt/tags/tag240.xml><?xml version="1.0" encoding="utf-8"?>
<p:tagLst xmlns:p="http://schemas.openxmlformats.org/presentationml/2006/main">
  <p:tag name="AS_UNIQUEID" val="1384"/>
</p:tagLst>
</file>

<file path=ppt/tags/tag241.xml><?xml version="1.0" encoding="utf-8"?>
<p:tagLst xmlns:p="http://schemas.openxmlformats.org/presentationml/2006/main">
  <p:tag name="AS_UNIQUEID" val="1385"/>
</p:tagLst>
</file>

<file path=ppt/tags/tag242.xml><?xml version="1.0" encoding="utf-8"?>
<p:tagLst xmlns:p="http://schemas.openxmlformats.org/presentationml/2006/main">
  <p:tag name="AS_UNIQUEID" val="1386"/>
</p:tagLst>
</file>

<file path=ppt/tags/tag243.xml><?xml version="1.0" encoding="utf-8"?>
<p:tagLst xmlns:p="http://schemas.openxmlformats.org/presentationml/2006/main">
  <p:tag name="AS_UNIQUEID" val="1387"/>
</p:tagLst>
</file>

<file path=ppt/tags/tag244.xml><?xml version="1.0" encoding="utf-8"?>
<p:tagLst xmlns:p="http://schemas.openxmlformats.org/presentationml/2006/main">
  <p:tag name="AS_UNIQUEID" val="1388"/>
</p:tagLst>
</file>

<file path=ppt/tags/tag245.xml><?xml version="1.0" encoding="utf-8"?>
<p:tagLst xmlns:p="http://schemas.openxmlformats.org/presentationml/2006/main">
  <p:tag name="KSO_WM_BEAUTIFY_FLAG" val="#wm#"/>
  <p:tag name="KSO_WM_TEMPLATE_CATEGORY" val="diagram"/>
  <p:tag name="KSO_WM_TEMPLATE_INDEX" val="20208885"/>
</p:tagLst>
</file>

<file path=ppt/tags/tag246.xml><?xml version="1.0" encoding="utf-8"?>
<p:tagLst xmlns:p="http://schemas.openxmlformats.org/presentationml/2006/main">
  <p:tag name="AS_UNIQUEID" val="1389"/>
</p:tagLst>
</file>

<file path=ppt/tags/tag247.xml><?xml version="1.0" encoding="utf-8"?>
<p:tagLst xmlns:p="http://schemas.openxmlformats.org/presentationml/2006/main">
  <p:tag name="AS_UNIQUEID" val="1390"/>
</p:tagLst>
</file>

<file path=ppt/tags/tag248.xml><?xml version="1.0" encoding="utf-8"?>
<p:tagLst xmlns:p="http://schemas.openxmlformats.org/presentationml/2006/main">
  <p:tag name="AS_UNIQUEID" val="1391"/>
</p:tagLst>
</file>

<file path=ppt/tags/tag249.xml><?xml version="1.0" encoding="utf-8"?>
<p:tagLst xmlns:p="http://schemas.openxmlformats.org/presentationml/2006/main">
  <p:tag name="AS_UNIQUEID" val="1392"/>
</p:tagLst>
</file>

<file path=ppt/tags/tag25.xml><?xml version="1.0" encoding="utf-8"?>
<p:tagLst xmlns:p="http://schemas.openxmlformats.org/presentationml/2006/main">
  <p:tag name="AS_UNIQUEID" val="1196"/>
</p:tagLst>
</file>

<file path=ppt/tags/tag250.xml><?xml version="1.0" encoding="utf-8"?>
<p:tagLst xmlns:p="http://schemas.openxmlformats.org/presentationml/2006/main">
  <p:tag name="AS_UNIQUEID" val="1393"/>
</p:tagLst>
</file>

<file path=ppt/tags/tag251.xml><?xml version="1.0" encoding="utf-8"?>
<p:tagLst xmlns:p="http://schemas.openxmlformats.org/presentationml/2006/main">
  <p:tag name="AS_UNIQUEID" val="1394"/>
</p:tagLst>
</file>

<file path=ppt/tags/tag252.xml><?xml version="1.0" encoding="utf-8"?>
<p:tagLst xmlns:p="http://schemas.openxmlformats.org/presentationml/2006/main">
  <p:tag name="AS_UNIQUEID" val="1395"/>
</p:tagLst>
</file>

<file path=ppt/tags/tag253.xml><?xml version="1.0" encoding="utf-8"?>
<p:tagLst xmlns:p="http://schemas.openxmlformats.org/presentationml/2006/main">
  <p:tag name="AS_UNIQUEID" val="1396"/>
</p:tagLst>
</file>

<file path=ppt/tags/tag254.xml><?xml version="1.0" encoding="utf-8"?>
<p:tagLst xmlns:p="http://schemas.openxmlformats.org/presentationml/2006/main">
  <p:tag name="AS_UNIQUEID" val="1397"/>
</p:tagLst>
</file>

<file path=ppt/tags/tag255.xml><?xml version="1.0" encoding="utf-8"?>
<p:tagLst xmlns:p="http://schemas.openxmlformats.org/presentationml/2006/main">
  <p:tag name="AS_UNIQUEID" val="1398"/>
</p:tagLst>
</file>

<file path=ppt/tags/tag256.xml><?xml version="1.0" encoding="utf-8"?>
<p:tagLst xmlns:p="http://schemas.openxmlformats.org/presentationml/2006/main">
  <p:tag name="AS_UNIQUEID" val="1399"/>
</p:tagLst>
</file>

<file path=ppt/tags/tag257.xml><?xml version="1.0" encoding="utf-8"?>
<p:tagLst xmlns:p="http://schemas.openxmlformats.org/presentationml/2006/main">
  <p:tag name="KSO_WM_BEAUTIFY_FLAG" val="#wm#"/>
  <p:tag name="KSO_WM_TEMPLATE_CATEGORY" val="diagram"/>
  <p:tag name="KSO_WM_TEMPLATE_INDEX" val="20208885"/>
</p:tagLst>
</file>

<file path=ppt/tags/tag258.xml><?xml version="1.0" encoding="utf-8"?>
<p:tagLst xmlns:p="http://schemas.openxmlformats.org/presentationml/2006/main">
  <p:tag name="AS_UNIQUEID" val="1400"/>
</p:tagLst>
</file>

<file path=ppt/tags/tag259.xml><?xml version="1.0" encoding="utf-8"?>
<p:tagLst xmlns:p="http://schemas.openxmlformats.org/presentationml/2006/main">
  <p:tag name="AS_UNIQUEID" val="1401"/>
</p:tagLst>
</file>

<file path=ppt/tags/tag26.xml><?xml version="1.0" encoding="utf-8"?>
<p:tagLst xmlns:p="http://schemas.openxmlformats.org/presentationml/2006/main">
  <p:tag name="AS_UNIQUEID" val="1197"/>
</p:tagLst>
</file>

<file path=ppt/tags/tag260.xml><?xml version="1.0" encoding="utf-8"?>
<p:tagLst xmlns:p="http://schemas.openxmlformats.org/presentationml/2006/main">
  <p:tag name="AS_UNIQUEID" val="1402"/>
</p:tagLst>
</file>

<file path=ppt/tags/tag261.xml><?xml version="1.0" encoding="utf-8"?>
<p:tagLst xmlns:p="http://schemas.openxmlformats.org/presentationml/2006/main">
  <p:tag name="KSO_WM_BEAUTIFY_FLAG" val="#wm#"/>
  <p:tag name="KSO_WM_TEMPLATE_CATEGORY" val="diagram"/>
  <p:tag name="KSO_WM_TEMPLATE_INDEX" val="20208885"/>
</p:tagLst>
</file>

<file path=ppt/tags/tag262.xml><?xml version="1.0" encoding="utf-8"?>
<p:tagLst xmlns:p="http://schemas.openxmlformats.org/presentationml/2006/main">
  <p:tag name="AS_UNIQUEID" val="1403"/>
</p:tagLst>
</file>

<file path=ppt/tags/tag263.xml><?xml version="1.0" encoding="utf-8"?>
<p:tagLst xmlns:p="http://schemas.openxmlformats.org/presentationml/2006/main">
  <p:tag name="AS_UNIQUEID" val="1404"/>
</p:tagLst>
</file>

<file path=ppt/tags/tag264.xml><?xml version="1.0" encoding="utf-8"?>
<p:tagLst xmlns:p="http://schemas.openxmlformats.org/presentationml/2006/main">
  <p:tag name="AS_UNIQUEID" val="1405"/>
</p:tagLst>
</file>

<file path=ppt/tags/tag265.xml><?xml version="1.0" encoding="utf-8"?>
<p:tagLst xmlns:p="http://schemas.openxmlformats.org/presentationml/2006/main">
  <p:tag name="AS_UNIQUEID" val="1406"/>
</p:tagLst>
</file>

<file path=ppt/tags/tag266.xml><?xml version="1.0" encoding="utf-8"?>
<p:tagLst xmlns:p="http://schemas.openxmlformats.org/presentationml/2006/main">
  <p:tag name="AS_UNIQUEID" val="1407"/>
</p:tagLst>
</file>

<file path=ppt/tags/tag267.xml><?xml version="1.0" encoding="utf-8"?>
<p:tagLst xmlns:p="http://schemas.openxmlformats.org/presentationml/2006/main">
  <p:tag name="AS_UNIQUEID" val="1408"/>
</p:tagLst>
</file>

<file path=ppt/tags/tag268.xml><?xml version="1.0" encoding="utf-8"?>
<p:tagLst xmlns:p="http://schemas.openxmlformats.org/presentationml/2006/main">
  <p:tag name="AS_UNIQUEID" val="1409"/>
</p:tagLst>
</file>

<file path=ppt/tags/tag269.xml><?xml version="1.0" encoding="utf-8"?>
<p:tagLst xmlns:p="http://schemas.openxmlformats.org/presentationml/2006/main">
  <p:tag name="AS_UNIQUEID" val="1410"/>
</p:tagLst>
</file>

<file path=ppt/tags/tag27.xml><?xml version="1.0" encoding="utf-8"?>
<p:tagLst xmlns:p="http://schemas.openxmlformats.org/presentationml/2006/main">
  <p:tag name="AS_UNIQUEID" val="1198"/>
</p:tagLst>
</file>

<file path=ppt/tags/tag270.xml><?xml version="1.0" encoding="utf-8"?>
<p:tagLst xmlns:p="http://schemas.openxmlformats.org/presentationml/2006/main">
  <p:tag name="AS_UNIQUEID" val="1411"/>
</p:tagLst>
</file>

<file path=ppt/tags/tag271.xml><?xml version="1.0" encoding="utf-8"?>
<p:tagLst xmlns:p="http://schemas.openxmlformats.org/presentationml/2006/main">
  <p:tag name="AS_UNIQUEID" val="1412"/>
</p:tagLst>
</file>

<file path=ppt/tags/tag272.xml><?xml version="1.0" encoding="utf-8"?>
<p:tagLst xmlns:p="http://schemas.openxmlformats.org/presentationml/2006/main">
  <p:tag name="AS_UNIQUEID" val="1413"/>
</p:tagLst>
</file>

<file path=ppt/tags/tag273.xml><?xml version="1.0" encoding="utf-8"?>
<p:tagLst xmlns:p="http://schemas.openxmlformats.org/presentationml/2006/main">
  <p:tag name="AS_UNIQUEID" val="1414"/>
</p:tagLst>
</file>

<file path=ppt/tags/tag274.xml><?xml version="1.0" encoding="utf-8"?>
<p:tagLst xmlns:p="http://schemas.openxmlformats.org/presentationml/2006/main">
  <p:tag name="AS_UNIQUEID" val="1415"/>
</p:tagLst>
</file>

<file path=ppt/tags/tag275.xml><?xml version="1.0" encoding="utf-8"?>
<p:tagLst xmlns:p="http://schemas.openxmlformats.org/presentationml/2006/main">
  <p:tag name="AS_UNIQUEID" val="1416"/>
</p:tagLst>
</file>

<file path=ppt/tags/tag276.xml><?xml version="1.0" encoding="utf-8"?>
<p:tagLst xmlns:p="http://schemas.openxmlformats.org/presentationml/2006/main">
  <p:tag name="AS_UNIQUEID" val="1417"/>
</p:tagLst>
</file>

<file path=ppt/tags/tag277.xml><?xml version="1.0" encoding="utf-8"?>
<p:tagLst xmlns:p="http://schemas.openxmlformats.org/presentationml/2006/main">
  <p:tag name="AS_UNIQUEID" val="1418"/>
</p:tagLst>
</file>

<file path=ppt/tags/tag278.xml><?xml version="1.0" encoding="utf-8"?>
<p:tagLst xmlns:p="http://schemas.openxmlformats.org/presentationml/2006/main">
  <p:tag name="AS_UNIQUEID" val="1419"/>
</p:tagLst>
</file>

<file path=ppt/tags/tag279.xml><?xml version="1.0" encoding="utf-8"?>
<p:tagLst xmlns:p="http://schemas.openxmlformats.org/presentationml/2006/main">
  <p:tag name="AS_UNIQUEID" val="1420"/>
</p:tagLst>
</file>

<file path=ppt/tags/tag28.xml><?xml version="1.0" encoding="utf-8"?>
<p:tagLst xmlns:p="http://schemas.openxmlformats.org/presentationml/2006/main">
  <p:tag name="AS_UNIQUEID" val="1112"/>
</p:tagLst>
</file>

<file path=ppt/tags/tag280.xml><?xml version="1.0" encoding="utf-8"?>
<p:tagLst xmlns:p="http://schemas.openxmlformats.org/presentationml/2006/main">
  <p:tag name="AS_UNIQUEID" val="1421"/>
</p:tagLst>
</file>

<file path=ppt/tags/tag281.xml><?xml version="1.0" encoding="utf-8"?>
<p:tagLst xmlns:p="http://schemas.openxmlformats.org/presentationml/2006/main">
  <p:tag name="AS_UNIQUEID" val="1422"/>
</p:tagLst>
</file>

<file path=ppt/tags/tag282.xml><?xml version="1.0" encoding="utf-8"?>
<p:tagLst xmlns:p="http://schemas.openxmlformats.org/presentationml/2006/main">
  <p:tag name="AS_UNIQUEID" val="1423"/>
</p:tagLst>
</file>

<file path=ppt/tags/tag283.xml><?xml version="1.0" encoding="utf-8"?>
<p:tagLst xmlns:p="http://schemas.openxmlformats.org/presentationml/2006/main">
  <p:tag name="KSO_WM_BEAUTIFY_FLAG" val="#wm#"/>
  <p:tag name="KSO_WM_TEMPLATE_CATEGORY" val="diagram"/>
  <p:tag name="KSO_WM_TEMPLATE_INDEX" val="20208885"/>
</p:tagLst>
</file>

<file path=ppt/tags/tag284.xml><?xml version="1.0" encoding="utf-8"?>
<p:tagLst xmlns:p="http://schemas.openxmlformats.org/presentationml/2006/main">
  <p:tag name="AS_UNIQUEID" val="1424"/>
</p:tagLst>
</file>

<file path=ppt/tags/tag285.xml><?xml version="1.0" encoding="utf-8"?>
<p:tagLst xmlns:p="http://schemas.openxmlformats.org/presentationml/2006/main">
  <p:tag name="AS_UNIQUEID" val="1425"/>
</p:tagLst>
</file>

<file path=ppt/tags/tag286.xml><?xml version="1.0" encoding="utf-8"?>
<p:tagLst xmlns:p="http://schemas.openxmlformats.org/presentationml/2006/main">
  <p:tag name="AS_UNIQUEID" val="1426"/>
</p:tagLst>
</file>

<file path=ppt/tags/tag287.xml><?xml version="1.0" encoding="utf-8"?>
<p:tagLst xmlns:p="http://schemas.openxmlformats.org/presentationml/2006/main">
  <p:tag name="AS_UNIQUEID" val="1427"/>
</p:tagLst>
</file>

<file path=ppt/tags/tag288.xml><?xml version="1.0" encoding="utf-8"?>
<p:tagLst xmlns:p="http://schemas.openxmlformats.org/presentationml/2006/main">
  <p:tag name="AS_UNIQUEID" val="1428"/>
</p:tagLst>
</file>

<file path=ppt/tags/tag289.xml><?xml version="1.0" encoding="utf-8"?>
<p:tagLst xmlns:p="http://schemas.openxmlformats.org/presentationml/2006/main">
  <p:tag name="AS_UNIQUEID" val="1429"/>
</p:tagLst>
</file>

<file path=ppt/tags/tag29.xml><?xml version="1.0" encoding="utf-8"?>
<p:tagLst xmlns:p="http://schemas.openxmlformats.org/presentationml/2006/main">
  <p:tag name="AS_UNIQUEID" val="1199"/>
</p:tagLst>
</file>

<file path=ppt/tags/tag290.xml><?xml version="1.0" encoding="utf-8"?>
<p:tagLst xmlns:p="http://schemas.openxmlformats.org/presentationml/2006/main">
  <p:tag name="AS_UNIQUEID" val="1430"/>
</p:tagLst>
</file>

<file path=ppt/tags/tag291.xml><?xml version="1.0" encoding="utf-8"?>
<p:tagLst xmlns:p="http://schemas.openxmlformats.org/presentationml/2006/main">
  <p:tag name="AS_UNIQUEID" val="1431"/>
</p:tagLst>
</file>

<file path=ppt/tags/tag292.xml><?xml version="1.0" encoding="utf-8"?>
<p:tagLst xmlns:p="http://schemas.openxmlformats.org/presentationml/2006/main">
  <p:tag name="AS_UNIQUEID" val="1432"/>
</p:tagLst>
</file>

<file path=ppt/tags/tag293.xml><?xml version="1.0" encoding="utf-8"?>
<p:tagLst xmlns:p="http://schemas.openxmlformats.org/presentationml/2006/main">
  <p:tag name="AS_UNIQUEID" val="1433"/>
</p:tagLst>
</file>

<file path=ppt/tags/tag294.xml><?xml version="1.0" encoding="utf-8"?>
<p:tagLst xmlns:p="http://schemas.openxmlformats.org/presentationml/2006/main">
  <p:tag name="AS_UNIQUEID" val="1434"/>
</p:tagLst>
</file>

<file path=ppt/tags/tag295.xml><?xml version="1.0" encoding="utf-8"?>
<p:tagLst xmlns:p="http://schemas.openxmlformats.org/presentationml/2006/main">
  <p:tag name="AS_UNIQUEID" val="1435"/>
</p:tagLst>
</file>

<file path=ppt/tags/tag296.xml><?xml version="1.0" encoding="utf-8"?>
<p:tagLst xmlns:p="http://schemas.openxmlformats.org/presentationml/2006/main">
  <p:tag name="KSO_WM_BEAUTIFY_FLAG" val="#wm#"/>
  <p:tag name="KSO_WM_TEMPLATE_CATEGORY" val="diagram"/>
  <p:tag name="KSO_WM_TEMPLATE_INDEX" val="20208885"/>
</p:tagLst>
</file>

<file path=ppt/tags/tag297.xml><?xml version="1.0" encoding="utf-8"?>
<p:tagLst xmlns:p="http://schemas.openxmlformats.org/presentationml/2006/main">
  <p:tag name="AS_UNIQUEID" val="1436"/>
</p:tagLst>
</file>

<file path=ppt/tags/tag298.xml><?xml version="1.0" encoding="utf-8"?>
<p:tagLst xmlns:p="http://schemas.openxmlformats.org/presentationml/2006/main">
  <p:tag name="AS_UNIQUEID" val="1437"/>
</p:tagLst>
</file>

<file path=ppt/tags/tag299.xml><?xml version="1.0" encoding="utf-8"?>
<p:tagLst xmlns:p="http://schemas.openxmlformats.org/presentationml/2006/main">
  <p:tag name="AS_UNIQUEID" val="1438"/>
</p:tagLst>
</file>

<file path=ppt/tags/tag3.xml><?xml version="1.0" encoding="utf-8"?>
<p:tagLst xmlns:p="http://schemas.openxmlformats.org/presentationml/2006/main">
  <p:tag name="AS_UNIQUEID" val="1174"/>
</p:tagLst>
</file>

<file path=ppt/tags/tag30.xml><?xml version="1.0" encoding="utf-8"?>
<p:tagLst xmlns:p="http://schemas.openxmlformats.org/presentationml/2006/main">
  <p:tag name="AS_UNIQUEID" val="1200"/>
</p:tagLst>
</file>

<file path=ppt/tags/tag300.xml><?xml version="1.0" encoding="utf-8"?>
<p:tagLst xmlns:p="http://schemas.openxmlformats.org/presentationml/2006/main">
  <p:tag name="AS_UNIQUEID" val="1439"/>
</p:tagLst>
</file>

<file path=ppt/tags/tag301.xml><?xml version="1.0" encoding="utf-8"?>
<p:tagLst xmlns:p="http://schemas.openxmlformats.org/presentationml/2006/main">
  <p:tag name="AS_UNIQUEID" val="1440"/>
</p:tagLst>
</file>

<file path=ppt/tags/tag302.xml><?xml version="1.0" encoding="utf-8"?>
<p:tagLst xmlns:p="http://schemas.openxmlformats.org/presentationml/2006/main">
  <p:tag name="AS_UNIQUEID" val="1441"/>
</p:tagLst>
</file>

<file path=ppt/tags/tag303.xml><?xml version="1.0" encoding="utf-8"?>
<p:tagLst xmlns:p="http://schemas.openxmlformats.org/presentationml/2006/main">
  <p:tag name="AS_UNIQUEID" val="1442"/>
</p:tagLst>
</file>

<file path=ppt/tags/tag304.xml><?xml version="1.0" encoding="utf-8"?>
<p:tagLst xmlns:p="http://schemas.openxmlformats.org/presentationml/2006/main">
  <p:tag name="AS_UNIQUEID" val="1443"/>
</p:tagLst>
</file>

<file path=ppt/tags/tag305.xml><?xml version="1.0" encoding="utf-8"?>
<p:tagLst xmlns:p="http://schemas.openxmlformats.org/presentationml/2006/main">
  <p:tag name="AS_UNIQUEID" val="1444"/>
</p:tagLst>
</file>

<file path=ppt/tags/tag306.xml><?xml version="1.0" encoding="utf-8"?>
<p:tagLst xmlns:p="http://schemas.openxmlformats.org/presentationml/2006/main">
  <p:tag name="AS_UNIQUEID" val="1445"/>
</p:tagLst>
</file>

<file path=ppt/tags/tag307.xml><?xml version="1.0" encoding="utf-8"?>
<p:tagLst xmlns:p="http://schemas.openxmlformats.org/presentationml/2006/main">
  <p:tag name="AS_UNIQUEID" val="1446"/>
</p:tagLst>
</file>

<file path=ppt/tags/tag308.xml><?xml version="1.0" encoding="utf-8"?>
<p:tagLst xmlns:p="http://schemas.openxmlformats.org/presentationml/2006/main">
  <p:tag name="AS_UNIQUEID" val="1447"/>
</p:tagLst>
</file>

<file path=ppt/tags/tag309.xml><?xml version="1.0" encoding="utf-8"?>
<p:tagLst xmlns:p="http://schemas.openxmlformats.org/presentationml/2006/main">
  <p:tag name="AS_UNIQUEID" val="1448"/>
</p:tagLst>
</file>

<file path=ppt/tags/tag31.xml><?xml version="1.0" encoding="utf-8"?>
<p:tagLst xmlns:p="http://schemas.openxmlformats.org/presentationml/2006/main">
  <p:tag name="AS_UNIQUEID" val="1201"/>
</p:tagLst>
</file>

<file path=ppt/tags/tag310.xml><?xml version="1.0" encoding="utf-8"?>
<p:tagLst xmlns:p="http://schemas.openxmlformats.org/presentationml/2006/main">
  <p:tag name="AS_UNIQUEID" val="1449"/>
</p:tagLst>
</file>

<file path=ppt/tags/tag311.xml><?xml version="1.0" encoding="utf-8"?>
<p:tagLst xmlns:p="http://schemas.openxmlformats.org/presentationml/2006/main">
  <p:tag name="AS_UNIQUEID" val="1450"/>
</p:tagLst>
</file>

<file path=ppt/tags/tag312.xml><?xml version="1.0" encoding="utf-8"?>
<p:tagLst xmlns:p="http://schemas.openxmlformats.org/presentationml/2006/main">
  <p:tag name="AS_UNIQUEID" val="1451"/>
</p:tagLst>
</file>

<file path=ppt/tags/tag313.xml><?xml version="1.0" encoding="utf-8"?>
<p:tagLst xmlns:p="http://schemas.openxmlformats.org/presentationml/2006/main">
  <p:tag name="AS_UNIQUEID" val="1452"/>
</p:tagLst>
</file>

<file path=ppt/tags/tag314.xml><?xml version="1.0" encoding="utf-8"?>
<p:tagLst xmlns:p="http://schemas.openxmlformats.org/presentationml/2006/main">
  <p:tag name="AS_UNIQUEID" val="1453"/>
</p:tagLst>
</file>

<file path=ppt/tags/tag315.xml><?xml version="1.0" encoding="utf-8"?>
<p:tagLst xmlns:p="http://schemas.openxmlformats.org/presentationml/2006/main">
  <p:tag name="KSO_WM_BEAUTIFY_FLAG" val="#wm#"/>
  <p:tag name="KSO_WM_TEMPLATE_CATEGORY" val="diagram"/>
  <p:tag name="KSO_WM_TEMPLATE_INDEX" val="20208885"/>
</p:tagLst>
</file>

<file path=ppt/tags/tag316.xml><?xml version="1.0" encoding="utf-8"?>
<p:tagLst xmlns:p="http://schemas.openxmlformats.org/presentationml/2006/main">
  <p:tag name="AS_UNIQUEID" val="1454"/>
</p:tagLst>
</file>

<file path=ppt/tags/tag317.xml><?xml version="1.0" encoding="utf-8"?>
<p:tagLst xmlns:p="http://schemas.openxmlformats.org/presentationml/2006/main">
  <p:tag name="AS_UNIQUEID" val="1455"/>
</p:tagLst>
</file>

<file path=ppt/tags/tag318.xml><?xml version="1.0" encoding="utf-8"?>
<p:tagLst xmlns:p="http://schemas.openxmlformats.org/presentationml/2006/main">
  <p:tag name="AS_UNIQUEID" val="1456"/>
</p:tagLst>
</file>

<file path=ppt/tags/tag319.xml><?xml version="1.0" encoding="utf-8"?>
<p:tagLst xmlns:p="http://schemas.openxmlformats.org/presentationml/2006/main">
  <p:tag name="KSO_WM_BEAUTIFY_FLAG" val="#wm#"/>
  <p:tag name="KSO_WM_TEMPLATE_CATEGORY" val="diagram"/>
  <p:tag name="KSO_WM_TEMPLATE_INDEX" val="20208885"/>
</p:tagLst>
</file>

<file path=ppt/tags/tag32.xml><?xml version="1.0" encoding="utf-8"?>
<p:tagLst xmlns:p="http://schemas.openxmlformats.org/presentationml/2006/main">
  <p:tag name="AS_UNIQUEID" val="1202"/>
</p:tagLst>
</file>

<file path=ppt/tags/tag320.xml><?xml version="1.0" encoding="utf-8"?>
<p:tagLst xmlns:p="http://schemas.openxmlformats.org/presentationml/2006/main">
  <p:tag name="AS_UNIQUEID" val="1457"/>
</p:tagLst>
</file>

<file path=ppt/tags/tag321.xml><?xml version="1.0" encoding="utf-8"?>
<p:tagLst xmlns:p="http://schemas.openxmlformats.org/presentationml/2006/main">
  <p:tag name="AS_UNIQUEID" val="1458"/>
</p:tagLst>
</file>

<file path=ppt/tags/tag322.xml><?xml version="1.0" encoding="utf-8"?>
<p:tagLst xmlns:p="http://schemas.openxmlformats.org/presentationml/2006/main">
  <p:tag name="AS_UNIQUEID" val="1459"/>
</p:tagLst>
</file>

<file path=ppt/tags/tag323.xml><?xml version="1.0" encoding="utf-8"?>
<p:tagLst xmlns:p="http://schemas.openxmlformats.org/presentationml/2006/main">
  <p:tag name="AS_UNIQUEID" val="1460"/>
</p:tagLst>
</file>

<file path=ppt/tags/tag324.xml><?xml version="1.0" encoding="utf-8"?>
<p:tagLst xmlns:p="http://schemas.openxmlformats.org/presentationml/2006/main">
  <p:tag name="AS_UNIQUEID" val="1461"/>
</p:tagLst>
</file>

<file path=ppt/tags/tag325.xml><?xml version="1.0" encoding="utf-8"?>
<p:tagLst xmlns:p="http://schemas.openxmlformats.org/presentationml/2006/main">
  <p:tag name="AS_UNIQUEID" val="1462"/>
</p:tagLst>
</file>

<file path=ppt/tags/tag326.xml><?xml version="1.0" encoding="utf-8"?>
<p:tagLst xmlns:p="http://schemas.openxmlformats.org/presentationml/2006/main">
  <p:tag name="AS_UNIQUEID" val="1463"/>
</p:tagLst>
</file>

<file path=ppt/tags/tag327.xml><?xml version="1.0" encoding="utf-8"?>
<p:tagLst xmlns:p="http://schemas.openxmlformats.org/presentationml/2006/main">
  <p:tag name="AS_UNIQUEID" val="1464"/>
</p:tagLst>
</file>

<file path=ppt/tags/tag328.xml><?xml version="1.0" encoding="utf-8"?>
<p:tagLst xmlns:p="http://schemas.openxmlformats.org/presentationml/2006/main">
  <p:tag name="AS_UNIQUEID" val="1465"/>
</p:tagLst>
</file>

<file path=ppt/tags/tag329.xml><?xml version="1.0" encoding="utf-8"?>
<p:tagLst xmlns:p="http://schemas.openxmlformats.org/presentationml/2006/main">
  <p:tag name="AS_UNIQUEID" val="1466"/>
</p:tagLst>
</file>

<file path=ppt/tags/tag33.xml><?xml version="1.0" encoding="utf-8"?>
<p:tagLst xmlns:p="http://schemas.openxmlformats.org/presentationml/2006/main">
  <p:tag name="AS_UNIQUEID" val="1203"/>
</p:tagLst>
</file>

<file path=ppt/tags/tag330.xml><?xml version="1.0" encoding="utf-8"?>
<p:tagLst xmlns:p="http://schemas.openxmlformats.org/presentationml/2006/main">
  <p:tag name="AS_UNIQUEID" val="1467"/>
</p:tagLst>
</file>

<file path=ppt/tags/tag331.xml><?xml version="1.0" encoding="utf-8"?>
<p:tagLst xmlns:p="http://schemas.openxmlformats.org/presentationml/2006/main">
  <p:tag name="AS_UNIQUEID" val="1468"/>
</p:tagLst>
</file>

<file path=ppt/tags/tag332.xml><?xml version="1.0" encoding="utf-8"?>
<p:tagLst xmlns:p="http://schemas.openxmlformats.org/presentationml/2006/main">
  <p:tag name="AS_UNIQUEID" val="1469"/>
</p:tagLst>
</file>

<file path=ppt/tags/tag333.xml><?xml version="1.0" encoding="utf-8"?>
<p:tagLst xmlns:p="http://schemas.openxmlformats.org/presentationml/2006/main">
  <p:tag name="AS_UNIQUEID" val="1470"/>
</p:tagLst>
</file>

<file path=ppt/tags/tag334.xml><?xml version="1.0" encoding="utf-8"?>
<p:tagLst xmlns:p="http://schemas.openxmlformats.org/presentationml/2006/main">
  <p:tag name="AS_UNIQUEID" val="1471"/>
</p:tagLst>
</file>

<file path=ppt/tags/tag335.xml><?xml version="1.0" encoding="utf-8"?>
<p:tagLst xmlns:p="http://schemas.openxmlformats.org/presentationml/2006/main">
  <p:tag name="AS_UNIQUEID" val="1472"/>
</p:tagLst>
</file>

<file path=ppt/tags/tag336.xml><?xml version="1.0" encoding="utf-8"?>
<p:tagLst xmlns:p="http://schemas.openxmlformats.org/presentationml/2006/main">
  <p:tag name="AS_UNIQUEID" val="1473"/>
</p:tagLst>
</file>

<file path=ppt/tags/tag337.xml><?xml version="1.0" encoding="utf-8"?>
<p:tagLst xmlns:p="http://schemas.openxmlformats.org/presentationml/2006/main">
  <p:tag name="AS_UNIQUEID" val="1474"/>
</p:tagLst>
</file>

<file path=ppt/tags/tag338.xml><?xml version="1.0" encoding="utf-8"?>
<p:tagLst xmlns:p="http://schemas.openxmlformats.org/presentationml/2006/main">
  <p:tag name="AS_UNIQUEID" val="1475"/>
</p:tagLst>
</file>

<file path=ppt/tags/tag339.xml><?xml version="1.0" encoding="utf-8"?>
<p:tagLst xmlns:p="http://schemas.openxmlformats.org/presentationml/2006/main">
  <p:tag name="AS_UNIQUEID" val="1476"/>
</p:tagLst>
</file>

<file path=ppt/tags/tag34.xml><?xml version="1.0" encoding="utf-8"?>
<p:tagLst xmlns:p="http://schemas.openxmlformats.org/presentationml/2006/main">
  <p:tag name="AS_UNIQUEID" val="1204"/>
</p:tagLst>
</file>

<file path=ppt/tags/tag340.xml><?xml version="1.0" encoding="utf-8"?>
<p:tagLst xmlns:p="http://schemas.openxmlformats.org/presentationml/2006/main">
  <p:tag name="KSO_WM_BEAUTIFY_FLAG" val="#wm#"/>
  <p:tag name="KSO_WM_TEMPLATE_CATEGORY" val="diagram"/>
  <p:tag name="KSO_WM_TEMPLATE_INDEX" val="20208885"/>
</p:tagLst>
</file>

<file path=ppt/tags/tag341.xml><?xml version="1.0" encoding="utf-8"?>
<p:tagLst xmlns:p="http://schemas.openxmlformats.org/presentationml/2006/main">
  <p:tag name="AS_UNIQUEID" val="1477"/>
</p:tagLst>
</file>

<file path=ppt/tags/tag342.xml><?xml version="1.0" encoding="utf-8"?>
<p:tagLst xmlns:p="http://schemas.openxmlformats.org/presentationml/2006/main">
  <p:tag name="AS_UNIQUEID" val="1478"/>
</p:tagLst>
</file>

<file path=ppt/tags/tag343.xml><?xml version="1.0" encoding="utf-8"?>
<p:tagLst xmlns:p="http://schemas.openxmlformats.org/presentationml/2006/main">
  <p:tag name="AS_UNIQUEID" val="1479"/>
</p:tagLst>
</file>

<file path=ppt/tags/tag344.xml><?xml version="1.0" encoding="utf-8"?>
<p:tagLst xmlns:p="http://schemas.openxmlformats.org/presentationml/2006/main">
  <p:tag name="KSO_WM_BEAUTIFY_FLAG" val="#wm#"/>
  <p:tag name="KSO_WM_TEMPLATE_CATEGORY" val="diagram"/>
  <p:tag name="KSO_WM_TEMPLATE_INDEX" val="20208885"/>
</p:tagLst>
</file>

<file path=ppt/tags/tag345.xml><?xml version="1.0" encoding="utf-8"?>
<p:tagLst xmlns:p="http://schemas.openxmlformats.org/presentationml/2006/main">
  <p:tag name="AS_UNIQUEID" val="1480"/>
</p:tagLst>
</file>

<file path=ppt/tags/tag346.xml><?xml version="1.0" encoding="utf-8"?>
<p:tagLst xmlns:p="http://schemas.openxmlformats.org/presentationml/2006/main">
  <p:tag name="AS_UNIQUEID" val="1481"/>
</p:tagLst>
</file>

<file path=ppt/tags/tag347.xml><?xml version="1.0" encoding="utf-8"?>
<p:tagLst xmlns:p="http://schemas.openxmlformats.org/presentationml/2006/main">
  <p:tag name="AS_UNIQUEID" val="1482"/>
</p:tagLst>
</file>

<file path=ppt/tags/tag348.xml><?xml version="1.0" encoding="utf-8"?>
<p:tagLst xmlns:p="http://schemas.openxmlformats.org/presentationml/2006/main">
  <p:tag name="AS_UNIQUEID" val="1483"/>
</p:tagLst>
</file>

<file path=ppt/tags/tag349.xml><?xml version="1.0" encoding="utf-8"?>
<p:tagLst xmlns:p="http://schemas.openxmlformats.org/presentationml/2006/main">
  <p:tag name="AS_UNIQUEID" val="1484"/>
</p:tagLst>
</file>

<file path=ppt/tags/tag35.xml><?xml version="1.0" encoding="utf-8"?>
<p:tagLst xmlns:p="http://schemas.openxmlformats.org/presentationml/2006/main">
  <p:tag name="AS_UNIQUEID" val="1205"/>
</p:tagLst>
</file>

<file path=ppt/tags/tag350.xml><?xml version="1.0" encoding="utf-8"?>
<p:tagLst xmlns:p="http://schemas.openxmlformats.org/presentationml/2006/main">
  <p:tag name="AS_UNIQUEID" val="1485"/>
</p:tagLst>
</file>

<file path=ppt/tags/tag351.xml><?xml version="1.0" encoding="utf-8"?>
<p:tagLst xmlns:p="http://schemas.openxmlformats.org/presentationml/2006/main">
  <p:tag name="AS_UNIQUEID" val="1486"/>
</p:tagLst>
</file>

<file path=ppt/tags/tag352.xml><?xml version="1.0" encoding="utf-8"?>
<p:tagLst xmlns:p="http://schemas.openxmlformats.org/presentationml/2006/main">
  <p:tag name="AS_UNIQUEID" val="1487"/>
</p:tagLst>
</file>

<file path=ppt/tags/tag353.xml><?xml version="1.0" encoding="utf-8"?>
<p:tagLst xmlns:p="http://schemas.openxmlformats.org/presentationml/2006/main">
  <p:tag name="AS_UNIQUEID" val="1488"/>
</p:tagLst>
</file>

<file path=ppt/tags/tag354.xml><?xml version="1.0" encoding="utf-8"?>
<p:tagLst xmlns:p="http://schemas.openxmlformats.org/presentationml/2006/main">
  <p:tag name="AS_UNIQUEID" val="1489"/>
</p:tagLst>
</file>

<file path=ppt/tags/tag355.xml><?xml version="1.0" encoding="utf-8"?>
<p:tagLst xmlns:p="http://schemas.openxmlformats.org/presentationml/2006/main">
  <p:tag name="AS_UNIQUEID" val="1490"/>
</p:tagLst>
</file>

<file path=ppt/tags/tag356.xml><?xml version="1.0" encoding="utf-8"?>
<p:tagLst xmlns:p="http://schemas.openxmlformats.org/presentationml/2006/main">
  <p:tag name="AS_UNIQUEID" val="1491"/>
</p:tagLst>
</file>

<file path=ppt/tags/tag357.xml><?xml version="1.0" encoding="utf-8"?>
<p:tagLst xmlns:p="http://schemas.openxmlformats.org/presentationml/2006/main">
  <p:tag name="AS_UNIQUEID" val="1492"/>
</p:tagLst>
</file>

<file path=ppt/tags/tag358.xml><?xml version="1.0" encoding="utf-8"?>
<p:tagLst xmlns:p="http://schemas.openxmlformats.org/presentationml/2006/main">
  <p:tag name="AS_UNIQUEID" val="1493"/>
</p:tagLst>
</file>

<file path=ppt/tags/tag359.xml><?xml version="1.0" encoding="utf-8"?>
<p:tagLst xmlns:p="http://schemas.openxmlformats.org/presentationml/2006/main">
  <p:tag name="AS_UNIQUEID" val="1494"/>
</p:tagLst>
</file>

<file path=ppt/tags/tag36.xml><?xml version="1.0" encoding="utf-8"?>
<p:tagLst xmlns:p="http://schemas.openxmlformats.org/presentationml/2006/main">
  <p:tag name="AS_UNIQUEID" val="1206"/>
</p:tagLst>
</file>

<file path=ppt/tags/tag360.xml><?xml version="1.0" encoding="utf-8"?>
<p:tagLst xmlns:p="http://schemas.openxmlformats.org/presentationml/2006/main">
  <p:tag name="AS_UNIQUEID" val="1495"/>
</p:tagLst>
</file>

<file path=ppt/tags/tag361.xml><?xml version="1.0" encoding="utf-8"?>
<p:tagLst xmlns:p="http://schemas.openxmlformats.org/presentationml/2006/main">
  <p:tag name="AS_UNIQUEID" val="1496"/>
</p:tagLst>
</file>

<file path=ppt/tags/tag362.xml><?xml version="1.0" encoding="utf-8"?>
<p:tagLst xmlns:p="http://schemas.openxmlformats.org/presentationml/2006/main">
  <p:tag name="AS_UNIQUEID" val="1497"/>
</p:tagLst>
</file>

<file path=ppt/tags/tag363.xml><?xml version="1.0" encoding="utf-8"?>
<p:tagLst xmlns:p="http://schemas.openxmlformats.org/presentationml/2006/main">
  <p:tag name="AS_UNIQUEID" val="1498"/>
</p:tagLst>
</file>

<file path=ppt/tags/tag364.xml><?xml version="1.0" encoding="utf-8"?>
<p:tagLst xmlns:p="http://schemas.openxmlformats.org/presentationml/2006/main">
  <p:tag name="AS_UNIQUEID" val="1499"/>
</p:tagLst>
</file>

<file path=ppt/tags/tag365.xml><?xml version="1.0" encoding="utf-8"?>
<p:tagLst xmlns:p="http://schemas.openxmlformats.org/presentationml/2006/main">
  <p:tag name="AS_UNIQUEID" val="1500"/>
</p:tagLst>
</file>

<file path=ppt/tags/tag366.xml><?xml version="1.0" encoding="utf-8"?>
<p:tagLst xmlns:p="http://schemas.openxmlformats.org/presentationml/2006/main">
  <p:tag name="AS_UNIQUEID" val="1501"/>
</p:tagLst>
</file>

<file path=ppt/tags/tag367.xml><?xml version="1.0" encoding="utf-8"?>
<p:tagLst xmlns:p="http://schemas.openxmlformats.org/presentationml/2006/main">
  <p:tag name="AS_UNIQUEID" val="1502"/>
</p:tagLst>
</file>

<file path=ppt/tags/tag368.xml><?xml version="1.0" encoding="utf-8"?>
<p:tagLst xmlns:p="http://schemas.openxmlformats.org/presentationml/2006/main">
  <p:tag name="AS_UNIQUEID" val="1503"/>
</p:tagLst>
</file>

<file path=ppt/tags/tag369.xml><?xml version="1.0" encoding="utf-8"?>
<p:tagLst xmlns:p="http://schemas.openxmlformats.org/presentationml/2006/main">
  <p:tag name="AS_UNIQUEID" val="1504"/>
</p:tagLst>
</file>

<file path=ppt/tags/tag37.xml><?xml version="1.0" encoding="utf-8"?>
<p:tagLst xmlns:p="http://schemas.openxmlformats.org/presentationml/2006/main">
  <p:tag name="AS_UNIQUEID" val="1207"/>
</p:tagLst>
</file>

<file path=ppt/tags/tag370.xml><?xml version="1.0" encoding="utf-8"?>
<p:tagLst xmlns:p="http://schemas.openxmlformats.org/presentationml/2006/main">
  <p:tag name="AS_UNIQUEID" val="1505"/>
</p:tagLst>
</file>

<file path=ppt/tags/tag371.xml><?xml version="1.0" encoding="utf-8"?>
<p:tagLst xmlns:p="http://schemas.openxmlformats.org/presentationml/2006/main">
  <p:tag name="AS_UNIQUEID" val="1506"/>
</p:tagLst>
</file>

<file path=ppt/tags/tag372.xml><?xml version="1.0" encoding="utf-8"?>
<p:tagLst xmlns:p="http://schemas.openxmlformats.org/presentationml/2006/main">
  <p:tag name="AS_UNIQUEID" val="1507"/>
</p:tagLst>
</file>

<file path=ppt/tags/tag373.xml><?xml version="1.0" encoding="utf-8"?>
<p:tagLst xmlns:p="http://schemas.openxmlformats.org/presentationml/2006/main">
  <p:tag name="AS_UNIQUEID" val="1508"/>
</p:tagLst>
</file>

<file path=ppt/tags/tag374.xml><?xml version="1.0" encoding="utf-8"?>
<p:tagLst xmlns:p="http://schemas.openxmlformats.org/presentationml/2006/main">
  <p:tag name="AS_UNIQUEID" val="1509"/>
</p:tagLst>
</file>

<file path=ppt/tags/tag375.xml><?xml version="1.0" encoding="utf-8"?>
<p:tagLst xmlns:p="http://schemas.openxmlformats.org/presentationml/2006/main">
  <p:tag name="AS_UNIQUEID" val="1510"/>
</p:tagLst>
</file>

<file path=ppt/tags/tag376.xml><?xml version="1.0" encoding="utf-8"?>
<p:tagLst xmlns:p="http://schemas.openxmlformats.org/presentationml/2006/main">
  <p:tag name="AS_UNIQUEID" val="1511"/>
</p:tagLst>
</file>

<file path=ppt/tags/tag377.xml><?xml version="1.0" encoding="utf-8"?>
<p:tagLst xmlns:p="http://schemas.openxmlformats.org/presentationml/2006/main">
  <p:tag name="AS_UNIQUEID" val="1512"/>
</p:tagLst>
</file>

<file path=ppt/tags/tag378.xml><?xml version="1.0" encoding="utf-8"?>
<p:tagLst xmlns:p="http://schemas.openxmlformats.org/presentationml/2006/main">
  <p:tag name="AS_UNIQUEID" val="1513"/>
</p:tagLst>
</file>

<file path=ppt/tags/tag379.xml><?xml version="1.0" encoding="utf-8"?>
<p:tagLst xmlns:p="http://schemas.openxmlformats.org/presentationml/2006/main">
  <p:tag name="AS_UNIQUEID" val="1514"/>
</p:tagLst>
</file>

<file path=ppt/tags/tag38.xml><?xml version="1.0" encoding="utf-8"?>
<p:tagLst xmlns:p="http://schemas.openxmlformats.org/presentationml/2006/main">
  <p:tag name="AS_UNIQUEID" val="1208"/>
</p:tagLst>
</file>

<file path=ppt/tags/tag380.xml><?xml version="1.0" encoding="utf-8"?>
<p:tagLst xmlns:p="http://schemas.openxmlformats.org/presentationml/2006/main">
  <p:tag name="AS_UNIQUEID" val="1515"/>
</p:tagLst>
</file>

<file path=ppt/tags/tag381.xml><?xml version="1.0" encoding="utf-8"?>
<p:tagLst xmlns:p="http://schemas.openxmlformats.org/presentationml/2006/main">
  <p:tag name="AS_UNIQUEID" val="1516"/>
</p:tagLst>
</file>

<file path=ppt/tags/tag382.xml><?xml version="1.0" encoding="utf-8"?>
<p:tagLst xmlns:p="http://schemas.openxmlformats.org/presentationml/2006/main">
  <p:tag name="AS_UNIQUEID" val="1517"/>
</p:tagLst>
</file>

<file path=ppt/tags/tag383.xml><?xml version="1.0" encoding="utf-8"?>
<p:tagLst xmlns:p="http://schemas.openxmlformats.org/presentationml/2006/main">
  <p:tag name="AS_UNIQUEID" val="1518"/>
</p:tagLst>
</file>

<file path=ppt/tags/tag384.xml><?xml version="1.0" encoding="utf-8"?>
<p:tagLst xmlns:p="http://schemas.openxmlformats.org/presentationml/2006/main">
  <p:tag name="AS_UNIQUEID" val="1519"/>
</p:tagLst>
</file>

<file path=ppt/tags/tag385.xml><?xml version="1.0" encoding="utf-8"?>
<p:tagLst xmlns:p="http://schemas.openxmlformats.org/presentationml/2006/main">
  <p:tag name="AS_UNIQUEID" val="1520"/>
</p:tagLst>
</file>

<file path=ppt/tags/tag386.xml><?xml version="1.0" encoding="utf-8"?>
<p:tagLst xmlns:p="http://schemas.openxmlformats.org/presentationml/2006/main">
  <p:tag name="AS_UNIQUEID" val="1521"/>
</p:tagLst>
</file>

<file path=ppt/tags/tag387.xml><?xml version="1.0" encoding="utf-8"?>
<p:tagLst xmlns:p="http://schemas.openxmlformats.org/presentationml/2006/main">
  <p:tag name="AS_UNIQUEID" val="1522"/>
</p:tagLst>
</file>

<file path=ppt/tags/tag388.xml><?xml version="1.0" encoding="utf-8"?>
<p:tagLst xmlns:p="http://schemas.openxmlformats.org/presentationml/2006/main">
  <p:tag name="AS_UNIQUEID" val="1523"/>
</p:tagLst>
</file>

<file path=ppt/tags/tag389.xml><?xml version="1.0" encoding="utf-8"?>
<p:tagLst xmlns:p="http://schemas.openxmlformats.org/presentationml/2006/main">
  <p:tag name="AS_UNIQUEID" val="1524"/>
</p:tagLst>
</file>

<file path=ppt/tags/tag39.xml><?xml version="1.0" encoding="utf-8"?>
<p:tagLst xmlns:p="http://schemas.openxmlformats.org/presentationml/2006/main">
  <p:tag name="AS_UNIQUEID" val="1209"/>
</p:tagLst>
</file>

<file path=ppt/tags/tag390.xml><?xml version="1.0" encoding="utf-8"?>
<p:tagLst xmlns:p="http://schemas.openxmlformats.org/presentationml/2006/main">
  <p:tag name="AS_UNIQUEID" val="1525"/>
</p:tagLst>
</file>

<file path=ppt/tags/tag391.xml><?xml version="1.0" encoding="utf-8"?>
<p:tagLst xmlns:p="http://schemas.openxmlformats.org/presentationml/2006/main">
  <p:tag name="AS_UNIQUEID" val="1526"/>
</p:tagLst>
</file>

<file path=ppt/tags/tag392.xml><?xml version="1.0" encoding="utf-8"?>
<p:tagLst xmlns:p="http://schemas.openxmlformats.org/presentationml/2006/main">
  <p:tag name="AS_UNIQUEID" val="1527"/>
</p:tagLst>
</file>

<file path=ppt/tags/tag393.xml><?xml version="1.0" encoding="utf-8"?>
<p:tagLst xmlns:p="http://schemas.openxmlformats.org/presentationml/2006/main">
  <p:tag name="AS_UNIQUEID" val="1528"/>
</p:tagLst>
</file>

<file path=ppt/tags/tag394.xml><?xml version="1.0" encoding="utf-8"?>
<p:tagLst xmlns:p="http://schemas.openxmlformats.org/presentationml/2006/main">
  <p:tag name="AS_UNIQUEID" val="1529"/>
</p:tagLst>
</file>

<file path=ppt/tags/tag395.xml><?xml version="1.0" encoding="utf-8"?>
<p:tagLst xmlns:p="http://schemas.openxmlformats.org/presentationml/2006/main">
  <p:tag name="AS_UNIQUEID" val="1530"/>
</p:tagLst>
</file>

<file path=ppt/tags/tag396.xml><?xml version="1.0" encoding="utf-8"?>
<p:tagLst xmlns:p="http://schemas.openxmlformats.org/presentationml/2006/main">
  <p:tag name="AS_UNIQUEID" val="1531"/>
</p:tagLst>
</file>

<file path=ppt/tags/tag397.xml><?xml version="1.0" encoding="utf-8"?>
<p:tagLst xmlns:p="http://schemas.openxmlformats.org/presentationml/2006/main">
  <p:tag name="AS_UNIQUEID" val="1532"/>
</p:tagLst>
</file>

<file path=ppt/tags/tag398.xml><?xml version="1.0" encoding="utf-8"?>
<p:tagLst xmlns:p="http://schemas.openxmlformats.org/presentationml/2006/main">
  <p:tag name="AS_UNIQUEID" val="1533"/>
</p:tagLst>
</file>

<file path=ppt/tags/tag399.xml><?xml version="1.0" encoding="utf-8"?>
<p:tagLst xmlns:p="http://schemas.openxmlformats.org/presentationml/2006/main">
  <p:tag name="AS_UNIQUEID" val="1534"/>
</p:tagLst>
</file>

<file path=ppt/tags/tag4.xml><?xml version="1.0" encoding="utf-8"?>
<p:tagLst xmlns:p="http://schemas.openxmlformats.org/presentationml/2006/main">
  <p:tag name="AS_UNIQUEID" val="1175"/>
</p:tagLst>
</file>

<file path=ppt/tags/tag40.xml><?xml version="1.0" encoding="utf-8"?>
<p:tagLst xmlns:p="http://schemas.openxmlformats.org/presentationml/2006/main">
  <p:tag name="AS_UNIQUEID" val="1210"/>
</p:tagLst>
</file>

<file path=ppt/tags/tag400.xml><?xml version="1.0" encoding="utf-8"?>
<p:tagLst xmlns:p="http://schemas.openxmlformats.org/presentationml/2006/main">
  <p:tag name="AS_UNIQUEID" val="1535"/>
  <p:tag name="KSO_WM_UNIT_TABLE_BEAUTIFY" val="smartTable{c4e994ab-34f7-4016-998c-000dee0e2038}"/>
</p:tagLst>
</file>

<file path=ppt/tags/tag401.xml><?xml version="1.0" encoding="utf-8"?>
<p:tagLst xmlns:p="http://schemas.openxmlformats.org/presentationml/2006/main">
  <p:tag name="AS_UNIQUEID" val="1536"/>
</p:tagLst>
</file>

<file path=ppt/tags/tag402.xml><?xml version="1.0" encoding="utf-8"?>
<p:tagLst xmlns:p="http://schemas.openxmlformats.org/presentationml/2006/main">
  <p:tag name="AS_UNIQUEID" val="1537"/>
</p:tagLst>
</file>

<file path=ppt/tags/tag403.xml><?xml version="1.0" encoding="utf-8"?>
<p:tagLst xmlns:p="http://schemas.openxmlformats.org/presentationml/2006/main">
  <p:tag name="AS_UNIQUEID" val="1538"/>
</p:tagLst>
</file>

<file path=ppt/tags/tag404.xml><?xml version="1.0" encoding="utf-8"?>
<p:tagLst xmlns:p="http://schemas.openxmlformats.org/presentationml/2006/main">
  <p:tag name="AS_UNIQUEID" val="1539"/>
</p:tagLst>
</file>

<file path=ppt/tags/tag405.xml><?xml version="1.0" encoding="utf-8"?>
<p:tagLst xmlns:p="http://schemas.openxmlformats.org/presentationml/2006/main">
  <p:tag name="AS_UNIQUEID" val="1540"/>
</p:tagLst>
</file>

<file path=ppt/tags/tag406.xml><?xml version="1.0" encoding="utf-8"?>
<p:tagLst xmlns:p="http://schemas.openxmlformats.org/presentationml/2006/main">
  <p:tag name="AS_UNIQUEID" val="1541"/>
</p:tagLst>
</file>

<file path=ppt/tags/tag407.xml><?xml version="1.0" encoding="utf-8"?>
<p:tagLst xmlns:p="http://schemas.openxmlformats.org/presentationml/2006/main">
  <p:tag name="AS_UNIQUEID" val="1542"/>
</p:tagLst>
</file>

<file path=ppt/tags/tag408.xml><?xml version="1.0" encoding="utf-8"?>
<p:tagLst xmlns:p="http://schemas.openxmlformats.org/presentationml/2006/main">
  <p:tag name="AS_UNIQUEID" val="1543"/>
</p:tagLst>
</file>

<file path=ppt/tags/tag409.xml><?xml version="1.0" encoding="utf-8"?>
<p:tagLst xmlns:p="http://schemas.openxmlformats.org/presentationml/2006/main">
  <p:tag name="AS_UNIQUEID" val="1544"/>
</p:tagLst>
</file>

<file path=ppt/tags/tag41.xml><?xml version="1.0" encoding="utf-8"?>
<p:tagLst xmlns:p="http://schemas.openxmlformats.org/presentationml/2006/main">
  <p:tag name="AS_UNIQUEID" val="1211"/>
</p:tagLst>
</file>

<file path=ppt/tags/tag410.xml><?xml version="1.0" encoding="utf-8"?>
<p:tagLst xmlns:p="http://schemas.openxmlformats.org/presentationml/2006/main">
  <p:tag name="AS_UNIQUEID" val="1545"/>
</p:tagLst>
</file>

<file path=ppt/tags/tag411.xml><?xml version="1.0" encoding="utf-8"?>
<p:tagLst xmlns:p="http://schemas.openxmlformats.org/presentationml/2006/main">
  <p:tag name="AS_UNIQUEID" val="1546"/>
</p:tagLst>
</file>

<file path=ppt/tags/tag412.xml><?xml version="1.0" encoding="utf-8"?>
<p:tagLst xmlns:p="http://schemas.openxmlformats.org/presentationml/2006/main">
  <p:tag name="AS_UNIQUEID" val="1547"/>
</p:tagLst>
</file>

<file path=ppt/tags/tag413.xml><?xml version="1.0" encoding="utf-8"?>
<p:tagLst xmlns:p="http://schemas.openxmlformats.org/presentationml/2006/main">
  <p:tag name="AS_UNIQUEID" val="1548"/>
</p:tagLst>
</file>

<file path=ppt/tags/tag414.xml><?xml version="1.0" encoding="utf-8"?>
<p:tagLst xmlns:p="http://schemas.openxmlformats.org/presentationml/2006/main">
  <p:tag name="AS_UNIQUEID" val="1549"/>
</p:tagLst>
</file>

<file path=ppt/tags/tag415.xml><?xml version="1.0" encoding="utf-8"?>
<p:tagLst xmlns:p="http://schemas.openxmlformats.org/presentationml/2006/main">
  <p:tag name="AS_UNIQUEID" val="1550"/>
</p:tagLst>
</file>

<file path=ppt/tags/tag416.xml><?xml version="1.0" encoding="utf-8"?>
<p:tagLst xmlns:p="http://schemas.openxmlformats.org/presentationml/2006/main">
  <p:tag name="AS_UNIQUEID" val="1551"/>
</p:tagLst>
</file>

<file path=ppt/tags/tag417.xml><?xml version="1.0" encoding="utf-8"?>
<p:tagLst xmlns:p="http://schemas.openxmlformats.org/presentationml/2006/main">
  <p:tag name="AS_UNIQUEID" val="1552"/>
</p:tagLst>
</file>

<file path=ppt/tags/tag418.xml><?xml version="1.0" encoding="utf-8"?>
<p:tagLst xmlns:p="http://schemas.openxmlformats.org/presentationml/2006/main">
  <p:tag name="AS_UNIQUEID" val="1553"/>
</p:tagLst>
</file>

<file path=ppt/tags/tag419.xml><?xml version="1.0" encoding="utf-8"?>
<p:tagLst xmlns:p="http://schemas.openxmlformats.org/presentationml/2006/main">
  <p:tag name="AS_UNIQUEID" val="1554"/>
</p:tagLst>
</file>

<file path=ppt/tags/tag42.xml><?xml version="1.0" encoding="utf-8"?>
<p:tagLst xmlns:p="http://schemas.openxmlformats.org/presentationml/2006/main">
  <p:tag name="AS_UNIQUEID" val="1107"/>
</p:tagLst>
</file>

<file path=ppt/tags/tag420.xml><?xml version="1.0" encoding="utf-8"?>
<p:tagLst xmlns:p="http://schemas.openxmlformats.org/presentationml/2006/main">
  <p:tag name="AS_UNIQUEID" val="1555"/>
</p:tagLst>
</file>

<file path=ppt/tags/tag421.xml><?xml version="1.0" encoding="utf-8"?>
<p:tagLst xmlns:p="http://schemas.openxmlformats.org/presentationml/2006/main">
  <p:tag name="AS_UNIQUEID" val="1556"/>
</p:tagLst>
</file>

<file path=ppt/tags/tag422.xml><?xml version="1.0" encoding="utf-8"?>
<p:tagLst xmlns:p="http://schemas.openxmlformats.org/presentationml/2006/main">
  <p:tag name="AS_UNIQUEID" val="1557"/>
</p:tagLst>
</file>

<file path=ppt/tags/tag423.xml><?xml version="1.0" encoding="utf-8"?>
<p:tagLst xmlns:p="http://schemas.openxmlformats.org/presentationml/2006/main">
  <p:tag name="AS_UNIQUEID" val="1558"/>
</p:tagLst>
</file>

<file path=ppt/tags/tag424.xml><?xml version="1.0" encoding="utf-8"?>
<p:tagLst xmlns:p="http://schemas.openxmlformats.org/presentationml/2006/main">
  <p:tag name="AS_UNIQUEID" val="1559"/>
</p:tagLst>
</file>

<file path=ppt/tags/tag425.xml><?xml version="1.0" encoding="utf-8"?>
<p:tagLst xmlns:p="http://schemas.openxmlformats.org/presentationml/2006/main">
  <p:tag name="AS_UNIQUEID" val="1560"/>
</p:tagLst>
</file>

<file path=ppt/tags/tag426.xml><?xml version="1.0" encoding="utf-8"?>
<p:tagLst xmlns:p="http://schemas.openxmlformats.org/presentationml/2006/main">
  <p:tag name="AS_UNIQUEID" val="1561"/>
</p:tagLst>
</file>

<file path=ppt/tags/tag427.xml><?xml version="1.0" encoding="utf-8"?>
<p:tagLst xmlns:p="http://schemas.openxmlformats.org/presentationml/2006/main">
  <p:tag name="AS_UNIQUEID" val="1562"/>
</p:tagLst>
</file>

<file path=ppt/tags/tag428.xml><?xml version="1.0" encoding="utf-8"?>
<p:tagLst xmlns:p="http://schemas.openxmlformats.org/presentationml/2006/main">
  <p:tag name="AS_UNIQUEID" val="1563"/>
</p:tagLst>
</file>

<file path=ppt/tags/tag429.xml><?xml version="1.0" encoding="utf-8"?>
<p:tagLst xmlns:p="http://schemas.openxmlformats.org/presentationml/2006/main">
  <p:tag name="AS_UNIQUEID" val="1564"/>
</p:tagLst>
</file>

<file path=ppt/tags/tag43.xml><?xml version="1.0" encoding="utf-8"?>
<p:tagLst xmlns:p="http://schemas.openxmlformats.org/presentationml/2006/main">
  <p:tag name="AS_UNIQUEID" val="1108"/>
</p:tagLst>
</file>

<file path=ppt/tags/tag430.xml><?xml version="1.0" encoding="utf-8"?>
<p:tagLst xmlns:p="http://schemas.openxmlformats.org/presentationml/2006/main">
  <p:tag name="AS_UNIQUEID" val="1565"/>
</p:tagLst>
</file>

<file path=ppt/tags/tag431.xml><?xml version="1.0" encoding="utf-8"?>
<p:tagLst xmlns:p="http://schemas.openxmlformats.org/presentationml/2006/main">
  <p:tag name="AS_UNIQUEID" val="1566"/>
</p:tagLst>
</file>

<file path=ppt/tags/tag432.xml><?xml version="1.0" encoding="utf-8"?>
<p:tagLst xmlns:p="http://schemas.openxmlformats.org/presentationml/2006/main">
  <p:tag name="AS_UNIQUEID" val="1567"/>
</p:tagLst>
</file>

<file path=ppt/tags/tag433.xml><?xml version="1.0" encoding="utf-8"?>
<p:tagLst xmlns:p="http://schemas.openxmlformats.org/presentationml/2006/main">
  <p:tag name="AS_UNIQUEID" val="1568"/>
</p:tagLst>
</file>

<file path=ppt/tags/tag434.xml><?xml version="1.0" encoding="utf-8"?>
<p:tagLst xmlns:p="http://schemas.openxmlformats.org/presentationml/2006/main">
  <p:tag name="AS_UNIQUEID" val="1569"/>
</p:tagLst>
</file>

<file path=ppt/tags/tag435.xml><?xml version="1.0" encoding="utf-8"?>
<p:tagLst xmlns:p="http://schemas.openxmlformats.org/presentationml/2006/main">
  <p:tag name="AS_UNIQUEID" val="1570"/>
</p:tagLst>
</file>

<file path=ppt/tags/tag436.xml><?xml version="1.0" encoding="utf-8"?>
<p:tagLst xmlns:p="http://schemas.openxmlformats.org/presentationml/2006/main">
  <p:tag name="AS_UNIQUEID" val="1571"/>
</p:tagLst>
</file>

<file path=ppt/tags/tag437.xml><?xml version="1.0" encoding="utf-8"?>
<p:tagLst xmlns:p="http://schemas.openxmlformats.org/presentationml/2006/main">
  <p:tag name="AS_UNIQUEID" val="1572"/>
</p:tagLst>
</file>

<file path=ppt/tags/tag438.xml><?xml version="1.0" encoding="utf-8"?>
<p:tagLst xmlns:p="http://schemas.openxmlformats.org/presentationml/2006/main">
  <p:tag name="AS_UNIQUEID" val="1573"/>
</p:tagLst>
</file>

<file path=ppt/tags/tag439.xml><?xml version="1.0" encoding="utf-8"?>
<p:tagLst xmlns:p="http://schemas.openxmlformats.org/presentationml/2006/main">
  <p:tag name="AS_UNIQUEID" val="1574"/>
</p:tagLst>
</file>

<file path=ppt/tags/tag44.xml><?xml version="1.0" encoding="utf-8"?>
<p:tagLst xmlns:p="http://schemas.openxmlformats.org/presentationml/2006/main">
  <p:tag name="AS_UNIQUEID" val="1109"/>
</p:tagLst>
</file>

<file path=ppt/tags/tag440.xml><?xml version="1.0" encoding="utf-8"?>
<p:tagLst xmlns:p="http://schemas.openxmlformats.org/presentationml/2006/main">
  <p:tag name="AS_UNIQUEID" val="1575"/>
</p:tagLst>
</file>

<file path=ppt/tags/tag441.xml><?xml version="1.0" encoding="utf-8"?>
<p:tagLst xmlns:p="http://schemas.openxmlformats.org/presentationml/2006/main">
  <p:tag name="AS_UNIQUEID" val="1576"/>
</p:tagLst>
</file>

<file path=ppt/tags/tag442.xml><?xml version="1.0" encoding="utf-8"?>
<p:tagLst xmlns:p="http://schemas.openxmlformats.org/presentationml/2006/main">
  <p:tag name="AS_UNIQUEID" val="1577"/>
</p:tagLst>
</file>

<file path=ppt/tags/tag443.xml><?xml version="1.0" encoding="utf-8"?>
<p:tagLst xmlns:p="http://schemas.openxmlformats.org/presentationml/2006/main">
  <p:tag name="AS_UNIQUEID" val="1578"/>
</p:tagLst>
</file>

<file path=ppt/tags/tag444.xml><?xml version="1.0" encoding="utf-8"?>
<p:tagLst xmlns:p="http://schemas.openxmlformats.org/presentationml/2006/main">
  <p:tag name="AS_UNIQUEID" val="1579"/>
</p:tagLst>
</file>

<file path=ppt/tags/tag445.xml><?xml version="1.0" encoding="utf-8"?>
<p:tagLst xmlns:p="http://schemas.openxmlformats.org/presentationml/2006/main">
  <p:tag name="AS_UNIQUEID" val="1580"/>
</p:tagLst>
</file>

<file path=ppt/tags/tag446.xml><?xml version="1.0" encoding="utf-8"?>
<p:tagLst xmlns:p="http://schemas.openxmlformats.org/presentationml/2006/main">
  <p:tag name="AS_UNIQUEID" val="1581"/>
</p:tagLst>
</file>

<file path=ppt/tags/tag447.xml><?xml version="1.0" encoding="utf-8"?>
<p:tagLst xmlns:p="http://schemas.openxmlformats.org/presentationml/2006/main">
  <p:tag name="AS_UNIQUEID" val="1582"/>
</p:tagLst>
</file>

<file path=ppt/tags/tag448.xml><?xml version="1.0" encoding="utf-8"?>
<p:tagLst xmlns:p="http://schemas.openxmlformats.org/presentationml/2006/main">
  <p:tag name="AS_UNIQUEID" val="1583"/>
</p:tagLst>
</file>

<file path=ppt/tags/tag449.xml><?xml version="1.0" encoding="utf-8"?>
<p:tagLst xmlns:p="http://schemas.openxmlformats.org/presentationml/2006/main">
  <p:tag name="AS_UNIQUEID" val="1584"/>
</p:tagLst>
</file>

<file path=ppt/tags/tag45.xml><?xml version="1.0" encoding="utf-8"?>
<p:tagLst xmlns:p="http://schemas.openxmlformats.org/presentationml/2006/main">
  <p:tag name="AS_UNIQUEID" val="1212"/>
</p:tagLst>
</file>

<file path=ppt/tags/tag450.xml><?xml version="1.0" encoding="utf-8"?>
<p:tagLst xmlns:p="http://schemas.openxmlformats.org/presentationml/2006/main">
  <p:tag name="AS_UNIQUEID" val="1585"/>
</p:tagLst>
</file>

<file path=ppt/tags/tag451.xml><?xml version="1.0" encoding="utf-8"?>
<p:tagLst xmlns:p="http://schemas.openxmlformats.org/presentationml/2006/main">
  <p:tag name="AS_UNIQUEID" val="1586"/>
</p:tagLst>
</file>

<file path=ppt/tags/tag452.xml><?xml version="1.0" encoding="utf-8"?>
<p:tagLst xmlns:p="http://schemas.openxmlformats.org/presentationml/2006/main">
  <p:tag name="AS_UNIQUEID" val="1587"/>
</p:tagLst>
</file>

<file path=ppt/tags/tag453.xml><?xml version="1.0" encoding="utf-8"?>
<p:tagLst xmlns:p="http://schemas.openxmlformats.org/presentationml/2006/main">
  <p:tag name="AS_UNIQUEID" val="1588"/>
</p:tagLst>
</file>

<file path=ppt/tags/tag454.xml><?xml version="1.0" encoding="utf-8"?>
<p:tagLst xmlns:p="http://schemas.openxmlformats.org/presentationml/2006/main">
  <p:tag name="AS_UNIQUEID" val="1589"/>
</p:tagLst>
</file>

<file path=ppt/tags/tag455.xml><?xml version="1.0" encoding="utf-8"?>
<p:tagLst xmlns:p="http://schemas.openxmlformats.org/presentationml/2006/main">
  <p:tag name="AS_UNIQUEID" val="1590"/>
</p:tagLst>
</file>

<file path=ppt/tags/tag456.xml><?xml version="1.0" encoding="utf-8"?>
<p:tagLst xmlns:p="http://schemas.openxmlformats.org/presentationml/2006/main">
  <p:tag name="AS_UNIQUEID" val="1591"/>
</p:tagLst>
</file>

<file path=ppt/tags/tag457.xml><?xml version="1.0" encoding="utf-8"?>
<p:tagLst xmlns:p="http://schemas.openxmlformats.org/presentationml/2006/main">
  <p:tag name="AS_UNIQUEID" val="1592"/>
</p:tagLst>
</file>

<file path=ppt/tags/tag458.xml><?xml version="1.0" encoding="utf-8"?>
<p:tagLst xmlns:p="http://schemas.openxmlformats.org/presentationml/2006/main">
  <p:tag name="AS_UNIQUEID" val="1593"/>
</p:tagLst>
</file>

<file path=ppt/tags/tag459.xml><?xml version="1.0" encoding="utf-8"?>
<p:tagLst xmlns:p="http://schemas.openxmlformats.org/presentationml/2006/main">
  <p:tag name="AS_UNIQUEID" val="1594"/>
</p:tagLst>
</file>

<file path=ppt/tags/tag46.xml><?xml version="1.0" encoding="utf-8"?>
<p:tagLst xmlns:p="http://schemas.openxmlformats.org/presentationml/2006/main">
  <p:tag name="AS_UNIQUEID" val="1112"/>
</p:tagLst>
</file>

<file path=ppt/tags/tag460.xml><?xml version="1.0" encoding="utf-8"?>
<p:tagLst xmlns:p="http://schemas.openxmlformats.org/presentationml/2006/main">
  <p:tag name="AS_UNIQUEID" val="1595"/>
</p:tagLst>
</file>

<file path=ppt/tags/tag461.xml><?xml version="1.0" encoding="utf-8"?>
<p:tagLst xmlns:p="http://schemas.openxmlformats.org/presentationml/2006/main">
  <p:tag name="AS_UNIQUEID" val="1596"/>
</p:tagLst>
</file>

<file path=ppt/tags/tag462.xml><?xml version="1.0" encoding="utf-8"?>
<p:tagLst xmlns:p="http://schemas.openxmlformats.org/presentationml/2006/main">
  <p:tag name="AS_UNIQUEID" val="1597"/>
</p:tagLst>
</file>

<file path=ppt/tags/tag463.xml><?xml version="1.0" encoding="utf-8"?>
<p:tagLst xmlns:p="http://schemas.openxmlformats.org/presentationml/2006/main">
  <p:tag name="AS_UNIQUEID" val="1598"/>
</p:tagLst>
</file>

<file path=ppt/tags/tag464.xml><?xml version="1.0" encoding="utf-8"?>
<p:tagLst xmlns:p="http://schemas.openxmlformats.org/presentationml/2006/main">
  <p:tag name="AS_UNIQUEID" val="1599"/>
</p:tagLst>
</file>

<file path=ppt/tags/tag465.xml><?xml version="1.0" encoding="utf-8"?>
<p:tagLst xmlns:p="http://schemas.openxmlformats.org/presentationml/2006/main">
  <p:tag name="AS_UNIQUEID" val="1600"/>
</p:tagLst>
</file>

<file path=ppt/tags/tag466.xml><?xml version="1.0" encoding="utf-8"?>
<p:tagLst xmlns:p="http://schemas.openxmlformats.org/presentationml/2006/main">
  <p:tag name="AS_UNIQUEID" val="1601"/>
</p:tagLst>
</file>

<file path=ppt/tags/tag467.xml><?xml version="1.0" encoding="utf-8"?>
<p:tagLst xmlns:p="http://schemas.openxmlformats.org/presentationml/2006/main">
  <p:tag name="AS_UNIQUEID" val="1602"/>
</p:tagLst>
</file>

<file path=ppt/tags/tag468.xml><?xml version="1.0" encoding="utf-8"?>
<p:tagLst xmlns:p="http://schemas.openxmlformats.org/presentationml/2006/main">
  <p:tag name="AS_UNIQUEID" val="1603"/>
</p:tagLst>
</file>

<file path=ppt/tags/tag469.xml><?xml version="1.0" encoding="utf-8"?>
<p:tagLst xmlns:p="http://schemas.openxmlformats.org/presentationml/2006/main">
  <p:tag name="AS_UNIQUEID" val="1604"/>
</p:tagLst>
</file>

<file path=ppt/tags/tag47.xml><?xml version="1.0" encoding="utf-8"?>
<p:tagLst xmlns:p="http://schemas.openxmlformats.org/presentationml/2006/main">
  <p:tag name="AS_UNIQUEID" val="1113"/>
</p:tagLst>
</file>

<file path=ppt/tags/tag470.xml><?xml version="1.0" encoding="utf-8"?>
<p:tagLst xmlns:p="http://schemas.openxmlformats.org/presentationml/2006/main">
  <p:tag name="AS_UNIQUEID" val="1605"/>
</p:tagLst>
</file>

<file path=ppt/tags/tag471.xml><?xml version="1.0" encoding="utf-8"?>
<p:tagLst xmlns:p="http://schemas.openxmlformats.org/presentationml/2006/main">
  <p:tag name="AS_UNIQUEID" val="1606"/>
</p:tagLst>
</file>

<file path=ppt/tags/tag472.xml><?xml version="1.0" encoding="utf-8"?>
<p:tagLst xmlns:p="http://schemas.openxmlformats.org/presentationml/2006/main">
  <p:tag name="AS_UNIQUEID" val="1607"/>
</p:tagLst>
</file>

<file path=ppt/tags/tag473.xml><?xml version="1.0" encoding="utf-8"?>
<p:tagLst xmlns:p="http://schemas.openxmlformats.org/presentationml/2006/main">
  <p:tag name="AS_UNIQUEID" val="1608"/>
</p:tagLst>
</file>

<file path=ppt/tags/tag474.xml><?xml version="1.0" encoding="utf-8"?>
<p:tagLst xmlns:p="http://schemas.openxmlformats.org/presentationml/2006/main">
  <p:tag name="AS_UNIQUEID" val="1609"/>
</p:tagLst>
</file>

<file path=ppt/tags/tag475.xml><?xml version="1.0" encoding="utf-8"?>
<p:tagLst xmlns:p="http://schemas.openxmlformats.org/presentationml/2006/main">
  <p:tag name="AS_UNIQUEID" val="1610"/>
</p:tagLst>
</file>

<file path=ppt/tags/tag476.xml><?xml version="1.0" encoding="utf-8"?>
<p:tagLst xmlns:p="http://schemas.openxmlformats.org/presentationml/2006/main">
  <p:tag name="AS_UNIQUEID" val="1611"/>
</p:tagLst>
</file>

<file path=ppt/tags/tag477.xml><?xml version="1.0" encoding="utf-8"?>
<p:tagLst xmlns:p="http://schemas.openxmlformats.org/presentationml/2006/main">
  <p:tag name="AS_UNIQUEID" val="1612"/>
</p:tagLst>
</file>

<file path=ppt/tags/tag478.xml><?xml version="1.0" encoding="utf-8"?>
<p:tagLst xmlns:p="http://schemas.openxmlformats.org/presentationml/2006/main">
  <p:tag name="AS_UNIQUEID" val="1613"/>
</p:tagLst>
</file>

<file path=ppt/tags/tag479.xml><?xml version="1.0" encoding="utf-8"?>
<p:tagLst xmlns:p="http://schemas.openxmlformats.org/presentationml/2006/main">
  <p:tag name="AS_UNIQUEID" val="1614"/>
</p:tagLst>
</file>

<file path=ppt/tags/tag48.xml><?xml version="1.0" encoding="utf-8"?>
<p:tagLst xmlns:p="http://schemas.openxmlformats.org/presentationml/2006/main">
  <p:tag name="AS_UNIQUEID" val="1114"/>
</p:tagLst>
</file>

<file path=ppt/tags/tag480.xml><?xml version="1.0" encoding="utf-8"?>
<p:tagLst xmlns:p="http://schemas.openxmlformats.org/presentationml/2006/main">
  <p:tag name="AS_UNIQUEID" val="1615"/>
</p:tagLst>
</file>

<file path=ppt/tags/tag481.xml><?xml version="1.0" encoding="utf-8"?>
<p:tagLst xmlns:p="http://schemas.openxmlformats.org/presentationml/2006/main">
  <p:tag name="AS_UNIQUEID" val="1616"/>
</p:tagLst>
</file>

<file path=ppt/tags/tag482.xml><?xml version="1.0" encoding="utf-8"?>
<p:tagLst xmlns:p="http://schemas.openxmlformats.org/presentationml/2006/main">
  <p:tag name="AS_UNIQUEID" val="1617"/>
</p:tagLst>
</file>

<file path=ppt/tags/tag483.xml><?xml version="1.0" encoding="utf-8"?>
<p:tagLst xmlns:p="http://schemas.openxmlformats.org/presentationml/2006/main">
  <p:tag name="AS_UNIQUEID" val="1618"/>
</p:tagLst>
</file>

<file path=ppt/tags/tag484.xml><?xml version="1.0" encoding="utf-8"?>
<p:tagLst xmlns:p="http://schemas.openxmlformats.org/presentationml/2006/main">
  <p:tag name="AS_UNIQUEID" val="1619"/>
</p:tagLst>
</file>

<file path=ppt/tags/tag485.xml><?xml version="1.0" encoding="utf-8"?>
<p:tagLst xmlns:p="http://schemas.openxmlformats.org/presentationml/2006/main">
  <p:tag name="AS_UNIQUEID" val="1620"/>
</p:tagLst>
</file>

<file path=ppt/tags/tag486.xml><?xml version="1.0" encoding="utf-8"?>
<p:tagLst xmlns:p="http://schemas.openxmlformats.org/presentationml/2006/main">
  <p:tag name="AS_UNIQUEID" val="1621"/>
</p:tagLst>
</file>

<file path=ppt/tags/tag487.xml><?xml version="1.0" encoding="utf-8"?>
<p:tagLst xmlns:p="http://schemas.openxmlformats.org/presentationml/2006/main">
  <p:tag name="AS_UNIQUEID" val="1622"/>
</p:tagLst>
</file>

<file path=ppt/tags/tag488.xml><?xml version="1.0" encoding="utf-8"?>
<p:tagLst xmlns:p="http://schemas.openxmlformats.org/presentationml/2006/main">
  <p:tag name="AS_UNIQUEID" val="1623"/>
</p:tagLst>
</file>

<file path=ppt/tags/tag489.xml><?xml version="1.0" encoding="utf-8"?>
<p:tagLst xmlns:p="http://schemas.openxmlformats.org/presentationml/2006/main">
  <p:tag name="AS_UNIQUEID" val="1624"/>
</p:tagLst>
</file>

<file path=ppt/tags/tag49.xml><?xml version="1.0" encoding="utf-8"?>
<p:tagLst xmlns:p="http://schemas.openxmlformats.org/presentationml/2006/main">
  <p:tag name="AS_UNIQUEID" val="1213"/>
</p:tagLst>
</file>

<file path=ppt/tags/tag490.xml><?xml version="1.0" encoding="utf-8"?>
<p:tagLst xmlns:p="http://schemas.openxmlformats.org/presentationml/2006/main">
  <p:tag name="AS_UNIQUEID" val="1625"/>
</p:tagLst>
</file>

<file path=ppt/tags/tag491.xml><?xml version="1.0" encoding="utf-8"?>
<p:tagLst xmlns:p="http://schemas.openxmlformats.org/presentationml/2006/main">
  <p:tag name="AS_UNIQUEID" val="1626"/>
</p:tagLst>
</file>

<file path=ppt/tags/tag492.xml><?xml version="1.0" encoding="utf-8"?>
<p:tagLst xmlns:p="http://schemas.openxmlformats.org/presentationml/2006/main">
  <p:tag name="AS_UNIQUEID" val="1627"/>
</p:tagLst>
</file>

<file path=ppt/tags/tag493.xml><?xml version="1.0" encoding="utf-8"?>
<p:tagLst xmlns:p="http://schemas.openxmlformats.org/presentationml/2006/main">
  <p:tag name="AS_UNIQUEID" val="1628"/>
</p:tagLst>
</file>

<file path=ppt/tags/tag494.xml><?xml version="1.0" encoding="utf-8"?>
<p:tagLst xmlns:p="http://schemas.openxmlformats.org/presentationml/2006/main">
  <p:tag name="AS_UNIQUEID" val="1629"/>
</p:tagLst>
</file>

<file path=ppt/tags/tag495.xml><?xml version="1.0" encoding="utf-8"?>
<p:tagLst xmlns:p="http://schemas.openxmlformats.org/presentationml/2006/main">
  <p:tag name="AS_UNIQUEID" val="1630"/>
</p:tagLst>
</file>

<file path=ppt/tags/tag496.xml><?xml version="1.0" encoding="utf-8"?>
<p:tagLst xmlns:p="http://schemas.openxmlformats.org/presentationml/2006/main">
  <p:tag name="AS_UNIQUEID" val="1631"/>
</p:tagLst>
</file>

<file path=ppt/tags/tag497.xml><?xml version="1.0" encoding="utf-8"?>
<p:tagLst xmlns:p="http://schemas.openxmlformats.org/presentationml/2006/main">
  <p:tag name="AS_UNIQUEID" val="1632"/>
</p:tagLst>
</file>

<file path=ppt/tags/tag498.xml><?xml version="1.0" encoding="utf-8"?>
<p:tagLst xmlns:p="http://schemas.openxmlformats.org/presentationml/2006/main">
  <p:tag name="AS_UNIQUEID" val="1633"/>
</p:tagLst>
</file>

<file path=ppt/tags/tag499.xml><?xml version="1.0" encoding="utf-8"?>
<p:tagLst xmlns:p="http://schemas.openxmlformats.org/presentationml/2006/main">
  <p:tag name="AS_UNIQUEID" val="1634"/>
</p:tagLst>
</file>

<file path=ppt/tags/tag5.xml><?xml version="1.0" encoding="utf-8"?>
<p:tagLst xmlns:p="http://schemas.openxmlformats.org/presentationml/2006/main">
  <p:tag name="AS_UNIQUEID" val="1176"/>
</p:tagLst>
</file>

<file path=ppt/tags/tag50.xml><?xml version="1.0" encoding="utf-8"?>
<p:tagLst xmlns:p="http://schemas.openxmlformats.org/presentationml/2006/main">
  <p:tag name="AS_UNIQUEID" val="1214"/>
</p:tagLst>
</file>

<file path=ppt/tags/tag500.xml><?xml version="1.0" encoding="utf-8"?>
<p:tagLst xmlns:p="http://schemas.openxmlformats.org/presentationml/2006/main">
  <p:tag name="AS_UNIQUEID" val="1635"/>
</p:tagLst>
</file>

<file path=ppt/tags/tag501.xml><?xml version="1.0" encoding="utf-8"?>
<p:tagLst xmlns:p="http://schemas.openxmlformats.org/presentationml/2006/main">
  <p:tag name="AS_UNIQUEID" val="1636"/>
</p:tagLst>
</file>

<file path=ppt/tags/tag502.xml><?xml version="1.0" encoding="utf-8"?>
<p:tagLst xmlns:p="http://schemas.openxmlformats.org/presentationml/2006/main">
  <p:tag name="AS_UNIQUEID" val="1637"/>
</p:tagLst>
</file>

<file path=ppt/tags/tag503.xml><?xml version="1.0" encoding="utf-8"?>
<p:tagLst xmlns:p="http://schemas.openxmlformats.org/presentationml/2006/main">
  <p:tag name="AS_UNIQUEID" val="1638"/>
</p:tagLst>
</file>

<file path=ppt/tags/tag504.xml><?xml version="1.0" encoding="utf-8"?>
<p:tagLst xmlns:p="http://schemas.openxmlformats.org/presentationml/2006/main">
  <p:tag name="AS_UNIQUEID" val="1639"/>
</p:tagLst>
</file>

<file path=ppt/tags/tag505.xml><?xml version="1.0" encoding="utf-8"?>
<p:tagLst xmlns:p="http://schemas.openxmlformats.org/presentationml/2006/main">
  <p:tag name="AS_UNIQUEID" val="1640"/>
</p:tagLst>
</file>

<file path=ppt/tags/tag506.xml><?xml version="1.0" encoding="utf-8"?>
<p:tagLst xmlns:p="http://schemas.openxmlformats.org/presentationml/2006/main">
  <p:tag name="AS_UNIQUEID" val="1641"/>
</p:tagLst>
</file>

<file path=ppt/tags/tag507.xml><?xml version="1.0" encoding="utf-8"?>
<p:tagLst xmlns:p="http://schemas.openxmlformats.org/presentationml/2006/main">
  <p:tag name="AS_UNIQUEID" val="1642"/>
</p:tagLst>
</file>

<file path=ppt/tags/tag508.xml><?xml version="1.0" encoding="utf-8"?>
<p:tagLst xmlns:p="http://schemas.openxmlformats.org/presentationml/2006/main">
  <p:tag name="AS_UNIQUEID" val="1643"/>
</p:tagLst>
</file>

<file path=ppt/tags/tag509.xml><?xml version="1.0" encoding="utf-8"?>
<p:tagLst xmlns:p="http://schemas.openxmlformats.org/presentationml/2006/main">
  <p:tag name="AS_UNIQUEID" val="1644"/>
</p:tagLst>
</file>

<file path=ppt/tags/tag51.xml><?xml version="1.0" encoding="utf-8"?>
<p:tagLst xmlns:p="http://schemas.openxmlformats.org/presentationml/2006/main">
  <p:tag name="AS_UNIQUEID" val="1215"/>
</p:tagLst>
</file>

<file path=ppt/tags/tag510.xml><?xml version="1.0" encoding="utf-8"?>
<p:tagLst xmlns:p="http://schemas.openxmlformats.org/presentationml/2006/main">
  <p:tag name="AS_UNIQUEID" val="1645"/>
</p:tagLst>
</file>

<file path=ppt/tags/tag511.xml><?xml version="1.0" encoding="utf-8"?>
<p:tagLst xmlns:p="http://schemas.openxmlformats.org/presentationml/2006/main">
  <p:tag name="AS_UNIQUEID" val="1646"/>
</p:tagLst>
</file>

<file path=ppt/tags/tag512.xml><?xml version="1.0" encoding="utf-8"?>
<p:tagLst xmlns:p="http://schemas.openxmlformats.org/presentationml/2006/main">
  <p:tag name="AS_UNIQUEID" val="1647"/>
</p:tagLst>
</file>

<file path=ppt/tags/tag513.xml><?xml version="1.0" encoding="utf-8"?>
<p:tagLst xmlns:p="http://schemas.openxmlformats.org/presentationml/2006/main">
  <p:tag name="AS_UNIQUEID" val="1648"/>
</p:tagLst>
</file>

<file path=ppt/tags/tag514.xml><?xml version="1.0" encoding="utf-8"?>
<p:tagLst xmlns:p="http://schemas.openxmlformats.org/presentationml/2006/main">
  <p:tag name="AS_UNIQUEID" val="1649"/>
</p:tagLst>
</file>

<file path=ppt/tags/tag515.xml><?xml version="1.0" encoding="utf-8"?>
<p:tagLst xmlns:p="http://schemas.openxmlformats.org/presentationml/2006/main">
  <p:tag name="AS_UNIQUEID" val="1650"/>
</p:tagLst>
</file>

<file path=ppt/tags/tag516.xml><?xml version="1.0" encoding="utf-8"?>
<p:tagLst xmlns:p="http://schemas.openxmlformats.org/presentationml/2006/main">
  <p:tag name="AS_UNIQUEID" val="1651"/>
</p:tagLst>
</file>

<file path=ppt/tags/tag517.xml><?xml version="1.0" encoding="utf-8"?>
<p:tagLst xmlns:p="http://schemas.openxmlformats.org/presentationml/2006/main">
  <p:tag name="AS_UNIQUEID" val="1652"/>
</p:tagLst>
</file>

<file path=ppt/tags/tag518.xml><?xml version="1.0" encoding="utf-8"?>
<p:tagLst xmlns:p="http://schemas.openxmlformats.org/presentationml/2006/main">
  <p:tag name="AS_UNIQUEID" val="1653"/>
</p:tagLst>
</file>

<file path=ppt/tags/tag519.xml><?xml version="1.0" encoding="utf-8"?>
<p:tagLst xmlns:p="http://schemas.openxmlformats.org/presentationml/2006/main">
  <p:tag name="AS_UNIQUEID" val="1654"/>
</p:tagLst>
</file>

<file path=ppt/tags/tag52.xml><?xml version="1.0" encoding="utf-8"?>
<p:tagLst xmlns:p="http://schemas.openxmlformats.org/presentationml/2006/main">
  <p:tag name="AS_UNIQUEID" val="1216"/>
</p:tagLst>
</file>

<file path=ppt/tags/tag520.xml><?xml version="1.0" encoding="utf-8"?>
<p:tagLst xmlns:p="http://schemas.openxmlformats.org/presentationml/2006/main">
  <p:tag name="AS_UNIQUEID" val="1655"/>
</p:tagLst>
</file>

<file path=ppt/tags/tag521.xml><?xml version="1.0" encoding="utf-8"?>
<p:tagLst xmlns:p="http://schemas.openxmlformats.org/presentationml/2006/main">
  <p:tag name="AS_UNIQUEID" val="1656"/>
</p:tagLst>
</file>

<file path=ppt/tags/tag522.xml><?xml version="1.0" encoding="utf-8"?>
<p:tagLst xmlns:p="http://schemas.openxmlformats.org/presentationml/2006/main">
  <p:tag name="AS_UNIQUEID" val="1657"/>
</p:tagLst>
</file>

<file path=ppt/tags/tag523.xml><?xml version="1.0" encoding="utf-8"?>
<p:tagLst xmlns:p="http://schemas.openxmlformats.org/presentationml/2006/main">
  <p:tag name="AS_UNIQUEID" val="1658"/>
</p:tagLst>
</file>

<file path=ppt/tags/tag524.xml><?xml version="1.0" encoding="utf-8"?>
<p:tagLst xmlns:p="http://schemas.openxmlformats.org/presentationml/2006/main">
  <p:tag name="AS_UNIQUEID" val="1659"/>
</p:tagLst>
</file>

<file path=ppt/tags/tag525.xml><?xml version="1.0" encoding="utf-8"?>
<p:tagLst xmlns:p="http://schemas.openxmlformats.org/presentationml/2006/main">
  <p:tag name="AS_UNIQUEID" val="1660"/>
</p:tagLst>
</file>

<file path=ppt/tags/tag526.xml><?xml version="1.0" encoding="utf-8"?>
<p:tagLst xmlns:p="http://schemas.openxmlformats.org/presentationml/2006/main">
  <p:tag name="AS_UNIQUEID" val="1661"/>
</p:tagLst>
</file>

<file path=ppt/tags/tag527.xml><?xml version="1.0" encoding="utf-8"?>
<p:tagLst xmlns:p="http://schemas.openxmlformats.org/presentationml/2006/main">
  <p:tag name="AS_UNIQUEID" val="1662"/>
</p:tagLst>
</file>

<file path=ppt/tags/tag528.xml><?xml version="1.0" encoding="utf-8"?>
<p:tagLst xmlns:p="http://schemas.openxmlformats.org/presentationml/2006/main">
  <p:tag name="AS_UNIQUEID" val="1663"/>
</p:tagLst>
</file>

<file path=ppt/tags/tag529.xml><?xml version="1.0" encoding="utf-8"?>
<p:tagLst xmlns:p="http://schemas.openxmlformats.org/presentationml/2006/main">
  <p:tag name="AS_UNIQUEID" val="1664"/>
</p:tagLst>
</file>

<file path=ppt/tags/tag53.xml><?xml version="1.0" encoding="utf-8"?>
<p:tagLst xmlns:p="http://schemas.openxmlformats.org/presentationml/2006/main">
  <p:tag name="AS_UNIQUEID" val="1217"/>
</p:tagLst>
</file>

<file path=ppt/tags/tag530.xml><?xml version="1.0" encoding="utf-8"?>
<p:tagLst xmlns:p="http://schemas.openxmlformats.org/presentationml/2006/main">
  <p:tag name="AS_UNIQUEID" val="1665"/>
</p:tagLst>
</file>

<file path=ppt/tags/tag531.xml><?xml version="1.0" encoding="utf-8"?>
<p:tagLst xmlns:p="http://schemas.openxmlformats.org/presentationml/2006/main">
  <p:tag name="AS_UNIQUEID" val="1666"/>
</p:tagLst>
</file>

<file path=ppt/tags/tag532.xml><?xml version="1.0" encoding="utf-8"?>
<p:tagLst xmlns:p="http://schemas.openxmlformats.org/presentationml/2006/main">
  <p:tag name="AS_UNIQUEID" val="1667"/>
</p:tagLst>
</file>

<file path=ppt/tags/tag533.xml><?xml version="1.0" encoding="utf-8"?>
<p:tagLst xmlns:p="http://schemas.openxmlformats.org/presentationml/2006/main">
  <p:tag name="AS_UNIQUEID" val="1668"/>
</p:tagLst>
</file>

<file path=ppt/tags/tag534.xml><?xml version="1.0" encoding="utf-8"?>
<p:tagLst xmlns:p="http://schemas.openxmlformats.org/presentationml/2006/main">
  <p:tag name="AS_UNIQUEID" val="1669"/>
</p:tagLst>
</file>

<file path=ppt/tags/tag535.xml><?xml version="1.0" encoding="utf-8"?>
<p:tagLst xmlns:p="http://schemas.openxmlformats.org/presentationml/2006/main">
  <p:tag name="AS_UNIQUEID" val="1670"/>
</p:tagLst>
</file>

<file path=ppt/tags/tag536.xml><?xml version="1.0" encoding="utf-8"?>
<p:tagLst xmlns:p="http://schemas.openxmlformats.org/presentationml/2006/main">
  <p:tag name="AS_UNIQUEID" val="1671"/>
</p:tagLst>
</file>

<file path=ppt/tags/tag537.xml><?xml version="1.0" encoding="utf-8"?>
<p:tagLst xmlns:p="http://schemas.openxmlformats.org/presentationml/2006/main">
  <p:tag name="AS_UNIQUEID" val="1672"/>
</p:tagLst>
</file>

<file path=ppt/tags/tag538.xml><?xml version="1.0" encoding="utf-8"?>
<p:tagLst xmlns:p="http://schemas.openxmlformats.org/presentationml/2006/main">
  <p:tag name="AS_UNIQUEID" val="1673"/>
</p:tagLst>
</file>

<file path=ppt/tags/tag539.xml><?xml version="1.0" encoding="utf-8"?>
<p:tagLst xmlns:p="http://schemas.openxmlformats.org/presentationml/2006/main">
  <p:tag name="AS_UNIQUEID" val="1674"/>
</p:tagLst>
</file>

<file path=ppt/tags/tag54.xml><?xml version="1.0" encoding="utf-8"?>
<p:tagLst xmlns:p="http://schemas.openxmlformats.org/presentationml/2006/main">
  <p:tag name="AS_UNIQUEID" val="1218"/>
</p:tagLst>
</file>

<file path=ppt/tags/tag540.xml><?xml version="1.0" encoding="utf-8"?>
<p:tagLst xmlns:p="http://schemas.openxmlformats.org/presentationml/2006/main">
  <p:tag name="AS_UNIQUEID" val="1675"/>
</p:tagLst>
</file>

<file path=ppt/tags/tag541.xml><?xml version="1.0" encoding="utf-8"?>
<p:tagLst xmlns:p="http://schemas.openxmlformats.org/presentationml/2006/main">
  <p:tag name="AS_UNIQUEID" val="1676"/>
</p:tagLst>
</file>

<file path=ppt/tags/tag542.xml><?xml version="1.0" encoding="utf-8"?>
<p:tagLst xmlns:p="http://schemas.openxmlformats.org/presentationml/2006/main">
  <p:tag name="AS_UNIQUEID" val="1677"/>
</p:tagLst>
</file>

<file path=ppt/tags/tag543.xml><?xml version="1.0" encoding="utf-8"?>
<p:tagLst xmlns:p="http://schemas.openxmlformats.org/presentationml/2006/main">
  <p:tag name="AS_UNIQUEID" val="1678"/>
</p:tagLst>
</file>

<file path=ppt/tags/tag544.xml><?xml version="1.0" encoding="utf-8"?>
<p:tagLst xmlns:p="http://schemas.openxmlformats.org/presentationml/2006/main">
  <p:tag name="AS_UNIQUEID" val="1679"/>
</p:tagLst>
</file>

<file path=ppt/tags/tag545.xml><?xml version="1.0" encoding="utf-8"?>
<p:tagLst xmlns:p="http://schemas.openxmlformats.org/presentationml/2006/main">
  <p:tag name="AS_UNIQUEID" val="1680"/>
</p:tagLst>
</file>

<file path=ppt/tags/tag546.xml><?xml version="1.0" encoding="utf-8"?>
<p:tagLst xmlns:p="http://schemas.openxmlformats.org/presentationml/2006/main">
  <p:tag name="AS_UNIQUEID" val="1681"/>
</p:tagLst>
</file>

<file path=ppt/tags/tag547.xml><?xml version="1.0" encoding="utf-8"?>
<p:tagLst xmlns:p="http://schemas.openxmlformats.org/presentationml/2006/main">
  <p:tag name="AS_UNIQUEID" val="1682"/>
</p:tagLst>
</file>

<file path=ppt/tags/tag548.xml><?xml version="1.0" encoding="utf-8"?>
<p:tagLst xmlns:p="http://schemas.openxmlformats.org/presentationml/2006/main">
  <p:tag name="AS_UNIQUEID" val="1683"/>
</p:tagLst>
</file>

<file path=ppt/tags/tag549.xml><?xml version="1.0" encoding="utf-8"?>
<p:tagLst xmlns:p="http://schemas.openxmlformats.org/presentationml/2006/main">
  <p:tag name="AS_UNIQUEID" val="1684"/>
</p:tagLst>
</file>

<file path=ppt/tags/tag55.xml><?xml version="1.0" encoding="utf-8"?>
<p:tagLst xmlns:p="http://schemas.openxmlformats.org/presentationml/2006/main">
  <p:tag name="AS_UNIQUEID" val="1219"/>
</p:tagLst>
</file>

<file path=ppt/tags/tag550.xml><?xml version="1.0" encoding="utf-8"?>
<p:tagLst xmlns:p="http://schemas.openxmlformats.org/presentationml/2006/main">
  <p:tag name="AS_UNIQUEID" val="1685"/>
</p:tagLst>
</file>

<file path=ppt/tags/tag551.xml><?xml version="1.0" encoding="utf-8"?>
<p:tagLst xmlns:p="http://schemas.openxmlformats.org/presentationml/2006/main">
  <p:tag name="AS_UNIQUEID" val="1686"/>
</p:tagLst>
</file>

<file path=ppt/tags/tag552.xml><?xml version="1.0" encoding="utf-8"?>
<p:tagLst xmlns:p="http://schemas.openxmlformats.org/presentationml/2006/main">
  <p:tag name="AS_UNIQUEID" val="1687"/>
</p:tagLst>
</file>

<file path=ppt/tags/tag553.xml><?xml version="1.0" encoding="utf-8"?>
<p:tagLst xmlns:p="http://schemas.openxmlformats.org/presentationml/2006/main">
  <p:tag name="AS_UNIQUEID" val="1688"/>
</p:tagLst>
</file>

<file path=ppt/tags/tag554.xml><?xml version="1.0" encoding="utf-8"?>
<p:tagLst xmlns:p="http://schemas.openxmlformats.org/presentationml/2006/main">
  <p:tag name="AS_UNIQUEID" val="1689"/>
</p:tagLst>
</file>

<file path=ppt/tags/tag555.xml><?xml version="1.0" encoding="utf-8"?>
<p:tagLst xmlns:p="http://schemas.openxmlformats.org/presentationml/2006/main">
  <p:tag name="AS_UNIQUEID" val="1690"/>
</p:tagLst>
</file>

<file path=ppt/tags/tag556.xml><?xml version="1.0" encoding="utf-8"?>
<p:tagLst xmlns:p="http://schemas.openxmlformats.org/presentationml/2006/main">
  <p:tag name="AS_UNIQUEID" val="1691"/>
</p:tagLst>
</file>

<file path=ppt/tags/tag557.xml><?xml version="1.0" encoding="utf-8"?>
<p:tagLst xmlns:p="http://schemas.openxmlformats.org/presentationml/2006/main">
  <p:tag name="AS_UNIQUEID" val="1692"/>
</p:tagLst>
</file>

<file path=ppt/tags/tag558.xml><?xml version="1.0" encoding="utf-8"?>
<p:tagLst xmlns:p="http://schemas.openxmlformats.org/presentationml/2006/main">
  <p:tag name="AS_UNIQUEID" val="1693"/>
</p:tagLst>
</file>

<file path=ppt/tags/tag559.xml><?xml version="1.0" encoding="utf-8"?>
<p:tagLst xmlns:p="http://schemas.openxmlformats.org/presentationml/2006/main">
  <p:tag name="AS_UNIQUEID" val="1694"/>
</p:tagLst>
</file>

<file path=ppt/tags/tag56.xml><?xml version="1.0" encoding="utf-8"?>
<p:tagLst xmlns:p="http://schemas.openxmlformats.org/presentationml/2006/main">
  <p:tag name="AS_UNIQUEID" val="1220"/>
</p:tagLst>
</file>

<file path=ppt/tags/tag560.xml><?xml version="1.0" encoding="utf-8"?>
<p:tagLst xmlns:p="http://schemas.openxmlformats.org/presentationml/2006/main">
  <p:tag name="AS_UNIQUEID" val="1695"/>
</p:tagLst>
</file>

<file path=ppt/tags/tag561.xml><?xml version="1.0" encoding="utf-8"?>
<p:tagLst xmlns:p="http://schemas.openxmlformats.org/presentationml/2006/main">
  <p:tag name="AS_UNIQUEID" val="1696"/>
</p:tagLst>
</file>

<file path=ppt/tags/tag562.xml><?xml version="1.0" encoding="utf-8"?>
<p:tagLst xmlns:p="http://schemas.openxmlformats.org/presentationml/2006/main">
  <p:tag name="AS_UNIQUEID" val="1697"/>
</p:tagLst>
</file>

<file path=ppt/tags/tag563.xml><?xml version="1.0" encoding="utf-8"?>
<p:tagLst xmlns:p="http://schemas.openxmlformats.org/presentationml/2006/main">
  <p:tag name="AS_UNIQUEID" val="1698"/>
</p:tagLst>
</file>

<file path=ppt/tags/tag564.xml><?xml version="1.0" encoding="utf-8"?>
<p:tagLst xmlns:p="http://schemas.openxmlformats.org/presentationml/2006/main">
  <p:tag name="AS_UNIQUEID" val="1699"/>
</p:tagLst>
</file>

<file path=ppt/tags/tag565.xml><?xml version="1.0" encoding="utf-8"?>
<p:tagLst xmlns:p="http://schemas.openxmlformats.org/presentationml/2006/main">
  <p:tag name="AS_UNIQUEID" val="1700"/>
</p:tagLst>
</file>

<file path=ppt/tags/tag566.xml><?xml version="1.0" encoding="utf-8"?>
<p:tagLst xmlns:p="http://schemas.openxmlformats.org/presentationml/2006/main">
  <p:tag name="AS_UNIQUEID" val="1701"/>
</p:tagLst>
</file>

<file path=ppt/tags/tag567.xml><?xml version="1.0" encoding="utf-8"?>
<p:tagLst xmlns:p="http://schemas.openxmlformats.org/presentationml/2006/main">
  <p:tag name="AS_UNIQUEID" val="1702"/>
</p:tagLst>
</file>

<file path=ppt/tags/tag568.xml><?xml version="1.0" encoding="utf-8"?>
<p:tagLst xmlns:p="http://schemas.openxmlformats.org/presentationml/2006/main">
  <p:tag name="AS_UNIQUEID" val="1703"/>
</p:tagLst>
</file>

<file path=ppt/tags/tag569.xml><?xml version="1.0" encoding="utf-8"?>
<p:tagLst xmlns:p="http://schemas.openxmlformats.org/presentationml/2006/main">
  <p:tag name="AS_UNIQUEID" val="1704"/>
</p:tagLst>
</file>

<file path=ppt/tags/tag57.xml><?xml version="1.0" encoding="utf-8"?>
<p:tagLst xmlns:p="http://schemas.openxmlformats.org/presentationml/2006/main">
  <p:tag name="AS_UNIQUEID" val="1221"/>
</p:tagLst>
</file>

<file path=ppt/tags/tag570.xml><?xml version="1.0" encoding="utf-8"?>
<p:tagLst xmlns:p="http://schemas.openxmlformats.org/presentationml/2006/main">
  <p:tag name="AS_UNIQUEID" val="1705"/>
</p:tagLst>
</file>

<file path=ppt/tags/tag571.xml><?xml version="1.0" encoding="utf-8"?>
<p:tagLst xmlns:p="http://schemas.openxmlformats.org/presentationml/2006/main">
  <p:tag name="AS_UNIQUEID" val="1706"/>
</p:tagLst>
</file>

<file path=ppt/tags/tag572.xml><?xml version="1.0" encoding="utf-8"?>
<p:tagLst xmlns:p="http://schemas.openxmlformats.org/presentationml/2006/main">
  <p:tag name="AS_UNIQUEID" val="1707"/>
</p:tagLst>
</file>

<file path=ppt/tags/tag573.xml><?xml version="1.0" encoding="utf-8"?>
<p:tagLst xmlns:p="http://schemas.openxmlformats.org/presentationml/2006/main">
  <p:tag name="AS_UNIQUEID" val="1708"/>
</p:tagLst>
</file>

<file path=ppt/tags/tag574.xml><?xml version="1.0" encoding="utf-8"?>
<p:tagLst xmlns:p="http://schemas.openxmlformats.org/presentationml/2006/main">
  <p:tag name="AS_UNIQUEID" val="1709"/>
</p:tagLst>
</file>

<file path=ppt/tags/tag575.xml><?xml version="1.0" encoding="utf-8"?>
<p:tagLst xmlns:p="http://schemas.openxmlformats.org/presentationml/2006/main">
  <p:tag name="AS_UNIQUEID" val="1710"/>
</p:tagLst>
</file>

<file path=ppt/tags/tag576.xml><?xml version="1.0" encoding="utf-8"?>
<p:tagLst xmlns:p="http://schemas.openxmlformats.org/presentationml/2006/main">
  <p:tag name="AS_UNIQUEID" val="1711"/>
</p:tagLst>
</file>

<file path=ppt/tags/tag577.xml><?xml version="1.0" encoding="utf-8"?>
<p:tagLst xmlns:p="http://schemas.openxmlformats.org/presentationml/2006/main">
  <p:tag name="AS_UNIQUEID" val="1712"/>
</p:tagLst>
</file>

<file path=ppt/tags/tag578.xml><?xml version="1.0" encoding="utf-8"?>
<p:tagLst xmlns:p="http://schemas.openxmlformats.org/presentationml/2006/main">
  <p:tag name="AS_UNIQUEID" val="1713"/>
</p:tagLst>
</file>

<file path=ppt/tags/tag579.xml><?xml version="1.0" encoding="utf-8"?>
<p:tagLst xmlns:p="http://schemas.openxmlformats.org/presentationml/2006/main">
  <p:tag name="AS_UNIQUEID" val="1714"/>
</p:tagLst>
</file>

<file path=ppt/tags/tag58.xml><?xml version="1.0" encoding="utf-8"?>
<p:tagLst xmlns:p="http://schemas.openxmlformats.org/presentationml/2006/main">
  <p:tag name="AS_UNIQUEID" val="1222"/>
</p:tagLst>
</file>

<file path=ppt/tags/tag580.xml><?xml version="1.0" encoding="utf-8"?>
<p:tagLst xmlns:p="http://schemas.openxmlformats.org/presentationml/2006/main">
  <p:tag name="AS_UNIQUEID" val="1715"/>
</p:tagLst>
</file>

<file path=ppt/tags/tag581.xml><?xml version="1.0" encoding="utf-8"?>
<p:tagLst xmlns:p="http://schemas.openxmlformats.org/presentationml/2006/main">
  <p:tag name="AS_UNIQUEID" val="1716"/>
</p:tagLst>
</file>

<file path=ppt/tags/tag582.xml><?xml version="1.0" encoding="utf-8"?>
<p:tagLst xmlns:p="http://schemas.openxmlformats.org/presentationml/2006/main">
  <p:tag name="AS_UNIQUEID" val="1717"/>
</p:tagLst>
</file>

<file path=ppt/tags/tag583.xml><?xml version="1.0" encoding="utf-8"?>
<p:tagLst xmlns:p="http://schemas.openxmlformats.org/presentationml/2006/main">
  <p:tag name="AS_UNIQUEID" val="1718"/>
</p:tagLst>
</file>

<file path=ppt/tags/tag584.xml><?xml version="1.0" encoding="utf-8"?>
<p:tagLst xmlns:p="http://schemas.openxmlformats.org/presentationml/2006/main">
  <p:tag name="AS_UNIQUEID" val="1719"/>
</p:tagLst>
</file>

<file path=ppt/tags/tag585.xml><?xml version="1.0" encoding="utf-8"?>
<p:tagLst xmlns:p="http://schemas.openxmlformats.org/presentationml/2006/main">
  <p:tag name="AS_UNIQUEID" val="1720"/>
</p:tagLst>
</file>

<file path=ppt/tags/tag586.xml><?xml version="1.0" encoding="utf-8"?>
<p:tagLst xmlns:p="http://schemas.openxmlformats.org/presentationml/2006/main">
  <p:tag name="AS_UNIQUEID" val="1721"/>
</p:tagLst>
</file>

<file path=ppt/tags/tag587.xml><?xml version="1.0" encoding="utf-8"?>
<p:tagLst xmlns:p="http://schemas.openxmlformats.org/presentationml/2006/main">
  <p:tag name="AS_UNIQUEID" val="1722"/>
</p:tagLst>
</file>

<file path=ppt/tags/tag588.xml><?xml version="1.0" encoding="utf-8"?>
<p:tagLst xmlns:p="http://schemas.openxmlformats.org/presentationml/2006/main">
  <p:tag name="AS_UNIQUEID" val="1723"/>
</p:tagLst>
</file>

<file path=ppt/tags/tag589.xml><?xml version="1.0" encoding="utf-8"?>
<p:tagLst xmlns:p="http://schemas.openxmlformats.org/presentationml/2006/main">
  <p:tag name="AS_UNIQUEID" val="1724"/>
</p:tagLst>
</file>

<file path=ppt/tags/tag59.xml><?xml version="1.0" encoding="utf-8"?>
<p:tagLst xmlns:p="http://schemas.openxmlformats.org/presentationml/2006/main">
  <p:tag name="AS_UNIQUEID" val="1223"/>
</p:tagLst>
</file>

<file path=ppt/tags/tag590.xml><?xml version="1.0" encoding="utf-8"?>
<p:tagLst xmlns:p="http://schemas.openxmlformats.org/presentationml/2006/main">
  <p:tag name="AS_UNIQUEID" val="1725"/>
</p:tagLst>
</file>

<file path=ppt/tags/tag591.xml><?xml version="1.0" encoding="utf-8"?>
<p:tagLst xmlns:p="http://schemas.openxmlformats.org/presentationml/2006/main">
  <p:tag name="AS_UNIQUEID" val="1726"/>
</p:tagLst>
</file>

<file path=ppt/tags/tag592.xml><?xml version="1.0" encoding="utf-8"?>
<p:tagLst xmlns:p="http://schemas.openxmlformats.org/presentationml/2006/main">
  <p:tag name="AS_UNIQUEID" val="1727"/>
</p:tagLst>
</file>

<file path=ppt/tags/tag593.xml><?xml version="1.0" encoding="utf-8"?>
<p:tagLst xmlns:p="http://schemas.openxmlformats.org/presentationml/2006/main">
  <p:tag name="AS_UNIQUEID" val="1728"/>
</p:tagLst>
</file>

<file path=ppt/tags/tag594.xml><?xml version="1.0" encoding="utf-8"?>
<p:tagLst xmlns:p="http://schemas.openxmlformats.org/presentationml/2006/main">
  <p:tag name="AS_UNIQUEID" val="1729"/>
</p:tagLst>
</file>

<file path=ppt/tags/tag595.xml><?xml version="1.0" encoding="utf-8"?>
<p:tagLst xmlns:p="http://schemas.openxmlformats.org/presentationml/2006/main">
  <p:tag name="AS_UNIQUEID" val="1730"/>
</p:tagLst>
</file>

<file path=ppt/tags/tag596.xml><?xml version="1.0" encoding="utf-8"?>
<p:tagLst xmlns:p="http://schemas.openxmlformats.org/presentationml/2006/main">
  <p:tag name="AS_UNIQUEID" val="1731"/>
</p:tagLst>
</file>

<file path=ppt/tags/tag597.xml><?xml version="1.0" encoding="utf-8"?>
<p:tagLst xmlns:p="http://schemas.openxmlformats.org/presentationml/2006/main">
  <p:tag name="AS_UNIQUEID" val="1732"/>
</p:tagLst>
</file>

<file path=ppt/tags/tag598.xml><?xml version="1.0" encoding="utf-8"?>
<p:tagLst xmlns:p="http://schemas.openxmlformats.org/presentationml/2006/main">
  <p:tag name="AS_UNIQUEID" val="1733"/>
</p:tagLst>
</file>

<file path=ppt/tags/tag599.xml><?xml version="1.0" encoding="utf-8"?>
<p:tagLst xmlns:p="http://schemas.openxmlformats.org/presentationml/2006/main">
  <p:tag name="AS_UNIQUEID" val="1734"/>
</p:tagLst>
</file>

<file path=ppt/tags/tag6.xml><?xml version="1.0" encoding="utf-8"?>
<p:tagLst xmlns:p="http://schemas.openxmlformats.org/presentationml/2006/main">
  <p:tag name="AS_UNIQUEID" val="1177"/>
</p:tagLst>
</file>

<file path=ppt/tags/tag60.xml><?xml version="1.0" encoding="utf-8"?>
<p:tagLst xmlns:p="http://schemas.openxmlformats.org/presentationml/2006/main">
  <p:tag name="AS_UNIQUEID" val="1224"/>
</p:tagLst>
</file>

<file path=ppt/tags/tag600.xml><?xml version="1.0" encoding="utf-8"?>
<p:tagLst xmlns:p="http://schemas.openxmlformats.org/presentationml/2006/main">
  <p:tag name="AS_UNIQUEID" val="1735"/>
</p:tagLst>
</file>

<file path=ppt/tags/tag601.xml><?xml version="1.0" encoding="utf-8"?>
<p:tagLst xmlns:p="http://schemas.openxmlformats.org/presentationml/2006/main">
  <p:tag name="AS_UNIQUEID" val="1736"/>
</p:tagLst>
</file>

<file path=ppt/tags/tag602.xml><?xml version="1.0" encoding="utf-8"?>
<p:tagLst xmlns:p="http://schemas.openxmlformats.org/presentationml/2006/main">
  <p:tag name="AS_UNIQUEID" val="1737"/>
</p:tagLst>
</file>

<file path=ppt/tags/tag603.xml><?xml version="1.0" encoding="utf-8"?>
<p:tagLst xmlns:p="http://schemas.openxmlformats.org/presentationml/2006/main">
  <p:tag name="AS_UNIQUEID" val="1738"/>
</p:tagLst>
</file>

<file path=ppt/tags/tag604.xml><?xml version="1.0" encoding="utf-8"?>
<p:tagLst xmlns:p="http://schemas.openxmlformats.org/presentationml/2006/main">
  <p:tag name="AS_UNIQUEID" val="1739"/>
</p:tagLst>
</file>

<file path=ppt/tags/tag605.xml><?xml version="1.0" encoding="utf-8"?>
<p:tagLst xmlns:p="http://schemas.openxmlformats.org/presentationml/2006/main">
  <p:tag name="AS_UNIQUEID" val="1740"/>
</p:tagLst>
</file>

<file path=ppt/tags/tag606.xml><?xml version="1.0" encoding="utf-8"?>
<p:tagLst xmlns:p="http://schemas.openxmlformats.org/presentationml/2006/main">
  <p:tag name="AS_UNIQUEID" val="1741"/>
</p:tagLst>
</file>

<file path=ppt/tags/tag607.xml><?xml version="1.0" encoding="utf-8"?>
<p:tagLst xmlns:p="http://schemas.openxmlformats.org/presentationml/2006/main">
  <p:tag name="AS_UNIQUEID" val="1742"/>
</p:tagLst>
</file>

<file path=ppt/tags/tag608.xml><?xml version="1.0" encoding="utf-8"?>
<p:tagLst xmlns:p="http://schemas.openxmlformats.org/presentationml/2006/main">
  <p:tag name="AS_UNIQUEID" val="1743"/>
</p:tagLst>
</file>

<file path=ppt/tags/tag609.xml><?xml version="1.0" encoding="utf-8"?>
<p:tagLst xmlns:p="http://schemas.openxmlformats.org/presentationml/2006/main">
  <p:tag name="AS_UNIQUEID" val="1744"/>
</p:tagLst>
</file>

<file path=ppt/tags/tag61.xml><?xml version="1.0" encoding="utf-8"?>
<p:tagLst xmlns:p="http://schemas.openxmlformats.org/presentationml/2006/main">
  <p:tag name="AS_UNIQUEID" val="1225"/>
</p:tagLst>
</file>

<file path=ppt/tags/tag610.xml><?xml version="1.0" encoding="utf-8"?>
<p:tagLst xmlns:p="http://schemas.openxmlformats.org/presentationml/2006/main">
  <p:tag name="AS_UNIQUEID" val="1745"/>
</p:tagLst>
</file>

<file path=ppt/tags/tag611.xml><?xml version="1.0" encoding="utf-8"?>
<p:tagLst xmlns:p="http://schemas.openxmlformats.org/presentationml/2006/main">
  <p:tag name="AS_UNIQUEID" val="1746"/>
</p:tagLst>
</file>

<file path=ppt/tags/tag612.xml><?xml version="1.0" encoding="utf-8"?>
<p:tagLst xmlns:p="http://schemas.openxmlformats.org/presentationml/2006/main">
  <p:tag name="AS_UNIQUEID" val="1747"/>
</p:tagLst>
</file>

<file path=ppt/tags/tag613.xml><?xml version="1.0" encoding="utf-8"?>
<p:tagLst xmlns:p="http://schemas.openxmlformats.org/presentationml/2006/main">
  <p:tag name="AS_UNIQUEID" val="1748"/>
</p:tagLst>
</file>

<file path=ppt/tags/tag614.xml><?xml version="1.0" encoding="utf-8"?>
<p:tagLst xmlns:p="http://schemas.openxmlformats.org/presentationml/2006/main">
  <p:tag name="AS_UNIQUEID" val="1749"/>
</p:tagLst>
</file>

<file path=ppt/tags/tag615.xml><?xml version="1.0" encoding="utf-8"?>
<p:tagLst xmlns:p="http://schemas.openxmlformats.org/presentationml/2006/main">
  <p:tag name="AS_UNIQUEID" val="1750"/>
</p:tagLst>
</file>

<file path=ppt/tags/tag616.xml><?xml version="1.0" encoding="utf-8"?>
<p:tagLst xmlns:p="http://schemas.openxmlformats.org/presentationml/2006/main">
  <p:tag name="AS_UNIQUEID" val="1751"/>
</p:tagLst>
</file>

<file path=ppt/tags/tag617.xml><?xml version="1.0" encoding="utf-8"?>
<p:tagLst xmlns:p="http://schemas.openxmlformats.org/presentationml/2006/main">
  <p:tag name="AS_UNIQUEID" val="1752"/>
</p:tagLst>
</file>

<file path=ppt/tags/tag618.xml><?xml version="1.0" encoding="utf-8"?>
<p:tagLst xmlns:p="http://schemas.openxmlformats.org/presentationml/2006/main">
  <p:tag name="AS_UNIQUEID" val="1753"/>
</p:tagLst>
</file>

<file path=ppt/tags/tag619.xml><?xml version="1.0" encoding="utf-8"?>
<p:tagLst xmlns:p="http://schemas.openxmlformats.org/presentationml/2006/main">
  <p:tag name="AS_UNIQUEID" val="1754"/>
</p:tagLst>
</file>

<file path=ppt/tags/tag62.xml><?xml version="1.0" encoding="utf-8"?>
<p:tagLst xmlns:p="http://schemas.openxmlformats.org/presentationml/2006/main">
  <p:tag name="AS_UNIQUEID" val="1226"/>
</p:tagLst>
</file>

<file path=ppt/tags/tag620.xml><?xml version="1.0" encoding="utf-8"?>
<p:tagLst xmlns:p="http://schemas.openxmlformats.org/presentationml/2006/main">
  <p:tag name="AS_UNIQUEID" val="1755"/>
</p:tagLst>
</file>

<file path=ppt/tags/tag621.xml><?xml version="1.0" encoding="utf-8"?>
<p:tagLst xmlns:p="http://schemas.openxmlformats.org/presentationml/2006/main">
  <p:tag name="AS_UNIQUEID" val="1756"/>
</p:tagLst>
</file>

<file path=ppt/tags/tag622.xml><?xml version="1.0" encoding="utf-8"?>
<p:tagLst xmlns:p="http://schemas.openxmlformats.org/presentationml/2006/main">
  <p:tag name="AS_UNIQUEID" val="1757"/>
</p:tagLst>
</file>

<file path=ppt/tags/tag623.xml><?xml version="1.0" encoding="utf-8"?>
<p:tagLst xmlns:p="http://schemas.openxmlformats.org/presentationml/2006/main">
  <p:tag name="AS_UNIQUEID" val="1758"/>
</p:tagLst>
</file>

<file path=ppt/tags/tag624.xml><?xml version="1.0" encoding="utf-8"?>
<p:tagLst xmlns:p="http://schemas.openxmlformats.org/presentationml/2006/main">
  <p:tag name="AS_UNIQUEID" val="1759"/>
</p:tagLst>
</file>

<file path=ppt/tags/tag625.xml><?xml version="1.0" encoding="utf-8"?>
<p:tagLst xmlns:p="http://schemas.openxmlformats.org/presentationml/2006/main">
  <p:tag name="AS_UNIQUEID" val="1760"/>
</p:tagLst>
</file>

<file path=ppt/tags/tag626.xml><?xml version="1.0" encoding="utf-8"?>
<p:tagLst xmlns:p="http://schemas.openxmlformats.org/presentationml/2006/main">
  <p:tag name="AS_UNIQUEID" val="1761"/>
</p:tagLst>
</file>

<file path=ppt/tags/tag627.xml><?xml version="1.0" encoding="utf-8"?>
<p:tagLst xmlns:p="http://schemas.openxmlformats.org/presentationml/2006/main">
  <p:tag name="AS_UNIQUEID" val="1762"/>
</p:tagLst>
</file>

<file path=ppt/tags/tag628.xml><?xml version="1.0" encoding="utf-8"?>
<p:tagLst xmlns:p="http://schemas.openxmlformats.org/presentationml/2006/main">
  <p:tag name="AS_UNIQUEID" val="1763"/>
</p:tagLst>
</file>

<file path=ppt/tags/tag629.xml><?xml version="1.0" encoding="utf-8"?>
<p:tagLst xmlns:p="http://schemas.openxmlformats.org/presentationml/2006/main">
  <p:tag name="AS_UNIQUEID" val="1764"/>
</p:tagLst>
</file>

<file path=ppt/tags/tag63.xml><?xml version="1.0" encoding="utf-8"?>
<p:tagLst xmlns:p="http://schemas.openxmlformats.org/presentationml/2006/main">
  <p:tag name="AS_UNIQUEID" val="1227"/>
</p:tagLst>
</file>

<file path=ppt/tags/tag630.xml><?xml version="1.0" encoding="utf-8"?>
<p:tagLst xmlns:p="http://schemas.openxmlformats.org/presentationml/2006/main">
  <p:tag name="AS_UNIQUEID" val="1765"/>
</p:tagLst>
</file>

<file path=ppt/tags/tag631.xml><?xml version="1.0" encoding="utf-8"?>
<p:tagLst xmlns:p="http://schemas.openxmlformats.org/presentationml/2006/main">
  <p:tag name="AS_UNIQUEID" val="1766"/>
</p:tagLst>
</file>

<file path=ppt/tags/tag632.xml><?xml version="1.0" encoding="utf-8"?>
<p:tagLst xmlns:p="http://schemas.openxmlformats.org/presentationml/2006/main">
  <p:tag name="AS_UNIQUEID" val="1767"/>
</p:tagLst>
</file>

<file path=ppt/tags/tag633.xml><?xml version="1.0" encoding="utf-8"?>
<p:tagLst xmlns:p="http://schemas.openxmlformats.org/presentationml/2006/main">
  <p:tag name="AS_UNIQUEID" val="1768"/>
</p:tagLst>
</file>

<file path=ppt/tags/tag634.xml><?xml version="1.0" encoding="utf-8"?>
<p:tagLst xmlns:p="http://schemas.openxmlformats.org/presentationml/2006/main">
  <p:tag name="AS_UNIQUEID" val="1769"/>
</p:tagLst>
</file>

<file path=ppt/tags/tag635.xml><?xml version="1.0" encoding="utf-8"?>
<p:tagLst xmlns:p="http://schemas.openxmlformats.org/presentationml/2006/main">
  <p:tag name="AS_UNIQUEID" val="1770"/>
</p:tagLst>
</file>

<file path=ppt/tags/tag636.xml><?xml version="1.0" encoding="utf-8"?>
<p:tagLst xmlns:p="http://schemas.openxmlformats.org/presentationml/2006/main">
  <p:tag name="AS_UNIQUEID" val="1771"/>
</p:tagLst>
</file>

<file path=ppt/tags/tag637.xml><?xml version="1.0" encoding="utf-8"?>
<p:tagLst xmlns:p="http://schemas.openxmlformats.org/presentationml/2006/main">
  <p:tag name="AS_UNIQUEID" val="1772"/>
</p:tagLst>
</file>

<file path=ppt/tags/tag638.xml><?xml version="1.0" encoding="utf-8"?>
<p:tagLst xmlns:p="http://schemas.openxmlformats.org/presentationml/2006/main">
  <p:tag name="AS_UNIQUEID" val="1773"/>
</p:tagLst>
</file>

<file path=ppt/tags/tag639.xml><?xml version="1.0" encoding="utf-8"?>
<p:tagLst xmlns:p="http://schemas.openxmlformats.org/presentationml/2006/main">
  <p:tag name="AS_UNIQUEID" val="1774"/>
</p:tagLst>
</file>

<file path=ppt/tags/tag64.xml><?xml version="1.0" encoding="utf-8"?>
<p:tagLst xmlns:p="http://schemas.openxmlformats.org/presentationml/2006/main">
  <p:tag name="AS_UNIQUEID" val="1228"/>
</p:tagLst>
</file>

<file path=ppt/tags/tag640.xml><?xml version="1.0" encoding="utf-8"?>
<p:tagLst xmlns:p="http://schemas.openxmlformats.org/presentationml/2006/main">
  <p:tag name="AS_UNIQUEID" val="1775"/>
</p:tagLst>
</file>

<file path=ppt/tags/tag641.xml><?xml version="1.0" encoding="utf-8"?>
<p:tagLst xmlns:p="http://schemas.openxmlformats.org/presentationml/2006/main">
  <p:tag name="AS_UNIQUEID" val="1776"/>
</p:tagLst>
</file>

<file path=ppt/tags/tag642.xml><?xml version="1.0" encoding="utf-8"?>
<p:tagLst xmlns:p="http://schemas.openxmlformats.org/presentationml/2006/main">
  <p:tag name="AS_UNIQUEID" val="1777"/>
</p:tagLst>
</file>

<file path=ppt/tags/tag643.xml><?xml version="1.0" encoding="utf-8"?>
<p:tagLst xmlns:p="http://schemas.openxmlformats.org/presentationml/2006/main">
  <p:tag name="AS_UNIQUEID" val="1778"/>
</p:tagLst>
</file>

<file path=ppt/tags/tag644.xml><?xml version="1.0" encoding="utf-8"?>
<p:tagLst xmlns:p="http://schemas.openxmlformats.org/presentationml/2006/main">
  <p:tag name="AS_UNIQUEID" val="1779"/>
</p:tagLst>
</file>

<file path=ppt/tags/tag645.xml><?xml version="1.0" encoding="utf-8"?>
<p:tagLst xmlns:p="http://schemas.openxmlformats.org/presentationml/2006/main">
  <p:tag name="AS_UNIQUEID" val="1780"/>
</p:tagLst>
</file>

<file path=ppt/tags/tag646.xml><?xml version="1.0" encoding="utf-8"?>
<p:tagLst xmlns:p="http://schemas.openxmlformats.org/presentationml/2006/main">
  <p:tag name="AS_UNIQUEID" val="1781"/>
</p:tagLst>
</file>

<file path=ppt/tags/tag647.xml><?xml version="1.0" encoding="utf-8"?>
<p:tagLst xmlns:p="http://schemas.openxmlformats.org/presentationml/2006/main">
  <p:tag name="AS_UNIQUEID" val="1782"/>
</p:tagLst>
</file>

<file path=ppt/tags/tag648.xml><?xml version="1.0" encoding="utf-8"?>
<p:tagLst xmlns:p="http://schemas.openxmlformats.org/presentationml/2006/main">
  <p:tag name="AS_UNIQUEID" val="1783"/>
</p:tagLst>
</file>

<file path=ppt/tags/tag649.xml><?xml version="1.0" encoding="utf-8"?>
<p:tagLst xmlns:p="http://schemas.openxmlformats.org/presentationml/2006/main">
  <p:tag name="AS_UNIQUEID" val="1784"/>
</p:tagLst>
</file>

<file path=ppt/tags/tag65.xml><?xml version="1.0" encoding="utf-8"?>
<p:tagLst xmlns:p="http://schemas.openxmlformats.org/presentationml/2006/main">
  <p:tag name="AS_UNIQUEID" val="1229"/>
</p:tagLst>
</file>

<file path=ppt/tags/tag650.xml><?xml version="1.0" encoding="utf-8"?>
<p:tagLst xmlns:p="http://schemas.openxmlformats.org/presentationml/2006/main">
  <p:tag name="AS_UNIQUEID" val="1785"/>
</p:tagLst>
</file>

<file path=ppt/tags/tag651.xml><?xml version="1.0" encoding="utf-8"?>
<p:tagLst xmlns:p="http://schemas.openxmlformats.org/presentationml/2006/main">
  <p:tag name="AS_UNIQUEID" val="1786"/>
</p:tagLst>
</file>

<file path=ppt/tags/tag652.xml><?xml version="1.0" encoding="utf-8"?>
<p:tagLst xmlns:p="http://schemas.openxmlformats.org/presentationml/2006/main">
  <p:tag name="AS_UNIQUEID" val="1787"/>
</p:tagLst>
</file>

<file path=ppt/tags/tag653.xml><?xml version="1.0" encoding="utf-8"?>
<p:tagLst xmlns:p="http://schemas.openxmlformats.org/presentationml/2006/main">
  <p:tag name="AS_UNIQUEID" val="1788"/>
</p:tagLst>
</file>

<file path=ppt/tags/tag654.xml><?xml version="1.0" encoding="utf-8"?>
<p:tagLst xmlns:p="http://schemas.openxmlformats.org/presentationml/2006/main">
  <p:tag name="AS_UNIQUEID" val="1789"/>
</p:tagLst>
</file>

<file path=ppt/tags/tag655.xml><?xml version="1.0" encoding="utf-8"?>
<p:tagLst xmlns:p="http://schemas.openxmlformats.org/presentationml/2006/main">
  <p:tag name="AS_UNIQUEID" val="1790"/>
</p:tagLst>
</file>

<file path=ppt/tags/tag656.xml><?xml version="1.0" encoding="utf-8"?>
<p:tagLst xmlns:p="http://schemas.openxmlformats.org/presentationml/2006/main">
  <p:tag name="AS_UNIQUEID" val="1791"/>
</p:tagLst>
</file>

<file path=ppt/tags/tag657.xml><?xml version="1.0" encoding="utf-8"?>
<p:tagLst xmlns:p="http://schemas.openxmlformats.org/presentationml/2006/main">
  <p:tag name="AS_UNIQUEID" val="1792"/>
</p:tagLst>
</file>

<file path=ppt/tags/tag658.xml><?xml version="1.0" encoding="utf-8"?>
<p:tagLst xmlns:p="http://schemas.openxmlformats.org/presentationml/2006/main">
  <p:tag name="AS_UNIQUEID" val="1793"/>
</p:tagLst>
</file>

<file path=ppt/tags/tag659.xml><?xml version="1.0" encoding="utf-8"?>
<p:tagLst xmlns:p="http://schemas.openxmlformats.org/presentationml/2006/main">
  <p:tag name="AS_UNIQUEID" val="1794"/>
</p:tagLst>
</file>

<file path=ppt/tags/tag66.xml><?xml version="1.0" encoding="utf-8"?>
<p:tagLst xmlns:p="http://schemas.openxmlformats.org/presentationml/2006/main">
  <p:tag name="AS_UNIQUEID" val="1230"/>
</p:tagLst>
</file>

<file path=ppt/tags/tag660.xml><?xml version="1.0" encoding="utf-8"?>
<p:tagLst xmlns:p="http://schemas.openxmlformats.org/presentationml/2006/main">
  <p:tag name="AS_UNIQUEID" val="1795"/>
</p:tagLst>
</file>

<file path=ppt/tags/tag661.xml><?xml version="1.0" encoding="utf-8"?>
<p:tagLst xmlns:p="http://schemas.openxmlformats.org/presentationml/2006/main">
  <p:tag name="AS_UNIQUEID" val="1796"/>
</p:tagLst>
</file>

<file path=ppt/tags/tag662.xml><?xml version="1.0" encoding="utf-8"?>
<p:tagLst xmlns:p="http://schemas.openxmlformats.org/presentationml/2006/main">
  <p:tag name="AS_UNIQUEID" val="1797"/>
</p:tagLst>
</file>

<file path=ppt/tags/tag663.xml><?xml version="1.0" encoding="utf-8"?>
<p:tagLst xmlns:p="http://schemas.openxmlformats.org/presentationml/2006/main">
  <p:tag name="AS_UNIQUEID" val="1798"/>
</p:tagLst>
</file>

<file path=ppt/tags/tag664.xml><?xml version="1.0" encoding="utf-8"?>
<p:tagLst xmlns:p="http://schemas.openxmlformats.org/presentationml/2006/main">
  <p:tag name="AS_UNIQUEID" val="1799"/>
</p:tagLst>
</file>

<file path=ppt/tags/tag665.xml><?xml version="1.0" encoding="utf-8"?>
<p:tagLst xmlns:p="http://schemas.openxmlformats.org/presentationml/2006/main">
  <p:tag name="AS_UNIQUEID" val="1800"/>
</p:tagLst>
</file>

<file path=ppt/tags/tag666.xml><?xml version="1.0" encoding="utf-8"?>
<p:tagLst xmlns:p="http://schemas.openxmlformats.org/presentationml/2006/main">
  <p:tag name="AS_UNIQUEID" val="1801"/>
</p:tagLst>
</file>

<file path=ppt/tags/tag667.xml><?xml version="1.0" encoding="utf-8"?>
<p:tagLst xmlns:p="http://schemas.openxmlformats.org/presentationml/2006/main">
  <p:tag name="AS_UNIQUEID" val="1802"/>
</p:tagLst>
</file>

<file path=ppt/tags/tag668.xml><?xml version="1.0" encoding="utf-8"?>
<p:tagLst xmlns:p="http://schemas.openxmlformats.org/presentationml/2006/main">
  <p:tag name="AS_UNIQUEID" val="1803"/>
</p:tagLst>
</file>

<file path=ppt/tags/tag669.xml><?xml version="1.0" encoding="utf-8"?>
<p:tagLst xmlns:p="http://schemas.openxmlformats.org/presentationml/2006/main">
  <p:tag name="AS_UNIQUEID" val="1804"/>
</p:tagLst>
</file>

<file path=ppt/tags/tag67.xml><?xml version="1.0" encoding="utf-8"?>
<p:tagLst xmlns:p="http://schemas.openxmlformats.org/presentationml/2006/main">
  <p:tag name="AS_UNIQUEID" val="1231"/>
</p:tagLst>
</file>

<file path=ppt/tags/tag670.xml><?xml version="1.0" encoding="utf-8"?>
<p:tagLst xmlns:p="http://schemas.openxmlformats.org/presentationml/2006/main">
  <p:tag name="AS_UNIQUEID" val="1805"/>
</p:tagLst>
</file>

<file path=ppt/tags/tag671.xml><?xml version="1.0" encoding="utf-8"?>
<p:tagLst xmlns:p="http://schemas.openxmlformats.org/presentationml/2006/main">
  <p:tag name="AS_UNIQUEID" val="1806"/>
</p:tagLst>
</file>

<file path=ppt/tags/tag672.xml><?xml version="1.0" encoding="utf-8"?>
<p:tagLst xmlns:p="http://schemas.openxmlformats.org/presentationml/2006/main">
  <p:tag name="AS_UNIQUEID" val="1807"/>
</p:tagLst>
</file>

<file path=ppt/tags/tag673.xml><?xml version="1.0" encoding="utf-8"?>
<p:tagLst xmlns:p="http://schemas.openxmlformats.org/presentationml/2006/main">
  <p:tag name="AS_UNIQUEID" val="1808"/>
</p:tagLst>
</file>

<file path=ppt/tags/tag674.xml><?xml version="1.0" encoding="utf-8"?>
<p:tagLst xmlns:p="http://schemas.openxmlformats.org/presentationml/2006/main">
  <p:tag name="AS_UNIQUEID" val="1809"/>
</p:tagLst>
</file>

<file path=ppt/tags/tag675.xml><?xml version="1.0" encoding="utf-8"?>
<p:tagLst xmlns:p="http://schemas.openxmlformats.org/presentationml/2006/main">
  <p:tag name="AS_UNIQUEID" val="1810"/>
</p:tagLst>
</file>

<file path=ppt/tags/tag676.xml><?xml version="1.0" encoding="utf-8"?>
<p:tagLst xmlns:p="http://schemas.openxmlformats.org/presentationml/2006/main">
  <p:tag name="AS_UNIQUEID" val="1811"/>
</p:tagLst>
</file>

<file path=ppt/tags/tag677.xml><?xml version="1.0" encoding="utf-8"?>
<p:tagLst xmlns:p="http://schemas.openxmlformats.org/presentationml/2006/main">
  <p:tag name="AS_UNIQUEID" val="1812"/>
</p:tagLst>
</file>

<file path=ppt/tags/tag678.xml><?xml version="1.0" encoding="utf-8"?>
<p:tagLst xmlns:p="http://schemas.openxmlformats.org/presentationml/2006/main">
  <p:tag name="AS_UNIQUEID" val="1813"/>
</p:tagLst>
</file>

<file path=ppt/tags/tag679.xml><?xml version="1.0" encoding="utf-8"?>
<p:tagLst xmlns:p="http://schemas.openxmlformats.org/presentationml/2006/main">
  <p:tag name="AS_UNIQUEID" val="1814"/>
</p:tagLst>
</file>

<file path=ppt/tags/tag68.xml><?xml version="1.0" encoding="utf-8"?>
<p:tagLst xmlns:p="http://schemas.openxmlformats.org/presentationml/2006/main">
  <p:tag name="AS_UNIQUEID" val="1232"/>
</p:tagLst>
</file>

<file path=ppt/tags/tag680.xml><?xml version="1.0" encoding="utf-8"?>
<p:tagLst xmlns:p="http://schemas.openxmlformats.org/presentationml/2006/main">
  <p:tag name="AS_UNIQUEID" val="1815"/>
</p:tagLst>
</file>

<file path=ppt/tags/tag681.xml><?xml version="1.0" encoding="utf-8"?>
<p:tagLst xmlns:p="http://schemas.openxmlformats.org/presentationml/2006/main">
  <p:tag name="AS_UNIQUEID" val="1816"/>
</p:tagLst>
</file>

<file path=ppt/tags/tag682.xml><?xml version="1.0" encoding="utf-8"?>
<p:tagLst xmlns:p="http://schemas.openxmlformats.org/presentationml/2006/main">
  <p:tag name="AS_UNIQUEID" val="1817"/>
</p:tagLst>
</file>

<file path=ppt/tags/tag683.xml><?xml version="1.0" encoding="utf-8"?>
<p:tagLst xmlns:p="http://schemas.openxmlformats.org/presentationml/2006/main">
  <p:tag name="AS_UNIQUEID" val="1818"/>
</p:tagLst>
</file>

<file path=ppt/tags/tag684.xml><?xml version="1.0" encoding="utf-8"?>
<p:tagLst xmlns:p="http://schemas.openxmlformats.org/presentationml/2006/main">
  <p:tag name="AS_UNIQUEID" val="1819"/>
</p:tagLst>
</file>

<file path=ppt/tags/tag685.xml><?xml version="1.0" encoding="utf-8"?>
<p:tagLst xmlns:p="http://schemas.openxmlformats.org/presentationml/2006/main">
  <p:tag name="AS_UNIQUEID" val="1820"/>
</p:tagLst>
</file>

<file path=ppt/tags/tag686.xml><?xml version="1.0" encoding="utf-8"?>
<p:tagLst xmlns:p="http://schemas.openxmlformats.org/presentationml/2006/main">
  <p:tag name="AS_UNIQUEID" val="1821"/>
</p:tagLst>
</file>

<file path=ppt/tags/tag687.xml><?xml version="1.0" encoding="utf-8"?>
<p:tagLst xmlns:p="http://schemas.openxmlformats.org/presentationml/2006/main">
  <p:tag name="AS_UNIQUEID" val="1822"/>
</p:tagLst>
</file>

<file path=ppt/tags/tag688.xml><?xml version="1.0" encoding="utf-8"?>
<p:tagLst xmlns:p="http://schemas.openxmlformats.org/presentationml/2006/main">
  <p:tag name="AS_UNIQUEID" val="1823"/>
</p:tagLst>
</file>

<file path=ppt/tags/tag689.xml><?xml version="1.0" encoding="utf-8"?>
<p:tagLst xmlns:p="http://schemas.openxmlformats.org/presentationml/2006/main">
  <p:tag name="AS_UNIQUEID" val="1824"/>
</p:tagLst>
</file>

<file path=ppt/tags/tag69.xml><?xml version="1.0" encoding="utf-8"?>
<p:tagLst xmlns:p="http://schemas.openxmlformats.org/presentationml/2006/main">
  <p:tag name="AS_UNIQUEID" val="1233"/>
</p:tagLst>
</file>

<file path=ppt/tags/tag690.xml><?xml version="1.0" encoding="utf-8"?>
<p:tagLst xmlns:p="http://schemas.openxmlformats.org/presentationml/2006/main">
  <p:tag name="AS_UNIQUEID" val="1825"/>
</p:tagLst>
</file>

<file path=ppt/tags/tag691.xml><?xml version="1.0" encoding="utf-8"?>
<p:tagLst xmlns:p="http://schemas.openxmlformats.org/presentationml/2006/main">
  <p:tag name="AS_UNIQUEID" val="1826"/>
</p:tagLst>
</file>

<file path=ppt/tags/tag692.xml><?xml version="1.0" encoding="utf-8"?>
<p:tagLst xmlns:p="http://schemas.openxmlformats.org/presentationml/2006/main">
  <p:tag name="AS_UNIQUEID" val="1827"/>
</p:tagLst>
</file>

<file path=ppt/tags/tag693.xml><?xml version="1.0" encoding="utf-8"?>
<p:tagLst xmlns:p="http://schemas.openxmlformats.org/presentationml/2006/main">
  <p:tag name="AS_UNIQUEID" val="1828"/>
</p:tagLst>
</file>

<file path=ppt/tags/tag694.xml><?xml version="1.0" encoding="utf-8"?>
<p:tagLst xmlns:p="http://schemas.openxmlformats.org/presentationml/2006/main">
  <p:tag name="AS_UNIQUEID" val="1829"/>
</p:tagLst>
</file>

<file path=ppt/tags/tag695.xml><?xml version="1.0" encoding="utf-8"?>
<p:tagLst xmlns:p="http://schemas.openxmlformats.org/presentationml/2006/main">
  <p:tag name="AS_UNIQUEID" val="1830"/>
</p:tagLst>
</file>

<file path=ppt/tags/tag696.xml><?xml version="1.0" encoding="utf-8"?>
<p:tagLst xmlns:p="http://schemas.openxmlformats.org/presentationml/2006/main">
  <p:tag name="AS_UNIQUEID" val="1831"/>
</p:tagLst>
</file>

<file path=ppt/tags/tag697.xml><?xml version="1.0" encoding="utf-8"?>
<p:tagLst xmlns:p="http://schemas.openxmlformats.org/presentationml/2006/main">
  <p:tag name="AS_UNIQUEID" val="1832"/>
</p:tagLst>
</file>

<file path=ppt/tags/tag698.xml><?xml version="1.0" encoding="utf-8"?>
<p:tagLst xmlns:p="http://schemas.openxmlformats.org/presentationml/2006/main">
  <p:tag name="AS_UNIQUEID" val="1833"/>
</p:tagLst>
</file>

<file path=ppt/tags/tag699.xml><?xml version="1.0" encoding="utf-8"?>
<p:tagLst xmlns:p="http://schemas.openxmlformats.org/presentationml/2006/main">
  <p:tag name="AS_UNIQUEID" val="1834"/>
</p:tagLst>
</file>

<file path=ppt/tags/tag7.xml><?xml version="1.0" encoding="utf-8"?>
<p:tagLst xmlns:p="http://schemas.openxmlformats.org/presentationml/2006/main">
  <p:tag name="AS_UNIQUEID" val="1178"/>
</p:tagLst>
</file>

<file path=ppt/tags/tag70.xml><?xml version="1.0" encoding="utf-8"?>
<p:tagLst xmlns:p="http://schemas.openxmlformats.org/presentationml/2006/main">
  <p:tag name="AS_UNIQUEID" val="1234"/>
</p:tagLst>
</file>

<file path=ppt/tags/tag700.xml><?xml version="1.0" encoding="utf-8"?>
<p:tagLst xmlns:p="http://schemas.openxmlformats.org/presentationml/2006/main">
  <p:tag name="AS_UNIQUEID" val="1835"/>
</p:tagLst>
</file>

<file path=ppt/tags/tag701.xml><?xml version="1.0" encoding="utf-8"?>
<p:tagLst xmlns:p="http://schemas.openxmlformats.org/presentationml/2006/main">
  <p:tag name="AS_UNIQUEID" val="1836"/>
</p:tagLst>
</file>

<file path=ppt/tags/tag702.xml><?xml version="1.0" encoding="utf-8"?>
<p:tagLst xmlns:p="http://schemas.openxmlformats.org/presentationml/2006/main">
  <p:tag name="AS_UNIQUEID" val="1837"/>
</p:tagLst>
</file>

<file path=ppt/tags/tag703.xml><?xml version="1.0" encoding="utf-8"?>
<p:tagLst xmlns:p="http://schemas.openxmlformats.org/presentationml/2006/main">
  <p:tag name="AS_UNIQUEID" val="1838"/>
</p:tagLst>
</file>

<file path=ppt/tags/tag704.xml><?xml version="1.0" encoding="utf-8"?>
<p:tagLst xmlns:p="http://schemas.openxmlformats.org/presentationml/2006/main">
  <p:tag name="AS_UNIQUEID" val="1839"/>
</p:tagLst>
</file>

<file path=ppt/tags/tag705.xml><?xml version="1.0" encoding="utf-8"?>
<p:tagLst xmlns:p="http://schemas.openxmlformats.org/presentationml/2006/main">
  <p:tag name="AS_UNIQUEID" val="1840"/>
</p:tagLst>
</file>

<file path=ppt/tags/tag706.xml><?xml version="1.0" encoding="utf-8"?>
<p:tagLst xmlns:p="http://schemas.openxmlformats.org/presentationml/2006/main">
  <p:tag name="AS_UNIQUEID" val="1841"/>
</p:tagLst>
</file>

<file path=ppt/tags/tag707.xml><?xml version="1.0" encoding="utf-8"?>
<p:tagLst xmlns:p="http://schemas.openxmlformats.org/presentationml/2006/main">
  <p:tag name="AS_UNIQUEID" val="1842"/>
</p:tagLst>
</file>

<file path=ppt/tags/tag708.xml><?xml version="1.0" encoding="utf-8"?>
<p:tagLst xmlns:p="http://schemas.openxmlformats.org/presentationml/2006/main">
  <p:tag name="AS_UNIQUEID" val="1843"/>
</p:tagLst>
</file>

<file path=ppt/tags/tag709.xml><?xml version="1.0" encoding="utf-8"?>
<p:tagLst xmlns:p="http://schemas.openxmlformats.org/presentationml/2006/main">
  <p:tag name="AS_UNIQUEID" val="1844"/>
</p:tagLst>
</file>

<file path=ppt/tags/tag71.xml><?xml version="1.0" encoding="utf-8"?>
<p:tagLst xmlns:p="http://schemas.openxmlformats.org/presentationml/2006/main">
  <p:tag name="AS_UNIQUEID" val="1235"/>
</p:tagLst>
</file>

<file path=ppt/tags/tag710.xml><?xml version="1.0" encoding="utf-8"?>
<p:tagLst xmlns:p="http://schemas.openxmlformats.org/presentationml/2006/main">
  <p:tag name="AS_UNIQUEID" val="1845"/>
</p:tagLst>
</file>

<file path=ppt/tags/tag711.xml><?xml version="1.0" encoding="utf-8"?>
<p:tagLst xmlns:p="http://schemas.openxmlformats.org/presentationml/2006/main">
  <p:tag name="AS_UNIQUEID" val="1846"/>
</p:tagLst>
</file>

<file path=ppt/tags/tag712.xml><?xml version="1.0" encoding="utf-8"?>
<p:tagLst xmlns:p="http://schemas.openxmlformats.org/presentationml/2006/main">
  <p:tag name="AS_UNIQUEID" val="1847"/>
</p:tagLst>
</file>

<file path=ppt/tags/tag713.xml><?xml version="1.0" encoding="utf-8"?>
<p:tagLst xmlns:p="http://schemas.openxmlformats.org/presentationml/2006/main">
  <p:tag name="AS_UNIQUEID" val="1848"/>
</p:tagLst>
</file>

<file path=ppt/tags/tag714.xml><?xml version="1.0" encoding="utf-8"?>
<p:tagLst xmlns:p="http://schemas.openxmlformats.org/presentationml/2006/main">
  <p:tag name="AS_UNIQUEID" val="1849"/>
</p:tagLst>
</file>

<file path=ppt/tags/tag715.xml><?xml version="1.0" encoding="utf-8"?>
<p:tagLst xmlns:p="http://schemas.openxmlformats.org/presentationml/2006/main">
  <p:tag name="AS_UNIQUEID" val="1850"/>
</p:tagLst>
</file>

<file path=ppt/tags/tag716.xml><?xml version="1.0" encoding="utf-8"?>
<p:tagLst xmlns:p="http://schemas.openxmlformats.org/presentationml/2006/main">
  <p:tag name="AS_UNIQUEID" val="1851"/>
</p:tagLst>
</file>

<file path=ppt/tags/tag717.xml><?xml version="1.0" encoding="utf-8"?>
<p:tagLst xmlns:p="http://schemas.openxmlformats.org/presentationml/2006/main">
  <p:tag name="AS_UNIQUEID" val="1852"/>
</p:tagLst>
</file>

<file path=ppt/tags/tag718.xml><?xml version="1.0" encoding="utf-8"?>
<p:tagLst xmlns:p="http://schemas.openxmlformats.org/presentationml/2006/main">
  <p:tag name="AS_UNIQUEID" val="1853"/>
</p:tagLst>
</file>

<file path=ppt/tags/tag719.xml><?xml version="1.0" encoding="utf-8"?>
<p:tagLst xmlns:p="http://schemas.openxmlformats.org/presentationml/2006/main">
  <p:tag name="AS_UNIQUEID" val="1854"/>
</p:tagLst>
</file>

<file path=ppt/tags/tag72.xml><?xml version="1.0" encoding="utf-8"?>
<p:tagLst xmlns:p="http://schemas.openxmlformats.org/presentationml/2006/main">
  <p:tag name="AS_UNIQUEID" val="1236"/>
</p:tagLst>
</file>

<file path=ppt/tags/tag720.xml><?xml version="1.0" encoding="utf-8"?>
<p:tagLst xmlns:p="http://schemas.openxmlformats.org/presentationml/2006/main">
  <p:tag name="AS_UNIQUEID" val="1855"/>
</p:tagLst>
</file>

<file path=ppt/tags/tag721.xml><?xml version="1.0" encoding="utf-8"?>
<p:tagLst xmlns:p="http://schemas.openxmlformats.org/presentationml/2006/main">
  <p:tag name="AS_UNIQUEID" val="1856"/>
</p:tagLst>
</file>

<file path=ppt/tags/tag722.xml><?xml version="1.0" encoding="utf-8"?>
<p:tagLst xmlns:p="http://schemas.openxmlformats.org/presentationml/2006/main">
  <p:tag name="AS_UNIQUEID" val="1857"/>
</p:tagLst>
</file>

<file path=ppt/tags/tag723.xml><?xml version="1.0" encoding="utf-8"?>
<p:tagLst xmlns:p="http://schemas.openxmlformats.org/presentationml/2006/main">
  <p:tag name="AS_UNIQUEID" val="1858"/>
</p:tagLst>
</file>

<file path=ppt/tags/tag724.xml><?xml version="1.0" encoding="utf-8"?>
<p:tagLst xmlns:p="http://schemas.openxmlformats.org/presentationml/2006/main">
  <p:tag name="AS_UNIQUEID" val="1859"/>
</p:tagLst>
</file>

<file path=ppt/tags/tag725.xml><?xml version="1.0" encoding="utf-8"?>
<p:tagLst xmlns:p="http://schemas.openxmlformats.org/presentationml/2006/main">
  <p:tag name="AS_UNIQUEID" val="1860"/>
</p:tagLst>
</file>

<file path=ppt/tags/tag726.xml><?xml version="1.0" encoding="utf-8"?>
<p:tagLst xmlns:p="http://schemas.openxmlformats.org/presentationml/2006/main">
  <p:tag name="AS_UNIQUEID" val="1861"/>
</p:tagLst>
</file>

<file path=ppt/tags/tag727.xml><?xml version="1.0" encoding="utf-8"?>
<p:tagLst xmlns:p="http://schemas.openxmlformats.org/presentationml/2006/main">
  <p:tag name="AS_UNIQUEID" val="1862"/>
</p:tagLst>
</file>

<file path=ppt/tags/tag728.xml><?xml version="1.0" encoding="utf-8"?>
<p:tagLst xmlns:p="http://schemas.openxmlformats.org/presentationml/2006/main">
  <p:tag name="AS_UNIQUEID" val="1863"/>
</p:tagLst>
</file>

<file path=ppt/tags/tag729.xml><?xml version="1.0" encoding="utf-8"?>
<p:tagLst xmlns:p="http://schemas.openxmlformats.org/presentationml/2006/main">
  <p:tag name="AS_UNIQUEID" val="1864"/>
</p:tagLst>
</file>

<file path=ppt/tags/tag73.xml><?xml version="1.0" encoding="utf-8"?>
<p:tagLst xmlns:p="http://schemas.openxmlformats.org/presentationml/2006/main">
  <p:tag name="AS_UNIQUEID" val="1237"/>
</p:tagLst>
</file>

<file path=ppt/tags/tag730.xml><?xml version="1.0" encoding="utf-8"?>
<p:tagLst xmlns:p="http://schemas.openxmlformats.org/presentationml/2006/main">
  <p:tag name="AS_UNIQUEID" val="1865"/>
</p:tagLst>
</file>

<file path=ppt/tags/tag731.xml><?xml version="1.0" encoding="utf-8"?>
<p:tagLst xmlns:p="http://schemas.openxmlformats.org/presentationml/2006/main">
  <p:tag name="AS_OS" val="Unix 3.10 unknown"/>
  <p:tag name="AS_RELEASE_DATE" val="2020.11.30"/>
  <p:tag name="AS_TITLE" val="Aspose.Slides for Java"/>
  <p:tag name="AS_VERSION" val="20.11"/>
  <p:tag name="ISLIDE.GUIDESSETTING" val="{&quot;Id&quot;:&quot;e6d6f7bf-8b31-448e-b58b-ba824e229c40&quot;,&quot;Name&quot;:&quot;自定义&quot;,&quot;Kind&quot;:&quot;Custom&quot;,&quot;OldGuidesSetting&quot;:{&quot;HeaderHeight&quot;:0.0,&quot;FooterHeight&quot;:0.0,&quot;SideMargin&quot;:4.0,&quot;TopMargin&quot;:6.0,&quot;BottomMargin&quot;:8.0,&quot;IntervalMargin&quot;:0.0}}"/>
  <p:tag name="ISPRING_PRESENTATION_TITLE" val="卡通手绘课件PPT"/>
</p:tagLst>
</file>

<file path=ppt/tags/tag74.xml><?xml version="1.0" encoding="utf-8"?>
<p:tagLst xmlns:p="http://schemas.openxmlformats.org/presentationml/2006/main">
  <p:tag name="AS_UNIQUEID" val="1238"/>
</p:tagLst>
</file>

<file path=ppt/tags/tag75.xml><?xml version="1.0" encoding="utf-8"?>
<p:tagLst xmlns:p="http://schemas.openxmlformats.org/presentationml/2006/main">
  <p:tag name="AS_UNIQUEID" val="1239"/>
</p:tagLst>
</file>

<file path=ppt/tags/tag76.xml><?xml version="1.0" encoding="utf-8"?>
<p:tagLst xmlns:p="http://schemas.openxmlformats.org/presentationml/2006/main">
  <p:tag name="AS_UNIQUEID" val="1240"/>
</p:tagLst>
</file>

<file path=ppt/tags/tag77.xml><?xml version="1.0" encoding="utf-8"?>
<p:tagLst xmlns:p="http://schemas.openxmlformats.org/presentationml/2006/main">
  <p:tag name="AS_UNIQUEID" val="1241"/>
</p:tagLst>
</file>

<file path=ppt/tags/tag78.xml><?xml version="1.0" encoding="utf-8"?>
<p:tagLst xmlns:p="http://schemas.openxmlformats.org/presentationml/2006/main">
  <p:tag name="AS_UNIQUEID" val="1242"/>
</p:tagLst>
</file>

<file path=ppt/tags/tag79.xml><?xml version="1.0" encoding="utf-8"?>
<p:tagLst xmlns:p="http://schemas.openxmlformats.org/presentationml/2006/main">
  <p:tag name="AS_UNIQUEID" val="1243"/>
</p:tagLst>
</file>

<file path=ppt/tags/tag8.xml><?xml version="1.0" encoding="utf-8"?>
<p:tagLst xmlns:p="http://schemas.openxmlformats.org/presentationml/2006/main">
  <p:tag name="AS_UNIQUEID" val="1179"/>
</p:tagLst>
</file>

<file path=ppt/tags/tag80.xml><?xml version="1.0" encoding="utf-8"?>
<p:tagLst xmlns:p="http://schemas.openxmlformats.org/presentationml/2006/main">
  <p:tag name="AS_UNIQUEID" val="1244"/>
</p:tagLst>
</file>

<file path=ppt/tags/tag81.xml><?xml version="1.0" encoding="utf-8"?>
<p:tagLst xmlns:p="http://schemas.openxmlformats.org/presentationml/2006/main">
  <p:tag name="AS_UNIQUEID" val="1245"/>
</p:tagLst>
</file>

<file path=ppt/tags/tag82.xml><?xml version="1.0" encoding="utf-8"?>
<p:tagLst xmlns:p="http://schemas.openxmlformats.org/presentationml/2006/main">
  <p:tag name="AS_UNIQUEID" val="1246"/>
</p:tagLst>
</file>

<file path=ppt/tags/tag83.xml><?xml version="1.0" encoding="utf-8"?>
<p:tagLst xmlns:p="http://schemas.openxmlformats.org/presentationml/2006/main">
  <p:tag name="AS_UNIQUEID" val="1247"/>
</p:tagLst>
</file>

<file path=ppt/tags/tag84.xml><?xml version="1.0" encoding="utf-8"?>
<p:tagLst xmlns:p="http://schemas.openxmlformats.org/presentationml/2006/main">
  <p:tag name="AS_UNIQUEID" val="1248"/>
</p:tagLst>
</file>

<file path=ppt/tags/tag85.xml><?xml version="1.0" encoding="utf-8"?>
<p:tagLst xmlns:p="http://schemas.openxmlformats.org/presentationml/2006/main">
  <p:tag name="AS_UNIQUEID" val="1249"/>
</p:tagLst>
</file>

<file path=ppt/tags/tag86.xml><?xml version="1.0" encoding="utf-8"?>
<p:tagLst xmlns:p="http://schemas.openxmlformats.org/presentationml/2006/main">
  <p:tag name="AS_UNIQUEID" val="1250"/>
</p:tagLst>
</file>

<file path=ppt/tags/tag87.xml><?xml version="1.0" encoding="utf-8"?>
<p:tagLst xmlns:p="http://schemas.openxmlformats.org/presentationml/2006/main">
  <p:tag name="AS_UNIQUEID" val="1251"/>
  <p:tag name="KSO_WM_UNIT_TABLE_BEAUTIFY" val="smartTable{255ed8e7-23bf-41a5-a6dc-d9de6fa89671}"/>
</p:tagLst>
</file>

<file path=ppt/tags/tag88.xml><?xml version="1.0" encoding="utf-8"?>
<p:tagLst xmlns:p="http://schemas.openxmlformats.org/presentationml/2006/main">
  <p:tag name="AS_UNIQUEID" val="1252"/>
</p:tagLst>
</file>

<file path=ppt/tags/tag89.xml><?xml version="1.0" encoding="utf-8"?>
<p:tagLst xmlns:p="http://schemas.openxmlformats.org/presentationml/2006/main">
  <p:tag name="AS_UNIQUEID" val="1253"/>
</p:tagLst>
</file>

<file path=ppt/tags/tag9.xml><?xml version="1.0" encoding="utf-8"?>
<p:tagLst xmlns:p="http://schemas.openxmlformats.org/presentationml/2006/main">
  <p:tag name="AS_UNIQUEID" val="1180"/>
</p:tagLst>
</file>

<file path=ppt/tags/tag90.xml><?xml version="1.0" encoding="utf-8"?>
<p:tagLst xmlns:p="http://schemas.openxmlformats.org/presentationml/2006/main">
  <p:tag name="AS_UNIQUEID" val="1254"/>
</p:tagLst>
</file>

<file path=ppt/tags/tag91.xml><?xml version="1.0" encoding="utf-8"?>
<p:tagLst xmlns:p="http://schemas.openxmlformats.org/presentationml/2006/main">
  <p:tag name="AS_UNIQUEID" val="1255"/>
</p:tagLst>
</file>

<file path=ppt/tags/tag92.xml><?xml version="1.0" encoding="utf-8"?>
<p:tagLst xmlns:p="http://schemas.openxmlformats.org/presentationml/2006/main">
  <p:tag name="AS_UNIQUEID" val="1256"/>
</p:tagLst>
</file>

<file path=ppt/tags/tag93.xml><?xml version="1.0" encoding="utf-8"?>
<p:tagLst xmlns:p="http://schemas.openxmlformats.org/presentationml/2006/main">
  <p:tag name="AS_UNIQUEID" val="1257"/>
</p:tagLst>
</file>

<file path=ppt/tags/tag94.xml><?xml version="1.0" encoding="utf-8"?>
<p:tagLst xmlns:p="http://schemas.openxmlformats.org/presentationml/2006/main">
  <p:tag name="AS_UNIQUEID" val="1258"/>
</p:tagLst>
</file>

<file path=ppt/tags/tag95.xml><?xml version="1.0" encoding="utf-8"?>
<p:tagLst xmlns:p="http://schemas.openxmlformats.org/presentationml/2006/main">
  <p:tag name="AS_UNIQUEID" val="1259"/>
</p:tagLst>
</file>

<file path=ppt/tags/tag96.xml><?xml version="1.0" encoding="utf-8"?>
<p:tagLst xmlns:p="http://schemas.openxmlformats.org/presentationml/2006/main">
  <p:tag name="AS_UNIQUEID" val="1260"/>
</p:tagLst>
</file>

<file path=ppt/tags/tag97.xml><?xml version="1.0" encoding="utf-8"?>
<p:tagLst xmlns:p="http://schemas.openxmlformats.org/presentationml/2006/main">
  <p:tag name="AS_UNIQUEID" val="1261"/>
</p:tagLst>
</file>

<file path=ppt/tags/tag98.xml><?xml version="1.0" encoding="utf-8"?>
<p:tagLst xmlns:p="http://schemas.openxmlformats.org/presentationml/2006/main">
  <p:tag name="AS_UNIQUEID" val="1262"/>
</p:tagLst>
</file>

<file path=ppt/tags/tag99.xml><?xml version="1.0" encoding="utf-8"?>
<p:tagLst xmlns:p="http://schemas.openxmlformats.org/presentationml/2006/main">
  <p:tag name="AS_UNIQUEID" val="1263"/>
</p:tagLst>
</file>

<file path=ppt/theme/theme1.xml><?xml version="1.0" encoding="utf-8"?>
<a:theme xmlns:r="http://schemas.openxmlformats.org/officeDocument/2006/relationships" xmlns:a="http://schemas.openxmlformats.org/drawingml/2006/main" name="蛋破壳">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jtsqtqe">
      <a:majorFont>
        <a:latin typeface="幼圆"/>
        <a:ea typeface="幼圆"/>
        <a:cs typeface="Arial"/>
      </a:majorFont>
      <a:minorFont>
        <a:latin typeface="幼圆"/>
        <a:ea typeface="幼圆"/>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530</Paragraphs>
  <Slides>74</Slides>
  <Notes>50</Notes>
  <TotalTime>0</TotalTime>
  <HiddenSlides>0</HiddenSlides>
  <MMClips>0</MMClips>
  <ScaleCrop>0</ScaleCrop>
  <HeadingPairs>
    <vt:vector baseType="variant" size="6">
      <vt:variant>
        <vt:lpstr>Fonts used</vt:lpstr>
      </vt:variant>
      <vt:variant>
        <vt:i4>19</vt:i4>
      </vt:variant>
      <vt:variant>
        <vt:lpstr>Theme</vt:lpstr>
      </vt:variant>
      <vt:variant>
        <vt:i4>1</vt:i4>
      </vt:variant>
      <vt:variant>
        <vt:lpstr>Slide Titles</vt:lpstr>
      </vt:variant>
      <vt:variant>
        <vt:i4>74</vt:i4>
      </vt:variant>
    </vt:vector>
  </HeadingPairs>
  <TitlesOfParts>
    <vt:vector baseType="lpstr" size="94">
      <vt:lpstr>Arial</vt:lpstr>
      <vt:lpstr>幼圆</vt:lpstr>
      <vt:lpstr>思源黑体 CN Heavy</vt:lpstr>
      <vt:lpstr>等线 Light</vt:lpstr>
      <vt:lpstr>等线</vt:lpstr>
      <vt:lpstr>华文行楷</vt:lpstr>
      <vt:lpstr>Wingdings</vt:lpstr>
      <vt:lpstr>宋体</vt:lpstr>
      <vt:lpstr>庞门正道粗书体</vt:lpstr>
      <vt:lpstr>楷体</vt:lpstr>
      <vt:lpstr>Times New Roman</vt:lpstr>
      <vt:lpstr>华文隶书</vt:lpstr>
      <vt:lpstr>方正粗圆简体</vt:lpstr>
      <vt:lpstr>arial</vt:lpstr>
      <vt:lpstr>隶书</vt:lpstr>
      <vt:lpstr>微软雅黑</vt:lpstr>
      <vt:lpstr>黑体</vt:lpstr>
      <vt:lpstr>Calibri</vt:lpstr>
      <vt:lpstr>仿宋_GB2312</vt:lpstr>
      <vt:lpstr>蛋破壳</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2022-11-27T14:23:02.863</cp:lastPrinted>
  <dcterms:created xsi:type="dcterms:W3CDTF">2022-11-27T14:23:02Z</dcterms:created>
  <dcterms:modified xsi:type="dcterms:W3CDTF">2022-11-27T06:23:04Z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