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jpg" ContentType="image/jpeg"/>
  <Default Extension="png" ContentType="image/png"/>
  <Default Extension="rels" ContentType="application/vnd.openxmlformats-package.relationships+xml"/>
  <Default Extension="vml" ContentType="application/vnd.openxmlformats-officedocument.vmlDrawing"/>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theme/theme3.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theme/theme4.xml" ContentType="application/vnd.openxmlformats-officedocument.theme+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notesSlides/notesSlide1.xml" ContentType="application/vnd.openxmlformats-officedocument.presentationml.notesSlide+xml"/>
  <Override PartName="/ppt/tags/tag13.xml" ContentType="application/vnd.openxmlformats-officedocument.presentationml.tags+xml"/>
  <Override PartName="/ppt/notesSlides/notesSlide2.xml" ContentType="application/vnd.openxmlformats-officedocument.presentationml.notesSlide+xml"/>
  <Override PartName="/ppt/notesSlides/notesSlide3.xml" ContentType="application/vnd.openxmlformats-officedocument.presentationml.notesSlide+xml"/>
  <Override PartName="/ppt/tags/tag14.xml" ContentType="application/vnd.openxmlformats-officedocument.presentationml.tags+xml"/>
  <Override PartName="/ppt/tags/tag15.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2" r:id="rId2"/>
    <p:sldMasterId id="2147483675" r:id="rId3"/>
    <p:sldMasterId id="2147483687" r:id="rId4"/>
    <p:sldMasterId id="2147483690" r:id="rId5"/>
  </p:sldMasterIdLst>
  <p:notesMasterIdLst>
    <p:notesMasterId r:id="rId86"/>
  </p:notesMasterIdLst>
  <p:sldIdLst>
    <p:sldId id="2179" r:id="rId6"/>
    <p:sldId id="319" r:id="rId7"/>
    <p:sldId id="340" r:id="rId8"/>
    <p:sldId id="2178" r:id="rId9"/>
    <p:sldId id="2180" r:id="rId10"/>
    <p:sldId id="310" r:id="rId11"/>
    <p:sldId id="312" r:id="rId12"/>
    <p:sldId id="313" r:id="rId13"/>
    <p:sldId id="2192" r:id="rId14"/>
    <p:sldId id="2193" r:id="rId15"/>
    <p:sldId id="2183" r:id="rId16"/>
    <p:sldId id="2184" r:id="rId17"/>
    <p:sldId id="2185" r:id="rId18"/>
    <p:sldId id="2186" r:id="rId19"/>
    <p:sldId id="2187" r:id="rId20"/>
    <p:sldId id="2188" r:id="rId21"/>
    <p:sldId id="2189" r:id="rId22"/>
    <p:sldId id="2190" r:id="rId23"/>
    <p:sldId id="2191" r:id="rId24"/>
    <p:sldId id="1440" r:id="rId25"/>
    <p:sldId id="2701" r:id="rId26"/>
    <p:sldId id="2696" r:id="rId27"/>
    <p:sldId id="2697" r:id="rId28"/>
    <p:sldId id="2698" r:id="rId29"/>
    <p:sldId id="2699" r:id="rId30"/>
    <p:sldId id="2700" r:id="rId31"/>
    <p:sldId id="261" r:id="rId32"/>
    <p:sldId id="1439" r:id="rId33"/>
    <p:sldId id="323" r:id="rId34"/>
    <p:sldId id="350" r:id="rId35"/>
    <p:sldId id="1430" r:id="rId36"/>
    <p:sldId id="667" r:id="rId37"/>
    <p:sldId id="1106" r:id="rId38"/>
    <p:sldId id="1502" r:id="rId39"/>
    <p:sldId id="1506" r:id="rId40"/>
    <p:sldId id="1482" r:id="rId41"/>
    <p:sldId id="1483" r:id="rId42"/>
    <p:sldId id="1484" r:id="rId43"/>
    <p:sldId id="1485" r:id="rId44"/>
    <p:sldId id="1503" r:id="rId45"/>
    <p:sldId id="1486" r:id="rId46"/>
    <p:sldId id="1504" r:id="rId47"/>
    <p:sldId id="270" r:id="rId48"/>
    <p:sldId id="1488" r:id="rId49"/>
    <p:sldId id="1487" r:id="rId50"/>
    <p:sldId id="2695" r:id="rId51"/>
    <p:sldId id="325" r:id="rId52"/>
    <p:sldId id="1442" r:id="rId53"/>
    <p:sldId id="1507" r:id="rId54"/>
    <p:sldId id="1508" r:id="rId55"/>
    <p:sldId id="1509" r:id="rId56"/>
    <p:sldId id="1510" r:id="rId57"/>
    <p:sldId id="1489" r:id="rId58"/>
    <p:sldId id="288" r:id="rId59"/>
    <p:sldId id="1455" r:id="rId60"/>
    <p:sldId id="1459" r:id="rId61"/>
    <p:sldId id="1512" r:id="rId62"/>
    <p:sldId id="267" r:id="rId63"/>
    <p:sldId id="271" r:id="rId64"/>
    <p:sldId id="1462" r:id="rId65"/>
    <p:sldId id="1463" r:id="rId66"/>
    <p:sldId id="2707" r:id="rId67"/>
    <p:sldId id="2086" r:id="rId68"/>
    <p:sldId id="1466" r:id="rId69"/>
    <p:sldId id="1467" r:id="rId70"/>
    <p:sldId id="2702" r:id="rId71"/>
    <p:sldId id="1468" r:id="rId72"/>
    <p:sldId id="1469" r:id="rId73"/>
    <p:sldId id="1474" r:id="rId74"/>
    <p:sldId id="1476" r:id="rId75"/>
    <p:sldId id="2703" r:id="rId76"/>
    <p:sldId id="2668" r:id="rId77"/>
    <p:sldId id="2705" r:id="rId78"/>
    <p:sldId id="2706" r:id="rId79"/>
    <p:sldId id="1499" r:id="rId80"/>
    <p:sldId id="1501" r:id="rId81"/>
    <p:sldId id="1444" r:id="rId82"/>
    <p:sldId id="1445" r:id="rId83"/>
    <p:sldId id="2704" r:id="rId84"/>
    <p:sldId id="343" r:id="rId85"/>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CC"/>
    <a:srgbClr val="0066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68" d="100"/>
          <a:sy n="68" d="100"/>
        </p:scale>
        <p:origin x="792" y="5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slide" Target="slides/slide42.xml"/><Relationship Id="rId50" Type="http://schemas.openxmlformats.org/officeDocument/2006/relationships/slide" Target="slides/slide45.xml"/><Relationship Id="rId55" Type="http://schemas.openxmlformats.org/officeDocument/2006/relationships/slide" Target="slides/slide50.xml"/><Relationship Id="rId63" Type="http://schemas.openxmlformats.org/officeDocument/2006/relationships/slide" Target="slides/slide58.xml"/><Relationship Id="rId68" Type="http://schemas.openxmlformats.org/officeDocument/2006/relationships/slide" Target="slides/slide63.xml"/><Relationship Id="rId76" Type="http://schemas.openxmlformats.org/officeDocument/2006/relationships/slide" Target="slides/slide71.xml"/><Relationship Id="rId84" Type="http://schemas.openxmlformats.org/officeDocument/2006/relationships/slide" Target="slides/slide79.xml"/><Relationship Id="rId89" Type="http://schemas.openxmlformats.org/officeDocument/2006/relationships/theme" Target="theme/theme1.xml"/><Relationship Id="rId7" Type="http://schemas.openxmlformats.org/officeDocument/2006/relationships/slide" Target="slides/slide2.xml"/><Relationship Id="rId71" Type="http://schemas.openxmlformats.org/officeDocument/2006/relationships/slide" Target="slides/slide66.xml"/><Relationship Id="rId2" Type="http://schemas.openxmlformats.org/officeDocument/2006/relationships/slideMaster" Target="slideMasters/slideMaster2.xml"/><Relationship Id="rId16" Type="http://schemas.openxmlformats.org/officeDocument/2006/relationships/slide" Target="slides/slide11.xml"/><Relationship Id="rId29" Type="http://schemas.openxmlformats.org/officeDocument/2006/relationships/slide" Target="slides/slide24.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openxmlformats.org/officeDocument/2006/relationships/slide" Target="slides/slide48.xml"/><Relationship Id="rId58" Type="http://schemas.openxmlformats.org/officeDocument/2006/relationships/slide" Target="slides/slide53.xml"/><Relationship Id="rId66" Type="http://schemas.openxmlformats.org/officeDocument/2006/relationships/slide" Target="slides/slide61.xml"/><Relationship Id="rId74" Type="http://schemas.openxmlformats.org/officeDocument/2006/relationships/slide" Target="slides/slide69.xml"/><Relationship Id="rId79" Type="http://schemas.openxmlformats.org/officeDocument/2006/relationships/slide" Target="slides/slide74.xml"/><Relationship Id="rId87" Type="http://schemas.openxmlformats.org/officeDocument/2006/relationships/presProps" Target="presProps.xml"/><Relationship Id="rId5" Type="http://schemas.openxmlformats.org/officeDocument/2006/relationships/slideMaster" Target="slideMasters/slideMaster5.xml"/><Relationship Id="rId61" Type="http://schemas.openxmlformats.org/officeDocument/2006/relationships/slide" Target="slides/slide56.xml"/><Relationship Id="rId82" Type="http://schemas.openxmlformats.org/officeDocument/2006/relationships/slide" Target="slides/slide77.xml"/><Relationship Id="rId90" Type="http://schemas.openxmlformats.org/officeDocument/2006/relationships/tableStyles" Target="tableStyles.xml"/><Relationship Id="rId19" Type="http://schemas.openxmlformats.org/officeDocument/2006/relationships/slide" Target="slides/slide14.xml"/><Relationship Id="rId4" Type="http://schemas.openxmlformats.org/officeDocument/2006/relationships/slideMaster" Target="slideMasters/slideMaster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56" Type="http://schemas.openxmlformats.org/officeDocument/2006/relationships/slide" Target="slides/slide51.xml"/><Relationship Id="rId64" Type="http://schemas.openxmlformats.org/officeDocument/2006/relationships/slide" Target="slides/slide59.xml"/><Relationship Id="rId69" Type="http://schemas.openxmlformats.org/officeDocument/2006/relationships/slide" Target="slides/slide64.xml"/><Relationship Id="rId77" Type="http://schemas.openxmlformats.org/officeDocument/2006/relationships/slide" Target="slides/slide72.xml"/><Relationship Id="rId8" Type="http://schemas.openxmlformats.org/officeDocument/2006/relationships/slide" Target="slides/slide3.xml"/><Relationship Id="rId51" Type="http://schemas.openxmlformats.org/officeDocument/2006/relationships/slide" Target="slides/slide46.xml"/><Relationship Id="rId72" Type="http://schemas.openxmlformats.org/officeDocument/2006/relationships/slide" Target="slides/slide67.xml"/><Relationship Id="rId80" Type="http://schemas.openxmlformats.org/officeDocument/2006/relationships/slide" Target="slides/slide75.xml"/><Relationship Id="rId85" Type="http://schemas.openxmlformats.org/officeDocument/2006/relationships/slide" Target="slides/slide80.xml"/><Relationship Id="rId3" Type="http://schemas.openxmlformats.org/officeDocument/2006/relationships/slideMaster" Target="slideMasters/slideMaster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59" Type="http://schemas.openxmlformats.org/officeDocument/2006/relationships/slide" Target="slides/slide54.xml"/><Relationship Id="rId67" Type="http://schemas.openxmlformats.org/officeDocument/2006/relationships/slide" Target="slides/slide62.xml"/><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slide" Target="slides/slide49.xml"/><Relationship Id="rId62" Type="http://schemas.openxmlformats.org/officeDocument/2006/relationships/slide" Target="slides/slide57.xml"/><Relationship Id="rId70" Type="http://schemas.openxmlformats.org/officeDocument/2006/relationships/slide" Target="slides/slide65.xml"/><Relationship Id="rId75" Type="http://schemas.openxmlformats.org/officeDocument/2006/relationships/slide" Target="slides/slide70.xml"/><Relationship Id="rId83" Type="http://schemas.openxmlformats.org/officeDocument/2006/relationships/slide" Target="slides/slide78.xml"/><Relationship Id="rId88"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slide" Target="slides/slide52.xml"/><Relationship Id="rId10" Type="http://schemas.openxmlformats.org/officeDocument/2006/relationships/slide" Target="slides/slide5.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schemas.openxmlformats.org/officeDocument/2006/relationships/slide" Target="slides/slide55.xml"/><Relationship Id="rId65" Type="http://schemas.openxmlformats.org/officeDocument/2006/relationships/slide" Target="slides/slide60.xml"/><Relationship Id="rId73" Type="http://schemas.openxmlformats.org/officeDocument/2006/relationships/slide" Target="slides/slide68.xml"/><Relationship Id="rId78" Type="http://schemas.openxmlformats.org/officeDocument/2006/relationships/slide" Target="slides/slide73.xml"/><Relationship Id="rId81" Type="http://schemas.openxmlformats.org/officeDocument/2006/relationships/slide" Target="slides/slide76.xml"/><Relationship Id="rId86" Type="http://schemas.openxmlformats.org/officeDocument/2006/relationships/notesMaster" Target="notesMasters/notes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2.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0CC3E29-3F47-4ACA-89D4-04E5CC6F685B}" type="datetimeFigureOut">
              <a:rPr lang="zh-CN" altLang="en-US" smtClean="0"/>
              <a:t>2020-05-20</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4E03DD9-5908-4D4C-8F88-DD51A0A4840B}" type="slidenum">
              <a:rPr lang="zh-CN" altLang="en-US" smtClean="0"/>
              <a:t>‹#›</a:t>
            </a:fld>
            <a:endParaRPr lang="zh-CN" altLang="en-US"/>
          </a:p>
        </p:txBody>
      </p:sp>
    </p:spTree>
    <p:extLst>
      <p:ext uri="{BB962C8B-B14F-4D97-AF65-F5344CB8AC3E}">
        <p14:creationId xmlns:p14="http://schemas.microsoft.com/office/powerpoint/2010/main" val="319719970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69" name="幻灯片图像占位符 1">
            <a:extLst>
              <a:ext uri="{FF2B5EF4-FFF2-40B4-BE49-F238E27FC236}">
                <a16:creationId xmlns:a16="http://schemas.microsoft.com/office/drawing/2014/main" id="{76889BCC-8021-454A-939C-E1CD390380CF}"/>
              </a:ext>
            </a:extLst>
          </p:cNvPr>
          <p:cNvSpPr>
            <a:spLocks noGrp="1" noRot="1" noChangeAspect="1" noChangeArrowheads="1" noTextEdit="1"/>
          </p:cNvSpPr>
          <p:nvPr>
            <p:ph type="sldImg" idx="4294967295"/>
          </p:nvPr>
        </p:nvSpPr>
        <p:spPr>
          <a:ln>
            <a:miter lim="800000"/>
          </a:ln>
        </p:spPr>
      </p:sp>
      <p:sp>
        <p:nvSpPr>
          <p:cNvPr id="109570" name="备注占位符 2">
            <a:extLst>
              <a:ext uri="{FF2B5EF4-FFF2-40B4-BE49-F238E27FC236}">
                <a16:creationId xmlns:a16="http://schemas.microsoft.com/office/drawing/2014/main" id="{78582550-8454-4321-AFD8-02683716B593}"/>
              </a:ext>
            </a:extLst>
          </p:cNvPr>
          <p:cNvSpPr>
            <a:spLocks noGrp="1" noChangeArrowheads="1"/>
          </p:cNvSpPr>
          <p:nvPr>
            <p:ph type="body" idx="4294967295"/>
          </p:nvPr>
        </p:nvSpPr>
        <p:spPr/>
        <p:txBody>
          <a:bodyPr>
            <a:prstTxWarp prst="textNoShape">
              <a:avLst/>
            </a:prstTxWarp>
          </a:bodyPr>
          <a:lstStyle/>
          <a:p>
            <a:pPr eaLnBrk="1" hangingPunct="1"/>
            <a:endParaRPr lang="zh-CN" altLang="en-US"/>
          </a:p>
        </p:txBody>
      </p:sp>
      <p:sp>
        <p:nvSpPr>
          <p:cNvPr id="109571" name="灯片编号占位符 3">
            <a:extLst>
              <a:ext uri="{FF2B5EF4-FFF2-40B4-BE49-F238E27FC236}">
                <a16:creationId xmlns:a16="http://schemas.microsoft.com/office/drawing/2014/main" id="{5A8A74EB-8EE4-44D3-B243-DC33E2CED2EB}"/>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67AF7E1C-75C4-4C77-AA40-0EA241149591}" type="slidenum">
              <a:rPr kumimoji="0" lang="zh-CN" altLang="en-US" sz="1200" b="0" i="0" u="none" strike="noStrike" kern="1200" cap="none" spc="0" normalizeH="0" baseline="0" noProof="0" smtClean="0">
                <a:ln>
                  <a:noFill/>
                </a:ln>
                <a:solidFill>
                  <a:prstClr val="black"/>
                </a:solidFill>
                <a:effectLst/>
                <a:uLnTx/>
                <a:uFillTx/>
                <a:latin typeface="Times New Roman" panose="02020603050405020304" pitchFamily="18" charset="0"/>
                <a:ea typeface="宋体" panose="02010600030101010101" pitchFamily="2" charset="-122"/>
                <a:cs typeface="+mn-cs"/>
              </a:rPr>
              <a:pPr marL="0" marR="0" lvl="0" indent="0" algn="r" defTabSz="914400" rtl="0" eaLnBrk="1" fontAlgn="base" latinLnBrk="0" hangingPunct="1">
                <a:lnSpc>
                  <a:spcPct val="100000"/>
                </a:lnSpc>
                <a:spcBef>
                  <a:spcPct val="0"/>
                </a:spcBef>
                <a:spcAft>
                  <a:spcPct val="0"/>
                </a:spcAft>
                <a:buClrTx/>
                <a:buSzTx/>
                <a:buFontTx/>
                <a:buNone/>
                <a:tabLst/>
                <a:defRPr/>
              </a:pPr>
              <a:t>32</a:t>
            </a:fld>
            <a:endParaRPr kumimoji="0" lang="zh-CN" altLang="en-US" sz="1200" b="0" i="0" u="none" strike="noStrike" kern="1200" cap="none" spc="0" normalizeH="0" baseline="0" noProof="0">
              <a:ln>
                <a:noFill/>
              </a:ln>
              <a:solidFill>
                <a:prstClr val="black"/>
              </a:solidFill>
              <a:effectLst/>
              <a:uLnTx/>
              <a:uFillTx/>
              <a:latin typeface="Times New Roman" panose="02020603050405020304" pitchFamily="18" charset="0"/>
              <a:ea typeface="宋体" panose="02010600030101010101" pitchFamily="2" charset="-122"/>
              <a:cs typeface="+mn-cs"/>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幻灯片图像占位符 1">
            <a:extLst>
              <a:ext uri="{FF2B5EF4-FFF2-40B4-BE49-F238E27FC236}">
                <a16:creationId xmlns:a16="http://schemas.microsoft.com/office/drawing/2014/main" id="{1649C3AB-56B0-4811-BDED-A918B19ECEBB}"/>
              </a:ext>
            </a:extLst>
          </p:cNvPr>
          <p:cNvSpPr>
            <a:spLocks noGrp="1" noRot="1" noChangeAspect="1" noChangeArrowheads="1" noTextEdit="1"/>
          </p:cNvSpPr>
          <p:nvPr>
            <p:ph type="sldImg" idx="4294967295"/>
          </p:nvPr>
        </p:nvSpPr>
        <p:spPr>
          <a:ln>
            <a:miter lim="800000"/>
          </a:ln>
        </p:spPr>
      </p:sp>
      <p:sp>
        <p:nvSpPr>
          <p:cNvPr id="18435" name="文本占位符 2">
            <a:extLst>
              <a:ext uri="{FF2B5EF4-FFF2-40B4-BE49-F238E27FC236}">
                <a16:creationId xmlns:a16="http://schemas.microsoft.com/office/drawing/2014/main" id="{24096591-6B11-483C-81B4-A90E15AC923D}"/>
              </a:ext>
            </a:extLst>
          </p:cNvPr>
          <p:cNvSpPr>
            <a:spLocks noGrp="1" noChangeArrowheads="1"/>
          </p:cNvSpPr>
          <p:nvPr>
            <p:ph type="body" idx="4294967295"/>
          </p:nvPr>
        </p:nvSpPr>
        <p:spPr/>
        <p:txBody>
          <a:bodyPr>
            <a:prstTxWarp prst="textNoShape">
              <a:avLst/>
            </a:prstTxWarp>
          </a:bodyPr>
          <a:lstStyle/>
          <a:p>
            <a:endParaRPr lang="zh-CN" altLang="en-US"/>
          </a:p>
        </p:txBody>
      </p:sp>
    </p:spTree>
    <p:extLst>
      <p:ext uri="{BB962C8B-B14F-4D97-AF65-F5344CB8AC3E}">
        <p14:creationId xmlns:p14="http://schemas.microsoft.com/office/powerpoint/2010/main" val="171115412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17C59919-4346-45CE-9134-B7EEA1C86EE8}" type="slidenum">
              <a:rPr lang="zh-CN" altLang="en-US" smtClean="0"/>
              <a:pPr/>
              <a:t>50</a:t>
            </a:fld>
            <a:endParaRPr lang="zh-CN" altLang="en-US"/>
          </a:p>
        </p:txBody>
      </p:sp>
    </p:spTree>
    <p:extLst>
      <p:ext uri="{BB962C8B-B14F-4D97-AF65-F5344CB8AC3E}">
        <p14:creationId xmlns:p14="http://schemas.microsoft.com/office/powerpoint/2010/main" val="46475759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3" Type="http://schemas.openxmlformats.org/officeDocument/2006/relationships/tags" Target="../tags/tag6.xml"/><Relationship Id="rId7" Type="http://schemas.openxmlformats.org/officeDocument/2006/relationships/image" Target="../media/image3.png"/><Relationship Id="rId2" Type="http://schemas.openxmlformats.org/officeDocument/2006/relationships/tags" Target="../tags/tag5.xml"/><Relationship Id="rId1" Type="http://schemas.openxmlformats.org/officeDocument/2006/relationships/tags" Target="../tags/tag4.xml"/><Relationship Id="rId6" Type="http://schemas.openxmlformats.org/officeDocument/2006/relationships/slideMaster" Target="../slideMasters/slideMaster3.xml"/><Relationship Id="rId5" Type="http://schemas.openxmlformats.org/officeDocument/2006/relationships/tags" Target="../tags/tag8.xml"/><Relationship Id="rId4" Type="http://schemas.openxmlformats.org/officeDocument/2006/relationships/tags" Target="../tags/tag7.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9F53805-FBF9-407A-BFE9-7F50612DE60D}"/>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id="{6CC12DF8-B6C7-418E-8D7D-15CA971AE89E}"/>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id="{4E98E5A2-27B0-42BD-9054-956969AEB900}"/>
              </a:ext>
            </a:extLst>
          </p:cNvPr>
          <p:cNvSpPr>
            <a:spLocks noGrp="1"/>
          </p:cNvSpPr>
          <p:nvPr>
            <p:ph type="dt" sz="half" idx="10"/>
          </p:nvPr>
        </p:nvSpPr>
        <p:spPr/>
        <p:txBody>
          <a:bodyPr/>
          <a:lstStyle/>
          <a:p>
            <a:fld id="{8ED42F3A-8421-439D-B3ED-C9D5933DF797}" type="datetimeFigureOut">
              <a:rPr lang="zh-CN" altLang="en-US" smtClean="0"/>
              <a:t>2020-05-20</a:t>
            </a:fld>
            <a:endParaRPr lang="zh-CN" altLang="en-US"/>
          </a:p>
        </p:txBody>
      </p:sp>
      <p:sp>
        <p:nvSpPr>
          <p:cNvPr id="5" name="页脚占位符 4">
            <a:extLst>
              <a:ext uri="{FF2B5EF4-FFF2-40B4-BE49-F238E27FC236}">
                <a16:creationId xmlns:a16="http://schemas.microsoft.com/office/drawing/2014/main" id="{67E0A4DA-A89D-4E2D-B446-0436956C092A}"/>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59F7B972-F564-40E2-958B-BFA3CC0CD3BB}"/>
              </a:ext>
            </a:extLst>
          </p:cNvPr>
          <p:cNvSpPr>
            <a:spLocks noGrp="1"/>
          </p:cNvSpPr>
          <p:nvPr>
            <p:ph type="sldNum" sz="quarter" idx="12"/>
          </p:nvPr>
        </p:nvSpPr>
        <p:spPr/>
        <p:txBody>
          <a:bodyPr/>
          <a:lstStyle/>
          <a:p>
            <a:fld id="{2FC53C36-2E4A-48ED-8C58-35457997AAB0}" type="slidenum">
              <a:rPr lang="zh-CN" altLang="en-US" smtClean="0"/>
              <a:t>‹#›</a:t>
            </a:fld>
            <a:endParaRPr lang="zh-CN" altLang="en-US"/>
          </a:p>
        </p:txBody>
      </p:sp>
    </p:spTree>
    <p:extLst>
      <p:ext uri="{BB962C8B-B14F-4D97-AF65-F5344CB8AC3E}">
        <p14:creationId xmlns:p14="http://schemas.microsoft.com/office/powerpoint/2010/main" val="38695704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BFD6B81-463B-4291-BDD1-2367647F2F1C}"/>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id="{78D3A37F-3946-4025-A310-9262EA7E714E}"/>
              </a:ext>
            </a:extLst>
          </p:cNvPr>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EE6A33C2-B990-4946-A3DF-6B01836DDBF1}"/>
              </a:ext>
            </a:extLst>
          </p:cNvPr>
          <p:cNvSpPr>
            <a:spLocks noGrp="1"/>
          </p:cNvSpPr>
          <p:nvPr>
            <p:ph type="dt" sz="half" idx="10"/>
          </p:nvPr>
        </p:nvSpPr>
        <p:spPr/>
        <p:txBody>
          <a:bodyPr/>
          <a:lstStyle/>
          <a:p>
            <a:fld id="{8ED42F3A-8421-439D-B3ED-C9D5933DF797}" type="datetimeFigureOut">
              <a:rPr lang="zh-CN" altLang="en-US" smtClean="0"/>
              <a:t>2020-05-20</a:t>
            </a:fld>
            <a:endParaRPr lang="zh-CN" altLang="en-US"/>
          </a:p>
        </p:txBody>
      </p:sp>
      <p:sp>
        <p:nvSpPr>
          <p:cNvPr id="5" name="页脚占位符 4">
            <a:extLst>
              <a:ext uri="{FF2B5EF4-FFF2-40B4-BE49-F238E27FC236}">
                <a16:creationId xmlns:a16="http://schemas.microsoft.com/office/drawing/2014/main" id="{8FAA3BE0-F51C-49CC-ACED-3DF7832DBAEF}"/>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BD3865A1-49B3-4953-88CA-52C8491A0959}"/>
              </a:ext>
            </a:extLst>
          </p:cNvPr>
          <p:cNvSpPr>
            <a:spLocks noGrp="1"/>
          </p:cNvSpPr>
          <p:nvPr>
            <p:ph type="sldNum" sz="quarter" idx="12"/>
          </p:nvPr>
        </p:nvSpPr>
        <p:spPr/>
        <p:txBody>
          <a:bodyPr/>
          <a:lstStyle/>
          <a:p>
            <a:fld id="{2FC53C36-2E4A-48ED-8C58-35457997AAB0}" type="slidenum">
              <a:rPr lang="zh-CN" altLang="en-US" smtClean="0"/>
              <a:t>‹#›</a:t>
            </a:fld>
            <a:endParaRPr lang="zh-CN" altLang="en-US"/>
          </a:p>
        </p:txBody>
      </p:sp>
    </p:spTree>
    <p:extLst>
      <p:ext uri="{BB962C8B-B14F-4D97-AF65-F5344CB8AC3E}">
        <p14:creationId xmlns:p14="http://schemas.microsoft.com/office/powerpoint/2010/main" val="62658740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B4622D96-79E0-4C86-A573-2BDD0C920E4D}"/>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id="{7644505A-3EB6-4109-9B9A-0C0202D5811E}"/>
              </a:ext>
            </a:extLst>
          </p:cNvPr>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A7FF15B2-1DE4-4EE6-A288-4D7BA92EB005}"/>
              </a:ext>
            </a:extLst>
          </p:cNvPr>
          <p:cNvSpPr>
            <a:spLocks noGrp="1"/>
          </p:cNvSpPr>
          <p:nvPr>
            <p:ph type="dt" sz="half" idx="10"/>
          </p:nvPr>
        </p:nvSpPr>
        <p:spPr/>
        <p:txBody>
          <a:bodyPr/>
          <a:lstStyle/>
          <a:p>
            <a:fld id="{8ED42F3A-8421-439D-B3ED-C9D5933DF797}" type="datetimeFigureOut">
              <a:rPr lang="zh-CN" altLang="en-US" smtClean="0"/>
              <a:t>2020-05-20</a:t>
            </a:fld>
            <a:endParaRPr lang="zh-CN" altLang="en-US"/>
          </a:p>
        </p:txBody>
      </p:sp>
      <p:sp>
        <p:nvSpPr>
          <p:cNvPr id="5" name="页脚占位符 4">
            <a:extLst>
              <a:ext uri="{FF2B5EF4-FFF2-40B4-BE49-F238E27FC236}">
                <a16:creationId xmlns:a16="http://schemas.microsoft.com/office/drawing/2014/main" id="{1FA33713-AEE5-4530-9181-3E5931D1154D}"/>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1D3CBA76-B079-4874-ADFC-95A344BB66FB}"/>
              </a:ext>
            </a:extLst>
          </p:cNvPr>
          <p:cNvSpPr>
            <a:spLocks noGrp="1"/>
          </p:cNvSpPr>
          <p:nvPr>
            <p:ph type="sldNum" sz="quarter" idx="12"/>
          </p:nvPr>
        </p:nvSpPr>
        <p:spPr/>
        <p:txBody>
          <a:bodyPr/>
          <a:lstStyle/>
          <a:p>
            <a:fld id="{2FC53C36-2E4A-48ED-8C58-35457997AAB0}" type="slidenum">
              <a:rPr lang="zh-CN" altLang="en-US" smtClean="0"/>
              <a:t>‹#›</a:t>
            </a:fld>
            <a:endParaRPr lang="zh-CN" altLang="en-US"/>
          </a:p>
        </p:txBody>
      </p:sp>
    </p:spTree>
    <p:extLst>
      <p:ext uri="{BB962C8B-B14F-4D97-AF65-F5344CB8AC3E}">
        <p14:creationId xmlns:p14="http://schemas.microsoft.com/office/powerpoint/2010/main" val="408477652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cSld name="1_标题和内容">
    <p:spTree>
      <p:nvGrpSpPr>
        <p:cNvPr id="1" name=""/>
        <p:cNvGrpSpPr/>
        <p:nvPr/>
      </p:nvGrpSpPr>
      <p:grpSpPr>
        <a:xfrm>
          <a:off x="0" y="0"/>
          <a:ext cx="0" cy="0"/>
          <a:chOff x="0" y="0"/>
          <a:chExt cx="0" cy="0"/>
        </a:xfrm>
      </p:grpSpPr>
      <p:pic>
        <p:nvPicPr>
          <p:cNvPr id="3" name="Picture 2"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p:txBody>
          <a:bodyPr/>
          <a:lstStyle/>
          <a:p>
            <a:r>
              <a:rPr lang="zh-CN" altLang="en-US"/>
              <a:t>单击此处编辑母版标题样式</a:t>
            </a:r>
            <a:endParaRPr lang="en-US" dirty="0"/>
          </a:p>
        </p:txBody>
      </p:sp>
      <p:sp>
        <p:nvSpPr>
          <p:cNvPr id="12" name="Content Placeholder 2"/>
          <p:cNvSpPr>
            <a:spLocks noGrp="1"/>
          </p:cNvSpPr>
          <p:nvPr>
            <p:ph sz="quarter" idx="13"/>
          </p:nvPr>
        </p:nvSpPr>
        <p:spPr>
          <a:xfrm>
            <a:off x="913774" y="2367092"/>
            <a:ext cx="10363826" cy="3424107"/>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5/20/2020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74422456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2020-05-20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231822199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2020-05-20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327198793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2020-05-20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4614680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2020-05-20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220299124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D997B5FA-0921-464F-AAE1-844C04324D75}" type="datetimeFigureOut">
              <a:rPr lang="zh-CN" altLang="en-US" smtClean="0"/>
              <a:t>2020-05-20</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335592846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D997B5FA-0921-464F-AAE1-844C04324D75}" type="datetimeFigureOut">
              <a:rPr lang="zh-CN" altLang="en-US" smtClean="0"/>
              <a:t>2020-05-20</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204983747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t>2020-05-20</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321645815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574015A-69FC-4340-BC1B-71533A3B0D98}"/>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F7B65F62-BD8E-48D6-8318-1A763B70FAC1}"/>
              </a:ext>
            </a:extLst>
          </p:cNvPr>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935A03AE-828C-4A69-82D8-DE0DBBE1340F}"/>
              </a:ext>
            </a:extLst>
          </p:cNvPr>
          <p:cNvSpPr>
            <a:spLocks noGrp="1"/>
          </p:cNvSpPr>
          <p:nvPr>
            <p:ph type="dt" sz="half" idx="10"/>
          </p:nvPr>
        </p:nvSpPr>
        <p:spPr/>
        <p:txBody>
          <a:bodyPr/>
          <a:lstStyle/>
          <a:p>
            <a:fld id="{8ED42F3A-8421-439D-B3ED-C9D5933DF797}" type="datetimeFigureOut">
              <a:rPr lang="zh-CN" altLang="en-US" smtClean="0"/>
              <a:t>2020-05-20</a:t>
            </a:fld>
            <a:endParaRPr lang="zh-CN" altLang="en-US"/>
          </a:p>
        </p:txBody>
      </p:sp>
      <p:sp>
        <p:nvSpPr>
          <p:cNvPr id="5" name="页脚占位符 4">
            <a:extLst>
              <a:ext uri="{FF2B5EF4-FFF2-40B4-BE49-F238E27FC236}">
                <a16:creationId xmlns:a16="http://schemas.microsoft.com/office/drawing/2014/main" id="{DDBE7E73-CE48-4A48-BF82-CD3707BB2365}"/>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F913711D-7296-47ED-9978-141BF88316EA}"/>
              </a:ext>
            </a:extLst>
          </p:cNvPr>
          <p:cNvSpPr>
            <a:spLocks noGrp="1"/>
          </p:cNvSpPr>
          <p:nvPr>
            <p:ph type="sldNum" sz="quarter" idx="12"/>
          </p:nvPr>
        </p:nvSpPr>
        <p:spPr/>
        <p:txBody>
          <a:bodyPr/>
          <a:lstStyle/>
          <a:p>
            <a:fld id="{2FC53C36-2E4A-48ED-8C58-35457997AAB0}" type="slidenum">
              <a:rPr lang="zh-CN" altLang="en-US" smtClean="0"/>
              <a:t>‹#›</a:t>
            </a:fld>
            <a:endParaRPr lang="zh-CN" altLang="en-US"/>
          </a:p>
        </p:txBody>
      </p:sp>
    </p:spTree>
    <p:extLst>
      <p:ext uri="{BB962C8B-B14F-4D97-AF65-F5344CB8AC3E}">
        <p14:creationId xmlns:p14="http://schemas.microsoft.com/office/powerpoint/2010/main" val="316950458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2020-05-20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19916361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2020-05-20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217242286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2020-05-20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2793378006"/>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2020-05-20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2500061685"/>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x">
  <p:cSld name="标题 - 顶部对齐">
    <p:spTree>
      <p:nvGrpSpPr>
        <p:cNvPr id="1" name=""/>
        <p:cNvGrpSpPr/>
        <p:nvPr/>
      </p:nvGrpSpPr>
      <p:grpSpPr>
        <a:xfrm>
          <a:off x="0" y="0"/>
          <a:ext cx="0" cy="0"/>
          <a:chOff x="0" y="0"/>
          <a:chExt cx="0" cy="0"/>
        </a:xfrm>
      </p:grpSpPr>
      <p:sp>
        <p:nvSpPr>
          <p:cNvPr id="52" name="线条"/>
          <p:cNvSpPr>
            <a:spLocks noGrp="1"/>
          </p:cNvSpPr>
          <p:nvPr>
            <p:ph type="body" sz="quarter" idx="13"/>
          </p:nvPr>
        </p:nvSpPr>
        <p:spPr>
          <a:xfrm>
            <a:off x="535781" y="1107281"/>
            <a:ext cx="11120437" cy="0"/>
          </a:xfrm>
          <a:prstGeom prst="line">
            <a:avLst/>
          </a:prstGeom>
          <a:ln w="38100" cap="rnd">
            <a:solidFill>
              <a:srgbClr val="747676"/>
            </a:solidFill>
            <a:custDash>
              <a:ds d="100000" sp="200000"/>
            </a:custDash>
            <a:round/>
          </a:ln>
        </p:spPr>
        <p:txBody>
          <a:bodyPr anchor="ctr">
            <a:noAutofit/>
          </a:bodyPr>
          <a:lstStyle/>
          <a:p>
            <a:pPr fontAlgn="base"/>
            <a:endParaRPr/>
          </a:p>
        </p:txBody>
      </p:sp>
      <p:sp>
        <p:nvSpPr>
          <p:cNvPr id="53" name="标题文本"/>
          <p:cNvSpPr txBox="1">
            <a:spLocks noGrp="1"/>
          </p:cNvSpPr>
          <p:nvPr>
            <p:ph type="title" hasCustomPrompt="1"/>
          </p:nvPr>
        </p:nvSpPr>
        <p:spPr>
          <a:prstGeom prst="rect">
            <a:avLst/>
          </a:prstGeom>
        </p:spPr>
        <p:txBody>
          <a:bodyPr/>
          <a:lstStyle/>
          <a:p>
            <a:pPr fontAlgn="base"/>
            <a:r>
              <a:t>标题文本</a:t>
            </a:r>
          </a:p>
        </p:txBody>
      </p:sp>
      <p:sp>
        <p:nvSpPr>
          <p:cNvPr id="2" name="日期占位符 1"/>
          <p:cNvSpPr>
            <a:spLocks noGrp="1"/>
          </p:cNvSpPr>
          <p:nvPr>
            <p:ph type="dt" sz="half" idx="14"/>
          </p:nvPr>
        </p:nvSpPr>
        <p:spPr/>
        <p:txBody>
          <a:bodyPr/>
          <a:lstStyle/>
          <a:p>
            <a:pPr lvl="0" fontAlgn="base"/>
            <a:endParaRPr lang="zh-CN" altLang="en-US" strike="noStrike" noProof="1">
              <a:latin typeface="Arial" panose="020B0604020202020204" pitchFamily="34" charset="0"/>
            </a:endParaRPr>
          </a:p>
        </p:txBody>
      </p:sp>
      <p:sp>
        <p:nvSpPr>
          <p:cNvPr id="3" name="页脚占位符 2"/>
          <p:cNvSpPr>
            <a:spLocks noGrp="1"/>
          </p:cNvSpPr>
          <p:nvPr>
            <p:ph type="ftr" sz="quarter" idx="15"/>
          </p:nvPr>
        </p:nvSpPr>
        <p:spPr/>
        <p:txBody>
          <a:bodyPr/>
          <a:lstStyle/>
          <a:p>
            <a:pPr lvl="0" fontAlgn="base"/>
            <a:endParaRPr lang="zh-CN" altLang="en-US" strike="noStrike" noProof="1">
              <a:latin typeface="Arial" panose="020B0604020202020204" pitchFamily="34" charset="0"/>
            </a:endParaRPr>
          </a:p>
        </p:txBody>
      </p:sp>
      <p:sp>
        <p:nvSpPr>
          <p:cNvPr id="4" name="灯片编号占位符 3"/>
          <p:cNvSpPr>
            <a:spLocks noGrp="1"/>
          </p:cNvSpPr>
          <p:nvPr>
            <p:ph type="sldNum" sz="quarter" idx="16"/>
          </p:nvPr>
        </p:nvSpPr>
        <p:spPr/>
        <p:txBody>
          <a:bodyPr/>
          <a:lstStyle/>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t>‹#›</a:t>
            </a:fld>
            <a:endParaRPr lang="zh-CN" altLang="en-US" strike="noStrike" noProof="1">
              <a:latin typeface="Arial" panose="020B0604020202020204" pitchFamily="34" charset="0"/>
            </a:endParaRPr>
          </a:p>
        </p:txBody>
      </p:sp>
    </p:spTree>
    <p:extLst>
      <p:ext uri="{BB962C8B-B14F-4D97-AF65-F5344CB8AC3E}">
        <p14:creationId xmlns:p14="http://schemas.microsoft.com/office/powerpoint/2010/main" val="2130495372"/>
      </p:ext>
    </p:extLst>
  </p:cSld>
  <p:clrMapOvr>
    <a:masterClrMapping/>
  </p:clrMapOvr>
  <p:transition spd="med"/>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4" name="圆角矩形 30">
            <a:extLst>
              <a:ext uri="{FF2B5EF4-FFF2-40B4-BE49-F238E27FC236}">
                <a16:creationId xmlns:a16="http://schemas.microsoft.com/office/drawing/2014/main" id="{60C9B0DC-7A0F-4A33-9677-7E1AA736D901}"/>
              </a:ext>
            </a:extLst>
          </p:cNvPr>
          <p:cNvSpPr/>
          <p:nvPr/>
        </p:nvSpPr>
        <p:spPr bwMode="auto">
          <a:xfrm>
            <a:off x="11085513" y="1200150"/>
            <a:ext cx="565150" cy="550863"/>
          </a:xfrm>
          <a:prstGeom prst="roundRect">
            <a:avLst>
              <a:gd name="adj" fmla="val 6712"/>
            </a:avLst>
          </a:prstGeom>
          <a:gradFill flip="none" rotWithShape="1">
            <a:gsLst>
              <a:gs pos="0">
                <a:schemeClr val="accent1">
                  <a:lumMod val="75000"/>
                </a:schemeClr>
              </a:gs>
              <a:gs pos="100000">
                <a:schemeClr val="accent1">
                  <a:lumMod val="60000"/>
                  <a:lumOff val="40000"/>
                </a:schemeClr>
              </a:gs>
            </a:gsLst>
            <a:lin ang="8100000" scaled="1"/>
            <a:tileRect/>
          </a:gradFill>
          <a:ln w="9525" cap="flat" cmpd="sng" algn="ctr">
            <a:noFill/>
            <a:prstDash val="solid"/>
            <a:round/>
            <a:headEnd type="none" w="med" len="med"/>
            <a:tailEnd type="none" w="med" len="med"/>
          </a:ln>
          <a:effectLst>
            <a:outerShdw blurRad="63500" sx="102000" sy="102000" algn="ctr" rotWithShape="0">
              <a:prstClr val="black">
                <a:alpha val="40000"/>
              </a:prstClr>
            </a:outerShdw>
          </a:effectLst>
        </p:spPr>
        <p:txBody>
          <a:bodyPr lIns="79182" tIns="39591" rIns="79182" bIns="39591" anchor="ctr"/>
          <a:lstStyle/>
          <a:p>
            <a:pPr algn="ctr" defTabSz="801370">
              <a:buFont typeface="Arial" panose="020B0604020202020204" pitchFamily="34" charset="0"/>
              <a:buNone/>
              <a:defRPr/>
            </a:pPr>
            <a:endParaRPr lang="zh-CN" altLang="en-US" sz="2400" b="1" noProof="1">
              <a:solidFill>
                <a:schemeClr val="bg1"/>
              </a:solidFill>
              <a:latin typeface="+mj-ea"/>
              <a:ea typeface="+mj-ea"/>
            </a:endParaRPr>
          </a:p>
        </p:txBody>
      </p:sp>
      <p:sp>
        <p:nvSpPr>
          <p:cNvPr id="5" name="圆角矩形 37">
            <a:extLst>
              <a:ext uri="{FF2B5EF4-FFF2-40B4-BE49-F238E27FC236}">
                <a16:creationId xmlns:a16="http://schemas.microsoft.com/office/drawing/2014/main" id="{DE63C670-8A29-4216-AFA0-E85523F331F5}"/>
              </a:ext>
            </a:extLst>
          </p:cNvPr>
          <p:cNvSpPr/>
          <p:nvPr/>
        </p:nvSpPr>
        <p:spPr bwMode="auto">
          <a:xfrm>
            <a:off x="10772775" y="1873250"/>
            <a:ext cx="412750" cy="393700"/>
          </a:xfrm>
          <a:prstGeom prst="roundRect">
            <a:avLst>
              <a:gd name="adj" fmla="val 6712"/>
            </a:avLst>
          </a:prstGeom>
          <a:gradFill flip="none" rotWithShape="1">
            <a:gsLst>
              <a:gs pos="0">
                <a:schemeClr val="accent6">
                  <a:lumMod val="75000"/>
                </a:schemeClr>
              </a:gs>
              <a:gs pos="100000">
                <a:schemeClr val="accent6"/>
              </a:gs>
            </a:gsLst>
            <a:lin ang="8100000" scaled="1"/>
            <a:tileRect/>
          </a:gradFill>
          <a:ln w="9525" cap="flat" cmpd="sng" algn="ctr">
            <a:noFill/>
            <a:prstDash val="solid"/>
            <a:round/>
            <a:headEnd type="none" w="med" len="med"/>
            <a:tailEnd type="none" w="med" len="med"/>
          </a:ln>
          <a:effectLst>
            <a:outerShdw blurRad="508000" dist="114300" dir="8100000" sx="101000" sy="101000" algn="tr" rotWithShape="0">
              <a:prstClr val="black">
                <a:alpha val="40000"/>
              </a:prstClr>
            </a:outerShdw>
          </a:effectLst>
        </p:spPr>
        <p:txBody>
          <a:bodyPr lIns="79182" tIns="39591" rIns="79182" bIns="39591" anchor="ctr"/>
          <a:lstStyle/>
          <a:p>
            <a:pPr algn="ctr" defTabSz="801370">
              <a:buFont typeface="Arial" panose="020B0604020202020204" pitchFamily="34" charset="0"/>
              <a:buNone/>
              <a:defRPr/>
            </a:pPr>
            <a:endParaRPr lang="zh-CN" altLang="en-US" sz="2400" b="1" noProof="1">
              <a:solidFill>
                <a:schemeClr val="bg1"/>
              </a:solidFill>
              <a:latin typeface="+mj-ea"/>
              <a:ea typeface="+mj-ea"/>
            </a:endParaRPr>
          </a:p>
        </p:txBody>
      </p:sp>
      <p:sp>
        <p:nvSpPr>
          <p:cNvPr id="6" name="圆角矩形 39">
            <a:extLst>
              <a:ext uri="{FF2B5EF4-FFF2-40B4-BE49-F238E27FC236}">
                <a16:creationId xmlns:a16="http://schemas.microsoft.com/office/drawing/2014/main" id="{B57E5820-D146-4724-8900-152DDAD8EAEA}"/>
              </a:ext>
            </a:extLst>
          </p:cNvPr>
          <p:cNvSpPr/>
          <p:nvPr/>
        </p:nvSpPr>
        <p:spPr bwMode="auto">
          <a:xfrm>
            <a:off x="10823575" y="938213"/>
            <a:ext cx="434975" cy="436562"/>
          </a:xfrm>
          <a:prstGeom prst="roundRect">
            <a:avLst>
              <a:gd name="adj" fmla="val 6712"/>
            </a:avLst>
          </a:prstGeom>
          <a:gradFill flip="none" rotWithShape="1">
            <a:gsLst>
              <a:gs pos="0">
                <a:schemeClr val="accent4">
                  <a:lumMod val="85000"/>
                </a:schemeClr>
              </a:gs>
              <a:gs pos="100000">
                <a:schemeClr val="accent4"/>
              </a:gs>
            </a:gsLst>
            <a:lin ang="8100000" scaled="1"/>
            <a:tileRect/>
          </a:gradFill>
          <a:ln w="9525" cap="flat" cmpd="sng" algn="ctr">
            <a:noFill/>
            <a:prstDash val="solid"/>
            <a:round/>
            <a:headEnd type="none" w="med" len="med"/>
            <a:tailEnd type="none" w="med" len="med"/>
          </a:ln>
          <a:effectLst>
            <a:outerShdw blurRad="63500" sx="102000" sy="102000" algn="ctr" rotWithShape="0">
              <a:prstClr val="black">
                <a:alpha val="40000"/>
              </a:prstClr>
            </a:outerShdw>
          </a:effectLst>
        </p:spPr>
        <p:txBody>
          <a:bodyPr lIns="79182" tIns="39591" rIns="79182" bIns="39591" anchor="ctr"/>
          <a:lstStyle/>
          <a:p>
            <a:pPr algn="ctr" defTabSz="801370">
              <a:buFont typeface="Arial" panose="020B0604020202020204" pitchFamily="34" charset="0"/>
              <a:buNone/>
              <a:defRPr/>
            </a:pPr>
            <a:endParaRPr lang="zh-CN" altLang="en-US" sz="2400" b="1" noProof="1">
              <a:solidFill>
                <a:schemeClr val="bg1"/>
              </a:solidFill>
              <a:latin typeface="+mj-ea"/>
              <a:ea typeface="+mj-ea"/>
            </a:endParaRPr>
          </a:p>
        </p:txBody>
      </p:sp>
      <p:sp>
        <p:nvSpPr>
          <p:cNvPr id="7" name="六边形 6">
            <a:extLst>
              <a:ext uri="{FF2B5EF4-FFF2-40B4-BE49-F238E27FC236}">
                <a16:creationId xmlns:a16="http://schemas.microsoft.com/office/drawing/2014/main" id="{78941070-D643-4BBF-9096-6D734F4C1F00}"/>
              </a:ext>
            </a:extLst>
          </p:cNvPr>
          <p:cNvSpPr/>
          <p:nvPr/>
        </p:nvSpPr>
        <p:spPr>
          <a:xfrm flipH="1">
            <a:off x="1174019" y="5767526"/>
            <a:ext cx="777250" cy="667519"/>
          </a:xfrm>
          <a:prstGeom prst="hexagon">
            <a:avLst/>
          </a:prstGeom>
          <a:solidFill>
            <a:schemeClr val="accent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 typeface="Arial" panose="020B0604020202020204" pitchFamily="34" charset="0"/>
              <a:buNone/>
              <a:defRPr/>
            </a:pPr>
            <a:endParaRPr lang="zh-CN" altLang="en-US" sz="1865" noProof="1"/>
          </a:p>
        </p:txBody>
      </p:sp>
      <p:sp>
        <p:nvSpPr>
          <p:cNvPr id="8" name="六边形 7">
            <a:extLst>
              <a:ext uri="{FF2B5EF4-FFF2-40B4-BE49-F238E27FC236}">
                <a16:creationId xmlns:a16="http://schemas.microsoft.com/office/drawing/2014/main" id="{72D6D311-02C0-46B4-9185-162BF233A751}"/>
              </a:ext>
            </a:extLst>
          </p:cNvPr>
          <p:cNvSpPr/>
          <p:nvPr/>
        </p:nvSpPr>
        <p:spPr>
          <a:xfrm flipH="1">
            <a:off x="637258" y="4540767"/>
            <a:ext cx="434500" cy="366173"/>
          </a:xfrm>
          <a:prstGeom prst="hexagon">
            <a:avLst/>
          </a:prstGeom>
          <a:solidFill>
            <a:schemeClr val="accent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 typeface="Arial" panose="020B0604020202020204" pitchFamily="34" charset="0"/>
              <a:buNone/>
              <a:defRPr/>
            </a:pPr>
            <a:endParaRPr lang="zh-CN" altLang="en-US" sz="1865" noProof="1"/>
          </a:p>
        </p:txBody>
      </p:sp>
      <p:sp>
        <p:nvSpPr>
          <p:cNvPr id="9" name="六边形 8">
            <a:extLst>
              <a:ext uri="{FF2B5EF4-FFF2-40B4-BE49-F238E27FC236}">
                <a16:creationId xmlns:a16="http://schemas.microsoft.com/office/drawing/2014/main" id="{676A4E62-C8E3-4D12-AAEA-1180B5823484}"/>
              </a:ext>
            </a:extLst>
          </p:cNvPr>
          <p:cNvSpPr/>
          <p:nvPr/>
        </p:nvSpPr>
        <p:spPr>
          <a:xfrm flipH="1">
            <a:off x="3027704" y="6119850"/>
            <a:ext cx="418626" cy="366173"/>
          </a:xfrm>
          <a:prstGeom prst="hexagon">
            <a:avLst/>
          </a:prstGeom>
          <a:solidFill>
            <a:schemeClr val="accent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 typeface="Arial" panose="020B0604020202020204" pitchFamily="34" charset="0"/>
              <a:buNone/>
              <a:defRPr/>
            </a:pPr>
            <a:endParaRPr lang="zh-CN" altLang="en-US" sz="1865" noProof="1"/>
          </a:p>
        </p:txBody>
      </p:sp>
      <p:sp>
        <p:nvSpPr>
          <p:cNvPr id="10" name="六边形 9">
            <a:extLst>
              <a:ext uri="{FF2B5EF4-FFF2-40B4-BE49-F238E27FC236}">
                <a16:creationId xmlns:a16="http://schemas.microsoft.com/office/drawing/2014/main" id="{0984568E-BD31-4F5A-91DC-E058F1A51237}"/>
              </a:ext>
            </a:extLst>
          </p:cNvPr>
          <p:cNvSpPr/>
          <p:nvPr/>
        </p:nvSpPr>
        <p:spPr>
          <a:xfrm flipH="1">
            <a:off x="566731" y="6488403"/>
            <a:ext cx="220858" cy="183087"/>
          </a:xfrm>
          <a:prstGeom prst="hexagon">
            <a:avLst/>
          </a:prstGeom>
          <a:solidFill>
            <a:schemeClr val="accent6"/>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 typeface="Arial" panose="020B0604020202020204" pitchFamily="34" charset="0"/>
              <a:buNone/>
              <a:defRPr/>
            </a:pPr>
            <a:endParaRPr lang="zh-CN" altLang="en-US" sz="1865" noProof="1"/>
          </a:p>
        </p:txBody>
      </p:sp>
      <p:grpSp>
        <p:nvGrpSpPr>
          <p:cNvPr id="11" name="组合 10">
            <a:extLst>
              <a:ext uri="{FF2B5EF4-FFF2-40B4-BE49-F238E27FC236}">
                <a16:creationId xmlns:a16="http://schemas.microsoft.com/office/drawing/2014/main" id="{898D9BF1-97E6-4E4D-9C03-4EB92B26E0E6}"/>
              </a:ext>
            </a:extLst>
          </p:cNvPr>
          <p:cNvGrpSpPr/>
          <p:nvPr/>
        </p:nvGrpSpPr>
        <p:grpSpPr>
          <a:xfrm flipH="1">
            <a:off x="2362413" y="6193144"/>
            <a:ext cx="334777" cy="292879"/>
            <a:chOff x="304800" y="673100"/>
            <a:chExt cx="4000500" cy="4000500"/>
          </a:xfrm>
          <a:solidFill>
            <a:schemeClr val="accent6"/>
          </a:solidFill>
          <a:effectLst>
            <a:outerShdw blurRad="381000" dist="152400" dir="8100000" algn="tr" rotWithShape="0">
              <a:prstClr val="black">
                <a:alpha val="70000"/>
              </a:prstClr>
            </a:outerShdw>
          </a:effectLst>
        </p:grpSpPr>
        <p:sp>
          <p:nvSpPr>
            <p:cNvPr id="12" name="同心圆 56">
              <a:extLst>
                <a:ext uri="{FF2B5EF4-FFF2-40B4-BE49-F238E27FC236}">
                  <a16:creationId xmlns:a16="http://schemas.microsoft.com/office/drawing/2014/main" id="{8E3EDB5A-1BA4-4FE9-97F6-1EE8F9AC9A45}"/>
                </a:ext>
              </a:extLst>
            </p:cNvPr>
            <p:cNvSpPr/>
            <p:nvPr/>
          </p:nvSpPr>
          <p:spPr>
            <a:xfrm>
              <a:off x="304800" y="673100"/>
              <a:ext cx="4000500" cy="4000500"/>
            </a:xfrm>
            <a:prstGeom prst="hexag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 typeface="Arial" panose="020B0604020202020204" pitchFamily="34" charset="0"/>
                <a:buNone/>
                <a:defRPr/>
              </a:pPr>
              <a:endParaRPr lang="zh-CN" altLang="en-US" sz="1865" noProof="1">
                <a:solidFill>
                  <a:schemeClr val="tx1"/>
                </a:solidFill>
              </a:endParaRPr>
            </a:p>
          </p:txBody>
        </p:sp>
        <p:sp>
          <p:nvSpPr>
            <p:cNvPr id="13" name="椭圆 57">
              <a:extLst>
                <a:ext uri="{FF2B5EF4-FFF2-40B4-BE49-F238E27FC236}">
                  <a16:creationId xmlns:a16="http://schemas.microsoft.com/office/drawing/2014/main" id="{F46F50B9-B37B-4AC1-A090-26A07C69A592}"/>
                </a:ext>
              </a:extLst>
            </p:cNvPr>
            <p:cNvSpPr/>
            <p:nvPr/>
          </p:nvSpPr>
          <p:spPr>
            <a:xfrm>
              <a:off x="479425" y="847725"/>
              <a:ext cx="3651250" cy="3651250"/>
            </a:xfrm>
            <a:prstGeom prst="hexag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 typeface="Arial" panose="020B0604020202020204" pitchFamily="34" charset="0"/>
                <a:buNone/>
                <a:defRPr/>
              </a:pPr>
              <a:endParaRPr lang="zh-CN" altLang="en-US" sz="1865" noProof="1"/>
            </a:p>
          </p:txBody>
        </p:sp>
      </p:grpSp>
      <p:grpSp>
        <p:nvGrpSpPr>
          <p:cNvPr id="14" name="组合 13">
            <a:extLst>
              <a:ext uri="{FF2B5EF4-FFF2-40B4-BE49-F238E27FC236}">
                <a16:creationId xmlns:a16="http://schemas.microsoft.com/office/drawing/2014/main" id="{50FAFEB8-0775-4F16-BE50-DF9467330C66}"/>
              </a:ext>
            </a:extLst>
          </p:cNvPr>
          <p:cNvGrpSpPr/>
          <p:nvPr/>
        </p:nvGrpSpPr>
        <p:grpSpPr>
          <a:xfrm flipH="1">
            <a:off x="2095356" y="5305487"/>
            <a:ext cx="436581" cy="383686"/>
            <a:chOff x="304800" y="673100"/>
            <a:chExt cx="4000500" cy="4000500"/>
          </a:xfrm>
          <a:solidFill>
            <a:schemeClr val="accent6"/>
          </a:solidFill>
          <a:effectLst>
            <a:outerShdw blurRad="381000" dist="152400" dir="8100000" algn="tr" rotWithShape="0">
              <a:prstClr val="black">
                <a:alpha val="70000"/>
              </a:prstClr>
            </a:outerShdw>
          </a:effectLst>
        </p:grpSpPr>
        <p:sp>
          <p:nvSpPr>
            <p:cNvPr id="15" name="同心圆 59">
              <a:extLst>
                <a:ext uri="{FF2B5EF4-FFF2-40B4-BE49-F238E27FC236}">
                  <a16:creationId xmlns:a16="http://schemas.microsoft.com/office/drawing/2014/main" id="{CA2914DA-4D8D-46C0-BD08-AE50658A319D}"/>
                </a:ext>
              </a:extLst>
            </p:cNvPr>
            <p:cNvSpPr/>
            <p:nvPr/>
          </p:nvSpPr>
          <p:spPr>
            <a:xfrm>
              <a:off x="304800" y="673100"/>
              <a:ext cx="4000500" cy="4000500"/>
            </a:xfrm>
            <a:prstGeom prst="hexag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 typeface="Arial" panose="020B0604020202020204" pitchFamily="34" charset="0"/>
                <a:buNone/>
                <a:defRPr/>
              </a:pPr>
              <a:endParaRPr lang="zh-CN" altLang="en-US" sz="1865" noProof="1">
                <a:solidFill>
                  <a:schemeClr val="tx1"/>
                </a:solidFill>
              </a:endParaRPr>
            </a:p>
          </p:txBody>
        </p:sp>
        <p:sp>
          <p:nvSpPr>
            <p:cNvPr id="16" name="椭圆 60">
              <a:extLst>
                <a:ext uri="{FF2B5EF4-FFF2-40B4-BE49-F238E27FC236}">
                  <a16:creationId xmlns:a16="http://schemas.microsoft.com/office/drawing/2014/main" id="{DCF4DD32-E67D-41CA-8162-2D1933FE8C66}"/>
                </a:ext>
              </a:extLst>
            </p:cNvPr>
            <p:cNvSpPr/>
            <p:nvPr/>
          </p:nvSpPr>
          <p:spPr>
            <a:xfrm>
              <a:off x="479425" y="847725"/>
              <a:ext cx="3651250" cy="3651250"/>
            </a:xfrm>
            <a:prstGeom prst="hexag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 typeface="Arial" panose="020B0604020202020204" pitchFamily="34" charset="0"/>
                <a:buNone/>
                <a:defRPr/>
              </a:pPr>
              <a:endParaRPr lang="zh-CN" altLang="en-US" sz="1865" noProof="1"/>
            </a:p>
          </p:txBody>
        </p:sp>
      </p:grpSp>
      <p:grpSp>
        <p:nvGrpSpPr>
          <p:cNvPr id="17" name="组合 16">
            <a:extLst>
              <a:ext uri="{FF2B5EF4-FFF2-40B4-BE49-F238E27FC236}">
                <a16:creationId xmlns:a16="http://schemas.microsoft.com/office/drawing/2014/main" id="{666E9F9D-6673-4A16-B3C7-9A7EEF613E04}"/>
              </a:ext>
            </a:extLst>
          </p:cNvPr>
          <p:cNvGrpSpPr/>
          <p:nvPr/>
        </p:nvGrpSpPr>
        <p:grpSpPr>
          <a:xfrm flipH="1">
            <a:off x="438731" y="5169064"/>
            <a:ext cx="647158" cy="544211"/>
            <a:chOff x="304800" y="673100"/>
            <a:chExt cx="4000500" cy="4000500"/>
          </a:xfrm>
          <a:solidFill>
            <a:schemeClr val="accent6"/>
          </a:solidFill>
          <a:effectLst>
            <a:outerShdw blurRad="317500" dist="190500" dir="8100000" algn="tr" rotWithShape="0">
              <a:prstClr val="black">
                <a:alpha val="50000"/>
              </a:prstClr>
            </a:outerShdw>
          </a:effectLst>
        </p:grpSpPr>
        <p:sp>
          <p:nvSpPr>
            <p:cNvPr id="18" name="同心圆 62">
              <a:extLst>
                <a:ext uri="{FF2B5EF4-FFF2-40B4-BE49-F238E27FC236}">
                  <a16:creationId xmlns:a16="http://schemas.microsoft.com/office/drawing/2014/main" id="{84DE249B-E7B1-4D56-BED6-2E4F33A1DC6F}"/>
                </a:ext>
              </a:extLst>
            </p:cNvPr>
            <p:cNvSpPr/>
            <p:nvPr/>
          </p:nvSpPr>
          <p:spPr>
            <a:xfrm>
              <a:off x="304800" y="673100"/>
              <a:ext cx="4000500" cy="4000500"/>
            </a:xfrm>
            <a:prstGeom prst="hexag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 typeface="Arial" panose="020B0604020202020204" pitchFamily="34" charset="0"/>
                <a:buNone/>
                <a:defRPr/>
              </a:pPr>
              <a:endParaRPr lang="zh-CN" altLang="en-US" sz="1865" noProof="1">
                <a:solidFill>
                  <a:schemeClr val="tx1"/>
                </a:solidFill>
              </a:endParaRPr>
            </a:p>
          </p:txBody>
        </p:sp>
        <p:sp>
          <p:nvSpPr>
            <p:cNvPr id="19" name="椭圆 63">
              <a:extLst>
                <a:ext uri="{FF2B5EF4-FFF2-40B4-BE49-F238E27FC236}">
                  <a16:creationId xmlns:a16="http://schemas.microsoft.com/office/drawing/2014/main" id="{D8154CCF-431F-491C-B6C9-D87181A03623}"/>
                </a:ext>
              </a:extLst>
            </p:cNvPr>
            <p:cNvSpPr/>
            <p:nvPr/>
          </p:nvSpPr>
          <p:spPr>
            <a:xfrm>
              <a:off x="392113" y="760413"/>
              <a:ext cx="3825874" cy="3825874"/>
            </a:xfrm>
            <a:prstGeom prst="hexag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 typeface="Arial" panose="020B0604020202020204" pitchFamily="34" charset="0"/>
                <a:buNone/>
                <a:defRPr/>
              </a:pPr>
              <a:endParaRPr lang="zh-CN" altLang="en-US" sz="1865" noProof="1"/>
            </a:p>
          </p:txBody>
        </p:sp>
      </p:grpSp>
      <p:sp>
        <p:nvSpPr>
          <p:cNvPr id="2" name="标题 1"/>
          <p:cNvSpPr>
            <a:spLocks noGrp="1"/>
          </p:cNvSpPr>
          <p:nvPr>
            <p:ph type="ctrTitle"/>
          </p:nvPr>
        </p:nvSpPr>
        <p:spPr>
          <a:xfrm>
            <a:off x="1799770" y="2135462"/>
            <a:ext cx="8868229" cy="1200329"/>
          </a:xfrm>
        </p:spPr>
        <p:txBody>
          <a:bodyPr anchor="b">
            <a:normAutofit/>
          </a:bodyPr>
          <a:lstStyle>
            <a:lvl1pPr algn="r">
              <a:defRPr sz="6000" b="1">
                <a:solidFill>
                  <a:schemeClr val="tx2"/>
                </a:solidFill>
              </a:defRPr>
            </a:lvl1pPr>
          </a:lstStyle>
          <a:p>
            <a:r>
              <a:rPr lang="zh-CN" altLang="en-US" noProof="1"/>
              <a:t>单击此处编辑母版标题样式</a:t>
            </a:r>
          </a:p>
        </p:txBody>
      </p:sp>
      <p:sp>
        <p:nvSpPr>
          <p:cNvPr id="3" name="副标题 2"/>
          <p:cNvSpPr>
            <a:spLocks noGrp="1"/>
          </p:cNvSpPr>
          <p:nvPr>
            <p:ph type="subTitle" idx="1"/>
          </p:nvPr>
        </p:nvSpPr>
        <p:spPr>
          <a:xfrm>
            <a:off x="1799770" y="3485922"/>
            <a:ext cx="8868229" cy="535531"/>
          </a:xfrm>
        </p:spPr>
        <p:txBody>
          <a:bodyPr>
            <a:normAutofit/>
          </a:bodyPr>
          <a:lstStyle>
            <a:lvl1pPr marL="0" indent="0" algn="r">
              <a:buNone/>
              <a:defRPr sz="24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noProof="1"/>
              <a:t>单击此处编辑母版副标题样式</a:t>
            </a:r>
          </a:p>
        </p:txBody>
      </p:sp>
      <p:sp>
        <p:nvSpPr>
          <p:cNvPr id="20" name="日期占位符 3">
            <a:extLst>
              <a:ext uri="{FF2B5EF4-FFF2-40B4-BE49-F238E27FC236}">
                <a16:creationId xmlns:a16="http://schemas.microsoft.com/office/drawing/2014/main" id="{61B4DAD0-43A5-4FBD-AC29-68B904AEC45F}"/>
              </a:ext>
            </a:extLst>
          </p:cNvPr>
          <p:cNvSpPr>
            <a:spLocks noGrp="1"/>
          </p:cNvSpPr>
          <p:nvPr>
            <p:ph type="dt" sz="half" idx="10"/>
          </p:nvPr>
        </p:nvSpPr>
        <p:spPr/>
        <p:txBody>
          <a:bodyPr/>
          <a:lstStyle>
            <a:lvl1pPr>
              <a:defRPr/>
            </a:lvl1pPr>
          </a:lstStyle>
          <a:p>
            <a:pPr>
              <a:defRPr/>
            </a:pPr>
            <a:endParaRPr lang="zh-CN" altLang="en-US"/>
          </a:p>
        </p:txBody>
      </p:sp>
      <p:sp>
        <p:nvSpPr>
          <p:cNvPr id="21" name="页脚占位符 4">
            <a:extLst>
              <a:ext uri="{FF2B5EF4-FFF2-40B4-BE49-F238E27FC236}">
                <a16:creationId xmlns:a16="http://schemas.microsoft.com/office/drawing/2014/main" id="{E58A23C2-5736-4158-BA28-DD312B376AB0}"/>
              </a:ext>
            </a:extLst>
          </p:cNvPr>
          <p:cNvSpPr>
            <a:spLocks noGrp="1"/>
          </p:cNvSpPr>
          <p:nvPr>
            <p:ph type="ftr" sz="quarter" idx="11"/>
          </p:nvPr>
        </p:nvSpPr>
        <p:spPr/>
        <p:txBody>
          <a:bodyPr/>
          <a:lstStyle>
            <a:lvl1pPr>
              <a:defRPr/>
            </a:lvl1pPr>
          </a:lstStyle>
          <a:p>
            <a:pPr>
              <a:defRPr/>
            </a:pPr>
            <a:endParaRPr lang="zh-CN" altLang="en-US"/>
          </a:p>
        </p:txBody>
      </p:sp>
      <p:sp>
        <p:nvSpPr>
          <p:cNvPr id="22" name="灯片编号占位符 5">
            <a:extLst>
              <a:ext uri="{FF2B5EF4-FFF2-40B4-BE49-F238E27FC236}">
                <a16:creationId xmlns:a16="http://schemas.microsoft.com/office/drawing/2014/main" id="{D5163CF1-A8A0-4C69-85DD-2B8C08C44C93}"/>
              </a:ext>
            </a:extLst>
          </p:cNvPr>
          <p:cNvSpPr>
            <a:spLocks noGrp="1"/>
          </p:cNvSpPr>
          <p:nvPr>
            <p:ph type="sldNum" sz="quarter" idx="12"/>
          </p:nvPr>
        </p:nvSpPr>
        <p:spPr/>
        <p:txBody>
          <a:bodyPr/>
          <a:lstStyle>
            <a:lvl1pPr>
              <a:defRPr/>
            </a:lvl1pPr>
          </a:lstStyle>
          <a:p>
            <a:fld id="{06456B5B-8952-466C-A591-87EBC9881DC0}" type="slidenum">
              <a:rPr lang="zh-CN" altLang="en-US"/>
              <a:pPr/>
              <a:t>‹#›</a:t>
            </a:fld>
            <a:endParaRPr lang="zh-CN" altLang="en-US"/>
          </a:p>
        </p:txBody>
      </p:sp>
    </p:spTree>
    <p:extLst>
      <p:ext uri="{BB962C8B-B14F-4D97-AF65-F5344CB8AC3E}">
        <p14:creationId xmlns:p14="http://schemas.microsoft.com/office/powerpoint/2010/main" val="32585247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50"/>
                                        <p:tgtEl>
                                          <p:spTgt spid="4"/>
                                        </p:tgtEl>
                                      </p:cBhvr>
                                    </p:animEffect>
                                    <p:anim calcmode="lin" valueType="num">
                                      <p:cBhvr>
                                        <p:cTn id="8" dur="250" fill="hold"/>
                                        <p:tgtEl>
                                          <p:spTgt spid="4"/>
                                        </p:tgtEl>
                                        <p:attrNameLst>
                                          <p:attrName>ppt_x</p:attrName>
                                        </p:attrNameLst>
                                      </p:cBhvr>
                                      <p:tavLst>
                                        <p:tav tm="0">
                                          <p:val>
                                            <p:strVal val="#ppt_x"/>
                                          </p:val>
                                        </p:tav>
                                        <p:tav tm="100000">
                                          <p:val>
                                            <p:strVal val="#ppt_x"/>
                                          </p:val>
                                        </p:tav>
                                      </p:tavLst>
                                    </p:anim>
                                    <p:anim calcmode="lin" valueType="num">
                                      <p:cBhvr>
                                        <p:cTn id="9" dur="25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250"/>
                            </p:stCondLst>
                            <p:childTnLst>
                              <p:par>
                                <p:cTn id="11" presetID="42" presetClass="entr" presetSubtype="0" fill="hold" grpId="0"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500"/>
                                        <p:tgtEl>
                                          <p:spTgt spid="6"/>
                                        </p:tgtEl>
                                      </p:cBhvr>
                                    </p:animEffect>
                                    <p:anim calcmode="lin" valueType="num">
                                      <p:cBhvr>
                                        <p:cTn id="14" dur="500" fill="hold"/>
                                        <p:tgtEl>
                                          <p:spTgt spid="6"/>
                                        </p:tgtEl>
                                        <p:attrNameLst>
                                          <p:attrName>ppt_x</p:attrName>
                                        </p:attrNameLst>
                                      </p:cBhvr>
                                      <p:tavLst>
                                        <p:tav tm="0">
                                          <p:val>
                                            <p:strVal val="#ppt_x"/>
                                          </p:val>
                                        </p:tav>
                                        <p:tav tm="100000">
                                          <p:val>
                                            <p:strVal val="#ppt_x"/>
                                          </p:val>
                                        </p:tav>
                                      </p:tavLst>
                                    </p:anim>
                                    <p:anim calcmode="lin" valueType="num">
                                      <p:cBhvr>
                                        <p:cTn id="15" dur="500" fill="hold"/>
                                        <p:tgtEl>
                                          <p:spTgt spid="6"/>
                                        </p:tgtEl>
                                        <p:attrNameLst>
                                          <p:attrName>ppt_y</p:attrName>
                                        </p:attrNameLst>
                                      </p:cBhvr>
                                      <p:tavLst>
                                        <p:tav tm="0">
                                          <p:val>
                                            <p:strVal val="#ppt_y+.1"/>
                                          </p:val>
                                        </p:tav>
                                        <p:tav tm="100000">
                                          <p:val>
                                            <p:strVal val="#ppt_y"/>
                                          </p:val>
                                        </p:tav>
                                      </p:tavLst>
                                    </p:anim>
                                  </p:childTnLst>
                                </p:cTn>
                              </p:par>
                            </p:childTnLst>
                          </p:cTn>
                        </p:par>
                        <p:par>
                          <p:cTn id="16" fill="hold">
                            <p:stCondLst>
                              <p:cond delay="750"/>
                            </p:stCondLst>
                            <p:childTnLst>
                              <p:par>
                                <p:cTn id="17" presetID="42" presetClass="entr" presetSubtype="0"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250"/>
                                        <p:tgtEl>
                                          <p:spTgt spid="5"/>
                                        </p:tgtEl>
                                      </p:cBhvr>
                                    </p:animEffect>
                                    <p:anim calcmode="lin" valueType="num">
                                      <p:cBhvr>
                                        <p:cTn id="20" dur="250" fill="hold"/>
                                        <p:tgtEl>
                                          <p:spTgt spid="5"/>
                                        </p:tgtEl>
                                        <p:attrNameLst>
                                          <p:attrName>ppt_x</p:attrName>
                                        </p:attrNameLst>
                                      </p:cBhvr>
                                      <p:tavLst>
                                        <p:tav tm="0">
                                          <p:val>
                                            <p:strVal val="#ppt_x"/>
                                          </p:val>
                                        </p:tav>
                                        <p:tav tm="100000">
                                          <p:val>
                                            <p:strVal val="#ppt_x"/>
                                          </p:val>
                                        </p:tav>
                                      </p:tavLst>
                                    </p:anim>
                                    <p:anim calcmode="lin" valueType="num">
                                      <p:cBhvr>
                                        <p:cTn id="21" dur="25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5" grpId="0" bldLvl="0" animBg="1"/>
      <p:bldP spid="6" grpId="0" bldLvl="0" animBg="1"/>
    </p:bld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p>
        </p:txBody>
      </p:sp>
      <p:sp>
        <p:nvSpPr>
          <p:cNvPr id="3" name="内容占位符 2"/>
          <p:cNvSpPr>
            <a:spLocks noGrp="1"/>
          </p:cNvSpPr>
          <p:nvPr>
            <p:ph idx="1"/>
          </p:nvPr>
        </p:nvSpPr>
        <p:spPr/>
        <p:txBody>
          <a:bodyPr/>
          <a:lstStyle>
            <a:lvl1pPr>
              <a:defRPr/>
            </a:lvl1p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4" name="日期占位符 3">
            <a:extLst>
              <a:ext uri="{FF2B5EF4-FFF2-40B4-BE49-F238E27FC236}">
                <a16:creationId xmlns:a16="http://schemas.microsoft.com/office/drawing/2014/main" id="{5DB445E3-4095-44F1-ABE3-A7015EF6FE02}"/>
              </a:ext>
            </a:extLst>
          </p:cNvPr>
          <p:cNvSpPr>
            <a:spLocks noGrp="1"/>
          </p:cNvSpPr>
          <p:nvPr>
            <p:ph type="dt" sz="half" idx="10"/>
          </p:nvPr>
        </p:nvSpPr>
        <p:spPr/>
        <p:txBody>
          <a:bodyPr/>
          <a:lstStyle>
            <a:lvl1pPr>
              <a:defRPr/>
            </a:lvl1pPr>
          </a:lstStyle>
          <a:p>
            <a:pPr>
              <a:defRPr/>
            </a:pPr>
            <a:endParaRPr lang="zh-CN" altLang="en-US"/>
          </a:p>
        </p:txBody>
      </p:sp>
      <p:sp>
        <p:nvSpPr>
          <p:cNvPr id="5" name="页脚占位符 4">
            <a:extLst>
              <a:ext uri="{FF2B5EF4-FFF2-40B4-BE49-F238E27FC236}">
                <a16:creationId xmlns:a16="http://schemas.microsoft.com/office/drawing/2014/main" id="{AC6ED72B-3C33-486B-911D-AF8F3711FD13}"/>
              </a:ext>
            </a:extLst>
          </p:cNvPr>
          <p:cNvSpPr>
            <a:spLocks noGrp="1"/>
          </p:cNvSpPr>
          <p:nvPr>
            <p:ph type="ftr" sz="quarter" idx="11"/>
          </p:nvPr>
        </p:nvSpPr>
        <p:spPr/>
        <p:txBody>
          <a:bodyPr/>
          <a:lstStyle>
            <a:lvl1pPr>
              <a:defRPr/>
            </a:lvl1pPr>
          </a:lstStyle>
          <a:p>
            <a:pPr>
              <a:defRPr/>
            </a:pPr>
            <a:endParaRPr lang="zh-CN" altLang="en-US"/>
          </a:p>
        </p:txBody>
      </p:sp>
      <p:sp>
        <p:nvSpPr>
          <p:cNvPr id="6" name="灯片编号占位符 5">
            <a:extLst>
              <a:ext uri="{FF2B5EF4-FFF2-40B4-BE49-F238E27FC236}">
                <a16:creationId xmlns:a16="http://schemas.microsoft.com/office/drawing/2014/main" id="{D16DFE5A-7421-4495-846D-1CEF2EF31039}"/>
              </a:ext>
            </a:extLst>
          </p:cNvPr>
          <p:cNvSpPr>
            <a:spLocks noGrp="1"/>
          </p:cNvSpPr>
          <p:nvPr>
            <p:ph type="sldNum" sz="quarter" idx="12"/>
          </p:nvPr>
        </p:nvSpPr>
        <p:spPr/>
        <p:txBody>
          <a:bodyPr/>
          <a:lstStyle>
            <a:lvl1pPr>
              <a:defRPr/>
            </a:lvl1pPr>
          </a:lstStyle>
          <a:p>
            <a:fld id="{8A208C2C-E99B-4814-890A-C5DC9DA87BA3}" type="slidenum">
              <a:rPr lang="zh-CN" altLang="en-US"/>
              <a:pPr/>
              <a:t>‹#›</a:t>
            </a:fld>
            <a:endParaRPr lang="zh-CN" altLang="en-US"/>
          </a:p>
        </p:txBody>
      </p:sp>
    </p:spTree>
    <p:extLst>
      <p:ext uri="{BB962C8B-B14F-4D97-AF65-F5344CB8AC3E}">
        <p14:creationId xmlns:p14="http://schemas.microsoft.com/office/powerpoint/2010/main" val="456093634"/>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4" name="圆角矩形 100">
            <a:extLst>
              <a:ext uri="{FF2B5EF4-FFF2-40B4-BE49-F238E27FC236}">
                <a16:creationId xmlns:a16="http://schemas.microsoft.com/office/drawing/2014/main" id="{72B88E18-1B51-45F0-8305-937711DAA9AC}"/>
              </a:ext>
            </a:extLst>
          </p:cNvPr>
          <p:cNvSpPr/>
          <p:nvPr/>
        </p:nvSpPr>
        <p:spPr bwMode="auto">
          <a:xfrm>
            <a:off x="10653713" y="4130675"/>
            <a:ext cx="642937" cy="642938"/>
          </a:xfrm>
          <a:prstGeom prst="roundRect">
            <a:avLst>
              <a:gd name="adj" fmla="val 6712"/>
            </a:avLst>
          </a:prstGeom>
          <a:gradFill flip="none" rotWithShape="1">
            <a:gsLst>
              <a:gs pos="0">
                <a:schemeClr val="accent1">
                  <a:lumMod val="75000"/>
                </a:schemeClr>
              </a:gs>
              <a:gs pos="100000">
                <a:schemeClr val="accent1">
                  <a:lumMod val="60000"/>
                  <a:lumOff val="40000"/>
                </a:schemeClr>
              </a:gs>
            </a:gsLst>
            <a:lin ang="8100000" scaled="1"/>
            <a:tileRect/>
          </a:gradFill>
          <a:ln w="9525" cap="flat" cmpd="sng" algn="ctr">
            <a:noFill/>
            <a:prstDash val="solid"/>
            <a:round/>
            <a:headEnd type="none" w="med" len="med"/>
            <a:tailEnd type="none" w="med" len="med"/>
          </a:ln>
          <a:effectLst>
            <a:outerShdw blurRad="63500" sx="102000" sy="102000" algn="ctr" rotWithShape="0">
              <a:prstClr val="black">
                <a:alpha val="40000"/>
              </a:prstClr>
            </a:outerShdw>
          </a:effectLst>
        </p:spPr>
        <p:txBody>
          <a:bodyPr lIns="79182" tIns="39591" rIns="79182" bIns="39591" anchor="ctr"/>
          <a:lstStyle/>
          <a:p>
            <a:pPr algn="ctr" defTabSz="801370">
              <a:buFont typeface="Arial" panose="020B0604020202020204" pitchFamily="34" charset="0"/>
              <a:buNone/>
              <a:defRPr/>
            </a:pPr>
            <a:endParaRPr lang="zh-CN" altLang="en-US" sz="2400" b="1" noProof="1">
              <a:solidFill>
                <a:schemeClr val="bg1"/>
              </a:solidFill>
              <a:latin typeface="+mj-ea"/>
              <a:ea typeface="+mj-ea"/>
            </a:endParaRPr>
          </a:p>
        </p:txBody>
      </p:sp>
      <p:sp>
        <p:nvSpPr>
          <p:cNvPr id="5" name="圆角矩形 101">
            <a:extLst>
              <a:ext uri="{FF2B5EF4-FFF2-40B4-BE49-F238E27FC236}">
                <a16:creationId xmlns:a16="http://schemas.microsoft.com/office/drawing/2014/main" id="{F77404CD-C0E0-48D8-A594-4F3F7C84ED50}"/>
              </a:ext>
            </a:extLst>
          </p:cNvPr>
          <p:cNvSpPr/>
          <p:nvPr/>
        </p:nvSpPr>
        <p:spPr bwMode="auto">
          <a:xfrm>
            <a:off x="10199978" y="1616163"/>
            <a:ext cx="857058" cy="857058"/>
          </a:xfrm>
          <a:prstGeom prst="roundRect">
            <a:avLst>
              <a:gd name="adj" fmla="val 6712"/>
            </a:avLst>
          </a:prstGeom>
          <a:gradFill flip="none" rotWithShape="1">
            <a:gsLst>
              <a:gs pos="0">
                <a:schemeClr val="accent6">
                  <a:lumMod val="75000"/>
                </a:schemeClr>
              </a:gs>
              <a:gs pos="100000">
                <a:schemeClr val="accent6">
                  <a:lumMod val="60000"/>
                  <a:lumOff val="40000"/>
                </a:schemeClr>
              </a:gs>
            </a:gsLst>
            <a:lin ang="8100000" scaled="1"/>
            <a:tileRect/>
          </a:gradFill>
          <a:ln w="9525" cap="flat" cmpd="sng" algn="ctr">
            <a:gradFill flip="none" rotWithShape="1">
              <a:gsLst>
                <a:gs pos="0">
                  <a:schemeClr val="accent6">
                    <a:lumMod val="75000"/>
                  </a:schemeClr>
                </a:gs>
                <a:gs pos="50000">
                  <a:schemeClr val="accent6">
                    <a:lumMod val="60000"/>
                    <a:lumOff val="40000"/>
                  </a:schemeClr>
                </a:gs>
              </a:gsLst>
              <a:lin ang="18900000" scaled="1"/>
              <a:tileRect/>
            </a:gradFill>
            <a:prstDash val="solid"/>
            <a:round/>
            <a:headEnd type="none" w="med" len="med"/>
            <a:tailEnd type="none" w="med" len="med"/>
          </a:ln>
          <a:effectLst>
            <a:outerShdw blurRad="63500" sx="102000" sy="102000" algn="ctr" rotWithShape="0">
              <a:prstClr val="black">
                <a:alpha val="40000"/>
              </a:prstClr>
            </a:outerShdw>
          </a:effectLst>
        </p:spPr>
        <p:txBody>
          <a:bodyPr lIns="79182" tIns="39591" rIns="79182" bIns="39591" anchor="ctr"/>
          <a:lstStyle/>
          <a:p>
            <a:pPr algn="ctr" defTabSz="801370">
              <a:buFont typeface="Arial" panose="020B0604020202020204" pitchFamily="34" charset="0"/>
              <a:buNone/>
              <a:defRPr/>
            </a:pPr>
            <a:endParaRPr lang="zh-CN" altLang="en-US" sz="2400" b="1" noProof="1">
              <a:solidFill>
                <a:schemeClr val="bg1"/>
              </a:solidFill>
              <a:latin typeface="+mj-ea"/>
              <a:ea typeface="+mj-ea"/>
            </a:endParaRPr>
          </a:p>
        </p:txBody>
      </p:sp>
      <p:sp>
        <p:nvSpPr>
          <p:cNvPr id="6" name="圆角矩形 102">
            <a:extLst>
              <a:ext uri="{FF2B5EF4-FFF2-40B4-BE49-F238E27FC236}">
                <a16:creationId xmlns:a16="http://schemas.microsoft.com/office/drawing/2014/main" id="{922D9040-47F5-4E12-975E-E0EA3F81734E}"/>
              </a:ext>
            </a:extLst>
          </p:cNvPr>
          <p:cNvSpPr/>
          <p:nvPr/>
        </p:nvSpPr>
        <p:spPr bwMode="auto">
          <a:xfrm>
            <a:off x="7788275" y="1905000"/>
            <a:ext cx="714375" cy="714375"/>
          </a:xfrm>
          <a:prstGeom prst="roundRect">
            <a:avLst>
              <a:gd name="adj" fmla="val 6712"/>
            </a:avLst>
          </a:prstGeom>
          <a:gradFill flip="none" rotWithShape="1">
            <a:gsLst>
              <a:gs pos="0">
                <a:schemeClr val="accent5">
                  <a:lumMod val="75000"/>
                </a:schemeClr>
              </a:gs>
              <a:gs pos="100000">
                <a:schemeClr val="accent5"/>
              </a:gs>
            </a:gsLst>
            <a:lin ang="8100000" scaled="1"/>
            <a:tileRect/>
          </a:gradFill>
          <a:ln w="9525" cap="flat" cmpd="sng" algn="ctr">
            <a:noFill/>
            <a:prstDash val="solid"/>
            <a:round/>
            <a:headEnd type="none" w="med" len="med"/>
            <a:tailEnd type="none" w="med" len="med"/>
          </a:ln>
          <a:effectLst>
            <a:outerShdw blurRad="368300" dist="101600" dir="9000000" algn="tr" rotWithShape="0">
              <a:prstClr val="black">
                <a:alpha val="40000"/>
              </a:prstClr>
            </a:outerShdw>
          </a:effectLst>
        </p:spPr>
        <p:txBody>
          <a:bodyPr lIns="79182" tIns="39591" rIns="79182" bIns="39591" anchor="ctr"/>
          <a:lstStyle/>
          <a:p>
            <a:pPr algn="ctr" defTabSz="801370">
              <a:buFont typeface="Arial" panose="020B0604020202020204" pitchFamily="34" charset="0"/>
              <a:buNone/>
              <a:defRPr/>
            </a:pPr>
            <a:endParaRPr lang="zh-CN" altLang="en-US" sz="2400" b="1" noProof="1">
              <a:solidFill>
                <a:schemeClr val="bg1"/>
              </a:solidFill>
              <a:latin typeface="+mj-ea"/>
              <a:ea typeface="+mj-ea"/>
            </a:endParaRPr>
          </a:p>
        </p:txBody>
      </p:sp>
      <p:sp>
        <p:nvSpPr>
          <p:cNvPr id="7" name="圆角矩形 103">
            <a:extLst>
              <a:ext uri="{FF2B5EF4-FFF2-40B4-BE49-F238E27FC236}">
                <a16:creationId xmlns:a16="http://schemas.microsoft.com/office/drawing/2014/main" id="{70D15D76-9A33-434F-A0BC-D4010174475F}"/>
              </a:ext>
            </a:extLst>
          </p:cNvPr>
          <p:cNvSpPr/>
          <p:nvPr/>
        </p:nvSpPr>
        <p:spPr bwMode="auto">
          <a:xfrm>
            <a:off x="8856663" y="1022350"/>
            <a:ext cx="642937" cy="642938"/>
          </a:xfrm>
          <a:prstGeom prst="roundRect">
            <a:avLst>
              <a:gd name="adj" fmla="val 6712"/>
            </a:avLst>
          </a:prstGeom>
          <a:gradFill flip="none" rotWithShape="1">
            <a:gsLst>
              <a:gs pos="0">
                <a:schemeClr val="accent1">
                  <a:lumMod val="75000"/>
                </a:schemeClr>
              </a:gs>
              <a:gs pos="100000">
                <a:schemeClr val="accent1">
                  <a:lumMod val="60000"/>
                  <a:lumOff val="40000"/>
                </a:schemeClr>
              </a:gs>
            </a:gsLst>
            <a:lin ang="8100000" scaled="1"/>
            <a:tileRect/>
          </a:gradFill>
          <a:ln w="9525" cap="flat" cmpd="sng" algn="ctr">
            <a:noFill/>
            <a:prstDash val="solid"/>
            <a:round/>
            <a:headEnd type="none" w="med" len="med"/>
            <a:tailEnd type="none" w="med" len="med"/>
          </a:ln>
          <a:effectLst>
            <a:outerShdw blurRad="63500" sx="102000" sy="102000" algn="ctr" rotWithShape="0">
              <a:prstClr val="black">
                <a:alpha val="40000"/>
              </a:prstClr>
            </a:outerShdw>
          </a:effectLst>
        </p:spPr>
        <p:txBody>
          <a:bodyPr lIns="79182" tIns="39591" rIns="79182" bIns="39591" anchor="ctr"/>
          <a:lstStyle/>
          <a:p>
            <a:pPr algn="ctr" defTabSz="801370">
              <a:buFont typeface="Arial" panose="020B0604020202020204" pitchFamily="34" charset="0"/>
              <a:buNone/>
              <a:defRPr/>
            </a:pPr>
            <a:endParaRPr lang="zh-CN" altLang="en-US" sz="2400" b="1" noProof="1">
              <a:solidFill>
                <a:schemeClr val="bg1"/>
              </a:solidFill>
              <a:latin typeface="+mj-ea"/>
              <a:ea typeface="+mj-ea"/>
            </a:endParaRPr>
          </a:p>
        </p:txBody>
      </p:sp>
      <p:sp>
        <p:nvSpPr>
          <p:cNvPr id="8" name="对角圆角矩形 104">
            <a:extLst>
              <a:ext uri="{FF2B5EF4-FFF2-40B4-BE49-F238E27FC236}">
                <a16:creationId xmlns:a16="http://schemas.microsoft.com/office/drawing/2014/main" id="{A000DD19-0713-4761-BB8D-930E62DAAB6F}"/>
              </a:ext>
            </a:extLst>
          </p:cNvPr>
          <p:cNvSpPr/>
          <p:nvPr/>
        </p:nvSpPr>
        <p:spPr bwMode="auto">
          <a:xfrm>
            <a:off x="8914391" y="2000963"/>
            <a:ext cx="1785537" cy="1785537"/>
          </a:xfrm>
          <a:prstGeom prst="round2DiagRect">
            <a:avLst/>
          </a:prstGeom>
          <a:gradFill flip="none" rotWithShape="1">
            <a:gsLst>
              <a:gs pos="0">
                <a:schemeClr val="accent4">
                  <a:lumMod val="85000"/>
                </a:schemeClr>
              </a:gs>
              <a:gs pos="42000">
                <a:schemeClr val="accent4"/>
              </a:gs>
            </a:gsLst>
            <a:lin ang="8100000" scaled="1"/>
            <a:tileRect/>
          </a:gradFill>
          <a:ln w="9525" cap="flat" cmpd="sng" algn="ctr">
            <a:gradFill flip="none" rotWithShape="1">
              <a:gsLst>
                <a:gs pos="0">
                  <a:schemeClr val="accent4">
                    <a:lumMod val="85000"/>
                  </a:schemeClr>
                </a:gs>
                <a:gs pos="50000">
                  <a:schemeClr val="accent4"/>
                </a:gs>
              </a:gsLst>
              <a:lin ang="18900000" scaled="1"/>
              <a:tileRect/>
            </a:gradFill>
            <a:prstDash val="solid"/>
            <a:round/>
            <a:headEnd type="none" w="med" len="med"/>
            <a:tailEnd type="none" w="med" len="med"/>
          </a:ln>
          <a:effectLst>
            <a:outerShdw blurRad="342900" dist="76200" dir="8100000" sx="101000" sy="101000" algn="tr" rotWithShape="0">
              <a:prstClr val="black">
                <a:alpha val="40000"/>
              </a:prstClr>
            </a:outerShdw>
          </a:effectLst>
        </p:spPr>
        <p:txBody>
          <a:bodyPr lIns="79182" tIns="39591" rIns="79182" bIns="39591" anchor="ctr"/>
          <a:lstStyle/>
          <a:p>
            <a:pPr algn="ctr" defTabSz="801370">
              <a:buFont typeface="Arial" panose="020B0604020202020204" pitchFamily="34" charset="0"/>
              <a:buNone/>
              <a:defRPr/>
            </a:pPr>
            <a:endParaRPr lang="zh-CN" altLang="en-US" sz="6600" b="1" noProof="1">
              <a:solidFill>
                <a:srgbClr val="C00000"/>
              </a:solidFill>
              <a:effectLst>
                <a:innerShdw blurRad="63500" dist="50800" dir="18900000">
                  <a:prstClr val="black">
                    <a:alpha val="50000"/>
                  </a:prstClr>
                </a:innerShdw>
              </a:effectLst>
              <a:latin typeface="微软雅黑" panose="020B0503020204020204" pitchFamily="34" charset="-122"/>
              <a:ea typeface="微软雅黑" panose="020B0503020204020204" pitchFamily="34" charset="-122"/>
            </a:endParaRPr>
          </a:p>
        </p:txBody>
      </p:sp>
      <p:sp>
        <p:nvSpPr>
          <p:cNvPr id="9" name="圆角矩形 105">
            <a:extLst>
              <a:ext uri="{FF2B5EF4-FFF2-40B4-BE49-F238E27FC236}">
                <a16:creationId xmlns:a16="http://schemas.microsoft.com/office/drawing/2014/main" id="{39E5DF58-D7A8-4847-9C8E-B9AAFBC41E91}"/>
              </a:ext>
            </a:extLst>
          </p:cNvPr>
          <p:cNvSpPr/>
          <p:nvPr/>
        </p:nvSpPr>
        <p:spPr bwMode="auto">
          <a:xfrm>
            <a:off x="8414232" y="1463775"/>
            <a:ext cx="499950" cy="499950"/>
          </a:xfrm>
          <a:prstGeom prst="roundRect">
            <a:avLst>
              <a:gd name="adj" fmla="val 6712"/>
            </a:avLst>
          </a:prstGeom>
          <a:gradFill flip="none" rotWithShape="1">
            <a:gsLst>
              <a:gs pos="0">
                <a:schemeClr val="accent4">
                  <a:lumMod val="85000"/>
                </a:schemeClr>
              </a:gs>
              <a:gs pos="100000">
                <a:schemeClr val="accent4"/>
              </a:gs>
            </a:gsLst>
            <a:lin ang="8100000" scaled="1"/>
            <a:tileRect/>
          </a:gradFill>
          <a:ln w="9525" cap="flat" cmpd="sng" algn="ctr">
            <a:gradFill flip="none" rotWithShape="1">
              <a:gsLst>
                <a:gs pos="0">
                  <a:schemeClr val="accent4">
                    <a:lumMod val="85000"/>
                  </a:schemeClr>
                </a:gs>
                <a:gs pos="50000">
                  <a:schemeClr val="accent4"/>
                </a:gs>
              </a:gsLst>
              <a:lin ang="18900000" scaled="1"/>
              <a:tileRect/>
            </a:gradFill>
            <a:prstDash val="solid"/>
            <a:round/>
            <a:headEnd type="none" w="med" len="med"/>
            <a:tailEnd type="none" w="med" len="med"/>
          </a:ln>
          <a:effectLst>
            <a:outerShdw blurRad="342900" dist="76200" dir="8100000" sx="101000" sy="101000" algn="tr" rotWithShape="0">
              <a:prstClr val="black">
                <a:alpha val="40000"/>
              </a:prstClr>
            </a:outerShdw>
          </a:effectLst>
        </p:spPr>
        <p:txBody>
          <a:bodyPr lIns="79182" tIns="39591" rIns="79182" bIns="39591" anchor="ctr"/>
          <a:lstStyle/>
          <a:p>
            <a:pPr algn="ctr" defTabSz="801370">
              <a:buFont typeface="Arial" panose="020B0604020202020204" pitchFamily="34" charset="0"/>
              <a:buNone/>
              <a:defRPr/>
            </a:pPr>
            <a:endParaRPr lang="zh-CN" altLang="en-US" sz="2400" b="1" noProof="1">
              <a:solidFill>
                <a:schemeClr val="bg1"/>
              </a:solidFill>
              <a:latin typeface="+mj-ea"/>
              <a:ea typeface="+mj-ea"/>
            </a:endParaRPr>
          </a:p>
        </p:txBody>
      </p:sp>
      <p:sp>
        <p:nvSpPr>
          <p:cNvPr id="10" name="圆角矩形 106">
            <a:extLst>
              <a:ext uri="{FF2B5EF4-FFF2-40B4-BE49-F238E27FC236}">
                <a16:creationId xmlns:a16="http://schemas.microsoft.com/office/drawing/2014/main" id="{CF23FA77-C281-4E5A-9CC6-EFB35A7039E5}"/>
              </a:ext>
            </a:extLst>
          </p:cNvPr>
          <p:cNvSpPr/>
          <p:nvPr/>
        </p:nvSpPr>
        <p:spPr bwMode="auto">
          <a:xfrm>
            <a:off x="10974516" y="3271257"/>
            <a:ext cx="357107" cy="357107"/>
          </a:xfrm>
          <a:prstGeom prst="roundRect">
            <a:avLst>
              <a:gd name="adj" fmla="val 6712"/>
            </a:avLst>
          </a:prstGeom>
          <a:gradFill flip="none" rotWithShape="1">
            <a:gsLst>
              <a:gs pos="0">
                <a:schemeClr val="accent4">
                  <a:lumMod val="85000"/>
                </a:schemeClr>
              </a:gs>
              <a:gs pos="100000">
                <a:schemeClr val="accent4"/>
              </a:gs>
            </a:gsLst>
            <a:lin ang="8100000" scaled="1"/>
            <a:tileRect/>
          </a:gradFill>
          <a:ln w="9525" cap="flat" cmpd="sng" algn="ctr">
            <a:gradFill flip="none" rotWithShape="1">
              <a:gsLst>
                <a:gs pos="0">
                  <a:schemeClr val="accent4">
                    <a:lumMod val="85000"/>
                  </a:schemeClr>
                </a:gs>
                <a:gs pos="50000">
                  <a:schemeClr val="accent4"/>
                </a:gs>
              </a:gsLst>
              <a:lin ang="18900000" scaled="1"/>
              <a:tileRect/>
            </a:gradFill>
            <a:prstDash val="solid"/>
            <a:round/>
            <a:headEnd type="none" w="med" len="med"/>
            <a:tailEnd type="none" w="med" len="med"/>
          </a:ln>
          <a:effectLst>
            <a:outerShdw blurRad="63500" sx="102000" sy="102000" algn="ctr" rotWithShape="0">
              <a:prstClr val="black">
                <a:alpha val="40000"/>
              </a:prstClr>
            </a:outerShdw>
          </a:effectLst>
        </p:spPr>
        <p:txBody>
          <a:bodyPr lIns="79182" tIns="39591" rIns="79182" bIns="39591" anchor="ctr"/>
          <a:lstStyle/>
          <a:p>
            <a:pPr algn="ctr" defTabSz="801370">
              <a:buFont typeface="Arial" panose="020B0604020202020204" pitchFamily="34" charset="0"/>
              <a:buNone/>
              <a:defRPr/>
            </a:pPr>
            <a:endParaRPr lang="zh-CN" altLang="en-US" sz="2400" b="1" noProof="1">
              <a:solidFill>
                <a:schemeClr val="bg1"/>
              </a:solidFill>
              <a:latin typeface="+mj-ea"/>
              <a:ea typeface="+mj-ea"/>
            </a:endParaRPr>
          </a:p>
        </p:txBody>
      </p:sp>
      <p:sp>
        <p:nvSpPr>
          <p:cNvPr id="11" name="圆角矩形 107">
            <a:extLst>
              <a:ext uri="{FF2B5EF4-FFF2-40B4-BE49-F238E27FC236}">
                <a16:creationId xmlns:a16="http://schemas.microsoft.com/office/drawing/2014/main" id="{54C21E1E-8DBA-40EC-9D1A-9C41C8023AE3}"/>
              </a:ext>
            </a:extLst>
          </p:cNvPr>
          <p:cNvSpPr/>
          <p:nvPr/>
        </p:nvSpPr>
        <p:spPr bwMode="auto">
          <a:xfrm>
            <a:off x="9750425" y="4037013"/>
            <a:ext cx="428625" cy="428625"/>
          </a:xfrm>
          <a:prstGeom prst="roundRect">
            <a:avLst>
              <a:gd name="adj" fmla="val 6712"/>
            </a:avLst>
          </a:prstGeom>
          <a:gradFill flip="none" rotWithShape="1">
            <a:gsLst>
              <a:gs pos="0">
                <a:schemeClr val="accent6">
                  <a:lumMod val="75000"/>
                </a:schemeClr>
              </a:gs>
              <a:gs pos="100000">
                <a:schemeClr val="accent6"/>
              </a:gs>
            </a:gsLst>
            <a:lin ang="8100000" scaled="1"/>
            <a:tileRect/>
          </a:gradFill>
          <a:ln w="9525" cap="flat" cmpd="sng" algn="ctr">
            <a:noFill/>
            <a:prstDash val="solid"/>
            <a:round/>
            <a:headEnd type="none" w="med" len="med"/>
            <a:tailEnd type="none" w="med" len="med"/>
          </a:ln>
          <a:effectLst>
            <a:outerShdw blurRad="508000" dist="114300" dir="8100000" sx="101000" sy="101000" algn="tr" rotWithShape="0">
              <a:prstClr val="black">
                <a:alpha val="40000"/>
              </a:prstClr>
            </a:outerShdw>
          </a:effectLst>
        </p:spPr>
        <p:txBody>
          <a:bodyPr lIns="79182" tIns="39591" rIns="79182" bIns="39591" anchor="ctr"/>
          <a:lstStyle/>
          <a:p>
            <a:pPr algn="ctr" defTabSz="801370">
              <a:buFont typeface="Arial" panose="020B0604020202020204" pitchFamily="34" charset="0"/>
              <a:buNone/>
              <a:defRPr/>
            </a:pPr>
            <a:endParaRPr lang="zh-CN" altLang="en-US" sz="2400" b="1" noProof="1">
              <a:solidFill>
                <a:schemeClr val="bg1"/>
              </a:solidFill>
              <a:latin typeface="+mj-ea"/>
              <a:ea typeface="+mj-ea"/>
            </a:endParaRPr>
          </a:p>
        </p:txBody>
      </p:sp>
      <p:sp>
        <p:nvSpPr>
          <p:cNvPr id="12" name="圆角矩形 108">
            <a:extLst>
              <a:ext uri="{FF2B5EF4-FFF2-40B4-BE49-F238E27FC236}">
                <a16:creationId xmlns:a16="http://schemas.microsoft.com/office/drawing/2014/main" id="{8247D7C4-5AA1-4B56-A513-28518CD9E54F}"/>
              </a:ext>
            </a:extLst>
          </p:cNvPr>
          <p:cNvSpPr/>
          <p:nvPr/>
        </p:nvSpPr>
        <p:spPr bwMode="auto">
          <a:xfrm>
            <a:off x="8153400" y="3369228"/>
            <a:ext cx="928479" cy="928479"/>
          </a:xfrm>
          <a:prstGeom prst="roundRect">
            <a:avLst>
              <a:gd name="adj" fmla="val 6712"/>
            </a:avLst>
          </a:prstGeom>
          <a:gradFill flip="none" rotWithShape="1">
            <a:gsLst>
              <a:gs pos="0">
                <a:schemeClr val="accent4">
                  <a:lumMod val="85000"/>
                </a:schemeClr>
              </a:gs>
              <a:gs pos="100000">
                <a:schemeClr val="accent4"/>
              </a:gs>
            </a:gsLst>
            <a:lin ang="8100000" scaled="1"/>
            <a:tileRect/>
          </a:gradFill>
          <a:ln w="9525" cap="flat" cmpd="sng" algn="ctr">
            <a:gradFill flip="none" rotWithShape="1">
              <a:gsLst>
                <a:gs pos="0">
                  <a:schemeClr val="accent4">
                    <a:lumMod val="85000"/>
                  </a:schemeClr>
                </a:gs>
                <a:gs pos="50000">
                  <a:schemeClr val="accent4"/>
                </a:gs>
              </a:gsLst>
              <a:lin ang="18900000" scaled="1"/>
              <a:tileRect/>
            </a:gradFill>
            <a:prstDash val="solid"/>
            <a:round/>
            <a:headEnd type="none" w="med" len="med"/>
            <a:tailEnd type="none" w="med" len="med"/>
          </a:ln>
          <a:effectLst>
            <a:outerShdw blurRad="342900" dist="76200" dir="8100000" sx="101000" sy="101000" algn="tr" rotWithShape="0">
              <a:prstClr val="black">
                <a:alpha val="40000"/>
              </a:prstClr>
            </a:outerShdw>
          </a:effectLst>
        </p:spPr>
        <p:txBody>
          <a:bodyPr lIns="79182" tIns="39591" rIns="79182" bIns="39591" anchor="ctr"/>
          <a:lstStyle/>
          <a:p>
            <a:pPr algn="ctr" defTabSz="801370">
              <a:buFont typeface="Arial" panose="020B0604020202020204" pitchFamily="34" charset="0"/>
              <a:buNone/>
              <a:defRPr/>
            </a:pPr>
            <a:endParaRPr lang="zh-CN" altLang="en-US" sz="2400" b="1" noProof="1">
              <a:solidFill>
                <a:schemeClr val="bg1"/>
              </a:solidFill>
              <a:latin typeface="+mj-ea"/>
              <a:ea typeface="+mj-ea"/>
            </a:endParaRPr>
          </a:p>
        </p:txBody>
      </p:sp>
      <p:sp>
        <p:nvSpPr>
          <p:cNvPr id="13" name="圆角矩形 109">
            <a:extLst>
              <a:ext uri="{FF2B5EF4-FFF2-40B4-BE49-F238E27FC236}">
                <a16:creationId xmlns:a16="http://schemas.microsoft.com/office/drawing/2014/main" id="{FB09588D-4380-40B1-BCCB-80A8A6796475}"/>
              </a:ext>
            </a:extLst>
          </p:cNvPr>
          <p:cNvSpPr/>
          <p:nvPr/>
        </p:nvSpPr>
        <p:spPr bwMode="auto">
          <a:xfrm>
            <a:off x="10005442" y="4237268"/>
            <a:ext cx="357107" cy="357107"/>
          </a:xfrm>
          <a:prstGeom prst="roundRect">
            <a:avLst>
              <a:gd name="adj" fmla="val 6712"/>
            </a:avLst>
          </a:prstGeom>
          <a:gradFill flip="none" rotWithShape="1">
            <a:gsLst>
              <a:gs pos="0">
                <a:schemeClr val="accent4">
                  <a:lumMod val="85000"/>
                </a:schemeClr>
              </a:gs>
              <a:gs pos="100000">
                <a:schemeClr val="accent4"/>
              </a:gs>
            </a:gsLst>
            <a:lin ang="8100000" scaled="1"/>
            <a:tileRect/>
          </a:gradFill>
          <a:ln w="9525" cap="flat" cmpd="sng" algn="ctr">
            <a:gradFill flip="none" rotWithShape="1">
              <a:gsLst>
                <a:gs pos="0">
                  <a:schemeClr val="accent4">
                    <a:lumMod val="85000"/>
                  </a:schemeClr>
                </a:gs>
                <a:gs pos="50000">
                  <a:schemeClr val="accent4"/>
                </a:gs>
              </a:gsLst>
              <a:lin ang="18900000" scaled="1"/>
              <a:tileRect/>
            </a:gradFill>
            <a:prstDash val="solid"/>
            <a:round/>
            <a:headEnd type="none" w="med" len="med"/>
            <a:tailEnd type="none" w="med" len="med"/>
          </a:ln>
          <a:effectLst>
            <a:outerShdw blurRad="63500" sx="102000" sy="102000" algn="ctr" rotWithShape="0">
              <a:prstClr val="black">
                <a:alpha val="40000"/>
              </a:prstClr>
            </a:outerShdw>
          </a:effectLst>
        </p:spPr>
        <p:txBody>
          <a:bodyPr lIns="79182" tIns="39591" rIns="79182" bIns="39591" anchor="ctr"/>
          <a:lstStyle/>
          <a:p>
            <a:pPr algn="ctr" defTabSz="801370">
              <a:buFont typeface="Arial" panose="020B0604020202020204" pitchFamily="34" charset="0"/>
              <a:buNone/>
              <a:defRPr/>
            </a:pPr>
            <a:endParaRPr lang="zh-CN" altLang="en-US" sz="2400" b="1" noProof="1">
              <a:solidFill>
                <a:schemeClr val="bg1"/>
              </a:solidFill>
              <a:latin typeface="+mj-ea"/>
              <a:ea typeface="+mj-ea"/>
            </a:endParaRPr>
          </a:p>
        </p:txBody>
      </p:sp>
      <p:sp>
        <p:nvSpPr>
          <p:cNvPr id="14" name="六边形 13">
            <a:extLst>
              <a:ext uri="{FF2B5EF4-FFF2-40B4-BE49-F238E27FC236}">
                <a16:creationId xmlns:a16="http://schemas.microsoft.com/office/drawing/2014/main" id="{0153DCE1-8AB9-4C7B-AB24-6E4B2435C71F}"/>
              </a:ext>
            </a:extLst>
          </p:cNvPr>
          <p:cNvSpPr/>
          <p:nvPr/>
        </p:nvSpPr>
        <p:spPr>
          <a:xfrm flipH="1">
            <a:off x="1174019" y="5767526"/>
            <a:ext cx="777250" cy="667519"/>
          </a:xfrm>
          <a:prstGeom prst="hexagon">
            <a:avLst/>
          </a:prstGeom>
          <a:solidFill>
            <a:schemeClr val="accent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 typeface="Arial" panose="020B0604020202020204" pitchFamily="34" charset="0"/>
              <a:buNone/>
              <a:defRPr/>
            </a:pPr>
            <a:endParaRPr lang="zh-CN" altLang="en-US" sz="1865" noProof="1"/>
          </a:p>
        </p:txBody>
      </p:sp>
      <p:sp>
        <p:nvSpPr>
          <p:cNvPr id="15" name="六边形 14">
            <a:extLst>
              <a:ext uri="{FF2B5EF4-FFF2-40B4-BE49-F238E27FC236}">
                <a16:creationId xmlns:a16="http://schemas.microsoft.com/office/drawing/2014/main" id="{2882154A-D5BC-473B-A3FE-0090256DC868}"/>
              </a:ext>
            </a:extLst>
          </p:cNvPr>
          <p:cNvSpPr/>
          <p:nvPr/>
        </p:nvSpPr>
        <p:spPr>
          <a:xfrm flipH="1">
            <a:off x="637258" y="4540767"/>
            <a:ext cx="434500" cy="366173"/>
          </a:xfrm>
          <a:prstGeom prst="hexagon">
            <a:avLst/>
          </a:prstGeom>
          <a:solidFill>
            <a:schemeClr val="accent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 typeface="Arial" panose="020B0604020202020204" pitchFamily="34" charset="0"/>
              <a:buNone/>
              <a:defRPr/>
            </a:pPr>
            <a:endParaRPr lang="zh-CN" altLang="en-US" sz="1865" noProof="1"/>
          </a:p>
        </p:txBody>
      </p:sp>
      <p:sp>
        <p:nvSpPr>
          <p:cNvPr id="16" name="六边形 15">
            <a:extLst>
              <a:ext uri="{FF2B5EF4-FFF2-40B4-BE49-F238E27FC236}">
                <a16:creationId xmlns:a16="http://schemas.microsoft.com/office/drawing/2014/main" id="{84169BDF-9478-4A62-9047-D544FD86D494}"/>
              </a:ext>
            </a:extLst>
          </p:cNvPr>
          <p:cNvSpPr/>
          <p:nvPr/>
        </p:nvSpPr>
        <p:spPr>
          <a:xfrm flipH="1">
            <a:off x="3027704" y="6119850"/>
            <a:ext cx="418626" cy="366173"/>
          </a:xfrm>
          <a:prstGeom prst="hexagon">
            <a:avLst/>
          </a:prstGeom>
          <a:solidFill>
            <a:schemeClr val="accent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 typeface="Arial" panose="020B0604020202020204" pitchFamily="34" charset="0"/>
              <a:buNone/>
              <a:defRPr/>
            </a:pPr>
            <a:endParaRPr lang="zh-CN" altLang="en-US" sz="1865" noProof="1"/>
          </a:p>
        </p:txBody>
      </p:sp>
      <p:sp>
        <p:nvSpPr>
          <p:cNvPr id="17" name="六边形 16">
            <a:extLst>
              <a:ext uri="{FF2B5EF4-FFF2-40B4-BE49-F238E27FC236}">
                <a16:creationId xmlns:a16="http://schemas.microsoft.com/office/drawing/2014/main" id="{1328E6E6-C7B3-48D9-A5E7-0F6DA0C8D428}"/>
              </a:ext>
            </a:extLst>
          </p:cNvPr>
          <p:cNvSpPr/>
          <p:nvPr/>
        </p:nvSpPr>
        <p:spPr>
          <a:xfrm flipH="1">
            <a:off x="566731" y="6488403"/>
            <a:ext cx="220858" cy="183087"/>
          </a:xfrm>
          <a:prstGeom prst="hexagon">
            <a:avLst/>
          </a:prstGeom>
          <a:solidFill>
            <a:schemeClr val="accent6"/>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 typeface="Arial" panose="020B0604020202020204" pitchFamily="34" charset="0"/>
              <a:buNone/>
              <a:defRPr/>
            </a:pPr>
            <a:endParaRPr lang="zh-CN" altLang="en-US" sz="1865" noProof="1"/>
          </a:p>
        </p:txBody>
      </p:sp>
      <p:grpSp>
        <p:nvGrpSpPr>
          <p:cNvPr id="18" name="组合 17">
            <a:extLst>
              <a:ext uri="{FF2B5EF4-FFF2-40B4-BE49-F238E27FC236}">
                <a16:creationId xmlns:a16="http://schemas.microsoft.com/office/drawing/2014/main" id="{FCC1BF35-9807-490C-A2B3-2F803C75D597}"/>
              </a:ext>
            </a:extLst>
          </p:cNvPr>
          <p:cNvGrpSpPr/>
          <p:nvPr/>
        </p:nvGrpSpPr>
        <p:grpSpPr>
          <a:xfrm flipH="1">
            <a:off x="2362413" y="6193144"/>
            <a:ext cx="334777" cy="292879"/>
            <a:chOff x="304800" y="673100"/>
            <a:chExt cx="4000500" cy="4000500"/>
          </a:xfrm>
          <a:solidFill>
            <a:schemeClr val="accent6"/>
          </a:solidFill>
          <a:effectLst>
            <a:outerShdw blurRad="381000" dist="152400" dir="8100000" algn="tr" rotWithShape="0">
              <a:prstClr val="black">
                <a:alpha val="70000"/>
              </a:prstClr>
            </a:outerShdw>
          </a:effectLst>
        </p:grpSpPr>
        <p:sp>
          <p:nvSpPr>
            <p:cNvPr id="19" name="同心圆 56">
              <a:extLst>
                <a:ext uri="{FF2B5EF4-FFF2-40B4-BE49-F238E27FC236}">
                  <a16:creationId xmlns:a16="http://schemas.microsoft.com/office/drawing/2014/main" id="{AB833925-7107-4195-93E7-3CA4C3FD3705}"/>
                </a:ext>
              </a:extLst>
            </p:cNvPr>
            <p:cNvSpPr/>
            <p:nvPr/>
          </p:nvSpPr>
          <p:spPr>
            <a:xfrm>
              <a:off x="304800" y="673100"/>
              <a:ext cx="4000500" cy="4000500"/>
            </a:xfrm>
            <a:prstGeom prst="hexag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 typeface="Arial" panose="020B0604020202020204" pitchFamily="34" charset="0"/>
                <a:buNone/>
                <a:defRPr/>
              </a:pPr>
              <a:endParaRPr lang="zh-CN" altLang="en-US" sz="1865" noProof="1">
                <a:solidFill>
                  <a:schemeClr val="tx1"/>
                </a:solidFill>
              </a:endParaRPr>
            </a:p>
          </p:txBody>
        </p:sp>
        <p:sp>
          <p:nvSpPr>
            <p:cNvPr id="20" name="椭圆 57">
              <a:extLst>
                <a:ext uri="{FF2B5EF4-FFF2-40B4-BE49-F238E27FC236}">
                  <a16:creationId xmlns:a16="http://schemas.microsoft.com/office/drawing/2014/main" id="{D033D266-0BAF-4ECC-8D2F-93864D7954E3}"/>
                </a:ext>
              </a:extLst>
            </p:cNvPr>
            <p:cNvSpPr/>
            <p:nvPr/>
          </p:nvSpPr>
          <p:spPr>
            <a:xfrm>
              <a:off x="479425" y="847725"/>
              <a:ext cx="3651250" cy="3651250"/>
            </a:xfrm>
            <a:prstGeom prst="hexag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 typeface="Arial" panose="020B0604020202020204" pitchFamily="34" charset="0"/>
                <a:buNone/>
                <a:defRPr/>
              </a:pPr>
              <a:endParaRPr lang="zh-CN" altLang="en-US" sz="1865" noProof="1"/>
            </a:p>
          </p:txBody>
        </p:sp>
      </p:grpSp>
      <p:grpSp>
        <p:nvGrpSpPr>
          <p:cNvPr id="21" name="组合 20">
            <a:extLst>
              <a:ext uri="{FF2B5EF4-FFF2-40B4-BE49-F238E27FC236}">
                <a16:creationId xmlns:a16="http://schemas.microsoft.com/office/drawing/2014/main" id="{CF04D482-AC45-4210-81EC-1431560255A1}"/>
              </a:ext>
            </a:extLst>
          </p:cNvPr>
          <p:cNvGrpSpPr/>
          <p:nvPr/>
        </p:nvGrpSpPr>
        <p:grpSpPr>
          <a:xfrm flipH="1">
            <a:off x="2095356" y="5305487"/>
            <a:ext cx="436581" cy="383686"/>
            <a:chOff x="304800" y="673100"/>
            <a:chExt cx="4000500" cy="4000500"/>
          </a:xfrm>
          <a:solidFill>
            <a:schemeClr val="accent6"/>
          </a:solidFill>
          <a:effectLst>
            <a:outerShdw blurRad="381000" dist="152400" dir="8100000" algn="tr" rotWithShape="0">
              <a:prstClr val="black">
                <a:alpha val="70000"/>
              </a:prstClr>
            </a:outerShdw>
          </a:effectLst>
        </p:grpSpPr>
        <p:sp>
          <p:nvSpPr>
            <p:cNvPr id="22" name="同心圆 59">
              <a:extLst>
                <a:ext uri="{FF2B5EF4-FFF2-40B4-BE49-F238E27FC236}">
                  <a16:creationId xmlns:a16="http://schemas.microsoft.com/office/drawing/2014/main" id="{F2410E63-9E15-4BAB-B6B9-50A899EC2902}"/>
                </a:ext>
              </a:extLst>
            </p:cNvPr>
            <p:cNvSpPr/>
            <p:nvPr/>
          </p:nvSpPr>
          <p:spPr>
            <a:xfrm>
              <a:off x="304800" y="673100"/>
              <a:ext cx="4000500" cy="4000500"/>
            </a:xfrm>
            <a:prstGeom prst="hexag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 typeface="Arial" panose="020B0604020202020204" pitchFamily="34" charset="0"/>
                <a:buNone/>
                <a:defRPr/>
              </a:pPr>
              <a:endParaRPr lang="zh-CN" altLang="en-US" sz="1865" noProof="1">
                <a:solidFill>
                  <a:schemeClr val="tx1"/>
                </a:solidFill>
              </a:endParaRPr>
            </a:p>
          </p:txBody>
        </p:sp>
        <p:sp>
          <p:nvSpPr>
            <p:cNvPr id="23" name="椭圆 60">
              <a:extLst>
                <a:ext uri="{FF2B5EF4-FFF2-40B4-BE49-F238E27FC236}">
                  <a16:creationId xmlns:a16="http://schemas.microsoft.com/office/drawing/2014/main" id="{CD3A7837-9507-4351-8257-79AFEDA3996B}"/>
                </a:ext>
              </a:extLst>
            </p:cNvPr>
            <p:cNvSpPr/>
            <p:nvPr/>
          </p:nvSpPr>
          <p:spPr>
            <a:xfrm>
              <a:off x="479425" y="847725"/>
              <a:ext cx="3651250" cy="3651250"/>
            </a:xfrm>
            <a:prstGeom prst="hexag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 typeface="Arial" panose="020B0604020202020204" pitchFamily="34" charset="0"/>
                <a:buNone/>
                <a:defRPr/>
              </a:pPr>
              <a:endParaRPr lang="zh-CN" altLang="en-US" sz="1865" noProof="1"/>
            </a:p>
          </p:txBody>
        </p:sp>
      </p:grpSp>
      <p:grpSp>
        <p:nvGrpSpPr>
          <p:cNvPr id="24" name="组合 23">
            <a:extLst>
              <a:ext uri="{FF2B5EF4-FFF2-40B4-BE49-F238E27FC236}">
                <a16:creationId xmlns:a16="http://schemas.microsoft.com/office/drawing/2014/main" id="{A3C64E94-DEDA-405F-A1E0-5CA65670BF3E}"/>
              </a:ext>
            </a:extLst>
          </p:cNvPr>
          <p:cNvGrpSpPr/>
          <p:nvPr/>
        </p:nvGrpSpPr>
        <p:grpSpPr>
          <a:xfrm flipH="1">
            <a:off x="438731" y="5169064"/>
            <a:ext cx="647158" cy="544211"/>
            <a:chOff x="304800" y="673100"/>
            <a:chExt cx="4000500" cy="4000500"/>
          </a:xfrm>
          <a:solidFill>
            <a:schemeClr val="accent6"/>
          </a:solidFill>
          <a:effectLst>
            <a:outerShdw blurRad="317500" dist="190500" dir="8100000" algn="tr" rotWithShape="0">
              <a:prstClr val="black">
                <a:alpha val="50000"/>
              </a:prstClr>
            </a:outerShdw>
          </a:effectLst>
        </p:grpSpPr>
        <p:sp>
          <p:nvSpPr>
            <p:cNvPr id="25" name="同心圆 62">
              <a:extLst>
                <a:ext uri="{FF2B5EF4-FFF2-40B4-BE49-F238E27FC236}">
                  <a16:creationId xmlns:a16="http://schemas.microsoft.com/office/drawing/2014/main" id="{E6380AC3-AA77-4F7F-A571-A22B8EDEE96C}"/>
                </a:ext>
              </a:extLst>
            </p:cNvPr>
            <p:cNvSpPr/>
            <p:nvPr/>
          </p:nvSpPr>
          <p:spPr>
            <a:xfrm>
              <a:off x="304800" y="673100"/>
              <a:ext cx="4000500" cy="4000500"/>
            </a:xfrm>
            <a:prstGeom prst="hexag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 typeface="Arial" panose="020B0604020202020204" pitchFamily="34" charset="0"/>
                <a:buNone/>
                <a:defRPr/>
              </a:pPr>
              <a:endParaRPr lang="zh-CN" altLang="en-US" sz="1865" noProof="1">
                <a:solidFill>
                  <a:schemeClr val="tx1"/>
                </a:solidFill>
              </a:endParaRPr>
            </a:p>
          </p:txBody>
        </p:sp>
        <p:sp>
          <p:nvSpPr>
            <p:cNvPr id="26" name="椭圆 63">
              <a:extLst>
                <a:ext uri="{FF2B5EF4-FFF2-40B4-BE49-F238E27FC236}">
                  <a16:creationId xmlns:a16="http://schemas.microsoft.com/office/drawing/2014/main" id="{20710A32-9EB6-4273-B744-179B7064A8F6}"/>
                </a:ext>
              </a:extLst>
            </p:cNvPr>
            <p:cNvSpPr/>
            <p:nvPr/>
          </p:nvSpPr>
          <p:spPr>
            <a:xfrm>
              <a:off x="392113" y="760413"/>
              <a:ext cx="3825874" cy="3825874"/>
            </a:xfrm>
            <a:prstGeom prst="hexag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 typeface="Arial" panose="020B0604020202020204" pitchFamily="34" charset="0"/>
                <a:buNone/>
                <a:defRPr/>
              </a:pPr>
              <a:endParaRPr lang="zh-CN" altLang="en-US" sz="1865" noProof="1"/>
            </a:p>
          </p:txBody>
        </p:sp>
      </p:grpSp>
      <p:sp>
        <p:nvSpPr>
          <p:cNvPr id="2" name="标题 1"/>
          <p:cNvSpPr>
            <a:spLocks noGrp="1"/>
          </p:cNvSpPr>
          <p:nvPr>
            <p:ph type="title"/>
          </p:nvPr>
        </p:nvSpPr>
        <p:spPr>
          <a:xfrm>
            <a:off x="438731" y="2197297"/>
            <a:ext cx="6993198" cy="978729"/>
          </a:xfrm>
        </p:spPr>
        <p:txBody>
          <a:bodyPr anchor="b">
            <a:normAutofit/>
          </a:bodyPr>
          <a:lstStyle>
            <a:lvl1pPr algn="r">
              <a:defRPr sz="4800" b="1">
                <a:solidFill>
                  <a:schemeClr val="tx2"/>
                </a:solidFill>
              </a:defRPr>
            </a:lvl1pPr>
          </a:lstStyle>
          <a:p>
            <a:r>
              <a:rPr lang="zh-CN" altLang="en-US" noProof="1"/>
              <a:t>单击此处编辑母版标题样式</a:t>
            </a:r>
          </a:p>
        </p:txBody>
      </p:sp>
      <p:sp>
        <p:nvSpPr>
          <p:cNvPr id="3" name="文本占位符 2"/>
          <p:cNvSpPr>
            <a:spLocks noGrp="1"/>
          </p:cNvSpPr>
          <p:nvPr>
            <p:ph type="body" idx="1"/>
          </p:nvPr>
        </p:nvSpPr>
        <p:spPr>
          <a:xfrm>
            <a:off x="438731" y="3203014"/>
            <a:ext cx="6993198" cy="535531"/>
          </a:xfrm>
        </p:spPr>
        <p:txBody>
          <a:bodyPr>
            <a:normAutofit/>
          </a:bodyPr>
          <a:lstStyle>
            <a:lvl1pPr marL="0" indent="0" algn="r">
              <a:buNone/>
              <a:defRPr sz="1800">
                <a:solidFill>
                  <a:schemeClr val="tx2"/>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noProof="1"/>
              <a:t>单击此处编辑母版文本样式</a:t>
            </a:r>
          </a:p>
        </p:txBody>
      </p:sp>
      <p:sp>
        <p:nvSpPr>
          <p:cNvPr id="27" name="日期占位符 3">
            <a:extLst>
              <a:ext uri="{FF2B5EF4-FFF2-40B4-BE49-F238E27FC236}">
                <a16:creationId xmlns:a16="http://schemas.microsoft.com/office/drawing/2014/main" id="{5C8935D1-F048-40FE-BF09-FF5DC14AECD8}"/>
              </a:ext>
            </a:extLst>
          </p:cNvPr>
          <p:cNvSpPr>
            <a:spLocks noGrp="1"/>
          </p:cNvSpPr>
          <p:nvPr>
            <p:ph type="dt" sz="half" idx="10"/>
          </p:nvPr>
        </p:nvSpPr>
        <p:spPr/>
        <p:txBody>
          <a:bodyPr/>
          <a:lstStyle>
            <a:lvl1pPr>
              <a:defRPr/>
            </a:lvl1pPr>
          </a:lstStyle>
          <a:p>
            <a:pPr>
              <a:defRPr/>
            </a:pPr>
            <a:endParaRPr lang="zh-CN" altLang="en-US"/>
          </a:p>
        </p:txBody>
      </p:sp>
      <p:sp>
        <p:nvSpPr>
          <p:cNvPr id="28" name="页脚占位符 4">
            <a:extLst>
              <a:ext uri="{FF2B5EF4-FFF2-40B4-BE49-F238E27FC236}">
                <a16:creationId xmlns:a16="http://schemas.microsoft.com/office/drawing/2014/main" id="{72A03C16-5B28-41F5-8ABC-E7FEC65A9E7B}"/>
              </a:ext>
            </a:extLst>
          </p:cNvPr>
          <p:cNvSpPr>
            <a:spLocks noGrp="1"/>
          </p:cNvSpPr>
          <p:nvPr>
            <p:ph type="ftr" sz="quarter" idx="11"/>
          </p:nvPr>
        </p:nvSpPr>
        <p:spPr/>
        <p:txBody>
          <a:bodyPr/>
          <a:lstStyle>
            <a:lvl1pPr>
              <a:defRPr/>
            </a:lvl1pPr>
          </a:lstStyle>
          <a:p>
            <a:pPr>
              <a:defRPr/>
            </a:pPr>
            <a:endParaRPr lang="zh-CN" altLang="en-US"/>
          </a:p>
        </p:txBody>
      </p:sp>
      <p:sp>
        <p:nvSpPr>
          <p:cNvPr id="29" name="灯片编号占位符 5">
            <a:extLst>
              <a:ext uri="{FF2B5EF4-FFF2-40B4-BE49-F238E27FC236}">
                <a16:creationId xmlns:a16="http://schemas.microsoft.com/office/drawing/2014/main" id="{35588F3C-C0DD-4607-ACA7-DBC8EA62A869}"/>
              </a:ext>
            </a:extLst>
          </p:cNvPr>
          <p:cNvSpPr>
            <a:spLocks noGrp="1"/>
          </p:cNvSpPr>
          <p:nvPr>
            <p:ph type="sldNum" sz="quarter" idx="12"/>
          </p:nvPr>
        </p:nvSpPr>
        <p:spPr/>
        <p:txBody>
          <a:bodyPr/>
          <a:lstStyle>
            <a:lvl1pPr>
              <a:defRPr/>
            </a:lvl1pPr>
          </a:lstStyle>
          <a:p>
            <a:fld id="{EA9E6C38-0A5A-462E-BD59-A21B541F618C}" type="slidenum">
              <a:rPr lang="zh-CN" altLang="en-US"/>
              <a:pPr/>
              <a:t>‹#›</a:t>
            </a:fld>
            <a:endParaRPr lang="zh-CN" altLang="en-US"/>
          </a:p>
        </p:txBody>
      </p:sp>
    </p:spTree>
    <p:extLst>
      <p:ext uri="{BB962C8B-B14F-4D97-AF65-F5344CB8AC3E}">
        <p14:creationId xmlns:p14="http://schemas.microsoft.com/office/powerpoint/2010/main" val="7932221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400" fill="hold"/>
                                        <p:tgtEl>
                                          <p:spTgt spid="12"/>
                                        </p:tgtEl>
                                        <p:attrNameLst>
                                          <p:attrName>ppt_w</p:attrName>
                                        </p:attrNameLst>
                                      </p:cBhvr>
                                      <p:tavLst>
                                        <p:tav tm="0">
                                          <p:val>
                                            <p:fltVal val="0"/>
                                          </p:val>
                                        </p:tav>
                                        <p:tav tm="100000">
                                          <p:val>
                                            <p:strVal val="#ppt_w"/>
                                          </p:val>
                                        </p:tav>
                                      </p:tavLst>
                                    </p:anim>
                                    <p:anim calcmode="lin" valueType="num">
                                      <p:cBhvr>
                                        <p:cTn id="8" dur="400" fill="hold"/>
                                        <p:tgtEl>
                                          <p:spTgt spid="12"/>
                                        </p:tgtEl>
                                        <p:attrNameLst>
                                          <p:attrName>ppt_h</p:attrName>
                                        </p:attrNameLst>
                                      </p:cBhvr>
                                      <p:tavLst>
                                        <p:tav tm="0">
                                          <p:val>
                                            <p:fltVal val="0"/>
                                          </p:val>
                                        </p:tav>
                                        <p:tav tm="100000">
                                          <p:val>
                                            <p:strVal val="#ppt_h"/>
                                          </p:val>
                                        </p:tav>
                                      </p:tavLst>
                                    </p:anim>
                                    <p:animEffect transition="in" filter="fade">
                                      <p:cBhvr>
                                        <p:cTn id="9" dur="400"/>
                                        <p:tgtEl>
                                          <p:spTgt spid="12"/>
                                        </p:tgtEl>
                                      </p:cBhvr>
                                    </p:animEffect>
                                  </p:childTnLst>
                                </p:cTn>
                              </p:par>
                            </p:childTnLst>
                          </p:cTn>
                        </p:par>
                        <p:par>
                          <p:cTn id="10" fill="hold">
                            <p:stCondLst>
                              <p:cond delay="400"/>
                            </p:stCondLst>
                            <p:childTnLst>
                              <p:par>
                                <p:cTn id="11" presetID="53" presetClass="entr" presetSubtype="16" fill="hold" nodeType="after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p:cTn id="13" dur="400" fill="hold"/>
                                        <p:tgtEl>
                                          <p:spTgt spid="8"/>
                                        </p:tgtEl>
                                        <p:attrNameLst>
                                          <p:attrName>ppt_w</p:attrName>
                                        </p:attrNameLst>
                                      </p:cBhvr>
                                      <p:tavLst>
                                        <p:tav tm="0">
                                          <p:val>
                                            <p:fltVal val="0"/>
                                          </p:val>
                                        </p:tav>
                                        <p:tav tm="100000">
                                          <p:val>
                                            <p:strVal val="#ppt_w"/>
                                          </p:val>
                                        </p:tav>
                                      </p:tavLst>
                                    </p:anim>
                                    <p:anim calcmode="lin" valueType="num">
                                      <p:cBhvr>
                                        <p:cTn id="14" dur="400" fill="hold"/>
                                        <p:tgtEl>
                                          <p:spTgt spid="8"/>
                                        </p:tgtEl>
                                        <p:attrNameLst>
                                          <p:attrName>ppt_h</p:attrName>
                                        </p:attrNameLst>
                                      </p:cBhvr>
                                      <p:tavLst>
                                        <p:tav tm="0">
                                          <p:val>
                                            <p:fltVal val="0"/>
                                          </p:val>
                                        </p:tav>
                                        <p:tav tm="100000">
                                          <p:val>
                                            <p:strVal val="#ppt_h"/>
                                          </p:val>
                                        </p:tav>
                                      </p:tavLst>
                                    </p:anim>
                                    <p:animEffect transition="in" filter="fade">
                                      <p:cBhvr>
                                        <p:cTn id="15" dur="400"/>
                                        <p:tgtEl>
                                          <p:spTgt spid="8"/>
                                        </p:tgtEl>
                                      </p:cBhvr>
                                    </p:animEffect>
                                  </p:childTnLst>
                                </p:cTn>
                              </p:par>
                              <p:par>
                                <p:cTn id="16" presetID="53" presetClass="entr" presetSubtype="16" fill="hold" nodeType="withEffect">
                                  <p:stCondLst>
                                    <p:cond delay="0"/>
                                  </p:stCondLst>
                                  <p:childTnLst>
                                    <p:set>
                                      <p:cBhvr>
                                        <p:cTn id="17" dur="1" fill="hold">
                                          <p:stCondLst>
                                            <p:cond delay="0"/>
                                          </p:stCondLst>
                                        </p:cTn>
                                        <p:tgtEl>
                                          <p:spTgt spid="5"/>
                                        </p:tgtEl>
                                        <p:attrNameLst>
                                          <p:attrName>style.visibility</p:attrName>
                                        </p:attrNameLst>
                                      </p:cBhvr>
                                      <p:to>
                                        <p:strVal val="visible"/>
                                      </p:to>
                                    </p:set>
                                    <p:anim calcmode="lin" valueType="num">
                                      <p:cBhvr>
                                        <p:cTn id="18" dur="400" fill="hold"/>
                                        <p:tgtEl>
                                          <p:spTgt spid="5"/>
                                        </p:tgtEl>
                                        <p:attrNameLst>
                                          <p:attrName>ppt_w</p:attrName>
                                        </p:attrNameLst>
                                      </p:cBhvr>
                                      <p:tavLst>
                                        <p:tav tm="0">
                                          <p:val>
                                            <p:fltVal val="0"/>
                                          </p:val>
                                        </p:tav>
                                        <p:tav tm="100000">
                                          <p:val>
                                            <p:strVal val="#ppt_w"/>
                                          </p:val>
                                        </p:tav>
                                      </p:tavLst>
                                    </p:anim>
                                    <p:anim calcmode="lin" valueType="num">
                                      <p:cBhvr>
                                        <p:cTn id="19" dur="400" fill="hold"/>
                                        <p:tgtEl>
                                          <p:spTgt spid="5"/>
                                        </p:tgtEl>
                                        <p:attrNameLst>
                                          <p:attrName>ppt_h</p:attrName>
                                        </p:attrNameLst>
                                      </p:cBhvr>
                                      <p:tavLst>
                                        <p:tav tm="0">
                                          <p:val>
                                            <p:fltVal val="0"/>
                                          </p:val>
                                        </p:tav>
                                        <p:tav tm="100000">
                                          <p:val>
                                            <p:strVal val="#ppt_h"/>
                                          </p:val>
                                        </p:tav>
                                      </p:tavLst>
                                    </p:anim>
                                    <p:animEffect transition="in" filter="fade">
                                      <p:cBhvr>
                                        <p:cTn id="20" dur="400"/>
                                        <p:tgtEl>
                                          <p:spTgt spid="5"/>
                                        </p:tgtEl>
                                      </p:cBhvr>
                                    </p:animEffect>
                                  </p:childTnLst>
                                </p:cTn>
                              </p:par>
                              <p:par>
                                <p:cTn id="21" presetID="53" presetClass="entr" presetSubtype="16" fill="hold" nodeType="withEffect">
                                  <p:stCondLst>
                                    <p:cond delay="0"/>
                                  </p:stCondLst>
                                  <p:childTnLst>
                                    <p:set>
                                      <p:cBhvr>
                                        <p:cTn id="22" dur="1" fill="hold">
                                          <p:stCondLst>
                                            <p:cond delay="0"/>
                                          </p:stCondLst>
                                        </p:cTn>
                                        <p:tgtEl>
                                          <p:spTgt spid="10"/>
                                        </p:tgtEl>
                                        <p:attrNameLst>
                                          <p:attrName>style.visibility</p:attrName>
                                        </p:attrNameLst>
                                      </p:cBhvr>
                                      <p:to>
                                        <p:strVal val="visible"/>
                                      </p:to>
                                    </p:set>
                                    <p:anim calcmode="lin" valueType="num">
                                      <p:cBhvr>
                                        <p:cTn id="23" dur="250" fill="hold"/>
                                        <p:tgtEl>
                                          <p:spTgt spid="10"/>
                                        </p:tgtEl>
                                        <p:attrNameLst>
                                          <p:attrName>ppt_w</p:attrName>
                                        </p:attrNameLst>
                                      </p:cBhvr>
                                      <p:tavLst>
                                        <p:tav tm="0">
                                          <p:val>
                                            <p:fltVal val="0"/>
                                          </p:val>
                                        </p:tav>
                                        <p:tav tm="100000">
                                          <p:val>
                                            <p:strVal val="#ppt_w"/>
                                          </p:val>
                                        </p:tav>
                                      </p:tavLst>
                                    </p:anim>
                                    <p:anim calcmode="lin" valueType="num">
                                      <p:cBhvr>
                                        <p:cTn id="24" dur="250" fill="hold"/>
                                        <p:tgtEl>
                                          <p:spTgt spid="10"/>
                                        </p:tgtEl>
                                        <p:attrNameLst>
                                          <p:attrName>ppt_h</p:attrName>
                                        </p:attrNameLst>
                                      </p:cBhvr>
                                      <p:tavLst>
                                        <p:tav tm="0">
                                          <p:val>
                                            <p:fltVal val="0"/>
                                          </p:val>
                                        </p:tav>
                                        <p:tav tm="100000">
                                          <p:val>
                                            <p:strVal val="#ppt_h"/>
                                          </p:val>
                                        </p:tav>
                                      </p:tavLst>
                                    </p:anim>
                                    <p:animEffect transition="in" filter="fade">
                                      <p:cBhvr>
                                        <p:cTn id="25" dur="250"/>
                                        <p:tgtEl>
                                          <p:spTgt spid="10"/>
                                        </p:tgtEl>
                                      </p:cBhvr>
                                    </p:animEffect>
                                  </p:childTnLst>
                                </p:cTn>
                              </p:par>
                              <p:par>
                                <p:cTn id="26" presetID="53" presetClass="entr" presetSubtype="16" fill="hold" grpId="0" nodeType="withEffect">
                                  <p:stCondLst>
                                    <p:cond delay="0"/>
                                  </p:stCondLst>
                                  <p:childTnLst>
                                    <p:set>
                                      <p:cBhvr>
                                        <p:cTn id="27" dur="1" fill="hold">
                                          <p:stCondLst>
                                            <p:cond delay="0"/>
                                          </p:stCondLst>
                                        </p:cTn>
                                        <p:tgtEl>
                                          <p:spTgt spid="4"/>
                                        </p:tgtEl>
                                        <p:attrNameLst>
                                          <p:attrName>style.visibility</p:attrName>
                                        </p:attrNameLst>
                                      </p:cBhvr>
                                      <p:to>
                                        <p:strVal val="visible"/>
                                      </p:to>
                                    </p:set>
                                    <p:anim calcmode="lin" valueType="num">
                                      <p:cBhvr>
                                        <p:cTn id="28" dur="400" fill="hold"/>
                                        <p:tgtEl>
                                          <p:spTgt spid="4"/>
                                        </p:tgtEl>
                                        <p:attrNameLst>
                                          <p:attrName>ppt_w</p:attrName>
                                        </p:attrNameLst>
                                      </p:cBhvr>
                                      <p:tavLst>
                                        <p:tav tm="0">
                                          <p:val>
                                            <p:fltVal val="0"/>
                                          </p:val>
                                        </p:tav>
                                        <p:tav tm="100000">
                                          <p:val>
                                            <p:strVal val="#ppt_w"/>
                                          </p:val>
                                        </p:tav>
                                      </p:tavLst>
                                    </p:anim>
                                    <p:anim calcmode="lin" valueType="num">
                                      <p:cBhvr>
                                        <p:cTn id="29" dur="400" fill="hold"/>
                                        <p:tgtEl>
                                          <p:spTgt spid="4"/>
                                        </p:tgtEl>
                                        <p:attrNameLst>
                                          <p:attrName>ppt_h</p:attrName>
                                        </p:attrNameLst>
                                      </p:cBhvr>
                                      <p:tavLst>
                                        <p:tav tm="0">
                                          <p:val>
                                            <p:fltVal val="0"/>
                                          </p:val>
                                        </p:tav>
                                        <p:tav tm="100000">
                                          <p:val>
                                            <p:strVal val="#ppt_h"/>
                                          </p:val>
                                        </p:tav>
                                      </p:tavLst>
                                    </p:anim>
                                    <p:animEffect transition="in" filter="fade">
                                      <p:cBhvr>
                                        <p:cTn id="30" dur="400"/>
                                        <p:tgtEl>
                                          <p:spTgt spid="4"/>
                                        </p:tgtEl>
                                      </p:cBhvr>
                                    </p:animEffect>
                                  </p:childTnLst>
                                </p:cTn>
                              </p:par>
                            </p:childTnLst>
                          </p:cTn>
                        </p:par>
                        <p:par>
                          <p:cTn id="31" fill="hold">
                            <p:stCondLst>
                              <p:cond delay="800"/>
                            </p:stCondLst>
                            <p:childTnLst>
                              <p:par>
                                <p:cTn id="32" presetID="53" presetClass="entr" presetSubtype="16" fill="hold" nodeType="afterEffect">
                                  <p:stCondLst>
                                    <p:cond delay="0"/>
                                  </p:stCondLst>
                                  <p:childTnLst>
                                    <p:set>
                                      <p:cBhvr>
                                        <p:cTn id="33" dur="1" fill="hold">
                                          <p:stCondLst>
                                            <p:cond delay="0"/>
                                          </p:stCondLst>
                                        </p:cTn>
                                        <p:tgtEl>
                                          <p:spTgt spid="13"/>
                                        </p:tgtEl>
                                        <p:attrNameLst>
                                          <p:attrName>style.visibility</p:attrName>
                                        </p:attrNameLst>
                                      </p:cBhvr>
                                      <p:to>
                                        <p:strVal val="visible"/>
                                      </p:to>
                                    </p:set>
                                    <p:anim calcmode="lin" valueType="num">
                                      <p:cBhvr>
                                        <p:cTn id="34" dur="250" fill="hold"/>
                                        <p:tgtEl>
                                          <p:spTgt spid="13"/>
                                        </p:tgtEl>
                                        <p:attrNameLst>
                                          <p:attrName>ppt_w</p:attrName>
                                        </p:attrNameLst>
                                      </p:cBhvr>
                                      <p:tavLst>
                                        <p:tav tm="0">
                                          <p:val>
                                            <p:fltVal val="0"/>
                                          </p:val>
                                        </p:tav>
                                        <p:tav tm="100000">
                                          <p:val>
                                            <p:strVal val="#ppt_w"/>
                                          </p:val>
                                        </p:tav>
                                      </p:tavLst>
                                    </p:anim>
                                    <p:anim calcmode="lin" valueType="num">
                                      <p:cBhvr>
                                        <p:cTn id="35" dur="250" fill="hold"/>
                                        <p:tgtEl>
                                          <p:spTgt spid="13"/>
                                        </p:tgtEl>
                                        <p:attrNameLst>
                                          <p:attrName>ppt_h</p:attrName>
                                        </p:attrNameLst>
                                      </p:cBhvr>
                                      <p:tavLst>
                                        <p:tav tm="0">
                                          <p:val>
                                            <p:fltVal val="0"/>
                                          </p:val>
                                        </p:tav>
                                        <p:tav tm="100000">
                                          <p:val>
                                            <p:strVal val="#ppt_h"/>
                                          </p:val>
                                        </p:tav>
                                      </p:tavLst>
                                    </p:anim>
                                    <p:animEffect transition="in" filter="fade">
                                      <p:cBhvr>
                                        <p:cTn id="36" dur="250"/>
                                        <p:tgtEl>
                                          <p:spTgt spid="13"/>
                                        </p:tgtEl>
                                      </p:cBhvr>
                                    </p:animEffect>
                                  </p:childTnLst>
                                </p:cTn>
                              </p:par>
                            </p:childTnLst>
                          </p:cTn>
                        </p:par>
                        <p:par>
                          <p:cTn id="37" fill="hold">
                            <p:stCondLst>
                              <p:cond delay="1050"/>
                            </p:stCondLst>
                            <p:childTnLst>
                              <p:par>
                                <p:cTn id="38" presetID="53" presetClass="entr" presetSubtype="16" fill="hold" grpId="0" nodeType="afterEffect">
                                  <p:stCondLst>
                                    <p:cond delay="0"/>
                                  </p:stCondLst>
                                  <p:childTnLst>
                                    <p:set>
                                      <p:cBhvr>
                                        <p:cTn id="39" dur="1" fill="hold">
                                          <p:stCondLst>
                                            <p:cond delay="0"/>
                                          </p:stCondLst>
                                        </p:cTn>
                                        <p:tgtEl>
                                          <p:spTgt spid="7"/>
                                        </p:tgtEl>
                                        <p:attrNameLst>
                                          <p:attrName>style.visibility</p:attrName>
                                        </p:attrNameLst>
                                      </p:cBhvr>
                                      <p:to>
                                        <p:strVal val="visible"/>
                                      </p:to>
                                    </p:set>
                                    <p:anim calcmode="lin" valueType="num">
                                      <p:cBhvr>
                                        <p:cTn id="40" dur="400" fill="hold"/>
                                        <p:tgtEl>
                                          <p:spTgt spid="7"/>
                                        </p:tgtEl>
                                        <p:attrNameLst>
                                          <p:attrName>ppt_w</p:attrName>
                                        </p:attrNameLst>
                                      </p:cBhvr>
                                      <p:tavLst>
                                        <p:tav tm="0">
                                          <p:val>
                                            <p:fltVal val="0"/>
                                          </p:val>
                                        </p:tav>
                                        <p:tav tm="100000">
                                          <p:val>
                                            <p:strVal val="#ppt_w"/>
                                          </p:val>
                                        </p:tav>
                                      </p:tavLst>
                                    </p:anim>
                                    <p:anim calcmode="lin" valueType="num">
                                      <p:cBhvr>
                                        <p:cTn id="41" dur="400" fill="hold"/>
                                        <p:tgtEl>
                                          <p:spTgt spid="7"/>
                                        </p:tgtEl>
                                        <p:attrNameLst>
                                          <p:attrName>ppt_h</p:attrName>
                                        </p:attrNameLst>
                                      </p:cBhvr>
                                      <p:tavLst>
                                        <p:tav tm="0">
                                          <p:val>
                                            <p:fltVal val="0"/>
                                          </p:val>
                                        </p:tav>
                                        <p:tav tm="100000">
                                          <p:val>
                                            <p:strVal val="#ppt_h"/>
                                          </p:val>
                                        </p:tav>
                                      </p:tavLst>
                                    </p:anim>
                                    <p:animEffect transition="in" filter="fade">
                                      <p:cBhvr>
                                        <p:cTn id="42" dur="400"/>
                                        <p:tgtEl>
                                          <p:spTgt spid="7"/>
                                        </p:tgtEl>
                                      </p:cBhvr>
                                    </p:animEffect>
                                  </p:childTnLst>
                                </p:cTn>
                              </p:par>
                            </p:childTnLst>
                          </p:cTn>
                        </p:par>
                        <p:par>
                          <p:cTn id="43" fill="hold">
                            <p:stCondLst>
                              <p:cond delay="1450"/>
                            </p:stCondLst>
                            <p:childTnLst>
                              <p:par>
                                <p:cTn id="44" presetID="53" presetClass="entr" presetSubtype="16" fill="hold" grpId="0" nodeType="afterEffect">
                                  <p:stCondLst>
                                    <p:cond delay="0"/>
                                  </p:stCondLst>
                                  <p:childTnLst>
                                    <p:set>
                                      <p:cBhvr>
                                        <p:cTn id="45" dur="1" fill="hold">
                                          <p:stCondLst>
                                            <p:cond delay="0"/>
                                          </p:stCondLst>
                                        </p:cTn>
                                        <p:tgtEl>
                                          <p:spTgt spid="11"/>
                                        </p:tgtEl>
                                        <p:attrNameLst>
                                          <p:attrName>style.visibility</p:attrName>
                                        </p:attrNameLst>
                                      </p:cBhvr>
                                      <p:to>
                                        <p:strVal val="visible"/>
                                      </p:to>
                                    </p:set>
                                    <p:anim calcmode="lin" valueType="num">
                                      <p:cBhvr>
                                        <p:cTn id="46" dur="250" fill="hold"/>
                                        <p:tgtEl>
                                          <p:spTgt spid="11"/>
                                        </p:tgtEl>
                                        <p:attrNameLst>
                                          <p:attrName>ppt_w</p:attrName>
                                        </p:attrNameLst>
                                      </p:cBhvr>
                                      <p:tavLst>
                                        <p:tav tm="0">
                                          <p:val>
                                            <p:fltVal val="0"/>
                                          </p:val>
                                        </p:tav>
                                        <p:tav tm="100000">
                                          <p:val>
                                            <p:strVal val="#ppt_w"/>
                                          </p:val>
                                        </p:tav>
                                      </p:tavLst>
                                    </p:anim>
                                    <p:anim calcmode="lin" valueType="num">
                                      <p:cBhvr>
                                        <p:cTn id="47" dur="250" fill="hold"/>
                                        <p:tgtEl>
                                          <p:spTgt spid="11"/>
                                        </p:tgtEl>
                                        <p:attrNameLst>
                                          <p:attrName>ppt_h</p:attrName>
                                        </p:attrNameLst>
                                      </p:cBhvr>
                                      <p:tavLst>
                                        <p:tav tm="0">
                                          <p:val>
                                            <p:fltVal val="0"/>
                                          </p:val>
                                        </p:tav>
                                        <p:tav tm="100000">
                                          <p:val>
                                            <p:strVal val="#ppt_h"/>
                                          </p:val>
                                        </p:tav>
                                      </p:tavLst>
                                    </p:anim>
                                    <p:animEffect transition="in" filter="fade">
                                      <p:cBhvr>
                                        <p:cTn id="48" dur="250"/>
                                        <p:tgtEl>
                                          <p:spTgt spid="11"/>
                                        </p:tgtEl>
                                      </p:cBhvr>
                                    </p:animEffect>
                                  </p:childTnLst>
                                </p:cTn>
                              </p:par>
                            </p:childTnLst>
                          </p:cTn>
                        </p:par>
                        <p:par>
                          <p:cTn id="49" fill="hold">
                            <p:stCondLst>
                              <p:cond delay="1700"/>
                            </p:stCondLst>
                            <p:childTnLst>
                              <p:par>
                                <p:cTn id="50" presetID="53" presetClass="entr" presetSubtype="16" fill="hold" grpId="0" nodeType="afterEffect">
                                  <p:stCondLst>
                                    <p:cond delay="0"/>
                                  </p:stCondLst>
                                  <p:childTnLst>
                                    <p:set>
                                      <p:cBhvr>
                                        <p:cTn id="51" dur="1" fill="hold">
                                          <p:stCondLst>
                                            <p:cond delay="0"/>
                                          </p:stCondLst>
                                        </p:cTn>
                                        <p:tgtEl>
                                          <p:spTgt spid="6"/>
                                        </p:tgtEl>
                                        <p:attrNameLst>
                                          <p:attrName>style.visibility</p:attrName>
                                        </p:attrNameLst>
                                      </p:cBhvr>
                                      <p:to>
                                        <p:strVal val="visible"/>
                                      </p:to>
                                    </p:set>
                                    <p:anim calcmode="lin" valueType="num">
                                      <p:cBhvr>
                                        <p:cTn id="52" dur="400" fill="hold"/>
                                        <p:tgtEl>
                                          <p:spTgt spid="6"/>
                                        </p:tgtEl>
                                        <p:attrNameLst>
                                          <p:attrName>ppt_w</p:attrName>
                                        </p:attrNameLst>
                                      </p:cBhvr>
                                      <p:tavLst>
                                        <p:tav tm="0">
                                          <p:val>
                                            <p:fltVal val="0"/>
                                          </p:val>
                                        </p:tav>
                                        <p:tav tm="100000">
                                          <p:val>
                                            <p:strVal val="#ppt_w"/>
                                          </p:val>
                                        </p:tav>
                                      </p:tavLst>
                                    </p:anim>
                                    <p:anim calcmode="lin" valueType="num">
                                      <p:cBhvr>
                                        <p:cTn id="53" dur="400" fill="hold"/>
                                        <p:tgtEl>
                                          <p:spTgt spid="6"/>
                                        </p:tgtEl>
                                        <p:attrNameLst>
                                          <p:attrName>ppt_h</p:attrName>
                                        </p:attrNameLst>
                                      </p:cBhvr>
                                      <p:tavLst>
                                        <p:tav tm="0">
                                          <p:val>
                                            <p:fltVal val="0"/>
                                          </p:val>
                                        </p:tav>
                                        <p:tav tm="100000">
                                          <p:val>
                                            <p:strVal val="#ppt_h"/>
                                          </p:val>
                                        </p:tav>
                                      </p:tavLst>
                                    </p:anim>
                                    <p:animEffect transition="in" filter="fade">
                                      <p:cBhvr>
                                        <p:cTn id="54" dur="400"/>
                                        <p:tgtEl>
                                          <p:spTgt spid="6"/>
                                        </p:tgtEl>
                                      </p:cBhvr>
                                    </p:animEffect>
                                  </p:childTnLst>
                                </p:cTn>
                              </p:par>
                            </p:childTnLst>
                          </p:cTn>
                        </p:par>
                        <p:par>
                          <p:cTn id="55" fill="hold">
                            <p:stCondLst>
                              <p:cond delay="2100"/>
                            </p:stCondLst>
                            <p:childTnLst>
                              <p:par>
                                <p:cTn id="56" presetID="53" presetClass="entr" presetSubtype="16" fill="hold" nodeType="afterEffect">
                                  <p:stCondLst>
                                    <p:cond delay="0"/>
                                  </p:stCondLst>
                                  <p:childTnLst>
                                    <p:set>
                                      <p:cBhvr>
                                        <p:cTn id="57" dur="1" fill="hold">
                                          <p:stCondLst>
                                            <p:cond delay="0"/>
                                          </p:stCondLst>
                                        </p:cTn>
                                        <p:tgtEl>
                                          <p:spTgt spid="9"/>
                                        </p:tgtEl>
                                        <p:attrNameLst>
                                          <p:attrName>style.visibility</p:attrName>
                                        </p:attrNameLst>
                                      </p:cBhvr>
                                      <p:to>
                                        <p:strVal val="visible"/>
                                      </p:to>
                                    </p:set>
                                    <p:anim calcmode="lin" valueType="num">
                                      <p:cBhvr>
                                        <p:cTn id="58" dur="250" fill="hold"/>
                                        <p:tgtEl>
                                          <p:spTgt spid="9"/>
                                        </p:tgtEl>
                                        <p:attrNameLst>
                                          <p:attrName>ppt_w</p:attrName>
                                        </p:attrNameLst>
                                      </p:cBhvr>
                                      <p:tavLst>
                                        <p:tav tm="0">
                                          <p:val>
                                            <p:fltVal val="0"/>
                                          </p:val>
                                        </p:tav>
                                        <p:tav tm="100000">
                                          <p:val>
                                            <p:strVal val="#ppt_w"/>
                                          </p:val>
                                        </p:tav>
                                      </p:tavLst>
                                    </p:anim>
                                    <p:anim calcmode="lin" valueType="num">
                                      <p:cBhvr>
                                        <p:cTn id="59" dur="250" fill="hold"/>
                                        <p:tgtEl>
                                          <p:spTgt spid="9"/>
                                        </p:tgtEl>
                                        <p:attrNameLst>
                                          <p:attrName>ppt_h</p:attrName>
                                        </p:attrNameLst>
                                      </p:cBhvr>
                                      <p:tavLst>
                                        <p:tav tm="0">
                                          <p:val>
                                            <p:fltVal val="0"/>
                                          </p:val>
                                        </p:tav>
                                        <p:tav tm="100000">
                                          <p:val>
                                            <p:strVal val="#ppt_h"/>
                                          </p:val>
                                        </p:tav>
                                      </p:tavLst>
                                    </p:anim>
                                    <p:animEffect transition="in" filter="fade">
                                      <p:cBhvr>
                                        <p:cTn id="60" dur="25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6" grpId="0" bldLvl="0" animBg="1"/>
      <p:bldP spid="7" grpId="0" bldLvl="0" animBg="1"/>
      <p:bldP spid="11" grpId="0" bldLvl="0" animBg="1"/>
    </p:bld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p>
        </p:txBody>
      </p:sp>
      <p:sp>
        <p:nvSpPr>
          <p:cNvPr id="3" name="内容占位符 2"/>
          <p:cNvSpPr>
            <a:spLocks noGrp="1"/>
          </p:cNvSpPr>
          <p:nvPr>
            <p:ph sz="half" idx="1"/>
          </p:nvPr>
        </p:nvSpPr>
        <p:spPr>
          <a:xfrm>
            <a:off x="838200" y="1825625"/>
            <a:ext cx="5181600" cy="4351338"/>
          </a:xfrm>
        </p:spPr>
        <p:txBody>
          <a:bodyPr/>
          <a:lstStyle>
            <a:lvl1pPr>
              <a:defRPr/>
            </a:lvl1p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4" name="内容占位符 3"/>
          <p:cNvSpPr>
            <a:spLocks noGrp="1"/>
          </p:cNvSpPr>
          <p:nvPr>
            <p:ph sz="half" idx="2"/>
          </p:nvPr>
        </p:nvSpPr>
        <p:spPr>
          <a:xfrm>
            <a:off x="6172200" y="1825625"/>
            <a:ext cx="5181600" cy="4351338"/>
          </a:xfrm>
        </p:spPr>
        <p:txBody>
          <a:bodyPr/>
          <a:lstStyle>
            <a:lvl1pPr>
              <a:defRPr/>
            </a:lvl1p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5" name="日期占位符 3">
            <a:extLst>
              <a:ext uri="{FF2B5EF4-FFF2-40B4-BE49-F238E27FC236}">
                <a16:creationId xmlns:a16="http://schemas.microsoft.com/office/drawing/2014/main" id="{204EE1BA-EB02-42EE-A42B-ACCACCAD52D4}"/>
              </a:ext>
            </a:extLst>
          </p:cNvPr>
          <p:cNvSpPr>
            <a:spLocks noGrp="1"/>
          </p:cNvSpPr>
          <p:nvPr>
            <p:ph type="dt" sz="half" idx="10"/>
          </p:nvPr>
        </p:nvSpPr>
        <p:spPr/>
        <p:txBody>
          <a:bodyPr/>
          <a:lstStyle>
            <a:lvl1pPr>
              <a:defRPr/>
            </a:lvl1pPr>
          </a:lstStyle>
          <a:p>
            <a:pPr>
              <a:defRPr/>
            </a:pPr>
            <a:endParaRPr lang="zh-CN" altLang="en-US"/>
          </a:p>
        </p:txBody>
      </p:sp>
      <p:sp>
        <p:nvSpPr>
          <p:cNvPr id="6" name="页脚占位符 4">
            <a:extLst>
              <a:ext uri="{FF2B5EF4-FFF2-40B4-BE49-F238E27FC236}">
                <a16:creationId xmlns:a16="http://schemas.microsoft.com/office/drawing/2014/main" id="{22242C5F-258C-4F4D-9E18-B1BC350D3E47}"/>
              </a:ext>
            </a:extLst>
          </p:cNvPr>
          <p:cNvSpPr>
            <a:spLocks noGrp="1"/>
          </p:cNvSpPr>
          <p:nvPr>
            <p:ph type="ftr" sz="quarter" idx="11"/>
          </p:nvPr>
        </p:nvSpPr>
        <p:spPr/>
        <p:txBody>
          <a:bodyPr/>
          <a:lstStyle>
            <a:lvl1pPr>
              <a:defRPr/>
            </a:lvl1pPr>
          </a:lstStyle>
          <a:p>
            <a:pPr>
              <a:defRPr/>
            </a:pPr>
            <a:endParaRPr lang="zh-CN" altLang="en-US"/>
          </a:p>
        </p:txBody>
      </p:sp>
      <p:sp>
        <p:nvSpPr>
          <p:cNvPr id="7" name="灯片编号占位符 5">
            <a:extLst>
              <a:ext uri="{FF2B5EF4-FFF2-40B4-BE49-F238E27FC236}">
                <a16:creationId xmlns:a16="http://schemas.microsoft.com/office/drawing/2014/main" id="{84063898-3A55-4C75-AB0D-AB7B90E664BF}"/>
              </a:ext>
            </a:extLst>
          </p:cNvPr>
          <p:cNvSpPr>
            <a:spLocks noGrp="1"/>
          </p:cNvSpPr>
          <p:nvPr>
            <p:ph type="sldNum" sz="quarter" idx="12"/>
          </p:nvPr>
        </p:nvSpPr>
        <p:spPr/>
        <p:txBody>
          <a:bodyPr/>
          <a:lstStyle>
            <a:lvl1pPr>
              <a:defRPr/>
            </a:lvl1pPr>
          </a:lstStyle>
          <a:p>
            <a:fld id="{B5E993D5-1558-42E9-8434-38F59E6ABC0C}" type="slidenum">
              <a:rPr lang="zh-CN" altLang="en-US"/>
              <a:pPr/>
              <a:t>‹#›</a:t>
            </a:fld>
            <a:endParaRPr lang="zh-CN" altLang="en-US"/>
          </a:p>
        </p:txBody>
      </p:sp>
    </p:spTree>
    <p:extLst>
      <p:ext uri="{BB962C8B-B14F-4D97-AF65-F5344CB8AC3E}">
        <p14:creationId xmlns:p14="http://schemas.microsoft.com/office/powerpoint/2010/main" val="2281201042"/>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grpSp>
        <p:nvGrpSpPr>
          <p:cNvPr id="7" name="组合 13">
            <a:extLst>
              <a:ext uri="{FF2B5EF4-FFF2-40B4-BE49-F238E27FC236}">
                <a16:creationId xmlns:a16="http://schemas.microsoft.com/office/drawing/2014/main" id="{84034416-C940-4DAC-98F2-2DC89B11CE7C}"/>
              </a:ext>
            </a:extLst>
          </p:cNvPr>
          <p:cNvGrpSpPr/>
          <p:nvPr/>
        </p:nvGrpSpPr>
        <p:grpSpPr>
          <a:xfrm>
            <a:off x="63499" y="644520"/>
            <a:ext cx="755651" cy="668338"/>
            <a:chOff x="330327" y="179541"/>
            <a:chExt cx="1150400" cy="1019591"/>
          </a:xfrm>
        </p:grpSpPr>
        <p:sp>
          <p:nvSpPr>
            <p:cNvPr id="8" name="Freeform 5">
              <a:extLst>
                <a:ext uri="{FF2B5EF4-FFF2-40B4-BE49-F238E27FC236}">
                  <a16:creationId xmlns:a16="http://schemas.microsoft.com/office/drawing/2014/main" id="{F70A78EC-5325-4777-ABEF-345BD74465C2}"/>
                </a:ext>
              </a:extLst>
            </p:cNvPr>
            <p:cNvSpPr/>
            <p:nvPr/>
          </p:nvSpPr>
          <p:spPr bwMode="auto">
            <a:xfrm>
              <a:off x="330327" y="179541"/>
              <a:ext cx="1150400" cy="101959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accent4"/>
                </a:gs>
                <a:gs pos="100000">
                  <a:schemeClr val="accent4">
                    <a:lumMod val="85000"/>
                  </a:schemeClr>
                </a:gs>
              </a:gsLst>
              <a:lin ang="2700000" scaled="1"/>
              <a:tileRect/>
            </a:gradFill>
            <a:ln w="19050">
              <a:gradFill flip="none" rotWithShape="1">
                <a:gsLst>
                  <a:gs pos="100000">
                    <a:schemeClr val="accent4">
                      <a:lumMod val="75000"/>
                    </a:schemeClr>
                  </a:gs>
                  <a:gs pos="0">
                    <a:schemeClr val="accent4"/>
                  </a:gs>
                </a:gsLst>
                <a:lin ang="2700000" scaled="1"/>
                <a:tileRect/>
              </a:gradFill>
            </a:ln>
            <a:effectLst>
              <a:outerShdw blurRad="127000" dist="50800" dir="2700000" algn="tl" rotWithShape="0">
                <a:prstClr val="black">
                  <a:alpha val="40000"/>
                </a:prstClr>
              </a:outerShdw>
            </a:effectLst>
          </p:spPr>
          <p:txBody>
            <a:bodyPr lIns="121855" tIns="60927" rIns="121855" bIns="60927"/>
            <a:lstStyle/>
            <a:p>
              <a:pPr fontAlgn="auto">
                <a:buFont typeface="Arial" panose="020B0604020202020204" pitchFamily="34" charset="0"/>
                <a:buNone/>
                <a:defRPr/>
              </a:pPr>
              <a:endParaRPr lang="zh-CN" altLang="en-US" sz="1865" noProof="1">
                <a:solidFill>
                  <a:prstClr val="black"/>
                </a:solidFill>
              </a:endParaRPr>
            </a:p>
          </p:txBody>
        </p:sp>
        <p:sp>
          <p:nvSpPr>
            <p:cNvPr id="9" name="Freeform 5">
              <a:extLst>
                <a:ext uri="{FF2B5EF4-FFF2-40B4-BE49-F238E27FC236}">
                  <a16:creationId xmlns:a16="http://schemas.microsoft.com/office/drawing/2014/main" id="{5BDE1987-9A3F-4E3E-96CB-C749D5846879}"/>
                </a:ext>
              </a:extLst>
            </p:cNvPr>
            <p:cNvSpPr/>
            <p:nvPr/>
          </p:nvSpPr>
          <p:spPr bwMode="auto">
            <a:xfrm>
              <a:off x="486355" y="317826"/>
              <a:ext cx="838346" cy="74302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6"/>
            </a:solidFill>
            <a:ln w="15875">
              <a:gradFill flip="none" rotWithShape="1">
                <a:gsLst>
                  <a:gs pos="0">
                    <a:schemeClr val="accent4">
                      <a:lumMod val="65000"/>
                    </a:schemeClr>
                  </a:gs>
                  <a:gs pos="100000">
                    <a:schemeClr val="accent4"/>
                  </a:gs>
                </a:gsLst>
                <a:lin ang="2700000" scaled="1"/>
                <a:tileRect/>
              </a:gradFill>
            </a:ln>
            <a:effectLst>
              <a:innerShdw blurRad="50800" dist="25400" dir="13500000">
                <a:prstClr val="black">
                  <a:alpha val="50000"/>
                </a:prstClr>
              </a:innerShdw>
            </a:effectLst>
          </p:spPr>
          <p:txBody>
            <a:bodyPr lIns="121855" tIns="60927" rIns="121855" bIns="60927"/>
            <a:lstStyle/>
            <a:p>
              <a:pPr fontAlgn="auto">
                <a:buFont typeface="Arial" panose="020B0604020202020204" pitchFamily="34" charset="0"/>
                <a:buNone/>
                <a:defRPr/>
              </a:pPr>
              <a:endParaRPr lang="zh-CN" altLang="en-US" sz="1865" noProof="1">
                <a:solidFill>
                  <a:prstClr val="black"/>
                </a:solidFill>
              </a:endParaRPr>
            </a:p>
          </p:txBody>
        </p:sp>
        <p:grpSp>
          <p:nvGrpSpPr>
            <p:cNvPr id="10" name="Group 17">
              <a:extLst>
                <a:ext uri="{FF2B5EF4-FFF2-40B4-BE49-F238E27FC236}">
                  <a16:creationId xmlns:a16="http://schemas.microsoft.com/office/drawing/2014/main" id="{2DC37D66-0BAB-4EE0-942E-32D73F004C50}"/>
                </a:ext>
              </a:extLst>
            </p:cNvPr>
            <p:cNvGrpSpPr>
              <a:grpSpLocks noChangeAspect="1"/>
            </p:cNvGrpSpPr>
            <p:nvPr/>
          </p:nvGrpSpPr>
          <p:grpSpPr bwMode="auto">
            <a:xfrm>
              <a:off x="732726" y="510582"/>
              <a:ext cx="345602" cy="370983"/>
              <a:chOff x="231" y="1205"/>
              <a:chExt cx="640" cy="687"/>
            </a:xfrm>
            <a:solidFill>
              <a:schemeClr val="accent4"/>
            </a:solidFill>
            <a:effectLst/>
          </p:grpSpPr>
          <p:sp>
            <p:nvSpPr>
              <p:cNvPr id="11" name="Freeform 18">
                <a:extLst>
                  <a:ext uri="{FF2B5EF4-FFF2-40B4-BE49-F238E27FC236}">
                    <a16:creationId xmlns:a16="http://schemas.microsoft.com/office/drawing/2014/main" id="{67B01F3A-FE8E-4CE1-8040-5717AF810D01}"/>
                  </a:ext>
                </a:extLst>
              </p:cNvPr>
              <p:cNvSpPr/>
              <p:nvPr/>
            </p:nvSpPr>
            <p:spPr bwMode="auto">
              <a:xfrm>
                <a:off x="231" y="1205"/>
                <a:ext cx="499" cy="687"/>
              </a:xfrm>
              <a:custGeom>
                <a:avLst/>
                <a:gdLst>
                  <a:gd name="T0" fmla="*/ 442 w 499"/>
                  <a:gd name="T1" fmla="*/ 629 h 687"/>
                  <a:gd name="T2" fmla="*/ 57 w 499"/>
                  <a:gd name="T3" fmla="*/ 629 h 687"/>
                  <a:gd name="T4" fmla="*/ 57 w 499"/>
                  <a:gd name="T5" fmla="*/ 200 h 687"/>
                  <a:gd name="T6" fmla="*/ 200 w 499"/>
                  <a:gd name="T7" fmla="*/ 200 h 687"/>
                  <a:gd name="T8" fmla="*/ 200 w 499"/>
                  <a:gd name="T9" fmla="*/ 57 h 687"/>
                  <a:gd name="T10" fmla="*/ 442 w 499"/>
                  <a:gd name="T11" fmla="*/ 57 h 687"/>
                  <a:gd name="T12" fmla="*/ 442 w 499"/>
                  <a:gd name="T13" fmla="*/ 116 h 687"/>
                  <a:gd name="T14" fmla="*/ 494 w 499"/>
                  <a:gd name="T15" fmla="*/ 64 h 687"/>
                  <a:gd name="T16" fmla="*/ 499 w 499"/>
                  <a:gd name="T17" fmla="*/ 59 h 687"/>
                  <a:gd name="T18" fmla="*/ 499 w 499"/>
                  <a:gd name="T19" fmla="*/ 0 h 687"/>
                  <a:gd name="T20" fmla="*/ 143 w 499"/>
                  <a:gd name="T21" fmla="*/ 0 h 687"/>
                  <a:gd name="T22" fmla="*/ 143 w 499"/>
                  <a:gd name="T23" fmla="*/ 0 h 687"/>
                  <a:gd name="T24" fmla="*/ 0 w 499"/>
                  <a:gd name="T25" fmla="*/ 143 h 687"/>
                  <a:gd name="T26" fmla="*/ 0 w 499"/>
                  <a:gd name="T27" fmla="*/ 687 h 687"/>
                  <a:gd name="T28" fmla="*/ 499 w 499"/>
                  <a:gd name="T29" fmla="*/ 687 h 687"/>
                  <a:gd name="T30" fmla="*/ 499 w 499"/>
                  <a:gd name="T31" fmla="*/ 429 h 687"/>
                  <a:gd name="T32" fmla="*/ 442 w 499"/>
                  <a:gd name="T33" fmla="*/ 486 h 687"/>
                  <a:gd name="T34" fmla="*/ 442 w 499"/>
                  <a:gd name="T35" fmla="*/ 629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9" h="687">
                    <a:moveTo>
                      <a:pt x="442" y="629"/>
                    </a:moveTo>
                    <a:lnTo>
                      <a:pt x="57" y="629"/>
                    </a:lnTo>
                    <a:lnTo>
                      <a:pt x="57" y="200"/>
                    </a:lnTo>
                    <a:lnTo>
                      <a:pt x="200" y="200"/>
                    </a:lnTo>
                    <a:lnTo>
                      <a:pt x="200" y="57"/>
                    </a:lnTo>
                    <a:lnTo>
                      <a:pt x="442" y="57"/>
                    </a:lnTo>
                    <a:lnTo>
                      <a:pt x="442" y="116"/>
                    </a:lnTo>
                    <a:lnTo>
                      <a:pt x="494" y="64"/>
                    </a:lnTo>
                    <a:lnTo>
                      <a:pt x="499" y="59"/>
                    </a:lnTo>
                    <a:lnTo>
                      <a:pt x="499" y="0"/>
                    </a:lnTo>
                    <a:lnTo>
                      <a:pt x="143" y="0"/>
                    </a:lnTo>
                    <a:lnTo>
                      <a:pt x="143" y="0"/>
                    </a:lnTo>
                    <a:lnTo>
                      <a:pt x="0" y="143"/>
                    </a:lnTo>
                    <a:lnTo>
                      <a:pt x="0" y="687"/>
                    </a:lnTo>
                    <a:lnTo>
                      <a:pt x="499" y="687"/>
                    </a:lnTo>
                    <a:lnTo>
                      <a:pt x="499" y="429"/>
                    </a:lnTo>
                    <a:lnTo>
                      <a:pt x="442" y="486"/>
                    </a:lnTo>
                    <a:lnTo>
                      <a:pt x="442" y="62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21855" tIns="60927" rIns="121855" bIns="60927"/>
              <a:lstStyle/>
              <a:p>
                <a:pPr fontAlgn="auto">
                  <a:buFont typeface="Arial" panose="020B0604020202020204" pitchFamily="34" charset="0"/>
                  <a:buNone/>
                  <a:defRPr/>
                </a:pPr>
                <a:endParaRPr lang="zh-CN" altLang="en-US" sz="1865" noProof="1">
                  <a:solidFill>
                    <a:prstClr val="black"/>
                  </a:solidFill>
                </a:endParaRPr>
              </a:p>
            </p:txBody>
          </p:sp>
          <p:sp>
            <p:nvSpPr>
              <p:cNvPr id="12" name="Freeform 19">
                <a:extLst>
                  <a:ext uri="{FF2B5EF4-FFF2-40B4-BE49-F238E27FC236}">
                    <a16:creationId xmlns:a16="http://schemas.microsoft.com/office/drawing/2014/main" id="{0720E866-9BDE-48BB-AD3E-931F24CA8B0E}"/>
                  </a:ext>
                </a:extLst>
              </p:cNvPr>
              <p:cNvSpPr>
                <a:spLocks noEditPoints="1"/>
              </p:cNvSpPr>
              <p:nvPr/>
            </p:nvSpPr>
            <p:spPr bwMode="auto">
              <a:xfrm>
                <a:off x="436" y="1310"/>
                <a:ext cx="435" cy="431"/>
              </a:xfrm>
              <a:custGeom>
                <a:avLst/>
                <a:gdLst>
                  <a:gd name="T0" fmla="*/ 50 w 435"/>
                  <a:gd name="T1" fmla="*/ 279 h 431"/>
                  <a:gd name="T2" fmla="*/ 50 w 435"/>
                  <a:gd name="T3" fmla="*/ 279 h 431"/>
                  <a:gd name="T4" fmla="*/ 50 w 435"/>
                  <a:gd name="T5" fmla="*/ 279 h 431"/>
                  <a:gd name="T6" fmla="*/ 50 w 435"/>
                  <a:gd name="T7" fmla="*/ 279 h 431"/>
                  <a:gd name="T8" fmla="*/ 0 w 435"/>
                  <a:gd name="T9" fmla="*/ 431 h 431"/>
                  <a:gd name="T10" fmla="*/ 155 w 435"/>
                  <a:gd name="T11" fmla="*/ 381 h 431"/>
                  <a:gd name="T12" fmla="*/ 155 w 435"/>
                  <a:gd name="T13" fmla="*/ 381 h 431"/>
                  <a:gd name="T14" fmla="*/ 155 w 435"/>
                  <a:gd name="T15" fmla="*/ 381 h 431"/>
                  <a:gd name="T16" fmla="*/ 155 w 435"/>
                  <a:gd name="T17" fmla="*/ 381 h 431"/>
                  <a:gd name="T18" fmla="*/ 435 w 435"/>
                  <a:gd name="T19" fmla="*/ 102 h 431"/>
                  <a:gd name="T20" fmla="*/ 330 w 435"/>
                  <a:gd name="T21" fmla="*/ 0 h 431"/>
                  <a:gd name="T22" fmla="*/ 50 w 435"/>
                  <a:gd name="T23" fmla="*/ 279 h 431"/>
                  <a:gd name="T24" fmla="*/ 50 w 435"/>
                  <a:gd name="T25" fmla="*/ 279 h 431"/>
                  <a:gd name="T26" fmla="*/ 141 w 435"/>
                  <a:gd name="T27" fmla="*/ 360 h 431"/>
                  <a:gd name="T28" fmla="*/ 38 w 435"/>
                  <a:gd name="T29" fmla="*/ 396 h 431"/>
                  <a:gd name="T30" fmla="*/ 72 w 435"/>
                  <a:gd name="T31" fmla="*/ 291 h 431"/>
                  <a:gd name="T32" fmla="*/ 141 w 435"/>
                  <a:gd name="T33" fmla="*/ 360 h 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5" h="431">
                    <a:moveTo>
                      <a:pt x="50" y="279"/>
                    </a:moveTo>
                    <a:lnTo>
                      <a:pt x="50" y="279"/>
                    </a:lnTo>
                    <a:lnTo>
                      <a:pt x="50" y="279"/>
                    </a:lnTo>
                    <a:lnTo>
                      <a:pt x="50" y="279"/>
                    </a:lnTo>
                    <a:lnTo>
                      <a:pt x="0" y="431"/>
                    </a:lnTo>
                    <a:lnTo>
                      <a:pt x="155" y="381"/>
                    </a:lnTo>
                    <a:lnTo>
                      <a:pt x="155" y="381"/>
                    </a:lnTo>
                    <a:lnTo>
                      <a:pt x="155" y="381"/>
                    </a:lnTo>
                    <a:lnTo>
                      <a:pt x="155" y="381"/>
                    </a:lnTo>
                    <a:lnTo>
                      <a:pt x="435" y="102"/>
                    </a:lnTo>
                    <a:lnTo>
                      <a:pt x="330" y="0"/>
                    </a:lnTo>
                    <a:lnTo>
                      <a:pt x="50" y="279"/>
                    </a:lnTo>
                    <a:lnTo>
                      <a:pt x="50" y="279"/>
                    </a:lnTo>
                    <a:close/>
                    <a:moveTo>
                      <a:pt x="141" y="360"/>
                    </a:moveTo>
                    <a:lnTo>
                      <a:pt x="38" y="396"/>
                    </a:lnTo>
                    <a:lnTo>
                      <a:pt x="72" y="291"/>
                    </a:lnTo>
                    <a:lnTo>
                      <a:pt x="141" y="36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21855" tIns="60927" rIns="121855" bIns="60927"/>
              <a:lstStyle/>
              <a:p>
                <a:pPr fontAlgn="auto">
                  <a:buFont typeface="Arial" panose="020B0604020202020204" pitchFamily="34" charset="0"/>
                  <a:buNone/>
                  <a:defRPr/>
                </a:pPr>
                <a:endParaRPr lang="zh-CN" altLang="en-US" sz="1865" noProof="1">
                  <a:solidFill>
                    <a:prstClr val="black"/>
                  </a:solidFill>
                </a:endParaRPr>
              </a:p>
            </p:txBody>
          </p:sp>
        </p:grpSp>
      </p:grpSp>
      <p:sp>
        <p:nvSpPr>
          <p:cNvPr id="2" name="标题 1"/>
          <p:cNvSpPr>
            <a:spLocks noGrp="1"/>
          </p:cNvSpPr>
          <p:nvPr>
            <p:ph type="title"/>
          </p:nvPr>
        </p:nvSpPr>
        <p:spPr>
          <a:xfrm>
            <a:off x="839788" y="314325"/>
            <a:ext cx="10515600" cy="1325563"/>
          </a:xfrm>
        </p:spPr>
        <p:txBody>
          <a:bodyPr/>
          <a:lstStyle/>
          <a:p>
            <a:r>
              <a:rPr lang="zh-CN" altLang="en-US" noProof="1"/>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a:t>单击此处编辑母版文本样式</a:t>
            </a:r>
          </a:p>
        </p:txBody>
      </p:sp>
      <p:sp>
        <p:nvSpPr>
          <p:cNvPr id="4" name="内容占位符 3"/>
          <p:cNvSpPr>
            <a:spLocks noGrp="1"/>
          </p:cNvSpPr>
          <p:nvPr>
            <p:ph sz="half" idx="2"/>
          </p:nvPr>
        </p:nvSpPr>
        <p:spPr>
          <a:xfrm>
            <a:off x="839788" y="2505075"/>
            <a:ext cx="5157787" cy="3684588"/>
          </a:xfrm>
        </p:spPr>
        <p:txBody>
          <a:bodyPr/>
          <a:lstStyle>
            <a:lvl1pPr>
              <a:defRPr/>
            </a:lvl1p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a:t>单击此处编辑母版文本样式</a:t>
            </a:r>
          </a:p>
        </p:txBody>
      </p:sp>
      <p:sp>
        <p:nvSpPr>
          <p:cNvPr id="6" name="内容占位符 5"/>
          <p:cNvSpPr>
            <a:spLocks noGrp="1"/>
          </p:cNvSpPr>
          <p:nvPr>
            <p:ph sz="quarter" idx="4"/>
          </p:nvPr>
        </p:nvSpPr>
        <p:spPr>
          <a:xfrm>
            <a:off x="6172200" y="2505075"/>
            <a:ext cx="5183188" cy="3684588"/>
          </a:xfrm>
        </p:spPr>
        <p:txBody>
          <a:bodyPr/>
          <a:lstStyle>
            <a:lvl1pPr>
              <a:defRPr/>
            </a:lvl1p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13" name="日期占位符 6">
            <a:extLst>
              <a:ext uri="{FF2B5EF4-FFF2-40B4-BE49-F238E27FC236}">
                <a16:creationId xmlns:a16="http://schemas.microsoft.com/office/drawing/2014/main" id="{6F64B9A1-1BFA-4C1B-8767-9F05D5D742E8}"/>
              </a:ext>
            </a:extLst>
          </p:cNvPr>
          <p:cNvSpPr>
            <a:spLocks noGrp="1"/>
          </p:cNvSpPr>
          <p:nvPr>
            <p:ph type="dt" sz="half" idx="10"/>
          </p:nvPr>
        </p:nvSpPr>
        <p:spPr/>
        <p:txBody>
          <a:bodyPr/>
          <a:lstStyle>
            <a:lvl1pPr>
              <a:defRPr/>
            </a:lvl1pPr>
          </a:lstStyle>
          <a:p>
            <a:pPr>
              <a:defRPr/>
            </a:pPr>
            <a:endParaRPr lang="zh-CN" altLang="en-US"/>
          </a:p>
        </p:txBody>
      </p:sp>
      <p:sp>
        <p:nvSpPr>
          <p:cNvPr id="14" name="页脚占位符 7">
            <a:extLst>
              <a:ext uri="{FF2B5EF4-FFF2-40B4-BE49-F238E27FC236}">
                <a16:creationId xmlns:a16="http://schemas.microsoft.com/office/drawing/2014/main" id="{63613095-10EF-4106-AE0C-760E222B14FB}"/>
              </a:ext>
            </a:extLst>
          </p:cNvPr>
          <p:cNvSpPr>
            <a:spLocks noGrp="1"/>
          </p:cNvSpPr>
          <p:nvPr>
            <p:ph type="ftr" sz="quarter" idx="11"/>
          </p:nvPr>
        </p:nvSpPr>
        <p:spPr/>
        <p:txBody>
          <a:bodyPr/>
          <a:lstStyle>
            <a:lvl1pPr>
              <a:defRPr/>
            </a:lvl1pPr>
          </a:lstStyle>
          <a:p>
            <a:pPr>
              <a:defRPr/>
            </a:pPr>
            <a:endParaRPr lang="zh-CN" altLang="en-US"/>
          </a:p>
        </p:txBody>
      </p:sp>
      <p:sp>
        <p:nvSpPr>
          <p:cNvPr id="15" name="灯片编号占位符 8">
            <a:extLst>
              <a:ext uri="{FF2B5EF4-FFF2-40B4-BE49-F238E27FC236}">
                <a16:creationId xmlns:a16="http://schemas.microsoft.com/office/drawing/2014/main" id="{A851D8E8-4894-431B-8300-F7AA51AD0D2F}"/>
              </a:ext>
            </a:extLst>
          </p:cNvPr>
          <p:cNvSpPr>
            <a:spLocks noGrp="1"/>
          </p:cNvSpPr>
          <p:nvPr>
            <p:ph type="sldNum" sz="quarter" idx="12"/>
          </p:nvPr>
        </p:nvSpPr>
        <p:spPr/>
        <p:txBody>
          <a:bodyPr/>
          <a:lstStyle>
            <a:lvl1pPr>
              <a:defRPr/>
            </a:lvl1pPr>
          </a:lstStyle>
          <a:p>
            <a:fld id="{371D6CAF-1747-4030-9BF9-FB4F331B04F1}" type="slidenum">
              <a:rPr lang="zh-CN" altLang="en-US"/>
              <a:pPr/>
              <a:t>‹#›</a:t>
            </a:fld>
            <a:endParaRPr lang="zh-CN" altLang="en-US"/>
          </a:p>
        </p:txBody>
      </p:sp>
    </p:spTree>
    <p:extLst>
      <p:ext uri="{BB962C8B-B14F-4D97-AF65-F5344CB8AC3E}">
        <p14:creationId xmlns:p14="http://schemas.microsoft.com/office/powerpoint/2010/main" val="137461477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A236E8A-C51B-435C-9F9A-0CEA3BC89CE1}"/>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id="{42B45F39-C24E-4CF8-915C-A171C640F371}"/>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a:extLst>
              <a:ext uri="{FF2B5EF4-FFF2-40B4-BE49-F238E27FC236}">
                <a16:creationId xmlns:a16="http://schemas.microsoft.com/office/drawing/2014/main" id="{67FC378E-DA86-4D1D-9388-73B9F8783339}"/>
              </a:ext>
            </a:extLst>
          </p:cNvPr>
          <p:cNvSpPr>
            <a:spLocks noGrp="1"/>
          </p:cNvSpPr>
          <p:nvPr>
            <p:ph type="dt" sz="half" idx="10"/>
          </p:nvPr>
        </p:nvSpPr>
        <p:spPr/>
        <p:txBody>
          <a:bodyPr/>
          <a:lstStyle/>
          <a:p>
            <a:fld id="{8ED42F3A-8421-439D-B3ED-C9D5933DF797}" type="datetimeFigureOut">
              <a:rPr lang="zh-CN" altLang="en-US" smtClean="0"/>
              <a:t>2020-05-20</a:t>
            </a:fld>
            <a:endParaRPr lang="zh-CN" altLang="en-US"/>
          </a:p>
        </p:txBody>
      </p:sp>
      <p:sp>
        <p:nvSpPr>
          <p:cNvPr id="5" name="页脚占位符 4">
            <a:extLst>
              <a:ext uri="{FF2B5EF4-FFF2-40B4-BE49-F238E27FC236}">
                <a16:creationId xmlns:a16="http://schemas.microsoft.com/office/drawing/2014/main" id="{3BFFD62C-A457-4588-8A7F-C131A6CDB8CF}"/>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81C0CFBE-1316-454F-BA68-B8A40557479A}"/>
              </a:ext>
            </a:extLst>
          </p:cNvPr>
          <p:cNvSpPr>
            <a:spLocks noGrp="1"/>
          </p:cNvSpPr>
          <p:nvPr>
            <p:ph type="sldNum" sz="quarter" idx="12"/>
          </p:nvPr>
        </p:nvSpPr>
        <p:spPr/>
        <p:txBody>
          <a:bodyPr/>
          <a:lstStyle/>
          <a:p>
            <a:fld id="{2FC53C36-2E4A-48ED-8C58-35457997AAB0}" type="slidenum">
              <a:rPr lang="zh-CN" altLang="en-US" smtClean="0"/>
              <a:t>‹#›</a:t>
            </a:fld>
            <a:endParaRPr lang="zh-CN" altLang="en-US"/>
          </a:p>
        </p:txBody>
      </p:sp>
    </p:spTree>
    <p:extLst>
      <p:ext uri="{BB962C8B-B14F-4D97-AF65-F5344CB8AC3E}">
        <p14:creationId xmlns:p14="http://schemas.microsoft.com/office/powerpoint/2010/main" val="1285854519"/>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preserve="1" userDrawn="1">
  <p:cSld name="仅标题">
    <p:spTree>
      <p:nvGrpSpPr>
        <p:cNvPr id="1" name=""/>
        <p:cNvGrpSpPr/>
        <p:nvPr/>
      </p:nvGrpSpPr>
      <p:grpSpPr>
        <a:xfrm>
          <a:off x="0" y="0"/>
          <a:ext cx="0" cy="0"/>
          <a:chOff x="0" y="0"/>
          <a:chExt cx="0" cy="0"/>
        </a:xfrm>
      </p:grpSpPr>
      <p:sp>
        <p:nvSpPr>
          <p:cNvPr id="4" name="圆角矩形 30">
            <a:extLst>
              <a:ext uri="{FF2B5EF4-FFF2-40B4-BE49-F238E27FC236}">
                <a16:creationId xmlns:a16="http://schemas.microsoft.com/office/drawing/2014/main" id="{85CD4F07-468C-49B5-9504-B818E3325FA8}"/>
              </a:ext>
            </a:extLst>
          </p:cNvPr>
          <p:cNvSpPr/>
          <p:nvPr/>
        </p:nvSpPr>
        <p:spPr bwMode="auto">
          <a:xfrm>
            <a:off x="11085513" y="1200150"/>
            <a:ext cx="565150" cy="550863"/>
          </a:xfrm>
          <a:prstGeom prst="roundRect">
            <a:avLst>
              <a:gd name="adj" fmla="val 6712"/>
            </a:avLst>
          </a:prstGeom>
          <a:gradFill flip="none" rotWithShape="1">
            <a:gsLst>
              <a:gs pos="0">
                <a:schemeClr val="accent1">
                  <a:lumMod val="75000"/>
                </a:schemeClr>
              </a:gs>
              <a:gs pos="100000">
                <a:schemeClr val="accent1">
                  <a:lumMod val="60000"/>
                  <a:lumOff val="40000"/>
                </a:schemeClr>
              </a:gs>
            </a:gsLst>
            <a:lin ang="8100000" scaled="1"/>
            <a:tileRect/>
          </a:gradFill>
          <a:ln w="9525" cap="flat" cmpd="sng" algn="ctr">
            <a:noFill/>
            <a:prstDash val="solid"/>
            <a:round/>
            <a:headEnd type="none" w="med" len="med"/>
            <a:tailEnd type="none" w="med" len="med"/>
          </a:ln>
          <a:effectLst>
            <a:outerShdw blurRad="63500" sx="102000" sy="102000" algn="ctr" rotWithShape="0">
              <a:prstClr val="black">
                <a:alpha val="40000"/>
              </a:prstClr>
            </a:outerShdw>
          </a:effectLst>
        </p:spPr>
        <p:txBody>
          <a:bodyPr lIns="79182" tIns="39591" rIns="79182" bIns="39591" anchor="ctr"/>
          <a:lstStyle/>
          <a:p>
            <a:pPr algn="ctr" defTabSz="801370">
              <a:buFont typeface="Arial" panose="020B0604020202020204" pitchFamily="34" charset="0"/>
              <a:buNone/>
              <a:defRPr/>
            </a:pPr>
            <a:endParaRPr lang="zh-CN" altLang="en-US" sz="2400" b="1" noProof="1">
              <a:solidFill>
                <a:schemeClr val="bg1"/>
              </a:solidFill>
              <a:latin typeface="+mj-ea"/>
              <a:ea typeface="+mj-ea"/>
            </a:endParaRPr>
          </a:p>
        </p:txBody>
      </p:sp>
      <p:sp>
        <p:nvSpPr>
          <p:cNvPr id="5" name="圆角矩形 37">
            <a:extLst>
              <a:ext uri="{FF2B5EF4-FFF2-40B4-BE49-F238E27FC236}">
                <a16:creationId xmlns:a16="http://schemas.microsoft.com/office/drawing/2014/main" id="{35B9975A-16B0-4930-AACE-D702E1083CD0}"/>
              </a:ext>
            </a:extLst>
          </p:cNvPr>
          <p:cNvSpPr/>
          <p:nvPr/>
        </p:nvSpPr>
        <p:spPr bwMode="auto">
          <a:xfrm>
            <a:off x="10772775" y="1873250"/>
            <a:ext cx="412750" cy="393700"/>
          </a:xfrm>
          <a:prstGeom prst="roundRect">
            <a:avLst>
              <a:gd name="adj" fmla="val 6712"/>
            </a:avLst>
          </a:prstGeom>
          <a:gradFill flip="none" rotWithShape="1">
            <a:gsLst>
              <a:gs pos="0">
                <a:schemeClr val="accent6">
                  <a:lumMod val="75000"/>
                </a:schemeClr>
              </a:gs>
              <a:gs pos="100000">
                <a:schemeClr val="accent6"/>
              </a:gs>
            </a:gsLst>
            <a:lin ang="8100000" scaled="1"/>
            <a:tileRect/>
          </a:gradFill>
          <a:ln w="9525" cap="flat" cmpd="sng" algn="ctr">
            <a:noFill/>
            <a:prstDash val="solid"/>
            <a:round/>
            <a:headEnd type="none" w="med" len="med"/>
            <a:tailEnd type="none" w="med" len="med"/>
          </a:ln>
          <a:effectLst>
            <a:outerShdw blurRad="508000" dist="114300" dir="8100000" sx="101000" sy="101000" algn="tr" rotWithShape="0">
              <a:prstClr val="black">
                <a:alpha val="40000"/>
              </a:prstClr>
            </a:outerShdw>
          </a:effectLst>
        </p:spPr>
        <p:txBody>
          <a:bodyPr lIns="79182" tIns="39591" rIns="79182" bIns="39591" anchor="ctr"/>
          <a:lstStyle/>
          <a:p>
            <a:pPr algn="ctr" defTabSz="801370">
              <a:buFont typeface="Arial" panose="020B0604020202020204" pitchFamily="34" charset="0"/>
              <a:buNone/>
              <a:defRPr/>
            </a:pPr>
            <a:endParaRPr lang="zh-CN" altLang="en-US" sz="2400" b="1" noProof="1">
              <a:solidFill>
                <a:schemeClr val="bg1"/>
              </a:solidFill>
              <a:latin typeface="+mj-ea"/>
              <a:ea typeface="+mj-ea"/>
            </a:endParaRPr>
          </a:p>
        </p:txBody>
      </p:sp>
      <p:sp>
        <p:nvSpPr>
          <p:cNvPr id="6" name="圆角矩形 39">
            <a:extLst>
              <a:ext uri="{FF2B5EF4-FFF2-40B4-BE49-F238E27FC236}">
                <a16:creationId xmlns:a16="http://schemas.microsoft.com/office/drawing/2014/main" id="{710705E7-2CDC-4A5D-8499-11688250ECAD}"/>
              </a:ext>
            </a:extLst>
          </p:cNvPr>
          <p:cNvSpPr/>
          <p:nvPr/>
        </p:nvSpPr>
        <p:spPr bwMode="auto">
          <a:xfrm>
            <a:off x="10823575" y="938213"/>
            <a:ext cx="434975" cy="436562"/>
          </a:xfrm>
          <a:prstGeom prst="roundRect">
            <a:avLst>
              <a:gd name="adj" fmla="val 6712"/>
            </a:avLst>
          </a:prstGeom>
          <a:gradFill flip="none" rotWithShape="1">
            <a:gsLst>
              <a:gs pos="0">
                <a:schemeClr val="accent4">
                  <a:lumMod val="85000"/>
                </a:schemeClr>
              </a:gs>
              <a:gs pos="100000">
                <a:schemeClr val="accent4"/>
              </a:gs>
            </a:gsLst>
            <a:lin ang="8100000" scaled="1"/>
            <a:tileRect/>
          </a:gradFill>
          <a:ln w="9525" cap="flat" cmpd="sng" algn="ctr">
            <a:noFill/>
            <a:prstDash val="solid"/>
            <a:round/>
            <a:headEnd type="none" w="med" len="med"/>
            <a:tailEnd type="none" w="med" len="med"/>
          </a:ln>
          <a:effectLst>
            <a:outerShdw blurRad="63500" sx="102000" sy="102000" algn="ctr" rotWithShape="0">
              <a:prstClr val="black">
                <a:alpha val="40000"/>
              </a:prstClr>
            </a:outerShdw>
          </a:effectLst>
        </p:spPr>
        <p:txBody>
          <a:bodyPr lIns="79182" tIns="39591" rIns="79182" bIns="39591" anchor="ctr"/>
          <a:lstStyle/>
          <a:p>
            <a:pPr algn="ctr" defTabSz="801370">
              <a:buFont typeface="Arial" panose="020B0604020202020204" pitchFamily="34" charset="0"/>
              <a:buNone/>
              <a:defRPr/>
            </a:pPr>
            <a:endParaRPr lang="zh-CN" altLang="en-US" sz="2400" b="1" noProof="1">
              <a:solidFill>
                <a:schemeClr val="bg1"/>
              </a:solidFill>
              <a:latin typeface="+mj-ea"/>
              <a:ea typeface="+mj-ea"/>
            </a:endParaRPr>
          </a:p>
        </p:txBody>
      </p:sp>
      <p:sp>
        <p:nvSpPr>
          <p:cNvPr id="7" name="六边形 6">
            <a:extLst>
              <a:ext uri="{FF2B5EF4-FFF2-40B4-BE49-F238E27FC236}">
                <a16:creationId xmlns:a16="http://schemas.microsoft.com/office/drawing/2014/main" id="{8DA3F268-EF7C-4B45-B864-2FE49A24D27D}"/>
              </a:ext>
            </a:extLst>
          </p:cNvPr>
          <p:cNvSpPr/>
          <p:nvPr/>
        </p:nvSpPr>
        <p:spPr>
          <a:xfrm flipH="1">
            <a:off x="1174019" y="5767526"/>
            <a:ext cx="777250" cy="667519"/>
          </a:xfrm>
          <a:prstGeom prst="hexagon">
            <a:avLst/>
          </a:prstGeom>
          <a:solidFill>
            <a:schemeClr val="accent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 typeface="Arial" panose="020B0604020202020204" pitchFamily="34" charset="0"/>
              <a:buNone/>
              <a:defRPr/>
            </a:pPr>
            <a:endParaRPr lang="zh-CN" altLang="en-US" sz="1865" noProof="1"/>
          </a:p>
        </p:txBody>
      </p:sp>
      <p:sp>
        <p:nvSpPr>
          <p:cNvPr id="8" name="六边形 7">
            <a:extLst>
              <a:ext uri="{FF2B5EF4-FFF2-40B4-BE49-F238E27FC236}">
                <a16:creationId xmlns:a16="http://schemas.microsoft.com/office/drawing/2014/main" id="{C06DC6F4-ADC2-42FC-9F34-22E28D994BFA}"/>
              </a:ext>
            </a:extLst>
          </p:cNvPr>
          <p:cNvSpPr/>
          <p:nvPr/>
        </p:nvSpPr>
        <p:spPr>
          <a:xfrm flipH="1">
            <a:off x="637258" y="4540767"/>
            <a:ext cx="434500" cy="366173"/>
          </a:xfrm>
          <a:prstGeom prst="hexagon">
            <a:avLst/>
          </a:prstGeom>
          <a:solidFill>
            <a:schemeClr val="accent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 typeface="Arial" panose="020B0604020202020204" pitchFamily="34" charset="0"/>
              <a:buNone/>
              <a:defRPr/>
            </a:pPr>
            <a:endParaRPr lang="zh-CN" altLang="en-US" sz="1865" noProof="1"/>
          </a:p>
        </p:txBody>
      </p:sp>
      <p:sp>
        <p:nvSpPr>
          <p:cNvPr id="9" name="六边形 8">
            <a:extLst>
              <a:ext uri="{FF2B5EF4-FFF2-40B4-BE49-F238E27FC236}">
                <a16:creationId xmlns:a16="http://schemas.microsoft.com/office/drawing/2014/main" id="{141B7875-2B83-44A2-B08D-F37EC1F22D92}"/>
              </a:ext>
            </a:extLst>
          </p:cNvPr>
          <p:cNvSpPr/>
          <p:nvPr/>
        </p:nvSpPr>
        <p:spPr>
          <a:xfrm flipH="1">
            <a:off x="3027704" y="6119850"/>
            <a:ext cx="418626" cy="366173"/>
          </a:xfrm>
          <a:prstGeom prst="hexagon">
            <a:avLst/>
          </a:prstGeom>
          <a:solidFill>
            <a:schemeClr val="accent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 typeface="Arial" panose="020B0604020202020204" pitchFamily="34" charset="0"/>
              <a:buNone/>
              <a:defRPr/>
            </a:pPr>
            <a:endParaRPr lang="zh-CN" altLang="en-US" sz="1865" noProof="1"/>
          </a:p>
        </p:txBody>
      </p:sp>
      <p:sp>
        <p:nvSpPr>
          <p:cNvPr id="10" name="六边形 22">
            <a:extLst>
              <a:ext uri="{FF2B5EF4-FFF2-40B4-BE49-F238E27FC236}">
                <a16:creationId xmlns:a16="http://schemas.microsoft.com/office/drawing/2014/main" id="{F5D97977-B36A-4F5E-8013-EF50E0C45772}"/>
              </a:ext>
            </a:extLst>
          </p:cNvPr>
          <p:cNvSpPr/>
          <p:nvPr/>
        </p:nvSpPr>
        <p:spPr>
          <a:xfrm flipH="1">
            <a:off x="566731" y="6488403"/>
            <a:ext cx="220858" cy="183087"/>
          </a:xfrm>
          <a:prstGeom prst="hexagon">
            <a:avLst/>
          </a:prstGeom>
          <a:solidFill>
            <a:schemeClr val="accent6"/>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 typeface="Arial" panose="020B0604020202020204" pitchFamily="34" charset="0"/>
              <a:buNone/>
              <a:defRPr/>
            </a:pPr>
            <a:endParaRPr lang="zh-CN" altLang="en-US" sz="1865" noProof="1"/>
          </a:p>
        </p:txBody>
      </p:sp>
      <p:grpSp>
        <p:nvGrpSpPr>
          <p:cNvPr id="11" name="组合 10">
            <a:extLst>
              <a:ext uri="{FF2B5EF4-FFF2-40B4-BE49-F238E27FC236}">
                <a16:creationId xmlns:a16="http://schemas.microsoft.com/office/drawing/2014/main" id="{1AF408F9-0F6D-4D84-91D4-EABC57CB3D82}"/>
              </a:ext>
            </a:extLst>
          </p:cNvPr>
          <p:cNvGrpSpPr/>
          <p:nvPr/>
        </p:nvGrpSpPr>
        <p:grpSpPr>
          <a:xfrm flipH="1">
            <a:off x="2362413" y="6193144"/>
            <a:ext cx="334777" cy="292879"/>
            <a:chOff x="304800" y="673100"/>
            <a:chExt cx="4000500" cy="4000500"/>
          </a:xfrm>
          <a:solidFill>
            <a:schemeClr val="accent6"/>
          </a:solidFill>
          <a:effectLst>
            <a:outerShdw blurRad="381000" dist="152400" dir="8100000" algn="tr" rotWithShape="0">
              <a:prstClr val="black">
                <a:alpha val="70000"/>
              </a:prstClr>
            </a:outerShdw>
          </a:effectLst>
        </p:grpSpPr>
        <p:sp>
          <p:nvSpPr>
            <p:cNvPr id="12" name="同心圆 56">
              <a:extLst>
                <a:ext uri="{FF2B5EF4-FFF2-40B4-BE49-F238E27FC236}">
                  <a16:creationId xmlns:a16="http://schemas.microsoft.com/office/drawing/2014/main" id="{EC078EA3-DCA2-4DE0-8995-A984ABA6B5C3}"/>
                </a:ext>
              </a:extLst>
            </p:cNvPr>
            <p:cNvSpPr/>
            <p:nvPr/>
          </p:nvSpPr>
          <p:spPr>
            <a:xfrm>
              <a:off x="304800" y="673100"/>
              <a:ext cx="4000500" cy="4000500"/>
            </a:xfrm>
            <a:prstGeom prst="hexag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 typeface="Arial" panose="020B0604020202020204" pitchFamily="34" charset="0"/>
                <a:buNone/>
                <a:defRPr/>
              </a:pPr>
              <a:endParaRPr lang="zh-CN" altLang="en-US" sz="1865" noProof="1">
                <a:solidFill>
                  <a:schemeClr val="tx1"/>
                </a:solidFill>
              </a:endParaRPr>
            </a:p>
          </p:txBody>
        </p:sp>
        <p:sp>
          <p:nvSpPr>
            <p:cNvPr id="13" name="椭圆 57">
              <a:extLst>
                <a:ext uri="{FF2B5EF4-FFF2-40B4-BE49-F238E27FC236}">
                  <a16:creationId xmlns:a16="http://schemas.microsoft.com/office/drawing/2014/main" id="{AF7DE83F-E7DC-4584-8315-104692C32933}"/>
                </a:ext>
              </a:extLst>
            </p:cNvPr>
            <p:cNvSpPr/>
            <p:nvPr/>
          </p:nvSpPr>
          <p:spPr>
            <a:xfrm>
              <a:off x="479425" y="847725"/>
              <a:ext cx="3651250" cy="3651250"/>
            </a:xfrm>
            <a:prstGeom prst="hexag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 typeface="Arial" panose="020B0604020202020204" pitchFamily="34" charset="0"/>
                <a:buNone/>
                <a:defRPr/>
              </a:pPr>
              <a:endParaRPr lang="zh-CN" altLang="en-US" sz="1865" noProof="1"/>
            </a:p>
          </p:txBody>
        </p:sp>
      </p:grpSp>
      <p:grpSp>
        <p:nvGrpSpPr>
          <p:cNvPr id="14" name="组合 13">
            <a:extLst>
              <a:ext uri="{FF2B5EF4-FFF2-40B4-BE49-F238E27FC236}">
                <a16:creationId xmlns:a16="http://schemas.microsoft.com/office/drawing/2014/main" id="{AC73E412-07E0-4232-927E-79ECCE434F5A}"/>
              </a:ext>
            </a:extLst>
          </p:cNvPr>
          <p:cNvGrpSpPr/>
          <p:nvPr/>
        </p:nvGrpSpPr>
        <p:grpSpPr>
          <a:xfrm flipH="1">
            <a:off x="2095356" y="5305487"/>
            <a:ext cx="436581" cy="383686"/>
            <a:chOff x="304800" y="673100"/>
            <a:chExt cx="4000500" cy="4000500"/>
          </a:xfrm>
          <a:solidFill>
            <a:schemeClr val="accent6"/>
          </a:solidFill>
          <a:effectLst>
            <a:outerShdw blurRad="381000" dist="152400" dir="8100000" algn="tr" rotWithShape="0">
              <a:prstClr val="black">
                <a:alpha val="70000"/>
              </a:prstClr>
            </a:outerShdw>
          </a:effectLst>
        </p:grpSpPr>
        <p:sp>
          <p:nvSpPr>
            <p:cNvPr id="15" name="同心圆 59">
              <a:extLst>
                <a:ext uri="{FF2B5EF4-FFF2-40B4-BE49-F238E27FC236}">
                  <a16:creationId xmlns:a16="http://schemas.microsoft.com/office/drawing/2014/main" id="{D623056D-0527-48C8-81ED-96D93A448E05}"/>
                </a:ext>
              </a:extLst>
            </p:cNvPr>
            <p:cNvSpPr/>
            <p:nvPr/>
          </p:nvSpPr>
          <p:spPr>
            <a:xfrm>
              <a:off x="304800" y="673100"/>
              <a:ext cx="4000500" cy="4000500"/>
            </a:xfrm>
            <a:prstGeom prst="hexag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 typeface="Arial" panose="020B0604020202020204" pitchFamily="34" charset="0"/>
                <a:buNone/>
                <a:defRPr/>
              </a:pPr>
              <a:endParaRPr lang="zh-CN" altLang="en-US" sz="1865" noProof="1">
                <a:solidFill>
                  <a:schemeClr val="tx1"/>
                </a:solidFill>
              </a:endParaRPr>
            </a:p>
          </p:txBody>
        </p:sp>
        <p:sp>
          <p:nvSpPr>
            <p:cNvPr id="16" name="椭圆 60">
              <a:extLst>
                <a:ext uri="{FF2B5EF4-FFF2-40B4-BE49-F238E27FC236}">
                  <a16:creationId xmlns:a16="http://schemas.microsoft.com/office/drawing/2014/main" id="{758851D5-CBC3-4508-9776-EC5FC7824F4F}"/>
                </a:ext>
              </a:extLst>
            </p:cNvPr>
            <p:cNvSpPr/>
            <p:nvPr/>
          </p:nvSpPr>
          <p:spPr>
            <a:xfrm>
              <a:off x="479425" y="847725"/>
              <a:ext cx="3651250" cy="3651250"/>
            </a:xfrm>
            <a:prstGeom prst="hexag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 typeface="Arial" panose="020B0604020202020204" pitchFamily="34" charset="0"/>
                <a:buNone/>
                <a:defRPr/>
              </a:pPr>
              <a:endParaRPr lang="zh-CN" altLang="en-US" sz="1865" noProof="1"/>
            </a:p>
          </p:txBody>
        </p:sp>
      </p:grpSp>
      <p:grpSp>
        <p:nvGrpSpPr>
          <p:cNvPr id="17" name="组合 16">
            <a:extLst>
              <a:ext uri="{FF2B5EF4-FFF2-40B4-BE49-F238E27FC236}">
                <a16:creationId xmlns:a16="http://schemas.microsoft.com/office/drawing/2014/main" id="{E5B14033-9EE9-4E68-8E43-BBE276C19A4A}"/>
              </a:ext>
            </a:extLst>
          </p:cNvPr>
          <p:cNvGrpSpPr/>
          <p:nvPr/>
        </p:nvGrpSpPr>
        <p:grpSpPr>
          <a:xfrm flipH="1">
            <a:off x="438731" y="5169064"/>
            <a:ext cx="647158" cy="544211"/>
            <a:chOff x="304800" y="673100"/>
            <a:chExt cx="4000500" cy="4000500"/>
          </a:xfrm>
          <a:solidFill>
            <a:schemeClr val="accent6"/>
          </a:solidFill>
          <a:effectLst>
            <a:outerShdw blurRad="317500" dist="190500" dir="8100000" algn="tr" rotWithShape="0">
              <a:prstClr val="black">
                <a:alpha val="50000"/>
              </a:prstClr>
            </a:outerShdw>
          </a:effectLst>
        </p:grpSpPr>
        <p:sp>
          <p:nvSpPr>
            <p:cNvPr id="18" name="同心圆 62">
              <a:extLst>
                <a:ext uri="{FF2B5EF4-FFF2-40B4-BE49-F238E27FC236}">
                  <a16:creationId xmlns:a16="http://schemas.microsoft.com/office/drawing/2014/main" id="{2087808F-4DED-4DCD-836F-C2DB9771FE86}"/>
                </a:ext>
              </a:extLst>
            </p:cNvPr>
            <p:cNvSpPr/>
            <p:nvPr/>
          </p:nvSpPr>
          <p:spPr>
            <a:xfrm>
              <a:off x="304800" y="673100"/>
              <a:ext cx="4000500" cy="4000500"/>
            </a:xfrm>
            <a:prstGeom prst="hexag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 typeface="Arial" panose="020B0604020202020204" pitchFamily="34" charset="0"/>
                <a:buNone/>
                <a:defRPr/>
              </a:pPr>
              <a:endParaRPr lang="zh-CN" altLang="en-US" sz="1865" noProof="1">
                <a:solidFill>
                  <a:schemeClr val="tx1"/>
                </a:solidFill>
              </a:endParaRPr>
            </a:p>
          </p:txBody>
        </p:sp>
        <p:sp>
          <p:nvSpPr>
            <p:cNvPr id="19" name="椭圆 63">
              <a:extLst>
                <a:ext uri="{FF2B5EF4-FFF2-40B4-BE49-F238E27FC236}">
                  <a16:creationId xmlns:a16="http://schemas.microsoft.com/office/drawing/2014/main" id="{935754DC-E931-4146-917A-A69F9A8EB823}"/>
                </a:ext>
              </a:extLst>
            </p:cNvPr>
            <p:cNvSpPr/>
            <p:nvPr/>
          </p:nvSpPr>
          <p:spPr>
            <a:xfrm>
              <a:off x="392113" y="760413"/>
              <a:ext cx="3825874" cy="3825874"/>
            </a:xfrm>
            <a:prstGeom prst="hexag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 typeface="Arial" panose="020B0604020202020204" pitchFamily="34" charset="0"/>
                <a:buNone/>
                <a:defRPr/>
              </a:pPr>
              <a:endParaRPr lang="zh-CN" altLang="en-US" sz="1865" noProof="1"/>
            </a:p>
          </p:txBody>
        </p:sp>
      </p:grpSp>
      <p:sp>
        <p:nvSpPr>
          <p:cNvPr id="2" name="标题 1"/>
          <p:cNvSpPr>
            <a:spLocks noGrp="1"/>
          </p:cNvSpPr>
          <p:nvPr>
            <p:ph type="title"/>
          </p:nvPr>
        </p:nvSpPr>
        <p:spPr>
          <a:xfrm>
            <a:off x="2377026" y="2173838"/>
            <a:ext cx="8176674" cy="1313309"/>
          </a:xfrm>
        </p:spPr>
        <p:txBody>
          <a:bodyPr anchor="b">
            <a:normAutofit/>
          </a:bodyPr>
          <a:lstStyle>
            <a:lvl1pPr algn="r">
              <a:defRPr sz="6600" b="1">
                <a:solidFill>
                  <a:schemeClr val="tx2"/>
                </a:solidFill>
              </a:defRPr>
            </a:lvl1pPr>
          </a:lstStyle>
          <a:p>
            <a:r>
              <a:rPr lang="zh-CN" altLang="en-US" noProof="1"/>
              <a:t>单击此处编辑母版标题样式</a:t>
            </a:r>
          </a:p>
        </p:txBody>
      </p:sp>
      <p:sp>
        <p:nvSpPr>
          <p:cNvPr id="23" name="内容占位符 22"/>
          <p:cNvSpPr>
            <a:spLocks noGrp="1"/>
          </p:cNvSpPr>
          <p:nvPr>
            <p:ph sz="quarter" idx="13"/>
          </p:nvPr>
        </p:nvSpPr>
        <p:spPr>
          <a:xfrm>
            <a:off x="2377026" y="3594100"/>
            <a:ext cx="8176674" cy="611579"/>
          </a:xfrm>
        </p:spPr>
        <p:txBody>
          <a:bodyPr>
            <a:normAutofit/>
          </a:bodyPr>
          <a:lstStyle>
            <a:lvl1pPr marL="0" indent="0" algn="r">
              <a:buNone/>
              <a:defRPr sz="2800">
                <a:solidFill>
                  <a:schemeClr val="tx2"/>
                </a:solidFill>
              </a:defRPr>
            </a:lvl1pPr>
          </a:lstStyle>
          <a:p>
            <a:pPr lvl="0"/>
            <a:r>
              <a:rPr lang="zh-CN" altLang="en-US" noProof="1"/>
              <a:t>单击此处编辑母版文本样式</a:t>
            </a:r>
          </a:p>
        </p:txBody>
      </p:sp>
      <p:sp>
        <p:nvSpPr>
          <p:cNvPr id="20" name="日期占位符 2">
            <a:extLst>
              <a:ext uri="{FF2B5EF4-FFF2-40B4-BE49-F238E27FC236}">
                <a16:creationId xmlns:a16="http://schemas.microsoft.com/office/drawing/2014/main" id="{278A155D-7F1B-47AA-BBD5-0083BBB4CE9B}"/>
              </a:ext>
            </a:extLst>
          </p:cNvPr>
          <p:cNvSpPr>
            <a:spLocks noGrp="1"/>
          </p:cNvSpPr>
          <p:nvPr>
            <p:ph type="dt" sz="half" idx="14"/>
          </p:nvPr>
        </p:nvSpPr>
        <p:spPr/>
        <p:txBody>
          <a:bodyPr/>
          <a:lstStyle>
            <a:lvl1pPr>
              <a:defRPr/>
            </a:lvl1pPr>
          </a:lstStyle>
          <a:p>
            <a:pPr>
              <a:defRPr/>
            </a:pPr>
            <a:endParaRPr lang="zh-CN" altLang="en-US"/>
          </a:p>
        </p:txBody>
      </p:sp>
      <p:sp>
        <p:nvSpPr>
          <p:cNvPr id="21" name="页脚占位符 3">
            <a:extLst>
              <a:ext uri="{FF2B5EF4-FFF2-40B4-BE49-F238E27FC236}">
                <a16:creationId xmlns:a16="http://schemas.microsoft.com/office/drawing/2014/main" id="{2CB088CB-B7C3-4922-84D5-F2CE02832CA9}"/>
              </a:ext>
            </a:extLst>
          </p:cNvPr>
          <p:cNvSpPr>
            <a:spLocks noGrp="1"/>
          </p:cNvSpPr>
          <p:nvPr>
            <p:ph type="ftr" sz="quarter" idx="15"/>
          </p:nvPr>
        </p:nvSpPr>
        <p:spPr/>
        <p:txBody>
          <a:bodyPr/>
          <a:lstStyle>
            <a:lvl1pPr>
              <a:defRPr/>
            </a:lvl1pPr>
          </a:lstStyle>
          <a:p>
            <a:pPr>
              <a:defRPr/>
            </a:pPr>
            <a:endParaRPr lang="zh-CN" altLang="en-US"/>
          </a:p>
        </p:txBody>
      </p:sp>
      <p:sp>
        <p:nvSpPr>
          <p:cNvPr id="22" name="灯片编号占位符 4">
            <a:extLst>
              <a:ext uri="{FF2B5EF4-FFF2-40B4-BE49-F238E27FC236}">
                <a16:creationId xmlns:a16="http://schemas.microsoft.com/office/drawing/2014/main" id="{1E27374A-0CA3-4908-ABE1-46485FC6BB97}"/>
              </a:ext>
            </a:extLst>
          </p:cNvPr>
          <p:cNvSpPr>
            <a:spLocks noGrp="1"/>
          </p:cNvSpPr>
          <p:nvPr>
            <p:ph type="sldNum" sz="quarter" idx="16"/>
          </p:nvPr>
        </p:nvSpPr>
        <p:spPr/>
        <p:txBody>
          <a:bodyPr/>
          <a:lstStyle>
            <a:lvl1pPr>
              <a:defRPr/>
            </a:lvl1pPr>
          </a:lstStyle>
          <a:p>
            <a:fld id="{3741DFC8-18E3-44F7-86B6-DD6F8627CDC5}" type="slidenum">
              <a:rPr lang="zh-CN" altLang="en-US"/>
              <a:pPr/>
              <a:t>‹#›</a:t>
            </a:fld>
            <a:endParaRPr lang="zh-CN" altLang="en-US"/>
          </a:p>
        </p:txBody>
      </p:sp>
    </p:spTree>
    <p:extLst>
      <p:ext uri="{BB962C8B-B14F-4D97-AF65-F5344CB8AC3E}">
        <p14:creationId xmlns:p14="http://schemas.microsoft.com/office/powerpoint/2010/main" val="16972028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50"/>
                                        <p:tgtEl>
                                          <p:spTgt spid="4"/>
                                        </p:tgtEl>
                                      </p:cBhvr>
                                    </p:animEffect>
                                    <p:anim calcmode="lin" valueType="num">
                                      <p:cBhvr>
                                        <p:cTn id="8" dur="250" fill="hold"/>
                                        <p:tgtEl>
                                          <p:spTgt spid="4"/>
                                        </p:tgtEl>
                                        <p:attrNameLst>
                                          <p:attrName>ppt_x</p:attrName>
                                        </p:attrNameLst>
                                      </p:cBhvr>
                                      <p:tavLst>
                                        <p:tav tm="0">
                                          <p:val>
                                            <p:strVal val="#ppt_x"/>
                                          </p:val>
                                        </p:tav>
                                        <p:tav tm="100000">
                                          <p:val>
                                            <p:strVal val="#ppt_x"/>
                                          </p:val>
                                        </p:tav>
                                      </p:tavLst>
                                    </p:anim>
                                    <p:anim calcmode="lin" valueType="num">
                                      <p:cBhvr>
                                        <p:cTn id="9" dur="25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250"/>
                            </p:stCondLst>
                            <p:childTnLst>
                              <p:par>
                                <p:cTn id="11" presetID="42" presetClass="entr" presetSubtype="0" fill="hold" grpId="0"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500"/>
                                        <p:tgtEl>
                                          <p:spTgt spid="6"/>
                                        </p:tgtEl>
                                      </p:cBhvr>
                                    </p:animEffect>
                                    <p:anim calcmode="lin" valueType="num">
                                      <p:cBhvr>
                                        <p:cTn id="14" dur="500" fill="hold"/>
                                        <p:tgtEl>
                                          <p:spTgt spid="6"/>
                                        </p:tgtEl>
                                        <p:attrNameLst>
                                          <p:attrName>ppt_x</p:attrName>
                                        </p:attrNameLst>
                                      </p:cBhvr>
                                      <p:tavLst>
                                        <p:tav tm="0">
                                          <p:val>
                                            <p:strVal val="#ppt_x"/>
                                          </p:val>
                                        </p:tav>
                                        <p:tav tm="100000">
                                          <p:val>
                                            <p:strVal val="#ppt_x"/>
                                          </p:val>
                                        </p:tav>
                                      </p:tavLst>
                                    </p:anim>
                                    <p:anim calcmode="lin" valueType="num">
                                      <p:cBhvr>
                                        <p:cTn id="15" dur="500" fill="hold"/>
                                        <p:tgtEl>
                                          <p:spTgt spid="6"/>
                                        </p:tgtEl>
                                        <p:attrNameLst>
                                          <p:attrName>ppt_y</p:attrName>
                                        </p:attrNameLst>
                                      </p:cBhvr>
                                      <p:tavLst>
                                        <p:tav tm="0">
                                          <p:val>
                                            <p:strVal val="#ppt_y+.1"/>
                                          </p:val>
                                        </p:tav>
                                        <p:tav tm="100000">
                                          <p:val>
                                            <p:strVal val="#ppt_y"/>
                                          </p:val>
                                        </p:tav>
                                      </p:tavLst>
                                    </p:anim>
                                  </p:childTnLst>
                                </p:cTn>
                              </p:par>
                            </p:childTnLst>
                          </p:cTn>
                        </p:par>
                        <p:par>
                          <p:cTn id="16" fill="hold">
                            <p:stCondLst>
                              <p:cond delay="750"/>
                            </p:stCondLst>
                            <p:childTnLst>
                              <p:par>
                                <p:cTn id="17" presetID="42" presetClass="entr" presetSubtype="0"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250"/>
                                        <p:tgtEl>
                                          <p:spTgt spid="5"/>
                                        </p:tgtEl>
                                      </p:cBhvr>
                                    </p:animEffect>
                                    <p:anim calcmode="lin" valueType="num">
                                      <p:cBhvr>
                                        <p:cTn id="20" dur="250" fill="hold"/>
                                        <p:tgtEl>
                                          <p:spTgt spid="5"/>
                                        </p:tgtEl>
                                        <p:attrNameLst>
                                          <p:attrName>ppt_x</p:attrName>
                                        </p:attrNameLst>
                                      </p:cBhvr>
                                      <p:tavLst>
                                        <p:tav tm="0">
                                          <p:val>
                                            <p:strVal val="#ppt_x"/>
                                          </p:val>
                                        </p:tav>
                                        <p:tav tm="100000">
                                          <p:val>
                                            <p:strVal val="#ppt_x"/>
                                          </p:val>
                                        </p:tav>
                                      </p:tavLst>
                                    </p:anim>
                                    <p:anim calcmode="lin" valueType="num">
                                      <p:cBhvr>
                                        <p:cTn id="21" dur="25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5" grpId="0" bldLvl="0" animBg="1"/>
      <p:bldP spid="6" grpId="0" bldLvl="0" animBg="1"/>
    </p:bld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a:extLst>
              <a:ext uri="{FF2B5EF4-FFF2-40B4-BE49-F238E27FC236}">
                <a16:creationId xmlns:a16="http://schemas.microsoft.com/office/drawing/2014/main" id="{ACD701FD-F74A-4B7D-9DC0-100D8C9450F4}"/>
              </a:ext>
            </a:extLst>
          </p:cNvPr>
          <p:cNvSpPr>
            <a:spLocks noGrp="1"/>
          </p:cNvSpPr>
          <p:nvPr>
            <p:ph type="dt" sz="half" idx="10"/>
          </p:nvPr>
        </p:nvSpPr>
        <p:spPr/>
        <p:txBody>
          <a:bodyPr/>
          <a:lstStyle>
            <a:lvl1pPr>
              <a:defRPr/>
            </a:lvl1pPr>
          </a:lstStyle>
          <a:p>
            <a:pPr>
              <a:defRPr/>
            </a:pPr>
            <a:endParaRPr lang="zh-CN" altLang="en-US"/>
          </a:p>
        </p:txBody>
      </p:sp>
      <p:sp>
        <p:nvSpPr>
          <p:cNvPr id="3" name="页脚占位符 4">
            <a:extLst>
              <a:ext uri="{FF2B5EF4-FFF2-40B4-BE49-F238E27FC236}">
                <a16:creationId xmlns:a16="http://schemas.microsoft.com/office/drawing/2014/main" id="{B8AC1B53-56DF-4F96-A64A-11DF6DE6C3D9}"/>
              </a:ext>
            </a:extLst>
          </p:cNvPr>
          <p:cNvSpPr>
            <a:spLocks noGrp="1"/>
          </p:cNvSpPr>
          <p:nvPr>
            <p:ph type="ftr" sz="quarter" idx="11"/>
          </p:nvPr>
        </p:nvSpPr>
        <p:spPr/>
        <p:txBody>
          <a:bodyPr/>
          <a:lstStyle>
            <a:lvl1pPr>
              <a:defRPr/>
            </a:lvl1pPr>
          </a:lstStyle>
          <a:p>
            <a:pPr>
              <a:defRPr/>
            </a:pPr>
            <a:endParaRPr lang="zh-CN" altLang="en-US"/>
          </a:p>
        </p:txBody>
      </p:sp>
      <p:sp>
        <p:nvSpPr>
          <p:cNvPr id="4" name="灯片编号占位符 5">
            <a:extLst>
              <a:ext uri="{FF2B5EF4-FFF2-40B4-BE49-F238E27FC236}">
                <a16:creationId xmlns:a16="http://schemas.microsoft.com/office/drawing/2014/main" id="{A4738752-5970-4004-8758-CBC47B08A0DD}"/>
              </a:ext>
            </a:extLst>
          </p:cNvPr>
          <p:cNvSpPr>
            <a:spLocks noGrp="1"/>
          </p:cNvSpPr>
          <p:nvPr>
            <p:ph type="sldNum" sz="quarter" idx="12"/>
          </p:nvPr>
        </p:nvSpPr>
        <p:spPr/>
        <p:txBody>
          <a:bodyPr/>
          <a:lstStyle>
            <a:lvl1pPr>
              <a:defRPr/>
            </a:lvl1pPr>
          </a:lstStyle>
          <a:p>
            <a:fld id="{E51B5F0F-9128-48CF-AEFE-18CC328F901F}" type="slidenum">
              <a:rPr lang="zh-CN" altLang="en-US"/>
              <a:pPr/>
              <a:t>‹#›</a:t>
            </a:fld>
            <a:endParaRPr lang="zh-CN" altLang="en-US"/>
          </a:p>
        </p:txBody>
      </p:sp>
    </p:spTree>
    <p:extLst>
      <p:ext uri="{BB962C8B-B14F-4D97-AF65-F5344CB8AC3E}">
        <p14:creationId xmlns:p14="http://schemas.microsoft.com/office/powerpoint/2010/main" val="3089545931"/>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grpSp>
        <p:nvGrpSpPr>
          <p:cNvPr id="5" name="组合 13">
            <a:extLst>
              <a:ext uri="{FF2B5EF4-FFF2-40B4-BE49-F238E27FC236}">
                <a16:creationId xmlns:a16="http://schemas.microsoft.com/office/drawing/2014/main" id="{D58BE62F-1CF4-43D1-9A33-077D6149BB95}"/>
              </a:ext>
            </a:extLst>
          </p:cNvPr>
          <p:cNvGrpSpPr/>
          <p:nvPr/>
        </p:nvGrpSpPr>
        <p:grpSpPr>
          <a:xfrm>
            <a:off x="88900" y="561975"/>
            <a:ext cx="642938" cy="568325"/>
            <a:chOff x="330327" y="179541"/>
            <a:chExt cx="1150400" cy="1019591"/>
          </a:xfrm>
        </p:grpSpPr>
        <p:sp>
          <p:nvSpPr>
            <p:cNvPr id="6" name="Freeform 5">
              <a:extLst>
                <a:ext uri="{FF2B5EF4-FFF2-40B4-BE49-F238E27FC236}">
                  <a16:creationId xmlns:a16="http://schemas.microsoft.com/office/drawing/2014/main" id="{AE4ED1F2-1A33-45CA-9CBC-63E5FBABF5BE}"/>
                </a:ext>
              </a:extLst>
            </p:cNvPr>
            <p:cNvSpPr/>
            <p:nvPr/>
          </p:nvSpPr>
          <p:spPr bwMode="auto">
            <a:xfrm>
              <a:off x="330327" y="179541"/>
              <a:ext cx="1150400" cy="101959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accent4"/>
                </a:gs>
                <a:gs pos="100000">
                  <a:schemeClr val="accent4">
                    <a:lumMod val="85000"/>
                  </a:schemeClr>
                </a:gs>
              </a:gsLst>
              <a:lin ang="2700000" scaled="1"/>
              <a:tileRect/>
            </a:gradFill>
            <a:ln w="19050">
              <a:gradFill flip="none" rotWithShape="1">
                <a:gsLst>
                  <a:gs pos="100000">
                    <a:schemeClr val="accent4">
                      <a:lumMod val="75000"/>
                    </a:schemeClr>
                  </a:gs>
                  <a:gs pos="0">
                    <a:schemeClr val="accent4"/>
                  </a:gs>
                </a:gsLst>
                <a:lin ang="2700000" scaled="1"/>
                <a:tileRect/>
              </a:gradFill>
            </a:ln>
            <a:effectLst>
              <a:outerShdw blurRad="127000" dist="50800" dir="2700000" algn="tl" rotWithShape="0">
                <a:prstClr val="black">
                  <a:alpha val="40000"/>
                </a:prstClr>
              </a:outerShdw>
            </a:effectLst>
          </p:spPr>
          <p:txBody>
            <a:bodyPr lIns="121855" tIns="60927" rIns="121855" bIns="60927"/>
            <a:lstStyle/>
            <a:p>
              <a:pPr fontAlgn="auto">
                <a:buFont typeface="Arial" panose="020B0604020202020204" pitchFamily="34" charset="0"/>
                <a:buNone/>
                <a:defRPr/>
              </a:pPr>
              <a:endParaRPr lang="zh-CN" altLang="en-US" sz="1865" noProof="1">
                <a:solidFill>
                  <a:prstClr val="black"/>
                </a:solidFill>
              </a:endParaRPr>
            </a:p>
          </p:txBody>
        </p:sp>
        <p:sp>
          <p:nvSpPr>
            <p:cNvPr id="7" name="Freeform 5">
              <a:extLst>
                <a:ext uri="{FF2B5EF4-FFF2-40B4-BE49-F238E27FC236}">
                  <a16:creationId xmlns:a16="http://schemas.microsoft.com/office/drawing/2014/main" id="{BB8F8AB0-895F-44BF-942D-2A5E077CEDE5}"/>
                </a:ext>
              </a:extLst>
            </p:cNvPr>
            <p:cNvSpPr/>
            <p:nvPr/>
          </p:nvSpPr>
          <p:spPr bwMode="auto">
            <a:xfrm>
              <a:off x="486355" y="317826"/>
              <a:ext cx="838346" cy="74302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6"/>
            </a:solidFill>
            <a:ln w="15875">
              <a:gradFill flip="none" rotWithShape="1">
                <a:gsLst>
                  <a:gs pos="0">
                    <a:schemeClr val="accent4">
                      <a:lumMod val="65000"/>
                    </a:schemeClr>
                  </a:gs>
                  <a:gs pos="100000">
                    <a:schemeClr val="accent4"/>
                  </a:gs>
                </a:gsLst>
                <a:lin ang="2700000" scaled="1"/>
                <a:tileRect/>
              </a:gradFill>
            </a:ln>
            <a:effectLst>
              <a:innerShdw blurRad="50800" dist="25400" dir="13500000">
                <a:prstClr val="black">
                  <a:alpha val="50000"/>
                </a:prstClr>
              </a:innerShdw>
            </a:effectLst>
          </p:spPr>
          <p:txBody>
            <a:bodyPr lIns="121855" tIns="60927" rIns="121855" bIns="60927"/>
            <a:lstStyle/>
            <a:p>
              <a:pPr fontAlgn="auto">
                <a:buFont typeface="Arial" panose="020B0604020202020204" pitchFamily="34" charset="0"/>
                <a:buNone/>
                <a:defRPr/>
              </a:pPr>
              <a:endParaRPr lang="zh-CN" altLang="en-US" sz="1865" noProof="1">
                <a:solidFill>
                  <a:prstClr val="black"/>
                </a:solidFill>
              </a:endParaRPr>
            </a:p>
          </p:txBody>
        </p:sp>
        <p:grpSp>
          <p:nvGrpSpPr>
            <p:cNvPr id="8" name="Group 17">
              <a:extLst>
                <a:ext uri="{FF2B5EF4-FFF2-40B4-BE49-F238E27FC236}">
                  <a16:creationId xmlns:a16="http://schemas.microsoft.com/office/drawing/2014/main" id="{F7AB0E5D-72AB-4BDC-96EA-34FBA223FFD0}"/>
                </a:ext>
              </a:extLst>
            </p:cNvPr>
            <p:cNvGrpSpPr>
              <a:grpSpLocks noChangeAspect="1"/>
            </p:cNvGrpSpPr>
            <p:nvPr/>
          </p:nvGrpSpPr>
          <p:grpSpPr bwMode="auto">
            <a:xfrm>
              <a:off x="732726" y="510582"/>
              <a:ext cx="345602" cy="370983"/>
              <a:chOff x="231" y="1205"/>
              <a:chExt cx="640" cy="687"/>
            </a:xfrm>
            <a:solidFill>
              <a:schemeClr val="accent4"/>
            </a:solidFill>
            <a:effectLst/>
          </p:grpSpPr>
          <p:sp>
            <p:nvSpPr>
              <p:cNvPr id="9" name="Freeform 18">
                <a:extLst>
                  <a:ext uri="{FF2B5EF4-FFF2-40B4-BE49-F238E27FC236}">
                    <a16:creationId xmlns:a16="http://schemas.microsoft.com/office/drawing/2014/main" id="{9CF3152C-E426-4A8E-9CDF-F7A3DCB4DFDD}"/>
                  </a:ext>
                </a:extLst>
              </p:cNvPr>
              <p:cNvSpPr/>
              <p:nvPr/>
            </p:nvSpPr>
            <p:spPr bwMode="auto">
              <a:xfrm>
                <a:off x="231" y="1205"/>
                <a:ext cx="499" cy="687"/>
              </a:xfrm>
              <a:custGeom>
                <a:avLst/>
                <a:gdLst>
                  <a:gd name="T0" fmla="*/ 442 w 499"/>
                  <a:gd name="T1" fmla="*/ 629 h 687"/>
                  <a:gd name="T2" fmla="*/ 57 w 499"/>
                  <a:gd name="T3" fmla="*/ 629 h 687"/>
                  <a:gd name="T4" fmla="*/ 57 w 499"/>
                  <a:gd name="T5" fmla="*/ 200 h 687"/>
                  <a:gd name="T6" fmla="*/ 200 w 499"/>
                  <a:gd name="T7" fmla="*/ 200 h 687"/>
                  <a:gd name="T8" fmla="*/ 200 w 499"/>
                  <a:gd name="T9" fmla="*/ 57 h 687"/>
                  <a:gd name="T10" fmla="*/ 442 w 499"/>
                  <a:gd name="T11" fmla="*/ 57 h 687"/>
                  <a:gd name="T12" fmla="*/ 442 w 499"/>
                  <a:gd name="T13" fmla="*/ 116 h 687"/>
                  <a:gd name="T14" fmla="*/ 494 w 499"/>
                  <a:gd name="T15" fmla="*/ 64 h 687"/>
                  <a:gd name="T16" fmla="*/ 499 w 499"/>
                  <a:gd name="T17" fmla="*/ 59 h 687"/>
                  <a:gd name="T18" fmla="*/ 499 w 499"/>
                  <a:gd name="T19" fmla="*/ 0 h 687"/>
                  <a:gd name="T20" fmla="*/ 143 w 499"/>
                  <a:gd name="T21" fmla="*/ 0 h 687"/>
                  <a:gd name="T22" fmla="*/ 143 w 499"/>
                  <a:gd name="T23" fmla="*/ 0 h 687"/>
                  <a:gd name="T24" fmla="*/ 0 w 499"/>
                  <a:gd name="T25" fmla="*/ 143 h 687"/>
                  <a:gd name="T26" fmla="*/ 0 w 499"/>
                  <a:gd name="T27" fmla="*/ 687 h 687"/>
                  <a:gd name="T28" fmla="*/ 499 w 499"/>
                  <a:gd name="T29" fmla="*/ 687 h 687"/>
                  <a:gd name="T30" fmla="*/ 499 w 499"/>
                  <a:gd name="T31" fmla="*/ 429 h 687"/>
                  <a:gd name="T32" fmla="*/ 442 w 499"/>
                  <a:gd name="T33" fmla="*/ 486 h 687"/>
                  <a:gd name="T34" fmla="*/ 442 w 499"/>
                  <a:gd name="T35" fmla="*/ 629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9" h="687">
                    <a:moveTo>
                      <a:pt x="442" y="629"/>
                    </a:moveTo>
                    <a:lnTo>
                      <a:pt x="57" y="629"/>
                    </a:lnTo>
                    <a:lnTo>
                      <a:pt x="57" y="200"/>
                    </a:lnTo>
                    <a:lnTo>
                      <a:pt x="200" y="200"/>
                    </a:lnTo>
                    <a:lnTo>
                      <a:pt x="200" y="57"/>
                    </a:lnTo>
                    <a:lnTo>
                      <a:pt x="442" y="57"/>
                    </a:lnTo>
                    <a:lnTo>
                      <a:pt x="442" y="116"/>
                    </a:lnTo>
                    <a:lnTo>
                      <a:pt x="494" y="64"/>
                    </a:lnTo>
                    <a:lnTo>
                      <a:pt x="499" y="59"/>
                    </a:lnTo>
                    <a:lnTo>
                      <a:pt x="499" y="0"/>
                    </a:lnTo>
                    <a:lnTo>
                      <a:pt x="143" y="0"/>
                    </a:lnTo>
                    <a:lnTo>
                      <a:pt x="143" y="0"/>
                    </a:lnTo>
                    <a:lnTo>
                      <a:pt x="0" y="143"/>
                    </a:lnTo>
                    <a:lnTo>
                      <a:pt x="0" y="687"/>
                    </a:lnTo>
                    <a:lnTo>
                      <a:pt x="499" y="687"/>
                    </a:lnTo>
                    <a:lnTo>
                      <a:pt x="499" y="429"/>
                    </a:lnTo>
                    <a:lnTo>
                      <a:pt x="442" y="486"/>
                    </a:lnTo>
                    <a:lnTo>
                      <a:pt x="442" y="62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21855" tIns="60927" rIns="121855" bIns="60927"/>
              <a:lstStyle/>
              <a:p>
                <a:pPr fontAlgn="auto">
                  <a:buFont typeface="Arial" panose="020B0604020202020204" pitchFamily="34" charset="0"/>
                  <a:buNone/>
                  <a:defRPr/>
                </a:pPr>
                <a:endParaRPr lang="zh-CN" altLang="en-US" sz="1865" noProof="1">
                  <a:solidFill>
                    <a:prstClr val="black"/>
                  </a:solidFill>
                </a:endParaRPr>
              </a:p>
            </p:txBody>
          </p:sp>
          <p:sp>
            <p:nvSpPr>
              <p:cNvPr id="10" name="Freeform 19">
                <a:extLst>
                  <a:ext uri="{FF2B5EF4-FFF2-40B4-BE49-F238E27FC236}">
                    <a16:creationId xmlns:a16="http://schemas.microsoft.com/office/drawing/2014/main" id="{F13CFAA8-A900-470C-98EE-D136E7531A08}"/>
                  </a:ext>
                </a:extLst>
              </p:cNvPr>
              <p:cNvSpPr>
                <a:spLocks noEditPoints="1"/>
              </p:cNvSpPr>
              <p:nvPr/>
            </p:nvSpPr>
            <p:spPr bwMode="auto">
              <a:xfrm>
                <a:off x="436" y="1310"/>
                <a:ext cx="435" cy="431"/>
              </a:xfrm>
              <a:custGeom>
                <a:avLst/>
                <a:gdLst>
                  <a:gd name="T0" fmla="*/ 50 w 435"/>
                  <a:gd name="T1" fmla="*/ 279 h 431"/>
                  <a:gd name="T2" fmla="*/ 50 w 435"/>
                  <a:gd name="T3" fmla="*/ 279 h 431"/>
                  <a:gd name="T4" fmla="*/ 50 w 435"/>
                  <a:gd name="T5" fmla="*/ 279 h 431"/>
                  <a:gd name="T6" fmla="*/ 50 w 435"/>
                  <a:gd name="T7" fmla="*/ 279 h 431"/>
                  <a:gd name="T8" fmla="*/ 0 w 435"/>
                  <a:gd name="T9" fmla="*/ 431 h 431"/>
                  <a:gd name="T10" fmla="*/ 155 w 435"/>
                  <a:gd name="T11" fmla="*/ 381 h 431"/>
                  <a:gd name="T12" fmla="*/ 155 w 435"/>
                  <a:gd name="T13" fmla="*/ 381 h 431"/>
                  <a:gd name="T14" fmla="*/ 155 w 435"/>
                  <a:gd name="T15" fmla="*/ 381 h 431"/>
                  <a:gd name="T16" fmla="*/ 155 w 435"/>
                  <a:gd name="T17" fmla="*/ 381 h 431"/>
                  <a:gd name="T18" fmla="*/ 435 w 435"/>
                  <a:gd name="T19" fmla="*/ 102 h 431"/>
                  <a:gd name="T20" fmla="*/ 330 w 435"/>
                  <a:gd name="T21" fmla="*/ 0 h 431"/>
                  <a:gd name="T22" fmla="*/ 50 w 435"/>
                  <a:gd name="T23" fmla="*/ 279 h 431"/>
                  <a:gd name="T24" fmla="*/ 50 w 435"/>
                  <a:gd name="T25" fmla="*/ 279 h 431"/>
                  <a:gd name="T26" fmla="*/ 141 w 435"/>
                  <a:gd name="T27" fmla="*/ 360 h 431"/>
                  <a:gd name="T28" fmla="*/ 38 w 435"/>
                  <a:gd name="T29" fmla="*/ 396 h 431"/>
                  <a:gd name="T30" fmla="*/ 72 w 435"/>
                  <a:gd name="T31" fmla="*/ 291 h 431"/>
                  <a:gd name="T32" fmla="*/ 141 w 435"/>
                  <a:gd name="T33" fmla="*/ 360 h 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5" h="431">
                    <a:moveTo>
                      <a:pt x="50" y="279"/>
                    </a:moveTo>
                    <a:lnTo>
                      <a:pt x="50" y="279"/>
                    </a:lnTo>
                    <a:lnTo>
                      <a:pt x="50" y="279"/>
                    </a:lnTo>
                    <a:lnTo>
                      <a:pt x="50" y="279"/>
                    </a:lnTo>
                    <a:lnTo>
                      <a:pt x="0" y="431"/>
                    </a:lnTo>
                    <a:lnTo>
                      <a:pt x="155" y="381"/>
                    </a:lnTo>
                    <a:lnTo>
                      <a:pt x="155" y="381"/>
                    </a:lnTo>
                    <a:lnTo>
                      <a:pt x="155" y="381"/>
                    </a:lnTo>
                    <a:lnTo>
                      <a:pt x="155" y="381"/>
                    </a:lnTo>
                    <a:lnTo>
                      <a:pt x="435" y="102"/>
                    </a:lnTo>
                    <a:lnTo>
                      <a:pt x="330" y="0"/>
                    </a:lnTo>
                    <a:lnTo>
                      <a:pt x="50" y="279"/>
                    </a:lnTo>
                    <a:lnTo>
                      <a:pt x="50" y="279"/>
                    </a:lnTo>
                    <a:close/>
                    <a:moveTo>
                      <a:pt x="141" y="360"/>
                    </a:moveTo>
                    <a:lnTo>
                      <a:pt x="38" y="396"/>
                    </a:lnTo>
                    <a:lnTo>
                      <a:pt x="72" y="291"/>
                    </a:lnTo>
                    <a:lnTo>
                      <a:pt x="141" y="36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21855" tIns="60927" rIns="121855" bIns="60927"/>
              <a:lstStyle/>
              <a:p>
                <a:pPr fontAlgn="auto">
                  <a:buFont typeface="Arial" panose="020B0604020202020204" pitchFamily="34" charset="0"/>
                  <a:buNone/>
                  <a:defRPr/>
                </a:pPr>
                <a:endParaRPr lang="zh-CN" altLang="en-US" sz="1865" noProof="1">
                  <a:solidFill>
                    <a:prstClr val="black"/>
                  </a:solidFill>
                </a:endParaRPr>
              </a:p>
            </p:txBody>
          </p:sp>
        </p:grpSp>
      </p:grpSp>
      <p:sp>
        <p:nvSpPr>
          <p:cNvPr id="2" name="标题 1"/>
          <p:cNvSpPr>
            <a:spLocks noGrp="1"/>
          </p:cNvSpPr>
          <p:nvPr>
            <p:ph type="title"/>
          </p:nvPr>
        </p:nvSpPr>
        <p:spPr>
          <a:xfrm>
            <a:off x="839787" y="457200"/>
            <a:ext cx="4165200" cy="1600200"/>
          </a:xfrm>
        </p:spPr>
        <p:txBody>
          <a:bodyPr anchor="t">
            <a:normAutofit/>
          </a:bodyPr>
          <a:lstStyle>
            <a:lvl1pPr>
              <a:defRPr sz="3600"/>
            </a:lvl1pPr>
          </a:lstStyle>
          <a:p>
            <a:r>
              <a:rPr lang="zh-CN" altLang="en-US" noProof="1"/>
              <a:t>单击此处编辑母版标题样式</a:t>
            </a:r>
          </a:p>
        </p:txBody>
      </p:sp>
      <p:sp>
        <p:nvSpPr>
          <p:cNvPr id="3" name="图片占位符 2"/>
          <p:cNvSpPr>
            <a:spLocks noGrp="1" noChangeAspect="1"/>
          </p:cNvSpPr>
          <p:nvPr>
            <p:ph type="pic" idx="1"/>
          </p:nvPr>
        </p:nvSpPr>
        <p:spPr>
          <a:xfrm>
            <a:off x="5184000" y="457200"/>
            <a:ext cx="6170400" cy="54036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1"/>
          </a:p>
        </p:txBody>
      </p:sp>
      <p:sp>
        <p:nvSpPr>
          <p:cNvPr id="4" name="文本占位符 3"/>
          <p:cNvSpPr>
            <a:spLocks noGrp="1"/>
          </p:cNvSpPr>
          <p:nvPr>
            <p:ph type="body" sz="half" idx="2"/>
          </p:nvPr>
        </p:nvSpPr>
        <p:spPr>
          <a:xfrm>
            <a:off x="839787" y="2057400"/>
            <a:ext cx="4165200" cy="3811588"/>
          </a:xfrm>
        </p:spPr>
        <p:txBody>
          <a:bodyPr>
            <a:normAutofit/>
          </a:bodyPr>
          <a:lstStyle>
            <a:lvl1pPr marL="0" indent="0">
              <a:buNone/>
              <a:defRPr sz="20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noProof="1"/>
              <a:t>单击此处编辑母版文本样式</a:t>
            </a:r>
          </a:p>
        </p:txBody>
      </p:sp>
      <p:sp>
        <p:nvSpPr>
          <p:cNvPr id="11" name="日期占位符 4">
            <a:extLst>
              <a:ext uri="{FF2B5EF4-FFF2-40B4-BE49-F238E27FC236}">
                <a16:creationId xmlns:a16="http://schemas.microsoft.com/office/drawing/2014/main" id="{DD391196-066C-41A0-8CA5-B68B68C558EE}"/>
              </a:ext>
            </a:extLst>
          </p:cNvPr>
          <p:cNvSpPr>
            <a:spLocks noGrp="1"/>
          </p:cNvSpPr>
          <p:nvPr>
            <p:ph type="dt" sz="half" idx="10"/>
          </p:nvPr>
        </p:nvSpPr>
        <p:spPr/>
        <p:txBody>
          <a:bodyPr/>
          <a:lstStyle>
            <a:lvl1pPr>
              <a:defRPr/>
            </a:lvl1pPr>
          </a:lstStyle>
          <a:p>
            <a:pPr>
              <a:defRPr/>
            </a:pPr>
            <a:endParaRPr lang="zh-CN" altLang="en-US"/>
          </a:p>
        </p:txBody>
      </p:sp>
      <p:sp>
        <p:nvSpPr>
          <p:cNvPr id="12" name="页脚占位符 5">
            <a:extLst>
              <a:ext uri="{FF2B5EF4-FFF2-40B4-BE49-F238E27FC236}">
                <a16:creationId xmlns:a16="http://schemas.microsoft.com/office/drawing/2014/main" id="{C707879E-3AD2-4326-B8F6-B0F4E9BBE5A8}"/>
              </a:ext>
            </a:extLst>
          </p:cNvPr>
          <p:cNvSpPr>
            <a:spLocks noGrp="1"/>
          </p:cNvSpPr>
          <p:nvPr>
            <p:ph type="ftr" sz="quarter" idx="11"/>
          </p:nvPr>
        </p:nvSpPr>
        <p:spPr/>
        <p:txBody>
          <a:bodyPr/>
          <a:lstStyle>
            <a:lvl1pPr>
              <a:defRPr/>
            </a:lvl1pPr>
          </a:lstStyle>
          <a:p>
            <a:pPr>
              <a:defRPr/>
            </a:pPr>
            <a:endParaRPr lang="zh-CN" altLang="en-US"/>
          </a:p>
        </p:txBody>
      </p:sp>
      <p:sp>
        <p:nvSpPr>
          <p:cNvPr id="13" name="灯片编号占位符 6">
            <a:extLst>
              <a:ext uri="{FF2B5EF4-FFF2-40B4-BE49-F238E27FC236}">
                <a16:creationId xmlns:a16="http://schemas.microsoft.com/office/drawing/2014/main" id="{CD4B9C03-C1B5-4025-9D7B-0E56FCEBEE9D}"/>
              </a:ext>
            </a:extLst>
          </p:cNvPr>
          <p:cNvSpPr>
            <a:spLocks noGrp="1"/>
          </p:cNvSpPr>
          <p:nvPr>
            <p:ph type="sldNum" sz="quarter" idx="12"/>
          </p:nvPr>
        </p:nvSpPr>
        <p:spPr/>
        <p:txBody>
          <a:bodyPr/>
          <a:lstStyle>
            <a:lvl1pPr>
              <a:defRPr/>
            </a:lvl1pPr>
          </a:lstStyle>
          <a:p>
            <a:fld id="{5440BAF7-D2D5-4152-9D24-F77882A6F31E}" type="slidenum">
              <a:rPr lang="zh-CN" altLang="en-US"/>
              <a:pPr/>
              <a:t>‹#›</a:t>
            </a:fld>
            <a:endParaRPr lang="zh-CN" altLang="en-US"/>
          </a:p>
        </p:txBody>
      </p:sp>
    </p:spTree>
    <p:extLst>
      <p:ext uri="{BB962C8B-B14F-4D97-AF65-F5344CB8AC3E}">
        <p14:creationId xmlns:p14="http://schemas.microsoft.com/office/powerpoint/2010/main" val="3039895083"/>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showMasterSp="0"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10236200" y="365125"/>
            <a:ext cx="1117600" cy="5811838"/>
          </a:xfrm>
        </p:spPr>
        <p:txBody>
          <a:bodyPr vert="eaVert">
            <a:normAutofit/>
          </a:bodyPr>
          <a:lstStyle>
            <a:lvl1pPr>
              <a:defRPr sz="3600"/>
            </a:lvl1pPr>
          </a:lstStyle>
          <a:p>
            <a:r>
              <a:rPr lang="zh-CN" altLang="en-US" noProof="1"/>
              <a:t>单击此处编辑母版标题样式</a:t>
            </a:r>
          </a:p>
        </p:txBody>
      </p:sp>
      <p:sp>
        <p:nvSpPr>
          <p:cNvPr id="3" name="竖排文字占位符 2"/>
          <p:cNvSpPr>
            <a:spLocks noGrp="1"/>
          </p:cNvSpPr>
          <p:nvPr>
            <p:ph type="body" orient="vert" idx="1"/>
          </p:nvPr>
        </p:nvSpPr>
        <p:spPr>
          <a:xfrm>
            <a:off x="838200" y="365125"/>
            <a:ext cx="9283700" cy="5811838"/>
          </a:xfrm>
        </p:spPr>
        <p:txBody>
          <a:bodyPr vert="eaVert"/>
          <a:lstStyle>
            <a:lvl1pPr>
              <a:defRPr/>
            </a:lvl1p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4" name="日期占位符 3">
            <a:extLst>
              <a:ext uri="{FF2B5EF4-FFF2-40B4-BE49-F238E27FC236}">
                <a16:creationId xmlns:a16="http://schemas.microsoft.com/office/drawing/2014/main" id="{3167C70C-797D-472D-B71D-2223CC3D1679}"/>
              </a:ext>
            </a:extLst>
          </p:cNvPr>
          <p:cNvSpPr>
            <a:spLocks noGrp="1"/>
          </p:cNvSpPr>
          <p:nvPr>
            <p:ph type="dt" sz="half" idx="10"/>
          </p:nvPr>
        </p:nvSpPr>
        <p:spPr/>
        <p:txBody>
          <a:bodyPr/>
          <a:lstStyle>
            <a:lvl1pPr>
              <a:defRPr/>
            </a:lvl1pPr>
          </a:lstStyle>
          <a:p>
            <a:pPr>
              <a:defRPr/>
            </a:pPr>
            <a:endParaRPr lang="zh-CN" altLang="en-US"/>
          </a:p>
        </p:txBody>
      </p:sp>
      <p:sp>
        <p:nvSpPr>
          <p:cNvPr id="5" name="页脚占位符 4">
            <a:extLst>
              <a:ext uri="{FF2B5EF4-FFF2-40B4-BE49-F238E27FC236}">
                <a16:creationId xmlns:a16="http://schemas.microsoft.com/office/drawing/2014/main" id="{2B25FCAA-D582-48E9-B7AA-F9885A1AF19F}"/>
              </a:ext>
            </a:extLst>
          </p:cNvPr>
          <p:cNvSpPr>
            <a:spLocks noGrp="1"/>
          </p:cNvSpPr>
          <p:nvPr>
            <p:ph type="ftr" sz="quarter" idx="11"/>
          </p:nvPr>
        </p:nvSpPr>
        <p:spPr/>
        <p:txBody>
          <a:bodyPr/>
          <a:lstStyle>
            <a:lvl1pPr>
              <a:defRPr/>
            </a:lvl1pPr>
          </a:lstStyle>
          <a:p>
            <a:pPr>
              <a:defRPr/>
            </a:pPr>
            <a:endParaRPr lang="zh-CN" altLang="en-US"/>
          </a:p>
        </p:txBody>
      </p:sp>
      <p:sp>
        <p:nvSpPr>
          <p:cNvPr id="6" name="灯片编号占位符 5">
            <a:extLst>
              <a:ext uri="{FF2B5EF4-FFF2-40B4-BE49-F238E27FC236}">
                <a16:creationId xmlns:a16="http://schemas.microsoft.com/office/drawing/2014/main" id="{B9306124-D6F5-4880-91F2-7DB176E5BEB3}"/>
              </a:ext>
            </a:extLst>
          </p:cNvPr>
          <p:cNvSpPr>
            <a:spLocks noGrp="1"/>
          </p:cNvSpPr>
          <p:nvPr>
            <p:ph type="sldNum" sz="quarter" idx="12"/>
          </p:nvPr>
        </p:nvSpPr>
        <p:spPr/>
        <p:txBody>
          <a:bodyPr/>
          <a:lstStyle>
            <a:lvl1pPr>
              <a:defRPr/>
            </a:lvl1pPr>
          </a:lstStyle>
          <a:p>
            <a:fld id="{32B93590-A479-494B-B0A4-01296950A5B6}" type="slidenum">
              <a:rPr lang="zh-CN" altLang="en-US"/>
              <a:pPr/>
              <a:t>‹#›</a:t>
            </a:fld>
            <a:endParaRPr lang="zh-CN" altLang="en-US"/>
          </a:p>
        </p:txBody>
      </p:sp>
    </p:spTree>
    <p:extLst>
      <p:ext uri="{BB962C8B-B14F-4D97-AF65-F5344CB8AC3E}">
        <p14:creationId xmlns:p14="http://schemas.microsoft.com/office/powerpoint/2010/main" val="4086457866"/>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preserve="1" userDrawn="1">
  <p:cSld name="内容">
    <p:spTree>
      <p:nvGrpSpPr>
        <p:cNvPr id="1" name=""/>
        <p:cNvGrpSpPr/>
        <p:nvPr/>
      </p:nvGrpSpPr>
      <p:grpSpPr>
        <a:xfrm>
          <a:off x="0" y="0"/>
          <a:ext cx="0" cy="0"/>
          <a:chOff x="0" y="0"/>
          <a:chExt cx="0" cy="0"/>
        </a:xfrm>
      </p:grpSpPr>
      <p:grpSp>
        <p:nvGrpSpPr>
          <p:cNvPr id="3" name="组合 13">
            <a:extLst>
              <a:ext uri="{FF2B5EF4-FFF2-40B4-BE49-F238E27FC236}">
                <a16:creationId xmlns:a16="http://schemas.microsoft.com/office/drawing/2014/main" id="{76E30EE8-39FB-4F11-885D-23B5015BCACA}"/>
              </a:ext>
            </a:extLst>
          </p:cNvPr>
          <p:cNvGrpSpPr/>
          <p:nvPr/>
        </p:nvGrpSpPr>
        <p:grpSpPr>
          <a:xfrm>
            <a:off x="79375" y="520695"/>
            <a:ext cx="692150" cy="614363"/>
            <a:chOff x="330327" y="179541"/>
            <a:chExt cx="1150400" cy="1019591"/>
          </a:xfrm>
        </p:grpSpPr>
        <p:sp>
          <p:nvSpPr>
            <p:cNvPr id="4" name="Freeform 5">
              <a:extLst>
                <a:ext uri="{FF2B5EF4-FFF2-40B4-BE49-F238E27FC236}">
                  <a16:creationId xmlns:a16="http://schemas.microsoft.com/office/drawing/2014/main" id="{CFAC4DDA-55E0-4925-B833-4D1FA1D6EEFC}"/>
                </a:ext>
              </a:extLst>
            </p:cNvPr>
            <p:cNvSpPr/>
            <p:nvPr/>
          </p:nvSpPr>
          <p:spPr bwMode="auto">
            <a:xfrm>
              <a:off x="330327" y="179541"/>
              <a:ext cx="1150400" cy="101959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accent4"/>
                </a:gs>
                <a:gs pos="100000">
                  <a:schemeClr val="accent4">
                    <a:lumMod val="85000"/>
                  </a:schemeClr>
                </a:gs>
              </a:gsLst>
              <a:lin ang="2700000" scaled="1"/>
              <a:tileRect/>
            </a:gradFill>
            <a:ln w="19050">
              <a:gradFill flip="none" rotWithShape="1">
                <a:gsLst>
                  <a:gs pos="100000">
                    <a:schemeClr val="accent4">
                      <a:lumMod val="75000"/>
                    </a:schemeClr>
                  </a:gs>
                  <a:gs pos="0">
                    <a:schemeClr val="accent4"/>
                  </a:gs>
                </a:gsLst>
                <a:lin ang="2700000" scaled="1"/>
                <a:tileRect/>
              </a:gradFill>
            </a:ln>
            <a:effectLst>
              <a:outerShdw blurRad="127000" dist="50800" dir="2700000" algn="tl" rotWithShape="0">
                <a:prstClr val="black">
                  <a:alpha val="40000"/>
                </a:prstClr>
              </a:outerShdw>
            </a:effectLst>
          </p:spPr>
          <p:txBody>
            <a:bodyPr lIns="121855" tIns="60927" rIns="121855" bIns="60927"/>
            <a:lstStyle/>
            <a:p>
              <a:pPr fontAlgn="auto">
                <a:buFont typeface="Arial" panose="020B0604020202020204" pitchFamily="34" charset="0"/>
                <a:buNone/>
                <a:defRPr/>
              </a:pPr>
              <a:endParaRPr lang="zh-CN" altLang="en-US" sz="1865" noProof="1">
                <a:solidFill>
                  <a:prstClr val="black"/>
                </a:solidFill>
              </a:endParaRPr>
            </a:p>
          </p:txBody>
        </p:sp>
        <p:sp>
          <p:nvSpPr>
            <p:cNvPr id="5" name="Freeform 5">
              <a:extLst>
                <a:ext uri="{FF2B5EF4-FFF2-40B4-BE49-F238E27FC236}">
                  <a16:creationId xmlns:a16="http://schemas.microsoft.com/office/drawing/2014/main" id="{7F68AC99-24D9-4D63-AD56-1D7B889710D5}"/>
                </a:ext>
              </a:extLst>
            </p:cNvPr>
            <p:cNvSpPr/>
            <p:nvPr/>
          </p:nvSpPr>
          <p:spPr bwMode="auto">
            <a:xfrm>
              <a:off x="486355" y="317826"/>
              <a:ext cx="838346" cy="74302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6"/>
            </a:solidFill>
            <a:ln w="15875">
              <a:gradFill flip="none" rotWithShape="1">
                <a:gsLst>
                  <a:gs pos="0">
                    <a:schemeClr val="accent4">
                      <a:lumMod val="65000"/>
                    </a:schemeClr>
                  </a:gs>
                  <a:gs pos="100000">
                    <a:schemeClr val="accent4"/>
                  </a:gs>
                </a:gsLst>
                <a:lin ang="2700000" scaled="1"/>
                <a:tileRect/>
              </a:gradFill>
            </a:ln>
            <a:effectLst>
              <a:innerShdw blurRad="50800" dist="25400" dir="13500000">
                <a:prstClr val="black">
                  <a:alpha val="50000"/>
                </a:prstClr>
              </a:innerShdw>
            </a:effectLst>
          </p:spPr>
          <p:txBody>
            <a:bodyPr lIns="121855" tIns="60927" rIns="121855" bIns="60927"/>
            <a:lstStyle/>
            <a:p>
              <a:pPr fontAlgn="auto">
                <a:buFont typeface="Arial" panose="020B0604020202020204" pitchFamily="34" charset="0"/>
                <a:buNone/>
                <a:defRPr/>
              </a:pPr>
              <a:endParaRPr lang="zh-CN" altLang="en-US" sz="1865" noProof="1">
                <a:solidFill>
                  <a:prstClr val="black"/>
                </a:solidFill>
              </a:endParaRPr>
            </a:p>
          </p:txBody>
        </p:sp>
        <p:grpSp>
          <p:nvGrpSpPr>
            <p:cNvPr id="6" name="Group 17">
              <a:extLst>
                <a:ext uri="{FF2B5EF4-FFF2-40B4-BE49-F238E27FC236}">
                  <a16:creationId xmlns:a16="http://schemas.microsoft.com/office/drawing/2014/main" id="{FFE0DA66-6262-4B87-BFD2-22A6F156785A}"/>
                </a:ext>
              </a:extLst>
            </p:cNvPr>
            <p:cNvGrpSpPr>
              <a:grpSpLocks noChangeAspect="1"/>
            </p:cNvGrpSpPr>
            <p:nvPr/>
          </p:nvGrpSpPr>
          <p:grpSpPr bwMode="auto">
            <a:xfrm>
              <a:off x="732726" y="510582"/>
              <a:ext cx="345602" cy="370983"/>
              <a:chOff x="231" y="1205"/>
              <a:chExt cx="640" cy="687"/>
            </a:xfrm>
            <a:solidFill>
              <a:schemeClr val="accent4"/>
            </a:solidFill>
            <a:effectLst/>
          </p:grpSpPr>
          <p:sp>
            <p:nvSpPr>
              <p:cNvPr id="8" name="Freeform 18">
                <a:extLst>
                  <a:ext uri="{FF2B5EF4-FFF2-40B4-BE49-F238E27FC236}">
                    <a16:creationId xmlns:a16="http://schemas.microsoft.com/office/drawing/2014/main" id="{4F1BCAAC-F843-4A85-AB90-72EFF267EE6F}"/>
                  </a:ext>
                </a:extLst>
              </p:cNvPr>
              <p:cNvSpPr/>
              <p:nvPr/>
            </p:nvSpPr>
            <p:spPr bwMode="auto">
              <a:xfrm>
                <a:off x="231" y="1205"/>
                <a:ext cx="499" cy="687"/>
              </a:xfrm>
              <a:custGeom>
                <a:avLst/>
                <a:gdLst>
                  <a:gd name="T0" fmla="*/ 442 w 499"/>
                  <a:gd name="T1" fmla="*/ 629 h 687"/>
                  <a:gd name="T2" fmla="*/ 57 w 499"/>
                  <a:gd name="T3" fmla="*/ 629 h 687"/>
                  <a:gd name="T4" fmla="*/ 57 w 499"/>
                  <a:gd name="T5" fmla="*/ 200 h 687"/>
                  <a:gd name="T6" fmla="*/ 200 w 499"/>
                  <a:gd name="T7" fmla="*/ 200 h 687"/>
                  <a:gd name="T8" fmla="*/ 200 w 499"/>
                  <a:gd name="T9" fmla="*/ 57 h 687"/>
                  <a:gd name="T10" fmla="*/ 442 w 499"/>
                  <a:gd name="T11" fmla="*/ 57 h 687"/>
                  <a:gd name="T12" fmla="*/ 442 w 499"/>
                  <a:gd name="T13" fmla="*/ 116 h 687"/>
                  <a:gd name="T14" fmla="*/ 494 w 499"/>
                  <a:gd name="T15" fmla="*/ 64 h 687"/>
                  <a:gd name="T16" fmla="*/ 499 w 499"/>
                  <a:gd name="T17" fmla="*/ 59 h 687"/>
                  <a:gd name="T18" fmla="*/ 499 w 499"/>
                  <a:gd name="T19" fmla="*/ 0 h 687"/>
                  <a:gd name="T20" fmla="*/ 143 w 499"/>
                  <a:gd name="T21" fmla="*/ 0 h 687"/>
                  <a:gd name="T22" fmla="*/ 143 w 499"/>
                  <a:gd name="T23" fmla="*/ 0 h 687"/>
                  <a:gd name="T24" fmla="*/ 0 w 499"/>
                  <a:gd name="T25" fmla="*/ 143 h 687"/>
                  <a:gd name="T26" fmla="*/ 0 w 499"/>
                  <a:gd name="T27" fmla="*/ 687 h 687"/>
                  <a:gd name="T28" fmla="*/ 499 w 499"/>
                  <a:gd name="T29" fmla="*/ 687 h 687"/>
                  <a:gd name="T30" fmla="*/ 499 w 499"/>
                  <a:gd name="T31" fmla="*/ 429 h 687"/>
                  <a:gd name="T32" fmla="*/ 442 w 499"/>
                  <a:gd name="T33" fmla="*/ 486 h 687"/>
                  <a:gd name="T34" fmla="*/ 442 w 499"/>
                  <a:gd name="T35" fmla="*/ 629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9" h="687">
                    <a:moveTo>
                      <a:pt x="442" y="629"/>
                    </a:moveTo>
                    <a:lnTo>
                      <a:pt x="57" y="629"/>
                    </a:lnTo>
                    <a:lnTo>
                      <a:pt x="57" y="200"/>
                    </a:lnTo>
                    <a:lnTo>
                      <a:pt x="200" y="200"/>
                    </a:lnTo>
                    <a:lnTo>
                      <a:pt x="200" y="57"/>
                    </a:lnTo>
                    <a:lnTo>
                      <a:pt x="442" y="57"/>
                    </a:lnTo>
                    <a:lnTo>
                      <a:pt x="442" y="116"/>
                    </a:lnTo>
                    <a:lnTo>
                      <a:pt x="494" y="64"/>
                    </a:lnTo>
                    <a:lnTo>
                      <a:pt x="499" y="59"/>
                    </a:lnTo>
                    <a:lnTo>
                      <a:pt x="499" y="0"/>
                    </a:lnTo>
                    <a:lnTo>
                      <a:pt x="143" y="0"/>
                    </a:lnTo>
                    <a:lnTo>
                      <a:pt x="143" y="0"/>
                    </a:lnTo>
                    <a:lnTo>
                      <a:pt x="0" y="143"/>
                    </a:lnTo>
                    <a:lnTo>
                      <a:pt x="0" y="687"/>
                    </a:lnTo>
                    <a:lnTo>
                      <a:pt x="499" y="687"/>
                    </a:lnTo>
                    <a:lnTo>
                      <a:pt x="499" y="429"/>
                    </a:lnTo>
                    <a:lnTo>
                      <a:pt x="442" y="486"/>
                    </a:lnTo>
                    <a:lnTo>
                      <a:pt x="442" y="62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21855" tIns="60927" rIns="121855" bIns="60927"/>
              <a:lstStyle/>
              <a:p>
                <a:pPr fontAlgn="auto">
                  <a:buFont typeface="Arial" panose="020B0604020202020204" pitchFamily="34" charset="0"/>
                  <a:buNone/>
                  <a:defRPr/>
                </a:pPr>
                <a:endParaRPr lang="zh-CN" altLang="en-US" sz="1865" noProof="1">
                  <a:solidFill>
                    <a:prstClr val="black"/>
                  </a:solidFill>
                </a:endParaRPr>
              </a:p>
            </p:txBody>
          </p:sp>
          <p:sp>
            <p:nvSpPr>
              <p:cNvPr id="9" name="Freeform 19">
                <a:extLst>
                  <a:ext uri="{FF2B5EF4-FFF2-40B4-BE49-F238E27FC236}">
                    <a16:creationId xmlns:a16="http://schemas.microsoft.com/office/drawing/2014/main" id="{2F415F78-BE95-412B-A127-8935896C5A4C}"/>
                  </a:ext>
                </a:extLst>
              </p:cNvPr>
              <p:cNvSpPr>
                <a:spLocks noEditPoints="1"/>
              </p:cNvSpPr>
              <p:nvPr/>
            </p:nvSpPr>
            <p:spPr bwMode="auto">
              <a:xfrm>
                <a:off x="436" y="1310"/>
                <a:ext cx="435" cy="431"/>
              </a:xfrm>
              <a:custGeom>
                <a:avLst/>
                <a:gdLst>
                  <a:gd name="T0" fmla="*/ 50 w 435"/>
                  <a:gd name="T1" fmla="*/ 279 h 431"/>
                  <a:gd name="T2" fmla="*/ 50 w 435"/>
                  <a:gd name="T3" fmla="*/ 279 h 431"/>
                  <a:gd name="T4" fmla="*/ 50 w 435"/>
                  <a:gd name="T5" fmla="*/ 279 h 431"/>
                  <a:gd name="T6" fmla="*/ 50 w 435"/>
                  <a:gd name="T7" fmla="*/ 279 h 431"/>
                  <a:gd name="T8" fmla="*/ 0 w 435"/>
                  <a:gd name="T9" fmla="*/ 431 h 431"/>
                  <a:gd name="T10" fmla="*/ 155 w 435"/>
                  <a:gd name="T11" fmla="*/ 381 h 431"/>
                  <a:gd name="T12" fmla="*/ 155 w 435"/>
                  <a:gd name="T13" fmla="*/ 381 h 431"/>
                  <a:gd name="T14" fmla="*/ 155 w 435"/>
                  <a:gd name="T15" fmla="*/ 381 h 431"/>
                  <a:gd name="T16" fmla="*/ 155 w 435"/>
                  <a:gd name="T17" fmla="*/ 381 h 431"/>
                  <a:gd name="T18" fmla="*/ 435 w 435"/>
                  <a:gd name="T19" fmla="*/ 102 h 431"/>
                  <a:gd name="T20" fmla="*/ 330 w 435"/>
                  <a:gd name="T21" fmla="*/ 0 h 431"/>
                  <a:gd name="T22" fmla="*/ 50 w 435"/>
                  <a:gd name="T23" fmla="*/ 279 h 431"/>
                  <a:gd name="T24" fmla="*/ 50 w 435"/>
                  <a:gd name="T25" fmla="*/ 279 h 431"/>
                  <a:gd name="T26" fmla="*/ 141 w 435"/>
                  <a:gd name="T27" fmla="*/ 360 h 431"/>
                  <a:gd name="T28" fmla="*/ 38 w 435"/>
                  <a:gd name="T29" fmla="*/ 396 h 431"/>
                  <a:gd name="T30" fmla="*/ 72 w 435"/>
                  <a:gd name="T31" fmla="*/ 291 h 431"/>
                  <a:gd name="T32" fmla="*/ 141 w 435"/>
                  <a:gd name="T33" fmla="*/ 360 h 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5" h="431">
                    <a:moveTo>
                      <a:pt x="50" y="279"/>
                    </a:moveTo>
                    <a:lnTo>
                      <a:pt x="50" y="279"/>
                    </a:lnTo>
                    <a:lnTo>
                      <a:pt x="50" y="279"/>
                    </a:lnTo>
                    <a:lnTo>
                      <a:pt x="50" y="279"/>
                    </a:lnTo>
                    <a:lnTo>
                      <a:pt x="0" y="431"/>
                    </a:lnTo>
                    <a:lnTo>
                      <a:pt x="155" y="381"/>
                    </a:lnTo>
                    <a:lnTo>
                      <a:pt x="155" y="381"/>
                    </a:lnTo>
                    <a:lnTo>
                      <a:pt x="155" y="381"/>
                    </a:lnTo>
                    <a:lnTo>
                      <a:pt x="155" y="381"/>
                    </a:lnTo>
                    <a:lnTo>
                      <a:pt x="435" y="102"/>
                    </a:lnTo>
                    <a:lnTo>
                      <a:pt x="330" y="0"/>
                    </a:lnTo>
                    <a:lnTo>
                      <a:pt x="50" y="279"/>
                    </a:lnTo>
                    <a:lnTo>
                      <a:pt x="50" y="279"/>
                    </a:lnTo>
                    <a:close/>
                    <a:moveTo>
                      <a:pt x="141" y="360"/>
                    </a:moveTo>
                    <a:lnTo>
                      <a:pt x="38" y="396"/>
                    </a:lnTo>
                    <a:lnTo>
                      <a:pt x="72" y="291"/>
                    </a:lnTo>
                    <a:lnTo>
                      <a:pt x="141" y="36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21855" tIns="60927" rIns="121855" bIns="60927"/>
              <a:lstStyle/>
              <a:p>
                <a:pPr fontAlgn="auto">
                  <a:buFont typeface="Arial" panose="020B0604020202020204" pitchFamily="34" charset="0"/>
                  <a:buNone/>
                  <a:defRPr/>
                </a:pPr>
                <a:endParaRPr lang="zh-CN" altLang="en-US" sz="1865" noProof="1">
                  <a:solidFill>
                    <a:prstClr val="black"/>
                  </a:solidFill>
                </a:endParaRPr>
              </a:p>
            </p:txBody>
          </p:sp>
        </p:grpSp>
      </p:grpSp>
      <p:sp>
        <p:nvSpPr>
          <p:cNvPr id="7" name="内容占位符 6"/>
          <p:cNvSpPr>
            <a:spLocks noGrp="1"/>
          </p:cNvSpPr>
          <p:nvPr>
            <p:ph sz="quarter" idx="13"/>
          </p:nvPr>
        </p:nvSpPr>
        <p:spPr>
          <a:xfrm>
            <a:off x="838200" y="551543"/>
            <a:ext cx="10515600" cy="5558971"/>
          </a:xfrm>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10" name="日期占位符 2">
            <a:extLst>
              <a:ext uri="{FF2B5EF4-FFF2-40B4-BE49-F238E27FC236}">
                <a16:creationId xmlns:a16="http://schemas.microsoft.com/office/drawing/2014/main" id="{FCE620E3-C4AD-4493-8C07-F4A2BC5962BD}"/>
              </a:ext>
            </a:extLst>
          </p:cNvPr>
          <p:cNvSpPr>
            <a:spLocks noGrp="1"/>
          </p:cNvSpPr>
          <p:nvPr>
            <p:ph type="dt" sz="half" idx="14"/>
          </p:nvPr>
        </p:nvSpPr>
        <p:spPr/>
        <p:txBody>
          <a:bodyPr/>
          <a:lstStyle>
            <a:lvl1pPr>
              <a:defRPr/>
            </a:lvl1pPr>
          </a:lstStyle>
          <a:p>
            <a:pPr>
              <a:defRPr/>
            </a:pPr>
            <a:endParaRPr lang="zh-CN" altLang="en-US"/>
          </a:p>
        </p:txBody>
      </p:sp>
      <p:sp>
        <p:nvSpPr>
          <p:cNvPr id="11" name="页脚占位符 3">
            <a:extLst>
              <a:ext uri="{FF2B5EF4-FFF2-40B4-BE49-F238E27FC236}">
                <a16:creationId xmlns:a16="http://schemas.microsoft.com/office/drawing/2014/main" id="{4058DC08-6A62-4AD6-A4B9-508E16BD4188}"/>
              </a:ext>
            </a:extLst>
          </p:cNvPr>
          <p:cNvSpPr>
            <a:spLocks noGrp="1"/>
          </p:cNvSpPr>
          <p:nvPr>
            <p:ph type="ftr" sz="quarter" idx="15"/>
          </p:nvPr>
        </p:nvSpPr>
        <p:spPr/>
        <p:txBody>
          <a:bodyPr/>
          <a:lstStyle>
            <a:lvl1pPr>
              <a:defRPr/>
            </a:lvl1pPr>
          </a:lstStyle>
          <a:p>
            <a:pPr>
              <a:defRPr/>
            </a:pPr>
            <a:endParaRPr lang="zh-CN" altLang="en-US"/>
          </a:p>
        </p:txBody>
      </p:sp>
      <p:sp>
        <p:nvSpPr>
          <p:cNvPr id="12" name="灯片编号占位符 4">
            <a:extLst>
              <a:ext uri="{FF2B5EF4-FFF2-40B4-BE49-F238E27FC236}">
                <a16:creationId xmlns:a16="http://schemas.microsoft.com/office/drawing/2014/main" id="{AA7DB308-55E4-491C-A580-264B490955C0}"/>
              </a:ext>
            </a:extLst>
          </p:cNvPr>
          <p:cNvSpPr>
            <a:spLocks noGrp="1"/>
          </p:cNvSpPr>
          <p:nvPr>
            <p:ph type="sldNum" sz="quarter" idx="16"/>
          </p:nvPr>
        </p:nvSpPr>
        <p:spPr/>
        <p:txBody>
          <a:bodyPr/>
          <a:lstStyle>
            <a:lvl1pPr>
              <a:defRPr/>
            </a:lvl1pPr>
          </a:lstStyle>
          <a:p>
            <a:fld id="{413C4BB5-CDBC-44E4-A055-F110F95530BD}" type="slidenum">
              <a:rPr lang="zh-CN" altLang="en-US"/>
              <a:pPr/>
              <a:t>‹#›</a:t>
            </a:fld>
            <a:endParaRPr lang="zh-CN" altLang="en-US"/>
          </a:p>
        </p:txBody>
      </p:sp>
    </p:spTree>
    <p:extLst>
      <p:ext uri="{BB962C8B-B14F-4D97-AF65-F5344CB8AC3E}">
        <p14:creationId xmlns:p14="http://schemas.microsoft.com/office/powerpoint/2010/main" val="2339137699"/>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相框">
    <p:bg bwMode="auto">
      <p:bgPr>
        <a:solidFill>
          <a:schemeClr val="tx2"/>
        </a:solidFill>
        <a:effectLst/>
      </p:bgPr>
    </p:bg>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A7F91F0D-2A81-4AE4-8259-3A20EDC8A149}"/>
              </a:ext>
            </a:extLst>
          </p:cNvPr>
          <p:cNvSpPr/>
          <p:nvPr userDrawn="1">
            <p:custDataLst>
              <p:tags r:id="rId1"/>
            </p:custDataLst>
          </p:nvPr>
        </p:nvSpPr>
        <p:spPr>
          <a:xfrm>
            <a:off x="285750" y="273050"/>
            <a:ext cx="11615738" cy="6311900"/>
          </a:xfrm>
          <a:prstGeom prst="rect">
            <a:avLst/>
          </a:prstGeom>
          <a:solidFill>
            <a:schemeClr val="bg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ltLang="zh-CN" sz="1350" noProof="1">
              <a:sym typeface="+mn-ea"/>
            </a:endParaRPr>
          </a:p>
        </p:txBody>
      </p:sp>
      <p:pic>
        <p:nvPicPr>
          <p:cNvPr id="5" name="图片 8">
            <a:extLst>
              <a:ext uri="{FF2B5EF4-FFF2-40B4-BE49-F238E27FC236}">
                <a16:creationId xmlns:a16="http://schemas.microsoft.com/office/drawing/2014/main" id="{5AADAC0B-A48A-4765-957C-9E5E84611FD0}"/>
              </a:ext>
            </a:extLst>
          </p:cNvPr>
          <p:cNvPicPr>
            <a:picLocks noChangeAspect="1" noChangeArrowheads="1"/>
          </p:cNvPicPr>
          <p:nvPr userDrawn="1">
            <p:custDataLst>
              <p:tags r:id="rId2"/>
            </p:custDataLst>
          </p:nvPr>
        </p:nvPicPr>
        <p:blipFill>
          <a:blip r:embed="rId7">
            <a:extLst>
              <a:ext uri="{28A0092B-C50C-407E-A947-70E740481C1C}">
                <a14:useLocalDpi xmlns:a14="http://schemas.microsoft.com/office/drawing/2010/main" val="0"/>
              </a:ext>
            </a:extLst>
          </a:blip>
          <a:srcRect/>
          <a:stretch>
            <a:fillRect/>
          </a:stretch>
        </p:blipFill>
        <p:spPr bwMode="auto">
          <a:xfrm flipH="1">
            <a:off x="10866438" y="5121275"/>
            <a:ext cx="1077912" cy="1716088"/>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pic>
      <p:sp>
        <p:nvSpPr>
          <p:cNvPr id="2" name="标题 1"/>
          <p:cNvSpPr>
            <a:spLocks noGrp="1"/>
          </p:cNvSpPr>
          <p:nvPr>
            <p:ph type="title" hasCustomPrompt="1"/>
          </p:nvPr>
        </p:nvSpPr>
        <p:spPr>
          <a:xfrm>
            <a:off x="1281600" y="1249200"/>
            <a:ext cx="9626400" cy="723600"/>
          </a:xfrm>
        </p:spPr>
        <p:txBody>
          <a:bodyPr>
            <a:normAutofit/>
          </a:bodyPr>
          <a:lstStyle>
            <a:lvl1pPr>
              <a:defRPr sz="3200" baseline="0">
                <a:solidFill>
                  <a:schemeClr val="tx1">
                    <a:lumMod val="85000"/>
                    <a:lumOff val="15000"/>
                  </a:schemeClr>
                </a:solidFill>
                <a:latin typeface="Arial" panose="020B0604020202020204" pitchFamily="34" charset="0"/>
                <a:ea typeface="微软雅黑" panose="020B0503020204020204" pitchFamily="34" charset="-122"/>
              </a:defRPr>
            </a:lvl1pPr>
          </a:lstStyle>
          <a:p>
            <a:r>
              <a:rPr lang="zh-CN" altLang="en-US" noProof="1"/>
              <a:t>单击此处编辑标题</a:t>
            </a:r>
          </a:p>
        </p:txBody>
      </p:sp>
      <p:sp>
        <p:nvSpPr>
          <p:cNvPr id="7" name="内容占位符 6"/>
          <p:cNvSpPr>
            <a:spLocks noGrp="1"/>
          </p:cNvSpPr>
          <p:nvPr>
            <p:ph sz="quarter" idx="13"/>
          </p:nvPr>
        </p:nvSpPr>
        <p:spPr>
          <a:xfrm>
            <a:off x="1281113" y="2163600"/>
            <a:ext cx="9626600" cy="3445200"/>
          </a:xfrm>
        </p:spPr>
        <p:txBody>
          <a:bodyPr>
            <a:normAutofit/>
          </a:bodyPr>
          <a:lstStyle>
            <a:lvl1pPr>
              <a:defRPr baseline="0">
                <a:solidFill>
                  <a:schemeClr val="tx1">
                    <a:lumMod val="85000"/>
                    <a:lumOff val="15000"/>
                  </a:schemeClr>
                </a:solidFill>
                <a:latin typeface="Arial" panose="020B0604020202020204" pitchFamily="34" charset="0"/>
                <a:ea typeface="微软雅黑" panose="020B0503020204020204" pitchFamily="34" charset="-122"/>
              </a:defRPr>
            </a:lvl1pPr>
            <a:lvl2pPr>
              <a:defRPr baseline="0">
                <a:solidFill>
                  <a:schemeClr val="tx1">
                    <a:lumMod val="85000"/>
                    <a:lumOff val="15000"/>
                  </a:schemeClr>
                </a:solidFill>
                <a:latin typeface="Arial" panose="020B0604020202020204" pitchFamily="34" charset="0"/>
                <a:ea typeface="微软雅黑" panose="020B0503020204020204" pitchFamily="34" charset="-122"/>
              </a:defRPr>
            </a:lvl2pPr>
            <a:lvl3pPr>
              <a:defRPr baseline="0">
                <a:solidFill>
                  <a:schemeClr val="tx1">
                    <a:lumMod val="85000"/>
                    <a:lumOff val="15000"/>
                  </a:schemeClr>
                </a:solidFill>
                <a:latin typeface="Arial" panose="020B0604020202020204" pitchFamily="34" charset="0"/>
                <a:ea typeface="微软雅黑" panose="020B0503020204020204" pitchFamily="34" charset="-122"/>
              </a:defRPr>
            </a:lvl3pPr>
            <a:lvl4pPr>
              <a:defRPr baseline="0">
                <a:solidFill>
                  <a:schemeClr val="tx1">
                    <a:lumMod val="85000"/>
                    <a:lumOff val="15000"/>
                  </a:schemeClr>
                </a:solidFill>
                <a:latin typeface="Arial" panose="020B0604020202020204" pitchFamily="34" charset="0"/>
                <a:ea typeface="微软雅黑" panose="020B0503020204020204" pitchFamily="34" charset="-122"/>
              </a:defRPr>
            </a:lvl4pPr>
            <a:lvl5pPr>
              <a:defRPr baseline="0">
                <a:solidFill>
                  <a:schemeClr val="tx1">
                    <a:lumMod val="85000"/>
                    <a:lumOff val="15000"/>
                  </a:schemeClr>
                </a:solidFill>
                <a:latin typeface="Arial" panose="020B0604020202020204" pitchFamily="34" charset="0"/>
                <a:ea typeface="微软雅黑" panose="020B0503020204020204" pitchFamily="34" charset="-122"/>
              </a:defRPr>
            </a:lvl5p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6" name="日期占位符 2">
            <a:extLst>
              <a:ext uri="{FF2B5EF4-FFF2-40B4-BE49-F238E27FC236}">
                <a16:creationId xmlns:a16="http://schemas.microsoft.com/office/drawing/2014/main" id="{010C9144-12BB-4FF7-B684-D27A4DEEC56D}"/>
              </a:ext>
            </a:extLst>
          </p:cNvPr>
          <p:cNvSpPr>
            <a:spLocks noGrp="1"/>
          </p:cNvSpPr>
          <p:nvPr>
            <p:ph type="dt" sz="half" idx="14"/>
            <p:custDataLst>
              <p:tags r:id="rId3"/>
            </p:custDataLst>
          </p:nvPr>
        </p:nvSpPr>
        <p:spPr>
          <a:xfrm>
            <a:off x="881063" y="6350000"/>
            <a:ext cx="2698750" cy="315913"/>
          </a:xfrm>
        </p:spPr>
        <p:txBody>
          <a:bodyPr lIns="91440" tIns="45720" rIns="91440" bIns="45720"/>
          <a:lstStyle>
            <a:lvl1pPr fontAlgn="base">
              <a:defRPr smtClean="0">
                <a:ea typeface="宋体" panose="02010600030101010101" pitchFamily="2" charset="-122"/>
              </a:defRPr>
            </a:lvl1pPr>
          </a:lstStyle>
          <a:p>
            <a:fld id="{760FBDFE-C587-4B4C-A407-44438C67B59E}" type="datetimeFigureOut">
              <a:rPr lang="zh-CN" altLang="en-US"/>
              <a:pPr/>
              <a:t>2020-05-20</a:t>
            </a:fld>
            <a:endParaRPr lang="zh-CN" altLang="en-US">
              <a:ea typeface="+mn-ea"/>
            </a:endParaRPr>
          </a:p>
        </p:txBody>
      </p:sp>
      <p:sp>
        <p:nvSpPr>
          <p:cNvPr id="8" name="页脚占位符 3">
            <a:extLst>
              <a:ext uri="{FF2B5EF4-FFF2-40B4-BE49-F238E27FC236}">
                <a16:creationId xmlns:a16="http://schemas.microsoft.com/office/drawing/2014/main" id="{4CB03592-8927-4C0B-AF2C-02ADD71830BF}"/>
              </a:ext>
            </a:extLst>
          </p:cNvPr>
          <p:cNvSpPr>
            <a:spLocks noGrp="1"/>
          </p:cNvSpPr>
          <p:nvPr>
            <p:ph type="ftr" sz="quarter" idx="15"/>
            <p:custDataLst>
              <p:tags r:id="rId4"/>
            </p:custDataLst>
          </p:nvPr>
        </p:nvSpPr>
        <p:spPr>
          <a:xfrm>
            <a:off x="4116388" y="6350000"/>
            <a:ext cx="3959225" cy="315913"/>
          </a:xfrm>
        </p:spPr>
        <p:txBody>
          <a:bodyPr lIns="91440" tIns="45720" rIns="91440" bIns="45720"/>
          <a:lstStyle>
            <a:lvl1pPr fontAlgn="base">
              <a:defRPr dirty="0"/>
            </a:lvl1pPr>
          </a:lstStyle>
          <a:p>
            <a:endParaRPr lang="zh-CN" altLang="en-US"/>
          </a:p>
        </p:txBody>
      </p:sp>
      <p:sp>
        <p:nvSpPr>
          <p:cNvPr id="9" name="灯片编号占位符 4">
            <a:extLst>
              <a:ext uri="{FF2B5EF4-FFF2-40B4-BE49-F238E27FC236}">
                <a16:creationId xmlns:a16="http://schemas.microsoft.com/office/drawing/2014/main" id="{87D4DBC3-6535-46A1-B58C-7FFB70E4E1BE}"/>
              </a:ext>
            </a:extLst>
          </p:cNvPr>
          <p:cNvSpPr>
            <a:spLocks noGrp="1"/>
          </p:cNvSpPr>
          <p:nvPr>
            <p:ph type="sldNum" sz="quarter" idx="16"/>
            <p:custDataLst>
              <p:tags r:id="rId5"/>
            </p:custDataLst>
          </p:nvPr>
        </p:nvSpPr>
        <p:spPr>
          <a:xfrm>
            <a:off x="8610600" y="6350000"/>
            <a:ext cx="2700338" cy="315913"/>
          </a:xfrm>
        </p:spPr>
        <p:txBody>
          <a:bodyPr lIns="91440" tIns="45720" rIns="91440" bIns="45720"/>
          <a:lstStyle>
            <a:lvl1pPr>
              <a:defRPr>
                <a:ea typeface="宋体" panose="02010600030101010101" pitchFamily="2" charset="-122"/>
              </a:defRPr>
            </a:lvl1pPr>
          </a:lstStyle>
          <a:p>
            <a:fld id="{43D91B99-A4C6-4C12-9A09-1C65CF8FF788}" type="slidenum">
              <a:rPr lang="zh-CN" altLang="en-US"/>
              <a:pPr/>
              <a:t>‹#›</a:t>
            </a:fld>
            <a:endParaRPr lang="zh-CN" altLang="en-US">
              <a:ea typeface="黑体" panose="02010609060101010101" pitchFamily="49" charset="-122"/>
            </a:endParaRPr>
          </a:p>
        </p:txBody>
      </p:sp>
    </p:spTree>
    <p:extLst>
      <p:ext uri="{BB962C8B-B14F-4D97-AF65-F5344CB8AC3E}">
        <p14:creationId xmlns:p14="http://schemas.microsoft.com/office/powerpoint/2010/main" val="2868651565"/>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02C6C08E-68B7-4076-8352-A6D06BCE3B3D}"/>
              </a:ext>
            </a:extLst>
          </p:cNvPr>
          <p:cNvSpPr>
            <a:spLocks noGrp="1"/>
          </p:cNvSpPr>
          <p:nvPr>
            <p:ph type="dt" sz="half" idx="10"/>
          </p:nvPr>
        </p:nvSpPr>
        <p:spPr>
          <a:xfrm>
            <a:off x="609600" y="6358467"/>
            <a:ext cx="2844800" cy="364067"/>
          </a:xfrm>
          <a:prstGeom prst="rect">
            <a:avLst/>
          </a:prstGeom>
        </p:spPr>
        <p:txBody>
          <a:bodyPr/>
          <a:lstStyle>
            <a:lvl1pPr>
              <a:defRPr/>
            </a:lvl1pPr>
          </a:lstStyle>
          <a:p>
            <a:pPr>
              <a:defRPr/>
            </a:pPr>
            <a:endParaRPr lang="zh-CN" altLang="zh-CN"/>
          </a:p>
        </p:txBody>
      </p:sp>
      <p:sp>
        <p:nvSpPr>
          <p:cNvPr id="3" name="页脚占位符 2">
            <a:extLst>
              <a:ext uri="{FF2B5EF4-FFF2-40B4-BE49-F238E27FC236}">
                <a16:creationId xmlns:a16="http://schemas.microsoft.com/office/drawing/2014/main" id="{DE229008-92EE-4DCB-8FDF-EDD84DAE057F}"/>
              </a:ext>
            </a:extLst>
          </p:cNvPr>
          <p:cNvSpPr>
            <a:spLocks noGrp="1"/>
          </p:cNvSpPr>
          <p:nvPr>
            <p:ph type="ftr" sz="quarter" idx="11"/>
          </p:nvPr>
        </p:nvSpPr>
        <p:spPr>
          <a:xfrm>
            <a:off x="4165600" y="6358467"/>
            <a:ext cx="3860800" cy="364067"/>
          </a:xfrm>
          <a:prstGeom prst="rect">
            <a:avLst/>
          </a:prstGeom>
        </p:spPr>
        <p:txBody>
          <a:bodyPr/>
          <a:lstStyle>
            <a:lvl1pPr>
              <a:defRPr/>
            </a:lvl1pPr>
          </a:lstStyle>
          <a:p>
            <a:pPr>
              <a:defRPr/>
            </a:pPr>
            <a:endParaRPr lang="zh-CN" altLang="zh-CN"/>
          </a:p>
        </p:txBody>
      </p:sp>
      <p:sp>
        <p:nvSpPr>
          <p:cNvPr id="4" name="灯片编号占位符 3">
            <a:extLst>
              <a:ext uri="{FF2B5EF4-FFF2-40B4-BE49-F238E27FC236}">
                <a16:creationId xmlns:a16="http://schemas.microsoft.com/office/drawing/2014/main" id="{1FEBDAE4-2A23-4E36-A180-2F337F758EFD}"/>
              </a:ext>
            </a:extLst>
          </p:cNvPr>
          <p:cNvSpPr>
            <a:spLocks noGrp="1"/>
          </p:cNvSpPr>
          <p:nvPr>
            <p:ph type="sldNum" sz="quarter" idx="12"/>
          </p:nvPr>
        </p:nvSpPr>
        <p:spPr>
          <a:xfrm>
            <a:off x="8737600" y="6358467"/>
            <a:ext cx="2844800" cy="364067"/>
          </a:xfrm>
          <a:prstGeom prst="rect">
            <a:avLst/>
          </a:prstGeom>
        </p:spPr>
        <p:txBody>
          <a:bodyPr vert="horz" wrap="square" lIns="91440" tIns="45720" rIns="91440" bIns="45720" numCol="1" anchor="t" anchorCtr="0" compatLnSpc="1">
            <a:prstTxWarp prst="textNoShape">
              <a:avLst/>
            </a:prstTxWarp>
          </a:bodyPr>
          <a:lstStyle>
            <a:lvl1pPr>
              <a:defRPr/>
            </a:lvl1pPr>
          </a:lstStyle>
          <a:p>
            <a:fld id="{849FE2E3-DAB0-4785-8D21-070365D1C364}" type="slidenum">
              <a:rPr lang="zh-CN" altLang="zh-CN"/>
              <a:pPr/>
              <a:t>‹#›</a:t>
            </a:fld>
            <a:endParaRPr lang="zh-CN" altLang="zh-CN"/>
          </a:p>
        </p:txBody>
      </p:sp>
    </p:spTree>
    <p:extLst>
      <p:ext uri="{BB962C8B-B14F-4D97-AF65-F5344CB8AC3E}">
        <p14:creationId xmlns:p14="http://schemas.microsoft.com/office/powerpoint/2010/main" val="973349138"/>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7"/>
            <a:ext cx="10972800" cy="1143000"/>
          </a:xfrm>
          <a:prstGeom prst="rect">
            <a:avLst/>
          </a:prstGeom>
        </p:spPr>
        <p:txBody>
          <a:bodyPr/>
          <a:lstStyle/>
          <a:p>
            <a:r>
              <a:rPr lang="zh-CN" altLang="en-US" noProof="1"/>
              <a:t>单击此处编辑母版标题样式</a:t>
            </a:r>
          </a:p>
        </p:txBody>
      </p:sp>
      <p:sp>
        <p:nvSpPr>
          <p:cNvPr id="3" name="内容占位符 2"/>
          <p:cNvSpPr>
            <a:spLocks noGrp="1"/>
          </p:cNvSpPr>
          <p:nvPr>
            <p:ph idx="1"/>
          </p:nvPr>
        </p:nvSpPr>
        <p:spPr>
          <a:xfrm>
            <a:off x="609600" y="1600201"/>
            <a:ext cx="10972800" cy="4525963"/>
          </a:xfrm>
          <a:prstGeom prst="rect">
            <a:avLst/>
          </a:prstGeom>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4" name="Rectangle 4">
            <a:extLst>
              <a:ext uri="{FF2B5EF4-FFF2-40B4-BE49-F238E27FC236}">
                <a16:creationId xmlns:a16="http://schemas.microsoft.com/office/drawing/2014/main" id="{DBF53DE3-4DF9-4FE1-A56B-C310EA64C2A3}"/>
              </a:ext>
            </a:extLst>
          </p:cNvPr>
          <p:cNvSpPr>
            <a:spLocks noGrp="1" noChangeArrowheads="1"/>
          </p:cNvSpPr>
          <p:nvPr>
            <p:ph type="dt" sz="half" idx="10"/>
          </p:nvPr>
        </p:nvSpPr>
        <p:spPr>
          <a:xfrm>
            <a:off x="609600" y="6246285"/>
            <a:ext cx="2844800" cy="476249"/>
          </a:xfrm>
          <a:prstGeom prst="rect">
            <a:avLst/>
          </a:prstGeom>
        </p:spPr>
        <p:txBody>
          <a:bodyPr/>
          <a:lstStyle>
            <a:lvl1pPr>
              <a:defRPr/>
            </a:lvl1pPr>
          </a:lstStyle>
          <a:p>
            <a:pPr>
              <a:defRPr/>
            </a:pPr>
            <a:endParaRPr lang="en-US" altLang="zh-CN"/>
          </a:p>
        </p:txBody>
      </p:sp>
      <p:sp>
        <p:nvSpPr>
          <p:cNvPr id="5" name="Rectangle 5">
            <a:extLst>
              <a:ext uri="{FF2B5EF4-FFF2-40B4-BE49-F238E27FC236}">
                <a16:creationId xmlns:a16="http://schemas.microsoft.com/office/drawing/2014/main" id="{4F352BB1-BD82-423F-AC8B-542208CA5445}"/>
              </a:ext>
            </a:extLst>
          </p:cNvPr>
          <p:cNvSpPr>
            <a:spLocks noGrp="1" noChangeArrowheads="1"/>
          </p:cNvSpPr>
          <p:nvPr>
            <p:ph type="ftr" sz="quarter" idx="11"/>
          </p:nvPr>
        </p:nvSpPr>
        <p:spPr>
          <a:xfrm>
            <a:off x="4165600" y="6246285"/>
            <a:ext cx="3860800" cy="476249"/>
          </a:xfrm>
          <a:prstGeom prst="rect">
            <a:avLst/>
          </a:prstGeom>
        </p:spPr>
        <p:txBody>
          <a:bodyPr/>
          <a:lstStyle>
            <a:lvl1pPr>
              <a:defRPr/>
            </a:lvl1pPr>
          </a:lstStyle>
          <a:p>
            <a:pPr>
              <a:defRPr/>
            </a:pPr>
            <a:endParaRPr lang="en-US" altLang="zh-CN"/>
          </a:p>
        </p:txBody>
      </p:sp>
      <p:sp>
        <p:nvSpPr>
          <p:cNvPr id="6" name="Rectangle 6">
            <a:extLst>
              <a:ext uri="{FF2B5EF4-FFF2-40B4-BE49-F238E27FC236}">
                <a16:creationId xmlns:a16="http://schemas.microsoft.com/office/drawing/2014/main" id="{C48E7BB5-2493-4C6F-BECD-7B71283EDB86}"/>
              </a:ext>
            </a:extLst>
          </p:cNvPr>
          <p:cNvSpPr>
            <a:spLocks noGrp="1" noChangeArrowheads="1"/>
          </p:cNvSpPr>
          <p:nvPr>
            <p:ph type="sldNum" sz="quarter" idx="12"/>
          </p:nvPr>
        </p:nvSpPr>
        <p:spPr>
          <a:xfrm>
            <a:off x="8737600" y="6246285"/>
            <a:ext cx="2844800" cy="476249"/>
          </a:xfrm>
          <a:prstGeom prst="rect">
            <a:avLst/>
          </a:prstGeom>
        </p:spPr>
        <p:txBody>
          <a:bodyPr vert="horz" wrap="square" lIns="91440" tIns="45720" rIns="91440" bIns="45720" numCol="1" anchor="t" anchorCtr="0" compatLnSpc="1">
            <a:prstTxWarp prst="textNoShape">
              <a:avLst/>
            </a:prstTxWarp>
          </a:bodyPr>
          <a:lstStyle>
            <a:lvl1pPr>
              <a:defRPr/>
            </a:lvl1pPr>
          </a:lstStyle>
          <a:p>
            <a:fld id="{BF15E42D-3540-4332-9BEB-97483A3E9AE5}" type="slidenum">
              <a:rPr lang="en-US" altLang="zh-CN"/>
              <a:pPr/>
              <a:t>‹#›</a:t>
            </a:fld>
            <a:endParaRPr lang="en-US" altLang="zh-CN"/>
          </a:p>
        </p:txBody>
      </p:sp>
    </p:spTree>
    <p:extLst>
      <p:ext uri="{BB962C8B-B14F-4D97-AF65-F5344CB8AC3E}">
        <p14:creationId xmlns:p14="http://schemas.microsoft.com/office/powerpoint/2010/main" val="556442394"/>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682"/>
            <a:ext cx="10363200" cy="1470025"/>
          </a:xfrm>
        </p:spPr>
        <p:txBody>
          <a:bodyPr/>
          <a:lstStyle/>
          <a:p>
            <a:r>
              <a:rPr lang="zh-CN" altLang="en-US" noProof="1"/>
              <a:t>单击此处编辑母版标题样式</a:t>
            </a:r>
          </a:p>
        </p:txBody>
      </p:sp>
      <p:sp>
        <p:nvSpPr>
          <p:cNvPr id="3" name="副标题 2"/>
          <p:cNvSpPr>
            <a:spLocks noGrp="1"/>
          </p:cNvSpPr>
          <p:nvPr>
            <p:ph type="subTitle" idx="1"/>
          </p:nvPr>
        </p:nvSpPr>
        <p:spPr>
          <a:xfrm>
            <a:off x="1828800" y="3886200"/>
            <a:ext cx="8534400" cy="1752600"/>
          </a:xfrm>
        </p:spPr>
        <p:txBody>
          <a:bodyPr/>
          <a:lstStyle>
            <a:lvl1pPr marL="0" indent="0" algn="ctr">
              <a:buNone/>
              <a:defRPr/>
            </a:lvl1pPr>
            <a:lvl2pPr marL="609585" indent="0" algn="ctr">
              <a:buNone/>
              <a:defRPr/>
            </a:lvl2pPr>
            <a:lvl3pPr marL="1219170" indent="0" algn="ctr">
              <a:buNone/>
              <a:defRPr/>
            </a:lvl3pPr>
            <a:lvl4pPr marL="1828754" indent="0" algn="ctr">
              <a:buNone/>
              <a:defRPr/>
            </a:lvl4pPr>
            <a:lvl5pPr marL="2438339" indent="0" algn="ctr">
              <a:buNone/>
              <a:defRPr/>
            </a:lvl5pPr>
            <a:lvl6pPr marL="3047924" indent="0" algn="ctr">
              <a:buNone/>
              <a:defRPr/>
            </a:lvl6pPr>
            <a:lvl7pPr marL="3657509" indent="0" algn="ctr">
              <a:buNone/>
              <a:defRPr/>
            </a:lvl7pPr>
            <a:lvl8pPr marL="4267093" indent="0" algn="ctr">
              <a:buNone/>
              <a:defRPr/>
            </a:lvl8pPr>
            <a:lvl9pPr marL="4876678" indent="0" algn="ctr">
              <a:buNone/>
              <a:defRPr/>
            </a:lvl9pPr>
          </a:lstStyle>
          <a:p>
            <a:r>
              <a:rPr lang="zh-CN" altLang="en-US" noProof="1"/>
              <a:t>单击此处编辑母版副标题样式</a:t>
            </a:r>
          </a:p>
        </p:txBody>
      </p:sp>
      <p:sp>
        <p:nvSpPr>
          <p:cNvPr id="4" name="Rectangle 4">
            <a:extLst>
              <a:ext uri="{FF2B5EF4-FFF2-40B4-BE49-F238E27FC236}">
                <a16:creationId xmlns:a16="http://schemas.microsoft.com/office/drawing/2014/main" id="{7570E30B-B5FE-490C-BEE5-19334B579991}"/>
              </a:ext>
            </a:extLst>
          </p:cNvPr>
          <p:cNvSpPr>
            <a:spLocks noGrp="1" noChangeArrowheads="1"/>
          </p:cNvSpPr>
          <p:nvPr>
            <p:ph type="dt" sz="half" idx="10"/>
          </p:nvPr>
        </p:nvSpPr>
        <p:spPr>
          <a:ln/>
        </p:spPr>
        <p:txBody>
          <a:bodyPr/>
          <a:lstStyle>
            <a:lvl1pPr>
              <a:defRPr/>
            </a:lvl1pPr>
          </a:lstStyle>
          <a:p>
            <a:pPr>
              <a:defRPr/>
            </a:pPr>
            <a:endParaRPr lang="zh-CN" altLang="zh-CN"/>
          </a:p>
        </p:txBody>
      </p:sp>
      <p:sp>
        <p:nvSpPr>
          <p:cNvPr id="5" name="Rectangle 5">
            <a:extLst>
              <a:ext uri="{FF2B5EF4-FFF2-40B4-BE49-F238E27FC236}">
                <a16:creationId xmlns:a16="http://schemas.microsoft.com/office/drawing/2014/main" id="{0A2C37C6-2164-4755-B2A9-1A0EE86EAFC7}"/>
              </a:ext>
            </a:extLst>
          </p:cNvPr>
          <p:cNvSpPr>
            <a:spLocks noGrp="1" noChangeArrowheads="1"/>
          </p:cNvSpPr>
          <p:nvPr>
            <p:ph type="ftr" sz="quarter" idx="11"/>
          </p:nvPr>
        </p:nvSpPr>
        <p:spPr>
          <a:ln/>
        </p:spPr>
        <p:txBody>
          <a:bodyPr/>
          <a:lstStyle>
            <a:lvl1pPr>
              <a:defRPr/>
            </a:lvl1pPr>
          </a:lstStyle>
          <a:p>
            <a:pPr>
              <a:defRPr/>
            </a:pPr>
            <a:endParaRPr lang="zh-CN" altLang="zh-CN"/>
          </a:p>
        </p:txBody>
      </p:sp>
      <p:sp>
        <p:nvSpPr>
          <p:cNvPr id="6" name="Rectangle 6">
            <a:extLst>
              <a:ext uri="{FF2B5EF4-FFF2-40B4-BE49-F238E27FC236}">
                <a16:creationId xmlns:a16="http://schemas.microsoft.com/office/drawing/2014/main" id="{0DF416CE-2E2C-4B61-92D7-FA179BEF34DD}"/>
              </a:ext>
            </a:extLst>
          </p:cNvPr>
          <p:cNvSpPr>
            <a:spLocks noGrp="1" noChangeArrowheads="1"/>
          </p:cNvSpPr>
          <p:nvPr>
            <p:ph type="sldNum" sz="quarter" idx="12"/>
          </p:nvPr>
        </p:nvSpPr>
        <p:spPr>
          <a:ln/>
        </p:spPr>
        <p:txBody>
          <a:bodyPr/>
          <a:lstStyle>
            <a:lvl1pPr>
              <a:defRPr/>
            </a:lvl1pPr>
          </a:lstStyle>
          <a:p>
            <a:pPr>
              <a:defRPr/>
            </a:pPr>
            <a:fld id="{A0B43142-B6B8-4C77-B1CF-7958D90F1BBA}" type="slidenum">
              <a:rPr lang="zh-CN" altLang="zh-CN"/>
              <a:pPr>
                <a:defRPr/>
              </a:pPr>
              <a:t>‹#›</a:t>
            </a:fld>
            <a:endParaRPr lang="zh-CN" altLang="zh-CN"/>
          </a:p>
        </p:txBody>
      </p:sp>
    </p:spTree>
    <p:extLst>
      <p:ext uri="{BB962C8B-B14F-4D97-AF65-F5344CB8AC3E}">
        <p14:creationId xmlns:p14="http://schemas.microsoft.com/office/powerpoint/2010/main" val="3080831102"/>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p>
        </p:txBody>
      </p:sp>
      <p:sp>
        <p:nvSpPr>
          <p:cNvPr id="3" name="内容占位符 2"/>
          <p:cNvSpPr>
            <a:spLocks noGrp="1"/>
          </p:cNvSpPr>
          <p:nvPr>
            <p:ph idx="1"/>
          </p:nvPr>
        </p:nvSpPr>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4" name="Rectangle 4">
            <a:extLst>
              <a:ext uri="{FF2B5EF4-FFF2-40B4-BE49-F238E27FC236}">
                <a16:creationId xmlns:a16="http://schemas.microsoft.com/office/drawing/2014/main" id="{AC18E18F-37F9-43B6-B32C-137639B448D0}"/>
              </a:ext>
            </a:extLst>
          </p:cNvPr>
          <p:cNvSpPr>
            <a:spLocks noGrp="1" noChangeArrowheads="1"/>
          </p:cNvSpPr>
          <p:nvPr>
            <p:ph type="dt" sz="half" idx="10"/>
          </p:nvPr>
        </p:nvSpPr>
        <p:spPr>
          <a:ln/>
        </p:spPr>
        <p:txBody>
          <a:bodyPr/>
          <a:lstStyle>
            <a:lvl1pPr>
              <a:defRPr/>
            </a:lvl1pPr>
          </a:lstStyle>
          <a:p>
            <a:pPr>
              <a:defRPr/>
            </a:pPr>
            <a:endParaRPr lang="zh-CN" altLang="zh-CN"/>
          </a:p>
        </p:txBody>
      </p:sp>
      <p:sp>
        <p:nvSpPr>
          <p:cNvPr id="5" name="Rectangle 5">
            <a:extLst>
              <a:ext uri="{FF2B5EF4-FFF2-40B4-BE49-F238E27FC236}">
                <a16:creationId xmlns:a16="http://schemas.microsoft.com/office/drawing/2014/main" id="{DFEB91FF-C448-44A1-8F4D-1094181690F3}"/>
              </a:ext>
            </a:extLst>
          </p:cNvPr>
          <p:cNvSpPr>
            <a:spLocks noGrp="1" noChangeArrowheads="1"/>
          </p:cNvSpPr>
          <p:nvPr>
            <p:ph type="ftr" sz="quarter" idx="11"/>
          </p:nvPr>
        </p:nvSpPr>
        <p:spPr>
          <a:ln/>
        </p:spPr>
        <p:txBody>
          <a:bodyPr/>
          <a:lstStyle>
            <a:lvl1pPr>
              <a:defRPr/>
            </a:lvl1pPr>
          </a:lstStyle>
          <a:p>
            <a:pPr>
              <a:defRPr/>
            </a:pPr>
            <a:endParaRPr lang="zh-CN" altLang="zh-CN"/>
          </a:p>
        </p:txBody>
      </p:sp>
      <p:sp>
        <p:nvSpPr>
          <p:cNvPr id="6" name="Rectangle 6">
            <a:extLst>
              <a:ext uri="{FF2B5EF4-FFF2-40B4-BE49-F238E27FC236}">
                <a16:creationId xmlns:a16="http://schemas.microsoft.com/office/drawing/2014/main" id="{415ABE3D-09E6-4F3C-9317-7BF6BA747664}"/>
              </a:ext>
            </a:extLst>
          </p:cNvPr>
          <p:cNvSpPr>
            <a:spLocks noGrp="1" noChangeArrowheads="1"/>
          </p:cNvSpPr>
          <p:nvPr>
            <p:ph type="sldNum" sz="quarter" idx="12"/>
          </p:nvPr>
        </p:nvSpPr>
        <p:spPr>
          <a:ln/>
        </p:spPr>
        <p:txBody>
          <a:bodyPr/>
          <a:lstStyle>
            <a:lvl1pPr>
              <a:defRPr/>
            </a:lvl1pPr>
          </a:lstStyle>
          <a:p>
            <a:pPr>
              <a:defRPr/>
            </a:pPr>
            <a:fld id="{78B32F80-9585-48E6-BE07-22D5D7E43518}" type="slidenum">
              <a:rPr lang="zh-CN" altLang="zh-CN"/>
              <a:pPr>
                <a:defRPr/>
              </a:pPr>
              <a:t>‹#›</a:t>
            </a:fld>
            <a:endParaRPr lang="zh-CN" altLang="zh-CN"/>
          </a:p>
        </p:txBody>
      </p:sp>
    </p:spTree>
    <p:extLst>
      <p:ext uri="{BB962C8B-B14F-4D97-AF65-F5344CB8AC3E}">
        <p14:creationId xmlns:p14="http://schemas.microsoft.com/office/powerpoint/2010/main" val="264501424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866152D-A9FC-496E-BCD3-206FBD14DA54}"/>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3979A4E4-9636-48E1-8D39-C93A1CD336C3}"/>
              </a:ext>
            </a:extLst>
          </p:cNvPr>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a:extLst>
              <a:ext uri="{FF2B5EF4-FFF2-40B4-BE49-F238E27FC236}">
                <a16:creationId xmlns:a16="http://schemas.microsoft.com/office/drawing/2014/main" id="{E3F5C6E6-2B95-4473-BF7F-132010EC2AF7}"/>
              </a:ext>
            </a:extLst>
          </p:cNvPr>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a:extLst>
              <a:ext uri="{FF2B5EF4-FFF2-40B4-BE49-F238E27FC236}">
                <a16:creationId xmlns:a16="http://schemas.microsoft.com/office/drawing/2014/main" id="{03A9242B-521C-4E3A-AF24-EF4ABD649AC1}"/>
              </a:ext>
            </a:extLst>
          </p:cNvPr>
          <p:cNvSpPr>
            <a:spLocks noGrp="1"/>
          </p:cNvSpPr>
          <p:nvPr>
            <p:ph type="dt" sz="half" idx="10"/>
          </p:nvPr>
        </p:nvSpPr>
        <p:spPr/>
        <p:txBody>
          <a:bodyPr/>
          <a:lstStyle/>
          <a:p>
            <a:fld id="{8ED42F3A-8421-439D-B3ED-C9D5933DF797}" type="datetimeFigureOut">
              <a:rPr lang="zh-CN" altLang="en-US" smtClean="0"/>
              <a:t>2020-05-20</a:t>
            </a:fld>
            <a:endParaRPr lang="zh-CN" altLang="en-US"/>
          </a:p>
        </p:txBody>
      </p:sp>
      <p:sp>
        <p:nvSpPr>
          <p:cNvPr id="6" name="页脚占位符 5">
            <a:extLst>
              <a:ext uri="{FF2B5EF4-FFF2-40B4-BE49-F238E27FC236}">
                <a16:creationId xmlns:a16="http://schemas.microsoft.com/office/drawing/2014/main" id="{6C34E074-52A6-4AD7-8822-61103A320E46}"/>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73404DE5-6688-4F88-B1B6-0B96D0B2E7DB}"/>
              </a:ext>
            </a:extLst>
          </p:cNvPr>
          <p:cNvSpPr>
            <a:spLocks noGrp="1"/>
          </p:cNvSpPr>
          <p:nvPr>
            <p:ph type="sldNum" sz="quarter" idx="12"/>
          </p:nvPr>
        </p:nvSpPr>
        <p:spPr/>
        <p:txBody>
          <a:bodyPr/>
          <a:lstStyle/>
          <a:p>
            <a:fld id="{2FC53C36-2E4A-48ED-8C58-35457997AAB0}" type="slidenum">
              <a:rPr lang="zh-CN" altLang="en-US" smtClean="0"/>
              <a:t>‹#›</a:t>
            </a:fld>
            <a:endParaRPr lang="zh-CN" altLang="en-US"/>
          </a:p>
        </p:txBody>
      </p:sp>
    </p:spTree>
    <p:extLst>
      <p:ext uri="{BB962C8B-B14F-4D97-AF65-F5344CB8AC3E}">
        <p14:creationId xmlns:p14="http://schemas.microsoft.com/office/powerpoint/2010/main" val="2934867157"/>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1"/>
            <a:ext cx="10363200" cy="1362075"/>
          </a:xfrm>
        </p:spPr>
        <p:txBody>
          <a:bodyPr anchor="t"/>
          <a:lstStyle>
            <a:lvl1pPr algn="l">
              <a:defRPr sz="5333" b="1" cap="all"/>
            </a:lvl1pPr>
          </a:lstStyle>
          <a:p>
            <a:r>
              <a:rPr lang="zh-CN" altLang="en-US" noProof="1"/>
              <a:t>单击此处编辑母版标题样式</a:t>
            </a:r>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2667"/>
            </a:lvl1pPr>
            <a:lvl2pPr marL="609585" indent="0">
              <a:buNone/>
              <a:defRPr sz="2400"/>
            </a:lvl2pPr>
            <a:lvl3pPr marL="1219170" indent="0">
              <a:buNone/>
              <a:defRPr sz="2133"/>
            </a:lvl3pPr>
            <a:lvl4pPr marL="1828754" indent="0">
              <a:buNone/>
              <a:defRPr sz="1867"/>
            </a:lvl4pPr>
            <a:lvl5pPr marL="2438339" indent="0">
              <a:buNone/>
              <a:defRPr sz="1867"/>
            </a:lvl5pPr>
            <a:lvl6pPr marL="3047924" indent="0">
              <a:buNone/>
              <a:defRPr sz="1867"/>
            </a:lvl6pPr>
            <a:lvl7pPr marL="3657509" indent="0">
              <a:buNone/>
              <a:defRPr sz="1867"/>
            </a:lvl7pPr>
            <a:lvl8pPr marL="4267093" indent="0">
              <a:buNone/>
              <a:defRPr sz="1867"/>
            </a:lvl8pPr>
            <a:lvl9pPr marL="4876678" indent="0">
              <a:buNone/>
              <a:defRPr sz="1867"/>
            </a:lvl9pPr>
          </a:lstStyle>
          <a:p>
            <a:pPr lvl="0"/>
            <a:r>
              <a:rPr lang="zh-CN" altLang="en-US" noProof="1"/>
              <a:t>单击此处编辑母版文本样式</a:t>
            </a:r>
          </a:p>
        </p:txBody>
      </p:sp>
      <p:sp>
        <p:nvSpPr>
          <p:cNvPr id="4" name="Rectangle 4">
            <a:extLst>
              <a:ext uri="{FF2B5EF4-FFF2-40B4-BE49-F238E27FC236}">
                <a16:creationId xmlns:a16="http://schemas.microsoft.com/office/drawing/2014/main" id="{8FC615E1-6972-4283-9982-DC759032AEEF}"/>
              </a:ext>
            </a:extLst>
          </p:cNvPr>
          <p:cNvSpPr>
            <a:spLocks noGrp="1" noChangeArrowheads="1"/>
          </p:cNvSpPr>
          <p:nvPr>
            <p:ph type="dt" sz="half" idx="10"/>
          </p:nvPr>
        </p:nvSpPr>
        <p:spPr>
          <a:ln/>
        </p:spPr>
        <p:txBody>
          <a:bodyPr/>
          <a:lstStyle>
            <a:lvl1pPr>
              <a:defRPr/>
            </a:lvl1pPr>
          </a:lstStyle>
          <a:p>
            <a:pPr>
              <a:defRPr/>
            </a:pPr>
            <a:endParaRPr lang="zh-CN" altLang="zh-CN"/>
          </a:p>
        </p:txBody>
      </p:sp>
      <p:sp>
        <p:nvSpPr>
          <p:cNvPr id="5" name="Rectangle 5">
            <a:extLst>
              <a:ext uri="{FF2B5EF4-FFF2-40B4-BE49-F238E27FC236}">
                <a16:creationId xmlns:a16="http://schemas.microsoft.com/office/drawing/2014/main" id="{1503A09E-2DC3-4D9A-BAF9-9200DA047696}"/>
              </a:ext>
            </a:extLst>
          </p:cNvPr>
          <p:cNvSpPr>
            <a:spLocks noGrp="1" noChangeArrowheads="1"/>
          </p:cNvSpPr>
          <p:nvPr>
            <p:ph type="ftr" sz="quarter" idx="11"/>
          </p:nvPr>
        </p:nvSpPr>
        <p:spPr>
          <a:ln/>
        </p:spPr>
        <p:txBody>
          <a:bodyPr/>
          <a:lstStyle>
            <a:lvl1pPr>
              <a:defRPr/>
            </a:lvl1pPr>
          </a:lstStyle>
          <a:p>
            <a:pPr>
              <a:defRPr/>
            </a:pPr>
            <a:endParaRPr lang="zh-CN" altLang="zh-CN"/>
          </a:p>
        </p:txBody>
      </p:sp>
      <p:sp>
        <p:nvSpPr>
          <p:cNvPr id="6" name="Rectangle 6">
            <a:extLst>
              <a:ext uri="{FF2B5EF4-FFF2-40B4-BE49-F238E27FC236}">
                <a16:creationId xmlns:a16="http://schemas.microsoft.com/office/drawing/2014/main" id="{1927AF12-2E24-447A-9E71-ADB39FF5FD68}"/>
              </a:ext>
            </a:extLst>
          </p:cNvPr>
          <p:cNvSpPr>
            <a:spLocks noGrp="1" noChangeArrowheads="1"/>
          </p:cNvSpPr>
          <p:nvPr>
            <p:ph type="sldNum" sz="quarter" idx="12"/>
          </p:nvPr>
        </p:nvSpPr>
        <p:spPr>
          <a:ln/>
        </p:spPr>
        <p:txBody>
          <a:bodyPr/>
          <a:lstStyle>
            <a:lvl1pPr>
              <a:defRPr/>
            </a:lvl1pPr>
          </a:lstStyle>
          <a:p>
            <a:pPr>
              <a:defRPr/>
            </a:pPr>
            <a:fld id="{7823DA1D-2692-45CB-933D-6F2E910E801C}" type="slidenum">
              <a:rPr lang="zh-CN" altLang="zh-CN"/>
              <a:pPr>
                <a:defRPr/>
              </a:pPr>
              <a:t>‹#›</a:t>
            </a:fld>
            <a:endParaRPr lang="zh-CN" altLang="zh-CN"/>
          </a:p>
        </p:txBody>
      </p:sp>
    </p:spTree>
    <p:extLst>
      <p:ext uri="{BB962C8B-B14F-4D97-AF65-F5344CB8AC3E}">
        <p14:creationId xmlns:p14="http://schemas.microsoft.com/office/powerpoint/2010/main" val="1502312078"/>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p>
        </p:txBody>
      </p:sp>
      <p:sp>
        <p:nvSpPr>
          <p:cNvPr id="3" name="内容占位符 2"/>
          <p:cNvSpPr>
            <a:spLocks noGrp="1"/>
          </p:cNvSpPr>
          <p:nvPr>
            <p:ph sz="half" idx="1"/>
          </p:nvPr>
        </p:nvSpPr>
        <p:spPr>
          <a:xfrm>
            <a:off x="609600" y="1600201"/>
            <a:ext cx="5384800" cy="4525963"/>
          </a:xfrm>
        </p:spPr>
        <p:txBody>
          <a:bodyPr/>
          <a:lstStyle>
            <a:lvl1pPr>
              <a:defRPr sz="3733"/>
            </a:lvl1pPr>
            <a:lvl2pPr>
              <a:defRPr sz="3200"/>
            </a:lvl2pPr>
            <a:lvl3pPr>
              <a:defRPr sz="2667"/>
            </a:lvl3pPr>
            <a:lvl4pPr>
              <a:defRPr sz="2400"/>
            </a:lvl4pPr>
            <a:lvl5pPr>
              <a:defRPr sz="2400"/>
            </a:lvl5pPr>
            <a:lvl6pPr>
              <a:defRPr sz="2400"/>
            </a:lvl6pPr>
            <a:lvl7pPr>
              <a:defRPr sz="2400"/>
            </a:lvl7pPr>
            <a:lvl8pPr>
              <a:defRPr sz="2400"/>
            </a:lvl8pPr>
            <a:lvl9pPr>
              <a:defRPr sz="2400"/>
            </a:lvl9p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4" name="内容占位符 3"/>
          <p:cNvSpPr>
            <a:spLocks noGrp="1"/>
          </p:cNvSpPr>
          <p:nvPr>
            <p:ph sz="half" idx="2"/>
          </p:nvPr>
        </p:nvSpPr>
        <p:spPr>
          <a:xfrm>
            <a:off x="6197600" y="1600201"/>
            <a:ext cx="5384800" cy="4525963"/>
          </a:xfrm>
        </p:spPr>
        <p:txBody>
          <a:bodyPr/>
          <a:lstStyle>
            <a:lvl1pPr>
              <a:defRPr sz="3733"/>
            </a:lvl1pPr>
            <a:lvl2pPr>
              <a:defRPr sz="3200"/>
            </a:lvl2pPr>
            <a:lvl3pPr>
              <a:defRPr sz="2667"/>
            </a:lvl3pPr>
            <a:lvl4pPr>
              <a:defRPr sz="2400"/>
            </a:lvl4pPr>
            <a:lvl5pPr>
              <a:defRPr sz="2400"/>
            </a:lvl5pPr>
            <a:lvl6pPr>
              <a:defRPr sz="2400"/>
            </a:lvl6pPr>
            <a:lvl7pPr>
              <a:defRPr sz="2400"/>
            </a:lvl7pPr>
            <a:lvl8pPr>
              <a:defRPr sz="2400"/>
            </a:lvl8pPr>
            <a:lvl9pPr>
              <a:defRPr sz="2400"/>
            </a:lvl9p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5" name="Rectangle 4">
            <a:extLst>
              <a:ext uri="{FF2B5EF4-FFF2-40B4-BE49-F238E27FC236}">
                <a16:creationId xmlns:a16="http://schemas.microsoft.com/office/drawing/2014/main" id="{3D70716F-4901-48BA-B53F-4C82DE95663D}"/>
              </a:ext>
            </a:extLst>
          </p:cNvPr>
          <p:cNvSpPr>
            <a:spLocks noGrp="1" noChangeArrowheads="1"/>
          </p:cNvSpPr>
          <p:nvPr>
            <p:ph type="dt" sz="half" idx="10"/>
          </p:nvPr>
        </p:nvSpPr>
        <p:spPr>
          <a:ln/>
        </p:spPr>
        <p:txBody>
          <a:bodyPr/>
          <a:lstStyle>
            <a:lvl1pPr>
              <a:defRPr/>
            </a:lvl1pPr>
          </a:lstStyle>
          <a:p>
            <a:pPr>
              <a:defRPr/>
            </a:pPr>
            <a:endParaRPr lang="zh-CN" altLang="zh-CN"/>
          </a:p>
        </p:txBody>
      </p:sp>
      <p:sp>
        <p:nvSpPr>
          <p:cNvPr id="6" name="Rectangle 5">
            <a:extLst>
              <a:ext uri="{FF2B5EF4-FFF2-40B4-BE49-F238E27FC236}">
                <a16:creationId xmlns:a16="http://schemas.microsoft.com/office/drawing/2014/main" id="{C6F83F11-15C1-4D71-AFB5-F833F3853535}"/>
              </a:ext>
            </a:extLst>
          </p:cNvPr>
          <p:cNvSpPr>
            <a:spLocks noGrp="1" noChangeArrowheads="1"/>
          </p:cNvSpPr>
          <p:nvPr>
            <p:ph type="ftr" sz="quarter" idx="11"/>
          </p:nvPr>
        </p:nvSpPr>
        <p:spPr>
          <a:ln/>
        </p:spPr>
        <p:txBody>
          <a:bodyPr/>
          <a:lstStyle>
            <a:lvl1pPr>
              <a:defRPr/>
            </a:lvl1pPr>
          </a:lstStyle>
          <a:p>
            <a:pPr>
              <a:defRPr/>
            </a:pPr>
            <a:endParaRPr lang="zh-CN" altLang="zh-CN"/>
          </a:p>
        </p:txBody>
      </p:sp>
      <p:sp>
        <p:nvSpPr>
          <p:cNvPr id="7" name="Rectangle 6">
            <a:extLst>
              <a:ext uri="{FF2B5EF4-FFF2-40B4-BE49-F238E27FC236}">
                <a16:creationId xmlns:a16="http://schemas.microsoft.com/office/drawing/2014/main" id="{9932267F-FA7A-4659-81A5-6E3A5758DCD7}"/>
              </a:ext>
            </a:extLst>
          </p:cNvPr>
          <p:cNvSpPr>
            <a:spLocks noGrp="1" noChangeArrowheads="1"/>
          </p:cNvSpPr>
          <p:nvPr>
            <p:ph type="sldNum" sz="quarter" idx="12"/>
          </p:nvPr>
        </p:nvSpPr>
        <p:spPr>
          <a:ln/>
        </p:spPr>
        <p:txBody>
          <a:bodyPr/>
          <a:lstStyle>
            <a:lvl1pPr>
              <a:defRPr/>
            </a:lvl1pPr>
          </a:lstStyle>
          <a:p>
            <a:pPr>
              <a:defRPr/>
            </a:pPr>
            <a:fld id="{897CD5E8-B079-46EB-8122-0A4A43D78885}" type="slidenum">
              <a:rPr lang="zh-CN" altLang="zh-CN"/>
              <a:pPr>
                <a:defRPr/>
              </a:pPr>
              <a:t>‹#›</a:t>
            </a:fld>
            <a:endParaRPr lang="zh-CN" altLang="zh-CN"/>
          </a:p>
        </p:txBody>
      </p:sp>
    </p:spTree>
    <p:extLst>
      <p:ext uri="{BB962C8B-B14F-4D97-AF65-F5344CB8AC3E}">
        <p14:creationId xmlns:p14="http://schemas.microsoft.com/office/powerpoint/2010/main" val="849963634"/>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noProof="1"/>
              <a:t>单击此处编辑母版标题样式</a:t>
            </a:r>
          </a:p>
        </p:txBody>
      </p:sp>
      <p:sp>
        <p:nvSpPr>
          <p:cNvPr id="3" name="文本占位符 2"/>
          <p:cNvSpPr>
            <a:spLocks noGrp="1"/>
          </p:cNvSpPr>
          <p:nvPr>
            <p:ph type="body" idx="1"/>
          </p:nvPr>
        </p:nvSpPr>
        <p:spPr>
          <a:xfrm>
            <a:off x="609600" y="1535113"/>
            <a:ext cx="5386917" cy="639763"/>
          </a:xfrm>
        </p:spPr>
        <p:txBody>
          <a:bodyPr anchor="b"/>
          <a:lstStyle>
            <a:lvl1pPr marL="0" indent="0">
              <a:buNone/>
              <a:defRPr sz="3200" b="1"/>
            </a:lvl1pPr>
            <a:lvl2pPr marL="609585" indent="0">
              <a:buNone/>
              <a:defRPr sz="2667" b="1"/>
            </a:lvl2pPr>
            <a:lvl3pPr marL="1219170" indent="0">
              <a:buNone/>
              <a:defRPr sz="2400" b="1"/>
            </a:lvl3pPr>
            <a:lvl4pPr marL="1828754" indent="0">
              <a:buNone/>
              <a:defRPr sz="2133" b="1"/>
            </a:lvl4pPr>
            <a:lvl5pPr marL="2438339" indent="0">
              <a:buNone/>
              <a:defRPr sz="2133" b="1"/>
            </a:lvl5pPr>
            <a:lvl6pPr marL="3047924" indent="0">
              <a:buNone/>
              <a:defRPr sz="2133" b="1"/>
            </a:lvl6pPr>
            <a:lvl7pPr marL="3657509" indent="0">
              <a:buNone/>
              <a:defRPr sz="2133" b="1"/>
            </a:lvl7pPr>
            <a:lvl8pPr marL="4267093" indent="0">
              <a:buNone/>
              <a:defRPr sz="2133" b="1"/>
            </a:lvl8pPr>
            <a:lvl9pPr marL="4876678" indent="0">
              <a:buNone/>
              <a:defRPr sz="2133" b="1"/>
            </a:lvl9pPr>
          </a:lstStyle>
          <a:p>
            <a:pPr lvl="0"/>
            <a:r>
              <a:rPr lang="zh-CN" altLang="en-US" noProof="1"/>
              <a:t>单击此处编辑母版文本样式</a:t>
            </a:r>
          </a:p>
        </p:txBody>
      </p:sp>
      <p:sp>
        <p:nvSpPr>
          <p:cNvPr id="4" name="内容占位符 3"/>
          <p:cNvSpPr>
            <a:spLocks noGrp="1"/>
          </p:cNvSpPr>
          <p:nvPr>
            <p:ph sz="half" idx="2"/>
          </p:nvPr>
        </p:nvSpPr>
        <p:spPr>
          <a:xfrm>
            <a:off x="609600" y="2174875"/>
            <a:ext cx="5386917" cy="3951288"/>
          </a:xfrm>
        </p:spPr>
        <p:txBody>
          <a:bodyPr/>
          <a:lstStyle>
            <a:lvl1pPr>
              <a:defRPr sz="3200"/>
            </a:lvl1pPr>
            <a:lvl2pPr>
              <a:defRPr sz="2667"/>
            </a:lvl2pPr>
            <a:lvl3pPr>
              <a:defRPr sz="2400"/>
            </a:lvl3pPr>
            <a:lvl4pPr>
              <a:defRPr sz="2133"/>
            </a:lvl4pPr>
            <a:lvl5pPr>
              <a:defRPr sz="2133"/>
            </a:lvl5pPr>
            <a:lvl6pPr>
              <a:defRPr sz="2133"/>
            </a:lvl6pPr>
            <a:lvl7pPr>
              <a:defRPr sz="2133"/>
            </a:lvl7pPr>
            <a:lvl8pPr>
              <a:defRPr sz="2133"/>
            </a:lvl8pPr>
            <a:lvl9pPr>
              <a:defRPr sz="2133"/>
            </a:lvl9p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5" name="文本占位符 4"/>
          <p:cNvSpPr>
            <a:spLocks noGrp="1"/>
          </p:cNvSpPr>
          <p:nvPr>
            <p:ph type="body" sz="quarter" idx="3"/>
          </p:nvPr>
        </p:nvSpPr>
        <p:spPr>
          <a:xfrm>
            <a:off x="6193378" y="1535113"/>
            <a:ext cx="5389033" cy="639763"/>
          </a:xfrm>
        </p:spPr>
        <p:txBody>
          <a:bodyPr anchor="b"/>
          <a:lstStyle>
            <a:lvl1pPr marL="0" indent="0">
              <a:buNone/>
              <a:defRPr sz="3200" b="1"/>
            </a:lvl1pPr>
            <a:lvl2pPr marL="609585" indent="0">
              <a:buNone/>
              <a:defRPr sz="2667" b="1"/>
            </a:lvl2pPr>
            <a:lvl3pPr marL="1219170" indent="0">
              <a:buNone/>
              <a:defRPr sz="2400" b="1"/>
            </a:lvl3pPr>
            <a:lvl4pPr marL="1828754" indent="0">
              <a:buNone/>
              <a:defRPr sz="2133" b="1"/>
            </a:lvl4pPr>
            <a:lvl5pPr marL="2438339" indent="0">
              <a:buNone/>
              <a:defRPr sz="2133" b="1"/>
            </a:lvl5pPr>
            <a:lvl6pPr marL="3047924" indent="0">
              <a:buNone/>
              <a:defRPr sz="2133" b="1"/>
            </a:lvl6pPr>
            <a:lvl7pPr marL="3657509" indent="0">
              <a:buNone/>
              <a:defRPr sz="2133" b="1"/>
            </a:lvl7pPr>
            <a:lvl8pPr marL="4267093" indent="0">
              <a:buNone/>
              <a:defRPr sz="2133" b="1"/>
            </a:lvl8pPr>
            <a:lvl9pPr marL="4876678" indent="0">
              <a:buNone/>
              <a:defRPr sz="2133" b="1"/>
            </a:lvl9pPr>
          </a:lstStyle>
          <a:p>
            <a:pPr lvl="0"/>
            <a:r>
              <a:rPr lang="zh-CN" altLang="en-US" noProof="1"/>
              <a:t>单击此处编辑母版文本样式</a:t>
            </a:r>
          </a:p>
        </p:txBody>
      </p:sp>
      <p:sp>
        <p:nvSpPr>
          <p:cNvPr id="6" name="内容占位符 5"/>
          <p:cNvSpPr>
            <a:spLocks noGrp="1"/>
          </p:cNvSpPr>
          <p:nvPr>
            <p:ph sz="quarter" idx="4"/>
          </p:nvPr>
        </p:nvSpPr>
        <p:spPr>
          <a:xfrm>
            <a:off x="6193378" y="2174875"/>
            <a:ext cx="5389033" cy="3951288"/>
          </a:xfrm>
        </p:spPr>
        <p:txBody>
          <a:bodyPr/>
          <a:lstStyle>
            <a:lvl1pPr>
              <a:defRPr sz="3200"/>
            </a:lvl1pPr>
            <a:lvl2pPr>
              <a:defRPr sz="2667"/>
            </a:lvl2pPr>
            <a:lvl3pPr>
              <a:defRPr sz="2400"/>
            </a:lvl3pPr>
            <a:lvl4pPr>
              <a:defRPr sz="2133"/>
            </a:lvl4pPr>
            <a:lvl5pPr>
              <a:defRPr sz="2133"/>
            </a:lvl5pPr>
            <a:lvl6pPr>
              <a:defRPr sz="2133"/>
            </a:lvl6pPr>
            <a:lvl7pPr>
              <a:defRPr sz="2133"/>
            </a:lvl7pPr>
            <a:lvl8pPr>
              <a:defRPr sz="2133"/>
            </a:lvl8pPr>
            <a:lvl9pPr>
              <a:defRPr sz="2133"/>
            </a:lvl9p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7" name="Rectangle 4">
            <a:extLst>
              <a:ext uri="{FF2B5EF4-FFF2-40B4-BE49-F238E27FC236}">
                <a16:creationId xmlns:a16="http://schemas.microsoft.com/office/drawing/2014/main" id="{779B6529-C8E2-4510-B01D-9DEEAA13D7D4}"/>
              </a:ext>
            </a:extLst>
          </p:cNvPr>
          <p:cNvSpPr>
            <a:spLocks noGrp="1" noChangeArrowheads="1"/>
          </p:cNvSpPr>
          <p:nvPr>
            <p:ph type="dt" sz="half" idx="10"/>
          </p:nvPr>
        </p:nvSpPr>
        <p:spPr>
          <a:ln/>
        </p:spPr>
        <p:txBody>
          <a:bodyPr/>
          <a:lstStyle>
            <a:lvl1pPr>
              <a:defRPr/>
            </a:lvl1pPr>
          </a:lstStyle>
          <a:p>
            <a:pPr>
              <a:defRPr/>
            </a:pPr>
            <a:endParaRPr lang="zh-CN" altLang="zh-CN"/>
          </a:p>
        </p:txBody>
      </p:sp>
      <p:sp>
        <p:nvSpPr>
          <p:cNvPr id="8" name="Rectangle 5">
            <a:extLst>
              <a:ext uri="{FF2B5EF4-FFF2-40B4-BE49-F238E27FC236}">
                <a16:creationId xmlns:a16="http://schemas.microsoft.com/office/drawing/2014/main" id="{8491E192-87DD-4286-9B86-1350DD64E98C}"/>
              </a:ext>
            </a:extLst>
          </p:cNvPr>
          <p:cNvSpPr>
            <a:spLocks noGrp="1" noChangeArrowheads="1"/>
          </p:cNvSpPr>
          <p:nvPr>
            <p:ph type="ftr" sz="quarter" idx="11"/>
          </p:nvPr>
        </p:nvSpPr>
        <p:spPr>
          <a:ln/>
        </p:spPr>
        <p:txBody>
          <a:bodyPr/>
          <a:lstStyle>
            <a:lvl1pPr>
              <a:defRPr/>
            </a:lvl1pPr>
          </a:lstStyle>
          <a:p>
            <a:pPr>
              <a:defRPr/>
            </a:pPr>
            <a:endParaRPr lang="zh-CN" altLang="zh-CN"/>
          </a:p>
        </p:txBody>
      </p:sp>
      <p:sp>
        <p:nvSpPr>
          <p:cNvPr id="9" name="Rectangle 6">
            <a:extLst>
              <a:ext uri="{FF2B5EF4-FFF2-40B4-BE49-F238E27FC236}">
                <a16:creationId xmlns:a16="http://schemas.microsoft.com/office/drawing/2014/main" id="{765A6661-5213-4F0F-B818-15748AC47136}"/>
              </a:ext>
            </a:extLst>
          </p:cNvPr>
          <p:cNvSpPr>
            <a:spLocks noGrp="1" noChangeArrowheads="1"/>
          </p:cNvSpPr>
          <p:nvPr>
            <p:ph type="sldNum" sz="quarter" idx="12"/>
          </p:nvPr>
        </p:nvSpPr>
        <p:spPr>
          <a:ln/>
        </p:spPr>
        <p:txBody>
          <a:bodyPr/>
          <a:lstStyle>
            <a:lvl1pPr>
              <a:defRPr/>
            </a:lvl1pPr>
          </a:lstStyle>
          <a:p>
            <a:pPr>
              <a:defRPr/>
            </a:pPr>
            <a:fld id="{09F25B56-B839-493B-8F5B-A5FCF632B8B2}" type="slidenum">
              <a:rPr lang="zh-CN" altLang="zh-CN"/>
              <a:pPr>
                <a:defRPr/>
              </a:pPr>
              <a:t>‹#›</a:t>
            </a:fld>
            <a:endParaRPr lang="zh-CN" altLang="zh-CN"/>
          </a:p>
        </p:txBody>
      </p:sp>
    </p:spTree>
    <p:extLst>
      <p:ext uri="{BB962C8B-B14F-4D97-AF65-F5344CB8AC3E}">
        <p14:creationId xmlns:p14="http://schemas.microsoft.com/office/powerpoint/2010/main" val="3204649467"/>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p>
        </p:txBody>
      </p:sp>
      <p:sp>
        <p:nvSpPr>
          <p:cNvPr id="3" name="Rectangle 4">
            <a:extLst>
              <a:ext uri="{FF2B5EF4-FFF2-40B4-BE49-F238E27FC236}">
                <a16:creationId xmlns:a16="http://schemas.microsoft.com/office/drawing/2014/main" id="{5376A32B-6522-4C1A-A18B-A8BAB8C7AE9A}"/>
              </a:ext>
            </a:extLst>
          </p:cNvPr>
          <p:cNvSpPr>
            <a:spLocks noGrp="1" noChangeArrowheads="1"/>
          </p:cNvSpPr>
          <p:nvPr>
            <p:ph type="dt" sz="half" idx="10"/>
          </p:nvPr>
        </p:nvSpPr>
        <p:spPr>
          <a:ln/>
        </p:spPr>
        <p:txBody>
          <a:bodyPr/>
          <a:lstStyle>
            <a:lvl1pPr>
              <a:defRPr/>
            </a:lvl1pPr>
          </a:lstStyle>
          <a:p>
            <a:pPr>
              <a:defRPr/>
            </a:pPr>
            <a:endParaRPr lang="zh-CN" altLang="zh-CN"/>
          </a:p>
        </p:txBody>
      </p:sp>
      <p:sp>
        <p:nvSpPr>
          <p:cNvPr id="4" name="Rectangle 5">
            <a:extLst>
              <a:ext uri="{FF2B5EF4-FFF2-40B4-BE49-F238E27FC236}">
                <a16:creationId xmlns:a16="http://schemas.microsoft.com/office/drawing/2014/main" id="{F499738F-70B4-471A-98DE-77CF0BBBA758}"/>
              </a:ext>
            </a:extLst>
          </p:cNvPr>
          <p:cNvSpPr>
            <a:spLocks noGrp="1" noChangeArrowheads="1"/>
          </p:cNvSpPr>
          <p:nvPr>
            <p:ph type="ftr" sz="quarter" idx="11"/>
          </p:nvPr>
        </p:nvSpPr>
        <p:spPr>
          <a:ln/>
        </p:spPr>
        <p:txBody>
          <a:bodyPr/>
          <a:lstStyle>
            <a:lvl1pPr>
              <a:defRPr/>
            </a:lvl1pPr>
          </a:lstStyle>
          <a:p>
            <a:pPr>
              <a:defRPr/>
            </a:pPr>
            <a:endParaRPr lang="zh-CN" altLang="zh-CN"/>
          </a:p>
        </p:txBody>
      </p:sp>
      <p:sp>
        <p:nvSpPr>
          <p:cNvPr id="5" name="Rectangle 6">
            <a:extLst>
              <a:ext uri="{FF2B5EF4-FFF2-40B4-BE49-F238E27FC236}">
                <a16:creationId xmlns:a16="http://schemas.microsoft.com/office/drawing/2014/main" id="{981BA13D-D67C-40C0-8932-7D6B783C36C2}"/>
              </a:ext>
            </a:extLst>
          </p:cNvPr>
          <p:cNvSpPr>
            <a:spLocks noGrp="1" noChangeArrowheads="1"/>
          </p:cNvSpPr>
          <p:nvPr>
            <p:ph type="sldNum" sz="quarter" idx="12"/>
          </p:nvPr>
        </p:nvSpPr>
        <p:spPr>
          <a:ln/>
        </p:spPr>
        <p:txBody>
          <a:bodyPr/>
          <a:lstStyle>
            <a:lvl1pPr>
              <a:defRPr/>
            </a:lvl1pPr>
          </a:lstStyle>
          <a:p>
            <a:pPr>
              <a:defRPr/>
            </a:pPr>
            <a:fld id="{2CF36B02-7917-4E85-81DA-C3BF8E05A451}" type="slidenum">
              <a:rPr lang="zh-CN" altLang="zh-CN"/>
              <a:pPr>
                <a:defRPr/>
              </a:pPr>
              <a:t>‹#›</a:t>
            </a:fld>
            <a:endParaRPr lang="zh-CN" altLang="zh-CN"/>
          </a:p>
        </p:txBody>
      </p:sp>
    </p:spTree>
    <p:extLst>
      <p:ext uri="{BB962C8B-B14F-4D97-AF65-F5344CB8AC3E}">
        <p14:creationId xmlns:p14="http://schemas.microsoft.com/office/powerpoint/2010/main" val="3337015787"/>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4">
            <a:extLst>
              <a:ext uri="{FF2B5EF4-FFF2-40B4-BE49-F238E27FC236}">
                <a16:creationId xmlns:a16="http://schemas.microsoft.com/office/drawing/2014/main" id="{D26649A9-E143-409A-AB9C-9951CB1B23CC}"/>
              </a:ext>
            </a:extLst>
          </p:cNvPr>
          <p:cNvSpPr>
            <a:spLocks noGrp="1" noChangeArrowheads="1"/>
          </p:cNvSpPr>
          <p:nvPr>
            <p:ph type="dt" sz="half" idx="10"/>
          </p:nvPr>
        </p:nvSpPr>
        <p:spPr>
          <a:ln/>
        </p:spPr>
        <p:txBody>
          <a:bodyPr/>
          <a:lstStyle>
            <a:lvl1pPr>
              <a:defRPr/>
            </a:lvl1pPr>
          </a:lstStyle>
          <a:p>
            <a:pPr>
              <a:defRPr/>
            </a:pPr>
            <a:endParaRPr lang="zh-CN" altLang="zh-CN"/>
          </a:p>
        </p:txBody>
      </p:sp>
      <p:sp>
        <p:nvSpPr>
          <p:cNvPr id="3" name="Rectangle 5">
            <a:extLst>
              <a:ext uri="{FF2B5EF4-FFF2-40B4-BE49-F238E27FC236}">
                <a16:creationId xmlns:a16="http://schemas.microsoft.com/office/drawing/2014/main" id="{629E5B61-A2FC-41E4-BCBC-52EEE86AFDF6}"/>
              </a:ext>
            </a:extLst>
          </p:cNvPr>
          <p:cNvSpPr>
            <a:spLocks noGrp="1" noChangeArrowheads="1"/>
          </p:cNvSpPr>
          <p:nvPr>
            <p:ph type="ftr" sz="quarter" idx="11"/>
          </p:nvPr>
        </p:nvSpPr>
        <p:spPr>
          <a:ln/>
        </p:spPr>
        <p:txBody>
          <a:bodyPr/>
          <a:lstStyle>
            <a:lvl1pPr>
              <a:defRPr/>
            </a:lvl1pPr>
          </a:lstStyle>
          <a:p>
            <a:pPr>
              <a:defRPr/>
            </a:pPr>
            <a:endParaRPr lang="zh-CN" altLang="zh-CN"/>
          </a:p>
        </p:txBody>
      </p:sp>
      <p:sp>
        <p:nvSpPr>
          <p:cNvPr id="4" name="Rectangle 6">
            <a:extLst>
              <a:ext uri="{FF2B5EF4-FFF2-40B4-BE49-F238E27FC236}">
                <a16:creationId xmlns:a16="http://schemas.microsoft.com/office/drawing/2014/main" id="{22B8B6C3-3627-4B19-A045-1E95EE68DDC8}"/>
              </a:ext>
            </a:extLst>
          </p:cNvPr>
          <p:cNvSpPr>
            <a:spLocks noGrp="1" noChangeArrowheads="1"/>
          </p:cNvSpPr>
          <p:nvPr>
            <p:ph type="sldNum" sz="quarter" idx="12"/>
          </p:nvPr>
        </p:nvSpPr>
        <p:spPr>
          <a:ln/>
        </p:spPr>
        <p:txBody>
          <a:bodyPr/>
          <a:lstStyle>
            <a:lvl1pPr>
              <a:defRPr/>
            </a:lvl1pPr>
          </a:lstStyle>
          <a:p>
            <a:pPr>
              <a:defRPr/>
            </a:pPr>
            <a:fld id="{D4DE3296-C8A3-4919-8CD9-BDE284261A9B}" type="slidenum">
              <a:rPr lang="zh-CN" altLang="zh-CN"/>
              <a:pPr>
                <a:defRPr/>
              </a:pPr>
              <a:t>‹#›</a:t>
            </a:fld>
            <a:endParaRPr lang="zh-CN" altLang="zh-CN"/>
          </a:p>
        </p:txBody>
      </p:sp>
    </p:spTree>
    <p:extLst>
      <p:ext uri="{BB962C8B-B14F-4D97-AF65-F5344CB8AC3E}">
        <p14:creationId xmlns:p14="http://schemas.microsoft.com/office/powerpoint/2010/main" val="2716191291"/>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26" y="273049"/>
            <a:ext cx="4011084" cy="1162051"/>
          </a:xfrm>
        </p:spPr>
        <p:txBody>
          <a:bodyPr anchor="b"/>
          <a:lstStyle>
            <a:lvl1pPr algn="l">
              <a:defRPr sz="2667" b="1"/>
            </a:lvl1pPr>
          </a:lstStyle>
          <a:p>
            <a:r>
              <a:rPr lang="zh-CN" altLang="en-US" noProof="1"/>
              <a:t>单击此处编辑母版标题样式</a:t>
            </a:r>
          </a:p>
        </p:txBody>
      </p:sp>
      <p:sp>
        <p:nvSpPr>
          <p:cNvPr id="3" name="内容占位符 2"/>
          <p:cNvSpPr>
            <a:spLocks noGrp="1"/>
          </p:cNvSpPr>
          <p:nvPr>
            <p:ph idx="1"/>
          </p:nvPr>
        </p:nvSpPr>
        <p:spPr>
          <a:xfrm>
            <a:off x="4766733" y="273308"/>
            <a:ext cx="6815667" cy="5853113"/>
          </a:xfrm>
        </p:spPr>
        <p:txBody>
          <a:bodyPr/>
          <a:lstStyle>
            <a:lvl1pPr>
              <a:defRPr sz="4267"/>
            </a:lvl1pPr>
            <a:lvl2pPr>
              <a:defRPr sz="3733"/>
            </a:lvl2pPr>
            <a:lvl3pPr>
              <a:defRPr sz="3200"/>
            </a:lvl3pPr>
            <a:lvl4pPr>
              <a:defRPr sz="2667"/>
            </a:lvl4pPr>
            <a:lvl5pPr>
              <a:defRPr sz="2667"/>
            </a:lvl5pPr>
            <a:lvl6pPr>
              <a:defRPr sz="2667"/>
            </a:lvl6pPr>
            <a:lvl7pPr>
              <a:defRPr sz="2667"/>
            </a:lvl7pPr>
            <a:lvl8pPr>
              <a:defRPr sz="2667"/>
            </a:lvl8pPr>
            <a:lvl9pPr>
              <a:defRPr sz="2667"/>
            </a:lvl9p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4" name="文本占位符 3"/>
          <p:cNvSpPr>
            <a:spLocks noGrp="1"/>
          </p:cNvSpPr>
          <p:nvPr>
            <p:ph type="body" sz="half" idx="2"/>
          </p:nvPr>
        </p:nvSpPr>
        <p:spPr>
          <a:xfrm>
            <a:off x="609626" y="1435104"/>
            <a:ext cx="4011084" cy="4691063"/>
          </a:xfrm>
        </p:spPr>
        <p:txBody>
          <a:bodyPr/>
          <a:lstStyle>
            <a:lvl1pPr marL="0" indent="0">
              <a:buNone/>
              <a:defRPr sz="1867"/>
            </a:lvl1pPr>
            <a:lvl2pPr marL="609585" indent="0">
              <a:buNone/>
              <a:defRPr sz="1600"/>
            </a:lvl2pPr>
            <a:lvl3pPr marL="1219170" indent="0">
              <a:buNone/>
              <a:defRPr sz="1333"/>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zh-CN" altLang="en-US" noProof="1"/>
              <a:t>单击此处编辑母版文本样式</a:t>
            </a:r>
          </a:p>
        </p:txBody>
      </p:sp>
      <p:sp>
        <p:nvSpPr>
          <p:cNvPr id="5" name="Rectangle 4">
            <a:extLst>
              <a:ext uri="{FF2B5EF4-FFF2-40B4-BE49-F238E27FC236}">
                <a16:creationId xmlns:a16="http://schemas.microsoft.com/office/drawing/2014/main" id="{C5599B42-8209-4AE4-8350-DE580703D2CE}"/>
              </a:ext>
            </a:extLst>
          </p:cNvPr>
          <p:cNvSpPr>
            <a:spLocks noGrp="1" noChangeArrowheads="1"/>
          </p:cNvSpPr>
          <p:nvPr>
            <p:ph type="dt" sz="half" idx="10"/>
          </p:nvPr>
        </p:nvSpPr>
        <p:spPr>
          <a:ln/>
        </p:spPr>
        <p:txBody>
          <a:bodyPr/>
          <a:lstStyle>
            <a:lvl1pPr>
              <a:defRPr/>
            </a:lvl1pPr>
          </a:lstStyle>
          <a:p>
            <a:pPr>
              <a:defRPr/>
            </a:pPr>
            <a:endParaRPr lang="zh-CN" altLang="zh-CN"/>
          </a:p>
        </p:txBody>
      </p:sp>
      <p:sp>
        <p:nvSpPr>
          <p:cNvPr id="6" name="Rectangle 5">
            <a:extLst>
              <a:ext uri="{FF2B5EF4-FFF2-40B4-BE49-F238E27FC236}">
                <a16:creationId xmlns:a16="http://schemas.microsoft.com/office/drawing/2014/main" id="{B561F71A-BC69-4BC3-9A82-F522B0FB664E}"/>
              </a:ext>
            </a:extLst>
          </p:cNvPr>
          <p:cNvSpPr>
            <a:spLocks noGrp="1" noChangeArrowheads="1"/>
          </p:cNvSpPr>
          <p:nvPr>
            <p:ph type="ftr" sz="quarter" idx="11"/>
          </p:nvPr>
        </p:nvSpPr>
        <p:spPr>
          <a:ln/>
        </p:spPr>
        <p:txBody>
          <a:bodyPr/>
          <a:lstStyle>
            <a:lvl1pPr>
              <a:defRPr/>
            </a:lvl1pPr>
          </a:lstStyle>
          <a:p>
            <a:pPr>
              <a:defRPr/>
            </a:pPr>
            <a:endParaRPr lang="zh-CN" altLang="zh-CN"/>
          </a:p>
        </p:txBody>
      </p:sp>
      <p:sp>
        <p:nvSpPr>
          <p:cNvPr id="7" name="Rectangle 6">
            <a:extLst>
              <a:ext uri="{FF2B5EF4-FFF2-40B4-BE49-F238E27FC236}">
                <a16:creationId xmlns:a16="http://schemas.microsoft.com/office/drawing/2014/main" id="{F9CB95CB-84D2-4331-A950-0BF428C518A4}"/>
              </a:ext>
            </a:extLst>
          </p:cNvPr>
          <p:cNvSpPr>
            <a:spLocks noGrp="1" noChangeArrowheads="1"/>
          </p:cNvSpPr>
          <p:nvPr>
            <p:ph type="sldNum" sz="quarter" idx="12"/>
          </p:nvPr>
        </p:nvSpPr>
        <p:spPr>
          <a:ln/>
        </p:spPr>
        <p:txBody>
          <a:bodyPr/>
          <a:lstStyle>
            <a:lvl1pPr>
              <a:defRPr/>
            </a:lvl1pPr>
          </a:lstStyle>
          <a:p>
            <a:pPr>
              <a:defRPr/>
            </a:pPr>
            <a:fld id="{F44BF13F-BA9A-4C00-87E1-FFFDD5BC0367}" type="slidenum">
              <a:rPr lang="zh-CN" altLang="zh-CN"/>
              <a:pPr>
                <a:defRPr/>
              </a:pPr>
              <a:t>‹#›</a:t>
            </a:fld>
            <a:endParaRPr lang="zh-CN" altLang="zh-CN"/>
          </a:p>
        </p:txBody>
      </p:sp>
    </p:spTree>
    <p:extLst>
      <p:ext uri="{BB962C8B-B14F-4D97-AF65-F5344CB8AC3E}">
        <p14:creationId xmlns:p14="http://schemas.microsoft.com/office/powerpoint/2010/main" val="2503790624"/>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1"/>
            <a:ext cx="7315200" cy="566739"/>
          </a:xfrm>
        </p:spPr>
        <p:txBody>
          <a:bodyPr anchor="b"/>
          <a:lstStyle>
            <a:lvl1pPr algn="l">
              <a:defRPr sz="2667" b="1"/>
            </a:lvl1pPr>
          </a:lstStyle>
          <a:p>
            <a:r>
              <a:rPr lang="zh-CN" altLang="en-US" noProof="1"/>
              <a:t>单击此处编辑母版标题样式</a:t>
            </a:r>
          </a:p>
        </p:txBody>
      </p:sp>
      <p:sp>
        <p:nvSpPr>
          <p:cNvPr id="3" name="图片占位符 2"/>
          <p:cNvSpPr>
            <a:spLocks noGrp="1"/>
          </p:cNvSpPr>
          <p:nvPr>
            <p:ph type="pic" idx="1"/>
          </p:nvPr>
        </p:nvSpPr>
        <p:spPr>
          <a:xfrm>
            <a:off x="2389717" y="612775"/>
            <a:ext cx="7315200" cy="4114800"/>
          </a:xfrm>
        </p:spPr>
        <p:txBody>
          <a:bodyPr/>
          <a:lstStyle>
            <a:lvl1pPr marL="0" indent="0">
              <a:buNone/>
              <a:defRPr sz="4267"/>
            </a:lvl1pPr>
            <a:lvl2pPr marL="609585" indent="0">
              <a:buNone/>
              <a:defRPr sz="3733"/>
            </a:lvl2pPr>
            <a:lvl3pPr marL="1219170" indent="0">
              <a:buNone/>
              <a:defRPr sz="3200"/>
            </a:lvl3pPr>
            <a:lvl4pPr marL="1828754" indent="0">
              <a:buNone/>
              <a:defRPr sz="2667"/>
            </a:lvl4pPr>
            <a:lvl5pPr marL="2438339" indent="0">
              <a:buNone/>
              <a:defRPr sz="2667"/>
            </a:lvl5pPr>
            <a:lvl6pPr marL="3047924" indent="0">
              <a:buNone/>
              <a:defRPr sz="2667"/>
            </a:lvl6pPr>
            <a:lvl7pPr marL="3657509" indent="0">
              <a:buNone/>
              <a:defRPr sz="2667"/>
            </a:lvl7pPr>
            <a:lvl8pPr marL="4267093" indent="0">
              <a:buNone/>
              <a:defRPr sz="2667"/>
            </a:lvl8pPr>
            <a:lvl9pPr marL="4876678" indent="0">
              <a:buNone/>
              <a:defRPr sz="2667"/>
            </a:lvl9pPr>
          </a:lstStyle>
          <a:p>
            <a:pPr lvl="0"/>
            <a:endParaRPr lang="zh-CN" altLang="en-US" noProof="0"/>
          </a:p>
        </p:txBody>
      </p:sp>
      <p:sp>
        <p:nvSpPr>
          <p:cNvPr id="4" name="文本占位符 3"/>
          <p:cNvSpPr>
            <a:spLocks noGrp="1"/>
          </p:cNvSpPr>
          <p:nvPr>
            <p:ph type="body" sz="half" idx="2"/>
          </p:nvPr>
        </p:nvSpPr>
        <p:spPr>
          <a:xfrm>
            <a:off x="2389717" y="5367594"/>
            <a:ext cx="7315200" cy="804863"/>
          </a:xfrm>
        </p:spPr>
        <p:txBody>
          <a:bodyPr/>
          <a:lstStyle>
            <a:lvl1pPr marL="0" indent="0">
              <a:buNone/>
              <a:defRPr sz="1867"/>
            </a:lvl1pPr>
            <a:lvl2pPr marL="609585" indent="0">
              <a:buNone/>
              <a:defRPr sz="1600"/>
            </a:lvl2pPr>
            <a:lvl3pPr marL="1219170" indent="0">
              <a:buNone/>
              <a:defRPr sz="1333"/>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zh-CN" altLang="en-US" noProof="1"/>
              <a:t>单击此处编辑母版文本样式</a:t>
            </a:r>
          </a:p>
        </p:txBody>
      </p:sp>
      <p:sp>
        <p:nvSpPr>
          <p:cNvPr id="5" name="Rectangle 4">
            <a:extLst>
              <a:ext uri="{FF2B5EF4-FFF2-40B4-BE49-F238E27FC236}">
                <a16:creationId xmlns:a16="http://schemas.microsoft.com/office/drawing/2014/main" id="{5F338F87-04FE-4FBD-ACBF-BD1050681128}"/>
              </a:ext>
            </a:extLst>
          </p:cNvPr>
          <p:cNvSpPr>
            <a:spLocks noGrp="1" noChangeArrowheads="1"/>
          </p:cNvSpPr>
          <p:nvPr>
            <p:ph type="dt" sz="half" idx="10"/>
          </p:nvPr>
        </p:nvSpPr>
        <p:spPr>
          <a:ln/>
        </p:spPr>
        <p:txBody>
          <a:bodyPr/>
          <a:lstStyle>
            <a:lvl1pPr>
              <a:defRPr/>
            </a:lvl1pPr>
          </a:lstStyle>
          <a:p>
            <a:pPr>
              <a:defRPr/>
            </a:pPr>
            <a:endParaRPr lang="zh-CN" altLang="zh-CN"/>
          </a:p>
        </p:txBody>
      </p:sp>
      <p:sp>
        <p:nvSpPr>
          <p:cNvPr id="6" name="Rectangle 5">
            <a:extLst>
              <a:ext uri="{FF2B5EF4-FFF2-40B4-BE49-F238E27FC236}">
                <a16:creationId xmlns:a16="http://schemas.microsoft.com/office/drawing/2014/main" id="{710FC5B7-0F2B-4581-A249-5E8A4E74B66F}"/>
              </a:ext>
            </a:extLst>
          </p:cNvPr>
          <p:cNvSpPr>
            <a:spLocks noGrp="1" noChangeArrowheads="1"/>
          </p:cNvSpPr>
          <p:nvPr>
            <p:ph type="ftr" sz="quarter" idx="11"/>
          </p:nvPr>
        </p:nvSpPr>
        <p:spPr>
          <a:ln/>
        </p:spPr>
        <p:txBody>
          <a:bodyPr/>
          <a:lstStyle>
            <a:lvl1pPr>
              <a:defRPr/>
            </a:lvl1pPr>
          </a:lstStyle>
          <a:p>
            <a:pPr>
              <a:defRPr/>
            </a:pPr>
            <a:endParaRPr lang="zh-CN" altLang="zh-CN"/>
          </a:p>
        </p:txBody>
      </p:sp>
      <p:sp>
        <p:nvSpPr>
          <p:cNvPr id="7" name="Rectangle 6">
            <a:extLst>
              <a:ext uri="{FF2B5EF4-FFF2-40B4-BE49-F238E27FC236}">
                <a16:creationId xmlns:a16="http://schemas.microsoft.com/office/drawing/2014/main" id="{E1FC66C4-0B3F-4F07-A175-1A4EB37A8FDF}"/>
              </a:ext>
            </a:extLst>
          </p:cNvPr>
          <p:cNvSpPr>
            <a:spLocks noGrp="1" noChangeArrowheads="1"/>
          </p:cNvSpPr>
          <p:nvPr>
            <p:ph type="sldNum" sz="quarter" idx="12"/>
          </p:nvPr>
        </p:nvSpPr>
        <p:spPr>
          <a:ln/>
        </p:spPr>
        <p:txBody>
          <a:bodyPr/>
          <a:lstStyle>
            <a:lvl1pPr>
              <a:defRPr/>
            </a:lvl1pPr>
          </a:lstStyle>
          <a:p>
            <a:pPr>
              <a:defRPr/>
            </a:pPr>
            <a:fld id="{9B3604B6-7102-482D-B5A3-A1B0963A781B}" type="slidenum">
              <a:rPr lang="zh-CN" altLang="zh-CN"/>
              <a:pPr>
                <a:defRPr/>
              </a:pPr>
              <a:t>‹#›</a:t>
            </a:fld>
            <a:endParaRPr lang="zh-CN" altLang="zh-CN"/>
          </a:p>
        </p:txBody>
      </p:sp>
    </p:spTree>
    <p:extLst>
      <p:ext uri="{BB962C8B-B14F-4D97-AF65-F5344CB8AC3E}">
        <p14:creationId xmlns:p14="http://schemas.microsoft.com/office/powerpoint/2010/main" val="2686182600"/>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p>
        </p:txBody>
      </p:sp>
      <p:sp>
        <p:nvSpPr>
          <p:cNvPr id="3" name="竖排文字占位符 2"/>
          <p:cNvSpPr>
            <a:spLocks noGrp="1"/>
          </p:cNvSpPr>
          <p:nvPr>
            <p:ph type="body" orient="vert" idx="1"/>
          </p:nvPr>
        </p:nvSpPr>
        <p:spPr/>
        <p:txBody>
          <a:bodyPr vert="eaVert"/>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4" name="Rectangle 4">
            <a:extLst>
              <a:ext uri="{FF2B5EF4-FFF2-40B4-BE49-F238E27FC236}">
                <a16:creationId xmlns:a16="http://schemas.microsoft.com/office/drawing/2014/main" id="{F8316F0E-9219-4D80-9433-C674FD538E04}"/>
              </a:ext>
            </a:extLst>
          </p:cNvPr>
          <p:cNvSpPr>
            <a:spLocks noGrp="1" noChangeArrowheads="1"/>
          </p:cNvSpPr>
          <p:nvPr>
            <p:ph type="dt" sz="half" idx="10"/>
          </p:nvPr>
        </p:nvSpPr>
        <p:spPr>
          <a:ln/>
        </p:spPr>
        <p:txBody>
          <a:bodyPr/>
          <a:lstStyle>
            <a:lvl1pPr>
              <a:defRPr/>
            </a:lvl1pPr>
          </a:lstStyle>
          <a:p>
            <a:pPr>
              <a:defRPr/>
            </a:pPr>
            <a:endParaRPr lang="zh-CN" altLang="zh-CN"/>
          </a:p>
        </p:txBody>
      </p:sp>
      <p:sp>
        <p:nvSpPr>
          <p:cNvPr id="5" name="Rectangle 5">
            <a:extLst>
              <a:ext uri="{FF2B5EF4-FFF2-40B4-BE49-F238E27FC236}">
                <a16:creationId xmlns:a16="http://schemas.microsoft.com/office/drawing/2014/main" id="{A4E8FF69-14D5-404B-B8AE-255C4C2472F9}"/>
              </a:ext>
            </a:extLst>
          </p:cNvPr>
          <p:cNvSpPr>
            <a:spLocks noGrp="1" noChangeArrowheads="1"/>
          </p:cNvSpPr>
          <p:nvPr>
            <p:ph type="ftr" sz="quarter" idx="11"/>
          </p:nvPr>
        </p:nvSpPr>
        <p:spPr>
          <a:ln/>
        </p:spPr>
        <p:txBody>
          <a:bodyPr/>
          <a:lstStyle>
            <a:lvl1pPr>
              <a:defRPr/>
            </a:lvl1pPr>
          </a:lstStyle>
          <a:p>
            <a:pPr>
              <a:defRPr/>
            </a:pPr>
            <a:endParaRPr lang="zh-CN" altLang="zh-CN"/>
          </a:p>
        </p:txBody>
      </p:sp>
      <p:sp>
        <p:nvSpPr>
          <p:cNvPr id="6" name="Rectangle 6">
            <a:extLst>
              <a:ext uri="{FF2B5EF4-FFF2-40B4-BE49-F238E27FC236}">
                <a16:creationId xmlns:a16="http://schemas.microsoft.com/office/drawing/2014/main" id="{96D23A28-C75F-49F6-A56C-94D9568F26DB}"/>
              </a:ext>
            </a:extLst>
          </p:cNvPr>
          <p:cNvSpPr>
            <a:spLocks noGrp="1" noChangeArrowheads="1"/>
          </p:cNvSpPr>
          <p:nvPr>
            <p:ph type="sldNum" sz="quarter" idx="12"/>
          </p:nvPr>
        </p:nvSpPr>
        <p:spPr>
          <a:ln/>
        </p:spPr>
        <p:txBody>
          <a:bodyPr/>
          <a:lstStyle>
            <a:lvl1pPr>
              <a:defRPr/>
            </a:lvl1pPr>
          </a:lstStyle>
          <a:p>
            <a:pPr>
              <a:defRPr/>
            </a:pPr>
            <a:fld id="{429C29EB-585D-43D4-8647-48F58AC9E08A}" type="slidenum">
              <a:rPr lang="zh-CN" altLang="zh-CN"/>
              <a:pPr>
                <a:defRPr/>
              </a:pPr>
              <a:t>‹#›</a:t>
            </a:fld>
            <a:endParaRPr lang="zh-CN" altLang="zh-CN"/>
          </a:p>
        </p:txBody>
      </p:sp>
    </p:spTree>
    <p:extLst>
      <p:ext uri="{BB962C8B-B14F-4D97-AF65-F5344CB8AC3E}">
        <p14:creationId xmlns:p14="http://schemas.microsoft.com/office/powerpoint/2010/main" val="794164041"/>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40"/>
            <a:ext cx="2743200" cy="5851525"/>
          </a:xfrm>
        </p:spPr>
        <p:txBody>
          <a:bodyPr vert="eaVert"/>
          <a:lstStyle/>
          <a:p>
            <a:r>
              <a:rPr lang="zh-CN" altLang="en-US" noProof="1"/>
              <a:t>单击此处编辑母版标题样式</a:t>
            </a:r>
          </a:p>
        </p:txBody>
      </p:sp>
      <p:sp>
        <p:nvSpPr>
          <p:cNvPr id="3" name="竖排文字占位符 2"/>
          <p:cNvSpPr>
            <a:spLocks noGrp="1"/>
          </p:cNvSpPr>
          <p:nvPr>
            <p:ph type="body" orient="vert" idx="1"/>
          </p:nvPr>
        </p:nvSpPr>
        <p:spPr>
          <a:xfrm>
            <a:off x="609600" y="274640"/>
            <a:ext cx="8026400" cy="5851525"/>
          </a:xfrm>
        </p:spPr>
        <p:txBody>
          <a:bodyPr vert="eaVert"/>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4" name="Rectangle 4">
            <a:extLst>
              <a:ext uri="{FF2B5EF4-FFF2-40B4-BE49-F238E27FC236}">
                <a16:creationId xmlns:a16="http://schemas.microsoft.com/office/drawing/2014/main" id="{1F241F3A-B63C-445C-814C-5A0AA3C22B00}"/>
              </a:ext>
            </a:extLst>
          </p:cNvPr>
          <p:cNvSpPr>
            <a:spLocks noGrp="1" noChangeArrowheads="1"/>
          </p:cNvSpPr>
          <p:nvPr>
            <p:ph type="dt" sz="half" idx="10"/>
          </p:nvPr>
        </p:nvSpPr>
        <p:spPr>
          <a:ln/>
        </p:spPr>
        <p:txBody>
          <a:bodyPr/>
          <a:lstStyle>
            <a:lvl1pPr>
              <a:defRPr/>
            </a:lvl1pPr>
          </a:lstStyle>
          <a:p>
            <a:pPr>
              <a:defRPr/>
            </a:pPr>
            <a:endParaRPr lang="zh-CN" altLang="zh-CN"/>
          </a:p>
        </p:txBody>
      </p:sp>
      <p:sp>
        <p:nvSpPr>
          <p:cNvPr id="5" name="Rectangle 5">
            <a:extLst>
              <a:ext uri="{FF2B5EF4-FFF2-40B4-BE49-F238E27FC236}">
                <a16:creationId xmlns:a16="http://schemas.microsoft.com/office/drawing/2014/main" id="{4CBEC272-AC08-447B-8348-C88F15FF7246}"/>
              </a:ext>
            </a:extLst>
          </p:cNvPr>
          <p:cNvSpPr>
            <a:spLocks noGrp="1" noChangeArrowheads="1"/>
          </p:cNvSpPr>
          <p:nvPr>
            <p:ph type="ftr" sz="quarter" idx="11"/>
          </p:nvPr>
        </p:nvSpPr>
        <p:spPr>
          <a:ln/>
        </p:spPr>
        <p:txBody>
          <a:bodyPr/>
          <a:lstStyle>
            <a:lvl1pPr>
              <a:defRPr/>
            </a:lvl1pPr>
          </a:lstStyle>
          <a:p>
            <a:pPr>
              <a:defRPr/>
            </a:pPr>
            <a:endParaRPr lang="zh-CN" altLang="zh-CN"/>
          </a:p>
        </p:txBody>
      </p:sp>
      <p:sp>
        <p:nvSpPr>
          <p:cNvPr id="6" name="Rectangle 6">
            <a:extLst>
              <a:ext uri="{FF2B5EF4-FFF2-40B4-BE49-F238E27FC236}">
                <a16:creationId xmlns:a16="http://schemas.microsoft.com/office/drawing/2014/main" id="{C0C77E11-142F-4156-B0ED-79540802A8AF}"/>
              </a:ext>
            </a:extLst>
          </p:cNvPr>
          <p:cNvSpPr>
            <a:spLocks noGrp="1" noChangeArrowheads="1"/>
          </p:cNvSpPr>
          <p:nvPr>
            <p:ph type="sldNum" sz="quarter" idx="12"/>
          </p:nvPr>
        </p:nvSpPr>
        <p:spPr>
          <a:ln/>
        </p:spPr>
        <p:txBody>
          <a:bodyPr/>
          <a:lstStyle>
            <a:lvl1pPr>
              <a:defRPr/>
            </a:lvl1pPr>
          </a:lstStyle>
          <a:p>
            <a:pPr>
              <a:defRPr/>
            </a:pPr>
            <a:fld id="{2F4DE484-27CB-4FC0-BF05-CC9DE496C859}" type="slidenum">
              <a:rPr lang="zh-CN" altLang="zh-CN"/>
              <a:pPr>
                <a:defRPr/>
              </a:pPr>
              <a:t>‹#›</a:t>
            </a:fld>
            <a:endParaRPr lang="zh-CN" altLang="zh-CN"/>
          </a:p>
        </p:txBody>
      </p:sp>
    </p:spTree>
    <p:extLst>
      <p:ext uri="{BB962C8B-B14F-4D97-AF65-F5344CB8AC3E}">
        <p14:creationId xmlns:p14="http://schemas.microsoft.com/office/powerpoint/2010/main" val="292643610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40E1213-6005-467A-BFD5-5D8B77795445}"/>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id="{6030C0B2-7DD0-4CF7-9997-1B72EE89C241}"/>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a:extLst>
              <a:ext uri="{FF2B5EF4-FFF2-40B4-BE49-F238E27FC236}">
                <a16:creationId xmlns:a16="http://schemas.microsoft.com/office/drawing/2014/main" id="{6471811A-D847-435D-9798-A0AD85C65EE6}"/>
              </a:ext>
            </a:extLst>
          </p:cNvPr>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a:extLst>
              <a:ext uri="{FF2B5EF4-FFF2-40B4-BE49-F238E27FC236}">
                <a16:creationId xmlns:a16="http://schemas.microsoft.com/office/drawing/2014/main" id="{5565810C-1116-4F00-AFA7-440EDB305F4F}"/>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a:extLst>
              <a:ext uri="{FF2B5EF4-FFF2-40B4-BE49-F238E27FC236}">
                <a16:creationId xmlns:a16="http://schemas.microsoft.com/office/drawing/2014/main" id="{0A6AA4DC-F72D-4D3E-8C08-BF4409018B97}"/>
              </a:ext>
            </a:extLst>
          </p:cNvPr>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a:extLst>
              <a:ext uri="{FF2B5EF4-FFF2-40B4-BE49-F238E27FC236}">
                <a16:creationId xmlns:a16="http://schemas.microsoft.com/office/drawing/2014/main" id="{B6B91F05-8671-49E4-95DB-3AF4030E3798}"/>
              </a:ext>
            </a:extLst>
          </p:cNvPr>
          <p:cNvSpPr>
            <a:spLocks noGrp="1"/>
          </p:cNvSpPr>
          <p:nvPr>
            <p:ph type="dt" sz="half" idx="10"/>
          </p:nvPr>
        </p:nvSpPr>
        <p:spPr/>
        <p:txBody>
          <a:bodyPr/>
          <a:lstStyle/>
          <a:p>
            <a:fld id="{8ED42F3A-8421-439D-B3ED-C9D5933DF797}" type="datetimeFigureOut">
              <a:rPr lang="zh-CN" altLang="en-US" smtClean="0"/>
              <a:t>2020-05-20</a:t>
            </a:fld>
            <a:endParaRPr lang="zh-CN" altLang="en-US"/>
          </a:p>
        </p:txBody>
      </p:sp>
      <p:sp>
        <p:nvSpPr>
          <p:cNvPr id="8" name="页脚占位符 7">
            <a:extLst>
              <a:ext uri="{FF2B5EF4-FFF2-40B4-BE49-F238E27FC236}">
                <a16:creationId xmlns:a16="http://schemas.microsoft.com/office/drawing/2014/main" id="{FA3641B8-AFDF-4A08-8BF2-AAE5359BA469}"/>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id="{DD5B068C-F521-44BB-BE4D-CB5D798CC45A}"/>
              </a:ext>
            </a:extLst>
          </p:cNvPr>
          <p:cNvSpPr>
            <a:spLocks noGrp="1"/>
          </p:cNvSpPr>
          <p:nvPr>
            <p:ph type="sldNum" sz="quarter" idx="12"/>
          </p:nvPr>
        </p:nvSpPr>
        <p:spPr/>
        <p:txBody>
          <a:bodyPr/>
          <a:lstStyle/>
          <a:p>
            <a:fld id="{2FC53C36-2E4A-48ED-8C58-35457997AAB0}" type="slidenum">
              <a:rPr lang="zh-CN" altLang="en-US" smtClean="0"/>
              <a:t>‹#›</a:t>
            </a:fld>
            <a:endParaRPr lang="zh-CN" altLang="en-US"/>
          </a:p>
        </p:txBody>
      </p:sp>
    </p:spTree>
    <p:extLst>
      <p:ext uri="{BB962C8B-B14F-4D97-AF65-F5344CB8AC3E}">
        <p14:creationId xmlns:p14="http://schemas.microsoft.com/office/powerpoint/2010/main" val="88731536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61A13A1-48BE-4433-B1C3-70C9EB8EE77F}"/>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id="{CEE575F5-52D0-42FE-8D3C-B33964E1FBBC}"/>
              </a:ext>
            </a:extLst>
          </p:cNvPr>
          <p:cNvSpPr>
            <a:spLocks noGrp="1"/>
          </p:cNvSpPr>
          <p:nvPr>
            <p:ph type="dt" sz="half" idx="10"/>
          </p:nvPr>
        </p:nvSpPr>
        <p:spPr/>
        <p:txBody>
          <a:bodyPr/>
          <a:lstStyle/>
          <a:p>
            <a:fld id="{8ED42F3A-8421-439D-B3ED-C9D5933DF797}" type="datetimeFigureOut">
              <a:rPr lang="zh-CN" altLang="en-US" smtClean="0"/>
              <a:t>2020-05-20</a:t>
            </a:fld>
            <a:endParaRPr lang="zh-CN" altLang="en-US"/>
          </a:p>
        </p:txBody>
      </p:sp>
      <p:sp>
        <p:nvSpPr>
          <p:cNvPr id="4" name="页脚占位符 3">
            <a:extLst>
              <a:ext uri="{FF2B5EF4-FFF2-40B4-BE49-F238E27FC236}">
                <a16:creationId xmlns:a16="http://schemas.microsoft.com/office/drawing/2014/main" id="{08C7F986-6CC1-4CE4-981D-6B8EA5BD28EB}"/>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820E3F76-BB0C-409C-8334-99B822446C5E}"/>
              </a:ext>
            </a:extLst>
          </p:cNvPr>
          <p:cNvSpPr>
            <a:spLocks noGrp="1"/>
          </p:cNvSpPr>
          <p:nvPr>
            <p:ph type="sldNum" sz="quarter" idx="12"/>
          </p:nvPr>
        </p:nvSpPr>
        <p:spPr/>
        <p:txBody>
          <a:bodyPr/>
          <a:lstStyle/>
          <a:p>
            <a:fld id="{2FC53C36-2E4A-48ED-8C58-35457997AAB0}" type="slidenum">
              <a:rPr lang="zh-CN" altLang="en-US" smtClean="0"/>
              <a:t>‹#›</a:t>
            </a:fld>
            <a:endParaRPr lang="zh-CN" altLang="en-US"/>
          </a:p>
        </p:txBody>
      </p:sp>
    </p:spTree>
    <p:extLst>
      <p:ext uri="{BB962C8B-B14F-4D97-AF65-F5344CB8AC3E}">
        <p14:creationId xmlns:p14="http://schemas.microsoft.com/office/powerpoint/2010/main" val="158756144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736E4F7E-7691-4580-B93D-EBD147EA987A}"/>
              </a:ext>
            </a:extLst>
          </p:cNvPr>
          <p:cNvSpPr>
            <a:spLocks noGrp="1"/>
          </p:cNvSpPr>
          <p:nvPr>
            <p:ph type="dt" sz="half" idx="10"/>
          </p:nvPr>
        </p:nvSpPr>
        <p:spPr/>
        <p:txBody>
          <a:bodyPr/>
          <a:lstStyle/>
          <a:p>
            <a:fld id="{8ED42F3A-8421-439D-B3ED-C9D5933DF797}" type="datetimeFigureOut">
              <a:rPr lang="zh-CN" altLang="en-US" smtClean="0"/>
              <a:t>2020-05-20</a:t>
            </a:fld>
            <a:endParaRPr lang="zh-CN" altLang="en-US"/>
          </a:p>
        </p:txBody>
      </p:sp>
      <p:sp>
        <p:nvSpPr>
          <p:cNvPr id="3" name="页脚占位符 2">
            <a:extLst>
              <a:ext uri="{FF2B5EF4-FFF2-40B4-BE49-F238E27FC236}">
                <a16:creationId xmlns:a16="http://schemas.microsoft.com/office/drawing/2014/main" id="{FE23DF83-200D-4A42-90A5-88F2B7198643}"/>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A85969BF-7050-4A0B-915D-06AF4868A08E}"/>
              </a:ext>
            </a:extLst>
          </p:cNvPr>
          <p:cNvSpPr>
            <a:spLocks noGrp="1"/>
          </p:cNvSpPr>
          <p:nvPr>
            <p:ph type="sldNum" sz="quarter" idx="12"/>
          </p:nvPr>
        </p:nvSpPr>
        <p:spPr/>
        <p:txBody>
          <a:bodyPr/>
          <a:lstStyle/>
          <a:p>
            <a:fld id="{2FC53C36-2E4A-48ED-8C58-35457997AAB0}" type="slidenum">
              <a:rPr lang="zh-CN" altLang="en-US" smtClean="0"/>
              <a:t>‹#›</a:t>
            </a:fld>
            <a:endParaRPr lang="zh-CN" altLang="en-US"/>
          </a:p>
        </p:txBody>
      </p:sp>
    </p:spTree>
    <p:extLst>
      <p:ext uri="{BB962C8B-B14F-4D97-AF65-F5344CB8AC3E}">
        <p14:creationId xmlns:p14="http://schemas.microsoft.com/office/powerpoint/2010/main" val="146241819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A72A2CA-36FC-4882-9023-941FD9163682}"/>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id="{3B442E9E-1639-4F6E-86DF-6092D26F20A5}"/>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a:extLst>
              <a:ext uri="{FF2B5EF4-FFF2-40B4-BE49-F238E27FC236}">
                <a16:creationId xmlns:a16="http://schemas.microsoft.com/office/drawing/2014/main" id="{2D42C8FA-CCFE-4E9A-938A-3B47501E669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4FA56CBF-473C-4361-8DF2-51BF7A3D9026}"/>
              </a:ext>
            </a:extLst>
          </p:cNvPr>
          <p:cNvSpPr>
            <a:spLocks noGrp="1"/>
          </p:cNvSpPr>
          <p:nvPr>
            <p:ph type="dt" sz="half" idx="10"/>
          </p:nvPr>
        </p:nvSpPr>
        <p:spPr/>
        <p:txBody>
          <a:bodyPr/>
          <a:lstStyle/>
          <a:p>
            <a:fld id="{8ED42F3A-8421-439D-B3ED-C9D5933DF797}" type="datetimeFigureOut">
              <a:rPr lang="zh-CN" altLang="en-US" smtClean="0"/>
              <a:t>2020-05-20</a:t>
            </a:fld>
            <a:endParaRPr lang="zh-CN" altLang="en-US"/>
          </a:p>
        </p:txBody>
      </p:sp>
      <p:sp>
        <p:nvSpPr>
          <p:cNvPr id="6" name="页脚占位符 5">
            <a:extLst>
              <a:ext uri="{FF2B5EF4-FFF2-40B4-BE49-F238E27FC236}">
                <a16:creationId xmlns:a16="http://schemas.microsoft.com/office/drawing/2014/main" id="{AA187C26-890B-43B3-A6E0-DFD741A59F2A}"/>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DAA4F8E3-E8E4-485C-9544-D209BCB13F19}"/>
              </a:ext>
            </a:extLst>
          </p:cNvPr>
          <p:cNvSpPr>
            <a:spLocks noGrp="1"/>
          </p:cNvSpPr>
          <p:nvPr>
            <p:ph type="sldNum" sz="quarter" idx="12"/>
          </p:nvPr>
        </p:nvSpPr>
        <p:spPr/>
        <p:txBody>
          <a:bodyPr/>
          <a:lstStyle/>
          <a:p>
            <a:fld id="{2FC53C36-2E4A-48ED-8C58-35457997AAB0}" type="slidenum">
              <a:rPr lang="zh-CN" altLang="en-US" smtClean="0"/>
              <a:t>‹#›</a:t>
            </a:fld>
            <a:endParaRPr lang="zh-CN" altLang="en-US"/>
          </a:p>
        </p:txBody>
      </p:sp>
    </p:spTree>
    <p:extLst>
      <p:ext uri="{BB962C8B-B14F-4D97-AF65-F5344CB8AC3E}">
        <p14:creationId xmlns:p14="http://schemas.microsoft.com/office/powerpoint/2010/main" val="302489814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E0F73AC-2536-4FA7-9C23-2F510A09C091}"/>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id="{A00963B2-07A6-4DD1-B781-F1720DA3A9F1}"/>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id="{9F006B15-F460-4F61-88A7-F5227A4998C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22030592-659F-4AD2-ADD2-443A764CE738}"/>
              </a:ext>
            </a:extLst>
          </p:cNvPr>
          <p:cNvSpPr>
            <a:spLocks noGrp="1"/>
          </p:cNvSpPr>
          <p:nvPr>
            <p:ph type="dt" sz="half" idx="10"/>
          </p:nvPr>
        </p:nvSpPr>
        <p:spPr/>
        <p:txBody>
          <a:bodyPr/>
          <a:lstStyle/>
          <a:p>
            <a:fld id="{8ED42F3A-8421-439D-B3ED-C9D5933DF797}" type="datetimeFigureOut">
              <a:rPr lang="zh-CN" altLang="en-US" smtClean="0"/>
              <a:t>2020-05-20</a:t>
            </a:fld>
            <a:endParaRPr lang="zh-CN" altLang="en-US"/>
          </a:p>
        </p:txBody>
      </p:sp>
      <p:sp>
        <p:nvSpPr>
          <p:cNvPr id="6" name="页脚占位符 5">
            <a:extLst>
              <a:ext uri="{FF2B5EF4-FFF2-40B4-BE49-F238E27FC236}">
                <a16:creationId xmlns:a16="http://schemas.microsoft.com/office/drawing/2014/main" id="{68EBE96E-E58E-48C3-9D60-BD8FBB69790A}"/>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43331C44-9CB3-4547-9AAA-E16F2AD3DAA7}"/>
              </a:ext>
            </a:extLst>
          </p:cNvPr>
          <p:cNvSpPr>
            <a:spLocks noGrp="1"/>
          </p:cNvSpPr>
          <p:nvPr>
            <p:ph type="sldNum" sz="quarter" idx="12"/>
          </p:nvPr>
        </p:nvSpPr>
        <p:spPr/>
        <p:txBody>
          <a:bodyPr/>
          <a:lstStyle/>
          <a:p>
            <a:fld id="{2FC53C36-2E4A-48ED-8C58-35457997AAB0}" type="slidenum">
              <a:rPr lang="zh-CN" altLang="en-US" smtClean="0"/>
              <a:t>‹#›</a:t>
            </a:fld>
            <a:endParaRPr lang="zh-CN" altLang="en-US"/>
          </a:p>
        </p:txBody>
      </p:sp>
    </p:spTree>
    <p:extLst>
      <p:ext uri="{BB962C8B-B14F-4D97-AF65-F5344CB8AC3E}">
        <p14:creationId xmlns:p14="http://schemas.microsoft.com/office/powerpoint/2010/main" val="142549263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theme" Target="../theme/theme2.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 Id="rId14" Type="http://schemas.openxmlformats.org/officeDocument/2006/relationships/image" Target="../media/image2.pn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2.xml"/><Relationship Id="rId13" Type="http://schemas.openxmlformats.org/officeDocument/2006/relationships/tags" Target="../tags/tag1.xml"/><Relationship Id="rId3" Type="http://schemas.openxmlformats.org/officeDocument/2006/relationships/slideLayout" Target="../slideLayouts/slideLayout27.xml"/><Relationship Id="rId7" Type="http://schemas.openxmlformats.org/officeDocument/2006/relationships/slideLayout" Target="../slideLayouts/slideLayout31.xml"/><Relationship Id="rId12" Type="http://schemas.openxmlformats.org/officeDocument/2006/relationships/theme" Target="../theme/theme3.xml"/><Relationship Id="rId2" Type="http://schemas.openxmlformats.org/officeDocument/2006/relationships/slideLayout" Target="../slideLayouts/slideLayout26.xml"/><Relationship Id="rId1" Type="http://schemas.openxmlformats.org/officeDocument/2006/relationships/slideLayout" Target="../slideLayouts/slideLayout25.xml"/><Relationship Id="rId6" Type="http://schemas.openxmlformats.org/officeDocument/2006/relationships/slideLayout" Target="../slideLayouts/slideLayout30.xml"/><Relationship Id="rId11" Type="http://schemas.openxmlformats.org/officeDocument/2006/relationships/slideLayout" Target="../slideLayouts/slideLayout35.xml"/><Relationship Id="rId5" Type="http://schemas.openxmlformats.org/officeDocument/2006/relationships/slideLayout" Target="../slideLayouts/slideLayout29.xml"/><Relationship Id="rId15" Type="http://schemas.openxmlformats.org/officeDocument/2006/relationships/tags" Target="../tags/tag3.xml"/><Relationship Id="rId10" Type="http://schemas.openxmlformats.org/officeDocument/2006/relationships/slideLayout" Target="../slideLayouts/slideLayout34.xml"/><Relationship Id="rId4" Type="http://schemas.openxmlformats.org/officeDocument/2006/relationships/slideLayout" Target="../slideLayouts/slideLayout28.xml"/><Relationship Id="rId9" Type="http://schemas.openxmlformats.org/officeDocument/2006/relationships/slideLayout" Target="../slideLayouts/slideLayout33.xml"/><Relationship Id="rId14" Type="http://schemas.openxmlformats.org/officeDocument/2006/relationships/tags" Target="../tags/tag2.xml"/></Relationships>
</file>

<file path=ppt/slideMasters/_rels/slideMaster4.xml.rels><?xml version="1.0" encoding="UTF-8" standalone="yes"?>
<Relationships xmlns="http://schemas.openxmlformats.org/package/2006/relationships"><Relationship Id="rId3" Type="http://schemas.openxmlformats.org/officeDocument/2006/relationships/theme" Target="../theme/theme4.xml"/><Relationship Id="rId2" Type="http://schemas.openxmlformats.org/officeDocument/2006/relationships/slideLayout" Target="../slideLayouts/slideLayout37.xml"/><Relationship Id="rId1" Type="http://schemas.openxmlformats.org/officeDocument/2006/relationships/slideLayout" Target="../slideLayouts/slideLayout36.xml"/><Relationship Id="rId4" Type="http://schemas.openxmlformats.org/officeDocument/2006/relationships/image" Target="../media/image4.jpeg"/></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45.xml"/><Relationship Id="rId3" Type="http://schemas.openxmlformats.org/officeDocument/2006/relationships/slideLayout" Target="../slideLayouts/slideLayout40.xml"/><Relationship Id="rId7" Type="http://schemas.openxmlformats.org/officeDocument/2006/relationships/slideLayout" Target="../slideLayouts/slideLayout44.xml"/><Relationship Id="rId12" Type="http://schemas.openxmlformats.org/officeDocument/2006/relationships/theme" Target="../theme/theme5.xml"/><Relationship Id="rId2" Type="http://schemas.openxmlformats.org/officeDocument/2006/relationships/slideLayout" Target="../slideLayouts/slideLayout39.xml"/><Relationship Id="rId1" Type="http://schemas.openxmlformats.org/officeDocument/2006/relationships/slideLayout" Target="../slideLayouts/slideLayout38.xml"/><Relationship Id="rId6" Type="http://schemas.openxmlformats.org/officeDocument/2006/relationships/slideLayout" Target="../slideLayouts/slideLayout43.xml"/><Relationship Id="rId11" Type="http://schemas.openxmlformats.org/officeDocument/2006/relationships/slideLayout" Target="../slideLayouts/slideLayout48.xml"/><Relationship Id="rId5" Type="http://schemas.openxmlformats.org/officeDocument/2006/relationships/slideLayout" Target="../slideLayouts/slideLayout42.xml"/><Relationship Id="rId10" Type="http://schemas.openxmlformats.org/officeDocument/2006/relationships/slideLayout" Target="../slideLayouts/slideLayout47.xml"/><Relationship Id="rId4" Type="http://schemas.openxmlformats.org/officeDocument/2006/relationships/slideLayout" Target="../slideLayouts/slideLayout41.xml"/><Relationship Id="rId9" Type="http://schemas.openxmlformats.org/officeDocument/2006/relationships/slideLayout" Target="../slideLayouts/slideLayout4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232D2048-817A-4C6B-8682-723AC1F8503F}"/>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7594F48F-FE97-4490-896C-355752DDDF2F}"/>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0E603B52-5EE9-493E-AF5A-A14F4A68A783}"/>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ED42F3A-8421-439D-B3ED-C9D5933DF797}" type="datetimeFigureOut">
              <a:rPr lang="zh-CN" altLang="en-US" smtClean="0"/>
              <a:t>2020-05-20</a:t>
            </a:fld>
            <a:endParaRPr lang="zh-CN" altLang="en-US"/>
          </a:p>
        </p:txBody>
      </p:sp>
      <p:sp>
        <p:nvSpPr>
          <p:cNvPr id="5" name="页脚占位符 4">
            <a:extLst>
              <a:ext uri="{FF2B5EF4-FFF2-40B4-BE49-F238E27FC236}">
                <a16:creationId xmlns:a16="http://schemas.microsoft.com/office/drawing/2014/main" id="{45DB60A0-29C5-47D3-8EDE-F79529FCE43B}"/>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A538D199-9285-43F3-9215-9CD8AEF97F9E}"/>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FC53C36-2E4A-48ED-8C58-35457997AAB0}" type="slidenum">
              <a:rPr lang="zh-CN" altLang="en-US" smtClean="0"/>
              <a:t>‹#›</a:t>
            </a:fld>
            <a:endParaRPr lang="zh-CN" altLang="en-US"/>
          </a:p>
        </p:txBody>
      </p:sp>
    </p:spTree>
    <p:extLst>
      <p:ext uri="{BB962C8B-B14F-4D97-AF65-F5344CB8AC3E}">
        <p14:creationId xmlns:p14="http://schemas.microsoft.com/office/powerpoint/2010/main" val="145010200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rotWithShape="0">
          <a:blip r:embed="rId14"/>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t>2020-05-20</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1833666555"/>
      </p:ext>
    </p:extLst>
  </p:cSld>
  <p:clrMap bg1="lt1" tx1="dk1" bg2="lt2" tx2="dk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 id="2147483667" r:id="rId5"/>
    <p:sldLayoutId id="2147483668" r:id="rId6"/>
    <p:sldLayoutId id="2147483669" r:id="rId7"/>
    <p:sldLayoutId id="2147483670" r:id="rId8"/>
    <p:sldLayoutId id="2147483671" r:id="rId9"/>
    <p:sldLayoutId id="2147483672" r:id="rId10"/>
    <p:sldLayoutId id="2147483673" r:id="rId11"/>
    <p:sldLayoutId id="2147483674"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grpSp>
        <p:nvGrpSpPr>
          <p:cNvPr id="1026" name="组合 6">
            <a:extLst>
              <a:ext uri="{FF2B5EF4-FFF2-40B4-BE49-F238E27FC236}">
                <a16:creationId xmlns:a16="http://schemas.microsoft.com/office/drawing/2014/main" id="{7938B43D-BEF6-4CB5-BBDA-4BF8F550CAE8}"/>
              </a:ext>
            </a:extLst>
          </p:cNvPr>
          <p:cNvGrpSpPr/>
          <p:nvPr/>
        </p:nvGrpSpPr>
        <p:grpSpPr>
          <a:xfrm>
            <a:off x="63499" y="701670"/>
            <a:ext cx="755651" cy="668338"/>
            <a:chOff x="330327" y="179541"/>
            <a:chExt cx="1150400" cy="1019591"/>
          </a:xfrm>
        </p:grpSpPr>
        <p:sp>
          <p:nvSpPr>
            <p:cNvPr id="8" name="Freeform 5">
              <a:extLst>
                <a:ext uri="{FF2B5EF4-FFF2-40B4-BE49-F238E27FC236}">
                  <a16:creationId xmlns:a16="http://schemas.microsoft.com/office/drawing/2014/main" id="{1E21BCE5-D495-42BB-AA86-B11D6EEC6370}"/>
                </a:ext>
              </a:extLst>
            </p:cNvPr>
            <p:cNvSpPr/>
            <p:nvPr/>
          </p:nvSpPr>
          <p:spPr bwMode="auto">
            <a:xfrm>
              <a:off x="330327" y="179541"/>
              <a:ext cx="1150400" cy="101959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accent4"/>
                </a:gs>
                <a:gs pos="100000">
                  <a:schemeClr val="accent4">
                    <a:lumMod val="85000"/>
                  </a:schemeClr>
                </a:gs>
              </a:gsLst>
              <a:lin ang="2700000" scaled="1"/>
              <a:tileRect/>
            </a:gradFill>
            <a:ln w="19050">
              <a:gradFill flip="none" rotWithShape="1">
                <a:gsLst>
                  <a:gs pos="100000">
                    <a:schemeClr val="accent4">
                      <a:lumMod val="75000"/>
                    </a:schemeClr>
                  </a:gs>
                  <a:gs pos="0">
                    <a:schemeClr val="accent4"/>
                  </a:gs>
                </a:gsLst>
                <a:lin ang="2700000" scaled="1"/>
                <a:tileRect/>
              </a:gradFill>
            </a:ln>
            <a:effectLst>
              <a:outerShdw blurRad="127000" dist="50800" dir="2700000" algn="tl" rotWithShape="0">
                <a:prstClr val="black">
                  <a:alpha val="40000"/>
                </a:prstClr>
              </a:outerShdw>
            </a:effectLst>
          </p:spPr>
          <p:txBody>
            <a:bodyPr lIns="121855" tIns="60927" rIns="121855" bIns="60927"/>
            <a:lstStyle/>
            <a:p>
              <a:pPr fontAlgn="auto">
                <a:buFont typeface="Arial" panose="020B0604020202020204" pitchFamily="34" charset="0"/>
                <a:buNone/>
                <a:defRPr/>
              </a:pPr>
              <a:endParaRPr lang="zh-CN" altLang="en-US" sz="1865" noProof="1">
                <a:solidFill>
                  <a:prstClr val="black"/>
                </a:solidFill>
              </a:endParaRPr>
            </a:p>
          </p:txBody>
        </p:sp>
        <p:sp>
          <p:nvSpPr>
            <p:cNvPr id="9" name="Freeform 5">
              <a:extLst>
                <a:ext uri="{FF2B5EF4-FFF2-40B4-BE49-F238E27FC236}">
                  <a16:creationId xmlns:a16="http://schemas.microsoft.com/office/drawing/2014/main" id="{BFC69ECE-5E5B-4DF1-8AB3-D55887BB729D}"/>
                </a:ext>
              </a:extLst>
            </p:cNvPr>
            <p:cNvSpPr/>
            <p:nvPr/>
          </p:nvSpPr>
          <p:spPr bwMode="auto">
            <a:xfrm>
              <a:off x="486355" y="317826"/>
              <a:ext cx="838346" cy="74302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6"/>
            </a:solidFill>
            <a:ln w="15875">
              <a:gradFill flip="none" rotWithShape="1">
                <a:gsLst>
                  <a:gs pos="0">
                    <a:schemeClr val="accent4">
                      <a:lumMod val="65000"/>
                    </a:schemeClr>
                  </a:gs>
                  <a:gs pos="100000">
                    <a:schemeClr val="accent4"/>
                  </a:gs>
                </a:gsLst>
                <a:lin ang="2700000" scaled="1"/>
                <a:tileRect/>
              </a:gradFill>
            </a:ln>
            <a:effectLst>
              <a:innerShdw blurRad="50800" dist="25400" dir="13500000">
                <a:prstClr val="black">
                  <a:alpha val="50000"/>
                </a:prstClr>
              </a:innerShdw>
            </a:effectLst>
          </p:spPr>
          <p:txBody>
            <a:bodyPr lIns="121855" tIns="60927" rIns="121855" bIns="60927"/>
            <a:lstStyle/>
            <a:p>
              <a:pPr fontAlgn="auto">
                <a:buFont typeface="Arial" panose="020B0604020202020204" pitchFamily="34" charset="0"/>
                <a:buNone/>
                <a:defRPr/>
              </a:pPr>
              <a:endParaRPr lang="zh-CN" altLang="en-US" sz="1865" noProof="1">
                <a:solidFill>
                  <a:prstClr val="black"/>
                </a:solidFill>
              </a:endParaRPr>
            </a:p>
          </p:txBody>
        </p:sp>
        <p:grpSp>
          <p:nvGrpSpPr>
            <p:cNvPr id="10" name="Group 17">
              <a:extLst>
                <a:ext uri="{FF2B5EF4-FFF2-40B4-BE49-F238E27FC236}">
                  <a16:creationId xmlns:a16="http://schemas.microsoft.com/office/drawing/2014/main" id="{8D4A836C-E13F-4E84-B8AF-E08840BD93D4}"/>
                </a:ext>
              </a:extLst>
            </p:cNvPr>
            <p:cNvGrpSpPr>
              <a:grpSpLocks noChangeAspect="1"/>
            </p:cNvGrpSpPr>
            <p:nvPr/>
          </p:nvGrpSpPr>
          <p:grpSpPr bwMode="auto">
            <a:xfrm>
              <a:off x="732726" y="510582"/>
              <a:ext cx="345602" cy="370983"/>
              <a:chOff x="231" y="1205"/>
              <a:chExt cx="640" cy="687"/>
            </a:xfrm>
            <a:solidFill>
              <a:schemeClr val="accent4"/>
            </a:solidFill>
            <a:effectLst/>
          </p:grpSpPr>
          <p:sp>
            <p:nvSpPr>
              <p:cNvPr id="11" name="Freeform 18">
                <a:extLst>
                  <a:ext uri="{FF2B5EF4-FFF2-40B4-BE49-F238E27FC236}">
                    <a16:creationId xmlns:a16="http://schemas.microsoft.com/office/drawing/2014/main" id="{FB933624-EB2C-4C88-9556-034F0756372D}"/>
                  </a:ext>
                </a:extLst>
              </p:cNvPr>
              <p:cNvSpPr/>
              <p:nvPr/>
            </p:nvSpPr>
            <p:spPr bwMode="auto">
              <a:xfrm>
                <a:off x="231" y="1205"/>
                <a:ext cx="499" cy="687"/>
              </a:xfrm>
              <a:custGeom>
                <a:avLst/>
                <a:gdLst>
                  <a:gd name="T0" fmla="*/ 442 w 499"/>
                  <a:gd name="T1" fmla="*/ 629 h 687"/>
                  <a:gd name="T2" fmla="*/ 57 w 499"/>
                  <a:gd name="T3" fmla="*/ 629 h 687"/>
                  <a:gd name="T4" fmla="*/ 57 w 499"/>
                  <a:gd name="T5" fmla="*/ 200 h 687"/>
                  <a:gd name="T6" fmla="*/ 200 w 499"/>
                  <a:gd name="T7" fmla="*/ 200 h 687"/>
                  <a:gd name="T8" fmla="*/ 200 w 499"/>
                  <a:gd name="T9" fmla="*/ 57 h 687"/>
                  <a:gd name="T10" fmla="*/ 442 w 499"/>
                  <a:gd name="T11" fmla="*/ 57 h 687"/>
                  <a:gd name="T12" fmla="*/ 442 w 499"/>
                  <a:gd name="T13" fmla="*/ 116 h 687"/>
                  <a:gd name="T14" fmla="*/ 494 w 499"/>
                  <a:gd name="T15" fmla="*/ 64 h 687"/>
                  <a:gd name="T16" fmla="*/ 499 w 499"/>
                  <a:gd name="T17" fmla="*/ 59 h 687"/>
                  <a:gd name="T18" fmla="*/ 499 w 499"/>
                  <a:gd name="T19" fmla="*/ 0 h 687"/>
                  <a:gd name="T20" fmla="*/ 143 w 499"/>
                  <a:gd name="T21" fmla="*/ 0 h 687"/>
                  <a:gd name="T22" fmla="*/ 143 w 499"/>
                  <a:gd name="T23" fmla="*/ 0 h 687"/>
                  <a:gd name="T24" fmla="*/ 0 w 499"/>
                  <a:gd name="T25" fmla="*/ 143 h 687"/>
                  <a:gd name="T26" fmla="*/ 0 w 499"/>
                  <a:gd name="T27" fmla="*/ 687 h 687"/>
                  <a:gd name="T28" fmla="*/ 499 w 499"/>
                  <a:gd name="T29" fmla="*/ 687 h 687"/>
                  <a:gd name="T30" fmla="*/ 499 w 499"/>
                  <a:gd name="T31" fmla="*/ 429 h 687"/>
                  <a:gd name="T32" fmla="*/ 442 w 499"/>
                  <a:gd name="T33" fmla="*/ 486 h 687"/>
                  <a:gd name="T34" fmla="*/ 442 w 499"/>
                  <a:gd name="T35" fmla="*/ 629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9" h="687">
                    <a:moveTo>
                      <a:pt x="442" y="629"/>
                    </a:moveTo>
                    <a:lnTo>
                      <a:pt x="57" y="629"/>
                    </a:lnTo>
                    <a:lnTo>
                      <a:pt x="57" y="200"/>
                    </a:lnTo>
                    <a:lnTo>
                      <a:pt x="200" y="200"/>
                    </a:lnTo>
                    <a:lnTo>
                      <a:pt x="200" y="57"/>
                    </a:lnTo>
                    <a:lnTo>
                      <a:pt x="442" y="57"/>
                    </a:lnTo>
                    <a:lnTo>
                      <a:pt x="442" y="116"/>
                    </a:lnTo>
                    <a:lnTo>
                      <a:pt x="494" y="64"/>
                    </a:lnTo>
                    <a:lnTo>
                      <a:pt x="499" y="59"/>
                    </a:lnTo>
                    <a:lnTo>
                      <a:pt x="499" y="0"/>
                    </a:lnTo>
                    <a:lnTo>
                      <a:pt x="143" y="0"/>
                    </a:lnTo>
                    <a:lnTo>
                      <a:pt x="143" y="0"/>
                    </a:lnTo>
                    <a:lnTo>
                      <a:pt x="0" y="143"/>
                    </a:lnTo>
                    <a:lnTo>
                      <a:pt x="0" y="687"/>
                    </a:lnTo>
                    <a:lnTo>
                      <a:pt x="499" y="687"/>
                    </a:lnTo>
                    <a:lnTo>
                      <a:pt x="499" y="429"/>
                    </a:lnTo>
                    <a:lnTo>
                      <a:pt x="442" y="486"/>
                    </a:lnTo>
                    <a:lnTo>
                      <a:pt x="442" y="62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21855" tIns="60927" rIns="121855" bIns="60927"/>
              <a:lstStyle/>
              <a:p>
                <a:pPr fontAlgn="auto">
                  <a:buFont typeface="Arial" panose="020B0604020202020204" pitchFamily="34" charset="0"/>
                  <a:buNone/>
                  <a:defRPr/>
                </a:pPr>
                <a:endParaRPr lang="zh-CN" altLang="en-US" sz="1865" noProof="1">
                  <a:solidFill>
                    <a:prstClr val="black"/>
                  </a:solidFill>
                </a:endParaRPr>
              </a:p>
            </p:txBody>
          </p:sp>
          <p:sp>
            <p:nvSpPr>
              <p:cNvPr id="12" name="Freeform 19">
                <a:extLst>
                  <a:ext uri="{FF2B5EF4-FFF2-40B4-BE49-F238E27FC236}">
                    <a16:creationId xmlns:a16="http://schemas.microsoft.com/office/drawing/2014/main" id="{D4F3DD01-CD7D-4E86-9091-0C500785C29A}"/>
                  </a:ext>
                </a:extLst>
              </p:cNvPr>
              <p:cNvSpPr>
                <a:spLocks noEditPoints="1"/>
              </p:cNvSpPr>
              <p:nvPr/>
            </p:nvSpPr>
            <p:spPr bwMode="auto">
              <a:xfrm>
                <a:off x="436" y="1310"/>
                <a:ext cx="435" cy="431"/>
              </a:xfrm>
              <a:custGeom>
                <a:avLst/>
                <a:gdLst>
                  <a:gd name="T0" fmla="*/ 50 w 435"/>
                  <a:gd name="T1" fmla="*/ 279 h 431"/>
                  <a:gd name="T2" fmla="*/ 50 w 435"/>
                  <a:gd name="T3" fmla="*/ 279 h 431"/>
                  <a:gd name="T4" fmla="*/ 50 w 435"/>
                  <a:gd name="T5" fmla="*/ 279 h 431"/>
                  <a:gd name="T6" fmla="*/ 50 w 435"/>
                  <a:gd name="T7" fmla="*/ 279 h 431"/>
                  <a:gd name="T8" fmla="*/ 0 w 435"/>
                  <a:gd name="T9" fmla="*/ 431 h 431"/>
                  <a:gd name="T10" fmla="*/ 155 w 435"/>
                  <a:gd name="T11" fmla="*/ 381 h 431"/>
                  <a:gd name="T12" fmla="*/ 155 w 435"/>
                  <a:gd name="T13" fmla="*/ 381 h 431"/>
                  <a:gd name="T14" fmla="*/ 155 w 435"/>
                  <a:gd name="T15" fmla="*/ 381 h 431"/>
                  <a:gd name="T16" fmla="*/ 155 w 435"/>
                  <a:gd name="T17" fmla="*/ 381 h 431"/>
                  <a:gd name="T18" fmla="*/ 435 w 435"/>
                  <a:gd name="T19" fmla="*/ 102 h 431"/>
                  <a:gd name="T20" fmla="*/ 330 w 435"/>
                  <a:gd name="T21" fmla="*/ 0 h 431"/>
                  <a:gd name="T22" fmla="*/ 50 w 435"/>
                  <a:gd name="T23" fmla="*/ 279 h 431"/>
                  <a:gd name="T24" fmla="*/ 50 w 435"/>
                  <a:gd name="T25" fmla="*/ 279 h 431"/>
                  <a:gd name="T26" fmla="*/ 141 w 435"/>
                  <a:gd name="T27" fmla="*/ 360 h 431"/>
                  <a:gd name="T28" fmla="*/ 38 w 435"/>
                  <a:gd name="T29" fmla="*/ 396 h 431"/>
                  <a:gd name="T30" fmla="*/ 72 w 435"/>
                  <a:gd name="T31" fmla="*/ 291 h 431"/>
                  <a:gd name="T32" fmla="*/ 141 w 435"/>
                  <a:gd name="T33" fmla="*/ 360 h 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5" h="431">
                    <a:moveTo>
                      <a:pt x="50" y="279"/>
                    </a:moveTo>
                    <a:lnTo>
                      <a:pt x="50" y="279"/>
                    </a:lnTo>
                    <a:lnTo>
                      <a:pt x="50" y="279"/>
                    </a:lnTo>
                    <a:lnTo>
                      <a:pt x="50" y="279"/>
                    </a:lnTo>
                    <a:lnTo>
                      <a:pt x="0" y="431"/>
                    </a:lnTo>
                    <a:lnTo>
                      <a:pt x="155" y="381"/>
                    </a:lnTo>
                    <a:lnTo>
                      <a:pt x="155" y="381"/>
                    </a:lnTo>
                    <a:lnTo>
                      <a:pt x="155" y="381"/>
                    </a:lnTo>
                    <a:lnTo>
                      <a:pt x="155" y="381"/>
                    </a:lnTo>
                    <a:lnTo>
                      <a:pt x="435" y="102"/>
                    </a:lnTo>
                    <a:lnTo>
                      <a:pt x="330" y="0"/>
                    </a:lnTo>
                    <a:lnTo>
                      <a:pt x="50" y="279"/>
                    </a:lnTo>
                    <a:lnTo>
                      <a:pt x="50" y="279"/>
                    </a:lnTo>
                    <a:close/>
                    <a:moveTo>
                      <a:pt x="141" y="360"/>
                    </a:moveTo>
                    <a:lnTo>
                      <a:pt x="38" y="396"/>
                    </a:lnTo>
                    <a:lnTo>
                      <a:pt x="72" y="291"/>
                    </a:lnTo>
                    <a:lnTo>
                      <a:pt x="141" y="36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21855" tIns="60927" rIns="121855" bIns="60927"/>
              <a:lstStyle/>
              <a:p>
                <a:pPr fontAlgn="auto">
                  <a:buFont typeface="Arial" panose="020B0604020202020204" pitchFamily="34" charset="0"/>
                  <a:buNone/>
                  <a:defRPr/>
                </a:pPr>
                <a:endParaRPr lang="zh-CN" altLang="en-US" sz="1865" noProof="1">
                  <a:solidFill>
                    <a:prstClr val="black"/>
                  </a:solidFill>
                </a:endParaRPr>
              </a:p>
            </p:txBody>
          </p:sp>
        </p:grpSp>
      </p:grpSp>
      <p:sp>
        <p:nvSpPr>
          <p:cNvPr id="1027" name="标题占位符 1">
            <a:extLst>
              <a:ext uri="{FF2B5EF4-FFF2-40B4-BE49-F238E27FC236}">
                <a16:creationId xmlns:a16="http://schemas.microsoft.com/office/drawing/2014/main" id="{B7D3FDE7-2FB7-4CC7-9066-712C1A7DE3C7}"/>
              </a:ext>
            </a:extLst>
          </p:cNvPr>
          <p:cNvSpPr>
            <a:spLocks noGrp="1" noChangeArrowheads="1"/>
          </p:cNvSpPr>
          <p:nvPr>
            <p:ph type="title" idx="4294967295"/>
            <p:custDataLst>
              <p:tags r:id="rId13"/>
            </p:custDataLst>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0000" tIns="46800" rIns="90000" bIns="46800" numCol="1" anchor="ctr" anchorCtr="0" compatLnSpc="1">
            <a:prstTxWarp prst="textNoShape">
              <a:avLst/>
            </a:prstTxWarp>
          </a:bodyPr>
          <a:lstStyle/>
          <a:p>
            <a:pPr lvl="0"/>
            <a:r>
              <a:rPr lang="zh-CN" altLang="en-US"/>
              <a:t>单击此处编辑母版标题样式</a:t>
            </a:r>
          </a:p>
        </p:txBody>
      </p:sp>
      <p:sp>
        <p:nvSpPr>
          <p:cNvPr id="1028" name="文本占位符 2">
            <a:extLst>
              <a:ext uri="{FF2B5EF4-FFF2-40B4-BE49-F238E27FC236}">
                <a16:creationId xmlns:a16="http://schemas.microsoft.com/office/drawing/2014/main" id="{6F3ECFBF-C179-4B10-834C-84783D3ADD84}"/>
              </a:ext>
            </a:extLst>
          </p:cNvPr>
          <p:cNvSpPr>
            <a:spLocks noGrp="1" noChangeArrowheads="1"/>
          </p:cNvSpPr>
          <p:nvPr>
            <p:ph type="body" idx="4294967295"/>
            <p:custDataLst>
              <p:tags r:id="rId14"/>
            </p:custDataLst>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0000" tIns="46800" rIns="90000" bIns="46800" numCol="1" anchor="t" anchorCtr="0" compatLnSpc="1">
            <a:prstTxWarp prst="textNoShape">
              <a:avLst/>
            </a:prstTxWarp>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1D14A6C5-6B64-47A5-9F92-775C932B866E}"/>
              </a:ext>
            </a:extLst>
          </p:cNvPr>
          <p:cNvSpPr>
            <a:spLocks noGrp="1"/>
          </p:cNvSpPr>
          <p:nvPr>
            <p:ph type="dt" sz="half" idx="2"/>
          </p:nvPr>
        </p:nvSpPr>
        <p:spPr>
          <a:xfrm>
            <a:off x="838200" y="6356350"/>
            <a:ext cx="2743200" cy="365125"/>
          </a:xfrm>
          <a:prstGeom prst="rect">
            <a:avLst/>
          </a:prstGeom>
        </p:spPr>
        <p:txBody>
          <a:bodyPr vert="horz" lIns="90000" tIns="46800" rIns="90000" bIns="46800" rtlCol="0" anchor="ctr">
            <a:normAutofit/>
          </a:bodyPr>
          <a:lstStyle>
            <a:lvl1pPr algn="l" eaLnBrk="1" fontAlgn="auto" hangingPunct="1">
              <a:lnSpc>
                <a:spcPct val="120000"/>
              </a:lnSpc>
              <a:buFont typeface="Arial" panose="020B0604020202020204" pitchFamily="34" charset="0"/>
              <a:buNone/>
              <a:defRPr sz="1200" noProof="1">
                <a:solidFill>
                  <a:schemeClr val="bg1">
                    <a:lumMod val="50000"/>
                  </a:schemeClr>
                </a:solidFill>
                <a:latin typeface="+mn-lt"/>
                <a:ea typeface="+mn-ea"/>
              </a:defRPr>
            </a:lvl1pPr>
          </a:lstStyle>
          <a:p>
            <a:pPr>
              <a:defRPr/>
            </a:pPr>
            <a:endParaRPr lang="zh-CN" altLang="en-US"/>
          </a:p>
        </p:txBody>
      </p:sp>
      <p:sp>
        <p:nvSpPr>
          <p:cNvPr id="5" name="页脚占位符 4">
            <a:extLst>
              <a:ext uri="{FF2B5EF4-FFF2-40B4-BE49-F238E27FC236}">
                <a16:creationId xmlns:a16="http://schemas.microsoft.com/office/drawing/2014/main" id="{DBCB374A-789D-4EA3-B80B-D7FE10566F0F}"/>
              </a:ext>
            </a:extLst>
          </p:cNvPr>
          <p:cNvSpPr>
            <a:spLocks noGrp="1"/>
          </p:cNvSpPr>
          <p:nvPr>
            <p:ph type="ftr" sz="quarter" idx="3"/>
          </p:nvPr>
        </p:nvSpPr>
        <p:spPr>
          <a:xfrm>
            <a:off x="4038600" y="6356350"/>
            <a:ext cx="4114800" cy="365125"/>
          </a:xfrm>
          <a:prstGeom prst="rect">
            <a:avLst/>
          </a:prstGeom>
        </p:spPr>
        <p:txBody>
          <a:bodyPr vert="horz" lIns="90000" tIns="46800" rIns="90000" bIns="46800" rtlCol="0" anchor="ctr">
            <a:normAutofit/>
          </a:bodyPr>
          <a:lstStyle>
            <a:lvl1pPr algn="ctr" eaLnBrk="1" fontAlgn="auto" hangingPunct="1">
              <a:lnSpc>
                <a:spcPct val="120000"/>
              </a:lnSpc>
              <a:buFont typeface="Arial" panose="020B0604020202020204" pitchFamily="34" charset="0"/>
              <a:buNone/>
              <a:defRPr sz="1200" noProof="1">
                <a:solidFill>
                  <a:schemeClr val="bg1">
                    <a:lumMod val="50000"/>
                  </a:schemeClr>
                </a:solidFill>
              </a:defRPr>
            </a:lvl1pPr>
          </a:lstStyle>
          <a:p>
            <a:pPr>
              <a:defRPr/>
            </a:pPr>
            <a:endParaRPr lang="zh-CN" altLang="en-US"/>
          </a:p>
        </p:txBody>
      </p:sp>
      <p:sp>
        <p:nvSpPr>
          <p:cNvPr id="6" name="灯片编号占位符 5">
            <a:extLst>
              <a:ext uri="{FF2B5EF4-FFF2-40B4-BE49-F238E27FC236}">
                <a16:creationId xmlns:a16="http://schemas.microsoft.com/office/drawing/2014/main" id="{EC6BA1AF-C80A-42A8-AA52-EC1D380F9BA9}"/>
              </a:ext>
            </a:extLst>
          </p:cNvPr>
          <p:cNvSpPr>
            <a:spLocks noGrp="1"/>
          </p:cNvSpPr>
          <p:nvPr>
            <p:ph type="sldNum" sz="quarter" idx="4"/>
          </p:nvPr>
        </p:nvSpPr>
        <p:spPr>
          <a:xfrm>
            <a:off x="8610600" y="6356350"/>
            <a:ext cx="2743200" cy="365125"/>
          </a:xfrm>
          <a:prstGeom prst="rect">
            <a:avLst/>
          </a:prstGeom>
        </p:spPr>
        <p:txBody>
          <a:bodyPr vert="horz" wrap="square" lIns="90000" tIns="46800" rIns="90000" bIns="46800" numCol="1" anchor="ctr" anchorCtr="0" compatLnSpc="1">
            <a:prstTxWarp prst="textNoShape">
              <a:avLst/>
            </a:prstTxWarp>
            <a:normAutofit/>
          </a:bodyPr>
          <a:lstStyle>
            <a:lvl1pPr algn="r">
              <a:lnSpc>
                <a:spcPct val="120000"/>
              </a:lnSpc>
              <a:defRPr sz="1200">
                <a:solidFill>
                  <a:srgbClr val="7F7F7F"/>
                </a:solidFill>
              </a:defRPr>
            </a:lvl1pPr>
          </a:lstStyle>
          <a:p>
            <a:fld id="{36A8AACA-C942-4F0E-8AFD-5065F47E92B6}" type="slidenum">
              <a:rPr lang="zh-CN" altLang="en-US"/>
              <a:pPr/>
              <a:t>‹#›</a:t>
            </a:fld>
            <a:endParaRPr lang="zh-CN" altLang="en-US"/>
          </a:p>
        </p:txBody>
      </p:sp>
      <p:sp>
        <p:nvSpPr>
          <p:cNvPr id="13" name="KSO_TEMPLATE" hidden="1">
            <a:extLst>
              <a:ext uri="{FF2B5EF4-FFF2-40B4-BE49-F238E27FC236}">
                <a16:creationId xmlns:a16="http://schemas.microsoft.com/office/drawing/2014/main" id="{91847EEE-8FE0-4012-A30B-E5FF8C5A804A}"/>
              </a:ext>
            </a:extLst>
          </p:cNvPr>
          <p:cNvSpPr/>
          <p:nvPr>
            <p:custDataLst>
              <p:tags r:id="rId15"/>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buFont typeface="Arial" panose="020B0604020202020204" pitchFamily="34" charset="0"/>
              <a:buNone/>
              <a:defRPr/>
            </a:pPr>
            <a:endParaRPr lang="zh-CN" altLang="en-US" noProof="1"/>
          </a:p>
        </p:txBody>
      </p:sp>
    </p:spTree>
    <p:extLst>
      <p:ext uri="{BB962C8B-B14F-4D97-AF65-F5344CB8AC3E}">
        <p14:creationId xmlns:p14="http://schemas.microsoft.com/office/powerpoint/2010/main" val="747944159"/>
      </p:ext>
    </p:extLst>
  </p:cSld>
  <p:clrMap bg1="lt1" tx1="dk1" bg2="lt2" tx2="dk2" accent1="accent1" accent2="accent2" accent3="accent3" accent4="accent4" accent5="accent5" accent6="accent6" hlink="hlink" folHlink="folHlink"/>
  <p:sldLayoutIdLst>
    <p:sldLayoutId id="2147483676" r:id="rId1"/>
    <p:sldLayoutId id="2147483677" r:id="rId2"/>
    <p:sldLayoutId id="2147483678" r:id="rId3"/>
    <p:sldLayoutId id="2147483679" r:id="rId4"/>
    <p:sldLayoutId id="2147483680" r:id="rId5"/>
    <p:sldLayoutId id="2147483681" r:id="rId6"/>
    <p:sldLayoutId id="2147483682" r:id="rId7"/>
    <p:sldLayoutId id="2147483683" r:id="rId8"/>
    <p:sldLayoutId id="2147483684" r:id="rId9"/>
    <p:sldLayoutId id="2147483685" r:id="rId10"/>
    <p:sldLayoutId id="2147483686" r:id="rId11"/>
  </p:sldLayoutIdLst>
  <p:txStyles>
    <p:titleStyle>
      <a:lvl1pPr algn="l" rtl="0" eaLnBrk="0" fontAlgn="base" hangingPunct="0">
        <a:lnSpc>
          <a:spcPct val="120000"/>
        </a:lnSpc>
        <a:spcBef>
          <a:spcPct val="0"/>
        </a:spcBef>
        <a:spcAft>
          <a:spcPct val="0"/>
        </a:spcAft>
        <a:defRPr sz="4400" kern="1200">
          <a:solidFill>
            <a:srgbClr val="404040"/>
          </a:solidFill>
          <a:latin typeface="+mj-lt"/>
          <a:ea typeface="+mj-ea"/>
          <a:cs typeface="+mj-cs"/>
        </a:defRPr>
      </a:lvl1pPr>
      <a:lvl2pPr algn="l" rtl="0" eaLnBrk="0" fontAlgn="base" hangingPunct="0">
        <a:lnSpc>
          <a:spcPct val="120000"/>
        </a:lnSpc>
        <a:spcBef>
          <a:spcPct val="0"/>
        </a:spcBef>
        <a:spcAft>
          <a:spcPct val="0"/>
        </a:spcAft>
        <a:defRPr sz="4400">
          <a:solidFill>
            <a:srgbClr val="404040"/>
          </a:solidFill>
          <a:latin typeface="Arial" panose="020B0604020202020204" pitchFamily="34" charset="0"/>
          <a:ea typeface="黑体" panose="02010609060101010101" pitchFamily="49" charset="-122"/>
        </a:defRPr>
      </a:lvl2pPr>
      <a:lvl3pPr algn="l" rtl="0" eaLnBrk="0" fontAlgn="base" hangingPunct="0">
        <a:lnSpc>
          <a:spcPct val="120000"/>
        </a:lnSpc>
        <a:spcBef>
          <a:spcPct val="0"/>
        </a:spcBef>
        <a:spcAft>
          <a:spcPct val="0"/>
        </a:spcAft>
        <a:defRPr sz="4400">
          <a:solidFill>
            <a:srgbClr val="404040"/>
          </a:solidFill>
          <a:latin typeface="Arial" panose="020B0604020202020204" pitchFamily="34" charset="0"/>
          <a:ea typeface="黑体" panose="02010609060101010101" pitchFamily="49" charset="-122"/>
        </a:defRPr>
      </a:lvl3pPr>
      <a:lvl4pPr algn="l" rtl="0" eaLnBrk="0" fontAlgn="base" hangingPunct="0">
        <a:lnSpc>
          <a:spcPct val="120000"/>
        </a:lnSpc>
        <a:spcBef>
          <a:spcPct val="0"/>
        </a:spcBef>
        <a:spcAft>
          <a:spcPct val="0"/>
        </a:spcAft>
        <a:defRPr sz="4400">
          <a:solidFill>
            <a:srgbClr val="404040"/>
          </a:solidFill>
          <a:latin typeface="Arial" panose="020B0604020202020204" pitchFamily="34" charset="0"/>
          <a:ea typeface="黑体" panose="02010609060101010101" pitchFamily="49" charset="-122"/>
        </a:defRPr>
      </a:lvl4pPr>
      <a:lvl5pPr algn="l" rtl="0" eaLnBrk="0" fontAlgn="base" hangingPunct="0">
        <a:lnSpc>
          <a:spcPct val="120000"/>
        </a:lnSpc>
        <a:spcBef>
          <a:spcPct val="0"/>
        </a:spcBef>
        <a:spcAft>
          <a:spcPct val="0"/>
        </a:spcAft>
        <a:defRPr sz="4400">
          <a:solidFill>
            <a:srgbClr val="404040"/>
          </a:solidFill>
          <a:latin typeface="Arial" panose="020B0604020202020204" pitchFamily="34" charset="0"/>
          <a:ea typeface="黑体" panose="02010609060101010101" pitchFamily="49" charset="-122"/>
        </a:defRPr>
      </a:lvl5pPr>
      <a:lvl6pPr marL="457200" algn="l" rtl="0" fontAlgn="base">
        <a:lnSpc>
          <a:spcPct val="120000"/>
        </a:lnSpc>
        <a:spcBef>
          <a:spcPct val="0"/>
        </a:spcBef>
        <a:spcAft>
          <a:spcPct val="0"/>
        </a:spcAft>
        <a:defRPr sz="4400">
          <a:solidFill>
            <a:srgbClr val="404040"/>
          </a:solidFill>
          <a:latin typeface="Arial" panose="020B0604020202020204" pitchFamily="34" charset="0"/>
          <a:ea typeface="黑体" panose="02010609060101010101" pitchFamily="49" charset="-122"/>
        </a:defRPr>
      </a:lvl6pPr>
      <a:lvl7pPr marL="914400" algn="l" rtl="0" fontAlgn="base">
        <a:lnSpc>
          <a:spcPct val="120000"/>
        </a:lnSpc>
        <a:spcBef>
          <a:spcPct val="0"/>
        </a:spcBef>
        <a:spcAft>
          <a:spcPct val="0"/>
        </a:spcAft>
        <a:defRPr sz="4400">
          <a:solidFill>
            <a:srgbClr val="404040"/>
          </a:solidFill>
          <a:latin typeface="Arial" panose="020B0604020202020204" pitchFamily="34" charset="0"/>
          <a:ea typeface="黑体" panose="02010609060101010101" pitchFamily="49" charset="-122"/>
        </a:defRPr>
      </a:lvl7pPr>
      <a:lvl8pPr marL="1371600" algn="l" rtl="0" fontAlgn="base">
        <a:lnSpc>
          <a:spcPct val="120000"/>
        </a:lnSpc>
        <a:spcBef>
          <a:spcPct val="0"/>
        </a:spcBef>
        <a:spcAft>
          <a:spcPct val="0"/>
        </a:spcAft>
        <a:defRPr sz="4400">
          <a:solidFill>
            <a:srgbClr val="404040"/>
          </a:solidFill>
          <a:latin typeface="Arial" panose="020B0604020202020204" pitchFamily="34" charset="0"/>
          <a:ea typeface="黑体" panose="02010609060101010101" pitchFamily="49" charset="-122"/>
        </a:defRPr>
      </a:lvl8pPr>
      <a:lvl9pPr marL="1828800" algn="l" rtl="0" fontAlgn="base">
        <a:lnSpc>
          <a:spcPct val="120000"/>
        </a:lnSpc>
        <a:spcBef>
          <a:spcPct val="0"/>
        </a:spcBef>
        <a:spcAft>
          <a:spcPct val="0"/>
        </a:spcAft>
        <a:defRPr sz="4400">
          <a:solidFill>
            <a:srgbClr val="404040"/>
          </a:solidFill>
          <a:latin typeface="Arial" panose="020B0604020202020204" pitchFamily="34" charset="0"/>
          <a:ea typeface="黑体" panose="02010609060101010101" pitchFamily="49" charset="-122"/>
        </a:defRPr>
      </a:lvl9pPr>
    </p:titleStyle>
    <p:bodyStyle>
      <a:lvl1pPr marL="228600" indent="-228600" algn="l" rtl="0" eaLnBrk="0" fontAlgn="base" hangingPunct="0">
        <a:lnSpc>
          <a:spcPct val="120000"/>
        </a:lnSpc>
        <a:spcBef>
          <a:spcPts val="1000"/>
        </a:spcBef>
        <a:spcAft>
          <a:spcPct val="0"/>
        </a:spcAft>
        <a:buFont typeface="Arial" panose="020B0604020202020204" pitchFamily="34" charset="0"/>
        <a:buChar char="•"/>
        <a:defRPr sz="2400" kern="1200">
          <a:solidFill>
            <a:srgbClr val="404040"/>
          </a:solidFill>
          <a:latin typeface="+mn-lt"/>
          <a:ea typeface="+mn-ea"/>
          <a:cs typeface="+mn-cs"/>
        </a:defRPr>
      </a:lvl1pPr>
      <a:lvl2pPr marL="685800" indent="-228600" algn="l" rtl="0" eaLnBrk="0" fontAlgn="base" hangingPunct="0">
        <a:lnSpc>
          <a:spcPct val="120000"/>
        </a:lnSpc>
        <a:spcBef>
          <a:spcPts val="500"/>
        </a:spcBef>
        <a:spcAft>
          <a:spcPct val="0"/>
        </a:spcAft>
        <a:buFont typeface="Arial" panose="020B0604020202020204" pitchFamily="34" charset="0"/>
        <a:buChar char="•"/>
        <a:defRPr sz="2000" kern="1200">
          <a:solidFill>
            <a:srgbClr val="404040"/>
          </a:solidFill>
          <a:latin typeface="+mn-lt"/>
          <a:ea typeface="+mn-ea"/>
          <a:cs typeface="+mn-cs"/>
        </a:defRPr>
      </a:lvl2pPr>
      <a:lvl3pPr marL="1143000" indent="-228600" algn="l" rtl="0" eaLnBrk="0" fontAlgn="base" hangingPunct="0">
        <a:lnSpc>
          <a:spcPct val="120000"/>
        </a:lnSpc>
        <a:spcBef>
          <a:spcPts val="500"/>
        </a:spcBef>
        <a:spcAft>
          <a:spcPct val="0"/>
        </a:spcAft>
        <a:buFont typeface="Arial" panose="020B0604020202020204" pitchFamily="34" charset="0"/>
        <a:buChar char="•"/>
        <a:defRPr sz="2000" kern="1200">
          <a:solidFill>
            <a:srgbClr val="404040"/>
          </a:solidFill>
          <a:latin typeface="+mn-lt"/>
          <a:ea typeface="+mn-ea"/>
          <a:cs typeface="+mn-cs"/>
        </a:defRPr>
      </a:lvl3pPr>
      <a:lvl4pPr marL="1600200" indent="-228600" algn="l" rtl="0" eaLnBrk="0" fontAlgn="base" hangingPunct="0">
        <a:lnSpc>
          <a:spcPct val="120000"/>
        </a:lnSpc>
        <a:spcBef>
          <a:spcPts val="500"/>
        </a:spcBef>
        <a:spcAft>
          <a:spcPct val="0"/>
        </a:spcAft>
        <a:buFont typeface="Arial" panose="020B0604020202020204" pitchFamily="34" charset="0"/>
        <a:buChar char="•"/>
        <a:defRPr sz="2000" kern="1200">
          <a:solidFill>
            <a:srgbClr val="404040"/>
          </a:solidFill>
          <a:latin typeface="+mn-lt"/>
          <a:ea typeface="+mn-ea"/>
          <a:cs typeface="+mn-cs"/>
        </a:defRPr>
      </a:lvl4pPr>
      <a:lvl5pPr marL="2057400" indent="-228600" algn="l" rtl="0" eaLnBrk="0" fontAlgn="base" hangingPunct="0">
        <a:lnSpc>
          <a:spcPct val="120000"/>
        </a:lnSpc>
        <a:spcBef>
          <a:spcPts val="500"/>
        </a:spcBef>
        <a:spcAft>
          <a:spcPct val="0"/>
        </a:spcAft>
        <a:buFont typeface="Arial" panose="020B0604020202020204" pitchFamily="34" charset="0"/>
        <a:buChar char="•"/>
        <a:defRPr sz="2000" kern="1200">
          <a:solidFill>
            <a:srgbClr val="404040"/>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4"/>
          <a:srcRect/>
          <a:tile tx="0" ty="0" sx="100000" sy="100000" flip="none" algn="tl"/>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2145513"/>
      </p:ext>
    </p:extLst>
  </p:cSld>
  <p:clrMap bg1="lt1" tx1="dk1" bg2="lt2" tx2="dk2" accent1="accent1" accent2="accent2" accent3="accent3" accent4="accent4" accent5="accent5" accent6="accent6" hlink="hlink" folHlink="folHlink"/>
  <p:sldLayoutIdLst>
    <p:sldLayoutId id="2147483688" r:id="rId1"/>
    <p:sldLayoutId id="2147483689" r:id="rId2"/>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609585" algn="ctr" rtl="0" fontAlgn="base">
        <a:spcBef>
          <a:spcPct val="0"/>
        </a:spcBef>
        <a:spcAft>
          <a:spcPct val="0"/>
        </a:spcAft>
        <a:defRPr sz="5867">
          <a:solidFill>
            <a:schemeClr val="tx1"/>
          </a:solidFill>
          <a:latin typeface="Calibri" panose="020F0502020204030204" pitchFamily="34" charset="0"/>
          <a:ea typeface="宋体" panose="02010600030101010101" pitchFamily="2" charset="-122"/>
        </a:defRPr>
      </a:lvl6pPr>
      <a:lvl7pPr marL="1219170" algn="ctr" rtl="0" fontAlgn="base">
        <a:spcBef>
          <a:spcPct val="0"/>
        </a:spcBef>
        <a:spcAft>
          <a:spcPct val="0"/>
        </a:spcAft>
        <a:defRPr sz="5867">
          <a:solidFill>
            <a:schemeClr val="tx1"/>
          </a:solidFill>
          <a:latin typeface="Calibri" panose="020F0502020204030204" pitchFamily="34" charset="0"/>
          <a:ea typeface="宋体" panose="02010600030101010101" pitchFamily="2" charset="-122"/>
        </a:defRPr>
      </a:lvl7pPr>
      <a:lvl8pPr marL="1828754" algn="ctr" rtl="0" fontAlgn="base">
        <a:spcBef>
          <a:spcPct val="0"/>
        </a:spcBef>
        <a:spcAft>
          <a:spcPct val="0"/>
        </a:spcAft>
        <a:defRPr sz="5867">
          <a:solidFill>
            <a:schemeClr val="tx1"/>
          </a:solidFill>
          <a:latin typeface="Calibri" panose="020F0502020204030204" pitchFamily="34" charset="0"/>
          <a:ea typeface="宋体" panose="02010600030101010101" pitchFamily="2" charset="-122"/>
        </a:defRPr>
      </a:lvl8pPr>
      <a:lvl9pPr marL="2438339" algn="ctr" rtl="0" fontAlgn="base">
        <a:spcBef>
          <a:spcPct val="0"/>
        </a:spcBef>
        <a:spcAft>
          <a:spcPct val="0"/>
        </a:spcAft>
        <a:defRPr sz="5867">
          <a:solidFill>
            <a:schemeClr val="tx1"/>
          </a:solidFill>
          <a:latin typeface="Calibri" panose="020F0502020204030204" pitchFamily="34" charset="0"/>
          <a:ea typeface="宋体" panose="02010600030101010101" pitchFamily="2" charset="-122"/>
        </a:defRPr>
      </a:lvl9pPr>
    </p:titleStyle>
    <p:bodyStyle>
      <a:lvl1pPr marL="342891" indent="-342891" algn="l" rtl="0" eaLnBrk="0" fontAlgn="base" hangingPunct="0">
        <a:spcBef>
          <a:spcPct val="15000"/>
        </a:spcBef>
        <a:spcAft>
          <a:spcPct val="0"/>
        </a:spcAft>
        <a:buFont typeface="Arial" panose="020B0604020202020204" pitchFamily="34" charset="0"/>
        <a:buChar char="•"/>
        <a:defRPr sz="3200" kern="1200">
          <a:solidFill>
            <a:schemeClr val="tx1"/>
          </a:solidFill>
          <a:latin typeface="+mn-lt"/>
          <a:ea typeface="+mn-ea"/>
          <a:cs typeface="+mn-cs"/>
        </a:defRPr>
      </a:lvl1pPr>
      <a:lvl2pPr marL="742932" indent="-285744" algn="l" rtl="0" eaLnBrk="0" fontAlgn="base" hangingPunct="0">
        <a:spcBef>
          <a:spcPct val="15000"/>
        </a:spcBef>
        <a:spcAft>
          <a:spcPct val="0"/>
        </a:spcAft>
        <a:buFont typeface="Arial" panose="020B0604020202020204" pitchFamily="34" charset="0"/>
        <a:buChar char="–"/>
        <a:defRPr sz="2800" kern="1200">
          <a:solidFill>
            <a:schemeClr val="tx1"/>
          </a:solidFill>
          <a:latin typeface="+mn-lt"/>
          <a:ea typeface="+mn-ea"/>
          <a:cs typeface="+mn-cs"/>
        </a:defRPr>
      </a:lvl2pPr>
      <a:lvl3pPr marL="1142971" indent="-228594" algn="l" rtl="0" eaLnBrk="0" fontAlgn="base" hangingPunct="0">
        <a:spcBef>
          <a:spcPct val="15000"/>
        </a:spcBef>
        <a:spcAft>
          <a:spcPct val="0"/>
        </a:spcAft>
        <a:buFont typeface="Arial" panose="020B0604020202020204" pitchFamily="34" charset="0"/>
        <a:buChar char="•"/>
        <a:defRPr sz="3200" kern="1200">
          <a:solidFill>
            <a:schemeClr val="tx1"/>
          </a:solidFill>
          <a:latin typeface="+mn-lt"/>
          <a:ea typeface="+mn-ea"/>
          <a:cs typeface="+mn-cs"/>
        </a:defRPr>
      </a:lvl3pPr>
      <a:lvl4pPr marL="1600160" indent="-228594" algn="l" rtl="0" eaLnBrk="0" fontAlgn="base" hangingPunct="0">
        <a:spcBef>
          <a:spcPct val="15000"/>
        </a:spcBef>
        <a:spcAft>
          <a:spcPct val="0"/>
        </a:spcAft>
        <a:buFont typeface="Arial" panose="020B0604020202020204" pitchFamily="34" charset="0"/>
        <a:buChar char="–"/>
        <a:defRPr sz="2000" kern="1200">
          <a:solidFill>
            <a:schemeClr val="tx1"/>
          </a:solidFill>
          <a:latin typeface="+mn-lt"/>
          <a:ea typeface="+mn-ea"/>
          <a:cs typeface="+mn-cs"/>
        </a:defRPr>
      </a:lvl4pPr>
      <a:lvl5pPr marL="2057349" indent="-228594" algn="l" rtl="0" eaLnBrk="0" fontAlgn="base" hangingPunct="0">
        <a:spcBef>
          <a:spcPct val="15000"/>
        </a:spcBef>
        <a:spcAft>
          <a:spcPct val="0"/>
        </a:spcAft>
        <a:buFont typeface="Arial" panose="020B0604020202020204" pitchFamily="34" charset="0"/>
        <a:buChar char="»"/>
        <a:defRPr sz="2000" kern="1200">
          <a:solidFill>
            <a:schemeClr val="tx1"/>
          </a:solidFill>
          <a:latin typeface="+mn-lt"/>
          <a:ea typeface="+mn-ea"/>
          <a:cs typeface="+mn-cs"/>
        </a:defRPr>
      </a:lvl5pPr>
      <a:lvl6pPr marL="2515384" indent="-228594" algn="l" defTabSz="914377" rtl="0" eaLnBrk="1" latinLnBrk="0" hangingPunct="1">
        <a:spcBef>
          <a:spcPct val="15000"/>
        </a:spcBef>
        <a:buFont typeface="Arial" panose="020B0604020202020204" pitchFamily="34" charset="0"/>
        <a:buChar char="•"/>
        <a:defRPr sz="2000" kern="1200">
          <a:solidFill>
            <a:schemeClr val="tx1"/>
          </a:solidFill>
          <a:latin typeface="+mn-lt"/>
          <a:ea typeface="+mn-ea"/>
          <a:cs typeface="+mn-cs"/>
        </a:defRPr>
      </a:lvl6pPr>
      <a:lvl7pPr marL="2972572" indent="-228594" algn="l" defTabSz="914377" rtl="0" eaLnBrk="1" latinLnBrk="0" hangingPunct="1">
        <a:spcBef>
          <a:spcPct val="15000"/>
        </a:spcBef>
        <a:buFont typeface="Arial" panose="020B0604020202020204" pitchFamily="34" charset="0"/>
        <a:buChar char="•"/>
        <a:defRPr sz="2000" kern="1200">
          <a:solidFill>
            <a:schemeClr val="tx1"/>
          </a:solidFill>
          <a:latin typeface="+mn-lt"/>
          <a:ea typeface="+mn-ea"/>
          <a:cs typeface="+mn-cs"/>
        </a:defRPr>
      </a:lvl7pPr>
      <a:lvl8pPr marL="3429761" indent="-228594" algn="l" defTabSz="914377" rtl="0" eaLnBrk="1" latinLnBrk="0" hangingPunct="1">
        <a:spcBef>
          <a:spcPct val="15000"/>
        </a:spcBef>
        <a:buFont typeface="Arial" panose="020B0604020202020204" pitchFamily="34" charset="0"/>
        <a:buChar char="•"/>
        <a:defRPr sz="2000" kern="1200">
          <a:solidFill>
            <a:schemeClr val="tx1"/>
          </a:solidFill>
          <a:latin typeface="+mn-lt"/>
          <a:ea typeface="+mn-ea"/>
          <a:cs typeface="+mn-cs"/>
        </a:defRPr>
      </a:lvl8pPr>
      <a:lvl9pPr marL="3886949" indent="-228594" algn="l" defTabSz="914377" rtl="0" eaLnBrk="1" latinLnBrk="0" hangingPunct="1">
        <a:spcBef>
          <a:spcPct val="15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978" algn="l" defTabSz="914377" rtl="0" eaLnBrk="1" latinLnBrk="0" hangingPunct="1">
        <a:defRPr sz="1800" kern="1200">
          <a:solidFill>
            <a:schemeClr val="tx1"/>
          </a:solidFill>
          <a:latin typeface="+mn-lt"/>
          <a:ea typeface="+mn-ea"/>
          <a:cs typeface="+mn-cs"/>
        </a:defRPr>
      </a:lvl7pPr>
      <a:lvl8pPr marL="3201167" algn="l" defTabSz="914377" rtl="0" eaLnBrk="1" latinLnBrk="0" hangingPunct="1">
        <a:defRPr sz="1800" kern="1200">
          <a:solidFill>
            <a:schemeClr val="tx1"/>
          </a:solidFill>
          <a:latin typeface="+mn-lt"/>
          <a:ea typeface="+mn-ea"/>
          <a:cs typeface="+mn-cs"/>
        </a:defRPr>
      </a:lvl8pPr>
      <a:lvl9pPr marL="3658355" algn="l" defTabSz="914377"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CF134E6A-7063-4817-9511-A1F9DF5A4826}"/>
              </a:ext>
            </a:extLst>
          </p:cNvPr>
          <p:cNvSpPr>
            <a:spLocks noGrp="1" noChangeArrowheads="1"/>
          </p:cNvSpPr>
          <p:nvPr>
            <p:ph type="title" idx="4294967295"/>
          </p:nvPr>
        </p:nvSpPr>
        <p:spPr bwMode="auto">
          <a:xfrm>
            <a:off x="609600" y="275167"/>
            <a:ext cx="109728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a:t>单击此处编辑母版标题样式</a:t>
            </a:r>
          </a:p>
        </p:txBody>
      </p:sp>
      <p:sp>
        <p:nvSpPr>
          <p:cNvPr id="9219" name="Rectangle 3">
            <a:extLst>
              <a:ext uri="{FF2B5EF4-FFF2-40B4-BE49-F238E27FC236}">
                <a16:creationId xmlns:a16="http://schemas.microsoft.com/office/drawing/2014/main" id="{8CC023F1-0622-4015-8776-2022FDA9CFAD}"/>
              </a:ext>
            </a:extLst>
          </p:cNvPr>
          <p:cNvSpPr>
            <a:spLocks noGrp="1" noChangeArrowheads="1"/>
          </p:cNvSpPr>
          <p:nvPr>
            <p:ph type="body" idx="4294967295"/>
          </p:nvPr>
        </p:nvSpPr>
        <p:spPr bwMode="auto">
          <a:xfrm>
            <a:off x="609600" y="1600201"/>
            <a:ext cx="10972800" cy="45254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1028" name="Rectangle 4">
            <a:extLst>
              <a:ext uri="{FF2B5EF4-FFF2-40B4-BE49-F238E27FC236}">
                <a16:creationId xmlns:a16="http://schemas.microsoft.com/office/drawing/2014/main" id="{77A519F8-DE18-4545-BB38-C86A13830A33}"/>
              </a:ext>
            </a:extLst>
          </p:cNvPr>
          <p:cNvSpPr>
            <a:spLocks noGrp="1" noChangeArrowheads="1"/>
          </p:cNvSpPr>
          <p:nvPr>
            <p:ph type="dt" sz="half" idx="2"/>
          </p:nvPr>
        </p:nvSpPr>
        <p:spPr bwMode="auto">
          <a:xfrm>
            <a:off x="609600" y="6246285"/>
            <a:ext cx="2844800" cy="476249"/>
          </a:xfrm>
          <a:prstGeom prst="rect">
            <a:avLst/>
          </a:prstGeom>
          <a:noFill/>
          <a:ln>
            <a:noFill/>
          </a:ln>
          <a:effectLst/>
        </p:spPr>
        <p:txBody>
          <a:bodyPr vert="horz" wrap="square" lIns="91440" tIns="45720" rIns="91440" bIns="45720" numCol="1" anchor="t" anchorCtr="0" compatLnSpc="1"/>
          <a:lstStyle>
            <a:lvl1pPr eaLnBrk="1" hangingPunct="1">
              <a:buFont typeface="Arial" panose="020B0604020202020204" pitchFamily="34" charset="0"/>
              <a:buNone/>
              <a:defRPr sz="1867"/>
            </a:lvl1pPr>
          </a:lstStyle>
          <a:p>
            <a:pPr>
              <a:defRPr/>
            </a:pPr>
            <a:endParaRPr lang="zh-CN" altLang="zh-CN"/>
          </a:p>
        </p:txBody>
      </p:sp>
      <p:sp>
        <p:nvSpPr>
          <p:cNvPr id="1029" name="Rectangle 5">
            <a:extLst>
              <a:ext uri="{FF2B5EF4-FFF2-40B4-BE49-F238E27FC236}">
                <a16:creationId xmlns:a16="http://schemas.microsoft.com/office/drawing/2014/main" id="{5801921A-9081-4C0C-B93C-A83C16E6371E}"/>
              </a:ext>
            </a:extLst>
          </p:cNvPr>
          <p:cNvSpPr>
            <a:spLocks noGrp="1" noChangeArrowheads="1"/>
          </p:cNvSpPr>
          <p:nvPr>
            <p:ph type="ftr" sz="quarter" idx="3"/>
          </p:nvPr>
        </p:nvSpPr>
        <p:spPr bwMode="auto">
          <a:xfrm>
            <a:off x="4165600" y="6246285"/>
            <a:ext cx="3860800" cy="476249"/>
          </a:xfrm>
          <a:prstGeom prst="rect">
            <a:avLst/>
          </a:prstGeom>
          <a:noFill/>
          <a:ln>
            <a:noFill/>
          </a:ln>
          <a:effectLst/>
        </p:spPr>
        <p:txBody>
          <a:bodyPr vert="horz" wrap="square" lIns="91440" tIns="45720" rIns="91440" bIns="45720" numCol="1" anchor="t" anchorCtr="0" compatLnSpc="1"/>
          <a:lstStyle>
            <a:lvl1pPr algn="ctr" eaLnBrk="1" hangingPunct="1">
              <a:buFont typeface="Arial" panose="020B0604020202020204" pitchFamily="34" charset="0"/>
              <a:buNone/>
              <a:defRPr sz="1867"/>
            </a:lvl1pPr>
          </a:lstStyle>
          <a:p>
            <a:pPr>
              <a:defRPr/>
            </a:pPr>
            <a:endParaRPr lang="zh-CN" altLang="zh-CN"/>
          </a:p>
        </p:txBody>
      </p:sp>
      <p:sp>
        <p:nvSpPr>
          <p:cNvPr id="1030" name="Rectangle 6">
            <a:extLst>
              <a:ext uri="{FF2B5EF4-FFF2-40B4-BE49-F238E27FC236}">
                <a16:creationId xmlns:a16="http://schemas.microsoft.com/office/drawing/2014/main" id="{0BE92D88-2E11-4FA8-8F57-282F49FB3D4B}"/>
              </a:ext>
            </a:extLst>
          </p:cNvPr>
          <p:cNvSpPr>
            <a:spLocks noGrp="1" noChangeArrowheads="1"/>
          </p:cNvSpPr>
          <p:nvPr>
            <p:ph type="sldNum" sz="quarter" idx="4"/>
          </p:nvPr>
        </p:nvSpPr>
        <p:spPr bwMode="auto">
          <a:xfrm>
            <a:off x="8737600" y="6246285"/>
            <a:ext cx="2844800" cy="476249"/>
          </a:xfrm>
          <a:prstGeom prst="rect">
            <a:avLst/>
          </a:prstGeom>
          <a:noFill/>
          <a:ln>
            <a:noFill/>
          </a:ln>
          <a:effectLst/>
        </p:spPr>
        <p:txBody>
          <a:bodyPr vert="horz" wrap="square" lIns="91440" tIns="45720" rIns="91440" bIns="45720" numCol="1" anchor="t" anchorCtr="0" compatLnSpc="1">
            <a:prstTxWarp prst="textNoShape">
              <a:avLst/>
            </a:prstTxWarp>
          </a:bodyPr>
          <a:lstStyle>
            <a:lvl1pPr algn="r" eaLnBrk="1" hangingPunct="1">
              <a:defRPr sz="1867"/>
            </a:lvl1pPr>
          </a:lstStyle>
          <a:p>
            <a:pPr>
              <a:defRPr/>
            </a:pPr>
            <a:fld id="{17FC265D-F131-417B-B05E-07180DFD5FFA}" type="slidenum">
              <a:rPr lang="zh-CN" altLang="zh-CN"/>
              <a:pPr>
                <a:defRPr/>
              </a:pPr>
              <a:t>‹#›</a:t>
            </a:fld>
            <a:endParaRPr lang="zh-CN" altLang="zh-CN"/>
          </a:p>
        </p:txBody>
      </p:sp>
    </p:spTree>
    <p:extLst>
      <p:ext uri="{BB962C8B-B14F-4D97-AF65-F5344CB8AC3E}">
        <p14:creationId xmlns:p14="http://schemas.microsoft.com/office/powerpoint/2010/main" val="2746706063"/>
      </p:ext>
    </p:extLst>
  </p:cSld>
  <p:clrMap bg1="lt1" tx1="dk1" bg2="lt2" tx2="dk2" accent1="accent1" accent2="accent2" accent3="accent3" accent4="accent4" accent5="accent5" accent6="accent6" hlink="hlink" folHlink="folHlink"/>
  <p:sldLayoutIdLst>
    <p:sldLayoutId id="2147483691" r:id="rId1"/>
    <p:sldLayoutId id="2147483692" r:id="rId2"/>
    <p:sldLayoutId id="2147483693" r:id="rId3"/>
    <p:sldLayoutId id="2147483694" r:id="rId4"/>
    <p:sldLayoutId id="2147483695" r:id="rId5"/>
    <p:sldLayoutId id="2147483696" r:id="rId6"/>
    <p:sldLayoutId id="2147483697" r:id="rId7"/>
    <p:sldLayoutId id="2147483698" r:id="rId8"/>
    <p:sldLayoutId id="2147483699" r:id="rId9"/>
    <p:sldLayoutId id="2147483700" r:id="rId10"/>
    <p:sldLayoutId id="2147483701" r:id="rId11"/>
  </p:sldLayoutIdLst>
  <p:txStyles>
    <p:titleStyle>
      <a:lvl1pPr algn="ctr" rtl="0" eaLnBrk="0" fontAlgn="base" hangingPunct="0">
        <a:spcBef>
          <a:spcPct val="0"/>
        </a:spcBef>
        <a:spcAft>
          <a:spcPct val="0"/>
        </a:spcAft>
        <a:defRPr sz="5867">
          <a:solidFill>
            <a:schemeClr val="tx2"/>
          </a:solidFill>
          <a:latin typeface="+mj-lt"/>
          <a:ea typeface="+mj-ea"/>
          <a:cs typeface="+mj-cs"/>
        </a:defRPr>
      </a:lvl1pPr>
      <a:lvl2pPr algn="ctr" rtl="0" eaLnBrk="0" fontAlgn="base" hangingPunct="0">
        <a:spcBef>
          <a:spcPct val="0"/>
        </a:spcBef>
        <a:spcAft>
          <a:spcPct val="0"/>
        </a:spcAft>
        <a:defRPr sz="5867">
          <a:solidFill>
            <a:schemeClr val="tx2"/>
          </a:solidFill>
          <a:latin typeface="Arial" panose="020B0604020202020204" pitchFamily="34" charset="0"/>
          <a:ea typeface="宋体" panose="02010600030101010101" pitchFamily="2" charset="-122"/>
        </a:defRPr>
      </a:lvl2pPr>
      <a:lvl3pPr algn="ctr" rtl="0" eaLnBrk="0" fontAlgn="base" hangingPunct="0">
        <a:spcBef>
          <a:spcPct val="0"/>
        </a:spcBef>
        <a:spcAft>
          <a:spcPct val="0"/>
        </a:spcAft>
        <a:defRPr sz="5867">
          <a:solidFill>
            <a:schemeClr val="tx2"/>
          </a:solidFill>
          <a:latin typeface="Arial" panose="020B0604020202020204" pitchFamily="34" charset="0"/>
          <a:ea typeface="宋体" panose="02010600030101010101" pitchFamily="2" charset="-122"/>
        </a:defRPr>
      </a:lvl3pPr>
      <a:lvl4pPr algn="ctr" rtl="0" eaLnBrk="0" fontAlgn="base" hangingPunct="0">
        <a:spcBef>
          <a:spcPct val="0"/>
        </a:spcBef>
        <a:spcAft>
          <a:spcPct val="0"/>
        </a:spcAft>
        <a:defRPr sz="5867">
          <a:solidFill>
            <a:schemeClr val="tx2"/>
          </a:solidFill>
          <a:latin typeface="Arial" panose="020B0604020202020204" pitchFamily="34" charset="0"/>
          <a:ea typeface="宋体" panose="02010600030101010101" pitchFamily="2" charset="-122"/>
        </a:defRPr>
      </a:lvl4pPr>
      <a:lvl5pPr algn="ctr" rtl="0" eaLnBrk="0" fontAlgn="base" hangingPunct="0">
        <a:spcBef>
          <a:spcPct val="0"/>
        </a:spcBef>
        <a:spcAft>
          <a:spcPct val="0"/>
        </a:spcAft>
        <a:defRPr sz="5867">
          <a:solidFill>
            <a:schemeClr val="tx2"/>
          </a:solidFill>
          <a:latin typeface="Arial" panose="020B0604020202020204" pitchFamily="34" charset="0"/>
          <a:ea typeface="宋体" panose="02010600030101010101" pitchFamily="2" charset="-122"/>
        </a:defRPr>
      </a:lvl5pPr>
      <a:lvl6pPr marL="609585" algn="ctr" rtl="0" fontAlgn="base">
        <a:spcBef>
          <a:spcPct val="0"/>
        </a:spcBef>
        <a:spcAft>
          <a:spcPct val="0"/>
        </a:spcAft>
        <a:defRPr sz="5867">
          <a:solidFill>
            <a:schemeClr val="tx2"/>
          </a:solidFill>
          <a:latin typeface="Arial" panose="020B0604020202020204" pitchFamily="34" charset="0"/>
          <a:ea typeface="宋体" panose="02010600030101010101" pitchFamily="2" charset="-122"/>
        </a:defRPr>
      </a:lvl6pPr>
      <a:lvl7pPr marL="1219170" algn="ctr" rtl="0" fontAlgn="base">
        <a:spcBef>
          <a:spcPct val="0"/>
        </a:spcBef>
        <a:spcAft>
          <a:spcPct val="0"/>
        </a:spcAft>
        <a:defRPr sz="5867">
          <a:solidFill>
            <a:schemeClr val="tx2"/>
          </a:solidFill>
          <a:latin typeface="Arial" panose="020B0604020202020204" pitchFamily="34" charset="0"/>
          <a:ea typeface="宋体" panose="02010600030101010101" pitchFamily="2" charset="-122"/>
        </a:defRPr>
      </a:lvl7pPr>
      <a:lvl8pPr marL="1828754" algn="ctr" rtl="0" fontAlgn="base">
        <a:spcBef>
          <a:spcPct val="0"/>
        </a:spcBef>
        <a:spcAft>
          <a:spcPct val="0"/>
        </a:spcAft>
        <a:defRPr sz="5867">
          <a:solidFill>
            <a:schemeClr val="tx2"/>
          </a:solidFill>
          <a:latin typeface="Arial" panose="020B0604020202020204" pitchFamily="34" charset="0"/>
          <a:ea typeface="宋体" panose="02010600030101010101" pitchFamily="2" charset="-122"/>
        </a:defRPr>
      </a:lvl8pPr>
      <a:lvl9pPr marL="2438339" algn="ctr" rtl="0" fontAlgn="base">
        <a:spcBef>
          <a:spcPct val="0"/>
        </a:spcBef>
        <a:spcAft>
          <a:spcPct val="0"/>
        </a:spcAft>
        <a:defRPr sz="5867">
          <a:solidFill>
            <a:schemeClr val="tx2"/>
          </a:solidFill>
          <a:latin typeface="Arial" panose="020B0604020202020204" pitchFamily="34" charset="0"/>
          <a:ea typeface="宋体" panose="02010600030101010101" pitchFamily="2" charset="-122"/>
        </a:defRPr>
      </a:lvl9pPr>
    </p:titleStyle>
    <p:bodyStyle>
      <a:lvl1pPr marL="457189" indent="-457189" algn="l" rtl="0" eaLnBrk="0" fontAlgn="base" hangingPunct="0">
        <a:spcBef>
          <a:spcPct val="20000"/>
        </a:spcBef>
        <a:spcAft>
          <a:spcPct val="0"/>
        </a:spcAft>
        <a:buChar char="•"/>
        <a:defRPr sz="4267">
          <a:solidFill>
            <a:schemeClr val="tx1"/>
          </a:solidFill>
          <a:latin typeface="+mn-lt"/>
          <a:ea typeface="+mn-ea"/>
          <a:cs typeface="+mn-cs"/>
        </a:defRPr>
      </a:lvl1pPr>
      <a:lvl2pPr marL="990575" indent="-380990" algn="l" rtl="0" eaLnBrk="0" fontAlgn="base" hangingPunct="0">
        <a:spcBef>
          <a:spcPct val="20000"/>
        </a:spcBef>
        <a:spcAft>
          <a:spcPct val="0"/>
        </a:spcAft>
        <a:buChar char="–"/>
        <a:defRPr sz="3733">
          <a:solidFill>
            <a:schemeClr val="tx1"/>
          </a:solidFill>
          <a:latin typeface="+mn-lt"/>
          <a:ea typeface="+mn-ea"/>
        </a:defRPr>
      </a:lvl2pPr>
      <a:lvl3pPr marL="1523962" indent="-304792" algn="l" rtl="0" eaLnBrk="0" fontAlgn="base" hangingPunct="0">
        <a:spcBef>
          <a:spcPct val="20000"/>
        </a:spcBef>
        <a:spcAft>
          <a:spcPct val="0"/>
        </a:spcAft>
        <a:buChar char="•"/>
        <a:defRPr sz="3200">
          <a:solidFill>
            <a:schemeClr val="tx1"/>
          </a:solidFill>
          <a:latin typeface="+mn-lt"/>
          <a:ea typeface="+mn-ea"/>
        </a:defRPr>
      </a:lvl3pPr>
      <a:lvl4pPr marL="2133547" indent="-304792" algn="l" rtl="0" eaLnBrk="0" fontAlgn="base" hangingPunct="0">
        <a:spcBef>
          <a:spcPct val="20000"/>
        </a:spcBef>
        <a:spcAft>
          <a:spcPct val="0"/>
        </a:spcAft>
        <a:buChar char="–"/>
        <a:defRPr sz="2667">
          <a:solidFill>
            <a:schemeClr val="tx1"/>
          </a:solidFill>
          <a:latin typeface="+mn-lt"/>
          <a:ea typeface="+mn-ea"/>
        </a:defRPr>
      </a:lvl4pPr>
      <a:lvl5pPr marL="2743131" indent="-304792" algn="l" rtl="0" eaLnBrk="0" fontAlgn="base" hangingPunct="0">
        <a:spcBef>
          <a:spcPct val="20000"/>
        </a:spcBef>
        <a:spcAft>
          <a:spcPct val="0"/>
        </a:spcAft>
        <a:buChar char="»"/>
        <a:defRPr sz="2667">
          <a:solidFill>
            <a:schemeClr val="tx1"/>
          </a:solidFill>
          <a:latin typeface="+mn-lt"/>
          <a:ea typeface="+mn-ea"/>
        </a:defRPr>
      </a:lvl5pPr>
      <a:lvl6pPr marL="3352716" indent="-304792" algn="l" rtl="0" fontAlgn="base">
        <a:spcBef>
          <a:spcPct val="20000"/>
        </a:spcBef>
        <a:spcAft>
          <a:spcPct val="0"/>
        </a:spcAft>
        <a:buChar char="»"/>
        <a:defRPr sz="2667">
          <a:solidFill>
            <a:schemeClr val="tx1"/>
          </a:solidFill>
          <a:latin typeface="+mn-lt"/>
          <a:ea typeface="+mn-ea"/>
        </a:defRPr>
      </a:lvl6pPr>
      <a:lvl7pPr marL="3962301" indent="-304792" algn="l" rtl="0" fontAlgn="base">
        <a:spcBef>
          <a:spcPct val="20000"/>
        </a:spcBef>
        <a:spcAft>
          <a:spcPct val="0"/>
        </a:spcAft>
        <a:buChar char="»"/>
        <a:defRPr sz="2667">
          <a:solidFill>
            <a:schemeClr val="tx1"/>
          </a:solidFill>
          <a:latin typeface="+mn-lt"/>
          <a:ea typeface="+mn-ea"/>
        </a:defRPr>
      </a:lvl7pPr>
      <a:lvl8pPr marL="4571886" indent="-304792" algn="l" rtl="0" fontAlgn="base">
        <a:spcBef>
          <a:spcPct val="20000"/>
        </a:spcBef>
        <a:spcAft>
          <a:spcPct val="0"/>
        </a:spcAft>
        <a:buChar char="»"/>
        <a:defRPr sz="2667">
          <a:solidFill>
            <a:schemeClr val="tx1"/>
          </a:solidFill>
          <a:latin typeface="+mn-lt"/>
          <a:ea typeface="+mn-ea"/>
        </a:defRPr>
      </a:lvl8pPr>
      <a:lvl9pPr marL="5181470" indent="-304792" algn="l" rtl="0" fontAlgn="base">
        <a:spcBef>
          <a:spcPct val="20000"/>
        </a:spcBef>
        <a:spcAft>
          <a:spcPct val="0"/>
        </a:spcAft>
        <a:buChar char="»"/>
        <a:defRPr sz="2667">
          <a:solidFill>
            <a:schemeClr val="tx1"/>
          </a:solidFill>
          <a:latin typeface="+mn-lt"/>
          <a:ea typeface="+mn-ea"/>
        </a:defRPr>
      </a:lvl9pPr>
    </p:bodyStyle>
    <p:otherStyle>
      <a:defPPr>
        <a:defRPr lang="zh-CN"/>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20.xml.rels><?xml version="1.0" encoding="UTF-8" standalone="yes"?>
<Relationships xmlns="http://schemas.openxmlformats.org/package/2006/relationships"><Relationship Id="rId3" Type="http://schemas.openxmlformats.org/officeDocument/2006/relationships/tags" Target="../tags/tag11.xml"/><Relationship Id="rId2" Type="http://schemas.openxmlformats.org/officeDocument/2006/relationships/tags" Target="../tags/tag10.xml"/><Relationship Id="rId1" Type="http://schemas.openxmlformats.org/officeDocument/2006/relationships/tags" Target="../tags/tag9.xml"/><Relationship Id="rId4"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31.xml"/><Relationship Id="rId1" Type="http://schemas.openxmlformats.org/officeDocument/2006/relationships/tags" Target="../tags/tag12.xml"/></Relationships>
</file>

<file path=ppt/slides/_rels/slide3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jp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6.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3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3.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3.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4.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3.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2" Type="http://schemas.openxmlformats.org/officeDocument/2006/relationships/slideLayout" Target="../slideLayouts/slideLayout31.xml"/><Relationship Id="rId1" Type="http://schemas.openxmlformats.org/officeDocument/2006/relationships/tags" Target="../tags/tag15.xml"/></Relationships>
</file>

<file path=ppt/slides/_rels/slide72.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1.xml"/><Relationship Id="rId1" Type="http://schemas.openxmlformats.org/officeDocument/2006/relationships/vmlDrawing" Target="../drawings/vmlDrawing1.vml"/><Relationship Id="rId4" Type="http://schemas.openxmlformats.org/officeDocument/2006/relationships/image" Target="../media/image12.emf"/></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3.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39.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57E17C5-2C8D-48B2-905F-99413934AF76}"/>
              </a:ext>
            </a:extLst>
          </p:cNvPr>
          <p:cNvSpPr>
            <a:spLocks noGrp="1"/>
          </p:cNvSpPr>
          <p:nvPr>
            <p:ph type="title"/>
          </p:nvPr>
        </p:nvSpPr>
        <p:spPr>
          <a:xfrm>
            <a:off x="838200" y="82550"/>
            <a:ext cx="10515600" cy="1325563"/>
          </a:xfrm>
        </p:spPr>
        <p:txBody>
          <a:bodyPr/>
          <a:lstStyle/>
          <a:p>
            <a:r>
              <a:rPr lang="zh-CN" altLang="en-US" b="1" dirty="0"/>
              <a:t>高考改革经历了三个阶段</a:t>
            </a:r>
          </a:p>
        </p:txBody>
      </p:sp>
      <p:pic>
        <p:nvPicPr>
          <p:cNvPr id="4" name="pasted-image.pdf" descr="pasted-image.pdf">
            <a:extLst>
              <a:ext uri="{FF2B5EF4-FFF2-40B4-BE49-F238E27FC236}">
                <a16:creationId xmlns:a16="http://schemas.microsoft.com/office/drawing/2014/main" id="{27F7B0DE-B250-4F57-8E8C-58D722758269}"/>
              </a:ext>
            </a:extLst>
          </p:cNvPr>
          <p:cNvPicPr>
            <a:picLocks noChangeAspect="1"/>
          </p:cNvPicPr>
          <p:nvPr/>
        </p:nvPicPr>
        <p:blipFill>
          <a:blip r:embed="rId2"/>
          <a:stretch>
            <a:fillRect/>
          </a:stretch>
        </p:blipFill>
        <p:spPr>
          <a:xfrm>
            <a:off x="2897505" y="1233170"/>
            <a:ext cx="7202170" cy="5542280"/>
          </a:xfrm>
          <a:prstGeom prst="rect">
            <a:avLst/>
          </a:prstGeom>
          <a:noFill/>
          <a:ln w="12700">
            <a:noFill/>
          </a:ln>
        </p:spPr>
      </p:pic>
    </p:spTree>
    <p:extLst>
      <p:ext uri="{BB962C8B-B14F-4D97-AF65-F5344CB8AC3E}">
        <p14:creationId xmlns:p14="http://schemas.microsoft.com/office/powerpoint/2010/main" val="18450340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id="{ADACE03B-CCC4-4FEA-99B3-0483BEF07E2B}"/>
              </a:ext>
            </a:extLst>
          </p:cNvPr>
          <p:cNvSpPr>
            <a:spLocks noGrp="1"/>
          </p:cNvSpPr>
          <p:nvPr>
            <p:ph idx="1"/>
          </p:nvPr>
        </p:nvSpPr>
        <p:spPr>
          <a:xfrm>
            <a:off x="98474" y="0"/>
            <a:ext cx="12093526" cy="6668086"/>
          </a:xfrm>
        </p:spPr>
        <p:txBody>
          <a:bodyPr>
            <a:normAutofit fontScale="92500" lnSpcReduction="10000"/>
          </a:bodyPr>
          <a:lstStyle/>
          <a:p>
            <a:pPr marL="0" lvl="0" indent="0">
              <a:lnSpc>
                <a:spcPct val="150000"/>
              </a:lnSpc>
              <a:spcBef>
                <a:spcPts val="0"/>
              </a:spcBef>
              <a:buNone/>
              <a:defRPr/>
            </a:pPr>
            <a:r>
              <a:rPr lang="en-US" altLang="zh-CN" sz="4000" dirty="0">
                <a:solidFill>
                  <a:prstClr val="black"/>
                </a:solidFill>
                <a:latin typeface="Calibri"/>
                <a:ea typeface="微软雅黑" panose="020B0503020204020204" pitchFamily="34" charset="-122"/>
              </a:rPr>
              <a:t>3.</a:t>
            </a:r>
            <a:r>
              <a:rPr lang="zh-CN" altLang="en-US" sz="4000" dirty="0">
                <a:solidFill>
                  <a:prstClr val="black"/>
                </a:solidFill>
                <a:latin typeface="Calibri"/>
                <a:ea typeface="微软雅黑" panose="020B0503020204020204" pitchFamily="34" charset="-122"/>
              </a:rPr>
              <a:t>分析作品结构、概括作品主题、创作背景和意图是历年高考常考点，也不应忽视。</a:t>
            </a:r>
          </a:p>
          <a:p>
            <a:pPr marL="0" lvl="0" indent="0">
              <a:lnSpc>
                <a:spcPct val="150000"/>
              </a:lnSpc>
              <a:spcBef>
                <a:spcPts val="0"/>
              </a:spcBef>
              <a:buNone/>
              <a:defRPr/>
            </a:pPr>
            <a:r>
              <a:rPr lang="en-US" altLang="zh-CN" sz="4000" dirty="0">
                <a:solidFill>
                  <a:prstClr val="black"/>
                </a:solidFill>
                <a:latin typeface="Calibri"/>
                <a:ea typeface="微软雅黑" panose="020B0503020204020204" pitchFamily="34" charset="-122"/>
              </a:rPr>
              <a:t>4.</a:t>
            </a:r>
            <a:r>
              <a:rPr lang="zh-CN" altLang="en-US" sz="4000" dirty="0">
                <a:solidFill>
                  <a:prstClr val="black"/>
                </a:solidFill>
                <a:latin typeface="Calibri"/>
                <a:ea typeface="微软雅黑" panose="020B0503020204020204" pitchFamily="34" charset="-122"/>
              </a:rPr>
              <a:t>“</a:t>
            </a:r>
            <a:r>
              <a:rPr lang="zh-CN" altLang="en-US" sz="4000" dirty="0">
                <a:solidFill>
                  <a:srgbClr val="FF0000"/>
                </a:solidFill>
                <a:latin typeface="Calibri"/>
                <a:ea typeface="微软雅黑" panose="020B0503020204020204" pitchFamily="34" charset="-122"/>
              </a:rPr>
              <a:t>文化理解与传承”作为当前社会的一个重点与焦点，或将成为2020年考题刻意寻求的考点。</a:t>
            </a:r>
          </a:p>
          <a:p>
            <a:pPr marL="0" lvl="0" indent="0">
              <a:lnSpc>
                <a:spcPct val="150000"/>
              </a:lnSpc>
              <a:spcBef>
                <a:spcPts val="0"/>
              </a:spcBef>
              <a:buNone/>
              <a:defRPr/>
            </a:pPr>
            <a:r>
              <a:rPr lang="en-US" altLang="zh-CN" sz="4000" dirty="0" err="1">
                <a:solidFill>
                  <a:prstClr val="black"/>
                </a:solidFill>
                <a:latin typeface="Calibri"/>
                <a:ea typeface="微软雅黑" panose="020B0503020204020204" pitchFamily="34" charset="-122"/>
                <a:sym typeface="+mn-ea"/>
              </a:rPr>
              <a:t>5.语文核心素养是语文学科的精华和灵魂所在，作为引导教学指挥棒</a:t>
            </a:r>
            <a:r>
              <a:rPr lang="zh-CN" altLang="en-US" sz="4000" dirty="0">
                <a:solidFill>
                  <a:prstClr val="black"/>
                </a:solidFill>
                <a:latin typeface="Calibri"/>
                <a:ea typeface="微软雅黑" panose="020B0503020204020204" pitchFamily="34" charset="-122"/>
                <a:sym typeface="+mn-ea"/>
              </a:rPr>
              <a:t>的高考</a:t>
            </a:r>
            <a:r>
              <a:rPr lang="en-US" altLang="zh-CN" sz="4000" dirty="0">
                <a:solidFill>
                  <a:prstClr val="black"/>
                </a:solidFill>
                <a:latin typeface="Calibri"/>
                <a:ea typeface="微软雅黑" panose="020B0503020204020204" pitchFamily="34" charset="-122"/>
                <a:sym typeface="+mn-ea"/>
              </a:rPr>
              <a:t>，试题必将继续强化核心素养与语文教学、语文学习的密合度。2020年，高考语文试题也将一定会在核心素养的落地与具体实施上有进一步体现。</a:t>
            </a:r>
            <a:endParaRPr lang="zh-CN" altLang="en-US" sz="4000" dirty="0">
              <a:solidFill>
                <a:prstClr val="black"/>
              </a:solidFill>
              <a:latin typeface="Calibri"/>
              <a:ea typeface="微软雅黑" panose="020B0503020204020204" pitchFamily="34" charset="-122"/>
            </a:endParaRPr>
          </a:p>
          <a:p>
            <a:endParaRPr lang="zh-CN" altLang="en-US" dirty="0"/>
          </a:p>
        </p:txBody>
      </p:sp>
    </p:spTree>
    <p:extLst>
      <p:ext uri="{BB962C8B-B14F-4D97-AF65-F5344CB8AC3E}">
        <p14:creationId xmlns:p14="http://schemas.microsoft.com/office/powerpoint/2010/main" val="22449871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282C7B23-BC32-4DE5-BDD1-4AEB8D58F2A6}"/>
              </a:ext>
            </a:extLst>
          </p:cNvPr>
          <p:cNvSpPr>
            <a:spLocks noGrp="1"/>
          </p:cNvSpPr>
          <p:nvPr>
            <p:ph type="title"/>
          </p:nvPr>
        </p:nvSpPr>
        <p:spPr/>
        <p:txBody>
          <a:bodyPr/>
          <a:lstStyle/>
          <a:p>
            <a:r>
              <a:rPr lang="zh-CN" altLang="en-US" b="1" dirty="0">
                <a:ln w="9525">
                  <a:solidFill>
                    <a:schemeClr val="bg1"/>
                  </a:solidFill>
                  <a:prstDash val="solid"/>
                </a:ln>
                <a:solidFill>
                  <a:srgbClr val="FF0000"/>
                </a:solidFill>
                <a:effectLst>
                  <a:outerShdw blurRad="12700" dist="38100" dir="2700000" algn="tl" rotWithShape="0">
                    <a:schemeClr val="accent5">
                      <a:lumMod val="60000"/>
                      <a:lumOff val="40000"/>
                    </a:schemeClr>
                  </a:outerShdw>
                </a:effectLst>
                <a:latin typeface="黑体" panose="02010609060101010101" charset="-122"/>
                <a:ea typeface="黑体" panose="02010609060101010101" charset="-122"/>
                <a:sym typeface="+mn-ea"/>
              </a:rPr>
              <a:t>从近三年高考阅卷现场看文学类文本阅读复习指导应对策略</a:t>
            </a:r>
            <a:endParaRPr lang="zh-CN" altLang="en-US" dirty="0">
              <a:solidFill>
                <a:srgbClr val="FF0000"/>
              </a:solidFill>
            </a:endParaRPr>
          </a:p>
        </p:txBody>
      </p:sp>
      <p:sp>
        <p:nvSpPr>
          <p:cNvPr id="3" name="内容占位符 2">
            <a:extLst>
              <a:ext uri="{FF2B5EF4-FFF2-40B4-BE49-F238E27FC236}">
                <a16:creationId xmlns:a16="http://schemas.microsoft.com/office/drawing/2014/main" id="{A5F839D9-B076-4BF7-86AB-6FD350902950}"/>
              </a:ext>
            </a:extLst>
          </p:cNvPr>
          <p:cNvSpPr>
            <a:spLocks noGrp="1"/>
          </p:cNvSpPr>
          <p:nvPr>
            <p:ph idx="1"/>
          </p:nvPr>
        </p:nvSpPr>
        <p:spPr>
          <a:xfrm>
            <a:off x="838199" y="1825625"/>
            <a:ext cx="10922391" cy="4351338"/>
          </a:xfrm>
        </p:spPr>
        <p:txBody>
          <a:bodyPr/>
          <a:lstStyle/>
          <a:p>
            <a:pPr algn="ctr" fontAlgn="auto">
              <a:lnSpc>
                <a:spcPct val="150000"/>
              </a:lnSpc>
            </a:pPr>
            <a:r>
              <a:rPr lang="zh-CN" altLang="en-US" sz="3600" dirty="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rPr>
              <a:t>文学类文本阅读常见问题分析</a:t>
            </a:r>
            <a:endParaRPr lang="zh-CN" altLang="en-US" sz="3600" dirty="0"/>
          </a:p>
          <a:p>
            <a:pPr marL="0" indent="0" fontAlgn="auto">
              <a:lnSpc>
                <a:spcPct val="150000"/>
              </a:lnSpc>
              <a:buNone/>
            </a:pPr>
            <a:r>
              <a:rPr lang="zh-CN" altLang="en-US" sz="3600" dirty="0"/>
              <a:t>         从近三年高考阅卷现场来看，学生答题中出现的问题大同小异，概括为：根源相同，表现各异。下面结合近三年高考阅卷中发现的典型问题加以分析。</a:t>
            </a:r>
          </a:p>
          <a:p>
            <a:endParaRPr lang="zh-CN" altLang="en-US" dirty="0"/>
          </a:p>
        </p:txBody>
      </p:sp>
    </p:spTree>
    <p:extLst>
      <p:ext uri="{BB962C8B-B14F-4D97-AF65-F5344CB8AC3E}">
        <p14:creationId xmlns:p14="http://schemas.microsoft.com/office/powerpoint/2010/main" val="196244268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id="{8F78850B-D43E-4B1E-A892-04A108AF2834}"/>
              </a:ext>
            </a:extLst>
          </p:cNvPr>
          <p:cNvSpPr>
            <a:spLocks noGrp="1"/>
          </p:cNvSpPr>
          <p:nvPr>
            <p:ph idx="1"/>
          </p:nvPr>
        </p:nvSpPr>
        <p:spPr>
          <a:xfrm>
            <a:off x="337625" y="239151"/>
            <a:ext cx="11549575" cy="6288258"/>
          </a:xfrm>
        </p:spPr>
        <p:txBody>
          <a:bodyPr>
            <a:normAutofit/>
          </a:bodyPr>
          <a:lstStyle/>
          <a:p>
            <a:pPr marL="0" indent="0" fontAlgn="auto">
              <a:lnSpc>
                <a:spcPct val="100000"/>
              </a:lnSpc>
              <a:buNone/>
            </a:pPr>
            <a:r>
              <a:rPr lang="zh-CN" altLang="en-US" sz="3600" dirty="0"/>
              <a:t>2017年全国新课标I卷第5题：小说以“渴”为中心谋篇布局，这有什么好处？请简要说明。(5分)。</a:t>
            </a:r>
          </a:p>
          <a:p>
            <a:pPr marL="0" indent="0" fontAlgn="auto">
              <a:lnSpc>
                <a:spcPct val="100000"/>
              </a:lnSpc>
              <a:buNone/>
            </a:pPr>
            <a:r>
              <a:rPr lang="zh-CN" altLang="en-US" sz="3600" dirty="0"/>
              <a:t>        学生答题存在的主要问题：1.</a:t>
            </a:r>
            <a:r>
              <a:rPr lang="zh-CN" altLang="en-US" sz="3600" dirty="0">
                <a:solidFill>
                  <a:srgbClr val="FF0000"/>
                </a:solidFill>
              </a:rPr>
              <a:t>不能紧扣“谋篇布局”</a:t>
            </a:r>
            <a:r>
              <a:rPr lang="zh-CN" altLang="en-US" sz="3600" dirty="0"/>
              <a:t>“艺术效果”思考和答题，</a:t>
            </a:r>
            <a:r>
              <a:rPr lang="zh-CN" altLang="en-US" sz="3600" dirty="0">
                <a:solidFill>
                  <a:srgbClr val="FF0000"/>
                </a:solidFill>
              </a:rPr>
              <a:t>缺乏题干意识和作品整体意识</a:t>
            </a:r>
            <a:r>
              <a:rPr lang="zh-CN" altLang="en-US" sz="3600" dirty="0"/>
              <a:t>，方向不明，不得要领；</a:t>
            </a:r>
          </a:p>
          <a:p>
            <a:pPr marL="0" indent="0" fontAlgn="auto">
              <a:lnSpc>
                <a:spcPct val="100000"/>
              </a:lnSpc>
              <a:buNone/>
            </a:pPr>
            <a:r>
              <a:rPr lang="zh-CN" altLang="en-US" sz="3600" dirty="0"/>
              <a:t>2.</a:t>
            </a:r>
            <a:r>
              <a:rPr lang="zh-CN" altLang="en-US" sz="3600" dirty="0">
                <a:solidFill>
                  <a:srgbClr val="FF0000"/>
                </a:solidFill>
              </a:rPr>
              <a:t>思维不清晰，答题组织凌乱</a:t>
            </a:r>
            <a:r>
              <a:rPr lang="zh-CN" altLang="en-US" sz="3600" dirty="0"/>
              <a:t>（</a:t>
            </a:r>
            <a:r>
              <a:rPr lang="zh-CN" altLang="en-US" sz="3600" dirty="0">
                <a:solidFill>
                  <a:srgbClr val="FF0000"/>
                </a:solidFill>
              </a:rPr>
              <a:t>一个观点分多条</a:t>
            </a:r>
            <a:r>
              <a:rPr lang="zh-CN" altLang="en-US" sz="3600" dirty="0"/>
              <a:t>），缺乏条理性，眉毛胡子一把抓；</a:t>
            </a:r>
          </a:p>
          <a:p>
            <a:pPr marL="0" indent="0" fontAlgn="auto">
              <a:lnSpc>
                <a:spcPct val="100000"/>
              </a:lnSpc>
              <a:buNone/>
            </a:pPr>
            <a:r>
              <a:rPr lang="zh-CN" altLang="en-US" sz="3600" dirty="0"/>
              <a:t>3.</a:t>
            </a:r>
            <a:r>
              <a:rPr lang="zh-CN" altLang="en-US" sz="3600" dirty="0">
                <a:solidFill>
                  <a:srgbClr val="FF0000"/>
                </a:solidFill>
              </a:rPr>
              <a:t>脱离文本，套用术语，强贴标签</a:t>
            </a:r>
            <a:r>
              <a:rPr lang="zh-CN" altLang="en-US" sz="3600" dirty="0"/>
              <a:t>。</a:t>
            </a:r>
          </a:p>
          <a:p>
            <a:pPr marL="0" indent="0" fontAlgn="auto">
              <a:lnSpc>
                <a:spcPct val="100000"/>
              </a:lnSpc>
              <a:buNone/>
            </a:pPr>
            <a:r>
              <a:rPr lang="zh-CN" altLang="en-US" sz="3600" dirty="0">
                <a:sym typeface="+mn-ea"/>
              </a:rPr>
              <a:t>           原因分析：罔顾概念，或混淆概念，</a:t>
            </a:r>
            <a:r>
              <a:rPr lang="zh-CN" altLang="en-US" sz="3600" dirty="0">
                <a:solidFill>
                  <a:srgbClr val="FF0000"/>
                </a:solidFill>
                <a:sym typeface="+mn-ea"/>
              </a:rPr>
              <a:t>没有出题人意识。</a:t>
            </a:r>
            <a:endParaRPr lang="zh-CN" altLang="en-US" sz="3600" dirty="0">
              <a:solidFill>
                <a:srgbClr val="FF0000"/>
              </a:solidFill>
            </a:endParaRPr>
          </a:p>
          <a:p>
            <a:endParaRPr lang="zh-CN" altLang="en-US" dirty="0"/>
          </a:p>
        </p:txBody>
      </p:sp>
    </p:spTree>
    <p:extLst>
      <p:ext uri="{BB962C8B-B14F-4D97-AF65-F5344CB8AC3E}">
        <p14:creationId xmlns:p14="http://schemas.microsoft.com/office/powerpoint/2010/main" val="294599341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id="{319C930C-C146-4282-A333-36DA11B96537}"/>
              </a:ext>
            </a:extLst>
          </p:cNvPr>
          <p:cNvSpPr>
            <a:spLocks noGrp="1"/>
          </p:cNvSpPr>
          <p:nvPr>
            <p:ph idx="1"/>
          </p:nvPr>
        </p:nvSpPr>
        <p:spPr>
          <a:xfrm>
            <a:off x="154745" y="0"/>
            <a:ext cx="12037255" cy="6858000"/>
          </a:xfrm>
        </p:spPr>
        <p:txBody>
          <a:bodyPr>
            <a:normAutofit/>
          </a:bodyPr>
          <a:lstStyle/>
          <a:p>
            <a:pPr marL="0" indent="0" fontAlgn="auto">
              <a:lnSpc>
                <a:spcPct val="100000"/>
              </a:lnSpc>
              <a:buNone/>
            </a:pPr>
            <a:r>
              <a:rPr lang="zh-CN" altLang="en-US" sz="3600" dirty="0">
                <a:sym typeface="+mn-ea"/>
              </a:rPr>
              <a:t>2017年全国新课标I卷</a:t>
            </a:r>
            <a:r>
              <a:rPr lang="zh-CN" altLang="en-US" sz="3600" dirty="0"/>
              <a:t>第6题：小说以一个没有谜底的“没好的谜”结尾，这样处理有怎样的</a:t>
            </a:r>
            <a:r>
              <a:rPr lang="zh-CN" altLang="en-US" sz="3600" dirty="0">
                <a:solidFill>
                  <a:srgbClr val="FF0000"/>
                </a:solidFill>
              </a:rPr>
              <a:t>艺术效果</a:t>
            </a:r>
            <a:r>
              <a:rPr lang="zh-CN" altLang="en-US" sz="3600" dirty="0"/>
              <a:t>？请结合作品进行分析。(6分)。</a:t>
            </a:r>
          </a:p>
          <a:p>
            <a:pPr marL="0" indent="0" fontAlgn="auto">
              <a:lnSpc>
                <a:spcPct val="100000"/>
              </a:lnSpc>
              <a:buNone/>
            </a:pPr>
            <a:r>
              <a:rPr lang="zh-CN" altLang="en-US" sz="3600" dirty="0"/>
              <a:t>       本题</a:t>
            </a:r>
            <a:r>
              <a:rPr lang="zh-CN" altLang="en-US" sz="3600" dirty="0">
                <a:solidFill>
                  <a:srgbClr val="FF0000"/>
                </a:solidFill>
              </a:rPr>
              <a:t>得分集中</a:t>
            </a:r>
            <a:r>
              <a:rPr lang="zh-CN" altLang="en-US" sz="3600" dirty="0"/>
              <a:t>在第三点：打破了读者的心理预期，留下了更多想象回味的空间（从读者的角度进行分析）；</a:t>
            </a:r>
            <a:r>
              <a:rPr lang="zh-CN" altLang="en-US" sz="3600" dirty="0">
                <a:solidFill>
                  <a:srgbClr val="FF0000"/>
                </a:solidFill>
              </a:rPr>
              <a:t>失分最严重的多在第一点（真实性）上</a:t>
            </a:r>
            <a:r>
              <a:rPr lang="zh-CN" altLang="en-US" sz="3600" dirty="0"/>
              <a:t>，其次在第二点（神秘氛围）上。</a:t>
            </a:r>
          </a:p>
          <a:p>
            <a:pPr marL="0" indent="0" fontAlgn="auto">
              <a:lnSpc>
                <a:spcPct val="100000"/>
              </a:lnSpc>
              <a:buNone/>
            </a:pPr>
            <a:r>
              <a:rPr lang="zh-CN" altLang="en-US" sz="3600" dirty="0"/>
              <a:t>       学生答题存在的问题是：</a:t>
            </a:r>
            <a:r>
              <a:rPr lang="zh-CN" altLang="en-US" sz="3600" dirty="0">
                <a:solidFill>
                  <a:srgbClr val="FF0000"/>
                </a:solidFill>
              </a:rPr>
              <a:t>出现方向性失误</a:t>
            </a:r>
            <a:r>
              <a:rPr lang="zh-CN" altLang="en-US" sz="3600" dirty="0"/>
              <a:t>，主要从人物形象、故事情节、主旨、表现方法等角度分析，没有注意从</a:t>
            </a:r>
            <a:r>
              <a:rPr lang="zh-CN" altLang="en-US" sz="3600" dirty="0">
                <a:solidFill>
                  <a:srgbClr val="FF0000"/>
                </a:solidFill>
              </a:rPr>
              <a:t>叙述角度</a:t>
            </a:r>
            <a:r>
              <a:rPr lang="zh-CN" altLang="en-US" sz="3600" dirty="0"/>
              <a:t>和</a:t>
            </a:r>
            <a:r>
              <a:rPr lang="zh-CN" altLang="en-US" sz="3600" dirty="0">
                <a:solidFill>
                  <a:srgbClr val="FF0000"/>
                </a:solidFill>
              </a:rPr>
              <a:t>艺术效果</a:t>
            </a:r>
            <a:r>
              <a:rPr lang="zh-CN" altLang="en-US" sz="3600" dirty="0"/>
              <a:t>方面来分析。</a:t>
            </a:r>
          </a:p>
          <a:p>
            <a:pPr marL="0" indent="0" fontAlgn="auto">
              <a:lnSpc>
                <a:spcPct val="100000"/>
              </a:lnSpc>
              <a:buNone/>
            </a:pPr>
            <a:r>
              <a:rPr lang="zh-CN" altLang="en-US" sz="3600" dirty="0">
                <a:sym typeface="+mn-ea"/>
              </a:rPr>
              <a:t>          原因分析：罔顾概念，或混淆概念。</a:t>
            </a:r>
            <a:endParaRPr lang="zh-CN" altLang="en-US" sz="3600" dirty="0"/>
          </a:p>
        </p:txBody>
      </p:sp>
    </p:spTree>
    <p:extLst>
      <p:ext uri="{BB962C8B-B14F-4D97-AF65-F5344CB8AC3E}">
        <p14:creationId xmlns:p14="http://schemas.microsoft.com/office/powerpoint/2010/main" val="302074781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id="{2F1285FC-723D-4B6B-BA78-943903B120C8}"/>
              </a:ext>
            </a:extLst>
          </p:cNvPr>
          <p:cNvSpPr>
            <a:spLocks noGrp="1"/>
          </p:cNvSpPr>
          <p:nvPr>
            <p:ph idx="1"/>
          </p:nvPr>
        </p:nvSpPr>
        <p:spPr>
          <a:xfrm>
            <a:off x="0" y="0"/>
            <a:ext cx="11971606" cy="6668086"/>
          </a:xfrm>
        </p:spPr>
        <p:txBody>
          <a:bodyPr>
            <a:normAutofit/>
          </a:bodyPr>
          <a:lstStyle/>
          <a:p>
            <a:pPr marL="0" indent="0" fontAlgn="auto">
              <a:lnSpc>
                <a:spcPct val="100000"/>
              </a:lnSpc>
              <a:buNone/>
            </a:pPr>
            <a:r>
              <a:rPr lang="zh-CN" altLang="en-US" sz="3600" dirty="0"/>
              <a:t>2018年全国新课标I卷第5题：小说中说赵一曼“身上弥漫着拔俗的文人气质和职业军人的冷峻”，请结合作品简要分析（6分）。</a:t>
            </a:r>
          </a:p>
          <a:p>
            <a:pPr marL="0" indent="0" fontAlgn="auto">
              <a:lnSpc>
                <a:spcPct val="100000"/>
              </a:lnSpc>
              <a:buNone/>
            </a:pPr>
            <a:r>
              <a:rPr lang="zh-CN" altLang="en-US" sz="3600" dirty="0"/>
              <a:t>       答题存在的主要问题：</a:t>
            </a:r>
            <a:r>
              <a:rPr lang="zh-CN" altLang="en-US" sz="3600" dirty="0">
                <a:latin typeface="Calibri" panose="020F0502020204030204" charset="0"/>
              </a:rPr>
              <a:t>①</a:t>
            </a:r>
            <a:r>
              <a:rPr lang="zh-CN" altLang="en-US" sz="3600" dirty="0"/>
              <a:t>题意理解不清，方向出现错误，不少考生去</a:t>
            </a:r>
            <a:r>
              <a:rPr lang="zh-CN" altLang="en-US" sz="3600" dirty="0">
                <a:solidFill>
                  <a:srgbClr val="FF0000"/>
                </a:solidFill>
              </a:rPr>
              <a:t>解释“文人气质”“军人的冷峻”，评价人物形象等</a:t>
            </a:r>
            <a:r>
              <a:rPr lang="zh-CN" altLang="en-US" sz="3600" dirty="0"/>
              <a:t>；或从</a:t>
            </a:r>
            <a:r>
              <a:rPr lang="zh-CN" altLang="en-US" sz="3600" dirty="0">
                <a:solidFill>
                  <a:srgbClr val="FF0000"/>
                </a:solidFill>
              </a:rPr>
              <a:t>艺术特色</a:t>
            </a:r>
            <a:r>
              <a:rPr lang="zh-CN" altLang="en-US" sz="3600" dirty="0"/>
              <a:t>答题，如赵一曼是军人，主人公的身份不同寻常，设置悬念，吸引读者等；</a:t>
            </a:r>
            <a:r>
              <a:rPr lang="zh-CN" altLang="en-US" sz="3600" dirty="0">
                <a:latin typeface="Calibri" panose="020F0502020204030204" charset="0"/>
              </a:rPr>
              <a:t>②</a:t>
            </a:r>
            <a:r>
              <a:rPr lang="zh-CN" altLang="en-US" sz="3600" dirty="0">
                <a:solidFill>
                  <a:srgbClr val="FF0000"/>
                </a:solidFill>
              </a:rPr>
              <a:t>乱贴标签</a:t>
            </a:r>
            <a:r>
              <a:rPr lang="zh-CN" altLang="en-US" sz="3600" dirty="0"/>
              <a:t>，应试训练背诵答题模式的痕迹明显。而</a:t>
            </a:r>
            <a:r>
              <a:rPr lang="zh-CN" altLang="en-US" sz="3600" dirty="0">
                <a:solidFill>
                  <a:srgbClr val="FF0000"/>
                </a:solidFill>
              </a:rPr>
              <a:t>出题人意在要考生结合文本来答</a:t>
            </a:r>
            <a:r>
              <a:rPr lang="zh-CN" altLang="en-US" sz="3600" dirty="0"/>
              <a:t>“文人气质和职业军人的冷峻”的</a:t>
            </a:r>
            <a:r>
              <a:rPr lang="zh-CN" altLang="en-US" sz="3600" dirty="0">
                <a:solidFill>
                  <a:srgbClr val="FF0000"/>
                </a:solidFill>
              </a:rPr>
              <a:t>具体表现</a:t>
            </a:r>
            <a:r>
              <a:rPr lang="zh-CN" altLang="en-US" sz="3600" dirty="0"/>
              <a:t>。</a:t>
            </a:r>
            <a:r>
              <a:rPr lang="zh-CN" altLang="en-US" sz="3600" dirty="0">
                <a:latin typeface="Calibri" panose="020F0502020204030204" charset="0"/>
              </a:rPr>
              <a:t>③</a:t>
            </a:r>
            <a:r>
              <a:rPr lang="zh-CN" altLang="en-US" sz="3600" dirty="0">
                <a:solidFill>
                  <a:srgbClr val="FF0000"/>
                </a:solidFill>
              </a:rPr>
              <a:t>不会分点（文人气质和军人的冷峻）分析</a:t>
            </a:r>
            <a:r>
              <a:rPr lang="zh-CN" altLang="en-US" sz="3600" dirty="0"/>
              <a:t>。</a:t>
            </a:r>
          </a:p>
          <a:p>
            <a:pPr marL="0" indent="0" fontAlgn="auto">
              <a:lnSpc>
                <a:spcPct val="100000"/>
              </a:lnSpc>
              <a:buNone/>
            </a:pPr>
            <a:r>
              <a:rPr lang="zh-CN" altLang="en-US" sz="3600" dirty="0"/>
              <a:t>       </a:t>
            </a:r>
            <a:r>
              <a:rPr lang="zh-CN" altLang="en-US" sz="3600" dirty="0">
                <a:sym typeface="+mn-ea"/>
              </a:rPr>
              <a:t>原因分析：罔顾概念，或混淆概念，</a:t>
            </a:r>
            <a:r>
              <a:rPr lang="zh-CN" altLang="en-US" sz="3600" dirty="0">
                <a:solidFill>
                  <a:srgbClr val="FF0000"/>
                </a:solidFill>
                <a:sym typeface="+mn-ea"/>
              </a:rPr>
              <a:t>罔顾阅卷人</a:t>
            </a:r>
            <a:r>
              <a:rPr lang="zh-CN" altLang="en-US" sz="3600" dirty="0">
                <a:sym typeface="+mn-ea"/>
              </a:rPr>
              <a:t>。</a:t>
            </a:r>
            <a:endParaRPr lang="zh-CN" altLang="en-US" sz="3600" dirty="0"/>
          </a:p>
          <a:p>
            <a:pPr marL="0" indent="0">
              <a:buNone/>
            </a:pPr>
            <a:endParaRPr lang="zh-CN" altLang="en-US" dirty="0"/>
          </a:p>
        </p:txBody>
      </p:sp>
    </p:spTree>
    <p:extLst>
      <p:ext uri="{BB962C8B-B14F-4D97-AF65-F5344CB8AC3E}">
        <p14:creationId xmlns:p14="http://schemas.microsoft.com/office/powerpoint/2010/main" val="389576414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id="{6BA8418D-F8A7-408B-A149-48039B95F052}"/>
              </a:ext>
            </a:extLst>
          </p:cNvPr>
          <p:cNvSpPr>
            <a:spLocks noGrp="1"/>
          </p:cNvSpPr>
          <p:nvPr>
            <p:ph idx="1"/>
          </p:nvPr>
        </p:nvSpPr>
        <p:spPr>
          <a:xfrm>
            <a:off x="0" y="0"/>
            <a:ext cx="12192000" cy="6858000"/>
          </a:xfrm>
        </p:spPr>
        <p:txBody>
          <a:bodyPr>
            <a:normAutofit/>
          </a:bodyPr>
          <a:lstStyle/>
          <a:p>
            <a:pPr marL="0" indent="0" fontAlgn="auto">
              <a:lnSpc>
                <a:spcPct val="110000"/>
              </a:lnSpc>
              <a:buNone/>
            </a:pPr>
            <a:r>
              <a:rPr lang="zh-CN" altLang="en-US" sz="3200" dirty="0">
                <a:sym typeface="+mn-ea"/>
              </a:rPr>
              <a:t>2018年全国新课标I卷</a:t>
            </a:r>
            <a:r>
              <a:rPr lang="zh-CN" altLang="en-US" sz="3200" dirty="0"/>
              <a:t>第6题：小说中</a:t>
            </a:r>
            <a:r>
              <a:rPr lang="zh-CN" altLang="en-US" sz="3200" dirty="0">
                <a:solidFill>
                  <a:srgbClr val="FF0000"/>
                </a:solidFill>
              </a:rPr>
              <a:t>历史与现实交织穿插</a:t>
            </a:r>
            <a:r>
              <a:rPr lang="zh-CN" altLang="en-US" sz="3200" dirty="0"/>
              <a:t>，</a:t>
            </a:r>
            <a:r>
              <a:rPr lang="zh-CN" altLang="en-US" sz="3200" dirty="0">
                <a:solidFill>
                  <a:srgbClr val="FF0000"/>
                </a:solidFill>
                <a:highlight>
                  <a:srgbClr val="FFFF00"/>
                </a:highlight>
              </a:rPr>
              <a:t>这种叙述方式</a:t>
            </a:r>
            <a:r>
              <a:rPr lang="zh-CN" altLang="en-US" sz="3200" dirty="0"/>
              <a:t>有哪些</a:t>
            </a:r>
            <a:r>
              <a:rPr lang="zh-CN" altLang="en-US" sz="3200" dirty="0">
                <a:solidFill>
                  <a:srgbClr val="FF0000"/>
                </a:solidFill>
              </a:rPr>
              <a:t>好处</a:t>
            </a:r>
            <a:r>
              <a:rPr lang="zh-CN" altLang="en-US" sz="3200" dirty="0"/>
              <a:t>？请结合作品简要分析（6分）。</a:t>
            </a:r>
          </a:p>
          <a:p>
            <a:pPr marL="0" indent="0" fontAlgn="auto">
              <a:lnSpc>
                <a:spcPct val="110000"/>
              </a:lnSpc>
              <a:buNone/>
            </a:pPr>
            <a:r>
              <a:rPr lang="zh-CN" altLang="en-US" sz="3200" dirty="0"/>
              <a:t>       考生存在的主要问题：①</a:t>
            </a:r>
            <a:r>
              <a:rPr lang="zh-CN" altLang="en-US" sz="3200" dirty="0">
                <a:solidFill>
                  <a:srgbClr val="FF0000"/>
                </a:solidFill>
              </a:rPr>
              <a:t>乱贴标签</a:t>
            </a:r>
            <a:r>
              <a:rPr lang="zh-CN" altLang="en-US" sz="3200" dirty="0"/>
              <a:t>，如很多考生答“激发读者的阅读兴趣”，“推动情节发展，丰富文章内容”，因为</a:t>
            </a:r>
            <a:r>
              <a:rPr lang="zh-CN" altLang="en-US" sz="3200" dirty="0">
                <a:solidFill>
                  <a:srgbClr val="FF0000"/>
                </a:solidFill>
                <a:highlight>
                  <a:srgbClr val="FFFF00"/>
                </a:highlight>
              </a:rPr>
              <a:t>不符合题干中要求的对“历史与现实交织穿插”特点的分析</a:t>
            </a:r>
            <a:r>
              <a:rPr lang="zh-CN" altLang="en-US" sz="3200" dirty="0"/>
              <a:t>，属于“放之四海而皆准”的标签，故不给分；②</a:t>
            </a:r>
            <a:r>
              <a:rPr lang="zh-CN" altLang="en-US" sz="3200" dirty="0">
                <a:solidFill>
                  <a:srgbClr val="FF0000"/>
                </a:solidFill>
              </a:rPr>
              <a:t>审题不清</a:t>
            </a:r>
            <a:r>
              <a:rPr lang="zh-CN" altLang="en-US" sz="3200" dirty="0"/>
              <a:t>，反复谈具体情节中的人物表现，而题目要求是“</a:t>
            </a:r>
            <a:r>
              <a:rPr lang="zh-CN" altLang="en-US" sz="3200" dirty="0">
                <a:solidFill>
                  <a:srgbClr val="FF0000"/>
                </a:solidFill>
              </a:rPr>
              <a:t>叙述方式有哪些好处</a:t>
            </a:r>
            <a:r>
              <a:rPr lang="zh-CN" altLang="en-US" sz="3200" dirty="0"/>
              <a:t>”，考生</a:t>
            </a:r>
            <a:r>
              <a:rPr lang="zh-CN" altLang="en-US" sz="3200" dirty="0">
                <a:solidFill>
                  <a:srgbClr val="FF0000"/>
                </a:solidFill>
              </a:rPr>
              <a:t>应该答叙述这种表达方式的艺术表现力</a:t>
            </a:r>
            <a:r>
              <a:rPr lang="zh-CN" altLang="en-US" sz="3200" dirty="0"/>
              <a:t>，可以围绕叙述的作用来谈，“真实性”“合理性”都可以，可有的答案就不符合题干要求，难得获取高分；③</a:t>
            </a:r>
            <a:r>
              <a:rPr lang="zh-CN" altLang="en-US" sz="3200" dirty="0">
                <a:solidFill>
                  <a:srgbClr val="FF0000"/>
                </a:solidFill>
              </a:rPr>
              <a:t>缺少对小说中典型人物对当下的意义（即英雄的模范作用）的思考</a:t>
            </a:r>
            <a:r>
              <a:rPr lang="zh-CN" altLang="en-US" sz="3200" dirty="0"/>
              <a:t>，这也是考生最大的失分点。④抄袭选择题的表述，投机取巧。</a:t>
            </a:r>
          </a:p>
          <a:p>
            <a:pPr marL="0" indent="0" fontAlgn="auto">
              <a:lnSpc>
                <a:spcPct val="110000"/>
              </a:lnSpc>
              <a:buNone/>
            </a:pPr>
            <a:r>
              <a:rPr lang="zh-CN" altLang="en-US" sz="3200" dirty="0"/>
              <a:t>      原因分析：罔顾概念，或混淆概念。</a:t>
            </a:r>
          </a:p>
          <a:p>
            <a:pPr marL="0" indent="0">
              <a:buNone/>
            </a:pPr>
            <a:endParaRPr lang="zh-CN" altLang="en-US" dirty="0"/>
          </a:p>
        </p:txBody>
      </p:sp>
    </p:spTree>
    <p:extLst>
      <p:ext uri="{BB962C8B-B14F-4D97-AF65-F5344CB8AC3E}">
        <p14:creationId xmlns:p14="http://schemas.microsoft.com/office/powerpoint/2010/main" val="83630965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id="{02BAA262-EDB0-497B-98E8-67F64E911C8C}"/>
              </a:ext>
            </a:extLst>
          </p:cNvPr>
          <p:cNvSpPr>
            <a:spLocks noGrp="1"/>
          </p:cNvSpPr>
          <p:nvPr>
            <p:ph idx="1"/>
          </p:nvPr>
        </p:nvSpPr>
        <p:spPr>
          <a:xfrm>
            <a:off x="267286" y="112542"/>
            <a:ext cx="11718388" cy="6541476"/>
          </a:xfrm>
        </p:spPr>
        <p:txBody>
          <a:bodyPr/>
          <a:lstStyle/>
          <a:p>
            <a:pPr marL="0" indent="0" fontAlgn="auto">
              <a:lnSpc>
                <a:spcPct val="100000"/>
              </a:lnSpc>
              <a:buNone/>
            </a:pPr>
            <a:r>
              <a:rPr lang="zh-CN" altLang="en-US" sz="4000" dirty="0"/>
              <a:t>2019年全国新课标I卷第8题：鲁迅说：“我们从古以来，就有埋头苦干的人，有拼命硬干的人，有为民请命的人，有舍身求法的人，……这就是中国的脊梁。”请谈谈本文是如何具体塑造这样的“中国的脊梁”的（6分）。</a:t>
            </a:r>
          </a:p>
          <a:p>
            <a:pPr marL="0" indent="0" fontAlgn="auto">
              <a:lnSpc>
                <a:spcPct val="100000"/>
              </a:lnSpc>
              <a:buNone/>
            </a:pPr>
            <a:r>
              <a:rPr lang="zh-CN" altLang="en-US" sz="4000" dirty="0"/>
              <a:t>        考生存在的</a:t>
            </a:r>
            <a:r>
              <a:rPr lang="zh-CN" altLang="en-US" sz="4000" dirty="0">
                <a:sym typeface="+mn-ea"/>
              </a:rPr>
              <a:t>主要</a:t>
            </a:r>
            <a:r>
              <a:rPr lang="zh-CN" altLang="en-US" sz="4000" dirty="0"/>
              <a:t>问题：</a:t>
            </a:r>
            <a:r>
              <a:rPr lang="zh-CN" altLang="en-US" sz="4000" dirty="0">
                <a:latin typeface="Calibri" panose="020F0502020204030204" charset="0"/>
              </a:rPr>
              <a:t>①</a:t>
            </a:r>
            <a:r>
              <a:rPr lang="zh-CN" altLang="en-US" sz="4000" dirty="0"/>
              <a:t>“表达方式”与“艺术手法”的概念混淆，</a:t>
            </a:r>
            <a:r>
              <a:rPr lang="zh-CN" altLang="en-US" sz="4000" dirty="0">
                <a:latin typeface="Calibri" panose="020F0502020204030204" charset="0"/>
              </a:rPr>
              <a:t>②不熟悉</a:t>
            </a:r>
            <a:r>
              <a:rPr lang="zh-CN" altLang="en-US" sz="4000" dirty="0"/>
              <a:t>艺术手法，答案不能聚焦。</a:t>
            </a:r>
          </a:p>
          <a:p>
            <a:pPr marL="0" indent="0" fontAlgn="auto">
              <a:lnSpc>
                <a:spcPct val="100000"/>
              </a:lnSpc>
              <a:buNone/>
            </a:pPr>
            <a:r>
              <a:rPr lang="zh-CN" altLang="en-US" sz="4000" dirty="0">
                <a:sym typeface="+mn-ea"/>
              </a:rPr>
              <a:t>        原因分析：罔顾概念，或混淆概念。</a:t>
            </a:r>
            <a:endParaRPr lang="zh-CN" altLang="en-US" sz="4000" dirty="0"/>
          </a:p>
          <a:p>
            <a:pPr marL="0" indent="0">
              <a:buNone/>
            </a:pPr>
            <a:endParaRPr lang="zh-CN" altLang="en-US" dirty="0"/>
          </a:p>
        </p:txBody>
      </p:sp>
    </p:spTree>
    <p:extLst>
      <p:ext uri="{BB962C8B-B14F-4D97-AF65-F5344CB8AC3E}">
        <p14:creationId xmlns:p14="http://schemas.microsoft.com/office/powerpoint/2010/main" val="40228975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id="{C5D4F23E-380F-4ED9-B453-2BCB53266A38}"/>
              </a:ext>
            </a:extLst>
          </p:cNvPr>
          <p:cNvSpPr>
            <a:spLocks noGrp="1"/>
          </p:cNvSpPr>
          <p:nvPr>
            <p:ph idx="1"/>
          </p:nvPr>
        </p:nvSpPr>
        <p:spPr>
          <a:xfrm>
            <a:off x="0" y="0"/>
            <a:ext cx="12192000" cy="6858000"/>
          </a:xfrm>
        </p:spPr>
        <p:txBody>
          <a:bodyPr/>
          <a:lstStyle/>
          <a:p>
            <a:pPr marL="0" indent="0" fontAlgn="auto">
              <a:lnSpc>
                <a:spcPct val="100000"/>
              </a:lnSpc>
              <a:buNone/>
            </a:pPr>
            <a:r>
              <a:rPr lang="zh-CN" altLang="en-US" sz="3600" dirty="0">
                <a:sym typeface="+mn-ea"/>
              </a:rPr>
              <a:t>第9题：《理水》是鲁迅小说集《故事新编》中的一篇，请从“故事”与“新编”的角度简析本文的基本特征（6分）。</a:t>
            </a:r>
          </a:p>
          <a:p>
            <a:pPr marL="0" indent="0" fontAlgn="auto">
              <a:lnSpc>
                <a:spcPct val="100000"/>
              </a:lnSpc>
              <a:buNone/>
            </a:pPr>
            <a:r>
              <a:rPr lang="zh-CN" altLang="en-US" sz="3600" dirty="0">
                <a:sym typeface="+mn-ea"/>
              </a:rPr>
              <a:t>        考生存在的主要问题是：</a:t>
            </a:r>
            <a:r>
              <a:rPr lang="zh-CN" altLang="en-US" sz="3600" dirty="0">
                <a:latin typeface="Calibri" panose="020F0502020204030204" charset="0"/>
                <a:sym typeface="+mn-ea"/>
              </a:rPr>
              <a:t>①</a:t>
            </a:r>
            <a:r>
              <a:rPr lang="zh-CN" altLang="en-US" sz="3600" dirty="0">
                <a:sym typeface="+mn-ea"/>
              </a:rPr>
              <a:t>不能从“新编”的角度简析，特别是指出</a:t>
            </a:r>
            <a:r>
              <a:rPr lang="zh-CN" altLang="en-US" sz="3600" dirty="0">
                <a:solidFill>
                  <a:srgbClr val="FF0000"/>
                </a:solidFill>
                <a:sym typeface="+mn-ea"/>
              </a:rPr>
              <a:t>如何改编或改编的具体方式的少之又少</a:t>
            </a:r>
            <a:r>
              <a:rPr lang="zh-CN" altLang="en-US" sz="3600" dirty="0">
                <a:sym typeface="+mn-ea"/>
              </a:rPr>
              <a:t>，</a:t>
            </a:r>
            <a:r>
              <a:rPr lang="zh-CN" altLang="en-US" sz="3600" dirty="0">
                <a:latin typeface="Calibri" panose="020F0502020204030204" charset="0"/>
                <a:sym typeface="+mn-ea"/>
              </a:rPr>
              <a:t>②</a:t>
            </a:r>
            <a:r>
              <a:rPr lang="zh-CN" altLang="en-US" sz="3600" dirty="0">
                <a:sym typeface="+mn-ea"/>
              </a:rPr>
              <a:t>不会从思想上去综合，答出古今观照，讽刺批判当时社会。</a:t>
            </a:r>
            <a:r>
              <a:rPr lang="zh-CN" altLang="en-US" sz="3600" dirty="0">
                <a:latin typeface="Calibri" panose="020F0502020204030204" charset="0"/>
                <a:sym typeface="+mn-ea"/>
              </a:rPr>
              <a:t>③</a:t>
            </a:r>
            <a:r>
              <a:rPr lang="zh-CN" altLang="en-US" sz="3600" dirty="0">
                <a:solidFill>
                  <a:srgbClr val="FF0000"/>
                </a:solidFill>
                <a:sym typeface="+mn-ea"/>
              </a:rPr>
              <a:t>答出了从历史故事中而来，但没有明确指出故事来自大禹治水，导致丢分。</a:t>
            </a:r>
          </a:p>
          <a:p>
            <a:pPr marL="0" indent="0" fontAlgn="auto">
              <a:lnSpc>
                <a:spcPct val="100000"/>
              </a:lnSpc>
              <a:buNone/>
            </a:pPr>
            <a:r>
              <a:rPr lang="zh-CN" altLang="en-US" sz="3600" dirty="0">
                <a:sym typeface="+mn-ea"/>
              </a:rPr>
              <a:t>         原因分析：概念模糊，视野狭窄，平时复习过于功利，导致复习口径小，对考题感到陌生而无所适从。</a:t>
            </a:r>
            <a:endParaRPr lang="zh-CN" altLang="en-US" sz="3600" dirty="0"/>
          </a:p>
          <a:p>
            <a:pPr marL="0" indent="0">
              <a:buNone/>
            </a:pPr>
            <a:endParaRPr lang="zh-CN" altLang="en-US" dirty="0"/>
          </a:p>
        </p:txBody>
      </p:sp>
    </p:spTree>
    <p:extLst>
      <p:ext uri="{BB962C8B-B14F-4D97-AF65-F5344CB8AC3E}">
        <p14:creationId xmlns:p14="http://schemas.microsoft.com/office/powerpoint/2010/main" val="314313816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123315A-BDBF-4093-8592-5A55748C5702}"/>
              </a:ext>
            </a:extLst>
          </p:cNvPr>
          <p:cNvSpPr>
            <a:spLocks noGrp="1"/>
          </p:cNvSpPr>
          <p:nvPr>
            <p:ph type="title"/>
          </p:nvPr>
        </p:nvSpPr>
        <p:spPr>
          <a:xfrm>
            <a:off x="601980" y="-157945"/>
            <a:ext cx="10515600" cy="1325563"/>
          </a:xfrm>
        </p:spPr>
        <p:txBody>
          <a:bodyPr/>
          <a:lstStyle/>
          <a:p>
            <a:r>
              <a:rPr lang="zh-CN" altLang="en-US" dirty="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sym typeface="+mn-ea"/>
              </a:rPr>
              <a:t>应对策略分析</a:t>
            </a:r>
            <a:endParaRPr lang="zh-CN" altLang="en-US" dirty="0"/>
          </a:p>
        </p:txBody>
      </p:sp>
      <p:sp>
        <p:nvSpPr>
          <p:cNvPr id="3" name="内容占位符 2">
            <a:extLst>
              <a:ext uri="{FF2B5EF4-FFF2-40B4-BE49-F238E27FC236}">
                <a16:creationId xmlns:a16="http://schemas.microsoft.com/office/drawing/2014/main" id="{007B013D-6074-46EF-9BB0-4BAA84C5AA89}"/>
              </a:ext>
            </a:extLst>
          </p:cNvPr>
          <p:cNvSpPr>
            <a:spLocks noGrp="1"/>
          </p:cNvSpPr>
          <p:nvPr>
            <p:ph idx="1"/>
          </p:nvPr>
        </p:nvSpPr>
        <p:spPr>
          <a:xfrm>
            <a:off x="253218" y="801858"/>
            <a:ext cx="11100582" cy="6037887"/>
          </a:xfrm>
        </p:spPr>
        <p:txBody>
          <a:bodyPr>
            <a:normAutofit/>
          </a:bodyPr>
          <a:lstStyle/>
          <a:p>
            <a:pPr marL="0" indent="0" fontAlgn="auto">
              <a:lnSpc>
                <a:spcPct val="100000"/>
              </a:lnSpc>
              <a:buNone/>
            </a:pPr>
            <a:r>
              <a:rPr lang="zh-CN" altLang="en-US" dirty="0"/>
              <a:t>1.</a:t>
            </a:r>
            <a:r>
              <a:rPr lang="zh-CN" altLang="en-US" dirty="0">
                <a:solidFill>
                  <a:srgbClr val="FF0000"/>
                </a:solidFill>
              </a:rPr>
              <a:t>紧扣概念</a:t>
            </a:r>
            <a:r>
              <a:rPr lang="zh-CN" altLang="en-US" dirty="0"/>
              <a:t>，厘清认识</a:t>
            </a:r>
          </a:p>
          <a:p>
            <a:pPr marL="0" indent="0" fontAlgn="auto">
              <a:lnSpc>
                <a:spcPct val="100000"/>
              </a:lnSpc>
              <a:buNone/>
            </a:pPr>
            <a:r>
              <a:rPr lang="zh-CN" altLang="en-US" dirty="0"/>
              <a:t>      概念是抵达事物本质，区分</a:t>
            </a:r>
            <a:r>
              <a:rPr lang="en-US" altLang="zh-CN" dirty="0"/>
              <a:t>“</a:t>
            </a:r>
            <a:r>
              <a:rPr lang="zh-CN" altLang="en-US" dirty="0"/>
              <a:t>彼</a:t>
            </a:r>
            <a:r>
              <a:rPr lang="en-US" altLang="zh-CN" dirty="0"/>
              <a:t>”</a:t>
            </a:r>
            <a:r>
              <a:rPr lang="zh-CN" altLang="en-US" dirty="0"/>
              <a:t>和</a:t>
            </a:r>
            <a:r>
              <a:rPr lang="en-US" altLang="zh-CN" dirty="0"/>
              <a:t>“</a:t>
            </a:r>
            <a:r>
              <a:rPr lang="zh-CN" altLang="en-US" dirty="0"/>
              <a:t>此</a:t>
            </a:r>
            <a:r>
              <a:rPr lang="en-US" altLang="zh-CN" dirty="0"/>
              <a:t>”</a:t>
            </a:r>
            <a:r>
              <a:rPr lang="zh-CN" altLang="en-US" dirty="0"/>
              <a:t>的一把钥匙。</a:t>
            </a:r>
          </a:p>
          <a:p>
            <a:pPr marL="0" indent="0" fontAlgn="auto">
              <a:lnSpc>
                <a:spcPct val="100000"/>
              </a:lnSpc>
              <a:buNone/>
            </a:pPr>
            <a:r>
              <a:rPr lang="zh-CN" altLang="en-US" dirty="0"/>
              <a:t>      概念混淆则没有理解，拿高分就会成为无源之水，无本之木。</a:t>
            </a:r>
            <a:endParaRPr lang="en-US" altLang="zh-CN" dirty="0"/>
          </a:p>
          <a:p>
            <a:pPr marL="0" indent="0" fontAlgn="auto">
              <a:lnSpc>
                <a:spcPct val="100000"/>
              </a:lnSpc>
              <a:buNone/>
            </a:pPr>
            <a:r>
              <a:rPr lang="zh-CN" altLang="en-US" dirty="0"/>
              <a:t>2.要以</a:t>
            </a:r>
            <a:r>
              <a:rPr lang="zh-CN" altLang="en-US" dirty="0">
                <a:solidFill>
                  <a:srgbClr val="FF0000"/>
                </a:solidFill>
              </a:rPr>
              <a:t>文体</a:t>
            </a:r>
            <a:r>
              <a:rPr lang="zh-CN" altLang="en-US" dirty="0"/>
              <a:t>为抓手，依托</a:t>
            </a:r>
            <a:r>
              <a:rPr lang="zh-CN" altLang="en-US" dirty="0">
                <a:solidFill>
                  <a:srgbClr val="FF0000"/>
                </a:solidFill>
              </a:rPr>
              <a:t>文体</a:t>
            </a:r>
            <a:r>
              <a:rPr lang="zh-CN" altLang="en-US" dirty="0"/>
              <a:t>特征，系统复习，掌握答题规律，有的放矢。</a:t>
            </a:r>
          </a:p>
          <a:p>
            <a:pPr marL="0" indent="0" fontAlgn="auto">
              <a:lnSpc>
                <a:spcPct val="100000"/>
              </a:lnSpc>
              <a:buNone/>
            </a:pPr>
            <a:r>
              <a:rPr lang="zh-CN" altLang="en-US" dirty="0"/>
              <a:t>      抓住文本体裁特征来答题，则可顺藤摸瓜，迎刃而解</a:t>
            </a:r>
            <a:endParaRPr lang="en-US" altLang="zh-CN" dirty="0"/>
          </a:p>
          <a:p>
            <a:pPr marL="0" indent="0">
              <a:buNone/>
            </a:pPr>
            <a:r>
              <a:rPr lang="zh-CN" altLang="en-US" dirty="0"/>
              <a:t>3</a:t>
            </a:r>
            <a:r>
              <a:rPr lang="zh-CN" altLang="en-US" dirty="0">
                <a:solidFill>
                  <a:srgbClr val="FF0000"/>
                </a:solidFill>
              </a:rPr>
              <a:t>.</a:t>
            </a:r>
            <a:r>
              <a:rPr lang="zh-CN" altLang="en-US" b="1" dirty="0">
                <a:solidFill>
                  <a:srgbClr val="FF0000"/>
                </a:solidFill>
                <a:highlight>
                  <a:srgbClr val="FFFF00"/>
                </a:highlight>
              </a:rPr>
              <a:t>养成“三个人”意识，即出题人意识、阅卷人意识、“我”的意识。</a:t>
            </a:r>
          </a:p>
          <a:p>
            <a:pPr marL="0" indent="0">
              <a:buNone/>
            </a:pPr>
            <a:r>
              <a:rPr lang="zh-CN" altLang="en-US" dirty="0"/>
              <a:t>       </a:t>
            </a:r>
            <a:r>
              <a:rPr lang="zh-CN" altLang="en-US" sz="3200" dirty="0"/>
              <a:t>应考首先要有出题人意识，即</a:t>
            </a:r>
            <a:r>
              <a:rPr lang="zh-CN" altLang="en-US" sz="3200" b="1" dirty="0">
                <a:solidFill>
                  <a:srgbClr val="FF0000"/>
                </a:solidFill>
              </a:rPr>
              <a:t>揣摩出题人意图</a:t>
            </a:r>
            <a:r>
              <a:rPr lang="zh-CN" altLang="en-US" sz="3200" dirty="0"/>
              <a:t>。</a:t>
            </a:r>
          </a:p>
          <a:p>
            <a:pPr marL="0" indent="0">
              <a:buNone/>
            </a:pPr>
            <a:r>
              <a:rPr lang="zh-CN" altLang="en-US" sz="3200" dirty="0"/>
              <a:t>      其次，</a:t>
            </a:r>
            <a:r>
              <a:rPr lang="zh-CN" altLang="en-US" sz="3200" b="1" dirty="0">
                <a:solidFill>
                  <a:srgbClr val="FF0000"/>
                </a:solidFill>
              </a:rPr>
              <a:t>要有阅卷人意识</a:t>
            </a:r>
            <a:r>
              <a:rPr lang="zh-CN" altLang="en-US" sz="3200" dirty="0"/>
              <a:t>。</a:t>
            </a:r>
          </a:p>
          <a:p>
            <a:pPr marL="0" indent="0">
              <a:buNone/>
            </a:pPr>
            <a:r>
              <a:rPr lang="zh-CN" altLang="en-US" dirty="0"/>
              <a:t>       第三，在答题中要有“我”的意识，即主体意识。</a:t>
            </a:r>
          </a:p>
          <a:p>
            <a:pPr marL="0" indent="0" fontAlgn="auto">
              <a:lnSpc>
                <a:spcPct val="100000"/>
              </a:lnSpc>
              <a:buNone/>
            </a:pPr>
            <a:endParaRPr lang="zh-CN" altLang="en-US" dirty="0"/>
          </a:p>
          <a:p>
            <a:pPr marL="0" indent="0" fontAlgn="auto">
              <a:lnSpc>
                <a:spcPct val="150000"/>
              </a:lnSpc>
              <a:buNone/>
            </a:pPr>
            <a:endParaRPr lang="zh-CN" altLang="en-US" dirty="0"/>
          </a:p>
          <a:p>
            <a:endParaRPr lang="zh-CN" altLang="en-US" dirty="0"/>
          </a:p>
        </p:txBody>
      </p:sp>
    </p:spTree>
    <p:extLst>
      <p:ext uri="{BB962C8B-B14F-4D97-AF65-F5344CB8AC3E}">
        <p14:creationId xmlns:p14="http://schemas.microsoft.com/office/powerpoint/2010/main" val="275080130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id="{CE71740C-45F0-4E36-B3FD-E94DD00A2077}"/>
              </a:ext>
            </a:extLst>
          </p:cNvPr>
          <p:cNvSpPr>
            <a:spLocks noGrp="1"/>
          </p:cNvSpPr>
          <p:nvPr>
            <p:ph idx="1"/>
          </p:nvPr>
        </p:nvSpPr>
        <p:spPr>
          <a:xfrm>
            <a:off x="838200" y="1097280"/>
            <a:ext cx="10515600" cy="5079683"/>
          </a:xfrm>
        </p:spPr>
        <p:txBody>
          <a:bodyPr/>
          <a:lstStyle/>
          <a:p>
            <a:pPr marL="0" indent="0">
              <a:buNone/>
            </a:pPr>
            <a:r>
              <a:rPr lang="zh-CN" altLang="en-US" sz="3600" dirty="0"/>
              <a:t>4.把握住</a:t>
            </a:r>
            <a:r>
              <a:rPr lang="zh-CN" altLang="en-US" sz="3600" dirty="0">
                <a:solidFill>
                  <a:srgbClr val="FF0000"/>
                </a:solidFill>
              </a:rPr>
              <a:t>复习训练</a:t>
            </a:r>
            <a:r>
              <a:rPr lang="zh-CN" altLang="en-US" sz="3600" dirty="0"/>
              <a:t>与</a:t>
            </a:r>
            <a:r>
              <a:rPr lang="zh-CN" altLang="en-US" sz="3600" dirty="0">
                <a:solidFill>
                  <a:srgbClr val="FF0000"/>
                </a:solidFill>
              </a:rPr>
              <a:t>能力培养</a:t>
            </a:r>
            <a:r>
              <a:rPr lang="zh-CN" altLang="en-US" sz="3600" dirty="0"/>
              <a:t>的关系。</a:t>
            </a:r>
          </a:p>
          <a:p>
            <a:endParaRPr lang="zh-CN" altLang="en-US" sz="3600" dirty="0"/>
          </a:p>
          <a:p>
            <a:pPr marL="0" indent="0">
              <a:buNone/>
            </a:pPr>
            <a:r>
              <a:rPr lang="zh-CN" altLang="en-US" sz="3600" dirty="0"/>
              <a:t>      一切能力都要以知识为依托，离开知识，就没有能力。</a:t>
            </a:r>
          </a:p>
          <a:p>
            <a:pPr marL="0" indent="0">
              <a:buNone/>
            </a:pPr>
            <a:r>
              <a:rPr lang="zh-CN" altLang="en-US" sz="3600" dirty="0"/>
              <a:t>      </a:t>
            </a:r>
            <a:r>
              <a:rPr lang="zh-CN" altLang="en-US" sz="3600" b="1" dirty="0">
                <a:solidFill>
                  <a:srgbClr val="FF0000"/>
                </a:solidFill>
                <a:highlight>
                  <a:srgbClr val="FFFF00"/>
                </a:highlight>
              </a:rPr>
              <a:t>及时梳理，学会</a:t>
            </a:r>
            <a:r>
              <a:rPr lang="zh-CN" altLang="en-US" sz="3600" b="1" dirty="0">
                <a:solidFill>
                  <a:srgbClr val="FF0000"/>
                </a:solidFill>
                <a:highlight>
                  <a:srgbClr val="FFFF00"/>
                </a:highlight>
                <a:sym typeface="+mn-ea"/>
              </a:rPr>
              <a:t>由此及彼地推移，</a:t>
            </a:r>
            <a:r>
              <a:rPr lang="zh-CN" altLang="en-US" sz="3600" b="1" dirty="0">
                <a:solidFill>
                  <a:srgbClr val="FF0000"/>
                </a:solidFill>
                <a:highlight>
                  <a:srgbClr val="FFFF00"/>
                </a:highlight>
              </a:rPr>
              <a:t>由点到面归纳，</a:t>
            </a:r>
            <a:r>
              <a:rPr lang="zh-CN" altLang="en-US" sz="3600" dirty="0"/>
              <a:t>是语文学科复习有获得感的窍门所在。</a:t>
            </a:r>
          </a:p>
          <a:p>
            <a:endParaRPr lang="zh-CN" altLang="en-US" dirty="0"/>
          </a:p>
        </p:txBody>
      </p:sp>
    </p:spTree>
    <p:extLst>
      <p:ext uri="{BB962C8B-B14F-4D97-AF65-F5344CB8AC3E}">
        <p14:creationId xmlns:p14="http://schemas.microsoft.com/office/powerpoint/2010/main" val="156352783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0" y="-101649"/>
            <a:ext cx="4879682" cy="769441"/>
          </a:xfrm>
          <a:prstGeom prst="rect">
            <a:avLst/>
          </a:prstGeom>
          <a:noFill/>
        </p:spPr>
        <p:txBody>
          <a:bodyPr wrap="square" rtlCol="0" anchor="t">
            <a:spAutoFit/>
            <a:scene3d>
              <a:camera prst="orthographicFront"/>
              <a:lightRig rig="threePt" dir="t"/>
            </a:scene3d>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4400" b="1" i="0" u="none" strike="noStrike" kern="1200" cap="none" spc="0" normalizeH="0" baseline="0" noProof="0" dirty="0">
                <a:ln>
                  <a:noFill/>
                </a:ln>
                <a:solidFill>
                  <a:prstClr val="black"/>
                </a:solidFill>
                <a:effectLst>
                  <a:outerShdw blurRad="38100" dist="19050" dir="2700000" algn="tl" rotWithShape="0">
                    <a:prstClr val="black">
                      <a:alpha val="40000"/>
                    </a:prstClr>
                  </a:outerShdw>
                </a:effectLst>
                <a:highlight>
                  <a:srgbClr val="FFFF00"/>
                </a:highlight>
                <a:uLnTx/>
                <a:uFillTx/>
                <a:latin typeface="黑体" panose="02010609060101010101" charset="-122"/>
                <a:ea typeface="黑体" panose="02010609060101010101" charset="-122"/>
                <a:cs typeface="+mn-cs"/>
                <a:sym typeface="+mn-ea"/>
              </a:rPr>
              <a:t>高考语文，考什么？</a:t>
            </a:r>
          </a:p>
        </p:txBody>
      </p:sp>
      <p:sp>
        <p:nvSpPr>
          <p:cNvPr id="3" name="文本框 2"/>
          <p:cNvSpPr txBox="1"/>
          <p:nvPr/>
        </p:nvSpPr>
        <p:spPr>
          <a:xfrm>
            <a:off x="1382395" y="1690370"/>
            <a:ext cx="9133205" cy="107632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3200" b="0"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rPr>
              <a:t>四大核心素养：语言构建与运用、思维发展与提升</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3200" b="0"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rPr>
              <a:t>                               审美鉴赏与创造、文化理解与传承</a:t>
            </a:r>
          </a:p>
        </p:txBody>
      </p:sp>
      <p:sp>
        <p:nvSpPr>
          <p:cNvPr id="4" name="文本框 3"/>
          <p:cNvSpPr txBox="1"/>
          <p:nvPr/>
        </p:nvSpPr>
        <p:spPr>
          <a:xfrm>
            <a:off x="1419225" y="2891155"/>
            <a:ext cx="9353550" cy="107632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3200" b="0"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sym typeface="+mn-ea"/>
              </a:rPr>
              <a:t>六种能力：</a:t>
            </a:r>
            <a:r>
              <a:rPr kumimoji="0" lang="zh-CN" altLang="en-US" sz="3200" b="0"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rPr>
              <a:t>识记、理解、分析综合、鉴赏评价、表达应用和探究</a:t>
            </a:r>
          </a:p>
        </p:txBody>
      </p:sp>
      <p:sp>
        <p:nvSpPr>
          <p:cNvPr id="5" name="文本框 4"/>
          <p:cNvSpPr txBox="1"/>
          <p:nvPr/>
        </p:nvSpPr>
        <p:spPr>
          <a:xfrm>
            <a:off x="3601085" y="4559935"/>
            <a:ext cx="2621280" cy="203009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400" b="0" i="0" u="none" strike="noStrike" kern="1200" cap="none" spc="0" normalizeH="0" baseline="0" noProof="0">
                <a:ln>
                  <a:noFill/>
                </a:ln>
                <a:solidFill>
                  <a:prstClr val="black"/>
                </a:solidFill>
                <a:effectLst/>
                <a:uLnTx/>
                <a:uFillTx/>
                <a:latin typeface="Calibri"/>
                <a:ea typeface="微软雅黑" panose="020B0503020204020204" pitchFamily="34" charset="-122"/>
                <a:cs typeface="+mn-cs"/>
                <a:sym typeface="+mn-ea"/>
              </a:rPr>
              <a:t> </a:t>
            </a:r>
            <a:r>
              <a:rPr kumimoji="0" lang="zh-CN" altLang="en-US" sz="2400" b="0" i="0" u="none" strike="noStrike" kern="1200" cap="none" spc="0" normalizeH="0" baseline="0" noProof="0">
                <a:ln>
                  <a:noFill/>
                </a:ln>
                <a:solidFill>
                  <a:prstClr val="black"/>
                </a:solidFill>
                <a:effectLst/>
                <a:uLnTx/>
                <a:uFillTx/>
                <a:latin typeface="Calibri"/>
                <a:ea typeface="微软雅黑" panose="020B0503020204020204" pitchFamily="34" charset="-122"/>
                <a:cs typeface="+mn-cs"/>
                <a:sym typeface="+mn-ea"/>
              </a:rPr>
              <a:t>阅 读 理 解</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a:ln>
                  <a:noFill/>
                </a:ln>
                <a:solidFill>
                  <a:prstClr val="black"/>
                </a:solidFill>
                <a:effectLst/>
                <a:uLnTx/>
                <a:uFillTx/>
                <a:latin typeface="Calibri"/>
                <a:ea typeface="微软雅黑" panose="020B0503020204020204" pitchFamily="34" charset="-122"/>
                <a:cs typeface="+mn-cs"/>
                <a:sym typeface="+mn-ea"/>
              </a:rPr>
              <a:t>（</a:t>
            </a:r>
            <a:r>
              <a:rPr kumimoji="0" lang="en-US" altLang="zh-CN" sz="1800" b="0" i="0" u="none" strike="noStrike" kern="1200" cap="none" spc="0" normalizeH="0" baseline="0" noProof="0">
                <a:ln>
                  <a:noFill/>
                </a:ln>
                <a:solidFill>
                  <a:prstClr val="black"/>
                </a:solidFill>
                <a:effectLst/>
                <a:uLnTx/>
                <a:uFillTx/>
                <a:latin typeface="Calibri"/>
                <a:ea typeface="微软雅黑" panose="020B0503020204020204" pitchFamily="34" charset="-122"/>
                <a:cs typeface="+mn-cs"/>
                <a:sym typeface="+mn-ea"/>
              </a:rPr>
              <a:t>70</a:t>
            </a:r>
            <a:r>
              <a:rPr kumimoji="0" lang="zh-CN" altLang="en-US" sz="1800" b="0" i="0" u="none" strike="noStrike" kern="1200" cap="none" spc="0" normalizeH="0" baseline="0" noProof="0">
                <a:ln>
                  <a:noFill/>
                </a:ln>
                <a:solidFill>
                  <a:prstClr val="black"/>
                </a:solidFill>
                <a:effectLst/>
                <a:uLnTx/>
                <a:uFillTx/>
                <a:latin typeface="Calibri"/>
                <a:ea typeface="微软雅黑" panose="020B0503020204020204" pitchFamily="34" charset="-122"/>
                <a:cs typeface="+mn-cs"/>
                <a:sym typeface="+mn-ea"/>
              </a:rPr>
              <a:t>）</a:t>
            </a:r>
            <a:endParaRPr kumimoji="0" lang="zh-CN" altLang="en-US" sz="2400" b="0" i="0" u="none" strike="noStrike" kern="1200" cap="none" spc="0" normalizeH="0" baseline="0" noProof="0">
              <a:ln>
                <a:noFill/>
              </a:ln>
              <a:solidFill>
                <a:prstClr val="black"/>
              </a:solidFill>
              <a:effectLst/>
              <a:uLnTx/>
              <a:uFillTx/>
              <a:latin typeface="Calibri"/>
              <a:ea typeface="微软雅黑" panose="020B0503020204020204" pitchFamily="34" charset="-122"/>
              <a:cs typeface="+mn-cs"/>
              <a:sym typeface="+mn-ea"/>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a:ln>
                  <a:noFill/>
                </a:ln>
                <a:solidFill>
                  <a:prstClr val="black"/>
                </a:solidFill>
                <a:effectLst/>
                <a:uLnTx/>
                <a:uFillTx/>
                <a:latin typeface="Calibri"/>
                <a:ea typeface="微软雅黑" panose="020B0503020204020204" pitchFamily="34" charset="-122"/>
                <a:cs typeface="+mn-cs"/>
                <a:sym typeface="+mn-ea"/>
              </a:rPr>
              <a:t>语言文字运用</a:t>
            </a:r>
            <a:endParaRPr kumimoji="0" lang="zh-CN" altLang="en-US" sz="2400" b="0" i="0" u="none" strike="noStrike" kern="1200" cap="none" spc="0" normalizeH="0" baseline="0" noProof="0">
              <a:ln>
                <a:noFill/>
              </a:ln>
              <a:solidFill>
                <a:prstClr val="black"/>
              </a:solidFill>
              <a:effectLst/>
              <a:uLnTx/>
              <a:uFillTx/>
              <a:latin typeface="Calibri"/>
              <a:ea typeface="微软雅黑" panose="020B0503020204020204" pitchFamily="34" charset="-122"/>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a:ln>
                  <a:noFill/>
                </a:ln>
                <a:solidFill>
                  <a:prstClr val="black"/>
                </a:solidFill>
                <a:effectLst/>
                <a:uLnTx/>
                <a:uFillTx/>
                <a:latin typeface="Calibri"/>
                <a:ea typeface="微软雅黑" panose="020B0503020204020204" pitchFamily="34" charset="-122"/>
                <a:cs typeface="+mn-cs"/>
              </a:rPr>
              <a:t>（20分）</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a:ln>
                  <a:noFill/>
                </a:ln>
                <a:solidFill>
                  <a:prstClr val="black"/>
                </a:solidFill>
                <a:effectLst/>
                <a:uLnTx/>
                <a:uFillTx/>
                <a:latin typeface="Calibri"/>
                <a:ea typeface="微软雅黑" panose="020B0503020204020204" pitchFamily="34" charset="-122"/>
                <a:cs typeface="+mn-cs"/>
                <a:sym typeface="+mn-ea"/>
              </a:rPr>
              <a:t>写作</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a:ln>
                  <a:noFill/>
                </a:ln>
                <a:solidFill>
                  <a:prstClr val="black"/>
                </a:solidFill>
                <a:effectLst/>
                <a:uLnTx/>
                <a:uFillTx/>
                <a:latin typeface="Calibri"/>
                <a:ea typeface="微软雅黑" panose="020B0503020204020204" pitchFamily="34" charset="-122"/>
                <a:cs typeface="+mn-cs"/>
              </a:rPr>
              <a:t>（60分）</a:t>
            </a:r>
          </a:p>
        </p:txBody>
      </p:sp>
      <p:sp>
        <p:nvSpPr>
          <p:cNvPr id="6" name="文本框 5"/>
          <p:cNvSpPr txBox="1"/>
          <p:nvPr/>
        </p:nvSpPr>
        <p:spPr>
          <a:xfrm>
            <a:off x="1324610" y="5179695"/>
            <a:ext cx="1884680" cy="86042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3200" b="0"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rPr>
              <a:t>语文试卷</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rPr>
              <a:t>     </a:t>
            </a:r>
            <a:r>
              <a:rPr kumimoji="0" lang="zh-CN" altLang="en-US" sz="1800" b="0"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rPr>
              <a:t>（</a:t>
            </a:r>
            <a:r>
              <a:rPr kumimoji="0" lang="en-US" altLang="zh-CN" sz="1800" b="0"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rPr>
              <a:t>150</a:t>
            </a:r>
            <a:r>
              <a:rPr kumimoji="0" lang="zh-CN" altLang="en-US" sz="1800" b="0"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rPr>
              <a:t>分）</a:t>
            </a:r>
          </a:p>
        </p:txBody>
      </p:sp>
      <p:sp>
        <p:nvSpPr>
          <p:cNvPr id="7" name="左大括号 6"/>
          <p:cNvSpPr/>
          <p:nvPr/>
        </p:nvSpPr>
        <p:spPr>
          <a:xfrm>
            <a:off x="3209290" y="4710430"/>
            <a:ext cx="299720" cy="1706245"/>
          </a:xfrm>
          <a:prstGeom prst="leftBrace">
            <a:avLst/>
          </a:prstGeom>
          <a:ln w="317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微软雅黑" panose="020B0503020204020204" pitchFamily="34" charset="-122"/>
              <a:cs typeface="+mn-cs"/>
            </a:endParaRPr>
          </a:p>
        </p:txBody>
      </p:sp>
      <p:sp>
        <p:nvSpPr>
          <p:cNvPr id="8" name="文本框 7"/>
          <p:cNvSpPr txBox="1"/>
          <p:nvPr/>
        </p:nvSpPr>
        <p:spPr>
          <a:xfrm>
            <a:off x="8173085" y="3717290"/>
            <a:ext cx="2691765" cy="1198880"/>
          </a:xfrm>
          <a:prstGeom prst="rect">
            <a:avLst/>
          </a:prstGeom>
          <a:noFill/>
        </p:spPr>
        <p:txBody>
          <a:bodyPr wrap="square" rtlCol="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sym typeface="+mn-ea"/>
              </a:rPr>
              <a:t>论述类（</a:t>
            </a:r>
            <a:r>
              <a:rPr kumimoji="0" lang="en-US" altLang="zh-CN" sz="2400" b="0"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sym typeface="+mn-ea"/>
              </a:rPr>
              <a:t>9</a:t>
            </a:r>
            <a:r>
              <a:rPr kumimoji="0" lang="zh-CN" altLang="en-US" sz="2400" b="0"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sym typeface="+mn-ea"/>
              </a:rPr>
              <a:t>分）</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sym typeface="+mn-ea"/>
              </a:rPr>
              <a:t>实用类（</a:t>
            </a:r>
            <a:r>
              <a:rPr kumimoji="0" lang="en-US" altLang="zh-CN" sz="2400" b="0"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sym typeface="+mn-ea"/>
              </a:rPr>
              <a:t>12</a:t>
            </a:r>
            <a:r>
              <a:rPr kumimoji="0" lang="zh-CN" altLang="en-US" sz="2400" b="0"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sym typeface="+mn-ea"/>
              </a:rPr>
              <a:t>分）</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sym typeface="+mn-ea"/>
              </a:rPr>
              <a:t>文学类（</a:t>
            </a:r>
            <a:r>
              <a:rPr kumimoji="0" lang="en-US" altLang="zh-CN" sz="2400" b="0"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sym typeface="+mn-ea"/>
              </a:rPr>
              <a:t>15</a:t>
            </a:r>
            <a:r>
              <a:rPr kumimoji="0" lang="zh-CN" altLang="en-US" sz="2400" b="0"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sym typeface="+mn-ea"/>
              </a:rPr>
              <a:t>分）</a:t>
            </a:r>
          </a:p>
        </p:txBody>
      </p:sp>
      <p:sp>
        <p:nvSpPr>
          <p:cNvPr id="10" name="左大括号 9"/>
          <p:cNvSpPr/>
          <p:nvPr/>
        </p:nvSpPr>
        <p:spPr>
          <a:xfrm>
            <a:off x="5553075" y="4138295"/>
            <a:ext cx="432435" cy="1406525"/>
          </a:xfrm>
          <a:prstGeom prst="leftBrace">
            <a:avLst/>
          </a:prstGeom>
          <a:ln w="2222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微软雅黑" panose="020B0503020204020204" pitchFamily="34" charset="-122"/>
              <a:cs typeface="+mn-cs"/>
            </a:endParaRPr>
          </a:p>
        </p:txBody>
      </p:sp>
      <p:sp>
        <p:nvSpPr>
          <p:cNvPr id="11" name="文本框 10"/>
          <p:cNvSpPr txBox="1"/>
          <p:nvPr/>
        </p:nvSpPr>
        <p:spPr>
          <a:xfrm>
            <a:off x="6114415" y="4011295"/>
            <a:ext cx="1706880" cy="1660525"/>
          </a:xfrm>
          <a:prstGeom prst="rect">
            <a:avLst/>
          </a:prstGeom>
          <a:noFill/>
        </p:spPr>
        <p:txBody>
          <a:bodyPr wrap="none" rtlCol="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sym typeface="+mn-ea"/>
              </a:rPr>
              <a:t>现代文阅读</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sym typeface="+mn-ea"/>
              </a:rPr>
              <a:t>古诗文</a:t>
            </a:r>
            <a:endParaRPr kumimoji="0" lang="zh-CN" altLang="en-US" sz="2400" b="0"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endParaRPr>
          </a:p>
        </p:txBody>
      </p:sp>
      <p:sp>
        <p:nvSpPr>
          <p:cNvPr id="12" name="文本框 11"/>
          <p:cNvSpPr txBox="1"/>
          <p:nvPr/>
        </p:nvSpPr>
        <p:spPr>
          <a:xfrm>
            <a:off x="7626985" y="4964430"/>
            <a:ext cx="3418840" cy="1198880"/>
          </a:xfrm>
          <a:prstGeom prst="rect">
            <a:avLst/>
          </a:prstGeom>
          <a:noFill/>
        </p:spPr>
        <p:txBody>
          <a:bodyPr wrap="square" rtlCol="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sym typeface="+mn-ea"/>
              </a:rPr>
              <a:t>文言文        （</a:t>
            </a:r>
            <a:r>
              <a:rPr kumimoji="0" lang="en-US" altLang="zh-CN" sz="2400" b="0"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sym typeface="+mn-ea"/>
              </a:rPr>
              <a:t>19</a:t>
            </a:r>
            <a:r>
              <a:rPr kumimoji="0" lang="zh-CN" altLang="en-US" sz="2400" b="0"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sym typeface="+mn-ea"/>
              </a:rPr>
              <a:t>分）</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sym typeface="+mn-ea"/>
              </a:rPr>
              <a:t>古代诗歌    （</a:t>
            </a:r>
            <a:r>
              <a:rPr kumimoji="0" lang="en-US" altLang="zh-CN" sz="2400" b="0"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sym typeface="+mn-ea"/>
              </a:rPr>
              <a:t>9</a:t>
            </a:r>
            <a:r>
              <a:rPr kumimoji="0" lang="zh-CN" altLang="en-US" sz="2400" b="0"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sym typeface="+mn-ea"/>
              </a:rPr>
              <a:t>分）</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sym typeface="+mn-ea"/>
              </a:rPr>
              <a:t>名句默写    （</a:t>
            </a:r>
            <a:r>
              <a:rPr kumimoji="0" lang="en-US" altLang="zh-CN" sz="2400" b="0"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sym typeface="+mn-ea"/>
              </a:rPr>
              <a:t>6</a:t>
            </a:r>
            <a:r>
              <a:rPr kumimoji="0" lang="zh-CN" altLang="en-US" sz="2400" b="0"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sym typeface="+mn-ea"/>
              </a:rPr>
              <a:t>分）</a:t>
            </a:r>
            <a:endParaRPr kumimoji="0" lang="zh-CN" altLang="en-US" sz="2400" b="0"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endParaRPr>
          </a:p>
        </p:txBody>
      </p:sp>
      <p:sp>
        <p:nvSpPr>
          <p:cNvPr id="14" name="左大括号 13"/>
          <p:cNvSpPr/>
          <p:nvPr/>
        </p:nvSpPr>
        <p:spPr>
          <a:xfrm>
            <a:off x="8018780" y="3967480"/>
            <a:ext cx="154305" cy="698500"/>
          </a:xfrm>
          <a:prstGeom prst="leftBrace">
            <a:avLst/>
          </a:prstGeom>
          <a:ln w="2222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微软雅黑" panose="020B0503020204020204" pitchFamily="34" charset="-122"/>
              <a:cs typeface="+mn-cs"/>
            </a:endParaRPr>
          </a:p>
        </p:txBody>
      </p:sp>
      <p:sp>
        <p:nvSpPr>
          <p:cNvPr id="15" name="左大括号 14"/>
          <p:cNvSpPr/>
          <p:nvPr/>
        </p:nvSpPr>
        <p:spPr>
          <a:xfrm>
            <a:off x="7472680" y="5179695"/>
            <a:ext cx="154305" cy="698500"/>
          </a:xfrm>
          <a:prstGeom prst="leftBrace">
            <a:avLst/>
          </a:prstGeom>
          <a:ln w="2222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微软雅黑" panose="020B0503020204020204" pitchFamily="34" charset="-122"/>
              <a:cs typeface="+mn-cs"/>
            </a:endParaRPr>
          </a:p>
        </p:txBody>
      </p:sp>
    </p:spTree>
  </p:cSld>
  <p:clrMapOvr>
    <a:masterClrMapping/>
  </p:clrMapOvr>
  <p:transition spd="med"/>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7323B359-E51B-43DD-B7C8-E98D5CF60FD0}"/>
              </a:ext>
            </a:extLst>
          </p:cNvPr>
          <p:cNvSpPr/>
          <p:nvPr/>
        </p:nvSpPr>
        <p:spPr>
          <a:xfrm>
            <a:off x="1930400" y="1972379"/>
            <a:ext cx="8461375" cy="1635125"/>
          </a:xfrm>
          <a:prstGeom prst="rect">
            <a:avLst/>
          </a:prstGeom>
        </p:spPr>
        <p:style>
          <a:lnRef idx="1">
            <a:schemeClr val="accent1"/>
          </a:lnRef>
          <a:fillRef idx="2">
            <a:schemeClr val="accent1"/>
          </a:fillRef>
          <a:effectRef idx="1">
            <a:schemeClr val="accent1"/>
          </a:effectRef>
          <a:fontRef idx="minor">
            <a:schemeClr val="dk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zh-CN" altLang="en-US" sz="1800" b="1" i="0" u="none" strike="noStrike" kern="1200" cap="none" spc="0" normalizeH="0" baseline="0" noProof="0" dirty="0">
              <a:ln>
                <a:noFill/>
              </a:ln>
              <a:solidFill>
                <a:srgbClr val="000000"/>
              </a:solidFill>
              <a:effectLst/>
              <a:uLnTx/>
              <a:uFillTx/>
              <a:latin typeface="Arial"/>
              <a:ea typeface="黑体" panose="02010609060101010101" pitchFamily="49" charset="-122"/>
              <a:cs typeface="+mn-cs"/>
            </a:endParaRPr>
          </a:p>
        </p:txBody>
      </p:sp>
      <p:sp>
        <p:nvSpPr>
          <p:cNvPr id="8" name="标题 7">
            <a:extLst>
              <a:ext uri="{FF2B5EF4-FFF2-40B4-BE49-F238E27FC236}">
                <a16:creationId xmlns:a16="http://schemas.microsoft.com/office/drawing/2014/main" id="{5EE70C59-6F63-466B-8EDA-CDCA1588C9A2}"/>
              </a:ext>
            </a:extLst>
          </p:cNvPr>
          <p:cNvSpPr>
            <a:spLocks noGrp="1"/>
          </p:cNvSpPr>
          <p:nvPr>
            <p:ph type="ctrTitle"/>
            <p:custDataLst>
              <p:tags r:id="rId2"/>
            </p:custDataLst>
          </p:nvPr>
        </p:nvSpPr>
        <p:spPr>
          <a:xfrm>
            <a:off x="1524001" y="1887538"/>
            <a:ext cx="9144000" cy="1447800"/>
          </a:xfrm>
        </p:spPr>
        <p:txBody>
          <a:bodyPr>
            <a:normAutofit fontScale="90000"/>
          </a:bodyPr>
          <a:lstStyle/>
          <a:p>
            <a:pPr>
              <a:defRPr/>
            </a:pPr>
            <a:r>
              <a:rPr lang="zh-CN" altLang="en-US" b="1" dirty="0"/>
              <a:t>高考小说叙事特点考点突破</a:t>
            </a:r>
          </a:p>
        </p:txBody>
      </p:sp>
      <p:sp>
        <p:nvSpPr>
          <p:cNvPr id="11268" name="副标题 8">
            <a:extLst>
              <a:ext uri="{FF2B5EF4-FFF2-40B4-BE49-F238E27FC236}">
                <a16:creationId xmlns:a16="http://schemas.microsoft.com/office/drawing/2014/main" id="{67883FDB-FDCF-497B-B48B-91D0DC12461A}"/>
              </a:ext>
            </a:extLst>
          </p:cNvPr>
          <p:cNvSpPr>
            <a:spLocks noGrp="1" noChangeArrowheads="1"/>
          </p:cNvSpPr>
          <p:nvPr>
            <p:ph type="subTitle" idx="1"/>
            <p:custDataLst>
              <p:tags r:id="rId3"/>
            </p:custDataLst>
          </p:nvPr>
        </p:nvSpPr>
        <p:spPr>
          <a:xfrm>
            <a:off x="1800225" y="3486150"/>
            <a:ext cx="9002713" cy="1449388"/>
          </a:xfrm>
        </p:spPr>
        <p:txBody>
          <a:bodyPr/>
          <a:lstStyle/>
          <a:p>
            <a:r>
              <a:rPr lang="zh-CN" altLang="en-US"/>
              <a:t> </a:t>
            </a:r>
            <a:endParaRPr lang="en-US" altLang="zh-CN"/>
          </a:p>
          <a:p>
            <a:endParaRPr lang="zh-CN" altLang="en-US"/>
          </a:p>
        </p:txBody>
      </p:sp>
    </p:spTree>
    <p:custDataLst>
      <p:tags r:id="rId1"/>
    </p:custDataLst>
    <p:extLst>
      <p:ext uri="{BB962C8B-B14F-4D97-AF65-F5344CB8AC3E}">
        <p14:creationId xmlns:p14="http://schemas.microsoft.com/office/powerpoint/2010/main" val="348639452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星形: 五角 3">
            <a:extLst>
              <a:ext uri="{FF2B5EF4-FFF2-40B4-BE49-F238E27FC236}">
                <a16:creationId xmlns:a16="http://schemas.microsoft.com/office/drawing/2014/main" id="{A41DD1DD-3A04-49CD-8009-4E149249C5E6}"/>
              </a:ext>
            </a:extLst>
          </p:cNvPr>
          <p:cNvSpPr/>
          <p:nvPr/>
        </p:nvSpPr>
        <p:spPr>
          <a:xfrm>
            <a:off x="0" y="-131975"/>
            <a:ext cx="914400" cy="914400"/>
          </a:xfrm>
          <a:prstGeom prst="star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Tw Cen MT"/>
              <a:ea typeface="宋体" panose="02010600030101010101" pitchFamily="2" charset="-122"/>
              <a:cs typeface="+mn-cs"/>
            </a:endParaRPr>
          </a:p>
        </p:txBody>
      </p:sp>
      <p:sp>
        <p:nvSpPr>
          <p:cNvPr id="2" name="矩形 1">
            <a:extLst>
              <a:ext uri="{FF2B5EF4-FFF2-40B4-BE49-F238E27FC236}">
                <a16:creationId xmlns:a16="http://schemas.microsoft.com/office/drawing/2014/main" id="{0C16EE2D-40A0-4F78-A3E7-386FD9D62FE8}"/>
              </a:ext>
            </a:extLst>
          </p:cNvPr>
          <p:cNvSpPr/>
          <p:nvPr/>
        </p:nvSpPr>
        <p:spPr>
          <a:xfrm>
            <a:off x="552364" y="259205"/>
            <a:ext cx="10483960" cy="584775"/>
          </a:xfrm>
          <a:prstGeom prst="rect">
            <a:avLst/>
          </a:prstGeom>
        </p:spPr>
        <p:txBody>
          <a:bodyPr wrap="none">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altLang="zh-CN" sz="3200" b="1" i="0" u="none" strike="noStrike" kern="100" cap="none" spc="0" normalizeH="0" baseline="0" noProof="0" dirty="0">
                <a:ln>
                  <a:noFill/>
                </a:ln>
                <a:solidFill>
                  <a:prstClr val="black"/>
                </a:solidFill>
                <a:effectLst/>
                <a:uLnTx/>
                <a:uFillTx/>
                <a:latin typeface="Calibri" panose="020F0502020204030204" pitchFamily="34" charset="0"/>
                <a:ea typeface="等线" panose="02010600030101010101" pitchFamily="2" charset="-122"/>
                <a:cs typeface="Times New Roman" panose="02020603050405020304" pitchFamily="18" charset="0"/>
              </a:rPr>
              <a:t>《</a:t>
            </a:r>
            <a:r>
              <a:rPr kumimoji="0" lang="zh-CN" altLang="en-US" sz="3200" b="1" i="0" u="none" strike="noStrike" kern="100" cap="none" spc="0" normalizeH="0" baseline="0" noProof="0" dirty="0">
                <a:ln>
                  <a:noFill/>
                </a:ln>
                <a:solidFill>
                  <a:prstClr val="black"/>
                </a:solidFill>
                <a:effectLst/>
                <a:uLnTx/>
                <a:uFillTx/>
                <a:latin typeface="Calibri" panose="020F0502020204030204" pitchFamily="34" charset="0"/>
                <a:ea typeface="等线" panose="02010600030101010101" pitchFamily="2" charset="-122"/>
                <a:cs typeface="Times New Roman" panose="02020603050405020304" pitchFamily="18" charset="0"/>
              </a:rPr>
              <a:t>麦穗的故事</a:t>
            </a:r>
            <a:r>
              <a:rPr kumimoji="0" lang="en-US" altLang="zh-CN" sz="3200" b="1" i="0" u="none" strike="noStrike" kern="100" cap="none" spc="0" normalizeH="0" baseline="0" noProof="0" dirty="0">
                <a:ln>
                  <a:noFill/>
                </a:ln>
                <a:solidFill>
                  <a:prstClr val="black"/>
                </a:solidFill>
                <a:effectLst/>
                <a:uLnTx/>
                <a:uFillTx/>
                <a:latin typeface="Calibri" panose="020F0502020204030204" pitchFamily="34" charset="0"/>
                <a:ea typeface="等线" panose="02010600030101010101" pitchFamily="2" charset="-122"/>
                <a:cs typeface="Times New Roman" panose="02020603050405020304" pitchFamily="18" charset="0"/>
              </a:rPr>
              <a:t>》</a:t>
            </a:r>
            <a:r>
              <a:rPr kumimoji="0" lang="zh-CN" altLang="en-US" sz="3200" b="1" i="0" u="none" strike="noStrike" kern="100" cap="none" spc="0" normalizeH="0" baseline="0" noProof="0" dirty="0">
                <a:ln>
                  <a:noFill/>
                </a:ln>
                <a:solidFill>
                  <a:prstClr val="black"/>
                </a:solidFill>
                <a:effectLst/>
                <a:uLnTx/>
                <a:uFillTx/>
                <a:latin typeface="Calibri" panose="020F0502020204030204" pitchFamily="34" charset="0"/>
                <a:ea typeface="等线" panose="02010600030101010101" pitchFamily="2" charset="-122"/>
                <a:cs typeface="Times New Roman" panose="02020603050405020304" pitchFamily="18" charset="0"/>
              </a:rPr>
              <a:t>在叙事上有哪些特点？请结合文本分析。</a:t>
            </a:r>
            <a:endParaRPr kumimoji="0" lang="en-US" altLang="zh-CN" sz="3200" b="1" i="0" u="none" strike="noStrike" kern="100" cap="none" spc="0" normalizeH="0" baseline="0" noProof="0" dirty="0">
              <a:ln>
                <a:noFill/>
              </a:ln>
              <a:solidFill>
                <a:prstClr val="black"/>
              </a:solidFill>
              <a:effectLst/>
              <a:uLnTx/>
              <a:uFillTx/>
              <a:latin typeface="Calibri" panose="020F0502020204030204" pitchFamily="34" charset="0"/>
              <a:ea typeface="等线"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71702167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id="{953C6373-188B-4E23-9107-478E702B1E13}"/>
              </a:ext>
            </a:extLst>
          </p:cNvPr>
          <p:cNvSpPr>
            <a:spLocks noGrp="1"/>
          </p:cNvSpPr>
          <p:nvPr>
            <p:ph idx="1"/>
          </p:nvPr>
        </p:nvSpPr>
        <p:spPr>
          <a:xfrm>
            <a:off x="0" y="0"/>
            <a:ext cx="12192000" cy="6858000"/>
          </a:xfrm>
        </p:spPr>
        <p:txBody>
          <a:bodyPr>
            <a:normAutofit lnSpcReduction="10000"/>
          </a:bodyPr>
          <a:lstStyle/>
          <a:p>
            <a:pPr marL="0" indent="0">
              <a:buNone/>
            </a:pPr>
            <a:r>
              <a:rPr lang="en-US" altLang="zh-CN" b="1" dirty="0"/>
              <a:t>                                                          </a:t>
            </a:r>
            <a:r>
              <a:rPr lang="zh-CN" altLang="zh-CN" b="1" dirty="0"/>
              <a:t>麦穗的故事</a:t>
            </a:r>
            <a:endParaRPr lang="zh-CN" altLang="zh-CN" dirty="0"/>
          </a:p>
          <a:p>
            <a:pPr marL="0" indent="0">
              <a:buNone/>
            </a:pPr>
            <a:r>
              <a:rPr lang="en-US" altLang="zh-CN" dirty="0"/>
              <a:t>                                                                  </a:t>
            </a:r>
            <a:r>
              <a:rPr lang="zh-CN" altLang="zh-CN" dirty="0"/>
              <a:t>常辰哲</a:t>
            </a:r>
          </a:p>
          <a:p>
            <a:pPr marL="0" indent="0">
              <a:buNone/>
            </a:pPr>
            <a:r>
              <a:rPr lang="en-US" altLang="zh-CN" dirty="0"/>
              <a:t>    </a:t>
            </a:r>
            <a:r>
              <a:rPr lang="zh-CN" altLang="zh-CN" dirty="0"/>
              <a:t>   </a:t>
            </a:r>
            <a:r>
              <a:rPr lang="zh-CN" altLang="zh-CN" sz="3200" dirty="0"/>
              <a:t>初夏的乡村，只见一片片黄金色的麦浪。村子东头的一户人家人头攒动。随着一声响亮的啼哭，一个男孩就在同村人的叫好声中出生了。</a:t>
            </a:r>
          </a:p>
          <a:p>
            <a:pPr marL="0" indent="0">
              <a:buNone/>
            </a:pPr>
            <a:r>
              <a:rPr lang="en-US" altLang="zh-CN" sz="3200" dirty="0"/>
              <a:t>      </a:t>
            </a:r>
            <a:r>
              <a:rPr lang="zh-CN" altLang="zh-CN" sz="3200" dirty="0"/>
              <a:t>孩子的奶奶从地里往回跑。听着大家的贺喜，老太太望着地里丰收的麦子，给孙子起了个响亮的名字——麦穗。</a:t>
            </a:r>
          </a:p>
          <a:p>
            <a:pPr marL="0" indent="0">
              <a:buNone/>
            </a:pPr>
            <a:r>
              <a:rPr lang="en-US" altLang="zh-CN" sz="3200" dirty="0"/>
              <a:t>  </a:t>
            </a:r>
            <a:r>
              <a:rPr lang="zh-CN" altLang="zh-CN" sz="3200" dirty="0"/>
              <a:t>   </a:t>
            </a:r>
            <a:r>
              <a:rPr lang="en-US" altLang="zh-CN" sz="3200" dirty="0"/>
              <a:t> </a:t>
            </a:r>
            <a:r>
              <a:rPr lang="zh-CN" altLang="zh-CN" sz="3200" dirty="0"/>
              <a:t>麦穗和地里的麦子一样，茁壮成长。一晃，麦穗18岁了。村里同龄的男孩子都已经外出打工了，有的人盖了房子，娶了媳妇。麦穗的娘却一次次婉拒上门提亲的媒人，坚持让麦穗念完高中。</a:t>
            </a:r>
          </a:p>
          <a:p>
            <a:pPr marL="0" indent="0">
              <a:buNone/>
            </a:pPr>
            <a:r>
              <a:rPr lang="en-US" altLang="zh-CN" sz="3200" dirty="0"/>
              <a:t>  </a:t>
            </a:r>
            <a:r>
              <a:rPr lang="zh-CN" altLang="zh-CN" sz="3200" dirty="0"/>
              <a:t>    “当兵去，出门长长见识！ ”有一天，麦穗的娘望着一身虎气的儿子，想把他送到部队。麦穗听后，直接去人武部报了名。</a:t>
            </a:r>
          </a:p>
          <a:p>
            <a:pPr marL="0" indent="0">
              <a:buNone/>
            </a:pPr>
            <a:r>
              <a:rPr lang="en-US" altLang="zh-CN" sz="3200" dirty="0"/>
              <a:t>  </a:t>
            </a:r>
            <a:r>
              <a:rPr lang="zh-CN" altLang="zh-CN" sz="3200" dirty="0"/>
              <a:t>    人武部政委看着麦穗，很高兴，拍着他的肩膀说：“好小子，叫麦穗!部队需要你这样的好小伙。”</a:t>
            </a:r>
          </a:p>
          <a:p>
            <a:endParaRPr lang="zh-CN" altLang="en-US" dirty="0"/>
          </a:p>
        </p:txBody>
      </p:sp>
    </p:spTree>
    <p:extLst>
      <p:ext uri="{BB962C8B-B14F-4D97-AF65-F5344CB8AC3E}">
        <p14:creationId xmlns:p14="http://schemas.microsoft.com/office/powerpoint/2010/main" val="190215840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id="{D1CEA8F2-6709-4069-9878-B1F1D6DBFB6C}"/>
              </a:ext>
            </a:extLst>
          </p:cNvPr>
          <p:cNvSpPr>
            <a:spLocks noGrp="1"/>
          </p:cNvSpPr>
          <p:nvPr>
            <p:ph idx="1"/>
          </p:nvPr>
        </p:nvSpPr>
        <p:spPr>
          <a:xfrm>
            <a:off x="0" y="-1"/>
            <a:ext cx="12192000" cy="6977575"/>
          </a:xfrm>
        </p:spPr>
        <p:txBody>
          <a:bodyPr>
            <a:normAutofit fontScale="85000" lnSpcReduction="10000"/>
          </a:bodyPr>
          <a:lstStyle/>
          <a:p>
            <a:pPr marL="0" indent="0">
              <a:lnSpc>
                <a:spcPts val="3000"/>
              </a:lnSpc>
              <a:buNone/>
            </a:pPr>
            <a:r>
              <a:rPr lang="en-US" altLang="zh-CN" dirty="0"/>
              <a:t>        </a:t>
            </a:r>
            <a:r>
              <a:rPr lang="zh-CN" altLang="zh-CN" sz="3600" dirty="0"/>
              <a:t>麦穗听了，憨憨地笑了。</a:t>
            </a:r>
          </a:p>
          <a:p>
            <a:pPr marL="0" indent="0">
              <a:lnSpc>
                <a:spcPts val="3000"/>
              </a:lnSpc>
              <a:buNone/>
            </a:pPr>
            <a:r>
              <a:rPr lang="en-US" altLang="zh-CN" sz="3600" dirty="0"/>
              <a:t>   </a:t>
            </a:r>
            <a:r>
              <a:rPr lang="zh-CN" altLang="zh-CN" sz="3600" dirty="0"/>
              <a:t>  </a:t>
            </a:r>
            <a:r>
              <a:rPr lang="en-US" altLang="zh-CN" sz="3600" dirty="0"/>
              <a:t>  </a:t>
            </a:r>
            <a:r>
              <a:rPr lang="zh-CN" altLang="zh-CN" sz="3600" dirty="0"/>
              <a:t>麦穗戴着红花，踏上西去的火车，成了一名西藏士兵。雪域高原的广阔和神秘，是他闻所未闻的。这里没有家乡常见的麦子，农田里生长的是一种叫作青稞的作物，麦穗感到很新奇。</a:t>
            </a:r>
          </a:p>
          <a:p>
            <a:pPr marL="0" indent="0">
              <a:lnSpc>
                <a:spcPts val="3000"/>
              </a:lnSpc>
              <a:buNone/>
            </a:pPr>
            <a:r>
              <a:rPr lang="en-US" altLang="zh-CN" sz="3600" dirty="0"/>
              <a:t>   </a:t>
            </a:r>
            <a:r>
              <a:rPr lang="zh-CN" altLang="zh-CN" sz="3600" dirty="0"/>
              <a:t>    麦穗所在的汽车连在山脚下，营区外是一片戈壁滩，只有一条公路通往最近的县城。当兵的 第一年，麦穗刻苦训练，进步明显。在夜里，他经常梦见家乡的麦子。</a:t>
            </a:r>
          </a:p>
          <a:p>
            <a:pPr marL="0" indent="0">
              <a:lnSpc>
                <a:spcPts val="3000"/>
              </a:lnSpc>
              <a:buNone/>
            </a:pPr>
            <a:r>
              <a:rPr lang="en-US" altLang="zh-CN" sz="3600" dirty="0"/>
              <a:t>  </a:t>
            </a:r>
            <a:r>
              <a:rPr lang="zh-CN" altLang="zh-CN" sz="3600" dirty="0"/>
              <a:t>    麦穗和副连长谈心次数最多，有时会说起自己的梦。副连长是陕西人，个子不高，说话也少。每天都可以看见他在检查营房、车场；晚上熄灯后，他认真地查铺，还在营区来回转。</a:t>
            </a:r>
          </a:p>
          <a:p>
            <a:pPr marL="0" indent="0">
              <a:lnSpc>
                <a:spcPts val="3000"/>
              </a:lnSpc>
              <a:buNone/>
            </a:pPr>
            <a:r>
              <a:rPr lang="en-US" altLang="zh-CN" sz="3600" dirty="0"/>
              <a:t>    </a:t>
            </a:r>
            <a:r>
              <a:rPr lang="zh-CN" altLang="zh-CN" sz="3600" dirty="0"/>
              <a:t>   第二年春天，副连长找到麦穗说：“考军校去。”麦穗不懂，副连长又说，“那里有另一片天 地，可以实现很多梦想，军校也需要你这样的好小伙子。”麦穗听后，又想到人武部政委的话，开心地笑了。</a:t>
            </a:r>
          </a:p>
          <a:p>
            <a:pPr marL="0" indent="0">
              <a:lnSpc>
                <a:spcPts val="3000"/>
              </a:lnSpc>
              <a:buNone/>
            </a:pPr>
            <a:r>
              <a:rPr lang="en-US" altLang="zh-CN" sz="3600" dirty="0"/>
              <a:t>      </a:t>
            </a:r>
            <a:r>
              <a:rPr lang="zh-CN" altLang="zh-CN" sz="3600" dirty="0"/>
              <a:t>营长得知连队有战士报考军校，高兴地说：“好好学，加把劲，咱们营有好多年都‘剃光头’了。”</a:t>
            </a:r>
          </a:p>
          <a:p>
            <a:pPr marL="0" indent="0">
              <a:lnSpc>
                <a:spcPts val="2800"/>
              </a:lnSpc>
              <a:buNone/>
            </a:pPr>
            <a:r>
              <a:rPr lang="en-US" altLang="zh-CN" sz="3600" dirty="0"/>
              <a:t>   </a:t>
            </a:r>
            <a:r>
              <a:rPr lang="zh-CN" altLang="zh-CN" sz="3600" dirty="0"/>
              <a:t>   </a:t>
            </a:r>
            <a:endParaRPr lang="zh-CN" altLang="en-US" dirty="0"/>
          </a:p>
        </p:txBody>
      </p:sp>
    </p:spTree>
    <p:extLst>
      <p:ext uri="{BB962C8B-B14F-4D97-AF65-F5344CB8AC3E}">
        <p14:creationId xmlns:p14="http://schemas.microsoft.com/office/powerpoint/2010/main" val="328475887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id="{600611C8-81D2-4563-9411-6C9FB556B53C}"/>
              </a:ext>
            </a:extLst>
          </p:cNvPr>
          <p:cNvSpPr>
            <a:spLocks noGrp="1"/>
          </p:cNvSpPr>
          <p:nvPr>
            <p:ph idx="1"/>
          </p:nvPr>
        </p:nvSpPr>
        <p:spPr>
          <a:xfrm>
            <a:off x="0" y="0"/>
            <a:ext cx="12192000" cy="6858000"/>
          </a:xfrm>
        </p:spPr>
        <p:txBody>
          <a:bodyPr/>
          <a:lstStyle/>
          <a:p>
            <a:pPr marL="0" indent="0">
              <a:buNone/>
            </a:pPr>
            <a:r>
              <a:rPr lang="en-US" altLang="zh-CN" dirty="0"/>
              <a:t>       </a:t>
            </a:r>
            <a:r>
              <a:rPr lang="zh-CN" altLang="zh-CN" dirty="0"/>
              <a:t>连队车场后面有一座单独的小房，为了方便麦穗复习文化课，连里让他单独搬进去住，连里的战士经常给他送来好吃的。在复习文化课的日子里，麦穗为了磨炼自己的意志，开始了长跑。</a:t>
            </a:r>
          </a:p>
          <a:p>
            <a:pPr marL="0" indent="0">
              <a:buNone/>
            </a:pPr>
            <a:r>
              <a:rPr lang="en-US" altLang="zh-CN" dirty="0"/>
              <a:t>   </a:t>
            </a:r>
            <a:r>
              <a:rPr lang="zh-CN" altLang="zh-CN" dirty="0"/>
              <a:t>    在高原上练长跑是需要勇气的。他敲开连部的门，把这个想法告诉了连里的干部。过了一会儿，副连长开口说：“去吧，注意安全。”</a:t>
            </a:r>
          </a:p>
          <a:p>
            <a:pPr marL="0" indent="0">
              <a:buNone/>
            </a:pPr>
            <a:r>
              <a:rPr lang="en-US" altLang="zh-CN" dirty="0"/>
              <a:t>   </a:t>
            </a:r>
            <a:r>
              <a:rPr lang="zh-CN" altLang="zh-CN" dirty="0"/>
              <a:t>    于是，每天熄灯前这段时间，麦穗就自己在营区前的戈壁滩跑步，那真是寂寞的长跑。</a:t>
            </a:r>
          </a:p>
          <a:p>
            <a:pPr marL="0" indent="0">
              <a:buNone/>
            </a:pPr>
            <a:r>
              <a:rPr lang="en-US" altLang="zh-CN" dirty="0"/>
              <a:t>   </a:t>
            </a:r>
            <a:r>
              <a:rPr lang="zh-CN" altLang="zh-CN" dirty="0"/>
              <a:t>    跑步时，麦穗想了很多，想起了娘，想起了地里的麦子，也想到自己的梦——麦穗低下头，一块块麦田整整齐齐，像士兵站成的方阵。</a:t>
            </a:r>
          </a:p>
          <a:p>
            <a:pPr marL="0" indent="0">
              <a:buNone/>
            </a:pPr>
            <a:r>
              <a:rPr lang="en-US" altLang="zh-CN" dirty="0"/>
              <a:t>       </a:t>
            </a:r>
            <a:r>
              <a:rPr lang="zh-CN" altLang="zh-CN" dirty="0"/>
              <a:t>戈壁滩多风，麦穗顶着风跑，有时边唱歌边跑。在风中，他对着旷野大声地唱，有时会唱到自己泪流满面。</a:t>
            </a:r>
            <a:endParaRPr lang="en-US" altLang="zh-CN" dirty="0"/>
          </a:p>
          <a:p>
            <a:pPr marL="0" indent="0">
              <a:buNone/>
            </a:pPr>
            <a:r>
              <a:rPr lang="en-US" altLang="zh-CN" dirty="0"/>
              <a:t>      </a:t>
            </a:r>
            <a:r>
              <a:rPr lang="zh-CN" altLang="zh-CN" dirty="0"/>
              <a:t>麦穗原以为不会有人听见，有一次一回头，吓了一跳。原来，副连长一动不动地站在身后看着他跑步，在风中站成了一个“沙人”。</a:t>
            </a:r>
          </a:p>
          <a:p>
            <a:pPr marL="0" indent="0">
              <a:buNone/>
            </a:pPr>
            <a:r>
              <a:rPr lang="en-US" altLang="zh-CN" dirty="0"/>
              <a:t>  </a:t>
            </a:r>
            <a:r>
              <a:rPr lang="zh-CN" altLang="zh-CN" dirty="0"/>
              <a:t>    副连长也是汽车连走出来的兵。当年，他考上了军校，四年后又回到戈壁滩的汽车连。</a:t>
            </a:r>
          </a:p>
          <a:p>
            <a:pPr marL="0" indent="0">
              <a:buNone/>
            </a:pPr>
            <a:endParaRPr lang="zh-CN" altLang="zh-CN" dirty="0"/>
          </a:p>
          <a:p>
            <a:pPr marL="0" indent="0">
              <a:buNone/>
            </a:pPr>
            <a:endParaRPr lang="zh-CN" altLang="en-US" dirty="0"/>
          </a:p>
        </p:txBody>
      </p:sp>
    </p:spTree>
    <p:extLst>
      <p:ext uri="{BB962C8B-B14F-4D97-AF65-F5344CB8AC3E}">
        <p14:creationId xmlns:p14="http://schemas.microsoft.com/office/powerpoint/2010/main" val="184491132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id="{06F3101D-21B6-4390-91F9-F484511C3D62}"/>
              </a:ext>
            </a:extLst>
          </p:cNvPr>
          <p:cNvSpPr>
            <a:spLocks noGrp="1"/>
          </p:cNvSpPr>
          <p:nvPr>
            <p:ph idx="1"/>
          </p:nvPr>
        </p:nvSpPr>
        <p:spPr>
          <a:xfrm>
            <a:off x="0" y="0"/>
            <a:ext cx="12192000" cy="6858000"/>
          </a:xfrm>
        </p:spPr>
        <p:txBody>
          <a:bodyPr/>
          <a:lstStyle/>
          <a:p>
            <a:pPr marL="0" indent="0">
              <a:buNone/>
            </a:pPr>
            <a:r>
              <a:rPr lang="en-US" altLang="zh-CN" dirty="0"/>
              <a:t>       </a:t>
            </a:r>
            <a:r>
              <a:rPr lang="zh-CN" altLang="zh-CN" b="1" dirty="0"/>
              <a:t>麦穗渐渐从副连长身上看到了一种戈壁滩的精神。每天长跑后，麦穗就回到小房，看书到深夜。</a:t>
            </a:r>
          </a:p>
          <a:p>
            <a:pPr marL="0" indent="0">
              <a:buNone/>
            </a:pPr>
            <a:r>
              <a:rPr lang="en-US" altLang="zh-CN" b="1" dirty="0"/>
              <a:t>    </a:t>
            </a:r>
            <a:r>
              <a:rPr lang="zh-CN" altLang="zh-CN" b="1" dirty="0"/>
              <a:t>   又是一年麦收时节。雪域高原冰消雪融，道路解冻。汽车连又全连出动，在接下来的几个月里，全连将在野外穿梭，他们要赶在大雪封山前，给在一线哨所坚守的官兵送去亟需的生活物资。</a:t>
            </a:r>
          </a:p>
          <a:p>
            <a:pPr marL="0" indent="0">
              <a:buNone/>
            </a:pPr>
            <a:r>
              <a:rPr lang="en-US" altLang="zh-CN" b="1" dirty="0"/>
              <a:t>   </a:t>
            </a:r>
            <a:r>
              <a:rPr lang="zh-CN" altLang="zh-CN" b="1" dirty="0"/>
              <a:t>   麦穗因为要参加全军统一考试，没有随连队一起出发，而是作为留守人员看守营房。空荡荡的营区十分安静，麦穗继续坚持长跑，更加用功地准备考试。</a:t>
            </a:r>
          </a:p>
          <a:p>
            <a:pPr marL="0" indent="0">
              <a:buNone/>
            </a:pPr>
            <a:r>
              <a:rPr lang="en-US" altLang="zh-CN" b="1" dirty="0"/>
              <a:t>    </a:t>
            </a:r>
            <a:r>
              <a:rPr lang="zh-CN" altLang="zh-CN" b="1" dirty="0"/>
              <a:t>  不久，成绩公布了，麦穗如愿考上军校。</a:t>
            </a:r>
          </a:p>
          <a:p>
            <a:pPr marL="0" indent="0">
              <a:buNone/>
            </a:pPr>
            <a:r>
              <a:rPr lang="en-US" altLang="zh-CN" b="1" dirty="0"/>
              <a:t>    </a:t>
            </a:r>
            <a:r>
              <a:rPr lang="zh-CN" altLang="zh-CN" b="1" dirty="0"/>
              <a:t>  从干部科领到通知书以后，麦穗给在外执行任务的连队写了一封信。又过了一个月，麦穗却没有收到回音。开学的日子一天天临近，麦穗准备去报到了。在车站准备登上火车前，连队的回信才被车站主任急匆匆地交到他手里。信是副连长写的，上面写道：连队得知麦穗的喜讯都很高兴，全连加了餐。营长还说，咱们营终于不再是“光头”了。</a:t>
            </a:r>
          </a:p>
          <a:p>
            <a:pPr marL="0" indent="0">
              <a:buNone/>
            </a:pPr>
            <a:endParaRPr lang="zh-CN" altLang="en-US" dirty="0"/>
          </a:p>
        </p:txBody>
      </p:sp>
    </p:spTree>
    <p:extLst>
      <p:ext uri="{BB962C8B-B14F-4D97-AF65-F5344CB8AC3E}">
        <p14:creationId xmlns:p14="http://schemas.microsoft.com/office/powerpoint/2010/main" val="57361109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id="{0FB9A007-2141-486E-A684-4B6363A4BD99}"/>
              </a:ext>
            </a:extLst>
          </p:cNvPr>
          <p:cNvSpPr>
            <a:spLocks noGrp="1"/>
          </p:cNvSpPr>
          <p:nvPr>
            <p:ph idx="1"/>
          </p:nvPr>
        </p:nvSpPr>
        <p:spPr>
          <a:xfrm>
            <a:off x="182880" y="0"/>
            <a:ext cx="11816862" cy="6724357"/>
          </a:xfrm>
        </p:spPr>
        <p:txBody>
          <a:bodyPr/>
          <a:lstStyle/>
          <a:p>
            <a:pPr marL="0" indent="0">
              <a:buNone/>
            </a:pPr>
            <a:r>
              <a:rPr lang="en-US" altLang="zh-CN" dirty="0"/>
              <a:t>         </a:t>
            </a:r>
            <a:r>
              <a:rPr lang="zh-CN" altLang="zh-CN" sz="3600" dirty="0"/>
              <a:t>看到这儿，麦穗哭了。他紧握着信，心想：一定要学成归来。</a:t>
            </a:r>
          </a:p>
          <a:p>
            <a:pPr marL="0" indent="0">
              <a:buNone/>
            </a:pPr>
            <a:r>
              <a:rPr lang="en-US" altLang="zh-CN" sz="3600" dirty="0"/>
              <a:t>    </a:t>
            </a:r>
            <a:r>
              <a:rPr lang="zh-CN" altLang="zh-CN" sz="3600" dirty="0"/>
              <a:t>    火车飞驰，穿过一片片希望的田野。麦穗知道，此时的娘一定在田野中劳作。在火车上，麦穗睡着梦见了麦子，梦里的麦子谦逊地低下头，站得整整齐齐，像一个个当兵的好小伙子。火车奔向远方，麦穗还在甜甜地做着梦，梦中的麦子依然金黄。</a:t>
            </a:r>
          </a:p>
          <a:p>
            <a:pPr marL="0" indent="0">
              <a:buNone/>
            </a:pPr>
            <a:r>
              <a:rPr lang="en-US" altLang="zh-CN" sz="3600" dirty="0"/>
              <a:t>    </a:t>
            </a:r>
            <a:r>
              <a:rPr lang="zh-CN" altLang="zh-CN" sz="3600" dirty="0"/>
              <a:t>(选自《人民陆军》长城文艺版2018年1月26日，有删改）</a:t>
            </a:r>
          </a:p>
          <a:p>
            <a:pPr marL="0" indent="0">
              <a:buNone/>
            </a:pPr>
            <a:endParaRPr lang="zh-CN" altLang="en-US" dirty="0"/>
          </a:p>
        </p:txBody>
      </p:sp>
    </p:spTree>
    <p:extLst>
      <p:ext uri="{BB962C8B-B14F-4D97-AF65-F5344CB8AC3E}">
        <p14:creationId xmlns:p14="http://schemas.microsoft.com/office/powerpoint/2010/main" val="253229318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13121" y="1272618"/>
            <a:ext cx="11726945" cy="3960502"/>
          </a:xfrm>
        </p:spPr>
        <p:txBody>
          <a:bodyPr>
            <a:noAutofit/>
          </a:bodyPr>
          <a:lstStyle/>
          <a:p>
            <a:pPr marL="0" indent="0" algn="just">
              <a:lnSpc>
                <a:spcPct val="100000"/>
              </a:lnSpc>
              <a:spcAft>
                <a:spcPts val="0"/>
              </a:spcAft>
              <a:buNone/>
            </a:pPr>
            <a:r>
              <a:rPr lang="en-US" altLang="zh-CN" sz="2800" kern="100" dirty="0">
                <a:latin typeface="Calibri" panose="020F0502020204030204" pitchFamily="34" charset="0"/>
                <a:cs typeface="Times New Roman" panose="02020603050405020304" pitchFamily="18" charset="0"/>
              </a:rPr>
              <a:t>8</a:t>
            </a:r>
            <a:r>
              <a:rPr lang="en-US" altLang="zh-CN" sz="2800" b="1" kern="100" dirty="0">
                <a:latin typeface="Calibri" panose="020F0502020204030204" pitchFamily="34" charset="0"/>
                <a:cs typeface="Times New Roman" panose="02020603050405020304" pitchFamily="18" charset="0"/>
              </a:rPr>
              <a:t>.</a:t>
            </a:r>
            <a:r>
              <a:rPr lang="zh-CN" altLang="en-US" sz="2800" b="1" kern="100" dirty="0">
                <a:latin typeface="Calibri" panose="020F0502020204030204" pitchFamily="34" charset="0"/>
                <a:cs typeface="Times New Roman" panose="02020603050405020304" pitchFamily="18" charset="0"/>
              </a:rPr>
              <a:t> </a:t>
            </a:r>
            <a:r>
              <a:rPr lang="en-US" altLang="zh-CN" sz="2800" b="1" kern="100" dirty="0">
                <a:latin typeface="Calibri" panose="020F0502020204030204" pitchFamily="34" charset="0"/>
                <a:cs typeface="Times New Roman" panose="02020603050405020304" pitchFamily="18" charset="0"/>
              </a:rPr>
              <a:t>①</a:t>
            </a:r>
            <a:r>
              <a:rPr lang="zh-CN" altLang="zh-CN" sz="2800" b="1" kern="100" dirty="0">
                <a:latin typeface="Calibri" panose="020F0502020204030204" pitchFamily="34" charset="0"/>
                <a:cs typeface="Times New Roman" panose="02020603050405020304" pitchFamily="18" charset="0"/>
              </a:rPr>
              <a:t>采用</a:t>
            </a:r>
            <a:r>
              <a:rPr lang="zh-CN" altLang="zh-CN" sz="2800" b="1" kern="100" dirty="0">
                <a:solidFill>
                  <a:srgbClr val="FF0000"/>
                </a:solidFill>
                <a:latin typeface="Calibri" panose="020F0502020204030204" pitchFamily="34" charset="0"/>
                <a:cs typeface="Times New Roman" panose="02020603050405020304" pitchFamily="18" charset="0"/>
              </a:rPr>
              <a:t>顺叙</a:t>
            </a:r>
            <a:r>
              <a:rPr lang="zh-CN" altLang="zh-CN" sz="2800" b="1" kern="100" dirty="0">
                <a:latin typeface="Calibri" panose="020F0502020204030204" pitchFamily="34" charset="0"/>
                <a:cs typeface="Times New Roman" panose="02020603050405020304" pitchFamily="18" charset="0"/>
              </a:rPr>
              <a:t>，按照</a:t>
            </a:r>
            <a:r>
              <a:rPr lang="en-US" altLang="zh-CN" sz="2800" b="1" kern="100" dirty="0">
                <a:latin typeface="Calibri" panose="020F0502020204030204" pitchFamily="34" charset="0"/>
                <a:cs typeface="Times New Roman" panose="02020603050405020304" pitchFamily="18" charset="0"/>
              </a:rPr>
              <a:t>“</a:t>
            </a:r>
            <a:r>
              <a:rPr lang="zh-CN" altLang="zh-CN" sz="2800" b="1" kern="100" dirty="0">
                <a:latin typeface="Calibri" panose="020F0502020204030204" pitchFamily="34" charset="0"/>
                <a:cs typeface="Times New Roman" panose="02020603050405020304" pitchFamily="18" charset="0"/>
              </a:rPr>
              <a:t>麦穗</a:t>
            </a:r>
            <a:r>
              <a:rPr lang="en-US" altLang="zh-CN" sz="2800" b="1" kern="100" dirty="0">
                <a:latin typeface="Calibri" panose="020F0502020204030204" pitchFamily="34" charset="0"/>
                <a:cs typeface="Times New Roman" panose="02020603050405020304" pitchFamily="18" charset="0"/>
              </a:rPr>
              <a:t>”</a:t>
            </a:r>
            <a:r>
              <a:rPr lang="zh-CN" altLang="zh-CN" sz="2800" b="1" kern="100" dirty="0">
                <a:latin typeface="Calibri" panose="020F0502020204030204" pitchFamily="34" charset="0"/>
                <a:cs typeface="Times New Roman" panose="02020603050405020304" pitchFamily="18" charset="0"/>
              </a:rPr>
              <a:t>成长的时间顺序自然展开，以</a:t>
            </a:r>
            <a:r>
              <a:rPr lang="en-US" altLang="zh-CN" sz="2800" b="1" kern="100" dirty="0">
                <a:latin typeface="Calibri" panose="020F0502020204030204" pitchFamily="34" charset="0"/>
                <a:cs typeface="Times New Roman" panose="02020603050405020304" pitchFamily="18" charset="0"/>
              </a:rPr>
              <a:t>“</a:t>
            </a:r>
            <a:r>
              <a:rPr lang="zh-CN" altLang="zh-CN" sz="2800" b="1" kern="100" dirty="0">
                <a:latin typeface="Calibri" panose="020F0502020204030204" pitchFamily="34" charset="0"/>
                <a:cs typeface="Times New Roman" panose="02020603050405020304" pitchFamily="18" charset="0"/>
              </a:rPr>
              <a:t>麦子梦</a:t>
            </a:r>
            <a:r>
              <a:rPr lang="en-US" altLang="zh-CN" sz="2800" b="1" kern="100" dirty="0">
                <a:latin typeface="Calibri" panose="020F0502020204030204" pitchFamily="34" charset="0"/>
                <a:cs typeface="Times New Roman" panose="02020603050405020304" pitchFamily="18" charset="0"/>
              </a:rPr>
              <a:t>”</a:t>
            </a:r>
            <a:r>
              <a:rPr lang="zh-CN" altLang="zh-CN" sz="2800" b="1" kern="100" dirty="0">
                <a:latin typeface="Calibri" panose="020F0502020204030204" pitchFamily="34" charset="0"/>
                <a:cs typeface="Times New Roman" panose="02020603050405020304" pitchFamily="18" charset="0"/>
              </a:rPr>
              <a:t>为线索，虚实结合不蔓不枝，清晰地展现了主人公由一个普通的山村娃成长为一个优秀戍边战士的过程。</a:t>
            </a:r>
            <a:endParaRPr lang="zh-CN" altLang="zh-CN" sz="2800" b="1" kern="100" dirty="0">
              <a:latin typeface="等线" panose="02010600030101010101" pitchFamily="2" charset="-122"/>
              <a:ea typeface="等线" panose="02010600030101010101" pitchFamily="2" charset="-122"/>
              <a:cs typeface="Times New Roman" panose="02020603050405020304" pitchFamily="18" charset="0"/>
            </a:endParaRPr>
          </a:p>
          <a:p>
            <a:pPr marL="0" indent="0" algn="just">
              <a:lnSpc>
                <a:spcPct val="100000"/>
              </a:lnSpc>
              <a:spcAft>
                <a:spcPts val="0"/>
              </a:spcAft>
              <a:buNone/>
            </a:pPr>
            <a:r>
              <a:rPr lang="en-US" altLang="zh-CN" sz="2800" b="1" kern="100" dirty="0">
                <a:latin typeface="Calibri" panose="020F0502020204030204" pitchFamily="34" charset="0"/>
                <a:cs typeface="Times New Roman" panose="02020603050405020304" pitchFamily="18" charset="0"/>
              </a:rPr>
              <a:t>②</a:t>
            </a:r>
            <a:r>
              <a:rPr lang="zh-CN" altLang="zh-CN" sz="2800" b="1" kern="100" dirty="0">
                <a:latin typeface="Calibri" panose="020F0502020204030204" pitchFamily="34" charset="0"/>
                <a:cs typeface="Times New Roman" panose="02020603050405020304" pitchFamily="18" charset="0"/>
              </a:rPr>
              <a:t>采取</a:t>
            </a:r>
            <a:r>
              <a:rPr lang="zh-CN" altLang="zh-CN" sz="2800" b="1" kern="100" dirty="0">
                <a:solidFill>
                  <a:srgbClr val="FF0000"/>
                </a:solidFill>
                <a:latin typeface="Calibri" panose="020F0502020204030204" pitchFamily="34" charset="0"/>
                <a:cs typeface="Times New Roman" panose="02020603050405020304" pitchFamily="18" charset="0"/>
              </a:rPr>
              <a:t>全知视角</a:t>
            </a:r>
            <a:r>
              <a:rPr lang="zh-CN" altLang="zh-CN" sz="2800" b="1" kern="100" dirty="0">
                <a:latin typeface="Calibri" panose="020F0502020204030204" pitchFamily="34" charset="0"/>
                <a:cs typeface="Times New Roman" panose="02020603050405020304" pitchFamily="18" charset="0"/>
              </a:rPr>
              <a:t>，</a:t>
            </a:r>
            <a:r>
              <a:rPr lang="zh-CN" altLang="zh-CN" sz="2800" b="1" kern="100" dirty="0">
                <a:solidFill>
                  <a:srgbClr val="FF0000"/>
                </a:solidFill>
                <a:latin typeface="Calibri" panose="020F0502020204030204" pitchFamily="34" charset="0"/>
                <a:cs typeface="Times New Roman" panose="02020603050405020304" pitchFamily="18" charset="0"/>
              </a:rPr>
              <a:t>采用第三人称</a:t>
            </a:r>
            <a:r>
              <a:rPr lang="zh-CN" altLang="zh-CN" sz="2800" b="1" kern="100" dirty="0">
                <a:latin typeface="Calibri" panose="020F0502020204030204" pitchFamily="34" charset="0"/>
                <a:cs typeface="Times New Roman" panose="02020603050405020304" pitchFamily="18" charset="0"/>
              </a:rPr>
              <a:t>，以旁观者身份来讲述</a:t>
            </a:r>
            <a:r>
              <a:rPr lang="en-US" altLang="zh-CN" sz="2800" b="1" kern="100" dirty="0">
                <a:latin typeface="Calibri" panose="020F0502020204030204" pitchFamily="34" charset="0"/>
                <a:cs typeface="Times New Roman" panose="02020603050405020304" pitchFamily="18" charset="0"/>
              </a:rPr>
              <a:t>“</a:t>
            </a:r>
            <a:r>
              <a:rPr lang="zh-CN" altLang="zh-CN" sz="2800" b="1" kern="100" dirty="0">
                <a:latin typeface="Calibri" panose="020F0502020204030204" pitchFamily="34" charset="0"/>
                <a:cs typeface="Times New Roman" panose="02020603050405020304" pitchFamily="18" charset="0"/>
              </a:rPr>
              <a:t>麦穗</a:t>
            </a:r>
            <a:r>
              <a:rPr lang="en-US" altLang="zh-CN" sz="2800" b="1" kern="100" dirty="0">
                <a:latin typeface="Calibri" panose="020F0502020204030204" pitchFamily="34" charset="0"/>
                <a:cs typeface="Times New Roman" panose="02020603050405020304" pitchFamily="18" charset="0"/>
              </a:rPr>
              <a:t>”</a:t>
            </a:r>
            <a:r>
              <a:rPr lang="zh-CN" altLang="zh-CN" sz="2800" b="1" kern="100" dirty="0">
                <a:latin typeface="Calibri" panose="020F0502020204030204" pitchFamily="34" charset="0"/>
                <a:cs typeface="Times New Roman" panose="02020603050405020304" pitchFamily="18" charset="0"/>
              </a:rPr>
              <a:t>的故事，不受时空限制，叙述自由灵活，显得客观冷静；</a:t>
            </a:r>
            <a:endParaRPr lang="zh-CN" altLang="zh-CN" sz="2800" b="1" kern="100" dirty="0">
              <a:latin typeface="等线" panose="02010600030101010101" pitchFamily="2" charset="-122"/>
              <a:ea typeface="等线" panose="02010600030101010101" pitchFamily="2" charset="-122"/>
              <a:cs typeface="Times New Roman" panose="02020603050405020304" pitchFamily="18" charset="0"/>
            </a:endParaRPr>
          </a:p>
          <a:p>
            <a:pPr marL="0" indent="0" algn="just">
              <a:lnSpc>
                <a:spcPct val="100000"/>
              </a:lnSpc>
              <a:spcAft>
                <a:spcPts val="0"/>
              </a:spcAft>
              <a:buNone/>
            </a:pPr>
            <a:r>
              <a:rPr lang="en-US" altLang="zh-CN" sz="2800" b="1" kern="100" dirty="0">
                <a:latin typeface="Calibri" panose="020F0502020204030204" pitchFamily="34" charset="0"/>
                <a:cs typeface="Times New Roman" panose="02020603050405020304" pitchFamily="18" charset="0"/>
              </a:rPr>
              <a:t>③</a:t>
            </a:r>
            <a:r>
              <a:rPr lang="zh-CN" altLang="zh-CN" sz="2800" b="1" kern="100" dirty="0">
                <a:latin typeface="Calibri" panose="020F0502020204030204" pitchFamily="34" charset="0"/>
                <a:cs typeface="Times New Roman" panose="02020603050405020304" pitchFamily="18" charset="0"/>
              </a:rPr>
              <a:t>巧妙采用</a:t>
            </a:r>
            <a:r>
              <a:rPr lang="zh-CN" altLang="zh-CN" sz="2800" b="1" kern="100" dirty="0">
                <a:solidFill>
                  <a:srgbClr val="FF0000"/>
                </a:solidFill>
                <a:latin typeface="Calibri" panose="020F0502020204030204" pitchFamily="34" charset="0"/>
                <a:cs typeface="Times New Roman" panose="02020603050405020304" pitchFamily="18" charset="0"/>
              </a:rPr>
              <a:t>片断组合手法</a:t>
            </a:r>
            <a:r>
              <a:rPr lang="zh-CN" altLang="zh-CN" sz="2800" b="1" kern="100" dirty="0">
                <a:latin typeface="Calibri" panose="020F0502020204030204" pitchFamily="34" charset="0"/>
                <a:cs typeface="Times New Roman" panose="02020603050405020304" pitchFamily="18" charset="0"/>
              </a:rPr>
              <a:t>（或</a:t>
            </a:r>
            <a:r>
              <a:rPr lang="zh-CN" altLang="zh-CN" sz="2800" b="1" kern="100" dirty="0">
                <a:solidFill>
                  <a:srgbClr val="FF0000"/>
                </a:solidFill>
                <a:latin typeface="Calibri" panose="020F0502020204030204" pitchFamily="34" charset="0"/>
                <a:cs typeface="Times New Roman" panose="02020603050405020304" pitchFamily="18" charset="0"/>
              </a:rPr>
              <a:t>蒙太奇手法</a:t>
            </a:r>
            <a:r>
              <a:rPr lang="zh-CN" altLang="zh-CN" sz="2800" b="1" kern="100" dirty="0">
                <a:latin typeface="Calibri" panose="020F0502020204030204" pitchFamily="34" charset="0"/>
                <a:cs typeface="Times New Roman" panose="02020603050405020304" pitchFamily="18" charset="0"/>
              </a:rPr>
              <a:t>），将出生起名、人武部报名、长跑唱歌哭泣、梦境等情景描写与叙事相结合，叙事简洁明快，集中紧凑。</a:t>
            </a:r>
            <a:endParaRPr lang="zh-CN" altLang="zh-CN" sz="2800" b="1" kern="100" dirty="0">
              <a:latin typeface="等线" panose="02010600030101010101" pitchFamily="2" charset="-122"/>
              <a:ea typeface="等线" panose="02010600030101010101" pitchFamily="2" charset="-122"/>
              <a:cs typeface="Times New Roman" panose="02020603050405020304" pitchFamily="18" charset="0"/>
            </a:endParaRPr>
          </a:p>
          <a:p>
            <a:pPr marL="0" indent="0" algn="just">
              <a:lnSpc>
                <a:spcPct val="100000"/>
              </a:lnSpc>
              <a:spcAft>
                <a:spcPts val="0"/>
              </a:spcAft>
              <a:buNone/>
            </a:pPr>
            <a:r>
              <a:rPr lang="en-US" altLang="zh-CN" sz="2800" b="1" kern="100" dirty="0">
                <a:latin typeface="Calibri" panose="020F0502020204030204" pitchFamily="34" charset="0"/>
                <a:cs typeface="Times New Roman" panose="02020603050405020304" pitchFamily="18" charset="0"/>
              </a:rPr>
              <a:t>④</a:t>
            </a:r>
            <a:r>
              <a:rPr lang="zh-CN" altLang="zh-CN" sz="2800" b="1" kern="100" dirty="0">
                <a:latin typeface="Calibri" panose="020F0502020204030204" pitchFamily="34" charset="0"/>
                <a:cs typeface="Times New Roman" panose="02020603050405020304" pitchFamily="18" charset="0"/>
              </a:rPr>
              <a:t>采用</a:t>
            </a:r>
            <a:r>
              <a:rPr lang="zh-CN" altLang="zh-CN" sz="2800" b="1" kern="100" dirty="0">
                <a:solidFill>
                  <a:srgbClr val="FF0000"/>
                </a:solidFill>
                <a:latin typeface="Calibri" panose="020F0502020204030204" pitchFamily="34" charset="0"/>
                <a:cs typeface="Times New Roman" panose="02020603050405020304" pitchFamily="18" charset="0"/>
              </a:rPr>
              <a:t>多种表现手法</a:t>
            </a:r>
            <a:r>
              <a:rPr lang="zh-CN" altLang="zh-CN" sz="2800" b="1" kern="100" dirty="0">
                <a:latin typeface="Calibri" panose="020F0502020204030204" pitchFamily="34" charset="0"/>
                <a:cs typeface="Times New Roman" panose="02020603050405020304" pitchFamily="18" charset="0"/>
              </a:rPr>
              <a:t>，叙事中运用动作描写、心理描写等手法多角度塑造</a:t>
            </a:r>
            <a:r>
              <a:rPr lang="en-US" altLang="zh-CN" sz="2800" b="1" kern="100" dirty="0">
                <a:latin typeface="Calibri" panose="020F0502020204030204" pitchFamily="34" charset="0"/>
                <a:cs typeface="Times New Roman" panose="02020603050405020304" pitchFamily="18" charset="0"/>
              </a:rPr>
              <a:t>“</a:t>
            </a:r>
            <a:r>
              <a:rPr lang="zh-CN" altLang="zh-CN" sz="2800" b="1" kern="100" dirty="0">
                <a:latin typeface="Calibri" panose="020F0502020204030204" pitchFamily="34" charset="0"/>
                <a:cs typeface="Times New Roman" panose="02020603050405020304" pitchFamily="18" charset="0"/>
              </a:rPr>
              <a:t>麦穗</a:t>
            </a:r>
            <a:r>
              <a:rPr lang="en-US" altLang="zh-CN" sz="2800" b="1" kern="100" dirty="0">
                <a:latin typeface="Calibri" panose="020F0502020204030204" pitchFamily="34" charset="0"/>
                <a:cs typeface="Times New Roman" panose="02020603050405020304" pitchFamily="18" charset="0"/>
              </a:rPr>
              <a:t>”</a:t>
            </a:r>
            <a:r>
              <a:rPr lang="zh-CN" altLang="zh-CN" sz="2800" b="1" kern="100" dirty="0">
                <a:latin typeface="Calibri" panose="020F0502020204030204" pitchFamily="34" charset="0"/>
                <a:cs typeface="Times New Roman" panose="02020603050405020304" pitchFamily="18" charset="0"/>
              </a:rPr>
              <a:t>积极进取、富有责任感的形象。</a:t>
            </a:r>
            <a:endParaRPr lang="zh-CN" altLang="zh-CN" sz="2800" b="1" kern="100" dirty="0">
              <a:latin typeface="等线" panose="02010600030101010101" pitchFamily="2" charset="-122"/>
              <a:ea typeface="等线" panose="02010600030101010101" pitchFamily="2" charset="-122"/>
              <a:cs typeface="Times New Roman" panose="02020603050405020304" pitchFamily="18" charset="0"/>
            </a:endParaRPr>
          </a:p>
          <a:p>
            <a:pPr marL="0" indent="0" algn="just">
              <a:lnSpc>
                <a:spcPct val="100000"/>
              </a:lnSpc>
              <a:spcAft>
                <a:spcPts val="0"/>
              </a:spcAft>
              <a:buNone/>
            </a:pPr>
            <a:r>
              <a:rPr lang="zh-CN" altLang="zh-CN" sz="2800" b="1" kern="100" dirty="0">
                <a:latin typeface="Calibri" panose="020F0502020204030204" pitchFamily="34" charset="0"/>
                <a:cs typeface="Times New Roman" panose="02020603050405020304" pitchFamily="18" charset="0"/>
              </a:rPr>
              <a:t>（每点</a:t>
            </a:r>
            <a:r>
              <a:rPr lang="en-US" altLang="zh-CN" sz="2800" b="1" kern="100" dirty="0">
                <a:latin typeface="Calibri" panose="020F0502020204030204" pitchFamily="34" charset="0"/>
                <a:cs typeface="Times New Roman" panose="02020603050405020304" pitchFamily="18" charset="0"/>
              </a:rPr>
              <a:t>2</a:t>
            </a:r>
            <a:r>
              <a:rPr lang="zh-CN" altLang="zh-CN" sz="2800" b="1" kern="100" dirty="0">
                <a:latin typeface="Calibri" panose="020F0502020204030204" pitchFamily="34" charset="0"/>
                <a:cs typeface="Times New Roman" panose="02020603050405020304" pitchFamily="18" charset="0"/>
              </a:rPr>
              <a:t>分，答对任意三点得满分。大意相同即可）</a:t>
            </a:r>
            <a:endParaRPr lang="zh-CN" altLang="zh-CN" sz="2800" b="1" kern="100" dirty="0">
              <a:latin typeface="等线" panose="02010600030101010101" pitchFamily="2" charset="-122"/>
              <a:ea typeface="等线" panose="02010600030101010101" pitchFamily="2" charset="-122"/>
              <a:cs typeface="Times New Roman" panose="02020603050405020304" pitchFamily="18" charset="0"/>
            </a:endParaRPr>
          </a:p>
        </p:txBody>
      </p:sp>
      <p:sp>
        <p:nvSpPr>
          <p:cNvPr id="4" name="星形: 五角 3">
            <a:extLst>
              <a:ext uri="{FF2B5EF4-FFF2-40B4-BE49-F238E27FC236}">
                <a16:creationId xmlns:a16="http://schemas.microsoft.com/office/drawing/2014/main" id="{A41DD1DD-3A04-49CD-8009-4E149249C5E6}"/>
              </a:ext>
            </a:extLst>
          </p:cNvPr>
          <p:cNvSpPr/>
          <p:nvPr/>
        </p:nvSpPr>
        <p:spPr>
          <a:xfrm>
            <a:off x="0" y="-131975"/>
            <a:ext cx="914400" cy="914400"/>
          </a:xfrm>
          <a:prstGeom prst="star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Tw Cen MT"/>
              <a:ea typeface="宋体" panose="02010600030101010101" pitchFamily="2" charset="-122"/>
              <a:cs typeface="+mn-cs"/>
            </a:endParaRPr>
          </a:p>
        </p:txBody>
      </p:sp>
      <p:sp>
        <p:nvSpPr>
          <p:cNvPr id="2" name="矩形 1">
            <a:extLst>
              <a:ext uri="{FF2B5EF4-FFF2-40B4-BE49-F238E27FC236}">
                <a16:creationId xmlns:a16="http://schemas.microsoft.com/office/drawing/2014/main" id="{0C16EE2D-40A0-4F78-A3E7-386FD9D62FE8}"/>
              </a:ext>
            </a:extLst>
          </p:cNvPr>
          <p:cNvSpPr/>
          <p:nvPr/>
        </p:nvSpPr>
        <p:spPr>
          <a:xfrm>
            <a:off x="552364" y="259205"/>
            <a:ext cx="10483960" cy="584775"/>
          </a:xfrm>
          <a:prstGeom prst="rect">
            <a:avLst/>
          </a:prstGeom>
        </p:spPr>
        <p:txBody>
          <a:bodyPr wrap="none">
            <a:spAutoFit/>
          </a:bodyPr>
          <a:lstStyle/>
          <a:p>
            <a:pPr algn="just">
              <a:spcAft>
                <a:spcPts val="0"/>
              </a:spcAft>
            </a:pPr>
            <a:r>
              <a:rPr lang="en-US" altLang="zh-CN" sz="3200" b="1" kern="100" dirty="0">
                <a:latin typeface="Calibri" panose="020F0502020204030204" pitchFamily="34" charset="0"/>
                <a:cs typeface="Times New Roman" panose="02020603050405020304" pitchFamily="18" charset="0"/>
              </a:rPr>
              <a:t>《</a:t>
            </a:r>
            <a:r>
              <a:rPr lang="zh-CN" altLang="en-US" sz="3200" b="1" kern="100" dirty="0">
                <a:latin typeface="Calibri" panose="020F0502020204030204" pitchFamily="34" charset="0"/>
                <a:cs typeface="Times New Roman" panose="02020603050405020304" pitchFamily="18" charset="0"/>
              </a:rPr>
              <a:t>麦穗的故事</a:t>
            </a:r>
            <a:r>
              <a:rPr lang="en-US" altLang="zh-CN" sz="3200" b="1" kern="100" dirty="0">
                <a:latin typeface="Calibri" panose="020F0502020204030204" pitchFamily="34" charset="0"/>
                <a:cs typeface="Times New Roman" panose="02020603050405020304" pitchFamily="18" charset="0"/>
              </a:rPr>
              <a:t>》</a:t>
            </a:r>
            <a:r>
              <a:rPr lang="zh-CN" altLang="en-US" sz="3200" b="1" kern="100" dirty="0">
                <a:latin typeface="Calibri" panose="020F0502020204030204" pitchFamily="34" charset="0"/>
                <a:cs typeface="Times New Roman" panose="02020603050405020304" pitchFamily="18" charset="0"/>
              </a:rPr>
              <a:t>在叙事上有哪些特点？请结合文本分析。</a:t>
            </a:r>
            <a:endParaRPr lang="en-US" altLang="zh-CN" sz="3200" b="1" kern="100" dirty="0">
              <a:latin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1182003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circle(in)">
                                      <p:cBhvr>
                                        <p:cTn id="12" dur="20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circle(in)">
                                      <p:cBhvr>
                                        <p:cTn id="17" dur="2000"/>
                                        <p:tgtEl>
                                          <p:spTgt spid="3">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grpId="0" nodeType="clickEffect">
                                  <p:stCondLst>
                                    <p:cond delay="0"/>
                                  </p:stCondLst>
                                  <p:childTnLst>
                                    <p:set>
                                      <p:cBhvr>
                                        <p:cTn id="21" dur="1" fill="hold">
                                          <p:stCondLst>
                                            <p:cond delay="0"/>
                                          </p:stCondLst>
                                        </p:cTn>
                                        <p:tgtEl>
                                          <p:spTgt spid="3">
                                            <p:txEl>
                                              <p:pRg st="2" end="2"/>
                                            </p:txEl>
                                          </p:spTgt>
                                        </p:tgtEl>
                                        <p:attrNameLst>
                                          <p:attrName>style.visibility</p:attrName>
                                        </p:attrNameLst>
                                      </p:cBhvr>
                                      <p:to>
                                        <p:strVal val="visible"/>
                                      </p:to>
                                    </p:set>
                                    <p:animEffect transition="in" filter="circle(in)">
                                      <p:cBhvr>
                                        <p:cTn id="22" dur="2000"/>
                                        <p:tgtEl>
                                          <p:spTgt spid="3">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6" presetClass="entr" presetSubtype="16" fill="hold" grpId="0" nodeType="clickEffect">
                                  <p:stCondLst>
                                    <p:cond delay="0"/>
                                  </p:stCondLst>
                                  <p:childTnLst>
                                    <p:set>
                                      <p:cBhvr>
                                        <p:cTn id="26" dur="1" fill="hold">
                                          <p:stCondLst>
                                            <p:cond delay="0"/>
                                          </p:stCondLst>
                                        </p:cTn>
                                        <p:tgtEl>
                                          <p:spTgt spid="3">
                                            <p:txEl>
                                              <p:pRg st="3" end="3"/>
                                            </p:txEl>
                                          </p:spTgt>
                                        </p:tgtEl>
                                        <p:attrNameLst>
                                          <p:attrName>style.visibility</p:attrName>
                                        </p:attrNameLst>
                                      </p:cBhvr>
                                      <p:to>
                                        <p:strVal val="visible"/>
                                      </p:to>
                                    </p:set>
                                    <p:animEffect transition="in" filter="circle(in)">
                                      <p:cBhvr>
                                        <p:cTn id="27" dur="2000"/>
                                        <p:tgtEl>
                                          <p:spTgt spid="3">
                                            <p:txEl>
                                              <p:pRg st="3" end="3"/>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6" presetClass="entr" presetSubtype="16" fill="hold" grpId="0" nodeType="clickEffect">
                                  <p:stCondLst>
                                    <p:cond delay="0"/>
                                  </p:stCondLst>
                                  <p:childTnLst>
                                    <p:set>
                                      <p:cBhvr>
                                        <p:cTn id="31" dur="1" fill="hold">
                                          <p:stCondLst>
                                            <p:cond delay="0"/>
                                          </p:stCondLst>
                                        </p:cTn>
                                        <p:tgtEl>
                                          <p:spTgt spid="3">
                                            <p:txEl>
                                              <p:pRg st="4" end="4"/>
                                            </p:txEl>
                                          </p:spTgt>
                                        </p:tgtEl>
                                        <p:attrNameLst>
                                          <p:attrName>style.visibility</p:attrName>
                                        </p:attrNameLst>
                                      </p:cBhvr>
                                      <p:to>
                                        <p:strVal val="visible"/>
                                      </p:to>
                                    </p:set>
                                    <p:animEffect transition="in" filter="circle(in)">
                                      <p:cBhvr>
                                        <p:cTn id="32" dur="20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2"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266691" y="897678"/>
            <a:ext cx="11319255" cy="4462708"/>
          </a:xfrm>
          <a:prstGeom prst="rect">
            <a:avLst/>
          </a:prstGeom>
        </p:spPr>
        <p:txBody>
          <a:bodyPr wrap="square" lIns="121870" tIns="60934" rIns="121870" bIns="60934">
            <a:spAutoFit/>
          </a:bodyPr>
          <a:lstStyle/>
          <a:p>
            <a:pPr algn="just" defTabSz="914194">
              <a:lnSpc>
                <a:spcPct val="150000"/>
              </a:lnSpc>
            </a:pPr>
            <a:r>
              <a:rPr lang="en-US" altLang="zh-CN" sz="32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        </a:t>
            </a:r>
            <a:r>
              <a:rPr lang="zh-CN" altLang="zh-CN" sz="32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当我们的小说复习还在传统的三要素里打转转的时候，高考已悄悄为我们开辟了小说学习的</a:t>
            </a:r>
            <a:r>
              <a:rPr lang="zh-CN" altLang="zh-CN" sz="3200" kern="100"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rPr>
              <a:t>新视野</a:t>
            </a:r>
            <a:r>
              <a:rPr lang="en-US" altLang="zh-CN" sz="3200" kern="100" dirty="0">
                <a:solidFill>
                  <a:srgbClr val="FF0000"/>
                </a:solidFill>
                <a:latin typeface="Times New Roman" panose="02020603050405020304" pitchFamily="18" charset="0"/>
                <a:ea typeface="微软雅黑" panose="020B0503020204020204" pitchFamily="34" charset="-122"/>
                <a:cs typeface="Courier New" panose="02070309020205020404" pitchFamily="49" charset="0"/>
              </a:rPr>
              <a:t>——</a:t>
            </a:r>
            <a:r>
              <a:rPr lang="zh-CN" altLang="zh-CN" sz="3200" kern="100"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rPr>
              <a:t>叙事</a:t>
            </a:r>
            <a:r>
              <a:rPr lang="zh-CN" altLang="zh-CN" sz="32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zh-CN" sz="3200" kern="100" dirty="0">
                <a:solidFill>
                  <a:srgbClr val="0000CC"/>
                </a:solidFill>
                <a:latin typeface="Times New Roman" panose="02020603050405020304" pitchFamily="18" charset="0"/>
                <a:ea typeface="微软雅黑" panose="020B0503020204020204" pitchFamily="34" charset="-122"/>
                <a:cs typeface="Times New Roman" panose="02020603050405020304" pitchFamily="18" charset="0"/>
              </a:rPr>
              <a:t>小说作为叙事性文学体裁，</a:t>
            </a:r>
            <a:r>
              <a:rPr lang="zh-CN" altLang="zh-CN" sz="3200" kern="100"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rPr>
              <a:t>叙事的切入角度、视角变化、线索变化、安排技巧等腾挪跌宕之处甚多，更应该在复习中得到重视。</a:t>
            </a:r>
            <a:r>
              <a:rPr lang="zh-CN" altLang="zh-CN" sz="3200" kern="100" dirty="0">
                <a:solidFill>
                  <a:srgbClr val="000000"/>
                </a:solidFill>
                <a:latin typeface="Times New Roman" panose="02020603050405020304" pitchFamily="18" charset="0"/>
                <a:ea typeface="微软雅黑" panose="020B0503020204020204" pitchFamily="34" charset="-122"/>
                <a:cs typeface="Times New Roman" panose="02020603050405020304" pitchFamily="18" charset="0"/>
              </a:rPr>
              <a:t>如果说先前的学习还处于零碎状态，那么现在有必要系统地思考与研究小说的叙事艺术及其答题之道了。</a:t>
            </a:r>
            <a:endParaRPr lang="zh-CN" altLang="zh-CN" sz="1200" kern="100" dirty="0">
              <a:solidFill>
                <a:prstClr val="black"/>
              </a:solidFill>
              <a:latin typeface="宋体" panose="02010600030101010101" pitchFamily="2" charset="-122"/>
              <a:ea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421720409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a:extLst>
              <a:ext uri="{FF2B5EF4-FFF2-40B4-BE49-F238E27FC236}">
                <a16:creationId xmlns:a16="http://schemas.microsoft.com/office/drawing/2014/main" id="{44B8D009-1946-4AEE-9F35-36DCAB59DDDF}"/>
              </a:ext>
            </a:extLst>
          </p:cNvPr>
          <p:cNvGraphicFramePr/>
          <p:nvPr/>
        </p:nvGraphicFramePr>
        <p:xfrm>
          <a:off x="333375" y="128588"/>
          <a:ext cx="11760200" cy="6745365"/>
        </p:xfrm>
        <a:graphic>
          <a:graphicData uri="http://schemas.openxmlformats.org/drawingml/2006/table">
            <a:tbl>
              <a:tblPr firstRow="1" bandRow="1">
                <a:tableStyleId>{5940675A-B579-460E-94D1-54222C63F5DA}</a:tableStyleId>
              </a:tblPr>
              <a:tblGrid>
                <a:gridCol w="2052431">
                  <a:extLst>
                    <a:ext uri="{9D8B030D-6E8A-4147-A177-3AD203B41FA5}">
                      <a16:colId xmlns:a16="http://schemas.microsoft.com/office/drawing/2014/main" val="20000"/>
                    </a:ext>
                  </a:extLst>
                </a:gridCol>
                <a:gridCol w="2335656">
                  <a:extLst>
                    <a:ext uri="{9D8B030D-6E8A-4147-A177-3AD203B41FA5}">
                      <a16:colId xmlns:a16="http://schemas.microsoft.com/office/drawing/2014/main" val="20001"/>
                    </a:ext>
                  </a:extLst>
                </a:gridCol>
                <a:gridCol w="7372113">
                  <a:extLst>
                    <a:ext uri="{9D8B030D-6E8A-4147-A177-3AD203B41FA5}">
                      <a16:colId xmlns:a16="http://schemas.microsoft.com/office/drawing/2014/main" val="20002"/>
                    </a:ext>
                  </a:extLst>
                </a:gridCol>
              </a:tblGrid>
              <a:tr h="1024835">
                <a:tc>
                  <a:txBody>
                    <a:bodyPr/>
                    <a:lstStyle/>
                    <a:p>
                      <a:pPr indent="0" algn="ctr">
                        <a:buNone/>
                      </a:pPr>
                      <a:r>
                        <a:rPr lang="en-US" sz="3100" b="1">
                          <a:latin typeface="黑体" panose="02010609060101010101" pitchFamily="49" charset="-122"/>
                          <a:ea typeface="黑体" panose="02010609060101010101" pitchFamily="49" charset="-122"/>
                          <a:cs typeface="黑体" panose="02010609060101010101" pitchFamily="49" charset="-122"/>
                        </a:rPr>
                        <a:t>2019</a:t>
                      </a:r>
                      <a:r>
                        <a:rPr lang="zh-CN" altLang="en-US" sz="3100" b="1">
                          <a:latin typeface="黑体" panose="02010609060101010101" pitchFamily="49" charset="-122"/>
                          <a:ea typeface="黑体" panose="02010609060101010101" pitchFamily="49" charset="-122"/>
                          <a:cs typeface="黑体" panose="02010609060101010101" pitchFamily="49" charset="-122"/>
                        </a:rPr>
                        <a:t>年</a:t>
                      </a:r>
                      <a:r>
                        <a:rPr lang="en-US" sz="3100" b="1">
                          <a:latin typeface="黑体" panose="02010609060101010101" pitchFamily="49" charset="-122"/>
                          <a:ea typeface="黑体" panose="02010609060101010101" pitchFamily="49" charset="-122"/>
                          <a:cs typeface="黑体" panose="02010609060101010101" pitchFamily="49" charset="-122"/>
                        </a:rPr>
                        <a:t>浙江卷</a:t>
                      </a:r>
                    </a:p>
                  </a:txBody>
                  <a:tcPr marL="0" marR="0" marT="0" marB="0">
                    <a:lnL w="1905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zh-CN" altLang="en-US" sz="3100" b="1" dirty="0">
                          <a:latin typeface="黑体" panose="02010609060101010101" pitchFamily="49" charset="-122"/>
                          <a:ea typeface="黑体" panose="02010609060101010101" pitchFamily="49" charset="-122"/>
                          <a:cs typeface="黑体" panose="02010609060101010101" pitchFamily="49" charset="-122"/>
                          <a:sym typeface="+mn-ea"/>
                        </a:rPr>
                        <a:t>《</a:t>
                      </a:r>
                      <a:r>
                        <a:rPr lang="en-US" sz="3100" b="1" dirty="0" err="1">
                          <a:latin typeface="黑体" panose="02010609060101010101" pitchFamily="49" charset="-122"/>
                          <a:ea typeface="黑体" panose="02010609060101010101" pitchFamily="49" charset="-122"/>
                          <a:cs typeface="黑体" panose="02010609060101010101" pitchFamily="49" charset="-122"/>
                          <a:sym typeface="+mn-ea"/>
                        </a:rPr>
                        <a:t>呼兰河传</a:t>
                      </a:r>
                      <a:r>
                        <a:rPr lang="zh-CN" altLang="en-US" sz="3100" b="1" dirty="0">
                          <a:latin typeface="黑体" panose="02010609060101010101" pitchFamily="49" charset="-122"/>
                          <a:ea typeface="黑体" panose="02010609060101010101" pitchFamily="49" charset="-122"/>
                          <a:cs typeface="黑体" panose="02010609060101010101" pitchFamily="49" charset="-122"/>
                          <a:sym typeface="+mn-ea"/>
                        </a:rPr>
                        <a:t>》</a:t>
                      </a:r>
                      <a:r>
                        <a:rPr lang="en-US" sz="3100" b="1" dirty="0">
                          <a:latin typeface="黑体" panose="02010609060101010101" pitchFamily="49" charset="-122"/>
                          <a:ea typeface="黑体" panose="02010609060101010101" pitchFamily="49" charset="-122"/>
                          <a:cs typeface="黑体" panose="02010609060101010101" pitchFamily="49" charset="-122"/>
                          <a:sym typeface="+mn-ea"/>
                        </a:rPr>
                        <a:t>(</a:t>
                      </a:r>
                      <a:r>
                        <a:rPr lang="en-US" sz="3100" b="1" dirty="0" err="1">
                          <a:latin typeface="黑体" panose="02010609060101010101" pitchFamily="49" charset="-122"/>
                          <a:ea typeface="黑体" panose="02010609060101010101" pitchFamily="49" charset="-122"/>
                          <a:cs typeface="黑体" panose="02010609060101010101" pitchFamily="49" charset="-122"/>
                          <a:sym typeface="+mn-ea"/>
                        </a:rPr>
                        <a:t>节选</a:t>
                      </a:r>
                      <a:r>
                        <a:rPr lang="en-US" sz="3100" b="1" dirty="0">
                          <a:latin typeface="黑体" panose="02010609060101010101" pitchFamily="49" charset="-122"/>
                          <a:ea typeface="黑体" panose="02010609060101010101" pitchFamily="49" charset="-122"/>
                          <a:cs typeface="黑体" panose="02010609060101010101" pitchFamily="49" charset="-122"/>
                          <a:sym typeface="+mn-ea"/>
                        </a:rPr>
                        <a:t>)</a:t>
                      </a:r>
                      <a:endParaRPr lang="en-US" altLang="en-US" sz="3100" b="1" dirty="0">
                        <a:solidFill>
                          <a:srgbClr val="C00000"/>
                        </a:solidFill>
                        <a:latin typeface="黑体" panose="02010609060101010101" pitchFamily="49" charset="-122"/>
                        <a:ea typeface="黑体" panose="02010609060101010101" pitchFamily="49" charset="-122"/>
                        <a:cs typeface="黑体" panose="02010609060101010101" pitchFamily="49" charset="-122"/>
                      </a:endParaRPr>
                    </a:p>
                  </a:txBody>
                  <a:tcPr marL="0" marR="0" marT="0" marB="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3100" b="1" dirty="0" err="1">
                          <a:latin typeface="黑体" panose="02010609060101010101" pitchFamily="49" charset="-122"/>
                          <a:ea typeface="黑体" panose="02010609060101010101" pitchFamily="49" charset="-122"/>
                          <a:cs typeface="黑体" panose="02010609060101010101" pitchFamily="49" charset="-122"/>
                        </a:rPr>
                        <a:t>分析本文</a:t>
                      </a:r>
                      <a:r>
                        <a:rPr lang="en-US" sz="3100" b="1" dirty="0" err="1">
                          <a:solidFill>
                            <a:srgbClr val="FF0000"/>
                          </a:solidFill>
                          <a:latin typeface="黑体" panose="02010609060101010101" pitchFamily="49" charset="-122"/>
                          <a:ea typeface="黑体" panose="02010609060101010101" pitchFamily="49" charset="-122"/>
                          <a:cs typeface="黑体" panose="02010609060101010101" pitchFamily="49" charset="-122"/>
                        </a:rPr>
                        <a:t>叙述上</a:t>
                      </a:r>
                      <a:r>
                        <a:rPr lang="en-US" sz="3100" b="1" dirty="0" err="1">
                          <a:latin typeface="黑体" panose="02010609060101010101" pitchFamily="49" charset="-122"/>
                          <a:ea typeface="黑体" panose="02010609060101010101" pitchFamily="49" charset="-122"/>
                          <a:cs typeface="黑体" panose="02010609060101010101" pitchFamily="49" charset="-122"/>
                        </a:rPr>
                        <a:t>的特征</a:t>
                      </a:r>
                      <a:r>
                        <a:rPr lang="en-US" sz="3100" b="1" dirty="0">
                          <a:latin typeface="黑体" panose="02010609060101010101" pitchFamily="49" charset="-122"/>
                          <a:ea typeface="黑体" panose="02010609060101010101" pitchFamily="49" charset="-122"/>
                          <a:cs typeface="黑体" panose="02010609060101010101" pitchFamily="49" charset="-122"/>
                        </a:rPr>
                        <a:t>。</a:t>
                      </a:r>
                    </a:p>
                  </a:txBody>
                  <a:tcPr marL="0" marR="0" marT="0" marB="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417243">
                <a:tc>
                  <a:txBody>
                    <a:bodyPr/>
                    <a:lstStyle/>
                    <a:p>
                      <a:pPr indent="0" algn="ctr">
                        <a:buNone/>
                      </a:pPr>
                      <a:r>
                        <a:rPr lang="en-US" sz="3100" b="1">
                          <a:latin typeface="黑体" panose="02010609060101010101" pitchFamily="49" charset="-122"/>
                          <a:ea typeface="黑体" panose="02010609060101010101" pitchFamily="49" charset="-122"/>
                          <a:cs typeface="黑体" panose="02010609060101010101" pitchFamily="49" charset="-122"/>
                        </a:rPr>
                        <a:t>2018年全国I</a:t>
                      </a:r>
                      <a:endParaRPr lang="en-US" altLang="en-US" sz="3100" b="1">
                        <a:latin typeface="黑体" panose="02010609060101010101" pitchFamily="49" charset="-122"/>
                        <a:ea typeface="黑体" panose="02010609060101010101" pitchFamily="49" charset="-122"/>
                        <a:cs typeface="黑体" panose="02010609060101010101" pitchFamily="49" charset="-122"/>
                      </a:endParaRPr>
                    </a:p>
                  </a:txBody>
                  <a:tcPr marL="0" marR="0" marT="0" marB="0">
                    <a:lnL w="1905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3100" b="1" dirty="0">
                          <a:latin typeface="黑体" panose="02010609060101010101" pitchFamily="49" charset="-122"/>
                          <a:ea typeface="黑体" panose="02010609060101010101" pitchFamily="49" charset="-122"/>
                          <a:cs typeface="黑体" panose="02010609060101010101" pitchFamily="49" charset="-122"/>
                        </a:rPr>
                        <a:t>《</a:t>
                      </a:r>
                      <a:r>
                        <a:rPr lang="en-US" sz="3100" b="1" dirty="0" err="1">
                          <a:latin typeface="黑体" panose="02010609060101010101" pitchFamily="49" charset="-122"/>
                          <a:ea typeface="黑体" panose="02010609060101010101" pitchFamily="49" charset="-122"/>
                          <a:cs typeface="黑体" panose="02010609060101010101" pitchFamily="49" charset="-122"/>
                        </a:rPr>
                        <a:t>赵一曼女士</a:t>
                      </a:r>
                      <a:r>
                        <a:rPr lang="en-US" sz="3100" b="1" dirty="0">
                          <a:latin typeface="黑体" panose="02010609060101010101" pitchFamily="49" charset="-122"/>
                          <a:ea typeface="黑体" panose="02010609060101010101" pitchFamily="49" charset="-122"/>
                          <a:cs typeface="黑体" panose="02010609060101010101" pitchFamily="49" charset="-122"/>
                        </a:rPr>
                        <a:t>》（</a:t>
                      </a:r>
                      <a:r>
                        <a:rPr lang="en-US" sz="3100" b="1" dirty="0" err="1">
                          <a:latin typeface="黑体" panose="02010609060101010101" pitchFamily="49" charset="-122"/>
                          <a:ea typeface="黑体" panose="02010609060101010101" pitchFamily="49" charset="-122"/>
                          <a:cs typeface="黑体" panose="02010609060101010101" pitchFamily="49" charset="-122"/>
                        </a:rPr>
                        <a:t>阿成</a:t>
                      </a:r>
                      <a:r>
                        <a:rPr lang="en-US" sz="3100" b="1" dirty="0">
                          <a:latin typeface="黑体" panose="02010609060101010101" pitchFamily="49" charset="-122"/>
                          <a:ea typeface="黑体" panose="02010609060101010101" pitchFamily="49" charset="-122"/>
                          <a:cs typeface="黑体" panose="02010609060101010101" pitchFamily="49" charset="-122"/>
                        </a:rPr>
                        <a:t>）</a:t>
                      </a:r>
                      <a:endParaRPr lang="en-US" altLang="en-US" sz="3100" b="1" dirty="0">
                        <a:solidFill>
                          <a:srgbClr val="C00000"/>
                        </a:solidFill>
                        <a:latin typeface="黑体" panose="02010609060101010101" pitchFamily="49" charset="-122"/>
                        <a:ea typeface="黑体" panose="02010609060101010101" pitchFamily="49" charset="-122"/>
                        <a:cs typeface="黑体" panose="02010609060101010101" pitchFamily="49" charset="-122"/>
                      </a:endParaRPr>
                    </a:p>
                  </a:txBody>
                  <a:tcPr marL="0" marR="0" marT="0" marB="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3100" b="1">
                          <a:latin typeface="黑体" panose="02010609060101010101" pitchFamily="49" charset="-122"/>
                          <a:ea typeface="黑体" panose="02010609060101010101" pitchFamily="49" charset="-122"/>
                          <a:cs typeface="黑体" panose="02010609060101010101" pitchFamily="49" charset="-122"/>
                        </a:rPr>
                        <a:t>小说中</a:t>
                      </a:r>
                      <a:r>
                        <a:rPr lang="en-US" sz="3100" b="1">
                          <a:solidFill>
                            <a:srgbClr val="FF0000"/>
                          </a:solidFill>
                          <a:latin typeface="黑体" panose="02010609060101010101" pitchFamily="49" charset="-122"/>
                          <a:ea typeface="黑体" panose="02010609060101010101" pitchFamily="49" charset="-122"/>
                          <a:cs typeface="黑体" panose="02010609060101010101" pitchFamily="49" charset="-122"/>
                        </a:rPr>
                        <a:t>历史与现实</a:t>
                      </a:r>
                      <a:r>
                        <a:rPr lang="en-US" sz="3100" b="1">
                          <a:latin typeface="黑体" panose="02010609060101010101" pitchFamily="49" charset="-122"/>
                          <a:ea typeface="黑体" panose="02010609060101010101" pitchFamily="49" charset="-122"/>
                          <a:cs typeface="黑体" panose="02010609060101010101" pitchFamily="49" charset="-122"/>
                        </a:rPr>
                        <a:t>交织穿插，这种</a:t>
                      </a:r>
                      <a:r>
                        <a:rPr lang="en-US" sz="3100" b="1">
                          <a:solidFill>
                            <a:srgbClr val="FF0000"/>
                          </a:solidFill>
                          <a:latin typeface="黑体" panose="02010609060101010101" pitchFamily="49" charset="-122"/>
                          <a:ea typeface="黑体" panose="02010609060101010101" pitchFamily="49" charset="-122"/>
                          <a:cs typeface="黑体" panose="02010609060101010101" pitchFamily="49" charset="-122"/>
                        </a:rPr>
                        <a:t>叙述方式</a:t>
                      </a:r>
                      <a:r>
                        <a:rPr lang="en-US" sz="3100" b="1">
                          <a:latin typeface="黑体" panose="02010609060101010101" pitchFamily="49" charset="-122"/>
                          <a:ea typeface="黑体" panose="02010609060101010101" pitchFamily="49" charset="-122"/>
                          <a:cs typeface="黑体" panose="02010609060101010101" pitchFamily="49" charset="-122"/>
                        </a:rPr>
                        <a:t>有哪些</a:t>
                      </a:r>
                      <a:r>
                        <a:rPr lang="en-US" sz="3100" b="1">
                          <a:solidFill>
                            <a:srgbClr val="C00000"/>
                          </a:solidFill>
                          <a:latin typeface="黑体" panose="02010609060101010101" pitchFamily="49" charset="-122"/>
                          <a:ea typeface="黑体" panose="02010609060101010101" pitchFamily="49" charset="-122"/>
                          <a:cs typeface="黑体" panose="02010609060101010101" pitchFamily="49" charset="-122"/>
                        </a:rPr>
                        <a:t>好处</a:t>
                      </a:r>
                      <a:r>
                        <a:rPr lang="en-US" sz="3100" b="1">
                          <a:latin typeface="黑体" panose="02010609060101010101" pitchFamily="49" charset="-122"/>
                          <a:ea typeface="黑体" panose="02010609060101010101" pitchFamily="49" charset="-122"/>
                          <a:cs typeface="黑体" panose="02010609060101010101" pitchFamily="49" charset="-122"/>
                        </a:rPr>
                        <a:t>？请简要分析。</a:t>
                      </a:r>
                      <a:endParaRPr lang="en-US" altLang="en-US" sz="3100" b="1">
                        <a:latin typeface="黑体" panose="02010609060101010101" pitchFamily="49" charset="-122"/>
                        <a:ea typeface="黑体" panose="02010609060101010101" pitchFamily="49" charset="-122"/>
                        <a:cs typeface="黑体" panose="02010609060101010101" pitchFamily="49" charset="-122"/>
                      </a:endParaRPr>
                    </a:p>
                  </a:txBody>
                  <a:tcPr marL="0" marR="0" marT="0" marB="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076262">
                <a:tc>
                  <a:txBody>
                    <a:bodyPr/>
                    <a:lstStyle/>
                    <a:p>
                      <a:pPr indent="0" algn="ctr">
                        <a:buNone/>
                      </a:pPr>
                      <a:r>
                        <a:rPr lang="en-US" sz="3100" b="1">
                          <a:latin typeface="黑体" panose="02010609060101010101" pitchFamily="49" charset="-122"/>
                          <a:ea typeface="黑体" panose="02010609060101010101" pitchFamily="49" charset="-122"/>
                          <a:cs typeface="黑体" panose="02010609060101010101" pitchFamily="49" charset="-122"/>
                        </a:rPr>
                        <a:t>2017年课标全国III</a:t>
                      </a:r>
                      <a:endParaRPr lang="en-US" altLang="en-US" sz="3100" b="1">
                        <a:latin typeface="黑体" panose="02010609060101010101" pitchFamily="49" charset="-122"/>
                        <a:ea typeface="黑体" panose="02010609060101010101" pitchFamily="49" charset="-122"/>
                        <a:cs typeface="黑体" panose="02010609060101010101" pitchFamily="49" charset="-122"/>
                      </a:endParaRPr>
                    </a:p>
                  </a:txBody>
                  <a:tcPr marL="0" marR="0" marT="0" marB="0">
                    <a:lnL w="1905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3100" b="1" dirty="0">
                          <a:latin typeface="黑体" panose="02010609060101010101" pitchFamily="49" charset="-122"/>
                          <a:ea typeface="黑体" panose="02010609060101010101" pitchFamily="49" charset="-122"/>
                          <a:cs typeface="黑体" panose="02010609060101010101" pitchFamily="49" charset="-122"/>
                        </a:rPr>
                        <a:t>《</a:t>
                      </a:r>
                      <a:r>
                        <a:rPr lang="en-US" sz="3100" b="1" dirty="0" err="1">
                          <a:latin typeface="黑体" panose="02010609060101010101" pitchFamily="49" charset="-122"/>
                          <a:ea typeface="黑体" panose="02010609060101010101" pitchFamily="49" charset="-122"/>
                          <a:cs typeface="黑体" panose="02010609060101010101" pitchFamily="49" charset="-122"/>
                        </a:rPr>
                        <a:t>天嚣</a:t>
                      </a:r>
                      <a:r>
                        <a:rPr lang="en-US" sz="3100" b="1" dirty="0">
                          <a:latin typeface="黑体" panose="02010609060101010101" pitchFamily="49" charset="-122"/>
                          <a:ea typeface="黑体" panose="02010609060101010101" pitchFamily="49" charset="-122"/>
                          <a:cs typeface="黑体" panose="02010609060101010101" pitchFamily="49" charset="-122"/>
                        </a:rPr>
                        <a:t>》（</a:t>
                      </a:r>
                      <a:r>
                        <a:rPr lang="en-US" sz="3100" b="1" dirty="0" err="1">
                          <a:latin typeface="黑体" panose="02010609060101010101" pitchFamily="49" charset="-122"/>
                          <a:ea typeface="黑体" panose="02010609060101010101" pitchFamily="49" charset="-122"/>
                          <a:cs typeface="黑体" panose="02010609060101010101" pitchFamily="49" charset="-122"/>
                        </a:rPr>
                        <a:t>赵长</a:t>
                      </a:r>
                      <a:r>
                        <a:rPr lang="zh-CN" altLang="en-US" sz="3100" b="1" dirty="0">
                          <a:latin typeface="黑体" panose="02010609060101010101" pitchFamily="49" charset="-122"/>
                          <a:ea typeface="黑体" panose="02010609060101010101" pitchFamily="49" charset="-122"/>
                          <a:cs typeface="黑体" panose="02010609060101010101" pitchFamily="49" charset="-122"/>
                        </a:rPr>
                        <a:t>）</a:t>
                      </a:r>
                      <a:endParaRPr lang="zh-CN" altLang="en-US" sz="3100" b="1" dirty="0">
                        <a:solidFill>
                          <a:srgbClr val="C00000"/>
                        </a:solidFill>
                        <a:latin typeface="黑体" panose="02010609060101010101" pitchFamily="49" charset="-122"/>
                        <a:ea typeface="黑体" panose="02010609060101010101" pitchFamily="49" charset="-122"/>
                        <a:cs typeface="黑体" panose="02010609060101010101" pitchFamily="49" charset="-122"/>
                      </a:endParaRPr>
                    </a:p>
                  </a:txBody>
                  <a:tcPr marL="0" marR="0" marT="0" marB="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3100" b="1">
                          <a:latin typeface="黑体" panose="02010609060101010101" pitchFamily="49" charset="-122"/>
                          <a:ea typeface="黑体" panose="02010609060101010101" pitchFamily="49" charset="-122"/>
                          <a:cs typeface="黑体" panose="02010609060101010101" pitchFamily="49" charset="-122"/>
                        </a:rPr>
                        <a:t>  小说以一个没有谜底的“美好的谜”</a:t>
                      </a:r>
                      <a:r>
                        <a:rPr lang="en-US" sz="3100" b="1">
                          <a:solidFill>
                            <a:srgbClr val="FF0000"/>
                          </a:solidFill>
                          <a:latin typeface="黑体" panose="02010609060101010101" pitchFamily="49" charset="-122"/>
                          <a:ea typeface="黑体" panose="02010609060101010101" pitchFamily="49" charset="-122"/>
                          <a:cs typeface="黑体" panose="02010609060101010101" pitchFamily="49" charset="-122"/>
                        </a:rPr>
                        <a:t>结尾</a:t>
                      </a:r>
                      <a:r>
                        <a:rPr lang="en-US" sz="3100" b="1">
                          <a:latin typeface="黑体" panose="02010609060101010101" pitchFamily="49" charset="-122"/>
                          <a:ea typeface="黑体" panose="02010609060101010101" pitchFamily="49" charset="-122"/>
                          <a:cs typeface="黑体" panose="02010609060101010101" pitchFamily="49" charset="-122"/>
                        </a:rPr>
                        <a:t>，这样</a:t>
                      </a:r>
                      <a:r>
                        <a:rPr lang="en-US" sz="3100" b="1">
                          <a:solidFill>
                            <a:schemeClr val="tx1"/>
                          </a:solidFill>
                          <a:latin typeface="黑体" panose="02010609060101010101" pitchFamily="49" charset="-122"/>
                          <a:ea typeface="黑体" panose="02010609060101010101" pitchFamily="49" charset="-122"/>
                          <a:cs typeface="黑体" panose="02010609060101010101" pitchFamily="49" charset="-122"/>
                        </a:rPr>
                        <a:t>处理</a:t>
                      </a:r>
                      <a:r>
                        <a:rPr lang="en-US" sz="3100" b="1">
                          <a:latin typeface="黑体" panose="02010609060101010101" pitchFamily="49" charset="-122"/>
                          <a:ea typeface="黑体" panose="02010609060101010101" pitchFamily="49" charset="-122"/>
                          <a:cs typeface="黑体" panose="02010609060101010101" pitchFamily="49" charset="-122"/>
                        </a:rPr>
                        <a:t>有</a:t>
                      </a:r>
                      <a:r>
                        <a:rPr lang="en-US" sz="3100" b="1">
                          <a:solidFill>
                            <a:srgbClr val="C00000"/>
                          </a:solidFill>
                          <a:latin typeface="黑体" panose="02010609060101010101" pitchFamily="49" charset="-122"/>
                          <a:ea typeface="黑体" panose="02010609060101010101" pitchFamily="49" charset="-122"/>
                          <a:cs typeface="黑体" panose="02010609060101010101" pitchFamily="49" charset="-122"/>
                        </a:rPr>
                        <a:t>怎样的</a:t>
                      </a:r>
                      <a:r>
                        <a:rPr lang="en-US" sz="3100" b="1">
                          <a:solidFill>
                            <a:srgbClr val="FF0000"/>
                          </a:solidFill>
                          <a:latin typeface="黑体" panose="02010609060101010101" pitchFamily="49" charset="-122"/>
                          <a:ea typeface="黑体" panose="02010609060101010101" pitchFamily="49" charset="-122"/>
                          <a:cs typeface="黑体" panose="02010609060101010101" pitchFamily="49" charset="-122"/>
                        </a:rPr>
                        <a:t>艺术效果</a:t>
                      </a:r>
                      <a:r>
                        <a:rPr lang="en-US" sz="3100" b="1">
                          <a:latin typeface="黑体" panose="02010609060101010101" pitchFamily="49" charset="-122"/>
                          <a:ea typeface="黑体" panose="02010609060101010101" pitchFamily="49" charset="-122"/>
                          <a:cs typeface="黑体" panose="02010609060101010101" pitchFamily="49" charset="-122"/>
                        </a:rPr>
                        <a:t>？</a:t>
                      </a:r>
                      <a:endParaRPr lang="en-US" altLang="en-US" sz="3100" b="1">
                        <a:latin typeface="黑体" panose="02010609060101010101" pitchFamily="49" charset="-122"/>
                        <a:ea typeface="黑体" panose="02010609060101010101" pitchFamily="49" charset="-122"/>
                        <a:cs typeface="黑体" panose="02010609060101010101" pitchFamily="49" charset="-122"/>
                      </a:endParaRPr>
                    </a:p>
                  </a:txBody>
                  <a:tcPr marL="0" marR="0" marT="0" marB="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76262">
                <a:tc>
                  <a:txBody>
                    <a:bodyPr/>
                    <a:lstStyle/>
                    <a:p>
                      <a:pPr indent="0" algn="ctr">
                        <a:buNone/>
                      </a:pPr>
                      <a:r>
                        <a:rPr lang="en-US" sz="3100" b="1">
                          <a:latin typeface="黑体" panose="02010609060101010101" pitchFamily="49" charset="-122"/>
                          <a:ea typeface="黑体" panose="02010609060101010101" pitchFamily="49" charset="-122"/>
                          <a:cs typeface="黑体" panose="02010609060101010101" pitchFamily="49" charset="-122"/>
                        </a:rPr>
                        <a:t>2016年课标全国III</a:t>
                      </a:r>
                      <a:endParaRPr lang="en-US" altLang="en-US" sz="3100" b="1">
                        <a:latin typeface="黑体" panose="02010609060101010101" pitchFamily="49" charset="-122"/>
                        <a:ea typeface="黑体" panose="02010609060101010101" pitchFamily="49" charset="-122"/>
                        <a:cs typeface="黑体" panose="02010609060101010101" pitchFamily="49" charset="-122"/>
                      </a:endParaRPr>
                    </a:p>
                  </a:txBody>
                  <a:tcPr marL="0" marR="0" marT="0" marB="0">
                    <a:lnL w="1905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3100" b="1" dirty="0">
                          <a:latin typeface="黑体" panose="02010609060101010101" pitchFamily="49" charset="-122"/>
                          <a:ea typeface="黑体" panose="02010609060101010101" pitchFamily="49" charset="-122"/>
                          <a:cs typeface="黑体" panose="02010609060101010101" pitchFamily="49" charset="-122"/>
                        </a:rPr>
                        <a:t>《</a:t>
                      </a:r>
                      <a:r>
                        <a:rPr lang="en-US" sz="3100" b="1" dirty="0" err="1">
                          <a:latin typeface="黑体" panose="02010609060101010101" pitchFamily="49" charset="-122"/>
                          <a:ea typeface="黑体" panose="02010609060101010101" pitchFamily="49" charset="-122"/>
                          <a:cs typeface="黑体" panose="02010609060101010101" pitchFamily="49" charset="-122"/>
                        </a:rPr>
                        <a:t>玻璃</a:t>
                      </a:r>
                      <a:r>
                        <a:rPr lang="en-US" sz="3100" b="1" dirty="0">
                          <a:latin typeface="黑体" panose="02010609060101010101" pitchFamily="49" charset="-122"/>
                          <a:ea typeface="黑体" panose="02010609060101010101" pitchFamily="49" charset="-122"/>
                          <a:cs typeface="黑体" panose="02010609060101010101" pitchFamily="49" charset="-122"/>
                        </a:rPr>
                        <a:t>》（</a:t>
                      </a:r>
                      <a:r>
                        <a:rPr lang="en-US" sz="3100" b="1" dirty="0" err="1">
                          <a:latin typeface="黑体" panose="02010609060101010101" pitchFamily="49" charset="-122"/>
                          <a:ea typeface="黑体" panose="02010609060101010101" pitchFamily="49" charset="-122"/>
                          <a:cs typeface="黑体" panose="02010609060101010101" pitchFamily="49" charset="-122"/>
                        </a:rPr>
                        <a:t>贾平凹</a:t>
                      </a:r>
                      <a:r>
                        <a:rPr lang="en-US" sz="3100" b="1" dirty="0">
                          <a:latin typeface="黑体" panose="02010609060101010101" pitchFamily="49" charset="-122"/>
                          <a:ea typeface="黑体" panose="02010609060101010101" pitchFamily="49" charset="-122"/>
                          <a:cs typeface="黑体" panose="02010609060101010101" pitchFamily="49" charset="-122"/>
                        </a:rPr>
                        <a:t>）</a:t>
                      </a:r>
                      <a:endParaRPr lang="en-US" altLang="en-US" sz="3100" b="1" dirty="0">
                        <a:solidFill>
                          <a:srgbClr val="C00000"/>
                        </a:solidFill>
                        <a:latin typeface="黑体" panose="02010609060101010101" pitchFamily="49" charset="-122"/>
                        <a:ea typeface="黑体" panose="02010609060101010101" pitchFamily="49" charset="-122"/>
                        <a:cs typeface="黑体" panose="02010609060101010101" pitchFamily="49" charset="-122"/>
                      </a:endParaRPr>
                    </a:p>
                  </a:txBody>
                  <a:tcPr marL="0" marR="0" marT="0" marB="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buNone/>
                      </a:pPr>
                      <a:r>
                        <a:rPr lang="en-US" sz="3100" b="1">
                          <a:latin typeface="黑体" panose="02010609060101010101" pitchFamily="49" charset="-122"/>
                          <a:ea typeface="黑体" panose="02010609060101010101" pitchFamily="49" charset="-122"/>
                          <a:cs typeface="黑体" panose="02010609060101010101" pitchFamily="49" charset="-122"/>
                        </a:rPr>
                        <a:t>“</a:t>
                      </a:r>
                      <a:r>
                        <a:rPr lang="en-US" sz="3100" b="1">
                          <a:solidFill>
                            <a:srgbClr val="FF0000"/>
                          </a:solidFill>
                          <a:latin typeface="黑体" panose="02010609060101010101" pitchFamily="49" charset="-122"/>
                          <a:ea typeface="黑体" panose="02010609060101010101" pitchFamily="49" charset="-122"/>
                          <a:cs typeface="黑体" panose="02010609060101010101" pitchFamily="49" charset="-122"/>
                        </a:rPr>
                        <a:t>我</a:t>
                      </a:r>
                      <a:r>
                        <a:rPr lang="en-US" sz="3100" b="1">
                          <a:latin typeface="黑体" panose="02010609060101010101" pitchFamily="49" charset="-122"/>
                          <a:ea typeface="黑体" panose="02010609060101010101" pitchFamily="49" charset="-122"/>
                          <a:cs typeface="黑体" panose="02010609060101010101" pitchFamily="49" charset="-122"/>
                        </a:rPr>
                        <a:t>”在小说中的主要</a:t>
                      </a:r>
                      <a:r>
                        <a:rPr lang="en-US" sz="3100" b="1">
                          <a:solidFill>
                            <a:srgbClr val="C00000"/>
                          </a:solidFill>
                          <a:latin typeface="黑体" panose="02010609060101010101" pitchFamily="49" charset="-122"/>
                          <a:ea typeface="黑体" panose="02010609060101010101" pitchFamily="49" charset="-122"/>
                          <a:cs typeface="黑体" panose="02010609060101010101" pitchFamily="49" charset="-122"/>
                        </a:rPr>
                        <a:t>作用</a:t>
                      </a:r>
                      <a:r>
                        <a:rPr lang="en-US" sz="3100" b="1">
                          <a:latin typeface="黑体" panose="02010609060101010101" pitchFamily="49" charset="-122"/>
                          <a:ea typeface="黑体" panose="02010609060101010101" pitchFamily="49" charset="-122"/>
                          <a:cs typeface="黑体" panose="02010609060101010101" pitchFamily="49" charset="-122"/>
                        </a:rPr>
                        <a:t>是什么？请简析。</a:t>
                      </a:r>
                      <a:endParaRPr lang="en-US" altLang="en-US" sz="3100" b="1">
                        <a:latin typeface="黑体" panose="02010609060101010101" pitchFamily="49" charset="-122"/>
                        <a:ea typeface="黑体" panose="02010609060101010101" pitchFamily="49" charset="-122"/>
                        <a:cs typeface="黑体" panose="02010609060101010101" pitchFamily="49" charset="-122"/>
                      </a:endParaRPr>
                    </a:p>
                  </a:txBody>
                  <a:tcPr marL="0" marR="0" marT="0" marB="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075649">
                <a:tc>
                  <a:txBody>
                    <a:bodyPr/>
                    <a:lstStyle/>
                    <a:p>
                      <a:pPr indent="0">
                        <a:buNone/>
                      </a:pPr>
                      <a:r>
                        <a:rPr lang="en-US" sz="3100" b="1">
                          <a:latin typeface="黑体" panose="02010609060101010101" pitchFamily="49" charset="-122"/>
                          <a:ea typeface="黑体" panose="02010609060101010101" pitchFamily="49" charset="-122"/>
                          <a:cs typeface="黑体" panose="02010609060101010101" pitchFamily="49" charset="-122"/>
                        </a:rPr>
                        <a:t>2014年课标全国I</a:t>
                      </a:r>
                      <a:endParaRPr lang="en-US" altLang="en-US" sz="3100" b="1">
                        <a:latin typeface="黑体" panose="02010609060101010101" pitchFamily="49" charset="-122"/>
                        <a:ea typeface="黑体" panose="02010609060101010101" pitchFamily="49" charset="-122"/>
                        <a:cs typeface="黑体" panose="02010609060101010101" pitchFamily="49" charset="-122"/>
                      </a:endParaRPr>
                    </a:p>
                  </a:txBody>
                  <a:tcPr marL="0" marR="0" marT="0" marB="0">
                    <a:lnL w="1905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3100" b="1" dirty="0">
                          <a:latin typeface="黑体" panose="02010609060101010101" pitchFamily="49" charset="-122"/>
                          <a:ea typeface="黑体" panose="02010609060101010101" pitchFamily="49" charset="-122"/>
                          <a:cs typeface="黑体" panose="02010609060101010101" pitchFamily="49" charset="-122"/>
                        </a:rPr>
                        <a:t>《</a:t>
                      </a:r>
                      <a:r>
                        <a:rPr lang="en-US" sz="3100" b="1" dirty="0" err="1">
                          <a:latin typeface="黑体" panose="02010609060101010101" pitchFamily="49" charset="-122"/>
                          <a:ea typeface="黑体" panose="02010609060101010101" pitchFamily="49" charset="-122"/>
                          <a:cs typeface="黑体" panose="02010609060101010101" pitchFamily="49" charset="-122"/>
                        </a:rPr>
                        <a:t>古渡头</a:t>
                      </a:r>
                      <a:r>
                        <a:rPr lang="en-US" sz="3100" b="1" dirty="0">
                          <a:latin typeface="黑体" panose="02010609060101010101" pitchFamily="49" charset="-122"/>
                          <a:ea typeface="黑体" panose="02010609060101010101" pitchFamily="49" charset="-122"/>
                          <a:cs typeface="黑体" panose="02010609060101010101" pitchFamily="49" charset="-122"/>
                        </a:rPr>
                        <a:t>》（</a:t>
                      </a:r>
                      <a:r>
                        <a:rPr lang="en-US" sz="3100" b="1" dirty="0" err="1">
                          <a:latin typeface="黑体" panose="02010609060101010101" pitchFamily="49" charset="-122"/>
                          <a:ea typeface="黑体" panose="02010609060101010101" pitchFamily="49" charset="-122"/>
                          <a:cs typeface="黑体" panose="02010609060101010101" pitchFamily="49" charset="-122"/>
                        </a:rPr>
                        <a:t>叶紫</a:t>
                      </a:r>
                      <a:r>
                        <a:rPr lang="en-US" sz="3100" b="1" dirty="0">
                          <a:latin typeface="黑体" panose="02010609060101010101" pitchFamily="49" charset="-122"/>
                          <a:ea typeface="黑体" panose="02010609060101010101" pitchFamily="49" charset="-122"/>
                          <a:cs typeface="黑体" panose="02010609060101010101" pitchFamily="49" charset="-122"/>
                        </a:rPr>
                        <a:t>）</a:t>
                      </a:r>
                      <a:endParaRPr lang="en-US" altLang="zh-CN" sz="3100" b="1" dirty="0">
                        <a:latin typeface="黑体" panose="02010609060101010101" pitchFamily="49" charset="-122"/>
                        <a:ea typeface="黑体" panose="02010609060101010101" pitchFamily="49" charset="-122"/>
                        <a:cs typeface="黑体" panose="02010609060101010101" pitchFamily="49" charset="-122"/>
                      </a:endParaRPr>
                    </a:p>
                  </a:txBody>
                  <a:tcPr marL="0" marR="0" marT="0" marB="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buNone/>
                      </a:pPr>
                      <a:r>
                        <a:rPr lang="en-US" sz="3100" b="1">
                          <a:latin typeface="黑体" panose="02010609060101010101" pitchFamily="49" charset="-122"/>
                          <a:ea typeface="黑体" panose="02010609060101010101" pitchFamily="49" charset="-122"/>
                          <a:cs typeface="黑体" panose="02010609060101010101" pitchFamily="49" charset="-122"/>
                        </a:rPr>
                        <a:t>作品是</a:t>
                      </a:r>
                      <a:r>
                        <a:rPr lang="en-US" sz="3100" b="1">
                          <a:solidFill>
                            <a:srgbClr val="C00000"/>
                          </a:solidFill>
                          <a:latin typeface="黑体" panose="02010609060101010101" pitchFamily="49" charset="-122"/>
                          <a:ea typeface="黑体" panose="02010609060101010101" pitchFamily="49" charset="-122"/>
                          <a:cs typeface="黑体" panose="02010609060101010101" pitchFamily="49" charset="-122"/>
                        </a:rPr>
                        <a:t>怎样</a:t>
                      </a:r>
                      <a:r>
                        <a:rPr lang="en-US" sz="3100" b="1">
                          <a:solidFill>
                            <a:srgbClr val="FF0000"/>
                          </a:solidFill>
                          <a:latin typeface="黑体" panose="02010609060101010101" pitchFamily="49" charset="-122"/>
                          <a:ea typeface="黑体" panose="02010609060101010101" pitchFamily="49" charset="-122"/>
                          <a:cs typeface="黑体" panose="02010609060101010101" pitchFamily="49" charset="-122"/>
                        </a:rPr>
                        <a:t>叙述</a:t>
                      </a:r>
                      <a:r>
                        <a:rPr lang="en-US" sz="3100" b="1">
                          <a:solidFill>
                            <a:schemeClr val="tx1"/>
                          </a:solidFill>
                          <a:latin typeface="黑体" panose="02010609060101010101" pitchFamily="49" charset="-122"/>
                          <a:ea typeface="黑体" panose="02010609060101010101" pitchFamily="49" charset="-122"/>
                          <a:cs typeface="黑体" panose="02010609060101010101" pitchFamily="49" charset="-122"/>
                        </a:rPr>
                        <a:t>渡夫的故事</a:t>
                      </a:r>
                      <a:r>
                        <a:rPr lang="en-US" sz="3100" b="1">
                          <a:latin typeface="黑体" panose="02010609060101010101" pitchFamily="49" charset="-122"/>
                          <a:ea typeface="黑体" panose="02010609060101010101" pitchFamily="49" charset="-122"/>
                          <a:cs typeface="黑体" panose="02010609060101010101" pitchFamily="49" charset="-122"/>
                        </a:rPr>
                        <a:t>的？这样写有什么</a:t>
                      </a:r>
                      <a:r>
                        <a:rPr lang="en-US" sz="3100" b="1">
                          <a:solidFill>
                            <a:srgbClr val="FF0000"/>
                          </a:solidFill>
                          <a:latin typeface="黑体" panose="02010609060101010101" pitchFamily="49" charset="-122"/>
                          <a:ea typeface="黑体" panose="02010609060101010101" pitchFamily="49" charset="-122"/>
                          <a:cs typeface="黑体" panose="02010609060101010101" pitchFamily="49" charset="-122"/>
                        </a:rPr>
                        <a:t>好处</a:t>
                      </a:r>
                      <a:r>
                        <a:rPr lang="en-US" sz="3100" b="1">
                          <a:latin typeface="黑体" panose="02010609060101010101" pitchFamily="49" charset="-122"/>
                          <a:ea typeface="黑体" panose="02010609060101010101" pitchFamily="49" charset="-122"/>
                          <a:cs typeface="黑体" panose="02010609060101010101" pitchFamily="49" charset="-122"/>
                        </a:rPr>
                        <a:t>？请简要分析。</a:t>
                      </a:r>
                      <a:endParaRPr lang="en-US" altLang="en-US" sz="3100" b="1">
                        <a:latin typeface="黑体" panose="02010609060101010101" pitchFamily="49" charset="-122"/>
                        <a:ea typeface="黑体" panose="02010609060101010101" pitchFamily="49" charset="-122"/>
                        <a:cs typeface="黑体" panose="02010609060101010101" pitchFamily="49" charset="-122"/>
                      </a:endParaRPr>
                    </a:p>
                  </a:txBody>
                  <a:tcPr marL="0" marR="0" marT="0" marB="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1075037">
                <a:tc>
                  <a:txBody>
                    <a:bodyPr/>
                    <a:lstStyle/>
                    <a:p>
                      <a:pPr indent="0">
                        <a:buNone/>
                      </a:pPr>
                      <a:r>
                        <a:rPr lang="en-US" sz="3100" b="1">
                          <a:latin typeface="黑体" panose="02010609060101010101" pitchFamily="49" charset="-122"/>
                          <a:ea typeface="黑体" panose="02010609060101010101" pitchFamily="49" charset="-122"/>
                          <a:cs typeface="黑体" panose="02010609060101010101" pitchFamily="49" charset="-122"/>
                        </a:rPr>
                        <a:t>2014年课标全国II</a:t>
                      </a:r>
                      <a:endParaRPr lang="en-US" altLang="en-US" sz="3100" b="1">
                        <a:latin typeface="黑体" panose="02010609060101010101" pitchFamily="49" charset="-122"/>
                        <a:ea typeface="黑体" panose="02010609060101010101" pitchFamily="49" charset="-122"/>
                        <a:cs typeface="黑体" panose="02010609060101010101" pitchFamily="49" charset="-122"/>
                      </a:endParaRPr>
                    </a:p>
                  </a:txBody>
                  <a:tcPr marL="0" marR="0" marT="0" marB="0">
                    <a:lnL w="1905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lgn="ctr">
                        <a:buNone/>
                      </a:pPr>
                      <a:r>
                        <a:rPr lang="en-US" sz="3100" b="1" dirty="0">
                          <a:latin typeface="黑体" panose="02010609060101010101" pitchFamily="49" charset="-122"/>
                          <a:ea typeface="黑体" panose="02010609060101010101" pitchFamily="49" charset="-122"/>
                          <a:cs typeface="黑体" panose="02010609060101010101" pitchFamily="49" charset="-122"/>
                        </a:rPr>
                        <a:t>《鞋》（</a:t>
                      </a:r>
                      <a:r>
                        <a:rPr lang="en-US" sz="3100" b="1" dirty="0" err="1">
                          <a:latin typeface="黑体" panose="02010609060101010101" pitchFamily="49" charset="-122"/>
                          <a:ea typeface="黑体" panose="02010609060101010101" pitchFamily="49" charset="-122"/>
                          <a:cs typeface="黑体" panose="02010609060101010101" pitchFamily="49" charset="-122"/>
                        </a:rPr>
                        <a:t>刘庆邦</a:t>
                      </a:r>
                      <a:r>
                        <a:rPr lang="en-US" sz="3100" b="1" dirty="0">
                          <a:latin typeface="黑体" panose="02010609060101010101" pitchFamily="49" charset="-122"/>
                          <a:ea typeface="黑体" panose="02010609060101010101" pitchFamily="49" charset="-122"/>
                          <a:cs typeface="黑体" panose="02010609060101010101" pitchFamily="49" charset="-122"/>
                        </a:rPr>
                        <a:t>）</a:t>
                      </a:r>
                      <a:endParaRPr lang="en-US" altLang="en-US" sz="3100" b="1" dirty="0">
                        <a:solidFill>
                          <a:srgbClr val="C00000"/>
                        </a:solidFill>
                        <a:latin typeface="黑体" panose="02010609060101010101" pitchFamily="49" charset="-122"/>
                        <a:ea typeface="黑体" panose="02010609060101010101" pitchFamily="49" charset="-122"/>
                        <a:cs typeface="黑体" panose="02010609060101010101" pitchFamily="49" charset="-122"/>
                      </a:endParaRPr>
                    </a:p>
                  </a:txBody>
                  <a:tcPr marL="0" marR="0" marT="0" marB="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lstStyle/>
                    <a:p>
                      <a:pPr indent="0">
                        <a:buNone/>
                      </a:pPr>
                      <a:r>
                        <a:rPr lang="en-US" sz="3100" b="1" dirty="0">
                          <a:latin typeface="黑体" panose="02010609060101010101" pitchFamily="49" charset="-122"/>
                          <a:ea typeface="黑体" panose="02010609060101010101" pitchFamily="49" charset="-122"/>
                          <a:cs typeface="黑体" panose="02010609060101010101" pitchFamily="49" charset="-122"/>
                        </a:rPr>
                        <a:t>3.小说以“</a:t>
                      </a:r>
                      <a:r>
                        <a:rPr lang="en-US" sz="3100" b="1" dirty="0">
                          <a:solidFill>
                            <a:schemeClr val="tx1"/>
                          </a:solidFill>
                          <a:latin typeface="黑体" panose="02010609060101010101" pitchFamily="49" charset="-122"/>
                          <a:ea typeface="黑体" panose="02010609060101010101" pitchFamily="49" charset="-122"/>
                          <a:cs typeface="黑体" panose="02010609060101010101" pitchFamily="49" charset="-122"/>
                        </a:rPr>
                        <a:t>鞋</a:t>
                      </a:r>
                      <a:r>
                        <a:rPr lang="en-US" sz="3100" b="1" dirty="0">
                          <a:latin typeface="黑体" panose="02010609060101010101" pitchFamily="49" charset="-122"/>
                          <a:ea typeface="黑体" panose="02010609060101010101" pitchFamily="49" charset="-122"/>
                          <a:cs typeface="黑体" panose="02010609060101010101" pitchFamily="49" charset="-122"/>
                        </a:rPr>
                        <a:t>”为中心</a:t>
                      </a:r>
                      <a:r>
                        <a:rPr lang="en-US" sz="3100" b="1" dirty="0">
                          <a:solidFill>
                            <a:srgbClr val="FF0000"/>
                          </a:solidFill>
                          <a:latin typeface="黑体" panose="02010609060101010101" pitchFamily="49" charset="-122"/>
                          <a:ea typeface="黑体" panose="02010609060101010101" pitchFamily="49" charset="-122"/>
                          <a:cs typeface="黑体" panose="02010609060101010101" pitchFamily="49" charset="-122"/>
                        </a:rPr>
                        <a:t>叙事写人</a:t>
                      </a:r>
                      <a:r>
                        <a:rPr lang="en-US" sz="3100" b="1" dirty="0">
                          <a:latin typeface="黑体" panose="02010609060101010101" pitchFamily="49" charset="-122"/>
                          <a:ea typeface="黑体" panose="02010609060101010101" pitchFamily="49" charset="-122"/>
                          <a:cs typeface="黑体" panose="02010609060101010101" pitchFamily="49" charset="-122"/>
                        </a:rPr>
                        <a:t>，这样处理有什么</a:t>
                      </a:r>
                      <a:r>
                        <a:rPr lang="en-US" sz="3100" b="1" dirty="0">
                          <a:solidFill>
                            <a:srgbClr val="FF0000"/>
                          </a:solidFill>
                          <a:latin typeface="黑体" panose="02010609060101010101" pitchFamily="49" charset="-122"/>
                          <a:ea typeface="黑体" panose="02010609060101010101" pitchFamily="49" charset="-122"/>
                          <a:cs typeface="黑体" panose="02010609060101010101" pitchFamily="49" charset="-122"/>
                        </a:rPr>
                        <a:t>好处</a:t>
                      </a:r>
                      <a:r>
                        <a:rPr lang="en-US" sz="3100" b="1" dirty="0">
                          <a:latin typeface="黑体" panose="02010609060101010101" pitchFamily="49" charset="-122"/>
                          <a:ea typeface="黑体" panose="02010609060101010101" pitchFamily="49" charset="-122"/>
                          <a:cs typeface="黑体" panose="02010609060101010101" pitchFamily="49" charset="-122"/>
                        </a:rPr>
                        <a:t>？请简析</a:t>
                      </a:r>
                      <a:endParaRPr lang="en-US" altLang="en-US" sz="3100" b="1" dirty="0">
                        <a:latin typeface="黑体" panose="02010609060101010101" pitchFamily="49" charset="-122"/>
                        <a:ea typeface="黑体" panose="02010609060101010101" pitchFamily="49" charset="-122"/>
                        <a:cs typeface="黑体" panose="02010609060101010101" pitchFamily="49" charset="-122"/>
                      </a:endParaRPr>
                    </a:p>
                  </a:txBody>
                  <a:tcPr marL="0" marR="0" marT="0" marB="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bl>
          </a:graphicData>
        </a:graphic>
      </p:graphicFrame>
    </p:spTree>
    <p:extLst>
      <p:ext uri="{BB962C8B-B14F-4D97-AF65-F5344CB8AC3E}">
        <p14:creationId xmlns:p14="http://schemas.microsoft.com/office/powerpoint/2010/main" val="387851924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3613150" y="2515870"/>
            <a:ext cx="2621280" cy="267652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400" b="0" i="0" u="none" strike="noStrike" kern="1200" cap="none" spc="0" normalizeH="0" baseline="0" noProof="0">
                <a:ln>
                  <a:noFill/>
                </a:ln>
                <a:solidFill>
                  <a:prstClr val="black"/>
                </a:solidFill>
                <a:effectLst/>
                <a:uLnTx/>
                <a:uFillTx/>
                <a:latin typeface="Calibri"/>
                <a:ea typeface="微软雅黑" panose="020B0503020204020204" pitchFamily="34" charset="-122"/>
                <a:cs typeface="+mn-cs"/>
                <a:sym typeface="+mn-ea"/>
              </a:rPr>
              <a:t> </a:t>
            </a:r>
            <a:r>
              <a:rPr kumimoji="0" lang="zh-CN" altLang="en-US" sz="2400" b="0" i="0" u="none" strike="noStrike" kern="1200" cap="none" spc="0" normalizeH="0" baseline="0" noProof="0">
                <a:ln>
                  <a:noFill/>
                </a:ln>
                <a:solidFill>
                  <a:prstClr val="black"/>
                </a:solidFill>
                <a:effectLst/>
                <a:uLnTx/>
                <a:uFillTx/>
                <a:latin typeface="Calibri"/>
                <a:ea typeface="微软雅黑" panose="020B0503020204020204" pitchFamily="34" charset="-122"/>
                <a:cs typeface="+mn-cs"/>
                <a:sym typeface="+mn-ea"/>
              </a:rPr>
              <a:t>阅 读 理 解</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a:ln>
                  <a:noFill/>
                </a:ln>
                <a:solidFill>
                  <a:prstClr val="black"/>
                </a:solidFill>
                <a:effectLst/>
                <a:uLnTx/>
                <a:uFillTx/>
                <a:latin typeface="Calibri"/>
                <a:ea typeface="微软雅黑" panose="020B0503020204020204" pitchFamily="34" charset="-122"/>
                <a:cs typeface="+mn-cs"/>
                <a:sym typeface="+mn-ea"/>
              </a:rPr>
              <a:t>（</a:t>
            </a:r>
            <a:r>
              <a:rPr kumimoji="0" lang="en-US" altLang="zh-CN" sz="1800" b="0" i="0" u="none" strike="noStrike" kern="1200" cap="none" spc="0" normalizeH="0" baseline="0" noProof="0">
                <a:ln>
                  <a:noFill/>
                </a:ln>
                <a:solidFill>
                  <a:prstClr val="black"/>
                </a:solidFill>
                <a:effectLst/>
                <a:uLnTx/>
                <a:uFillTx/>
                <a:latin typeface="Calibri"/>
                <a:ea typeface="微软雅黑" panose="020B0503020204020204" pitchFamily="34" charset="-122"/>
                <a:cs typeface="+mn-cs"/>
                <a:sym typeface="+mn-ea"/>
              </a:rPr>
              <a:t>70</a:t>
            </a:r>
            <a:r>
              <a:rPr kumimoji="0" lang="zh-CN" altLang="en-US" sz="1800" b="0" i="0" u="none" strike="noStrike" kern="1200" cap="none" spc="0" normalizeH="0" baseline="0" noProof="0">
                <a:ln>
                  <a:noFill/>
                </a:ln>
                <a:solidFill>
                  <a:prstClr val="black"/>
                </a:solidFill>
                <a:effectLst/>
                <a:uLnTx/>
                <a:uFillTx/>
                <a:latin typeface="Calibri"/>
                <a:ea typeface="微软雅黑" panose="020B0503020204020204" pitchFamily="34" charset="-122"/>
                <a:cs typeface="+mn-cs"/>
                <a:sym typeface="+mn-ea"/>
              </a:rPr>
              <a:t>）</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Calibri"/>
              <a:ea typeface="微软雅黑" panose="020B0503020204020204" pitchFamily="34" charset="-122"/>
              <a:cs typeface="+mn-cs"/>
              <a:sym typeface="+mn-ea"/>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a:ln>
                  <a:noFill/>
                </a:ln>
                <a:solidFill>
                  <a:prstClr val="black"/>
                </a:solidFill>
                <a:effectLst/>
                <a:uLnTx/>
                <a:uFillTx/>
                <a:latin typeface="Calibri"/>
                <a:ea typeface="微软雅黑" panose="020B0503020204020204" pitchFamily="34" charset="-122"/>
                <a:cs typeface="+mn-cs"/>
                <a:sym typeface="+mn-ea"/>
              </a:rPr>
              <a:t>语言文字运用</a:t>
            </a:r>
            <a:endParaRPr kumimoji="0" lang="zh-CN" altLang="en-US" sz="2400" b="0" i="0" u="none" strike="noStrike" kern="1200" cap="none" spc="0" normalizeH="0" baseline="0" noProof="0">
              <a:ln>
                <a:noFill/>
              </a:ln>
              <a:solidFill>
                <a:prstClr val="black"/>
              </a:solidFill>
              <a:effectLst/>
              <a:uLnTx/>
              <a:uFillTx/>
              <a:latin typeface="Calibri"/>
              <a:ea typeface="微软雅黑" panose="020B0503020204020204" pitchFamily="34" charset="-122"/>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a:ln>
                  <a:noFill/>
                </a:ln>
                <a:solidFill>
                  <a:prstClr val="black"/>
                </a:solidFill>
                <a:effectLst/>
                <a:uLnTx/>
                <a:uFillTx/>
                <a:latin typeface="Calibri"/>
                <a:ea typeface="微软雅黑" panose="020B0503020204020204" pitchFamily="34" charset="-122"/>
                <a:cs typeface="+mn-cs"/>
              </a:rPr>
              <a:t>（20分）</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微软雅黑" panose="020B0503020204020204" pitchFamily="34" charset="-122"/>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a:ln>
                  <a:noFill/>
                </a:ln>
                <a:solidFill>
                  <a:prstClr val="black"/>
                </a:solidFill>
                <a:effectLst/>
                <a:uLnTx/>
                <a:uFillTx/>
                <a:latin typeface="Calibri"/>
                <a:ea typeface="微软雅黑" panose="020B0503020204020204" pitchFamily="34" charset="-122"/>
                <a:cs typeface="+mn-cs"/>
                <a:sym typeface="+mn-ea"/>
              </a:rPr>
              <a:t>写作</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a:ln>
                  <a:noFill/>
                </a:ln>
                <a:solidFill>
                  <a:prstClr val="black"/>
                </a:solidFill>
                <a:effectLst/>
                <a:uLnTx/>
                <a:uFillTx/>
                <a:latin typeface="Calibri"/>
                <a:ea typeface="微软雅黑" panose="020B0503020204020204" pitchFamily="34" charset="-122"/>
                <a:cs typeface="+mn-cs"/>
              </a:rPr>
              <a:t>（60分）</a:t>
            </a:r>
          </a:p>
        </p:txBody>
      </p:sp>
      <p:sp>
        <p:nvSpPr>
          <p:cNvPr id="6" name="文本框 5"/>
          <p:cNvSpPr txBox="1"/>
          <p:nvPr/>
        </p:nvSpPr>
        <p:spPr>
          <a:xfrm>
            <a:off x="1047750" y="3097530"/>
            <a:ext cx="1884680" cy="86042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3200" b="0" i="0" u="none" strike="noStrike" kern="1200" cap="none" spc="0" normalizeH="0" baseline="0" noProof="0">
                <a:ln>
                  <a:noFill/>
                </a:ln>
                <a:solidFill>
                  <a:prstClr val="black"/>
                </a:solidFill>
                <a:effectLst/>
                <a:uLnTx/>
                <a:uFillTx/>
                <a:latin typeface="Calibri"/>
                <a:ea typeface="微软雅黑" panose="020B0503020204020204" pitchFamily="34" charset="-122"/>
                <a:cs typeface="+mn-cs"/>
              </a:rPr>
              <a:t>语文试卷</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a:ln>
                  <a:noFill/>
                </a:ln>
                <a:solidFill>
                  <a:prstClr val="black"/>
                </a:solidFill>
                <a:effectLst/>
                <a:uLnTx/>
                <a:uFillTx/>
                <a:latin typeface="Calibri"/>
                <a:ea typeface="微软雅黑" panose="020B0503020204020204" pitchFamily="34" charset="-122"/>
                <a:cs typeface="+mn-cs"/>
              </a:rPr>
              <a:t>     </a:t>
            </a:r>
            <a:r>
              <a:rPr kumimoji="0" lang="zh-CN" altLang="en-US" sz="1800" b="0" i="0" u="none" strike="noStrike" kern="1200" cap="none" spc="0" normalizeH="0" baseline="0" noProof="0">
                <a:ln>
                  <a:noFill/>
                </a:ln>
                <a:solidFill>
                  <a:prstClr val="black"/>
                </a:solidFill>
                <a:effectLst/>
                <a:uLnTx/>
                <a:uFillTx/>
                <a:latin typeface="Calibri"/>
                <a:ea typeface="微软雅黑" panose="020B0503020204020204" pitchFamily="34" charset="-122"/>
                <a:cs typeface="+mn-cs"/>
              </a:rPr>
              <a:t>（</a:t>
            </a:r>
            <a:r>
              <a:rPr kumimoji="0" lang="en-US" altLang="zh-CN" sz="1800" b="0" i="0" u="none" strike="noStrike" kern="1200" cap="none" spc="0" normalizeH="0" baseline="0" noProof="0">
                <a:ln>
                  <a:noFill/>
                </a:ln>
                <a:solidFill>
                  <a:prstClr val="black"/>
                </a:solidFill>
                <a:effectLst/>
                <a:uLnTx/>
                <a:uFillTx/>
                <a:latin typeface="Calibri"/>
                <a:ea typeface="微软雅黑" panose="020B0503020204020204" pitchFamily="34" charset="-122"/>
                <a:cs typeface="+mn-cs"/>
              </a:rPr>
              <a:t>150</a:t>
            </a:r>
            <a:r>
              <a:rPr kumimoji="0" lang="zh-CN" altLang="en-US" sz="1800" b="0" i="0" u="none" strike="noStrike" kern="1200" cap="none" spc="0" normalizeH="0" baseline="0" noProof="0">
                <a:ln>
                  <a:noFill/>
                </a:ln>
                <a:solidFill>
                  <a:prstClr val="black"/>
                </a:solidFill>
                <a:effectLst/>
                <a:uLnTx/>
                <a:uFillTx/>
                <a:latin typeface="Calibri"/>
                <a:ea typeface="微软雅黑" panose="020B0503020204020204" pitchFamily="34" charset="-122"/>
                <a:cs typeface="+mn-cs"/>
              </a:rPr>
              <a:t>分）</a:t>
            </a:r>
          </a:p>
        </p:txBody>
      </p:sp>
      <p:sp>
        <p:nvSpPr>
          <p:cNvPr id="7" name="左大括号 6"/>
          <p:cNvSpPr/>
          <p:nvPr/>
        </p:nvSpPr>
        <p:spPr>
          <a:xfrm>
            <a:off x="3137535" y="2515235"/>
            <a:ext cx="476250" cy="2550795"/>
          </a:xfrm>
          <a:prstGeom prst="leftBrace">
            <a:avLst/>
          </a:prstGeom>
          <a:ln w="317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微软雅黑" panose="020B0503020204020204" pitchFamily="34" charset="-122"/>
              <a:cs typeface="+mn-cs"/>
            </a:endParaRPr>
          </a:p>
        </p:txBody>
      </p:sp>
      <p:sp>
        <p:nvSpPr>
          <p:cNvPr id="8" name="文本框 7"/>
          <p:cNvSpPr txBox="1"/>
          <p:nvPr/>
        </p:nvSpPr>
        <p:spPr>
          <a:xfrm>
            <a:off x="8538845" y="1410970"/>
            <a:ext cx="3328670" cy="1198880"/>
          </a:xfrm>
          <a:prstGeom prst="rect">
            <a:avLst/>
          </a:prstGeom>
          <a:noFill/>
        </p:spPr>
        <p:txBody>
          <a:bodyPr wrap="square" rtlCol="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a:ln>
                  <a:noFill/>
                </a:ln>
                <a:solidFill>
                  <a:srgbClr val="FF0000"/>
                </a:solidFill>
                <a:effectLst/>
                <a:uLnTx/>
                <a:uFillTx/>
                <a:latin typeface="Calibri"/>
                <a:ea typeface="微软雅黑" panose="020B0503020204020204" pitchFamily="34" charset="-122"/>
                <a:cs typeface="+mn-cs"/>
                <a:sym typeface="+mn-ea"/>
              </a:rPr>
              <a:t>实用类</a:t>
            </a:r>
            <a:r>
              <a:rPr kumimoji="0" lang="en-US" altLang="zh-CN" sz="2400" b="1" i="0" u="none" strike="noStrike" kern="1200" cap="none" spc="0" normalizeH="0" baseline="0" noProof="0">
                <a:ln>
                  <a:noFill/>
                </a:ln>
                <a:solidFill>
                  <a:srgbClr val="FF0000"/>
                </a:solidFill>
                <a:effectLst/>
                <a:uLnTx/>
                <a:uFillTx/>
                <a:latin typeface="Calibri"/>
                <a:ea typeface="微软雅黑" panose="020B0503020204020204" pitchFamily="34" charset="-122"/>
                <a:cs typeface="+mn-cs"/>
                <a:sym typeface="+mn-ea"/>
              </a:rPr>
              <a:t>+</a:t>
            </a:r>
            <a:r>
              <a:rPr kumimoji="0" lang="zh-CN" altLang="en-US" sz="2400" b="1" i="0" u="none" strike="noStrike" kern="1200" cap="none" spc="0" normalizeH="0" baseline="0" noProof="0">
                <a:ln>
                  <a:noFill/>
                </a:ln>
                <a:solidFill>
                  <a:srgbClr val="FF0000"/>
                </a:solidFill>
                <a:effectLst/>
                <a:uLnTx/>
                <a:uFillTx/>
                <a:latin typeface="Calibri"/>
                <a:ea typeface="微软雅黑" panose="020B0503020204020204" pitchFamily="34" charset="-122"/>
                <a:cs typeface="+mn-cs"/>
                <a:sym typeface="+mn-ea"/>
              </a:rPr>
              <a:t>论述类（</a:t>
            </a:r>
            <a:r>
              <a:rPr kumimoji="0" lang="en-US" altLang="zh-CN" sz="2400" b="1" i="0" u="none" strike="noStrike" kern="1200" cap="none" spc="0" normalizeH="0" baseline="0" noProof="0">
                <a:ln>
                  <a:noFill/>
                </a:ln>
                <a:solidFill>
                  <a:srgbClr val="FF0000"/>
                </a:solidFill>
                <a:effectLst/>
                <a:uLnTx/>
                <a:uFillTx/>
                <a:latin typeface="Calibri"/>
                <a:ea typeface="微软雅黑" panose="020B0503020204020204" pitchFamily="34" charset="-122"/>
                <a:cs typeface="+mn-cs"/>
                <a:sym typeface="+mn-ea"/>
              </a:rPr>
              <a:t>19</a:t>
            </a:r>
            <a:r>
              <a:rPr kumimoji="0" lang="zh-CN" altLang="en-US" sz="2400" b="1" i="0" u="none" strike="noStrike" kern="1200" cap="none" spc="0" normalizeH="0" baseline="0" noProof="0">
                <a:ln>
                  <a:noFill/>
                </a:ln>
                <a:solidFill>
                  <a:srgbClr val="FF0000"/>
                </a:solidFill>
                <a:effectLst/>
                <a:uLnTx/>
                <a:uFillTx/>
                <a:latin typeface="Calibri"/>
                <a:ea typeface="微软雅黑" panose="020B0503020204020204" pitchFamily="34" charset="-122"/>
                <a:cs typeface="+mn-cs"/>
                <a:sym typeface="+mn-ea"/>
              </a:rPr>
              <a:t>分）</a:t>
            </a:r>
            <a:endParaRPr kumimoji="0" lang="zh-CN" altLang="en-US" sz="2400" b="0" i="0" u="none" strike="noStrike" kern="1200" cap="none" spc="0" normalizeH="0" baseline="0" noProof="0">
              <a:ln>
                <a:noFill/>
              </a:ln>
              <a:solidFill>
                <a:prstClr val="black"/>
              </a:solidFill>
              <a:effectLst/>
              <a:uLnTx/>
              <a:uFillTx/>
              <a:latin typeface="Calibri"/>
              <a:ea typeface="微软雅黑" panose="020B0503020204020204" pitchFamily="34" charset="-122"/>
              <a:cs typeface="+mn-cs"/>
              <a:sym typeface="+mn-ea"/>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Calibri"/>
              <a:ea typeface="微软雅黑" panose="020B0503020204020204" pitchFamily="34" charset="-122"/>
              <a:cs typeface="+mn-cs"/>
              <a:sym typeface="+mn-ea"/>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a:ln>
                  <a:noFill/>
                </a:ln>
                <a:solidFill>
                  <a:prstClr val="black"/>
                </a:solidFill>
                <a:effectLst/>
                <a:uLnTx/>
                <a:uFillTx/>
                <a:latin typeface="Calibri"/>
                <a:ea typeface="微软雅黑" panose="020B0503020204020204" pitchFamily="34" charset="-122"/>
                <a:cs typeface="+mn-cs"/>
                <a:sym typeface="+mn-ea"/>
              </a:rPr>
              <a:t>文学类（</a:t>
            </a:r>
            <a:r>
              <a:rPr kumimoji="0" lang="en-US" altLang="zh-CN" sz="2400" b="1" i="0" u="none" strike="noStrike" kern="1200" cap="none" spc="0" normalizeH="0" baseline="0" noProof="0">
                <a:ln>
                  <a:noFill/>
                </a:ln>
                <a:solidFill>
                  <a:srgbClr val="FF0000"/>
                </a:solidFill>
                <a:effectLst/>
                <a:uLnTx/>
                <a:uFillTx/>
                <a:latin typeface="Calibri"/>
                <a:ea typeface="微软雅黑" panose="020B0503020204020204" pitchFamily="34" charset="-122"/>
                <a:cs typeface="+mn-cs"/>
                <a:sym typeface="+mn-ea"/>
              </a:rPr>
              <a:t>16</a:t>
            </a:r>
            <a:r>
              <a:rPr kumimoji="0" lang="zh-CN" altLang="en-US" sz="2400" b="1" i="0" u="none" strike="noStrike" kern="1200" cap="none" spc="0" normalizeH="0" baseline="0" noProof="0">
                <a:ln>
                  <a:noFill/>
                </a:ln>
                <a:solidFill>
                  <a:srgbClr val="FF0000"/>
                </a:solidFill>
                <a:effectLst/>
                <a:uLnTx/>
                <a:uFillTx/>
                <a:latin typeface="Calibri"/>
                <a:ea typeface="微软雅黑" panose="020B0503020204020204" pitchFamily="34" charset="-122"/>
                <a:cs typeface="+mn-cs"/>
                <a:sym typeface="+mn-ea"/>
              </a:rPr>
              <a:t>分</a:t>
            </a:r>
            <a:r>
              <a:rPr kumimoji="0" lang="zh-CN" altLang="en-US" sz="2400" b="0" i="0" u="none" strike="noStrike" kern="1200" cap="none" spc="0" normalizeH="0" baseline="0" noProof="0">
                <a:ln>
                  <a:noFill/>
                </a:ln>
                <a:solidFill>
                  <a:prstClr val="black"/>
                </a:solidFill>
                <a:effectLst/>
                <a:uLnTx/>
                <a:uFillTx/>
                <a:latin typeface="Calibri"/>
                <a:ea typeface="微软雅黑" panose="020B0503020204020204" pitchFamily="34" charset="-122"/>
                <a:cs typeface="+mn-cs"/>
                <a:sym typeface="+mn-ea"/>
              </a:rPr>
              <a:t>）</a:t>
            </a:r>
          </a:p>
        </p:txBody>
      </p:sp>
      <p:sp>
        <p:nvSpPr>
          <p:cNvPr id="10" name="左大括号 9"/>
          <p:cNvSpPr/>
          <p:nvPr/>
        </p:nvSpPr>
        <p:spPr>
          <a:xfrm>
            <a:off x="5801995" y="1720850"/>
            <a:ext cx="432435" cy="2115185"/>
          </a:xfrm>
          <a:prstGeom prst="leftBrace">
            <a:avLst/>
          </a:prstGeom>
          <a:ln w="2222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微软雅黑" panose="020B0503020204020204" pitchFamily="34" charset="-122"/>
              <a:cs typeface="+mn-cs"/>
            </a:endParaRPr>
          </a:p>
        </p:txBody>
      </p:sp>
      <p:sp>
        <p:nvSpPr>
          <p:cNvPr id="11" name="文本框 10"/>
          <p:cNvSpPr txBox="1"/>
          <p:nvPr/>
        </p:nvSpPr>
        <p:spPr>
          <a:xfrm>
            <a:off x="6318885" y="1720850"/>
            <a:ext cx="1960880" cy="2183765"/>
          </a:xfrm>
          <a:prstGeom prst="rect">
            <a:avLst/>
          </a:prstGeom>
          <a:noFill/>
        </p:spPr>
        <p:txBody>
          <a:bodyPr wrap="none" rtlCol="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800" b="0" i="0" u="none" strike="noStrike" kern="1200" cap="none" spc="0" normalizeH="0" baseline="0" noProof="0">
                <a:ln>
                  <a:noFill/>
                </a:ln>
                <a:solidFill>
                  <a:prstClr val="black"/>
                </a:solidFill>
                <a:effectLst/>
                <a:uLnTx/>
                <a:uFillTx/>
                <a:latin typeface="Calibri"/>
                <a:ea typeface="微软雅黑" panose="020B0503020204020204" pitchFamily="34" charset="-122"/>
                <a:cs typeface="+mn-cs"/>
                <a:sym typeface="+mn-ea"/>
              </a:rPr>
              <a:t>现代文阅读</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black"/>
              </a:solidFill>
              <a:effectLst/>
              <a:uLnTx/>
              <a:uFillTx/>
              <a:latin typeface="Calibri"/>
              <a:ea typeface="微软雅黑" panose="020B0503020204020204" pitchFamily="34" charset="-122"/>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black"/>
              </a:solidFill>
              <a:effectLst/>
              <a:uLnTx/>
              <a:uFillTx/>
              <a:latin typeface="Calibri"/>
              <a:ea typeface="微软雅黑" panose="020B0503020204020204" pitchFamily="34" charset="-122"/>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black"/>
              </a:solidFill>
              <a:effectLst/>
              <a:uLnTx/>
              <a:uFillTx/>
              <a:latin typeface="Calibri"/>
              <a:ea typeface="微软雅黑" panose="020B0503020204020204" pitchFamily="34" charset="-122"/>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black"/>
              </a:solidFill>
              <a:effectLst/>
              <a:uLnTx/>
              <a:uFillTx/>
              <a:latin typeface="Calibri"/>
              <a:ea typeface="微软雅黑" panose="020B0503020204020204" pitchFamily="34" charset="-122"/>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800" b="0" i="0" u="none" strike="noStrike" kern="1200" cap="none" spc="0" normalizeH="0" baseline="0" noProof="0">
                <a:ln>
                  <a:noFill/>
                </a:ln>
                <a:solidFill>
                  <a:prstClr val="black"/>
                </a:solidFill>
                <a:effectLst/>
                <a:uLnTx/>
                <a:uFillTx/>
                <a:latin typeface="Calibri"/>
                <a:ea typeface="微软雅黑" panose="020B0503020204020204" pitchFamily="34" charset="-122"/>
                <a:cs typeface="+mn-cs"/>
                <a:sym typeface="+mn-ea"/>
              </a:rPr>
              <a:t>古诗文</a:t>
            </a:r>
          </a:p>
        </p:txBody>
      </p:sp>
      <p:sp>
        <p:nvSpPr>
          <p:cNvPr id="12" name="文本框 11"/>
          <p:cNvSpPr txBox="1"/>
          <p:nvPr/>
        </p:nvSpPr>
        <p:spPr>
          <a:xfrm>
            <a:off x="7895590" y="3191510"/>
            <a:ext cx="3418840" cy="1198880"/>
          </a:xfrm>
          <a:prstGeom prst="rect">
            <a:avLst/>
          </a:prstGeom>
          <a:noFill/>
        </p:spPr>
        <p:txBody>
          <a:bodyPr wrap="square" rtlCol="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a:ln>
                  <a:noFill/>
                </a:ln>
                <a:solidFill>
                  <a:prstClr val="black"/>
                </a:solidFill>
                <a:effectLst/>
                <a:uLnTx/>
                <a:uFillTx/>
                <a:latin typeface="Calibri"/>
                <a:ea typeface="微软雅黑" panose="020B0503020204020204" pitchFamily="34" charset="-122"/>
                <a:cs typeface="+mn-cs"/>
                <a:sym typeface="+mn-ea"/>
              </a:rPr>
              <a:t>文言文        （</a:t>
            </a:r>
            <a:r>
              <a:rPr kumimoji="0" lang="en-US" altLang="zh-CN" sz="2400" b="1" i="0" u="none" strike="noStrike" kern="1200" cap="none" spc="0" normalizeH="0" baseline="0" noProof="0">
                <a:ln>
                  <a:noFill/>
                </a:ln>
                <a:solidFill>
                  <a:srgbClr val="FF0000"/>
                </a:solidFill>
                <a:effectLst/>
                <a:uLnTx/>
                <a:uFillTx/>
                <a:latin typeface="Calibri"/>
                <a:ea typeface="微软雅黑" panose="020B0503020204020204" pitchFamily="34" charset="-122"/>
                <a:cs typeface="+mn-cs"/>
                <a:sym typeface="+mn-ea"/>
              </a:rPr>
              <a:t>20</a:t>
            </a:r>
            <a:r>
              <a:rPr kumimoji="0" lang="zh-CN" altLang="en-US" sz="2400" b="1" i="0" u="none" strike="noStrike" kern="1200" cap="none" spc="0" normalizeH="0" baseline="0" noProof="0">
                <a:ln>
                  <a:noFill/>
                </a:ln>
                <a:solidFill>
                  <a:srgbClr val="FF0000"/>
                </a:solidFill>
                <a:effectLst/>
                <a:uLnTx/>
                <a:uFillTx/>
                <a:latin typeface="Calibri"/>
                <a:ea typeface="微软雅黑" panose="020B0503020204020204" pitchFamily="34" charset="-122"/>
                <a:cs typeface="+mn-cs"/>
                <a:sym typeface="+mn-ea"/>
              </a:rPr>
              <a:t>分</a:t>
            </a:r>
            <a:r>
              <a:rPr kumimoji="0" lang="zh-CN" altLang="en-US" sz="2400" b="0" i="0" u="none" strike="noStrike" kern="1200" cap="none" spc="0" normalizeH="0" baseline="0" noProof="0">
                <a:ln>
                  <a:noFill/>
                </a:ln>
                <a:solidFill>
                  <a:prstClr val="black"/>
                </a:solidFill>
                <a:effectLst/>
                <a:uLnTx/>
                <a:uFillTx/>
                <a:latin typeface="Calibri"/>
                <a:ea typeface="微软雅黑" panose="020B0503020204020204" pitchFamily="34" charset="-122"/>
                <a:cs typeface="+mn-cs"/>
                <a:sym typeface="+mn-ea"/>
              </a:rPr>
              <a:t>）</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a:ln>
                  <a:noFill/>
                </a:ln>
                <a:solidFill>
                  <a:prstClr val="black"/>
                </a:solidFill>
                <a:effectLst/>
                <a:uLnTx/>
                <a:uFillTx/>
                <a:latin typeface="Calibri"/>
                <a:ea typeface="微软雅黑" panose="020B0503020204020204" pitchFamily="34" charset="-122"/>
                <a:cs typeface="+mn-cs"/>
                <a:sym typeface="+mn-ea"/>
              </a:rPr>
              <a:t>古代诗歌    （</a:t>
            </a:r>
            <a:r>
              <a:rPr kumimoji="0" lang="en-US" altLang="zh-CN" sz="2400" b="0" i="0" u="none" strike="noStrike" kern="1200" cap="none" spc="0" normalizeH="0" baseline="0" noProof="0">
                <a:ln>
                  <a:noFill/>
                </a:ln>
                <a:solidFill>
                  <a:prstClr val="black"/>
                </a:solidFill>
                <a:effectLst/>
                <a:uLnTx/>
                <a:uFillTx/>
                <a:latin typeface="Calibri"/>
                <a:ea typeface="微软雅黑" panose="020B0503020204020204" pitchFamily="34" charset="-122"/>
                <a:cs typeface="+mn-cs"/>
                <a:sym typeface="+mn-ea"/>
              </a:rPr>
              <a:t>9</a:t>
            </a:r>
            <a:r>
              <a:rPr kumimoji="0" lang="zh-CN" altLang="en-US" sz="2400" b="0" i="0" u="none" strike="noStrike" kern="1200" cap="none" spc="0" normalizeH="0" baseline="0" noProof="0">
                <a:ln>
                  <a:noFill/>
                </a:ln>
                <a:solidFill>
                  <a:prstClr val="black"/>
                </a:solidFill>
                <a:effectLst/>
                <a:uLnTx/>
                <a:uFillTx/>
                <a:latin typeface="Calibri"/>
                <a:ea typeface="微软雅黑" panose="020B0503020204020204" pitchFamily="34" charset="-122"/>
                <a:cs typeface="+mn-cs"/>
                <a:sym typeface="+mn-ea"/>
              </a:rPr>
              <a:t>分）</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a:ln>
                  <a:noFill/>
                </a:ln>
                <a:solidFill>
                  <a:prstClr val="black"/>
                </a:solidFill>
                <a:effectLst/>
                <a:uLnTx/>
                <a:uFillTx/>
                <a:latin typeface="Calibri"/>
                <a:ea typeface="微软雅黑" panose="020B0503020204020204" pitchFamily="34" charset="-122"/>
                <a:cs typeface="+mn-cs"/>
                <a:sym typeface="+mn-ea"/>
              </a:rPr>
              <a:t>名句默写    （</a:t>
            </a:r>
            <a:r>
              <a:rPr kumimoji="0" lang="en-US" altLang="zh-CN" sz="2400" b="0" i="0" u="none" strike="noStrike" kern="1200" cap="none" spc="0" normalizeH="0" baseline="0" noProof="0">
                <a:ln>
                  <a:noFill/>
                </a:ln>
                <a:solidFill>
                  <a:prstClr val="black"/>
                </a:solidFill>
                <a:effectLst/>
                <a:uLnTx/>
                <a:uFillTx/>
                <a:latin typeface="Calibri"/>
                <a:ea typeface="微软雅黑" panose="020B0503020204020204" pitchFamily="34" charset="-122"/>
                <a:cs typeface="+mn-cs"/>
                <a:sym typeface="+mn-ea"/>
              </a:rPr>
              <a:t>6</a:t>
            </a:r>
            <a:r>
              <a:rPr kumimoji="0" lang="zh-CN" altLang="en-US" sz="2400" b="0" i="0" u="none" strike="noStrike" kern="1200" cap="none" spc="0" normalizeH="0" baseline="0" noProof="0">
                <a:ln>
                  <a:noFill/>
                </a:ln>
                <a:solidFill>
                  <a:prstClr val="black"/>
                </a:solidFill>
                <a:effectLst/>
                <a:uLnTx/>
                <a:uFillTx/>
                <a:latin typeface="Calibri"/>
                <a:ea typeface="微软雅黑" panose="020B0503020204020204" pitchFamily="34" charset="-122"/>
                <a:cs typeface="+mn-cs"/>
                <a:sym typeface="+mn-ea"/>
              </a:rPr>
              <a:t>分）</a:t>
            </a:r>
            <a:endParaRPr kumimoji="0" lang="zh-CN" altLang="en-US" sz="2400" b="0" i="0" u="none" strike="noStrike" kern="1200" cap="none" spc="0" normalizeH="0" baseline="0" noProof="0">
              <a:ln>
                <a:noFill/>
              </a:ln>
              <a:solidFill>
                <a:prstClr val="black"/>
              </a:solidFill>
              <a:effectLst/>
              <a:uLnTx/>
              <a:uFillTx/>
              <a:latin typeface="Calibri"/>
              <a:ea typeface="微软雅黑" panose="020B0503020204020204" pitchFamily="34" charset="-122"/>
              <a:cs typeface="+mn-cs"/>
            </a:endParaRPr>
          </a:p>
        </p:txBody>
      </p:sp>
      <p:sp>
        <p:nvSpPr>
          <p:cNvPr id="14" name="左大括号 13"/>
          <p:cNvSpPr/>
          <p:nvPr/>
        </p:nvSpPr>
        <p:spPr>
          <a:xfrm>
            <a:off x="8314055" y="1661160"/>
            <a:ext cx="154305" cy="698500"/>
          </a:xfrm>
          <a:prstGeom prst="leftBrace">
            <a:avLst/>
          </a:prstGeom>
          <a:ln w="2222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微软雅黑" panose="020B0503020204020204" pitchFamily="34" charset="-122"/>
              <a:cs typeface="+mn-cs"/>
            </a:endParaRPr>
          </a:p>
        </p:txBody>
      </p:sp>
      <p:sp>
        <p:nvSpPr>
          <p:cNvPr id="15" name="左大括号 14"/>
          <p:cNvSpPr/>
          <p:nvPr/>
        </p:nvSpPr>
        <p:spPr>
          <a:xfrm>
            <a:off x="7741285" y="3441065"/>
            <a:ext cx="154305" cy="698500"/>
          </a:xfrm>
          <a:prstGeom prst="leftBrace">
            <a:avLst>
              <a:gd name="adj1" fmla="val 0"/>
              <a:gd name="adj2" fmla="val 50000"/>
            </a:avLst>
          </a:prstGeom>
          <a:ln w="2222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微软雅黑" panose="020B0503020204020204" pitchFamily="34" charset="-122"/>
              <a:cs typeface="+mn-cs"/>
            </a:endParaRPr>
          </a:p>
        </p:txBody>
      </p:sp>
      <p:sp>
        <p:nvSpPr>
          <p:cNvPr id="9" name="文本框 8"/>
          <p:cNvSpPr txBox="1"/>
          <p:nvPr/>
        </p:nvSpPr>
        <p:spPr>
          <a:xfrm>
            <a:off x="0" y="0"/>
            <a:ext cx="6865982" cy="707886"/>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4000" b="0" i="0" u="none" strike="noStrike" kern="1200" cap="none" spc="0" normalizeH="0" baseline="0" noProof="0" dirty="0">
                <a:ln>
                  <a:noFill/>
                </a:ln>
                <a:solidFill>
                  <a:prstClr val="black"/>
                </a:solidFill>
                <a:effectLst/>
                <a:highlight>
                  <a:srgbClr val="FFFF00"/>
                </a:highlight>
                <a:uLnTx/>
                <a:uFillTx/>
                <a:latin typeface="Calibri"/>
                <a:ea typeface="微软雅黑" panose="020B0503020204020204" pitchFamily="34" charset="-122"/>
                <a:cs typeface="+mn-cs"/>
              </a:rPr>
              <a:t>2020</a:t>
            </a:r>
            <a:r>
              <a:rPr kumimoji="0" lang="zh-CN" altLang="en-US" sz="4000" b="0" i="0" u="none" strike="noStrike" kern="1200" cap="none" spc="0" normalizeH="0" baseline="0" noProof="0" dirty="0">
                <a:ln>
                  <a:noFill/>
                </a:ln>
                <a:solidFill>
                  <a:prstClr val="black"/>
                </a:solidFill>
                <a:effectLst/>
                <a:highlight>
                  <a:srgbClr val="FFFF00"/>
                </a:highlight>
                <a:uLnTx/>
                <a:uFillTx/>
                <a:latin typeface="Calibri"/>
                <a:ea typeface="微软雅黑" panose="020B0503020204020204" pitchFamily="34" charset="-122"/>
                <a:cs typeface="+mn-cs"/>
              </a:rPr>
              <a:t>年有可能的一个新变化：</a:t>
            </a:r>
          </a:p>
        </p:txBody>
      </p:sp>
      <p:sp>
        <p:nvSpPr>
          <p:cNvPr id="2" name="文本框 1"/>
          <p:cNvSpPr txBox="1"/>
          <p:nvPr/>
        </p:nvSpPr>
        <p:spPr>
          <a:xfrm>
            <a:off x="665480" y="5358130"/>
            <a:ext cx="10860405" cy="82994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a:ln>
                  <a:noFill/>
                </a:ln>
                <a:solidFill>
                  <a:prstClr val="black"/>
                </a:solidFill>
                <a:effectLst/>
                <a:uLnTx/>
                <a:uFillTx/>
                <a:latin typeface="Calibri"/>
                <a:ea typeface="微软雅黑" panose="020B0503020204020204" pitchFamily="34" charset="-122"/>
                <a:cs typeface="+mn-cs"/>
              </a:rPr>
              <a:t>注：此说以教育部考试中心命制的2020年普通高等学校招生全国统一考试（模拟卷）为依据。</a:t>
            </a:r>
          </a:p>
        </p:txBody>
      </p:sp>
    </p:spTree>
  </p:cSld>
  <p:clrMapOvr>
    <a:masterClrMapping/>
  </p:clrMapOvr>
  <p:transition spd="med"/>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Line 3">
            <a:extLst>
              <a:ext uri="{FF2B5EF4-FFF2-40B4-BE49-F238E27FC236}">
                <a16:creationId xmlns:a16="http://schemas.microsoft.com/office/drawing/2014/main" id="{10692155-F6E5-4C8B-9E00-299496508C84}"/>
              </a:ext>
            </a:extLst>
          </p:cNvPr>
          <p:cNvSpPr>
            <a:spLocks noChangeShapeType="1"/>
          </p:cNvSpPr>
          <p:nvPr/>
        </p:nvSpPr>
        <p:spPr bwMode="auto">
          <a:xfrm>
            <a:off x="3000375" y="2133600"/>
            <a:ext cx="0" cy="3124200"/>
          </a:xfrm>
          <a:prstGeom prst="line">
            <a:avLst/>
          </a:prstGeom>
          <a:noFill/>
          <a:ln w="19050">
            <a:solidFill>
              <a:srgbClr val="808080"/>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黑体" panose="02010609060101010101" pitchFamily="49" charset="-122"/>
              <a:cs typeface="+mn-cs"/>
            </a:endParaRPr>
          </a:p>
        </p:txBody>
      </p:sp>
      <p:grpSp>
        <p:nvGrpSpPr>
          <p:cNvPr id="13314" name="Group 3">
            <a:extLst>
              <a:ext uri="{FF2B5EF4-FFF2-40B4-BE49-F238E27FC236}">
                <a16:creationId xmlns:a16="http://schemas.microsoft.com/office/drawing/2014/main" id="{F62BD71D-8D2A-42F4-BA21-96EB8535BEB3}"/>
              </a:ext>
            </a:extLst>
          </p:cNvPr>
          <p:cNvGrpSpPr>
            <a:grpSpLocks/>
          </p:cNvGrpSpPr>
          <p:nvPr/>
        </p:nvGrpSpPr>
        <p:grpSpPr bwMode="auto">
          <a:xfrm>
            <a:off x="590550" y="1270000"/>
            <a:ext cx="3265488" cy="1065213"/>
            <a:chOff x="0" y="-208"/>
            <a:chExt cx="1440" cy="470"/>
          </a:xfrm>
        </p:grpSpPr>
        <p:sp>
          <p:nvSpPr>
            <p:cNvPr id="13315" name="Freeform 4">
              <a:extLst>
                <a:ext uri="{FF2B5EF4-FFF2-40B4-BE49-F238E27FC236}">
                  <a16:creationId xmlns:a16="http://schemas.microsoft.com/office/drawing/2014/main" id="{CABB2354-CFB1-457F-9CC1-20F410B07B68}"/>
                </a:ext>
              </a:extLst>
            </p:cNvPr>
            <p:cNvSpPr>
              <a:spLocks noChangeArrowheads="1"/>
            </p:cNvSpPr>
            <p:nvPr/>
          </p:nvSpPr>
          <p:spPr bwMode="auto">
            <a:xfrm>
              <a:off x="85" y="72"/>
              <a:ext cx="1270" cy="190"/>
            </a:xfrm>
            <a:custGeom>
              <a:avLst/>
              <a:gdLst>
                <a:gd name="T0" fmla="*/ 1120 w 1120"/>
                <a:gd name="T1" fmla="*/ 252 h 252"/>
                <a:gd name="T2" fmla="*/ 1116 w 1120"/>
                <a:gd name="T3" fmla="*/ 250 h 252"/>
                <a:gd name="T4" fmla="*/ 1100 w 1120"/>
                <a:gd name="T5" fmla="*/ 246 h 252"/>
                <a:gd name="T6" fmla="*/ 1074 w 1120"/>
                <a:gd name="T7" fmla="*/ 240 h 252"/>
                <a:gd name="T8" fmla="*/ 1038 w 1120"/>
                <a:gd name="T9" fmla="*/ 232 h 252"/>
                <a:gd name="T10" fmla="*/ 992 w 1120"/>
                <a:gd name="T11" fmla="*/ 222 h 252"/>
                <a:gd name="T12" fmla="*/ 938 w 1120"/>
                <a:gd name="T13" fmla="*/ 212 h 252"/>
                <a:gd name="T14" fmla="*/ 876 w 1120"/>
                <a:gd name="T15" fmla="*/ 204 h 252"/>
                <a:gd name="T16" fmla="*/ 806 w 1120"/>
                <a:gd name="T17" fmla="*/ 196 h 252"/>
                <a:gd name="T18" fmla="*/ 730 w 1120"/>
                <a:gd name="T19" fmla="*/ 190 h 252"/>
                <a:gd name="T20" fmla="*/ 646 w 1120"/>
                <a:gd name="T21" fmla="*/ 184 h 252"/>
                <a:gd name="T22" fmla="*/ 556 w 1120"/>
                <a:gd name="T23" fmla="*/ 184 h 252"/>
                <a:gd name="T24" fmla="*/ 466 w 1120"/>
                <a:gd name="T25" fmla="*/ 184 h 252"/>
                <a:gd name="T26" fmla="*/ 384 w 1120"/>
                <a:gd name="T27" fmla="*/ 190 h 252"/>
                <a:gd name="T28" fmla="*/ 308 w 1120"/>
                <a:gd name="T29" fmla="*/ 196 h 252"/>
                <a:gd name="T30" fmla="*/ 238 w 1120"/>
                <a:gd name="T31" fmla="*/ 204 h 252"/>
                <a:gd name="T32" fmla="*/ 178 w 1120"/>
                <a:gd name="T33" fmla="*/ 212 h 252"/>
                <a:gd name="T34" fmla="*/ 126 w 1120"/>
                <a:gd name="T35" fmla="*/ 222 h 252"/>
                <a:gd name="T36" fmla="*/ 82 w 1120"/>
                <a:gd name="T37" fmla="*/ 232 h 252"/>
                <a:gd name="T38" fmla="*/ 46 w 1120"/>
                <a:gd name="T39" fmla="*/ 240 h 252"/>
                <a:gd name="T40" fmla="*/ 20 w 1120"/>
                <a:gd name="T41" fmla="*/ 246 h 252"/>
                <a:gd name="T42" fmla="*/ 6 w 1120"/>
                <a:gd name="T43" fmla="*/ 250 h 252"/>
                <a:gd name="T44" fmla="*/ 0 w 1120"/>
                <a:gd name="T45" fmla="*/ 252 h 252"/>
                <a:gd name="T46" fmla="*/ 0 w 1120"/>
                <a:gd name="T47" fmla="*/ 62 h 252"/>
                <a:gd name="T48" fmla="*/ 560 w 1120"/>
                <a:gd name="T49" fmla="*/ 0 h 252"/>
                <a:gd name="T50" fmla="*/ 1120 w 1120"/>
                <a:gd name="T51" fmla="*/ 62 h 252"/>
                <a:gd name="T52" fmla="*/ 1120 w 1120"/>
                <a:gd name="T53" fmla="*/ 252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120" h="252">
                  <a:moveTo>
                    <a:pt x="1120" y="252"/>
                  </a:moveTo>
                  <a:lnTo>
                    <a:pt x="1116" y="250"/>
                  </a:lnTo>
                  <a:lnTo>
                    <a:pt x="1100" y="246"/>
                  </a:lnTo>
                  <a:lnTo>
                    <a:pt x="1074" y="240"/>
                  </a:lnTo>
                  <a:lnTo>
                    <a:pt x="1038" y="232"/>
                  </a:lnTo>
                  <a:lnTo>
                    <a:pt x="992" y="222"/>
                  </a:lnTo>
                  <a:lnTo>
                    <a:pt x="938" y="212"/>
                  </a:lnTo>
                  <a:lnTo>
                    <a:pt x="876" y="204"/>
                  </a:lnTo>
                  <a:lnTo>
                    <a:pt x="806" y="196"/>
                  </a:lnTo>
                  <a:lnTo>
                    <a:pt x="730" y="190"/>
                  </a:lnTo>
                  <a:lnTo>
                    <a:pt x="646" y="184"/>
                  </a:lnTo>
                  <a:lnTo>
                    <a:pt x="556" y="184"/>
                  </a:lnTo>
                  <a:lnTo>
                    <a:pt x="466" y="184"/>
                  </a:lnTo>
                  <a:lnTo>
                    <a:pt x="384" y="190"/>
                  </a:lnTo>
                  <a:lnTo>
                    <a:pt x="308" y="196"/>
                  </a:lnTo>
                  <a:lnTo>
                    <a:pt x="238" y="204"/>
                  </a:lnTo>
                  <a:lnTo>
                    <a:pt x="178" y="212"/>
                  </a:lnTo>
                  <a:lnTo>
                    <a:pt x="126" y="222"/>
                  </a:lnTo>
                  <a:lnTo>
                    <a:pt x="82" y="232"/>
                  </a:lnTo>
                  <a:lnTo>
                    <a:pt x="46" y="240"/>
                  </a:lnTo>
                  <a:lnTo>
                    <a:pt x="20" y="246"/>
                  </a:lnTo>
                  <a:lnTo>
                    <a:pt x="6" y="250"/>
                  </a:lnTo>
                  <a:lnTo>
                    <a:pt x="0" y="252"/>
                  </a:lnTo>
                  <a:lnTo>
                    <a:pt x="0" y="62"/>
                  </a:lnTo>
                  <a:lnTo>
                    <a:pt x="560" y="0"/>
                  </a:lnTo>
                  <a:lnTo>
                    <a:pt x="1120" y="62"/>
                  </a:lnTo>
                  <a:lnTo>
                    <a:pt x="1120" y="252"/>
                  </a:lnTo>
                  <a:close/>
                </a:path>
              </a:pathLst>
            </a:custGeom>
            <a:solidFill>
              <a:srgbClr val="96969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黑体" panose="02010609060101010101" pitchFamily="49" charset="-122"/>
                <a:cs typeface="+mn-cs"/>
              </a:endParaRPr>
            </a:p>
          </p:txBody>
        </p:sp>
        <p:sp>
          <p:nvSpPr>
            <p:cNvPr id="149509" name="Rectangle 5">
              <a:extLst>
                <a:ext uri="{FF2B5EF4-FFF2-40B4-BE49-F238E27FC236}">
                  <a16:creationId xmlns:a16="http://schemas.microsoft.com/office/drawing/2014/main" id="{714ECA7E-3A73-4FB6-92E9-5759836B126C}"/>
                </a:ext>
              </a:extLst>
            </p:cNvPr>
            <p:cNvSpPr>
              <a:spLocks noChangeArrowheads="1"/>
            </p:cNvSpPr>
            <p:nvPr/>
          </p:nvSpPr>
          <p:spPr bwMode="auto">
            <a:xfrm>
              <a:off x="0" y="-208"/>
              <a:ext cx="1440" cy="393"/>
            </a:xfrm>
            <a:prstGeom prst="rect">
              <a:avLst/>
            </a:prstGeom>
            <a:gradFill rotWithShape="1">
              <a:gsLst>
                <a:gs pos="0">
                  <a:schemeClr val="hlink"/>
                </a:gs>
                <a:gs pos="100000">
                  <a:srgbClr val="C8E178"/>
                </a:gs>
              </a:gsLst>
              <a:lin ang="189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tabLst/>
                <a:defRPr/>
              </a:pPr>
              <a:r>
                <a:rPr kumimoji="0" lang="zh-CN" altLang="en-US" sz="4000" b="1" i="0" u="none" strike="noStrike" kern="1200" cap="none" spc="0" normalizeH="0" baseline="0" noProof="0">
                  <a:ln>
                    <a:noFill/>
                  </a:ln>
                  <a:solidFill>
                    <a:srgbClr val="FFFFFF"/>
                  </a:solidFill>
                  <a:effectLst>
                    <a:outerShdw blurRad="38100" dist="38100" dir="2700000" algn="tl">
                      <a:srgbClr val="000000"/>
                    </a:outerShdw>
                  </a:effectLst>
                  <a:uLnTx/>
                  <a:uFillTx/>
                  <a:latin typeface="Calibri" panose="020F0502020204030204" pitchFamily="34" charset="0"/>
                  <a:ea typeface="宋体" panose="02010600030101010101" pitchFamily="2" charset="-122"/>
                  <a:cs typeface="Arial" panose="020B0604020202020204" pitchFamily="34" charset="0"/>
                </a:rPr>
                <a:t>叙事方式</a:t>
              </a:r>
            </a:p>
          </p:txBody>
        </p:sp>
      </p:grpSp>
      <p:grpSp>
        <p:nvGrpSpPr>
          <p:cNvPr id="13317" name="Group 6">
            <a:extLst>
              <a:ext uri="{FF2B5EF4-FFF2-40B4-BE49-F238E27FC236}">
                <a16:creationId xmlns:a16="http://schemas.microsoft.com/office/drawing/2014/main" id="{FBA73FF8-E5C2-415B-B732-9F7A55084F6B}"/>
              </a:ext>
            </a:extLst>
          </p:cNvPr>
          <p:cNvGrpSpPr>
            <a:grpSpLocks/>
          </p:cNvGrpSpPr>
          <p:nvPr/>
        </p:nvGrpSpPr>
        <p:grpSpPr bwMode="auto">
          <a:xfrm>
            <a:off x="590550" y="2619375"/>
            <a:ext cx="3265488" cy="1069975"/>
            <a:chOff x="0" y="-124"/>
            <a:chExt cx="1440" cy="472"/>
          </a:xfrm>
        </p:grpSpPr>
        <p:sp>
          <p:nvSpPr>
            <p:cNvPr id="13318" name="Freeform 7">
              <a:extLst>
                <a:ext uri="{FF2B5EF4-FFF2-40B4-BE49-F238E27FC236}">
                  <a16:creationId xmlns:a16="http://schemas.microsoft.com/office/drawing/2014/main" id="{336918B0-DEE8-4856-A72A-88528097D12D}"/>
                </a:ext>
              </a:extLst>
            </p:cNvPr>
            <p:cNvSpPr>
              <a:spLocks noChangeArrowheads="1"/>
            </p:cNvSpPr>
            <p:nvPr/>
          </p:nvSpPr>
          <p:spPr bwMode="auto">
            <a:xfrm>
              <a:off x="85" y="158"/>
              <a:ext cx="1270" cy="190"/>
            </a:xfrm>
            <a:custGeom>
              <a:avLst/>
              <a:gdLst>
                <a:gd name="T0" fmla="*/ 1120 w 1120"/>
                <a:gd name="T1" fmla="*/ 252 h 252"/>
                <a:gd name="T2" fmla="*/ 1116 w 1120"/>
                <a:gd name="T3" fmla="*/ 250 h 252"/>
                <a:gd name="T4" fmla="*/ 1100 w 1120"/>
                <a:gd name="T5" fmla="*/ 246 h 252"/>
                <a:gd name="T6" fmla="*/ 1074 w 1120"/>
                <a:gd name="T7" fmla="*/ 240 h 252"/>
                <a:gd name="T8" fmla="*/ 1038 w 1120"/>
                <a:gd name="T9" fmla="*/ 232 h 252"/>
                <a:gd name="T10" fmla="*/ 992 w 1120"/>
                <a:gd name="T11" fmla="*/ 222 h 252"/>
                <a:gd name="T12" fmla="*/ 938 w 1120"/>
                <a:gd name="T13" fmla="*/ 212 h 252"/>
                <a:gd name="T14" fmla="*/ 876 w 1120"/>
                <a:gd name="T15" fmla="*/ 204 h 252"/>
                <a:gd name="T16" fmla="*/ 806 w 1120"/>
                <a:gd name="T17" fmla="*/ 196 h 252"/>
                <a:gd name="T18" fmla="*/ 730 w 1120"/>
                <a:gd name="T19" fmla="*/ 190 h 252"/>
                <a:gd name="T20" fmla="*/ 646 w 1120"/>
                <a:gd name="T21" fmla="*/ 184 h 252"/>
                <a:gd name="T22" fmla="*/ 556 w 1120"/>
                <a:gd name="T23" fmla="*/ 184 h 252"/>
                <a:gd name="T24" fmla="*/ 466 w 1120"/>
                <a:gd name="T25" fmla="*/ 184 h 252"/>
                <a:gd name="T26" fmla="*/ 384 w 1120"/>
                <a:gd name="T27" fmla="*/ 190 h 252"/>
                <a:gd name="T28" fmla="*/ 308 w 1120"/>
                <a:gd name="T29" fmla="*/ 196 h 252"/>
                <a:gd name="T30" fmla="*/ 238 w 1120"/>
                <a:gd name="T31" fmla="*/ 204 h 252"/>
                <a:gd name="T32" fmla="*/ 178 w 1120"/>
                <a:gd name="T33" fmla="*/ 212 h 252"/>
                <a:gd name="T34" fmla="*/ 126 w 1120"/>
                <a:gd name="T35" fmla="*/ 222 h 252"/>
                <a:gd name="T36" fmla="*/ 82 w 1120"/>
                <a:gd name="T37" fmla="*/ 232 h 252"/>
                <a:gd name="T38" fmla="*/ 46 w 1120"/>
                <a:gd name="T39" fmla="*/ 240 h 252"/>
                <a:gd name="T40" fmla="*/ 20 w 1120"/>
                <a:gd name="T41" fmla="*/ 246 h 252"/>
                <a:gd name="T42" fmla="*/ 6 w 1120"/>
                <a:gd name="T43" fmla="*/ 250 h 252"/>
                <a:gd name="T44" fmla="*/ 0 w 1120"/>
                <a:gd name="T45" fmla="*/ 252 h 252"/>
                <a:gd name="T46" fmla="*/ 0 w 1120"/>
                <a:gd name="T47" fmla="*/ 62 h 252"/>
                <a:gd name="T48" fmla="*/ 560 w 1120"/>
                <a:gd name="T49" fmla="*/ 0 h 252"/>
                <a:gd name="T50" fmla="*/ 1120 w 1120"/>
                <a:gd name="T51" fmla="*/ 62 h 252"/>
                <a:gd name="T52" fmla="*/ 1120 w 1120"/>
                <a:gd name="T53" fmla="*/ 252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120" h="252">
                  <a:moveTo>
                    <a:pt x="1120" y="252"/>
                  </a:moveTo>
                  <a:lnTo>
                    <a:pt x="1116" y="250"/>
                  </a:lnTo>
                  <a:lnTo>
                    <a:pt x="1100" y="246"/>
                  </a:lnTo>
                  <a:lnTo>
                    <a:pt x="1074" y="240"/>
                  </a:lnTo>
                  <a:lnTo>
                    <a:pt x="1038" y="232"/>
                  </a:lnTo>
                  <a:lnTo>
                    <a:pt x="992" y="222"/>
                  </a:lnTo>
                  <a:lnTo>
                    <a:pt x="938" y="212"/>
                  </a:lnTo>
                  <a:lnTo>
                    <a:pt x="876" y="204"/>
                  </a:lnTo>
                  <a:lnTo>
                    <a:pt x="806" y="196"/>
                  </a:lnTo>
                  <a:lnTo>
                    <a:pt x="730" y="190"/>
                  </a:lnTo>
                  <a:lnTo>
                    <a:pt x="646" y="184"/>
                  </a:lnTo>
                  <a:lnTo>
                    <a:pt x="556" y="184"/>
                  </a:lnTo>
                  <a:lnTo>
                    <a:pt x="466" y="184"/>
                  </a:lnTo>
                  <a:lnTo>
                    <a:pt x="384" y="190"/>
                  </a:lnTo>
                  <a:lnTo>
                    <a:pt x="308" y="196"/>
                  </a:lnTo>
                  <a:lnTo>
                    <a:pt x="238" y="204"/>
                  </a:lnTo>
                  <a:lnTo>
                    <a:pt x="178" y="212"/>
                  </a:lnTo>
                  <a:lnTo>
                    <a:pt x="126" y="222"/>
                  </a:lnTo>
                  <a:lnTo>
                    <a:pt x="82" y="232"/>
                  </a:lnTo>
                  <a:lnTo>
                    <a:pt x="46" y="240"/>
                  </a:lnTo>
                  <a:lnTo>
                    <a:pt x="20" y="246"/>
                  </a:lnTo>
                  <a:lnTo>
                    <a:pt x="6" y="250"/>
                  </a:lnTo>
                  <a:lnTo>
                    <a:pt x="0" y="252"/>
                  </a:lnTo>
                  <a:lnTo>
                    <a:pt x="0" y="62"/>
                  </a:lnTo>
                  <a:lnTo>
                    <a:pt x="560" y="0"/>
                  </a:lnTo>
                  <a:lnTo>
                    <a:pt x="1120" y="62"/>
                  </a:lnTo>
                  <a:lnTo>
                    <a:pt x="1120" y="252"/>
                  </a:lnTo>
                  <a:close/>
                </a:path>
              </a:pathLst>
            </a:custGeom>
            <a:solidFill>
              <a:srgbClr val="96969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黑体" panose="02010609060101010101" pitchFamily="49" charset="-122"/>
                <a:cs typeface="+mn-cs"/>
              </a:endParaRPr>
            </a:p>
          </p:txBody>
        </p:sp>
        <p:sp>
          <p:nvSpPr>
            <p:cNvPr id="149512" name="Rectangle 8">
              <a:extLst>
                <a:ext uri="{FF2B5EF4-FFF2-40B4-BE49-F238E27FC236}">
                  <a16:creationId xmlns:a16="http://schemas.microsoft.com/office/drawing/2014/main" id="{3EFCE759-17E5-41A4-8E68-D0A4B37B2A82}"/>
                </a:ext>
              </a:extLst>
            </p:cNvPr>
            <p:cNvSpPr>
              <a:spLocks noChangeArrowheads="1"/>
            </p:cNvSpPr>
            <p:nvPr/>
          </p:nvSpPr>
          <p:spPr bwMode="auto">
            <a:xfrm>
              <a:off x="0" y="-124"/>
              <a:ext cx="1440" cy="393"/>
            </a:xfrm>
            <a:prstGeom prst="rect">
              <a:avLst/>
            </a:prstGeom>
            <a:gradFill rotWithShape="1">
              <a:gsLst>
                <a:gs pos="0">
                  <a:schemeClr val="folHlink"/>
                </a:gs>
                <a:gs pos="100000">
                  <a:srgbClr val="B2DAFF"/>
                </a:gs>
              </a:gsLst>
              <a:lin ang="189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tabLst/>
                <a:defRPr/>
              </a:pPr>
              <a:r>
                <a:rPr kumimoji="0" lang="en-US" sz="3200" b="1" i="0" u="none" strike="noStrike" kern="1200" cap="none" spc="0" normalizeH="0" baseline="0" noProof="0">
                  <a:ln>
                    <a:noFill/>
                  </a:ln>
                  <a:solidFill>
                    <a:srgbClr val="FFFFFF"/>
                  </a:solidFill>
                  <a:effectLst>
                    <a:outerShdw blurRad="38100" dist="38100" dir="2700000" algn="tl">
                      <a:srgbClr val="000000"/>
                    </a:outerShdw>
                  </a:effectLst>
                  <a:uLnTx/>
                  <a:uFillTx/>
                  <a:latin typeface="Calibri" panose="020F0502020204030204" pitchFamily="34" charset="0"/>
                  <a:ea typeface="宋体" panose="02010600030101010101" pitchFamily="2" charset="-122"/>
                  <a:cs typeface="Arial" panose="020B0604020202020204" pitchFamily="34" charset="0"/>
                </a:rPr>
                <a:t>叙事人称及视角</a:t>
              </a:r>
            </a:p>
          </p:txBody>
        </p:sp>
      </p:grpSp>
      <p:grpSp>
        <p:nvGrpSpPr>
          <p:cNvPr id="13320" name="Group 9">
            <a:extLst>
              <a:ext uri="{FF2B5EF4-FFF2-40B4-BE49-F238E27FC236}">
                <a16:creationId xmlns:a16="http://schemas.microsoft.com/office/drawing/2014/main" id="{48BD1141-FB61-4228-B307-24B5A45425E0}"/>
              </a:ext>
            </a:extLst>
          </p:cNvPr>
          <p:cNvGrpSpPr>
            <a:grpSpLocks/>
          </p:cNvGrpSpPr>
          <p:nvPr/>
        </p:nvGrpSpPr>
        <p:grpSpPr bwMode="auto">
          <a:xfrm>
            <a:off x="590550" y="3898900"/>
            <a:ext cx="3265488" cy="1054100"/>
            <a:chOff x="0" y="-64"/>
            <a:chExt cx="1440" cy="465"/>
          </a:xfrm>
        </p:grpSpPr>
        <p:sp>
          <p:nvSpPr>
            <p:cNvPr id="13321" name="Freeform 10">
              <a:extLst>
                <a:ext uri="{FF2B5EF4-FFF2-40B4-BE49-F238E27FC236}">
                  <a16:creationId xmlns:a16="http://schemas.microsoft.com/office/drawing/2014/main" id="{960FFA38-8FE1-41FA-B166-1DF1B5ECBAF5}"/>
                </a:ext>
              </a:extLst>
            </p:cNvPr>
            <p:cNvSpPr>
              <a:spLocks noChangeArrowheads="1"/>
            </p:cNvSpPr>
            <p:nvPr/>
          </p:nvSpPr>
          <p:spPr bwMode="auto">
            <a:xfrm>
              <a:off x="85" y="211"/>
              <a:ext cx="1270" cy="190"/>
            </a:xfrm>
            <a:custGeom>
              <a:avLst/>
              <a:gdLst>
                <a:gd name="T0" fmla="*/ 1120 w 1120"/>
                <a:gd name="T1" fmla="*/ 252 h 252"/>
                <a:gd name="T2" fmla="*/ 1116 w 1120"/>
                <a:gd name="T3" fmla="*/ 250 h 252"/>
                <a:gd name="T4" fmla="*/ 1100 w 1120"/>
                <a:gd name="T5" fmla="*/ 246 h 252"/>
                <a:gd name="T6" fmla="*/ 1074 w 1120"/>
                <a:gd name="T7" fmla="*/ 240 h 252"/>
                <a:gd name="T8" fmla="*/ 1038 w 1120"/>
                <a:gd name="T9" fmla="*/ 232 h 252"/>
                <a:gd name="T10" fmla="*/ 992 w 1120"/>
                <a:gd name="T11" fmla="*/ 222 h 252"/>
                <a:gd name="T12" fmla="*/ 938 w 1120"/>
                <a:gd name="T13" fmla="*/ 212 h 252"/>
                <a:gd name="T14" fmla="*/ 876 w 1120"/>
                <a:gd name="T15" fmla="*/ 204 h 252"/>
                <a:gd name="T16" fmla="*/ 806 w 1120"/>
                <a:gd name="T17" fmla="*/ 196 h 252"/>
                <a:gd name="T18" fmla="*/ 730 w 1120"/>
                <a:gd name="T19" fmla="*/ 190 h 252"/>
                <a:gd name="T20" fmla="*/ 646 w 1120"/>
                <a:gd name="T21" fmla="*/ 184 h 252"/>
                <a:gd name="T22" fmla="*/ 556 w 1120"/>
                <a:gd name="T23" fmla="*/ 184 h 252"/>
                <a:gd name="T24" fmla="*/ 466 w 1120"/>
                <a:gd name="T25" fmla="*/ 184 h 252"/>
                <a:gd name="T26" fmla="*/ 384 w 1120"/>
                <a:gd name="T27" fmla="*/ 190 h 252"/>
                <a:gd name="T28" fmla="*/ 308 w 1120"/>
                <a:gd name="T29" fmla="*/ 196 h 252"/>
                <a:gd name="T30" fmla="*/ 238 w 1120"/>
                <a:gd name="T31" fmla="*/ 204 h 252"/>
                <a:gd name="T32" fmla="*/ 178 w 1120"/>
                <a:gd name="T33" fmla="*/ 212 h 252"/>
                <a:gd name="T34" fmla="*/ 126 w 1120"/>
                <a:gd name="T35" fmla="*/ 222 h 252"/>
                <a:gd name="T36" fmla="*/ 82 w 1120"/>
                <a:gd name="T37" fmla="*/ 232 h 252"/>
                <a:gd name="T38" fmla="*/ 46 w 1120"/>
                <a:gd name="T39" fmla="*/ 240 h 252"/>
                <a:gd name="T40" fmla="*/ 20 w 1120"/>
                <a:gd name="T41" fmla="*/ 246 h 252"/>
                <a:gd name="T42" fmla="*/ 6 w 1120"/>
                <a:gd name="T43" fmla="*/ 250 h 252"/>
                <a:gd name="T44" fmla="*/ 0 w 1120"/>
                <a:gd name="T45" fmla="*/ 252 h 252"/>
                <a:gd name="T46" fmla="*/ 0 w 1120"/>
                <a:gd name="T47" fmla="*/ 62 h 252"/>
                <a:gd name="T48" fmla="*/ 560 w 1120"/>
                <a:gd name="T49" fmla="*/ 0 h 252"/>
                <a:gd name="T50" fmla="*/ 1120 w 1120"/>
                <a:gd name="T51" fmla="*/ 62 h 252"/>
                <a:gd name="T52" fmla="*/ 1120 w 1120"/>
                <a:gd name="T53" fmla="*/ 252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120" h="252">
                  <a:moveTo>
                    <a:pt x="1120" y="252"/>
                  </a:moveTo>
                  <a:lnTo>
                    <a:pt x="1116" y="250"/>
                  </a:lnTo>
                  <a:lnTo>
                    <a:pt x="1100" y="246"/>
                  </a:lnTo>
                  <a:lnTo>
                    <a:pt x="1074" y="240"/>
                  </a:lnTo>
                  <a:lnTo>
                    <a:pt x="1038" y="232"/>
                  </a:lnTo>
                  <a:lnTo>
                    <a:pt x="992" y="222"/>
                  </a:lnTo>
                  <a:lnTo>
                    <a:pt x="938" y="212"/>
                  </a:lnTo>
                  <a:lnTo>
                    <a:pt x="876" y="204"/>
                  </a:lnTo>
                  <a:lnTo>
                    <a:pt x="806" y="196"/>
                  </a:lnTo>
                  <a:lnTo>
                    <a:pt x="730" y="190"/>
                  </a:lnTo>
                  <a:lnTo>
                    <a:pt x="646" y="184"/>
                  </a:lnTo>
                  <a:lnTo>
                    <a:pt x="556" y="184"/>
                  </a:lnTo>
                  <a:lnTo>
                    <a:pt x="466" y="184"/>
                  </a:lnTo>
                  <a:lnTo>
                    <a:pt x="384" y="190"/>
                  </a:lnTo>
                  <a:lnTo>
                    <a:pt x="308" y="196"/>
                  </a:lnTo>
                  <a:lnTo>
                    <a:pt x="238" y="204"/>
                  </a:lnTo>
                  <a:lnTo>
                    <a:pt x="178" y="212"/>
                  </a:lnTo>
                  <a:lnTo>
                    <a:pt x="126" y="222"/>
                  </a:lnTo>
                  <a:lnTo>
                    <a:pt x="82" y="232"/>
                  </a:lnTo>
                  <a:lnTo>
                    <a:pt x="46" y="240"/>
                  </a:lnTo>
                  <a:lnTo>
                    <a:pt x="20" y="246"/>
                  </a:lnTo>
                  <a:lnTo>
                    <a:pt x="6" y="250"/>
                  </a:lnTo>
                  <a:lnTo>
                    <a:pt x="0" y="252"/>
                  </a:lnTo>
                  <a:lnTo>
                    <a:pt x="0" y="62"/>
                  </a:lnTo>
                  <a:lnTo>
                    <a:pt x="560" y="0"/>
                  </a:lnTo>
                  <a:lnTo>
                    <a:pt x="1120" y="62"/>
                  </a:lnTo>
                  <a:lnTo>
                    <a:pt x="1120" y="252"/>
                  </a:lnTo>
                  <a:close/>
                </a:path>
              </a:pathLst>
            </a:custGeom>
            <a:solidFill>
              <a:srgbClr val="96969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黑体" panose="02010609060101010101" pitchFamily="49" charset="-122"/>
                <a:cs typeface="+mn-cs"/>
              </a:endParaRPr>
            </a:p>
          </p:txBody>
        </p:sp>
        <p:sp>
          <p:nvSpPr>
            <p:cNvPr id="149515" name="Rectangle 11">
              <a:extLst>
                <a:ext uri="{FF2B5EF4-FFF2-40B4-BE49-F238E27FC236}">
                  <a16:creationId xmlns:a16="http://schemas.microsoft.com/office/drawing/2014/main" id="{2AB6287D-38C1-4B86-B8A6-E88F992C7D98}"/>
                </a:ext>
              </a:extLst>
            </p:cNvPr>
            <p:cNvSpPr>
              <a:spLocks noChangeArrowheads="1"/>
            </p:cNvSpPr>
            <p:nvPr/>
          </p:nvSpPr>
          <p:spPr bwMode="auto">
            <a:xfrm>
              <a:off x="0" y="-64"/>
              <a:ext cx="1440" cy="393"/>
            </a:xfrm>
            <a:prstGeom prst="rect">
              <a:avLst/>
            </a:prstGeom>
            <a:gradFill rotWithShape="1">
              <a:gsLst>
                <a:gs pos="0">
                  <a:schemeClr val="accent2"/>
                </a:gs>
                <a:gs pos="100000">
                  <a:srgbClr val="FFDB74"/>
                </a:gs>
              </a:gsLst>
              <a:lin ang="189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tabLst/>
                <a:defRPr/>
              </a:pPr>
              <a:r>
                <a:rPr kumimoji="0" lang="en-US" sz="4000" b="1" i="0" u="none" strike="noStrike" kern="1200" cap="none" spc="0" normalizeH="0" baseline="0" noProof="0">
                  <a:ln>
                    <a:noFill/>
                  </a:ln>
                  <a:solidFill>
                    <a:srgbClr val="FFFFFF"/>
                  </a:solidFill>
                  <a:effectLst>
                    <a:outerShdw blurRad="38100" dist="38100" dir="2700000" algn="tl">
                      <a:srgbClr val="000000"/>
                    </a:outerShdw>
                  </a:effectLst>
                  <a:uLnTx/>
                  <a:uFillTx/>
                  <a:latin typeface="Calibri" panose="020F0502020204030204" pitchFamily="34" charset="0"/>
                  <a:ea typeface="宋体" panose="02010600030101010101" pitchFamily="2" charset="-122"/>
                  <a:cs typeface="Arial" panose="020B0604020202020204" pitchFamily="34" charset="0"/>
                </a:rPr>
                <a:t>叙事技巧</a:t>
              </a:r>
            </a:p>
          </p:txBody>
        </p:sp>
      </p:grpSp>
      <p:grpSp>
        <p:nvGrpSpPr>
          <p:cNvPr id="13323" name="Group 12">
            <a:extLst>
              <a:ext uri="{FF2B5EF4-FFF2-40B4-BE49-F238E27FC236}">
                <a16:creationId xmlns:a16="http://schemas.microsoft.com/office/drawing/2014/main" id="{9D151CD9-A1DA-4E80-80BF-3E67B446439B}"/>
              </a:ext>
            </a:extLst>
          </p:cNvPr>
          <p:cNvGrpSpPr>
            <a:grpSpLocks/>
          </p:cNvGrpSpPr>
          <p:nvPr/>
        </p:nvGrpSpPr>
        <p:grpSpPr bwMode="auto">
          <a:xfrm>
            <a:off x="590550" y="5207000"/>
            <a:ext cx="3265488" cy="1074738"/>
            <a:chOff x="0" y="9"/>
            <a:chExt cx="1440" cy="474"/>
          </a:xfrm>
        </p:grpSpPr>
        <p:sp>
          <p:nvSpPr>
            <p:cNvPr id="13324" name="Freeform 13">
              <a:extLst>
                <a:ext uri="{FF2B5EF4-FFF2-40B4-BE49-F238E27FC236}">
                  <a16:creationId xmlns:a16="http://schemas.microsoft.com/office/drawing/2014/main" id="{9C89C98C-2566-4591-888E-3BE410853619}"/>
                </a:ext>
              </a:extLst>
            </p:cNvPr>
            <p:cNvSpPr>
              <a:spLocks noChangeArrowheads="1"/>
            </p:cNvSpPr>
            <p:nvPr/>
          </p:nvSpPr>
          <p:spPr bwMode="auto">
            <a:xfrm>
              <a:off x="85" y="293"/>
              <a:ext cx="1270" cy="190"/>
            </a:xfrm>
            <a:custGeom>
              <a:avLst/>
              <a:gdLst>
                <a:gd name="T0" fmla="*/ 1120 w 1120"/>
                <a:gd name="T1" fmla="*/ 252 h 252"/>
                <a:gd name="T2" fmla="*/ 1116 w 1120"/>
                <a:gd name="T3" fmla="*/ 250 h 252"/>
                <a:gd name="T4" fmla="*/ 1100 w 1120"/>
                <a:gd name="T5" fmla="*/ 246 h 252"/>
                <a:gd name="T6" fmla="*/ 1074 w 1120"/>
                <a:gd name="T7" fmla="*/ 240 h 252"/>
                <a:gd name="T8" fmla="*/ 1038 w 1120"/>
                <a:gd name="T9" fmla="*/ 232 h 252"/>
                <a:gd name="T10" fmla="*/ 992 w 1120"/>
                <a:gd name="T11" fmla="*/ 222 h 252"/>
                <a:gd name="T12" fmla="*/ 938 w 1120"/>
                <a:gd name="T13" fmla="*/ 212 h 252"/>
                <a:gd name="T14" fmla="*/ 876 w 1120"/>
                <a:gd name="T15" fmla="*/ 204 h 252"/>
                <a:gd name="T16" fmla="*/ 806 w 1120"/>
                <a:gd name="T17" fmla="*/ 196 h 252"/>
                <a:gd name="T18" fmla="*/ 730 w 1120"/>
                <a:gd name="T19" fmla="*/ 190 h 252"/>
                <a:gd name="T20" fmla="*/ 646 w 1120"/>
                <a:gd name="T21" fmla="*/ 184 h 252"/>
                <a:gd name="T22" fmla="*/ 556 w 1120"/>
                <a:gd name="T23" fmla="*/ 184 h 252"/>
                <a:gd name="T24" fmla="*/ 466 w 1120"/>
                <a:gd name="T25" fmla="*/ 184 h 252"/>
                <a:gd name="T26" fmla="*/ 384 w 1120"/>
                <a:gd name="T27" fmla="*/ 190 h 252"/>
                <a:gd name="T28" fmla="*/ 308 w 1120"/>
                <a:gd name="T29" fmla="*/ 196 h 252"/>
                <a:gd name="T30" fmla="*/ 238 w 1120"/>
                <a:gd name="T31" fmla="*/ 204 h 252"/>
                <a:gd name="T32" fmla="*/ 178 w 1120"/>
                <a:gd name="T33" fmla="*/ 212 h 252"/>
                <a:gd name="T34" fmla="*/ 126 w 1120"/>
                <a:gd name="T35" fmla="*/ 222 h 252"/>
                <a:gd name="T36" fmla="*/ 82 w 1120"/>
                <a:gd name="T37" fmla="*/ 232 h 252"/>
                <a:gd name="T38" fmla="*/ 46 w 1120"/>
                <a:gd name="T39" fmla="*/ 240 h 252"/>
                <a:gd name="T40" fmla="*/ 20 w 1120"/>
                <a:gd name="T41" fmla="*/ 246 h 252"/>
                <a:gd name="T42" fmla="*/ 6 w 1120"/>
                <a:gd name="T43" fmla="*/ 250 h 252"/>
                <a:gd name="T44" fmla="*/ 0 w 1120"/>
                <a:gd name="T45" fmla="*/ 252 h 252"/>
                <a:gd name="T46" fmla="*/ 0 w 1120"/>
                <a:gd name="T47" fmla="*/ 62 h 252"/>
                <a:gd name="T48" fmla="*/ 560 w 1120"/>
                <a:gd name="T49" fmla="*/ 0 h 252"/>
                <a:gd name="T50" fmla="*/ 1120 w 1120"/>
                <a:gd name="T51" fmla="*/ 62 h 252"/>
                <a:gd name="T52" fmla="*/ 1120 w 1120"/>
                <a:gd name="T53" fmla="*/ 252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120" h="252">
                  <a:moveTo>
                    <a:pt x="1120" y="252"/>
                  </a:moveTo>
                  <a:lnTo>
                    <a:pt x="1116" y="250"/>
                  </a:lnTo>
                  <a:lnTo>
                    <a:pt x="1100" y="246"/>
                  </a:lnTo>
                  <a:lnTo>
                    <a:pt x="1074" y="240"/>
                  </a:lnTo>
                  <a:lnTo>
                    <a:pt x="1038" y="232"/>
                  </a:lnTo>
                  <a:lnTo>
                    <a:pt x="992" y="222"/>
                  </a:lnTo>
                  <a:lnTo>
                    <a:pt x="938" y="212"/>
                  </a:lnTo>
                  <a:lnTo>
                    <a:pt x="876" y="204"/>
                  </a:lnTo>
                  <a:lnTo>
                    <a:pt x="806" y="196"/>
                  </a:lnTo>
                  <a:lnTo>
                    <a:pt x="730" y="190"/>
                  </a:lnTo>
                  <a:lnTo>
                    <a:pt x="646" y="184"/>
                  </a:lnTo>
                  <a:lnTo>
                    <a:pt x="556" y="184"/>
                  </a:lnTo>
                  <a:lnTo>
                    <a:pt x="466" y="184"/>
                  </a:lnTo>
                  <a:lnTo>
                    <a:pt x="384" y="190"/>
                  </a:lnTo>
                  <a:lnTo>
                    <a:pt x="308" y="196"/>
                  </a:lnTo>
                  <a:lnTo>
                    <a:pt x="238" y="204"/>
                  </a:lnTo>
                  <a:lnTo>
                    <a:pt x="178" y="212"/>
                  </a:lnTo>
                  <a:lnTo>
                    <a:pt x="126" y="222"/>
                  </a:lnTo>
                  <a:lnTo>
                    <a:pt x="82" y="232"/>
                  </a:lnTo>
                  <a:lnTo>
                    <a:pt x="46" y="240"/>
                  </a:lnTo>
                  <a:lnTo>
                    <a:pt x="20" y="246"/>
                  </a:lnTo>
                  <a:lnTo>
                    <a:pt x="6" y="250"/>
                  </a:lnTo>
                  <a:lnTo>
                    <a:pt x="0" y="252"/>
                  </a:lnTo>
                  <a:lnTo>
                    <a:pt x="0" y="62"/>
                  </a:lnTo>
                  <a:lnTo>
                    <a:pt x="560" y="0"/>
                  </a:lnTo>
                  <a:lnTo>
                    <a:pt x="1120" y="62"/>
                  </a:lnTo>
                  <a:lnTo>
                    <a:pt x="1120" y="252"/>
                  </a:lnTo>
                  <a:close/>
                </a:path>
              </a:pathLst>
            </a:custGeom>
            <a:solidFill>
              <a:srgbClr val="96969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黑体" panose="02010609060101010101" pitchFamily="49" charset="-122"/>
                <a:cs typeface="+mn-cs"/>
              </a:endParaRPr>
            </a:p>
          </p:txBody>
        </p:sp>
        <p:sp>
          <p:nvSpPr>
            <p:cNvPr id="149518" name="Rectangle 14">
              <a:extLst>
                <a:ext uri="{FF2B5EF4-FFF2-40B4-BE49-F238E27FC236}">
                  <a16:creationId xmlns:a16="http://schemas.microsoft.com/office/drawing/2014/main" id="{17227B29-81F4-404E-9001-E304ADF41A19}"/>
                </a:ext>
              </a:extLst>
            </p:cNvPr>
            <p:cNvSpPr>
              <a:spLocks noChangeArrowheads="1"/>
            </p:cNvSpPr>
            <p:nvPr/>
          </p:nvSpPr>
          <p:spPr bwMode="auto">
            <a:xfrm>
              <a:off x="0" y="9"/>
              <a:ext cx="1440" cy="393"/>
            </a:xfrm>
            <a:prstGeom prst="rect">
              <a:avLst/>
            </a:prstGeom>
            <a:gradFill rotWithShape="1">
              <a:gsLst>
                <a:gs pos="0">
                  <a:schemeClr val="accent1"/>
                </a:gs>
                <a:gs pos="100000">
                  <a:srgbClr val="FF9B9B"/>
                </a:gs>
              </a:gsLst>
              <a:lin ang="189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tabLst/>
                <a:defRPr/>
              </a:pPr>
              <a:r>
                <a:rPr kumimoji="0" lang="en-US" sz="4000" b="1" i="0" u="none" strike="noStrike" kern="1200" cap="none" spc="0" normalizeH="0" baseline="0" noProof="0">
                  <a:ln>
                    <a:noFill/>
                  </a:ln>
                  <a:solidFill>
                    <a:srgbClr val="FFFFFF"/>
                  </a:solidFill>
                  <a:effectLst>
                    <a:outerShdw blurRad="38100" dist="38100" dir="2700000" algn="tl">
                      <a:srgbClr val="000000"/>
                    </a:outerShdw>
                  </a:effectLst>
                  <a:uLnTx/>
                  <a:uFillTx/>
                  <a:latin typeface="Calibri" panose="020F0502020204030204" pitchFamily="34" charset="0"/>
                  <a:ea typeface="宋体" panose="02010600030101010101" pitchFamily="2" charset="-122"/>
                  <a:cs typeface="Arial" panose="020B0604020202020204" pitchFamily="34" charset="0"/>
                </a:rPr>
                <a:t>叙事安排</a:t>
              </a:r>
            </a:p>
          </p:txBody>
        </p:sp>
      </p:grpSp>
      <p:sp>
        <p:nvSpPr>
          <p:cNvPr id="13326" name="Line 18">
            <a:extLst>
              <a:ext uri="{FF2B5EF4-FFF2-40B4-BE49-F238E27FC236}">
                <a16:creationId xmlns:a16="http://schemas.microsoft.com/office/drawing/2014/main" id="{7E4833FE-27F3-4861-A90A-C185E654B9B0}"/>
              </a:ext>
            </a:extLst>
          </p:cNvPr>
          <p:cNvSpPr>
            <a:spLocks noChangeShapeType="1"/>
          </p:cNvSpPr>
          <p:nvPr/>
        </p:nvSpPr>
        <p:spPr bwMode="auto">
          <a:xfrm>
            <a:off x="3046413" y="2260600"/>
            <a:ext cx="8653462" cy="0"/>
          </a:xfrm>
          <a:prstGeom prst="line">
            <a:avLst/>
          </a:prstGeom>
          <a:noFill/>
          <a:ln w="38100" cap="rnd">
            <a:solidFill>
              <a:srgbClr val="969696"/>
            </a:solidFill>
            <a:prstDash val="sysDot"/>
            <a:round/>
            <a:headEnd/>
            <a:tailEnd type="oval" w="med" len="me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黑体" panose="02010609060101010101" pitchFamily="49" charset="-122"/>
              <a:cs typeface="+mn-cs"/>
            </a:endParaRPr>
          </a:p>
        </p:txBody>
      </p:sp>
      <p:sp>
        <p:nvSpPr>
          <p:cNvPr id="13327" name="Line 19">
            <a:extLst>
              <a:ext uri="{FF2B5EF4-FFF2-40B4-BE49-F238E27FC236}">
                <a16:creationId xmlns:a16="http://schemas.microsoft.com/office/drawing/2014/main" id="{A75E9171-21F2-4218-809B-3915FD32F04A}"/>
              </a:ext>
            </a:extLst>
          </p:cNvPr>
          <p:cNvSpPr>
            <a:spLocks noChangeShapeType="1"/>
          </p:cNvSpPr>
          <p:nvPr/>
        </p:nvSpPr>
        <p:spPr bwMode="auto">
          <a:xfrm>
            <a:off x="3046413" y="3652838"/>
            <a:ext cx="8653462" cy="61912"/>
          </a:xfrm>
          <a:prstGeom prst="line">
            <a:avLst/>
          </a:prstGeom>
          <a:noFill/>
          <a:ln w="38100" cap="rnd">
            <a:solidFill>
              <a:srgbClr val="969696"/>
            </a:solidFill>
            <a:prstDash val="sysDot"/>
            <a:round/>
            <a:headEnd/>
            <a:tailEnd type="oval" w="med" len="me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黑体" panose="02010609060101010101" pitchFamily="49" charset="-122"/>
              <a:cs typeface="+mn-cs"/>
            </a:endParaRPr>
          </a:p>
        </p:txBody>
      </p:sp>
      <p:sp>
        <p:nvSpPr>
          <p:cNvPr id="13328" name="Line 20">
            <a:extLst>
              <a:ext uri="{FF2B5EF4-FFF2-40B4-BE49-F238E27FC236}">
                <a16:creationId xmlns:a16="http://schemas.microsoft.com/office/drawing/2014/main" id="{46B51044-38A0-4AD5-9288-C46F7CF8DBF7}"/>
              </a:ext>
            </a:extLst>
          </p:cNvPr>
          <p:cNvSpPr>
            <a:spLocks noChangeShapeType="1"/>
          </p:cNvSpPr>
          <p:nvPr/>
        </p:nvSpPr>
        <p:spPr bwMode="auto">
          <a:xfrm>
            <a:off x="3046413" y="4987925"/>
            <a:ext cx="8653462" cy="17463"/>
          </a:xfrm>
          <a:prstGeom prst="line">
            <a:avLst/>
          </a:prstGeom>
          <a:noFill/>
          <a:ln w="38100" cap="rnd">
            <a:solidFill>
              <a:srgbClr val="969696"/>
            </a:solidFill>
            <a:prstDash val="sysDot"/>
            <a:round/>
            <a:headEnd/>
            <a:tailEnd type="oval" w="med" len="me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黑体" panose="02010609060101010101" pitchFamily="49" charset="-122"/>
              <a:cs typeface="+mn-cs"/>
            </a:endParaRPr>
          </a:p>
        </p:txBody>
      </p:sp>
      <p:sp>
        <p:nvSpPr>
          <p:cNvPr id="13329" name="Text Box 21">
            <a:extLst>
              <a:ext uri="{FF2B5EF4-FFF2-40B4-BE49-F238E27FC236}">
                <a16:creationId xmlns:a16="http://schemas.microsoft.com/office/drawing/2014/main" id="{0A125663-61E6-44A8-A1A3-ECB8B76CCDBB}"/>
              </a:ext>
            </a:extLst>
          </p:cNvPr>
          <p:cNvSpPr txBox="1">
            <a:spLocks noChangeArrowheads="1"/>
          </p:cNvSpPr>
          <p:nvPr/>
        </p:nvSpPr>
        <p:spPr bwMode="auto">
          <a:xfrm>
            <a:off x="4341813" y="1423988"/>
            <a:ext cx="5899150" cy="582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zh-CN" sz="3200" b="1" i="0" u="none" strike="noStrike" kern="1200" cap="none" spc="0" normalizeH="0" baseline="0" noProof="0">
                <a:ln>
                  <a:noFill/>
                </a:ln>
                <a:solidFill>
                  <a:srgbClr val="000000"/>
                </a:solidFill>
                <a:effectLst/>
                <a:uLnTx/>
                <a:uFillTx/>
                <a:latin typeface="Verdana" panose="020B0604030504040204" pitchFamily="34" charset="0"/>
                <a:ea typeface="黑体" panose="02010609060101010101" pitchFamily="49" charset="-122"/>
                <a:cs typeface="+mn-cs"/>
              </a:rPr>
              <a:t>顺叙，倒叙，插叙，补叙，平叙</a:t>
            </a:r>
          </a:p>
        </p:txBody>
      </p:sp>
      <p:sp>
        <p:nvSpPr>
          <p:cNvPr id="13330" name="Text Box 22">
            <a:extLst>
              <a:ext uri="{FF2B5EF4-FFF2-40B4-BE49-F238E27FC236}">
                <a16:creationId xmlns:a16="http://schemas.microsoft.com/office/drawing/2014/main" id="{FC04E5ED-48CC-485A-BE8A-4EE24D926174}"/>
              </a:ext>
            </a:extLst>
          </p:cNvPr>
          <p:cNvSpPr txBox="1">
            <a:spLocks noChangeArrowheads="1"/>
          </p:cNvSpPr>
          <p:nvPr/>
        </p:nvSpPr>
        <p:spPr bwMode="auto">
          <a:xfrm>
            <a:off x="4341813" y="2470150"/>
            <a:ext cx="7124700" cy="1076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zh-CN" altLang="en-US" sz="3200" b="1" i="0" u="none" strike="noStrike" kern="1200" cap="none" spc="0" normalizeH="0" baseline="0" noProof="0" dirty="0">
                <a:ln>
                  <a:noFill/>
                </a:ln>
                <a:solidFill>
                  <a:srgbClr val="000000"/>
                </a:solidFill>
                <a:effectLst/>
                <a:uLnTx/>
                <a:uFillTx/>
                <a:latin typeface="Verdana" panose="020B0604030504040204" pitchFamily="34" charset="0"/>
                <a:ea typeface="黑体" panose="02010609060101010101" pitchFamily="49" charset="-122"/>
                <a:cs typeface="+mn-cs"/>
              </a:rPr>
              <a:t>人称：</a:t>
            </a:r>
            <a:r>
              <a:rPr kumimoji="0" lang="en-US" altLang="zh-CN" sz="3200" b="1" i="0" u="none" strike="noStrike" kern="1200" cap="none" spc="0" normalizeH="0" baseline="0" noProof="0" dirty="0" err="1">
                <a:ln>
                  <a:noFill/>
                </a:ln>
                <a:solidFill>
                  <a:srgbClr val="000000"/>
                </a:solidFill>
                <a:effectLst/>
                <a:uLnTx/>
                <a:uFillTx/>
                <a:latin typeface="Verdana" panose="020B0604030504040204" pitchFamily="34" charset="0"/>
                <a:ea typeface="黑体" panose="02010609060101010101" pitchFamily="49" charset="-122"/>
                <a:cs typeface="+mn-cs"/>
              </a:rPr>
              <a:t>第一人称</a:t>
            </a:r>
            <a:r>
              <a:rPr kumimoji="0" lang="zh-CN" altLang="en-US" sz="3200" b="1" i="0" u="none" strike="noStrike" kern="1200" cap="none" spc="0" normalizeH="0" baseline="0" noProof="0" dirty="0">
                <a:ln>
                  <a:noFill/>
                </a:ln>
                <a:solidFill>
                  <a:srgbClr val="000000"/>
                </a:solidFill>
                <a:effectLst/>
                <a:uLnTx/>
                <a:uFillTx/>
                <a:latin typeface="Verdana" panose="020B0604030504040204" pitchFamily="34" charset="0"/>
                <a:ea typeface="黑体" panose="02010609060101010101" pitchFamily="49" charset="-122"/>
                <a:cs typeface="+mn-cs"/>
              </a:rPr>
              <a:t>、</a:t>
            </a:r>
            <a:r>
              <a:rPr kumimoji="0" lang="en-US" altLang="zh-CN" sz="3200" b="1" i="0" u="none" strike="noStrike" kern="1200" cap="none" spc="0" normalizeH="0" baseline="0" noProof="0" dirty="0" err="1">
                <a:ln>
                  <a:noFill/>
                </a:ln>
                <a:solidFill>
                  <a:srgbClr val="000000"/>
                </a:solidFill>
                <a:effectLst/>
                <a:uLnTx/>
                <a:uFillTx/>
                <a:latin typeface="Verdana" panose="020B0604030504040204" pitchFamily="34" charset="0"/>
                <a:ea typeface="黑体" panose="02010609060101010101" pitchFamily="49" charset="-122"/>
                <a:cs typeface="+mn-cs"/>
              </a:rPr>
              <a:t>第二人称</a:t>
            </a:r>
            <a:r>
              <a:rPr kumimoji="0" lang="zh-CN" altLang="en-US" sz="3200" b="1" i="0" u="none" strike="noStrike" kern="1200" cap="none" spc="0" normalizeH="0" baseline="0" noProof="0" dirty="0">
                <a:ln>
                  <a:noFill/>
                </a:ln>
                <a:solidFill>
                  <a:srgbClr val="000000"/>
                </a:solidFill>
                <a:effectLst/>
                <a:uLnTx/>
                <a:uFillTx/>
                <a:latin typeface="Verdana" panose="020B0604030504040204" pitchFamily="34" charset="0"/>
                <a:ea typeface="黑体" panose="02010609060101010101" pitchFamily="49" charset="-122"/>
                <a:cs typeface="+mn-cs"/>
              </a:rPr>
              <a:t>、</a:t>
            </a:r>
            <a:r>
              <a:rPr kumimoji="0" lang="en-US" altLang="zh-CN" sz="3200" b="1" i="0" u="none" strike="noStrike" kern="1200" cap="none" spc="0" normalizeH="0" baseline="0" noProof="0" dirty="0" err="1">
                <a:ln>
                  <a:noFill/>
                </a:ln>
                <a:solidFill>
                  <a:srgbClr val="000000"/>
                </a:solidFill>
                <a:effectLst/>
                <a:uLnTx/>
                <a:uFillTx/>
                <a:latin typeface="Verdana" panose="020B0604030504040204" pitchFamily="34" charset="0"/>
                <a:ea typeface="黑体" panose="02010609060101010101" pitchFamily="49" charset="-122"/>
                <a:cs typeface="+mn-cs"/>
              </a:rPr>
              <a:t>第三人称</a:t>
            </a:r>
            <a:endParaRPr kumimoji="0" lang="en-US" altLang="zh-CN" sz="3200" b="1" i="0" u="none" strike="noStrike" kern="1200" cap="none" spc="0" normalizeH="0" baseline="0" noProof="0" dirty="0">
              <a:ln>
                <a:noFill/>
              </a:ln>
              <a:solidFill>
                <a:srgbClr val="000000"/>
              </a:solidFill>
              <a:effectLst/>
              <a:uLnTx/>
              <a:uFillTx/>
              <a:latin typeface="Verdana" panose="020B0604030504040204" pitchFamily="34" charset="0"/>
              <a:ea typeface="黑体" panose="02010609060101010101" pitchFamily="49" charset="-122"/>
              <a:cs typeface="+mn-cs"/>
            </a:endParaRP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zh-CN" sz="3200" b="1" i="0" u="none" strike="noStrike" kern="1200" cap="none" spc="0" normalizeH="0" baseline="0" noProof="0" dirty="0" err="1">
                <a:ln>
                  <a:noFill/>
                </a:ln>
                <a:solidFill>
                  <a:srgbClr val="000000"/>
                </a:solidFill>
                <a:effectLst/>
                <a:uLnTx/>
                <a:uFillTx/>
                <a:latin typeface="Verdana" panose="020B0604030504040204" pitchFamily="34" charset="0"/>
                <a:ea typeface="黑体" panose="02010609060101010101" pitchFamily="49" charset="-122"/>
                <a:cs typeface="+mn-cs"/>
              </a:rPr>
              <a:t>视角：全知全能视角、有限视角</a:t>
            </a:r>
            <a:endParaRPr kumimoji="0" lang="en-US" altLang="zh-CN" sz="3200" b="1" i="0" u="none" strike="noStrike" kern="1200" cap="none" spc="0" normalizeH="0" baseline="0" noProof="0" dirty="0">
              <a:ln>
                <a:noFill/>
              </a:ln>
              <a:solidFill>
                <a:srgbClr val="000000"/>
              </a:solidFill>
              <a:effectLst/>
              <a:uLnTx/>
              <a:uFillTx/>
              <a:latin typeface="Verdana" panose="020B0604030504040204" pitchFamily="34" charset="0"/>
              <a:ea typeface="黑体" panose="02010609060101010101" pitchFamily="49" charset="-122"/>
              <a:cs typeface="+mn-cs"/>
            </a:endParaRPr>
          </a:p>
        </p:txBody>
      </p:sp>
      <p:sp>
        <p:nvSpPr>
          <p:cNvPr id="13331" name="Text Box 23">
            <a:extLst>
              <a:ext uri="{FF2B5EF4-FFF2-40B4-BE49-F238E27FC236}">
                <a16:creationId xmlns:a16="http://schemas.microsoft.com/office/drawing/2014/main" id="{ADF4A4B7-8628-4BAE-8802-F2F5C9EE1A76}"/>
              </a:ext>
            </a:extLst>
          </p:cNvPr>
          <p:cNvSpPr txBox="1">
            <a:spLocks noChangeArrowheads="1"/>
          </p:cNvSpPr>
          <p:nvPr/>
        </p:nvSpPr>
        <p:spPr bwMode="auto">
          <a:xfrm>
            <a:off x="4379913" y="3857625"/>
            <a:ext cx="7732712" cy="1076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zh-CN" sz="3200" b="1" i="0" u="none" strike="noStrike" kern="1200" cap="none" spc="0" normalizeH="0" baseline="0" noProof="0">
                <a:ln>
                  <a:noFill/>
                </a:ln>
                <a:solidFill>
                  <a:srgbClr val="000000"/>
                </a:solidFill>
                <a:effectLst/>
                <a:uLnTx/>
                <a:uFillTx/>
                <a:latin typeface="Verdana" panose="020B0604030504040204" pitchFamily="34" charset="0"/>
                <a:ea typeface="黑体" panose="02010609060101010101" pitchFamily="49" charset="-122"/>
                <a:cs typeface="+mn-cs"/>
              </a:rPr>
              <a:t>线索、悬念、伏笔、照应、铺垫、抑扬、对比、衬托、突转、以……话题引入</a:t>
            </a:r>
          </a:p>
        </p:txBody>
      </p:sp>
      <p:sp>
        <p:nvSpPr>
          <p:cNvPr id="13332" name="Text Box 24">
            <a:extLst>
              <a:ext uri="{FF2B5EF4-FFF2-40B4-BE49-F238E27FC236}">
                <a16:creationId xmlns:a16="http://schemas.microsoft.com/office/drawing/2014/main" id="{1388DD5B-D802-4199-BCB7-5B73451446EC}"/>
              </a:ext>
            </a:extLst>
          </p:cNvPr>
          <p:cNvSpPr txBox="1">
            <a:spLocks noChangeArrowheads="1"/>
          </p:cNvSpPr>
          <p:nvPr/>
        </p:nvSpPr>
        <p:spPr bwMode="auto">
          <a:xfrm>
            <a:off x="4379913" y="5130800"/>
            <a:ext cx="7519987" cy="156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zh-CN" sz="3200" b="1" i="0" u="none" strike="noStrike" kern="1200" cap="none" spc="0" normalizeH="0" baseline="0" noProof="0">
                <a:ln>
                  <a:noFill/>
                </a:ln>
                <a:solidFill>
                  <a:srgbClr val="000000"/>
                </a:solidFill>
                <a:effectLst/>
                <a:uLnTx/>
                <a:uFillTx/>
                <a:latin typeface="Verdana" panose="020B0604030504040204" pitchFamily="34" charset="0"/>
                <a:ea typeface="黑体" panose="02010609060101010101" pitchFamily="49" charset="-122"/>
                <a:cs typeface="+mn-cs"/>
              </a:rPr>
              <a:t>对话、心理、回忆、叙事与描写（人、景、物）结合、回忆与现实交织、历史与现实交织，科学和幻想、时空集中</a:t>
            </a:r>
          </a:p>
        </p:txBody>
      </p:sp>
      <p:sp>
        <p:nvSpPr>
          <p:cNvPr id="13333" name="任意多边形 35">
            <a:extLst>
              <a:ext uri="{FF2B5EF4-FFF2-40B4-BE49-F238E27FC236}">
                <a16:creationId xmlns:a16="http://schemas.microsoft.com/office/drawing/2014/main" id="{F2EE76C4-0D85-4A90-9D93-ED14126C46BB}"/>
              </a:ext>
            </a:extLst>
          </p:cNvPr>
          <p:cNvSpPr>
            <a:spLocks noChangeArrowheads="1"/>
          </p:cNvSpPr>
          <p:nvPr>
            <p:custDataLst>
              <p:tags r:id="rId1"/>
            </p:custDataLst>
          </p:nvPr>
        </p:nvSpPr>
        <p:spPr bwMode="auto">
          <a:xfrm flipH="1">
            <a:off x="6257925" y="266700"/>
            <a:ext cx="4940300" cy="835025"/>
          </a:xfrm>
          <a:custGeom>
            <a:avLst/>
            <a:gdLst>
              <a:gd name="T0" fmla="*/ 1073114 w 5420975"/>
              <a:gd name="T1" fmla="*/ 0 h 523971"/>
              <a:gd name="T2" fmla="*/ 850394 w 5420975"/>
              <a:gd name="T3" fmla="*/ 0 h 523971"/>
              <a:gd name="T4" fmla="*/ 222717 w 5420975"/>
              <a:gd name="T5" fmla="*/ 0 h 523971"/>
              <a:gd name="T6" fmla="*/ 0 w 5420975"/>
              <a:gd name="T7" fmla="*/ 0 h 523971"/>
              <a:gd name="T8" fmla="*/ 60160 w 5420975"/>
              <a:gd name="T9" fmla="*/ 2147483646 h 523971"/>
              <a:gd name="T10" fmla="*/ 282877 w 5420975"/>
              <a:gd name="T11" fmla="*/ 2147483646 h 523971"/>
              <a:gd name="T12" fmla="*/ 850394 w 5420975"/>
              <a:gd name="T13" fmla="*/ 2147483646 h 523971"/>
              <a:gd name="T14" fmla="*/ 1073114 w 5420975"/>
              <a:gd name="T15" fmla="*/ 2147483646 h 523971"/>
              <a:gd name="T16" fmla="*/ 0 60000 65536"/>
              <a:gd name="T17" fmla="*/ 0 60000 65536"/>
              <a:gd name="T18" fmla="*/ 0 60000 65536"/>
              <a:gd name="T19" fmla="*/ 0 60000 65536"/>
              <a:gd name="T20" fmla="*/ 0 60000 65536"/>
              <a:gd name="T21" fmla="*/ 0 60000 65536"/>
              <a:gd name="T22" fmla="*/ 0 60000 65536"/>
              <a:gd name="T23" fmla="*/ 0 60000 65536"/>
              <a:gd name="T24" fmla="*/ 0 w 5420975"/>
              <a:gd name="T25" fmla="*/ 0 h 523971"/>
              <a:gd name="T26" fmla="*/ 5420975 w 5420975"/>
              <a:gd name="T27" fmla="*/ 523971 h 52397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420975" h="523971">
                <a:moveTo>
                  <a:pt x="5420975" y="0"/>
                </a:moveTo>
                <a:lnTo>
                  <a:pt x="4295888" y="0"/>
                </a:lnTo>
                <a:lnTo>
                  <a:pt x="1125087" y="0"/>
                </a:lnTo>
                <a:lnTo>
                  <a:pt x="0" y="0"/>
                </a:lnTo>
                <a:lnTo>
                  <a:pt x="303903" y="523971"/>
                </a:lnTo>
                <a:lnTo>
                  <a:pt x="1428990" y="523971"/>
                </a:lnTo>
                <a:lnTo>
                  <a:pt x="4295888" y="523971"/>
                </a:lnTo>
                <a:lnTo>
                  <a:pt x="5420975" y="523971"/>
                </a:lnTo>
                <a:lnTo>
                  <a:pt x="5420975" y="0"/>
                </a:lnTo>
                <a:close/>
              </a:path>
            </a:pathLst>
          </a:custGeom>
          <a:gradFill rotWithShape="1">
            <a:gsLst>
              <a:gs pos="0">
                <a:srgbClr val="E37770"/>
              </a:gs>
              <a:gs pos="74001">
                <a:srgbClr val="F2BDBA"/>
              </a:gs>
              <a:gs pos="83000">
                <a:srgbClr val="F2BDBA"/>
              </a:gs>
              <a:gs pos="100000">
                <a:srgbClr val="F6D3D1"/>
              </a:gs>
            </a:gsLst>
            <a:lin ang="5400000"/>
          </a:gradFill>
          <a:ln>
            <a:noFill/>
          </a:ln>
          <a:extLst>
            <a:ext uri="{91240B29-F687-4F45-9708-019B960494DF}">
              <a14:hiddenLine xmlns:a14="http://schemas.microsoft.com/office/drawing/2010/main" w="9525">
                <a:solidFill>
                  <a:srgbClr val="000000"/>
                </a:solidFill>
                <a:miter lim="800000"/>
                <a:headEnd/>
                <a:tailEnd/>
              </a14:hiddenLine>
            </a:ext>
          </a:extLst>
        </p:spPr>
        <p:txBody>
          <a:bodyPr lIns="90000" rIns="252000" anchor="ctr"/>
          <a:lstStyle/>
          <a:p>
            <a:pPr marL="0" marR="0" lvl="0" indent="0" algn="r" defTabSz="914400" rtl="0" eaLnBrk="1" fontAlgn="base" latinLnBrk="0" hangingPunct="1">
              <a:lnSpc>
                <a:spcPct val="100000"/>
              </a:lnSpc>
              <a:spcBef>
                <a:spcPct val="0"/>
              </a:spcBef>
              <a:spcAft>
                <a:spcPct val="0"/>
              </a:spcAft>
              <a:buClrTx/>
              <a:buSzTx/>
              <a:buFontTx/>
              <a:buNone/>
              <a:tabLst/>
              <a:defRPr/>
            </a:pPr>
            <a:r>
              <a:rPr kumimoji="0" lang="zh-CN" altLang="da-DK" sz="4800" b="0" i="0" u="none" strike="noStrike" kern="1200" cap="none" spc="0" normalizeH="0" baseline="0" noProof="0">
                <a:ln>
                  <a:noFill/>
                </a:ln>
                <a:solidFill>
                  <a:srgbClr val="FFFFFF"/>
                </a:solidFill>
                <a:effectLst/>
                <a:uLnTx/>
                <a:uFillTx/>
                <a:latin typeface="Arial" panose="020B0604020202020204" pitchFamily="34" charset="0"/>
                <a:ea typeface="黑体" panose="02010609060101010101" pitchFamily="49" charset="-122"/>
                <a:cs typeface="+mn-cs"/>
                <a:sym typeface="Arial" panose="020B0604020202020204" pitchFamily="34" charset="0"/>
              </a:rPr>
              <a:t>小说怎样叙事？</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329"/>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333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333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333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29" grpId="0"/>
      <p:bldP spid="13330" grpId="0"/>
      <p:bldP spid="13331" grpId="0"/>
      <p:bldP spid="13332"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Box 9"/>
          <p:cNvSpPr txBox="1">
            <a:spLocks noChangeArrowheads="1"/>
          </p:cNvSpPr>
          <p:nvPr/>
        </p:nvSpPr>
        <p:spPr bwMode="auto">
          <a:xfrm>
            <a:off x="4169164" y="76475"/>
            <a:ext cx="3552017" cy="5037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b="1">
                <a:solidFill>
                  <a:schemeClr val="tx1"/>
                </a:solidFill>
                <a:latin typeface="Arial" panose="020B0604020202020204" pitchFamily="34" charset="0"/>
                <a:ea typeface="宋体" panose="02010600030101010101" pitchFamily="2" charset="-122"/>
              </a:defRPr>
            </a:lvl1pPr>
            <a:lvl2pPr marL="742950" indent="-285750" eaLnBrk="0" hangingPunct="0">
              <a:defRPr b="1">
                <a:solidFill>
                  <a:schemeClr val="tx1"/>
                </a:solidFill>
                <a:latin typeface="Arial" panose="020B0604020202020204" pitchFamily="34" charset="0"/>
                <a:ea typeface="宋体" panose="02010600030101010101" pitchFamily="2" charset="-122"/>
              </a:defRPr>
            </a:lvl2pPr>
            <a:lvl3pPr marL="1143000" indent="-228600" eaLnBrk="0" hangingPunct="0">
              <a:defRPr b="1">
                <a:solidFill>
                  <a:schemeClr val="tx1"/>
                </a:solidFill>
                <a:latin typeface="Arial" panose="020B0604020202020204" pitchFamily="34" charset="0"/>
                <a:ea typeface="宋体" panose="02010600030101010101" pitchFamily="2" charset="-122"/>
              </a:defRPr>
            </a:lvl3pPr>
            <a:lvl4pPr marL="1600200" indent="-228600" eaLnBrk="0" hangingPunct="0">
              <a:defRPr b="1">
                <a:solidFill>
                  <a:schemeClr val="tx1"/>
                </a:solidFill>
                <a:latin typeface="Arial" panose="020B0604020202020204" pitchFamily="34" charset="0"/>
                <a:ea typeface="宋体" panose="02010600030101010101" pitchFamily="2" charset="-122"/>
              </a:defRPr>
            </a:lvl4pPr>
            <a:lvl5pPr marL="2057400" indent="-228600" eaLnBrk="0" hangingPunct="0">
              <a:defRPr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b="1">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pPr>
            <a:r>
              <a:rPr lang="zh-CN" altLang="en-US" sz="2599" dirty="0">
                <a:latin typeface="Impact" pitchFamily="34" charset="0"/>
                <a:ea typeface="微软雅黑" pitchFamily="34" charset="-122"/>
                <a:cs typeface="宋体" pitchFamily="2" charset="-122"/>
                <a:sym typeface="Arial" panose="020B0604020202020204" pitchFamily="34" charset="0"/>
              </a:rPr>
              <a:t>核心知识    导图重温</a:t>
            </a:r>
          </a:p>
        </p:txBody>
      </p:sp>
      <p:pic>
        <p:nvPicPr>
          <p:cNvPr id="12" name="图片 11"/>
          <p:cNvPicPr>
            <a:picLocks noChangeAspect="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4008252" y="713122"/>
            <a:ext cx="4227210" cy="124854"/>
          </a:xfrm>
          <a:prstGeom prst="rect">
            <a:avLst/>
          </a:prstGeom>
        </p:spPr>
      </p:pic>
      <p:pic>
        <p:nvPicPr>
          <p:cNvPr id="5122" name="Picture 2" descr="Y4"/>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518474" y="713121"/>
            <a:ext cx="11293312" cy="6068403"/>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8511578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8545" name="灯片编号占位符 1">
            <a:extLst>
              <a:ext uri="{FF2B5EF4-FFF2-40B4-BE49-F238E27FC236}">
                <a16:creationId xmlns:a16="http://schemas.microsoft.com/office/drawing/2014/main" id="{FBD5933E-2B95-45ED-A04A-52FCE936895C}"/>
              </a:ext>
            </a:extLst>
          </p:cNvPr>
          <p:cNvSpPr>
            <a:spLocks noGrp="1" noChangeArrowheads="1"/>
          </p:cNvSpPr>
          <p:nvPr>
            <p:ph type="sldNum" sz="quarter" idx="12"/>
          </p:nvPr>
        </p:nvSpPr>
        <p:spPr bwMode="auto">
          <a:xfrm>
            <a:off x="10896600" y="-465666"/>
            <a:ext cx="1295400" cy="48683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ctr" defTabSz="1219170" fontAlgn="base">
              <a:spcBef>
                <a:spcPct val="0"/>
              </a:spcBef>
              <a:spcAft>
                <a:spcPct val="0"/>
              </a:spcAft>
            </a:pPr>
            <a:r>
              <a:rPr lang="en-US" altLang="zh-CN" sz="1733">
                <a:solidFill>
                  <a:prstClr val="white"/>
                </a:solidFill>
                <a:latin typeface="黑体" panose="02010609060101010101" pitchFamily="49" charset="-122"/>
                <a:ea typeface="宋体" panose="02010600030101010101" pitchFamily="2" charset="-122"/>
              </a:rPr>
              <a:t>-</a:t>
            </a:r>
            <a:fld id="{47E002F7-5B7A-452C-A924-08A7F41FC591}" type="slidenum">
              <a:rPr lang="zh-CN" altLang="en-US" sz="1733">
                <a:solidFill>
                  <a:prstClr val="white"/>
                </a:solidFill>
                <a:latin typeface="Times New Roman" panose="02020603050405020304" pitchFamily="18" charset="0"/>
                <a:ea typeface="黑体" panose="02010609060101010101" pitchFamily="49" charset="-122"/>
              </a:rPr>
              <a:pPr algn="ctr" defTabSz="1219170" fontAlgn="base">
                <a:spcBef>
                  <a:spcPct val="0"/>
                </a:spcBef>
                <a:spcAft>
                  <a:spcPct val="0"/>
                </a:spcAft>
              </a:pPr>
              <a:t>32</a:t>
            </a:fld>
            <a:r>
              <a:rPr lang="en-US" altLang="zh-CN" sz="1733">
                <a:solidFill>
                  <a:prstClr val="white"/>
                </a:solidFill>
                <a:latin typeface="黑体" panose="02010609060101010101" pitchFamily="49" charset="-122"/>
                <a:ea typeface="宋体" panose="02010600030101010101" pitchFamily="2" charset="-122"/>
              </a:rPr>
              <a:t>-</a:t>
            </a:r>
            <a:endParaRPr lang="zh-CN" altLang="en-US" sz="1733">
              <a:solidFill>
                <a:prstClr val="white"/>
              </a:solidFill>
              <a:latin typeface="Times New Roman" panose="02020603050405020304" pitchFamily="18" charset="0"/>
              <a:ea typeface="黑体" panose="02010609060101010101" pitchFamily="49" charset="-122"/>
            </a:endParaRPr>
          </a:p>
        </p:txBody>
      </p:sp>
      <p:sp>
        <p:nvSpPr>
          <p:cNvPr id="104450" name="矩形 13">
            <a:extLst>
              <a:ext uri="{FF2B5EF4-FFF2-40B4-BE49-F238E27FC236}">
                <a16:creationId xmlns:a16="http://schemas.microsoft.com/office/drawing/2014/main" id="{B976C5AB-0136-46B2-80BD-4FB46695A68E}"/>
              </a:ext>
            </a:extLst>
          </p:cNvPr>
          <p:cNvSpPr>
            <a:spLocks noChangeAspect="1" noChangeArrowheads="1"/>
          </p:cNvSpPr>
          <p:nvPr/>
        </p:nvSpPr>
        <p:spPr bwMode="auto">
          <a:xfrm>
            <a:off x="215900" y="808568"/>
            <a:ext cx="11904133" cy="57349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407988" defTabSz="0">
              <a:tabLst>
                <a:tab pos="1028700" algn="l"/>
                <a:tab pos="1851025" algn="l"/>
                <a:tab pos="2538413" algn="l"/>
                <a:tab pos="3222625" algn="l"/>
              </a:tabLst>
              <a:defRPr>
                <a:solidFill>
                  <a:schemeClr val="tx1"/>
                </a:solidFill>
                <a:latin typeface="Times New Roman" panose="02020603050405020304" pitchFamily="18" charset="0"/>
                <a:ea typeface="宋体" panose="02010600030101010101" pitchFamily="2" charset="-122"/>
              </a:defRPr>
            </a:lvl1pPr>
            <a:lvl2pPr defTabSz="0">
              <a:tabLst>
                <a:tab pos="1028700" algn="l"/>
                <a:tab pos="1851025" algn="l"/>
                <a:tab pos="2538413" algn="l"/>
                <a:tab pos="3222625" algn="l"/>
              </a:tabLst>
              <a:defRPr>
                <a:solidFill>
                  <a:schemeClr val="tx1"/>
                </a:solidFill>
                <a:latin typeface="Times New Roman" panose="02020603050405020304" pitchFamily="18" charset="0"/>
                <a:ea typeface="宋体" panose="02010600030101010101" pitchFamily="2" charset="-122"/>
              </a:defRPr>
            </a:lvl2pPr>
            <a:lvl3pPr defTabSz="0">
              <a:tabLst>
                <a:tab pos="1028700" algn="l"/>
                <a:tab pos="1851025" algn="l"/>
                <a:tab pos="2538413" algn="l"/>
                <a:tab pos="3222625" algn="l"/>
              </a:tabLst>
              <a:defRPr>
                <a:solidFill>
                  <a:schemeClr val="tx1"/>
                </a:solidFill>
                <a:latin typeface="Times New Roman" panose="02020603050405020304" pitchFamily="18" charset="0"/>
                <a:ea typeface="宋体" panose="02010600030101010101" pitchFamily="2" charset="-122"/>
              </a:defRPr>
            </a:lvl3pPr>
            <a:lvl4pPr defTabSz="0">
              <a:tabLst>
                <a:tab pos="1028700" algn="l"/>
                <a:tab pos="1851025" algn="l"/>
                <a:tab pos="2538413" algn="l"/>
                <a:tab pos="3222625" algn="l"/>
              </a:tabLst>
              <a:defRPr>
                <a:solidFill>
                  <a:schemeClr val="tx1"/>
                </a:solidFill>
                <a:latin typeface="Times New Roman" panose="02020603050405020304" pitchFamily="18" charset="0"/>
                <a:ea typeface="宋体" panose="02010600030101010101" pitchFamily="2" charset="-122"/>
              </a:defRPr>
            </a:lvl4pPr>
            <a:lvl5pPr defTabSz="0">
              <a:tabLst>
                <a:tab pos="1028700" algn="l"/>
                <a:tab pos="1851025" algn="l"/>
                <a:tab pos="2538413" algn="l"/>
                <a:tab pos="3222625" algn="l"/>
              </a:tabLst>
              <a:defRPr>
                <a:solidFill>
                  <a:schemeClr val="tx1"/>
                </a:solidFill>
                <a:latin typeface="Times New Roman" panose="02020603050405020304" pitchFamily="18" charset="0"/>
                <a:ea typeface="宋体" panose="02010600030101010101" pitchFamily="2" charset="-122"/>
              </a:defRPr>
            </a:lvl5pPr>
            <a:lvl6pPr defTabSz="0" fontAlgn="base">
              <a:spcBef>
                <a:spcPct val="0"/>
              </a:spcBef>
              <a:spcAft>
                <a:spcPct val="0"/>
              </a:spcAft>
              <a:tabLst>
                <a:tab pos="1028700" algn="l"/>
                <a:tab pos="1851025" algn="l"/>
                <a:tab pos="2538413" algn="l"/>
                <a:tab pos="3222625" algn="l"/>
              </a:tabLst>
              <a:defRPr>
                <a:solidFill>
                  <a:schemeClr val="tx1"/>
                </a:solidFill>
                <a:latin typeface="Times New Roman" panose="02020603050405020304" pitchFamily="18" charset="0"/>
                <a:ea typeface="宋体" panose="02010600030101010101" pitchFamily="2" charset="-122"/>
              </a:defRPr>
            </a:lvl6pPr>
            <a:lvl7pPr defTabSz="0" fontAlgn="base">
              <a:spcBef>
                <a:spcPct val="0"/>
              </a:spcBef>
              <a:spcAft>
                <a:spcPct val="0"/>
              </a:spcAft>
              <a:tabLst>
                <a:tab pos="1028700" algn="l"/>
                <a:tab pos="1851025" algn="l"/>
                <a:tab pos="2538413" algn="l"/>
                <a:tab pos="3222625" algn="l"/>
              </a:tabLst>
              <a:defRPr>
                <a:solidFill>
                  <a:schemeClr val="tx1"/>
                </a:solidFill>
                <a:latin typeface="Times New Roman" panose="02020603050405020304" pitchFamily="18" charset="0"/>
                <a:ea typeface="宋体" panose="02010600030101010101" pitchFamily="2" charset="-122"/>
              </a:defRPr>
            </a:lvl7pPr>
            <a:lvl8pPr defTabSz="0" fontAlgn="base">
              <a:spcBef>
                <a:spcPct val="0"/>
              </a:spcBef>
              <a:spcAft>
                <a:spcPct val="0"/>
              </a:spcAft>
              <a:tabLst>
                <a:tab pos="1028700" algn="l"/>
                <a:tab pos="1851025" algn="l"/>
                <a:tab pos="2538413" algn="l"/>
                <a:tab pos="3222625" algn="l"/>
              </a:tabLst>
              <a:defRPr>
                <a:solidFill>
                  <a:schemeClr val="tx1"/>
                </a:solidFill>
                <a:latin typeface="Times New Roman" panose="02020603050405020304" pitchFamily="18" charset="0"/>
                <a:ea typeface="宋体" panose="02010600030101010101" pitchFamily="2" charset="-122"/>
              </a:defRPr>
            </a:lvl8pPr>
            <a:lvl9pPr defTabSz="0" fontAlgn="base">
              <a:spcBef>
                <a:spcPct val="0"/>
              </a:spcBef>
              <a:spcAft>
                <a:spcPct val="0"/>
              </a:spcAft>
              <a:tabLst>
                <a:tab pos="1028700" algn="l"/>
                <a:tab pos="1851025" algn="l"/>
                <a:tab pos="2538413" algn="l"/>
                <a:tab pos="3222625" algn="l"/>
              </a:tabLst>
              <a:defRPr>
                <a:solidFill>
                  <a:schemeClr val="tx1"/>
                </a:solidFill>
                <a:latin typeface="Times New Roman" panose="02020603050405020304" pitchFamily="18" charset="0"/>
                <a:ea typeface="宋体" panose="02010600030101010101" pitchFamily="2" charset="-122"/>
              </a:defRPr>
            </a:lvl9pPr>
          </a:lstStyle>
          <a:p>
            <a:pPr indent="543970" algn="ctr" fontAlgn="base">
              <a:lnSpc>
                <a:spcPts val="4000"/>
              </a:lnSpc>
              <a:spcBef>
                <a:spcPct val="0"/>
              </a:spcBef>
              <a:spcAft>
                <a:spcPct val="0"/>
              </a:spcAft>
              <a:tabLst>
                <a:tab pos="1371566" algn="l"/>
                <a:tab pos="2467972" algn="l"/>
                <a:tab pos="3384466" algn="l"/>
                <a:tab pos="4296726" algn="l"/>
              </a:tabLst>
            </a:pPr>
            <a:r>
              <a:rPr lang="zh-CN" altLang="zh-CN" sz="3733" b="1" dirty="0">
                <a:solidFill>
                  <a:srgbClr val="000000"/>
                </a:solidFill>
              </a:rPr>
              <a:t>　</a:t>
            </a:r>
            <a:r>
              <a:rPr lang="zh-CN" altLang="zh-CN" sz="3733" b="1" dirty="0">
                <a:solidFill>
                  <a:srgbClr val="000000"/>
                </a:solidFill>
                <a:latin typeface="NEU-BZ-S92"/>
                <a:ea typeface="方正正黑简体"/>
                <a:cs typeface="方正正黑简体"/>
              </a:rPr>
              <a:t>赏析情节手法（</a:t>
            </a:r>
            <a:r>
              <a:rPr lang="zh-CN" altLang="en-US" sz="3733" b="1" dirty="0">
                <a:solidFill>
                  <a:srgbClr val="000000"/>
                </a:solidFill>
                <a:latin typeface="NEU-BZ-S92"/>
                <a:ea typeface="方正正黑简体"/>
                <a:cs typeface="方正正黑简体"/>
              </a:rPr>
              <a:t>一轮</a:t>
            </a:r>
            <a:r>
              <a:rPr lang="en-US" altLang="zh-CN" sz="3733" b="1" dirty="0" err="1">
                <a:solidFill>
                  <a:srgbClr val="000000"/>
                </a:solidFill>
                <a:latin typeface="NEU-BZ-S92"/>
                <a:ea typeface="方正正黑简体"/>
                <a:cs typeface="方正正黑简体"/>
              </a:rPr>
              <a:t>P277</a:t>
            </a:r>
            <a:r>
              <a:rPr lang="zh-CN" altLang="en-US" sz="3733" b="1" dirty="0">
                <a:solidFill>
                  <a:srgbClr val="000000"/>
                </a:solidFill>
                <a:latin typeface="NEU-BZ-S92"/>
                <a:ea typeface="方正正黑简体"/>
                <a:cs typeface="方正正黑简体"/>
              </a:rPr>
              <a:t>、</a:t>
            </a:r>
            <a:r>
              <a:rPr lang="en-US" altLang="zh-CN" sz="3733" b="1" dirty="0">
                <a:solidFill>
                  <a:srgbClr val="000000"/>
                </a:solidFill>
                <a:latin typeface="NEU-BZ-S92"/>
                <a:ea typeface="方正正黑简体"/>
                <a:cs typeface="方正正黑简体"/>
              </a:rPr>
              <a:t>278</a:t>
            </a:r>
            <a:r>
              <a:rPr lang="zh-CN" altLang="zh-CN" sz="3733" b="1" dirty="0">
                <a:solidFill>
                  <a:srgbClr val="000000"/>
                </a:solidFill>
                <a:latin typeface="NEU-BZ-S92"/>
                <a:ea typeface="方正正黑简体"/>
                <a:cs typeface="方正正黑简体"/>
              </a:rPr>
              <a:t>）</a:t>
            </a:r>
            <a:endParaRPr lang="zh-CN" altLang="zh-CN" sz="3733" b="1" dirty="0">
              <a:solidFill>
                <a:srgbClr val="000000"/>
              </a:solidFill>
              <a:latin typeface="NEU-BZ-S92"/>
              <a:ea typeface="方正书宋_GBK"/>
              <a:cs typeface="方正书宋_GBK"/>
            </a:endParaRPr>
          </a:p>
          <a:p>
            <a:pPr indent="543970" fontAlgn="base">
              <a:lnSpc>
                <a:spcPts val="4000"/>
              </a:lnSpc>
              <a:spcBef>
                <a:spcPct val="0"/>
              </a:spcBef>
              <a:spcAft>
                <a:spcPct val="0"/>
              </a:spcAft>
              <a:tabLst>
                <a:tab pos="1371566" algn="l"/>
                <a:tab pos="2467972" algn="l"/>
                <a:tab pos="3384466" algn="l"/>
                <a:tab pos="4296726" algn="l"/>
              </a:tabLst>
            </a:pPr>
            <a:r>
              <a:rPr lang="zh-CN" altLang="zh-CN" sz="4267" b="1" dirty="0">
                <a:solidFill>
                  <a:srgbClr val="000000"/>
                </a:solidFill>
                <a:latin typeface="Arial" panose="020B0604020202020204" pitchFamily="34" charset="0"/>
                <a:ea typeface="黑体" panose="02010609060101010101" pitchFamily="49" charset="-122"/>
              </a:rPr>
              <a:t>必备知识</a:t>
            </a:r>
            <a:endParaRPr lang="zh-CN" altLang="zh-CN" sz="4267" dirty="0">
              <a:solidFill>
                <a:srgbClr val="000000"/>
              </a:solidFill>
              <a:latin typeface="NEU-BZ-S92"/>
              <a:ea typeface="方正书宋_GBK"/>
              <a:cs typeface="方正书宋_GBK"/>
            </a:endParaRPr>
          </a:p>
          <a:p>
            <a:pPr indent="543970" fontAlgn="base">
              <a:lnSpc>
                <a:spcPts val="4000"/>
              </a:lnSpc>
              <a:spcBef>
                <a:spcPct val="0"/>
              </a:spcBef>
              <a:spcAft>
                <a:spcPct val="0"/>
              </a:spcAft>
              <a:tabLst>
                <a:tab pos="1371566" algn="l"/>
                <a:tab pos="2467972" algn="l"/>
                <a:tab pos="3384466" algn="l"/>
                <a:tab pos="4296726" algn="l"/>
              </a:tabLst>
            </a:pPr>
            <a:endParaRPr lang="en-US" altLang="zh-CN" sz="4267" dirty="0">
              <a:solidFill>
                <a:srgbClr val="000000"/>
              </a:solidFill>
            </a:endParaRPr>
          </a:p>
          <a:p>
            <a:pPr indent="543970" fontAlgn="base">
              <a:lnSpc>
                <a:spcPts val="4000"/>
              </a:lnSpc>
              <a:spcBef>
                <a:spcPct val="0"/>
              </a:spcBef>
              <a:spcAft>
                <a:spcPct val="0"/>
              </a:spcAft>
              <a:tabLst>
                <a:tab pos="1371566" algn="l"/>
                <a:tab pos="2467972" algn="l"/>
                <a:tab pos="3384466" algn="l"/>
                <a:tab pos="4296726" algn="l"/>
              </a:tabLst>
            </a:pPr>
            <a:r>
              <a:rPr lang="zh-CN" altLang="zh-CN" sz="4267" b="1" dirty="0">
                <a:solidFill>
                  <a:srgbClr val="000000"/>
                </a:solidFill>
              </a:rPr>
              <a:t>情节手法是指能使小说情节连贯、脉络清楚、结构紧凑、叙述生动而运用的各种艺术手法</a:t>
            </a:r>
            <a:r>
              <a:rPr lang="en-US" altLang="zh-CN" sz="4267" b="1" dirty="0">
                <a:solidFill>
                  <a:srgbClr val="000000"/>
                </a:solidFill>
              </a:rPr>
              <a:t>,</a:t>
            </a:r>
            <a:r>
              <a:rPr lang="zh-CN" altLang="zh-CN" sz="4267" b="1" dirty="0">
                <a:solidFill>
                  <a:srgbClr val="000000"/>
                </a:solidFill>
              </a:rPr>
              <a:t>具体包括</a:t>
            </a:r>
            <a:r>
              <a:rPr lang="zh-CN" altLang="zh-CN" sz="4267" b="1" dirty="0">
                <a:solidFill>
                  <a:srgbClr val="FF0000"/>
                </a:solidFill>
              </a:rPr>
              <a:t>情节叙述的手法</a:t>
            </a:r>
            <a:r>
              <a:rPr lang="zh-CN" altLang="en-US" sz="4267" b="1" dirty="0">
                <a:solidFill>
                  <a:prstClr val="black"/>
                </a:solidFill>
              </a:rPr>
              <a:t>（叙述方式和叙述人称）</a:t>
            </a:r>
            <a:r>
              <a:rPr lang="zh-CN" altLang="zh-CN" sz="4267" b="1" dirty="0">
                <a:solidFill>
                  <a:srgbClr val="FF0000"/>
                </a:solidFill>
              </a:rPr>
              <a:t>、情节结构的手法</a:t>
            </a:r>
            <a:r>
              <a:rPr lang="zh-CN" altLang="en-US" sz="4267" b="1" dirty="0">
                <a:solidFill>
                  <a:srgbClr val="FF0000"/>
                </a:solidFill>
              </a:rPr>
              <a:t>（</a:t>
            </a:r>
            <a:r>
              <a:rPr lang="zh-CN" altLang="en-US" sz="4267" b="1" dirty="0">
                <a:solidFill>
                  <a:prstClr val="black"/>
                </a:solidFill>
              </a:rPr>
              <a:t>在安排情节过程中运用的线索串联、悬念设置、伏笔照应等）。</a:t>
            </a:r>
            <a:endParaRPr lang="en-US" altLang="zh-CN" sz="4267" b="1" dirty="0">
              <a:solidFill>
                <a:prstClr val="black"/>
              </a:solidFill>
            </a:endParaRPr>
          </a:p>
          <a:p>
            <a:pPr indent="543970" fontAlgn="base">
              <a:lnSpc>
                <a:spcPts val="4000"/>
              </a:lnSpc>
              <a:spcBef>
                <a:spcPct val="0"/>
              </a:spcBef>
              <a:spcAft>
                <a:spcPct val="0"/>
              </a:spcAft>
              <a:tabLst>
                <a:tab pos="1371566" algn="l"/>
                <a:tab pos="2467972" algn="l"/>
                <a:tab pos="3384466" algn="l"/>
                <a:tab pos="4296726" algn="l"/>
              </a:tabLst>
            </a:pPr>
            <a:endParaRPr lang="en-US" altLang="zh-CN" sz="4267" b="1" dirty="0">
              <a:solidFill>
                <a:srgbClr val="FF0000"/>
              </a:solidFill>
            </a:endParaRPr>
          </a:p>
          <a:p>
            <a:pPr indent="543970" fontAlgn="base">
              <a:lnSpc>
                <a:spcPts val="4000"/>
              </a:lnSpc>
              <a:spcBef>
                <a:spcPct val="0"/>
              </a:spcBef>
              <a:spcAft>
                <a:spcPct val="0"/>
              </a:spcAft>
              <a:tabLst>
                <a:tab pos="1371566" algn="l"/>
                <a:tab pos="2467972" algn="l"/>
                <a:tab pos="3384466" algn="l"/>
                <a:tab pos="4296726" algn="l"/>
              </a:tabLst>
            </a:pPr>
            <a:r>
              <a:rPr lang="zh-CN" altLang="zh-CN" sz="4267" b="1" dirty="0">
                <a:solidFill>
                  <a:srgbClr val="FF0000"/>
                </a:solidFill>
              </a:rPr>
              <a:t>描写手法、表现手法。</a:t>
            </a:r>
            <a:endParaRPr lang="zh-CN" altLang="zh-CN" sz="4267" b="1" dirty="0">
              <a:solidFill>
                <a:srgbClr val="FF0000"/>
              </a:solidFill>
              <a:latin typeface="NEU-BZ-S92"/>
              <a:ea typeface="方正书宋_GBK"/>
              <a:cs typeface="方正书宋_GBK"/>
            </a:endParaRPr>
          </a:p>
          <a:p>
            <a:pPr indent="543970" fontAlgn="base">
              <a:lnSpc>
                <a:spcPts val="4000"/>
              </a:lnSpc>
              <a:spcBef>
                <a:spcPct val="0"/>
              </a:spcBef>
              <a:spcAft>
                <a:spcPct val="0"/>
              </a:spcAft>
              <a:tabLst>
                <a:tab pos="1371566" algn="l"/>
                <a:tab pos="2467972" algn="l"/>
                <a:tab pos="3384466" algn="l"/>
                <a:tab pos="4296726" algn="l"/>
              </a:tabLst>
            </a:pPr>
            <a:endParaRPr lang="zh-CN" altLang="zh-CN" sz="3733" dirty="0">
              <a:solidFill>
                <a:srgbClr val="000000"/>
              </a:solidFill>
              <a:latin typeface="NEU-BZ-S92"/>
              <a:ea typeface="方正书宋_GBK"/>
              <a:cs typeface="方正书宋_GBK"/>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104450"/>
                                        </p:tgtEl>
                                        <p:attrNameLst>
                                          <p:attrName>style.visibility</p:attrName>
                                        </p:attrNameLst>
                                      </p:cBhvr>
                                      <p:to>
                                        <p:strVal val="visible"/>
                                      </p:to>
                                    </p:set>
                                    <p:anim to="" calcmode="lin" valueType="num">
                                      <p:cBhvr>
                                        <p:cTn id="7" dur="1" fill="hold"/>
                                        <p:tgtEl>
                                          <p:spTgt spid="104450"/>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450"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3" name="标题 1">
            <a:extLst>
              <a:ext uri="{FF2B5EF4-FFF2-40B4-BE49-F238E27FC236}">
                <a16:creationId xmlns:a16="http://schemas.microsoft.com/office/drawing/2014/main" id="{902356E5-FEE0-48C3-B346-02893E7CF0B5}"/>
              </a:ext>
            </a:extLst>
          </p:cNvPr>
          <p:cNvSpPr>
            <a:spLocks noGrp="1" noChangeArrowheads="1"/>
          </p:cNvSpPr>
          <p:nvPr>
            <p:ph type="title"/>
          </p:nvPr>
        </p:nvSpPr>
        <p:spPr bwMode="auto">
          <a:xfrm>
            <a:off x="-203200" y="25400"/>
            <a:ext cx="12801600" cy="11430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r>
              <a:rPr lang="zh-CN" altLang="en-US" b="1">
                <a:solidFill>
                  <a:srgbClr val="FF0000"/>
                </a:solidFill>
              </a:rPr>
              <a:t>分析整体情节构思（叙事技巧）</a:t>
            </a:r>
            <a:br>
              <a:rPr lang="en-US" altLang="zh-CN" b="1">
                <a:solidFill>
                  <a:srgbClr val="FF0000"/>
                </a:solidFill>
              </a:rPr>
            </a:br>
            <a:endParaRPr lang="zh-CN" altLang="en-US"/>
          </a:p>
        </p:txBody>
      </p:sp>
      <p:sp>
        <p:nvSpPr>
          <p:cNvPr id="110594" name="内容占位符 2">
            <a:extLst>
              <a:ext uri="{FF2B5EF4-FFF2-40B4-BE49-F238E27FC236}">
                <a16:creationId xmlns:a16="http://schemas.microsoft.com/office/drawing/2014/main" id="{5DBB38B6-6983-4555-A924-9E5F4BAA2668}"/>
              </a:ext>
            </a:extLst>
          </p:cNvPr>
          <p:cNvSpPr>
            <a:spLocks noGrp="1" noChangeArrowheads="1"/>
          </p:cNvSpPr>
          <p:nvPr>
            <p:ph idx="1"/>
          </p:nvPr>
        </p:nvSpPr>
        <p:spPr bwMode="auto">
          <a:xfrm>
            <a:off x="0" y="762001"/>
            <a:ext cx="12192000" cy="452543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pPr>
              <a:lnSpc>
                <a:spcPts val="4000"/>
              </a:lnSpc>
            </a:pPr>
            <a:r>
              <a:rPr lang="zh-CN" altLang="en-US" sz="3733" b="1" dirty="0"/>
              <a:t>答好整体情节构思题有两个关键点：</a:t>
            </a:r>
            <a:endParaRPr lang="en-US" altLang="zh-CN" sz="3733" b="1" dirty="0"/>
          </a:p>
          <a:p>
            <a:pPr>
              <a:lnSpc>
                <a:spcPts val="4000"/>
              </a:lnSpc>
              <a:buNone/>
            </a:pPr>
            <a:r>
              <a:rPr lang="en-US" altLang="zh-CN" sz="3733" b="1" dirty="0"/>
              <a:t>1</a:t>
            </a:r>
            <a:r>
              <a:rPr lang="zh-CN" altLang="en-US" sz="3733" b="1" dirty="0"/>
              <a:t>、准确判断情节构思的技巧与特点</a:t>
            </a:r>
            <a:endParaRPr lang="en-US" altLang="zh-CN" sz="3733" b="1" dirty="0"/>
          </a:p>
          <a:p>
            <a:pPr>
              <a:lnSpc>
                <a:spcPts val="4000"/>
              </a:lnSpc>
              <a:buNone/>
            </a:pPr>
            <a:r>
              <a:rPr lang="zh-CN" altLang="zh-CN" sz="3733" b="1" dirty="0"/>
              <a:t>①</a:t>
            </a:r>
            <a:r>
              <a:rPr lang="zh-CN" altLang="en-US" sz="3733" b="1" dirty="0"/>
              <a:t>叙述方式</a:t>
            </a:r>
            <a:endParaRPr lang="en-US" altLang="zh-CN" sz="3733" b="1" dirty="0"/>
          </a:p>
          <a:p>
            <a:pPr>
              <a:lnSpc>
                <a:spcPts val="4000"/>
              </a:lnSpc>
              <a:buNone/>
            </a:pPr>
            <a:r>
              <a:rPr lang="zh-CN" altLang="en-US" sz="3733" b="1" dirty="0"/>
              <a:t>②叙述人称</a:t>
            </a:r>
            <a:endParaRPr lang="en-US" altLang="zh-CN" sz="3733" b="1" dirty="0"/>
          </a:p>
          <a:p>
            <a:pPr>
              <a:lnSpc>
                <a:spcPts val="4000"/>
              </a:lnSpc>
              <a:buNone/>
            </a:pPr>
            <a:r>
              <a:rPr lang="zh-CN" altLang="en-US" sz="3733" b="1" dirty="0"/>
              <a:t>③整体情节运行模式</a:t>
            </a:r>
            <a:r>
              <a:rPr lang="zh-CN" altLang="en-US" sz="3733" dirty="0">
                <a:solidFill>
                  <a:srgbClr val="000000"/>
                </a:solidFill>
                <a:latin typeface="Times New Roman" panose="02020603050405020304" pitchFamily="18" charset="0"/>
              </a:rPr>
              <a:t>（</a:t>
            </a:r>
            <a:r>
              <a:rPr lang="en-US" altLang="zh-CN" sz="3733" dirty="0">
                <a:solidFill>
                  <a:srgbClr val="000000"/>
                </a:solidFill>
                <a:latin typeface="Arial" panose="020B0604020202020204" pitchFamily="34" charset="0"/>
                <a:ea typeface="黑体" panose="02010609060101010101" pitchFamily="49" charset="-122"/>
              </a:rPr>
              <a:t> </a:t>
            </a:r>
            <a:r>
              <a:rPr lang="zh-CN" altLang="en-US" sz="3733" dirty="0">
                <a:solidFill>
                  <a:srgbClr val="000000"/>
                </a:solidFill>
                <a:latin typeface="Arial" panose="020B0604020202020204" pitchFamily="34" charset="0"/>
                <a:ea typeface="黑体" panose="02010609060101010101" pitchFamily="49" charset="-122"/>
              </a:rPr>
              <a:t>一轮</a:t>
            </a:r>
            <a:r>
              <a:rPr lang="en-US" altLang="zh-CN" sz="3733" dirty="0" err="1">
                <a:solidFill>
                  <a:srgbClr val="FF0000"/>
                </a:solidFill>
                <a:latin typeface="Arial" panose="020B0604020202020204" pitchFamily="34" charset="0"/>
                <a:ea typeface="黑体" panose="02010609060101010101" pitchFamily="49" charset="-122"/>
              </a:rPr>
              <a:t>P272</a:t>
            </a:r>
            <a:r>
              <a:rPr lang="en-US" altLang="zh-CN" sz="3733" dirty="0">
                <a:solidFill>
                  <a:srgbClr val="000000"/>
                </a:solidFill>
                <a:latin typeface="Arial" panose="020B0604020202020204" pitchFamily="34" charset="0"/>
                <a:ea typeface="黑体" panose="02010609060101010101" pitchFamily="49" charset="-122"/>
              </a:rPr>
              <a:t> </a:t>
            </a:r>
            <a:r>
              <a:rPr lang="zh-CN" altLang="en-US" sz="3733" dirty="0">
                <a:solidFill>
                  <a:srgbClr val="000000"/>
                </a:solidFill>
                <a:latin typeface="Times New Roman" panose="02020603050405020304" pitchFamily="18" charset="0"/>
              </a:rPr>
              <a:t>）</a:t>
            </a:r>
            <a:endParaRPr lang="en-US" altLang="zh-CN" sz="3733" b="1" dirty="0"/>
          </a:p>
          <a:p>
            <a:pPr>
              <a:lnSpc>
                <a:spcPts val="4000"/>
              </a:lnSpc>
              <a:buNone/>
            </a:pPr>
            <a:r>
              <a:rPr lang="zh-CN" altLang="en-US" sz="3733" b="1" dirty="0"/>
              <a:t>④线索角度</a:t>
            </a:r>
            <a:endParaRPr lang="en-US" altLang="zh-CN" sz="3733" b="1" dirty="0"/>
          </a:p>
          <a:p>
            <a:pPr>
              <a:lnSpc>
                <a:spcPts val="4000"/>
              </a:lnSpc>
              <a:buNone/>
            </a:pPr>
            <a:r>
              <a:rPr lang="zh-CN" altLang="en-US" sz="3733" b="1" dirty="0"/>
              <a:t>⑤局部情节设置技巧（如呼应、伏笔、对比等）</a:t>
            </a:r>
            <a:endParaRPr lang="en-US" altLang="zh-CN" sz="3733" b="1" dirty="0"/>
          </a:p>
          <a:p>
            <a:pPr>
              <a:lnSpc>
                <a:spcPts val="4000"/>
              </a:lnSpc>
              <a:buNone/>
            </a:pPr>
            <a:r>
              <a:rPr lang="zh-CN" altLang="zh-CN" sz="3733" b="1" dirty="0"/>
              <a:t>⑥</a:t>
            </a:r>
            <a:r>
              <a:rPr lang="zh-CN" altLang="en-US" sz="3733" b="1" dirty="0"/>
              <a:t>结构特点：</a:t>
            </a:r>
            <a:r>
              <a:rPr lang="zh-CN" altLang="en-US" sz="3733" b="1" dirty="0">
                <a:solidFill>
                  <a:srgbClr val="FF0000"/>
                </a:solidFill>
              </a:rPr>
              <a:t>开头与结尾有何特点</a:t>
            </a:r>
            <a:r>
              <a:rPr lang="zh-CN" altLang="en-US" sz="3733" b="1" dirty="0"/>
              <a:t>，中间是如何展开的。</a:t>
            </a:r>
            <a:endParaRPr lang="en-US" altLang="zh-CN" sz="3733" b="1" dirty="0"/>
          </a:p>
          <a:p>
            <a:pPr>
              <a:lnSpc>
                <a:spcPts val="4000"/>
              </a:lnSpc>
              <a:buNone/>
            </a:pPr>
            <a:r>
              <a:rPr lang="en-US" altLang="zh-CN" sz="3733" b="1" dirty="0"/>
              <a:t>2</a:t>
            </a:r>
            <a:r>
              <a:rPr lang="zh-CN" altLang="en-US" sz="3733" b="1" dirty="0"/>
              <a:t>、全面、具体分析技巧的表达效果（</a:t>
            </a:r>
            <a:r>
              <a:rPr lang="zh-CN" altLang="en-US" sz="3733" b="1" dirty="0">
                <a:solidFill>
                  <a:srgbClr val="FF0000"/>
                </a:solidFill>
              </a:rPr>
              <a:t>术语，具体内容，技巧自身效果；人物、主题等方向。</a:t>
            </a:r>
            <a:r>
              <a:rPr lang="zh-CN" altLang="en-US" sz="3733" b="1" dirty="0"/>
              <a:t>）</a:t>
            </a:r>
            <a:endParaRPr lang="en-US" altLang="zh-CN" sz="3733" b="1" dirty="0"/>
          </a:p>
          <a:p>
            <a:endParaRPr lang="zh-CN" altLang="en-US" dirty="0"/>
          </a:p>
        </p:txBody>
      </p:sp>
      <p:sp>
        <p:nvSpPr>
          <p:cNvPr id="2" name="右大括号 1">
            <a:extLst>
              <a:ext uri="{FF2B5EF4-FFF2-40B4-BE49-F238E27FC236}">
                <a16:creationId xmlns:a16="http://schemas.microsoft.com/office/drawing/2014/main" id="{B9A80F22-874A-4D4A-9D50-AEFCDEB0196F}"/>
              </a:ext>
            </a:extLst>
          </p:cNvPr>
          <p:cNvSpPr/>
          <p:nvPr/>
        </p:nvSpPr>
        <p:spPr>
          <a:xfrm>
            <a:off x="2743199" y="2110317"/>
            <a:ext cx="492370" cy="914400"/>
          </a:xfrm>
          <a:prstGeom prst="rightBrace">
            <a:avLst/>
          </a:prstGeom>
        </p:spPr>
        <p:style>
          <a:lnRef idx="3">
            <a:schemeClr val="accent2"/>
          </a:lnRef>
          <a:fillRef idx="0">
            <a:schemeClr val="accent2"/>
          </a:fillRef>
          <a:effectRef idx="2">
            <a:schemeClr val="accent2"/>
          </a:effectRef>
          <a:fontRef idx="minor">
            <a:schemeClr val="tx1"/>
          </a:fontRef>
        </p:style>
        <p:txBody>
          <a:bodyPr rtlCol="0" anchor="ctr"/>
          <a:lstStyle/>
          <a:p>
            <a:pPr algn="ctr"/>
            <a:endParaRPr lang="zh-CN" altLang="en-US"/>
          </a:p>
        </p:txBody>
      </p:sp>
      <p:sp>
        <p:nvSpPr>
          <p:cNvPr id="3" name="右大括号 2">
            <a:extLst>
              <a:ext uri="{FF2B5EF4-FFF2-40B4-BE49-F238E27FC236}">
                <a16:creationId xmlns:a16="http://schemas.microsoft.com/office/drawing/2014/main" id="{1ABFDE16-D8BA-4BE4-ADCA-AF538CC24DB0}"/>
              </a:ext>
            </a:extLst>
          </p:cNvPr>
          <p:cNvSpPr/>
          <p:nvPr/>
        </p:nvSpPr>
        <p:spPr>
          <a:xfrm>
            <a:off x="11549574" y="3305908"/>
            <a:ext cx="642425" cy="2718127"/>
          </a:xfrm>
          <a:prstGeom prst="rightBrace">
            <a:avLst/>
          </a:prstGeom>
        </p:spPr>
        <p:style>
          <a:lnRef idx="3">
            <a:schemeClr val="accent2"/>
          </a:lnRef>
          <a:fillRef idx="0">
            <a:schemeClr val="accent2"/>
          </a:fillRef>
          <a:effectRef idx="2">
            <a:schemeClr val="accent2"/>
          </a:effectRef>
          <a:fontRef idx="minor">
            <a:schemeClr val="tx1"/>
          </a:fontRef>
        </p:style>
        <p:txBody>
          <a:bodyPr rtlCol="0" anchor="ctr"/>
          <a:lstStyle/>
          <a:p>
            <a:pPr algn="ctr"/>
            <a:endParaRPr lang="zh-CN" altLang="en-US"/>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E1ACFA0-C21D-4FBB-810E-674E7746B5DC}"/>
              </a:ext>
            </a:extLst>
          </p:cNvPr>
          <p:cNvSpPr>
            <a:spLocks noGrp="1"/>
          </p:cNvSpPr>
          <p:nvPr>
            <p:ph type="title"/>
          </p:nvPr>
        </p:nvSpPr>
        <p:spPr>
          <a:xfrm>
            <a:off x="743932" y="167162"/>
            <a:ext cx="10515600" cy="1325563"/>
          </a:xfrm>
        </p:spPr>
        <p:txBody>
          <a:bodyPr/>
          <a:lstStyle/>
          <a:p>
            <a:pPr algn="ctr"/>
            <a:r>
              <a:rPr lang="zh-CN" altLang="en-US" b="1" dirty="0"/>
              <a:t>一、叙述顺序</a:t>
            </a:r>
          </a:p>
        </p:txBody>
      </p:sp>
      <p:sp>
        <p:nvSpPr>
          <p:cNvPr id="3" name="内容占位符 2">
            <a:extLst>
              <a:ext uri="{FF2B5EF4-FFF2-40B4-BE49-F238E27FC236}">
                <a16:creationId xmlns:a16="http://schemas.microsoft.com/office/drawing/2014/main" id="{51F22FE7-923E-4F32-95C1-FD3BB48FBF76}"/>
              </a:ext>
            </a:extLst>
          </p:cNvPr>
          <p:cNvSpPr>
            <a:spLocks noGrp="1"/>
          </p:cNvSpPr>
          <p:nvPr>
            <p:ph sz="quarter" idx="13"/>
          </p:nvPr>
        </p:nvSpPr>
        <p:spPr>
          <a:xfrm>
            <a:off x="0" y="1612948"/>
            <a:ext cx="12192000" cy="5245052"/>
          </a:xfrm>
        </p:spPr>
        <p:txBody>
          <a:bodyPr>
            <a:noAutofit/>
          </a:bodyPr>
          <a:lstStyle/>
          <a:p>
            <a:pPr marL="0" indent="0">
              <a:buNone/>
            </a:pPr>
            <a:r>
              <a:rPr lang="zh-CN" altLang="zh-CN" sz="3200" b="1" dirty="0">
                <a:solidFill>
                  <a:srgbClr val="FF0000"/>
                </a:solidFill>
              </a:rPr>
              <a:t>顺叙：</a:t>
            </a:r>
            <a:r>
              <a:rPr lang="zh-CN" altLang="zh-CN" sz="3200" b="1" dirty="0"/>
              <a:t>按照时间（空间）的先后顺序来写。特点是</a:t>
            </a:r>
            <a:r>
              <a:rPr lang="zh-CN" altLang="zh-CN" sz="3200" b="1" dirty="0">
                <a:solidFill>
                  <a:srgbClr val="FF0000"/>
                </a:solidFill>
              </a:rPr>
              <a:t>情节发展脉络分明，层次清晰。</a:t>
            </a:r>
          </a:p>
          <a:p>
            <a:pPr marL="0" indent="0">
              <a:buNone/>
            </a:pPr>
            <a:r>
              <a:rPr lang="zh-CN" altLang="zh-CN" sz="3200" b="1" dirty="0">
                <a:solidFill>
                  <a:srgbClr val="FF0000"/>
                </a:solidFill>
              </a:rPr>
              <a:t>倒叙：</a:t>
            </a:r>
            <a:r>
              <a:rPr lang="zh-CN" altLang="zh-CN" sz="3200" b="1" dirty="0"/>
              <a:t>把某些发生在后面的情节或结局先行提出，然后再按顺序叙述下去。</a:t>
            </a:r>
            <a:r>
              <a:rPr lang="zh-CN" altLang="zh-CN" sz="3200" b="1" dirty="0">
                <a:solidFill>
                  <a:srgbClr val="FF0000"/>
                </a:solidFill>
              </a:rPr>
              <a:t>特点是制造悬念，引人入胜</a:t>
            </a:r>
            <a:r>
              <a:rPr lang="zh-CN" altLang="zh-CN" sz="3200" b="1" dirty="0"/>
              <a:t>。</a:t>
            </a:r>
          </a:p>
          <a:p>
            <a:pPr marL="0" indent="0">
              <a:buNone/>
            </a:pPr>
            <a:r>
              <a:rPr lang="zh-CN" altLang="zh-CN" sz="3200" b="1" dirty="0">
                <a:solidFill>
                  <a:srgbClr val="FF0000"/>
                </a:solidFill>
              </a:rPr>
              <a:t>插叙：</a:t>
            </a:r>
            <a:r>
              <a:rPr lang="zh-CN" altLang="zh-CN" sz="3200" b="1" dirty="0"/>
              <a:t>就是在叙述主要事件的过程中，暂时中断主线而插入的另外一些与中心事件有关的内容的叙述，叙述完插入的事件后再接上原来的事件写。</a:t>
            </a:r>
            <a:r>
              <a:rPr lang="zh-CN" altLang="zh-CN" sz="3200" b="1" dirty="0">
                <a:solidFill>
                  <a:srgbClr val="FF0000"/>
                </a:solidFill>
              </a:rPr>
              <a:t>去掉插叙的内容不影响故事的完整性</a:t>
            </a:r>
            <a:r>
              <a:rPr lang="zh-CN" altLang="zh-CN" sz="3200" b="1" dirty="0"/>
              <a:t>。</a:t>
            </a:r>
            <a:r>
              <a:rPr lang="zh-CN" altLang="zh-CN" sz="3200" b="1" dirty="0">
                <a:solidFill>
                  <a:srgbClr val="0000CC"/>
                </a:solidFill>
              </a:rPr>
              <a:t>插叙内容对主要情节或中心事件做必要的铺垫、照应、补充、说明，使情节更完整，结构更严密，内容更充实。</a:t>
            </a:r>
          </a:p>
          <a:p>
            <a:pPr marL="0" indent="0">
              <a:buNone/>
            </a:pPr>
            <a:endParaRPr lang="zh-CN" altLang="en-US" sz="3200" b="1" dirty="0"/>
          </a:p>
        </p:txBody>
      </p:sp>
    </p:spTree>
    <p:extLst>
      <p:ext uri="{BB962C8B-B14F-4D97-AF65-F5344CB8AC3E}">
        <p14:creationId xmlns:p14="http://schemas.microsoft.com/office/powerpoint/2010/main" val="367274077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id="{45180E0E-DBE7-40C6-9D6C-26BE2D707191}"/>
              </a:ext>
            </a:extLst>
          </p:cNvPr>
          <p:cNvSpPr>
            <a:spLocks noGrp="1"/>
          </p:cNvSpPr>
          <p:nvPr>
            <p:ph sz="quarter" idx="13"/>
          </p:nvPr>
        </p:nvSpPr>
        <p:spPr>
          <a:xfrm>
            <a:off x="131975" y="990779"/>
            <a:ext cx="11792932" cy="5400594"/>
          </a:xfrm>
        </p:spPr>
        <p:style>
          <a:lnRef idx="2">
            <a:schemeClr val="accent5"/>
          </a:lnRef>
          <a:fillRef idx="1">
            <a:schemeClr val="lt1"/>
          </a:fillRef>
          <a:effectRef idx="0">
            <a:schemeClr val="accent5"/>
          </a:effectRef>
          <a:fontRef idx="minor">
            <a:schemeClr val="dk1"/>
          </a:fontRef>
        </p:style>
        <p:txBody>
          <a:bodyPr>
            <a:normAutofit/>
          </a:bodyPr>
          <a:lstStyle/>
          <a:p>
            <a:pPr marL="0" indent="0">
              <a:buNone/>
            </a:pPr>
            <a:r>
              <a:rPr lang="zh-CN" altLang="zh-CN" sz="3600" b="1" dirty="0">
                <a:solidFill>
                  <a:srgbClr val="FF0000"/>
                </a:solidFill>
              </a:rPr>
              <a:t>补叙：</a:t>
            </a:r>
            <a:r>
              <a:rPr lang="zh-CN" altLang="zh-CN" sz="3600" b="1" dirty="0"/>
              <a:t>也叫追叙，在行文中用两三句话或一小段话对前边说的人或事作一些补充的交代，补充另一与之有关的事件，</a:t>
            </a:r>
            <a:r>
              <a:rPr lang="zh-CN" altLang="zh-CN" sz="3600" b="1" dirty="0">
                <a:solidFill>
                  <a:srgbClr val="FF0000"/>
                </a:solidFill>
              </a:rPr>
              <a:t>使事件的整个过程更加清晰完整</a:t>
            </a:r>
            <a:r>
              <a:rPr lang="zh-CN" altLang="zh-CN" sz="3600" b="1" dirty="0"/>
              <a:t>。是对上文的内容作补充交代，有助于更好地表达主题，使文章结构完整，行文跌宕起伏，收到出人意料的效果。</a:t>
            </a:r>
            <a:r>
              <a:rPr lang="zh-CN" altLang="zh-CN" sz="3600" b="1" dirty="0">
                <a:solidFill>
                  <a:srgbClr val="FF0000"/>
                </a:solidFill>
              </a:rPr>
              <a:t>若无补叙，就会影响故事的完整性。</a:t>
            </a:r>
          </a:p>
          <a:p>
            <a:pPr marL="0" indent="0">
              <a:buNone/>
            </a:pPr>
            <a:r>
              <a:rPr lang="zh-CN" altLang="zh-CN" sz="3600" b="1" dirty="0">
                <a:solidFill>
                  <a:srgbClr val="FF0000"/>
                </a:solidFill>
              </a:rPr>
              <a:t>平叙：</a:t>
            </a:r>
            <a:r>
              <a:rPr lang="zh-CN" altLang="zh-CN" sz="3600" b="1" dirty="0"/>
              <a:t>就是平行叙述，即叙述同一时间内不同地点所发生的两件或两件以上的事。通常是先叙一件，再叙一件，常称为</a:t>
            </a:r>
            <a:r>
              <a:rPr lang="en-US" altLang="zh-CN" sz="3600" b="1" dirty="0"/>
              <a:t>“</a:t>
            </a:r>
            <a:r>
              <a:rPr lang="zh-CN" altLang="zh-CN" sz="3600" b="1" dirty="0"/>
              <a:t>花开两朵，各表一枝</a:t>
            </a:r>
            <a:r>
              <a:rPr lang="en-US" altLang="zh-CN" sz="3600" b="1" dirty="0"/>
              <a:t>”</a:t>
            </a:r>
            <a:r>
              <a:rPr lang="zh-CN" altLang="zh-CN" sz="3600" b="1" dirty="0"/>
              <a:t>，因此又叫做分叙。</a:t>
            </a:r>
            <a:r>
              <a:rPr lang="zh-CN" altLang="zh-CN" sz="3600" b="1" dirty="0">
                <a:solidFill>
                  <a:srgbClr val="FF0000"/>
                </a:solidFill>
              </a:rPr>
              <a:t>特点是条理清楚，便于了解事情的来龙去脉</a:t>
            </a:r>
            <a:r>
              <a:rPr lang="zh-CN" altLang="en-US" sz="3600" b="1" dirty="0">
                <a:solidFill>
                  <a:srgbClr val="FF0000"/>
                </a:solidFill>
              </a:rPr>
              <a:t>。</a:t>
            </a:r>
            <a:endParaRPr lang="zh-CN" altLang="zh-CN" sz="3600" b="1" dirty="0">
              <a:solidFill>
                <a:srgbClr val="FF0000"/>
              </a:solidFill>
            </a:endParaRPr>
          </a:p>
          <a:p>
            <a:endParaRPr lang="zh-CN" altLang="en-US" sz="3600" b="1" dirty="0"/>
          </a:p>
        </p:txBody>
      </p:sp>
    </p:spTree>
    <p:extLst>
      <p:ext uri="{BB962C8B-B14F-4D97-AF65-F5344CB8AC3E}">
        <p14:creationId xmlns:p14="http://schemas.microsoft.com/office/powerpoint/2010/main" val="2182483768"/>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a:extLst>
              <a:ext uri="{FF2B5EF4-FFF2-40B4-BE49-F238E27FC236}">
                <a16:creationId xmlns:a16="http://schemas.microsoft.com/office/drawing/2014/main" id="{EFCA9D9E-3D5E-4DF9-972B-35253F1340AC}"/>
              </a:ext>
            </a:extLst>
          </p:cNvPr>
          <p:cNvSpPr>
            <a:spLocks noGrp="1"/>
          </p:cNvSpPr>
          <p:nvPr>
            <p:ph type="title"/>
          </p:nvPr>
        </p:nvSpPr>
        <p:spPr/>
        <p:txBody>
          <a:bodyPr/>
          <a:lstStyle/>
          <a:p>
            <a:pPr algn="ctr"/>
            <a:r>
              <a:rPr lang="zh-CN" altLang="en-US" b="1" dirty="0"/>
              <a:t>补叙和插叙</a:t>
            </a:r>
          </a:p>
        </p:txBody>
      </p:sp>
      <p:sp>
        <p:nvSpPr>
          <p:cNvPr id="6" name="内容占位符 5">
            <a:extLst>
              <a:ext uri="{FF2B5EF4-FFF2-40B4-BE49-F238E27FC236}">
                <a16:creationId xmlns:a16="http://schemas.microsoft.com/office/drawing/2014/main" id="{9804F37C-990C-4EC2-AA31-AAD348EE2029}"/>
              </a:ext>
            </a:extLst>
          </p:cNvPr>
          <p:cNvSpPr>
            <a:spLocks noGrp="1"/>
          </p:cNvSpPr>
          <p:nvPr>
            <p:ph idx="1"/>
          </p:nvPr>
        </p:nvSpPr>
        <p:spPr>
          <a:xfrm>
            <a:off x="715652" y="1948174"/>
            <a:ext cx="11030146" cy="4351338"/>
          </a:xfrm>
        </p:spPr>
        <p:txBody>
          <a:bodyPr/>
          <a:lstStyle/>
          <a:p>
            <a:pPr marL="0" indent="0">
              <a:lnSpc>
                <a:spcPct val="150000"/>
              </a:lnSpc>
              <a:buNone/>
            </a:pPr>
            <a:r>
              <a:rPr lang="zh-CN" altLang="en-US" sz="3600" dirty="0"/>
              <a:t>      </a:t>
            </a:r>
            <a:r>
              <a:rPr lang="zh-CN" altLang="en-US" sz="3600" dirty="0">
                <a:solidFill>
                  <a:srgbClr val="FF0000"/>
                </a:solidFill>
              </a:rPr>
              <a:t>补叙和插叙</a:t>
            </a:r>
            <a:r>
              <a:rPr lang="zh-CN" altLang="en-US" sz="3600" dirty="0"/>
              <a:t>虽然都是对主要情节的补充和交待，但它们也有不同。</a:t>
            </a:r>
            <a:r>
              <a:rPr lang="zh-CN" altLang="en-US" sz="3600" dirty="0">
                <a:solidFill>
                  <a:srgbClr val="FF0000"/>
                </a:solidFill>
              </a:rPr>
              <a:t>补叙</a:t>
            </a:r>
            <a:r>
              <a:rPr lang="zh-CN" altLang="en-US" sz="3600" dirty="0"/>
              <a:t>大都无情节，前后不必有什么过渡的话。</a:t>
            </a:r>
            <a:r>
              <a:rPr lang="zh-CN" altLang="en-US" sz="3600" dirty="0">
                <a:solidFill>
                  <a:srgbClr val="FF0000"/>
                </a:solidFill>
              </a:rPr>
              <a:t>插叙</a:t>
            </a:r>
            <a:r>
              <a:rPr lang="zh-CN" altLang="en-US" sz="3600" dirty="0"/>
              <a:t>是在叙述中心事件的过程中，为了帮助展开情节或刻画人物，暂时中断叙述的线索，插入一段与主要情节相关的回忆或故事的叙述方法。</a:t>
            </a:r>
          </a:p>
        </p:txBody>
      </p:sp>
      <p:sp>
        <p:nvSpPr>
          <p:cNvPr id="2" name="星形: 五角 1">
            <a:extLst>
              <a:ext uri="{FF2B5EF4-FFF2-40B4-BE49-F238E27FC236}">
                <a16:creationId xmlns:a16="http://schemas.microsoft.com/office/drawing/2014/main" id="{27B3D52F-80AB-4375-8093-FF3945C34CAE}"/>
              </a:ext>
            </a:extLst>
          </p:cNvPr>
          <p:cNvSpPr/>
          <p:nvPr/>
        </p:nvSpPr>
        <p:spPr>
          <a:xfrm>
            <a:off x="3205114" y="558488"/>
            <a:ext cx="914400" cy="914400"/>
          </a:xfrm>
          <a:prstGeom prst="star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693744218"/>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23FA62B-E7E2-453C-9CE7-BC7F4F11D75B}"/>
              </a:ext>
            </a:extLst>
          </p:cNvPr>
          <p:cNvSpPr>
            <a:spLocks noGrp="1"/>
          </p:cNvSpPr>
          <p:nvPr>
            <p:ph type="title"/>
          </p:nvPr>
        </p:nvSpPr>
        <p:spPr/>
        <p:txBody>
          <a:bodyPr/>
          <a:lstStyle/>
          <a:p>
            <a:pPr algn="ctr"/>
            <a:r>
              <a:rPr lang="zh-CN" altLang="en-US" b="1" dirty="0"/>
              <a:t>补叙与插叙的根本区别</a:t>
            </a:r>
          </a:p>
        </p:txBody>
      </p:sp>
      <p:sp>
        <p:nvSpPr>
          <p:cNvPr id="3" name="内容占位符 2">
            <a:extLst>
              <a:ext uri="{FF2B5EF4-FFF2-40B4-BE49-F238E27FC236}">
                <a16:creationId xmlns:a16="http://schemas.microsoft.com/office/drawing/2014/main" id="{2EA63E23-BF28-47FF-AE69-8A51F7CDD8F5}"/>
              </a:ext>
            </a:extLst>
          </p:cNvPr>
          <p:cNvSpPr>
            <a:spLocks noGrp="1"/>
          </p:cNvSpPr>
          <p:nvPr>
            <p:ph idx="1"/>
          </p:nvPr>
        </p:nvSpPr>
        <p:spPr>
          <a:xfrm>
            <a:off x="838199" y="1825625"/>
            <a:ext cx="10709635" cy="4351338"/>
          </a:xfrm>
        </p:spPr>
        <p:txBody>
          <a:bodyPr/>
          <a:lstStyle/>
          <a:p>
            <a:pPr marL="0" indent="0">
              <a:buNone/>
            </a:pPr>
            <a:r>
              <a:rPr lang="zh-CN" altLang="en-US" sz="3600" b="1" dirty="0"/>
              <a:t>       补叙与插叙的根本区别在于：</a:t>
            </a:r>
            <a:r>
              <a:rPr lang="zh-CN" altLang="en-US" sz="3600" b="1" dirty="0">
                <a:solidFill>
                  <a:srgbClr val="0000FF"/>
                </a:solidFill>
              </a:rPr>
              <a:t>补叙</a:t>
            </a:r>
            <a:r>
              <a:rPr lang="zh-CN" altLang="en-US" sz="3600" b="1" dirty="0"/>
              <a:t>补入的则是基本事件发展之中的有机环节，去掉它会影响事件本身的完整性。</a:t>
            </a:r>
            <a:r>
              <a:rPr lang="zh-CN" altLang="en-US" sz="3600" b="1" dirty="0">
                <a:solidFill>
                  <a:srgbClr val="0000FF"/>
                </a:solidFill>
              </a:rPr>
              <a:t>插叙</a:t>
            </a:r>
            <a:r>
              <a:rPr lang="zh-CN" altLang="en-US" sz="3600" b="1" dirty="0"/>
              <a:t>插入的是基本事件之外的有关情况，去掉它并不影响事件本身的完整性</a:t>
            </a:r>
            <a:r>
              <a:rPr lang="en-US" altLang="zh-CN" sz="3600" b="1" dirty="0"/>
              <a:t>;</a:t>
            </a:r>
            <a:r>
              <a:rPr lang="en-US" altLang="zh-CN" sz="3600" b="1" dirty="0">
                <a:solidFill>
                  <a:srgbClr val="FF0000"/>
                </a:solidFill>
              </a:rPr>
              <a:t>//</a:t>
            </a:r>
            <a:r>
              <a:rPr lang="zh-CN" altLang="en-US" sz="3600" b="1" dirty="0"/>
              <a:t>此外，</a:t>
            </a:r>
            <a:r>
              <a:rPr lang="zh-CN" altLang="en-US" sz="3600" b="1" dirty="0">
                <a:solidFill>
                  <a:srgbClr val="FF0000"/>
                </a:solidFill>
              </a:rPr>
              <a:t>补叙</a:t>
            </a:r>
            <a:r>
              <a:rPr lang="zh-CN" altLang="en-US" sz="3600" b="1" dirty="0"/>
              <a:t>可以在篇中，也可以在篇末，而</a:t>
            </a:r>
            <a:r>
              <a:rPr lang="zh-CN" altLang="en-US" sz="3600" b="1" dirty="0">
                <a:solidFill>
                  <a:srgbClr val="FF0000"/>
                </a:solidFill>
              </a:rPr>
              <a:t>插叙</a:t>
            </a:r>
            <a:r>
              <a:rPr lang="zh-CN" altLang="en-US" sz="3600" b="1" dirty="0"/>
              <a:t>只能在篇中，不能在篇末。</a:t>
            </a:r>
          </a:p>
        </p:txBody>
      </p:sp>
    </p:spTree>
    <p:extLst>
      <p:ext uri="{BB962C8B-B14F-4D97-AF65-F5344CB8AC3E}">
        <p14:creationId xmlns:p14="http://schemas.microsoft.com/office/powerpoint/2010/main" val="2345564334"/>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B1CBF1A-6742-43D8-841A-48F887250FF3}"/>
              </a:ext>
            </a:extLst>
          </p:cNvPr>
          <p:cNvSpPr>
            <a:spLocks noGrp="1"/>
          </p:cNvSpPr>
          <p:nvPr>
            <p:ph type="title"/>
          </p:nvPr>
        </p:nvSpPr>
        <p:spPr>
          <a:xfrm>
            <a:off x="734650" y="-106216"/>
            <a:ext cx="10515600" cy="1161293"/>
          </a:xfrm>
        </p:spPr>
        <p:txBody>
          <a:bodyPr/>
          <a:lstStyle/>
          <a:p>
            <a:pPr algn="ctr"/>
            <a:r>
              <a:rPr lang="zh-CN" altLang="en-US" b="1" dirty="0"/>
              <a:t>补叙</a:t>
            </a:r>
          </a:p>
        </p:txBody>
      </p:sp>
      <p:sp>
        <p:nvSpPr>
          <p:cNvPr id="3" name="内容占位符 2">
            <a:extLst>
              <a:ext uri="{FF2B5EF4-FFF2-40B4-BE49-F238E27FC236}">
                <a16:creationId xmlns:a16="http://schemas.microsoft.com/office/drawing/2014/main" id="{4CDDBA34-F171-41C3-9C0A-A0D4FBCA8287}"/>
              </a:ext>
            </a:extLst>
          </p:cNvPr>
          <p:cNvSpPr>
            <a:spLocks noGrp="1"/>
          </p:cNvSpPr>
          <p:nvPr>
            <p:ph idx="1"/>
          </p:nvPr>
        </p:nvSpPr>
        <p:spPr>
          <a:xfrm>
            <a:off x="350363" y="909856"/>
            <a:ext cx="11491273" cy="5842635"/>
          </a:xfrm>
        </p:spPr>
        <p:txBody>
          <a:bodyPr>
            <a:normAutofit/>
          </a:bodyPr>
          <a:lstStyle/>
          <a:p>
            <a:pPr marL="0" indent="0">
              <a:buNone/>
            </a:pPr>
            <a:r>
              <a:rPr lang="zh-CN" altLang="en-US" sz="3200" b="1" dirty="0"/>
              <a:t>举例：</a:t>
            </a:r>
            <a:r>
              <a:rPr lang="en-US" altLang="zh-CN" sz="3200" b="1" dirty="0"/>
              <a:t>2020</a:t>
            </a:r>
            <a:r>
              <a:rPr lang="zh-CN" altLang="en-US" sz="3200" b="1" dirty="0"/>
              <a:t>广一模</a:t>
            </a:r>
            <a:r>
              <a:rPr lang="en-US" altLang="zh-CN" sz="3200" b="1" dirty="0"/>
              <a:t>《</a:t>
            </a:r>
            <a:r>
              <a:rPr lang="zh-CN" altLang="en-US" sz="3200" b="1" dirty="0"/>
              <a:t>我的第一个上级</a:t>
            </a:r>
            <a:r>
              <a:rPr lang="en-US" altLang="zh-CN" sz="3200" b="1" dirty="0"/>
              <a:t>》</a:t>
            </a:r>
          </a:p>
          <a:p>
            <a:pPr marL="0" indent="0">
              <a:buNone/>
            </a:pPr>
            <a:endParaRPr lang="en-US" altLang="zh-CN" sz="3200" b="1" dirty="0"/>
          </a:p>
          <a:p>
            <a:pPr marL="0" indent="0">
              <a:buNone/>
            </a:pPr>
            <a:endParaRPr lang="en-US" altLang="zh-CN" b="1" dirty="0"/>
          </a:p>
          <a:p>
            <a:pPr marL="0" indent="0">
              <a:buNone/>
            </a:pPr>
            <a:endParaRPr lang="en-US" altLang="zh-CN" b="1" dirty="0"/>
          </a:p>
          <a:p>
            <a:pPr marL="0" indent="0">
              <a:buNone/>
            </a:pPr>
            <a:endParaRPr lang="en-US" altLang="zh-CN" b="1" dirty="0"/>
          </a:p>
          <a:p>
            <a:pPr marL="0" indent="0">
              <a:buNone/>
            </a:pPr>
            <a:r>
              <a:rPr lang="zh-CN" altLang="zh-CN" b="1" dirty="0"/>
              <a:t>②作为故事的叙述者，“我”既参与了抗洪事件的始终，还从旁了解到老田在</a:t>
            </a:r>
            <a:r>
              <a:rPr lang="en-US" altLang="zh-CN" b="1" dirty="0"/>
              <a:t>1954</a:t>
            </a:r>
            <a:r>
              <a:rPr lang="zh-CN" altLang="zh-CN" b="1" dirty="0"/>
              <a:t>年防汛排涝中受伤的情况，</a:t>
            </a:r>
            <a:r>
              <a:rPr lang="zh-CN" altLang="zh-CN" sz="3200" b="1" dirty="0">
                <a:solidFill>
                  <a:srgbClr val="FF0000"/>
                </a:solidFill>
              </a:rPr>
              <a:t>在小说结尾处补叙出来，使老田形象更加丰满感人</a:t>
            </a:r>
            <a:r>
              <a:rPr lang="zh-CN" altLang="en-US" sz="3200" b="1" dirty="0">
                <a:solidFill>
                  <a:srgbClr val="FF0000"/>
                </a:solidFill>
              </a:rPr>
              <a:t>。      </a:t>
            </a:r>
            <a:endParaRPr lang="en-US" altLang="zh-CN" sz="3200" b="1" dirty="0">
              <a:solidFill>
                <a:srgbClr val="FF0000"/>
              </a:solidFill>
            </a:endParaRPr>
          </a:p>
          <a:p>
            <a:pPr marL="0" indent="0">
              <a:buNone/>
            </a:pPr>
            <a:r>
              <a:rPr lang="zh-CN" altLang="en-US" sz="3200" b="1" dirty="0">
                <a:solidFill>
                  <a:srgbClr val="0000FF"/>
                </a:solidFill>
              </a:rPr>
              <a:t>作用：</a:t>
            </a:r>
            <a:r>
              <a:rPr lang="zh-CN" altLang="en-US" sz="3200" b="1" dirty="0"/>
              <a:t>运用补叙，有助于更好地表达主题，使文章结构完整，行文跌宕起伏，起到出人意料的效果。具体问题具体分析，若补叙中有对人物进行描写则有更加突出人物形象的作用。</a:t>
            </a:r>
          </a:p>
        </p:txBody>
      </p:sp>
      <p:pic>
        <p:nvPicPr>
          <p:cNvPr id="4" name="图片 3">
            <a:extLst>
              <a:ext uri="{FF2B5EF4-FFF2-40B4-BE49-F238E27FC236}">
                <a16:creationId xmlns:a16="http://schemas.microsoft.com/office/drawing/2014/main" id="{9867B55B-0F26-40E6-AF2E-9A567E69BB8B}"/>
              </a:ext>
            </a:extLst>
          </p:cNvPr>
          <p:cNvPicPr>
            <a:picLocks noChangeAspect="1"/>
          </p:cNvPicPr>
          <p:nvPr/>
        </p:nvPicPr>
        <p:blipFill>
          <a:blip r:embed="rId2"/>
          <a:stretch>
            <a:fillRect/>
          </a:stretch>
        </p:blipFill>
        <p:spPr>
          <a:xfrm>
            <a:off x="734650" y="1519311"/>
            <a:ext cx="10635176" cy="1909689"/>
          </a:xfrm>
          <a:prstGeom prst="rect">
            <a:avLst/>
          </a:prstGeom>
        </p:spPr>
      </p:pic>
    </p:spTree>
    <p:extLst>
      <p:ext uri="{BB962C8B-B14F-4D97-AF65-F5344CB8AC3E}">
        <p14:creationId xmlns:p14="http://schemas.microsoft.com/office/powerpoint/2010/main" val="2965943512"/>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4DD4BBD-AB6E-4A61-BE72-08CF863D20F8}"/>
              </a:ext>
            </a:extLst>
          </p:cNvPr>
          <p:cNvSpPr>
            <a:spLocks noGrp="1"/>
          </p:cNvSpPr>
          <p:nvPr>
            <p:ph type="title"/>
          </p:nvPr>
        </p:nvSpPr>
        <p:spPr/>
        <p:txBody>
          <a:bodyPr/>
          <a:lstStyle/>
          <a:p>
            <a:pPr algn="ctr"/>
            <a:r>
              <a:rPr lang="zh-CN" altLang="en-US" b="1" dirty="0"/>
              <a:t>插叙</a:t>
            </a:r>
          </a:p>
        </p:txBody>
      </p:sp>
      <p:sp>
        <p:nvSpPr>
          <p:cNvPr id="3" name="内容占位符 2">
            <a:extLst>
              <a:ext uri="{FF2B5EF4-FFF2-40B4-BE49-F238E27FC236}">
                <a16:creationId xmlns:a16="http://schemas.microsoft.com/office/drawing/2014/main" id="{9D1D1971-1352-48DA-AFC3-F19586E50F00}"/>
              </a:ext>
            </a:extLst>
          </p:cNvPr>
          <p:cNvSpPr>
            <a:spLocks noGrp="1"/>
          </p:cNvSpPr>
          <p:nvPr>
            <p:ph idx="1"/>
          </p:nvPr>
        </p:nvSpPr>
        <p:spPr>
          <a:xfrm>
            <a:off x="461913" y="1690688"/>
            <a:ext cx="11538409" cy="4351338"/>
          </a:xfrm>
        </p:spPr>
        <p:txBody>
          <a:bodyPr>
            <a:normAutofit/>
          </a:bodyPr>
          <a:lstStyle/>
          <a:p>
            <a:pPr marL="0" indent="0">
              <a:buNone/>
            </a:pPr>
            <a:r>
              <a:rPr lang="zh-CN" altLang="en-US" sz="3200" b="1" dirty="0"/>
              <a:t>       </a:t>
            </a:r>
            <a:r>
              <a:rPr lang="zh-CN" altLang="en-US" sz="3200" b="1" dirty="0">
                <a:solidFill>
                  <a:srgbClr val="FF0000"/>
                </a:solidFill>
              </a:rPr>
              <a:t>插叙：</a:t>
            </a:r>
            <a:r>
              <a:rPr lang="zh-CN" altLang="en-US" sz="3200" b="1" dirty="0"/>
              <a:t>在写作的过程中，由于表达情感的需要，暂时中断叙述，在不改变全文中心的情况下，插入另一个或几个与中心事件有关的情节或事件，这样的的叙述方式叫作插叙。它是记叙文常用的一种叙述方式。</a:t>
            </a:r>
          </a:p>
          <a:p>
            <a:pPr marL="0" indent="0">
              <a:buNone/>
            </a:pPr>
            <a:r>
              <a:rPr lang="zh-CN" altLang="en-US" sz="3200" b="1" dirty="0"/>
              <a:t>     举例：</a:t>
            </a:r>
            <a:r>
              <a:rPr lang="en-US" altLang="zh-CN" sz="3200" b="1" dirty="0"/>
              <a:t>《</a:t>
            </a:r>
            <a:r>
              <a:rPr lang="zh-CN" altLang="en-US" sz="3200" b="1" dirty="0"/>
              <a:t>水底的微光</a:t>
            </a:r>
            <a:r>
              <a:rPr lang="en-US" altLang="zh-CN" sz="3200" b="1" dirty="0"/>
              <a:t>》;《</a:t>
            </a:r>
            <a:r>
              <a:rPr lang="zh-CN" altLang="en-US" sz="3200" b="1" dirty="0"/>
              <a:t>孔乙己</a:t>
            </a:r>
            <a:r>
              <a:rPr lang="en-US" altLang="zh-CN" sz="3200" b="1" dirty="0"/>
              <a:t>》</a:t>
            </a:r>
            <a:r>
              <a:rPr lang="zh-CN" altLang="en-US" sz="3200" b="1" dirty="0"/>
              <a:t>中傍午傍晚散了工，每每画四文铜钱买一碗酒</a:t>
            </a:r>
            <a:r>
              <a:rPr lang="en-US" altLang="zh-CN" sz="3200" b="1" dirty="0"/>
              <a:t>——</a:t>
            </a:r>
            <a:r>
              <a:rPr lang="zh-CN" altLang="en-US" sz="3200" b="1" dirty="0">
                <a:solidFill>
                  <a:srgbClr val="FF0000"/>
                </a:solidFill>
              </a:rPr>
              <a:t>这是二十多年前的事，现在每碗要涨到十文</a:t>
            </a:r>
            <a:r>
              <a:rPr lang="en-US" altLang="zh-CN" sz="3200" b="1" dirty="0"/>
              <a:t>——</a:t>
            </a:r>
            <a:r>
              <a:rPr lang="zh-CN" altLang="en-US" sz="3200" b="1" dirty="0"/>
              <a:t>靠外柜站着，热热地喝了休息。</a:t>
            </a:r>
          </a:p>
          <a:p>
            <a:pPr marL="0" indent="0">
              <a:buNone/>
            </a:pPr>
            <a:r>
              <a:rPr lang="zh-CN" altLang="en-US" sz="3200" b="1" dirty="0"/>
              <a:t>     </a:t>
            </a:r>
            <a:r>
              <a:rPr lang="zh-CN" altLang="en-US" sz="3200" b="1" dirty="0">
                <a:solidFill>
                  <a:srgbClr val="0000FF"/>
                </a:solidFill>
              </a:rPr>
              <a:t>作用：</a:t>
            </a:r>
            <a:r>
              <a:rPr lang="zh-CN" altLang="en-US" sz="3200" b="1" dirty="0"/>
              <a:t>此处插叙对所提及的事情或情况做某些解释，表明今昔情况的变化。</a:t>
            </a:r>
          </a:p>
          <a:p>
            <a:pPr marL="0" indent="0">
              <a:buNone/>
            </a:pPr>
            <a:endParaRPr lang="zh-CN" altLang="en-US" sz="3200" b="1" dirty="0"/>
          </a:p>
        </p:txBody>
      </p:sp>
    </p:spTree>
    <p:extLst>
      <p:ext uri="{BB962C8B-B14F-4D97-AF65-F5344CB8AC3E}">
        <p14:creationId xmlns:p14="http://schemas.microsoft.com/office/powerpoint/2010/main" val="189555814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5B2B5BC-773F-4337-BC5C-DA004A4B3D32}"/>
              </a:ext>
            </a:extLst>
          </p:cNvPr>
          <p:cNvSpPr>
            <a:spLocks noGrp="1"/>
          </p:cNvSpPr>
          <p:nvPr>
            <p:ph type="ctrTitle"/>
          </p:nvPr>
        </p:nvSpPr>
        <p:spPr/>
        <p:txBody>
          <a:bodyPr/>
          <a:lstStyle/>
          <a:p>
            <a:r>
              <a:rPr lang="en-US" altLang="zh-CN" b="1" dirty="0">
                <a:solidFill>
                  <a:srgbClr val="FF0000"/>
                </a:solidFill>
              </a:rPr>
              <a:t>2020</a:t>
            </a:r>
            <a:r>
              <a:rPr lang="zh-CN" altLang="en-US" b="1" dirty="0">
                <a:solidFill>
                  <a:srgbClr val="FF0000"/>
                </a:solidFill>
              </a:rPr>
              <a:t>高考文学类文本阅读</a:t>
            </a:r>
          </a:p>
        </p:txBody>
      </p:sp>
      <p:sp>
        <p:nvSpPr>
          <p:cNvPr id="3" name="副标题 2">
            <a:extLst>
              <a:ext uri="{FF2B5EF4-FFF2-40B4-BE49-F238E27FC236}">
                <a16:creationId xmlns:a16="http://schemas.microsoft.com/office/drawing/2014/main" id="{0FBDAFD2-3CF2-4B0A-A763-7F6501D87FAF}"/>
              </a:ext>
            </a:extLst>
          </p:cNvPr>
          <p:cNvSpPr>
            <a:spLocks noGrp="1"/>
          </p:cNvSpPr>
          <p:nvPr>
            <p:ph type="subTitle" idx="1"/>
          </p:nvPr>
        </p:nvSpPr>
        <p:spPr/>
        <p:txBody>
          <a:bodyPr>
            <a:normAutofit/>
          </a:bodyPr>
          <a:lstStyle/>
          <a:p>
            <a:r>
              <a:rPr lang="zh-CN" altLang="en-US" sz="4000" b="1" dirty="0"/>
              <a:t>命题趋向及应对策略</a:t>
            </a:r>
          </a:p>
        </p:txBody>
      </p:sp>
    </p:spTree>
    <p:extLst>
      <p:ext uri="{BB962C8B-B14F-4D97-AF65-F5344CB8AC3E}">
        <p14:creationId xmlns:p14="http://schemas.microsoft.com/office/powerpoint/2010/main" val="2991886907"/>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652123F-FFBF-4523-BF30-3B2CD6C237C5}"/>
              </a:ext>
            </a:extLst>
          </p:cNvPr>
          <p:cNvSpPr>
            <a:spLocks noGrp="1"/>
          </p:cNvSpPr>
          <p:nvPr>
            <p:ph type="title"/>
          </p:nvPr>
        </p:nvSpPr>
        <p:spPr>
          <a:xfrm>
            <a:off x="-93482" y="363972"/>
            <a:ext cx="12198284" cy="1325563"/>
          </a:xfrm>
        </p:spPr>
        <p:txBody>
          <a:bodyPr>
            <a:normAutofit fontScale="90000"/>
          </a:bodyPr>
          <a:lstStyle/>
          <a:p>
            <a:r>
              <a:rPr lang="en-US" altLang="zh-CN" sz="4000" b="1" dirty="0">
                <a:latin typeface="+mn-ea"/>
                <a:ea typeface="+mn-ea"/>
              </a:rPr>
              <a:t>《</a:t>
            </a:r>
            <a:r>
              <a:rPr lang="zh-CN" altLang="en-US" sz="4000" b="1" dirty="0">
                <a:latin typeface="+mn-ea"/>
                <a:ea typeface="+mn-ea"/>
              </a:rPr>
              <a:t>水底的微光</a:t>
            </a:r>
            <a:r>
              <a:rPr lang="en-US" altLang="zh-CN" sz="4000" b="1" dirty="0">
                <a:latin typeface="+mn-ea"/>
                <a:ea typeface="+mn-ea"/>
              </a:rPr>
              <a:t>》</a:t>
            </a:r>
            <a:r>
              <a:rPr lang="zh-CN" altLang="zh-CN" sz="4000" b="1" u="wavy" dirty="0">
                <a:latin typeface="+mn-ea"/>
                <a:ea typeface="+mn-ea"/>
              </a:rPr>
              <a:t>小说在</a:t>
            </a:r>
            <a:r>
              <a:rPr lang="zh-CN" altLang="zh-CN" sz="4000" b="1" u="wavy" dirty="0">
                <a:solidFill>
                  <a:srgbClr val="0066FF"/>
                </a:solidFill>
                <a:latin typeface="+mn-ea"/>
                <a:ea typeface="+mn-ea"/>
              </a:rPr>
              <a:t>叙事谋篇</a:t>
            </a:r>
            <a:r>
              <a:rPr lang="zh-CN" altLang="zh-CN" sz="4000" b="1" u="wavy" dirty="0">
                <a:latin typeface="+mn-ea"/>
                <a:ea typeface="+mn-ea"/>
              </a:rPr>
              <a:t>方面很有特点，请简要说明</a:t>
            </a:r>
            <a:r>
              <a:rPr lang="zh-CN" altLang="zh-CN" sz="3600" b="1" u="wavy" dirty="0"/>
              <a:t>。</a:t>
            </a:r>
            <a:br>
              <a:rPr lang="zh-CN" altLang="zh-CN" b="1" dirty="0"/>
            </a:br>
            <a:endParaRPr lang="zh-CN" altLang="en-US" b="1" dirty="0"/>
          </a:p>
        </p:txBody>
      </p:sp>
      <p:sp>
        <p:nvSpPr>
          <p:cNvPr id="3" name="内容占位符 2">
            <a:extLst>
              <a:ext uri="{FF2B5EF4-FFF2-40B4-BE49-F238E27FC236}">
                <a16:creationId xmlns:a16="http://schemas.microsoft.com/office/drawing/2014/main" id="{EE511AA9-C685-4C78-9D89-86F63EB82120}"/>
              </a:ext>
            </a:extLst>
          </p:cNvPr>
          <p:cNvSpPr>
            <a:spLocks noGrp="1"/>
          </p:cNvSpPr>
          <p:nvPr>
            <p:ph idx="1"/>
          </p:nvPr>
        </p:nvSpPr>
        <p:spPr>
          <a:xfrm>
            <a:off x="217603" y="1249550"/>
            <a:ext cx="11576115" cy="5367027"/>
          </a:xfrm>
        </p:spPr>
        <p:txBody>
          <a:bodyPr>
            <a:normAutofit/>
          </a:bodyPr>
          <a:lstStyle/>
          <a:p>
            <a:pPr marL="0" indent="0">
              <a:buNone/>
            </a:pPr>
            <a:r>
              <a:rPr lang="zh-CN" altLang="zh-CN" sz="3600" b="1" dirty="0">
                <a:solidFill>
                  <a:srgbClr val="FF0000"/>
                </a:solidFill>
              </a:rPr>
              <a:t>①运用插叙手法</a:t>
            </a:r>
            <a:r>
              <a:rPr lang="zh-CN" altLang="zh-CN" sz="3600" b="1" dirty="0"/>
              <a:t>，插入主人公读书、讨薪等内容，交代事件的起因、人物的遭际（使情节的发生发展更合理）。</a:t>
            </a:r>
            <a:r>
              <a:rPr lang="zh-CN" altLang="zh-CN" sz="3600" b="1" dirty="0">
                <a:solidFill>
                  <a:srgbClr val="FF0000"/>
                </a:solidFill>
              </a:rPr>
              <a:t>②现实与回忆交织，</a:t>
            </a:r>
            <a:r>
              <a:rPr lang="zh-CN" altLang="zh-CN" sz="3600" b="1" dirty="0"/>
              <a:t>把主人公在泳池里真实的感受与对故乡、大海、社区图书馆的回忆巧妙融合（巧妙推进故事情节，有利于展现人物心理，突出人物形象）。</a:t>
            </a:r>
            <a:endParaRPr lang="en-US" altLang="zh-CN" sz="3600" b="1" dirty="0"/>
          </a:p>
          <a:p>
            <a:pPr marL="0" indent="0">
              <a:buNone/>
            </a:pPr>
            <a:r>
              <a:rPr lang="zh-CN" altLang="zh-CN" sz="3600" b="1" dirty="0">
                <a:solidFill>
                  <a:srgbClr val="FF0000"/>
                </a:solidFill>
              </a:rPr>
              <a:t>③时空集中，</a:t>
            </a:r>
            <a:r>
              <a:rPr lang="zh-CN" altLang="zh-CN" sz="3600" b="1" dirty="0"/>
              <a:t>故事发生在</a:t>
            </a:r>
            <a:r>
              <a:rPr lang="en-US" altLang="zh-CN" sz="3600" b="1" dirty="0"/>
              <a:t>“</a:t>
            </a:r>
            <a:r>
              <a:rPr lang="zh-CN" altLang="zh-CN" sz="3600" b="1" dirty="0"/>
              <a:t>泳池</a:t>
            </a:r>
            <a:r>
              <a:rPr lang="en-US" altLang="zh-CN" sz="3600" b="1" dirty="0"/>
              <a:t>”</a:t>
            </a:r>
            <a:r>
              <a:rPr lang="zh-CN" altLang="zh-CN" sz="3600" b="1" dirty="0"/>
              <a:t>这一地点，</a:t>
            </a:r>
            <a:r>
              <a:rPr lang="en-US" altLang="zh-CN" sz="3600" b="1" dirty="0"/>
              <a:t>“</a:t>
            </a:r>
            <a:r>
              <a:rPr lang="zh-CN" altLang="zh-CN" sz="3600" b="1" dirty="0"/>
              <a:t>他</a:t>
            </a:r>
            <a:r>
              <a:rPr lang="en-US" altLang="zh-CN" sz="3600" b="1" dirty="0"/>
              <a:t>”</a:t>
            </a:r>
            <a:r>
              <a:rPr lang="zh-CN" altLang="zh-CN" sz="3600" b="1" dirty="0"/>
              <a:t>准备轻生到被工友救起这一时间段（情节紧凑）。</a:t>
            </a:r>
            <a:endParaRPr lang="en-US" altLang="zh-CN" sz="3600" b="1" dirty="0"/>
          </a:p>
          <a:p>
            <a:pPr marL="0" indent="0">
              <a:buNone/>
            </a:pPr>
            <a:r>
              <a:rPr lang="zh-CN" altLang="zh-CN" sz="3600" b="1" dirty="0">
                <a:solidFill>
                  <a:srgbClr val="FF0000"/>
                </a:solidFill>
              </a:rPr>
              <a:t>④前后照应</a:t>
            </a:r>
            <a:r>
              <a:rPr lang="zh-CN" altLang="zh-CN" sz="3600" b="1" dirty="0"/>
              <a:t>，如开头结尾都有对浅水区孩子们的描述，之前只能听见他们的说笑，后来看到了他们</a:t>
            </a:r>
            <a:r>
              <a:rPr lang="en-US" altLang="zh-CN" sz="3600" b="1" dirty="0"/>
              <a:t>“</a:t>
            </a:r>
            <a:r>
              <a:rPr lang="zh-CN" altLang="zh-CN" sz="3600" b="1" dirty="0"/>
              <a:t>明亮的面孔</a:t>
            </a:r>
            <a:r>
              <a:rPr lang="en-US" altLang="zh-CN" sz="3600" b="1" dirty="0"/>
              <a:t>”</a:t>
            </a:r>
            <a:r>
              <a:rPr lang="zh-CN" altLang="zh-CN" sz="3600" b="1" dirty="0"/>
              <a:t>。</a:t>
            </a:r>
            <a:r>
              <a:rPr lang="en-US" altLang="zh-CN" sz="3600" b="1" dirty="0"/>
              <a:t> </a:t>
            </a:r>
            <a:endParaRPr lang="zh-CN" altLang="zh-CN" sz="3600" b="1" dirty="0"/>
          </a:p>
          <a:p>
            <a:pPr marL="0" indent="0">
              <a:buNone/>
            </a:pPr>
            <a:endParaRPr lang="zh-CN" altLang="en-US" sz="3600" b="1" dirty="0"/>
          </a:p>
        </p:txBody>
      </p:sp>
    </p:spTree>
    <p:extLst>
      <p:ext uri="{BB962C8B-B14F-4D97-AF65-F5344CB8AC3E}">
        <p14:creationId xmlns:p14="http://schemas.microsoft.com/office/powerpoint/2010/main" val="23863119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wheel(1)">
                                      <p:cBhvr>
                                        <p:cTn id="12" dur="20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1" presetClass="entr" presetSubtype="1" fill="hold" grpId="0"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wheel(1)">
                                      <p:cBhvr>
                                        <p:cTn id="17" dur="2000"/>
                                        <p:tgtEl>
                                          <p:spTgt spid="3">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1" presetClass="entr" presetSubtype="1" fill="hold" grpId="0" nodeType="clickEffect">
                                  <p:stCondLst>
                                    <p:cond delay="0"/>
                                  </p:stCondLst>
                                  <p:childTnLst>
                                    <p:set>
                                      <p:cBhvr>
                                        <p:cTn id="21" dur="1" fill="hold">
                                          <p:stCondLst>
                                            <p:cond delay="0"/>
                                          </p:stCondLst>
                                        </p:cTn>
                                        <p:tgtEl>
                                          <p:spTgt spid="3">
                                            <p:txEl>
                                              <p:pRg st="2" end="2"/>
                                            </p:txEl>
                                          </p:spTgt>
                                        </p:tgtEl>
                                        <p:attrNameLst>
                                          <p:attrName>style.visibility</p:attrName>
                                        </p:attrNameLst>
                                      </p:cBhvr>
                                      <p:to>
                                        <p:strVal val="visible"/>
                                      </p:to>
                                    </p:set>
                                    <p:animEffect transition="in" filter="wheel(1)">
                                      <p:cBhvr>
                                        <p:cTn id="22" dur="20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id="{0C39A948-7F1B-4ABD-8048-280B9450E9E8}"/>
              </a:ext>
            </a:extLst>
          </p:cNvPr>
          <p:cNvSpPr>
            <a:spLocks noGrp="1"/>
          </p:cNvSpPr>
          <p:nvPr>
            <p:ph idx="1"/>
          </p:nvPr>
        </p:nvSpPr>
        <p:spPr/>
        <p:txBody>
          <a:bodyPr/>
          <a:lstStyle/>
          <a:p>
            <a:pPr marL="0" indent="0" algn="ctr">
              <a:buNone/>
            </a:pPr>
            <a:r>
              <a:rPr lang="zh-CN" altLang="en-US" sz="7200" dirty="0"/>
              <a:t>二、叙述人称</a:t>
            </a:r>
          </a:p>
        </p:txBody>
      </p:sp>
    </p:spTree>
    <p:extLst>
      <p:ext uri="{BB962C8B-B14F-4D97-AF65-F5344CB8AC3E}">
        <p14:creationId xmlns:p14="http://schemas.microsoft.com/office/powerpoint/2010/main" val="1366994617"/>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id="{63D6EE24-5EAA-4A80-85A8-A5894EC05318}"/>
              </a:ext>
            </a:extLst>
          </p:cNvPr>
          <p:cNvSpPr>
            <a:spLocks noGrp="1"/>
          </p:cNvSpPr>
          <p:nvPr>
            <p:ph idx="1"/>
          </p:nvPr>
        </p:nvSpPr>
        <p:spPr>
          <a:xfrm>
            <a:off x="415958" y="392752"/>
            <a:ext cx="11360084" cy="6399260"/>
          </a:xfrm>
        </p:spPr>
        <p:txBody>
          <a:bodyPr>
            <a:normAutofit/>
          </a:bodyPr>
          <a:lstStyle/>
          <a:p>
            <a:pPr marL="0" indent="0">
              <a:buNone/>
            </a:pPr>
            <a:r>
              <a:rPr lang="zh-CN" altLang="zh-CN" sz="3200" b="1" dirty="0"/>
              <a:t>根据作者与所叙述对象的关系，小说中叙述的人称主要有第一人称和第三人称两种。</a:t>
            </a:r>
            <a:endParaRPr lang="zh-CN" altLang="zh-CN" sz="3200" dirty="0"/>
          </a:p>
          <a:p>
            <a:pPr marL="0" indent="0">
              <a:buNone/>
            </a:pPr>
            <a:r>
              <a:rPr lang="zh-CN" altLang="zh-CN" sz="3600" b="1" dirty="0">
                <a:solidFill>
                  <a:srgbClr val="FF0000"/>
                </a:solidFill>
              </a:rPr>
              <a:t>第一人称：</a:t>
            </a:r>
            <a:r>
              <a:rPr lang="zh-CN" altLang="zh-CN" sz="3600" b="1" dirty="0"/>
              <a:t>优点是真实亲切，拉近与读者的距离；便于抒发感情。缺点是与</a:t>
            </a:r>
            <a:r>
              <a:rPr lang="en-US" altLang="zh-CN" sz="3600" b="1" dirty="0"/>
              <a:t>“</a:t>
            </a:r>
            <a:r>
              <a:rPr lang="zh-CN" altLang="zh-CN" sz="3600" b="1" dirty="0"/>
              <a:t>有限视角</a:t>
            </a:r>
            <a:r>
              <a:rPr lang="en-US" altLang="zh-CN" sz="3600" b="1" dirty="0"/>
              <a:t>”</a:t>
            </a:r>
            <a:r>
              <a:rPr lang="zh-CN" altLang="zh-CN" sz="3600" b="1" dirty="0"/>
              <a:t>类似，局限于叙述人的所见所闻。</a:t>
            </a:r>
            <a:r>
              <a:rPr lang="zh-CN" altLang="zh-CN" sz="3600" b="1" dirty="0">
                <a:solidFill>
                  <a:srgbClr val="0000FF"/>
                </a:solidFill>
              </a:rPr>
              <a:t>注意小说中的</a:t>
            </a:r>
            <a:r>
              <a:rPr lang="en-US" altLang="zh-CN" sz="3600" b="1" dirty="0">
                <a:solidFill>
                  <a:srgbClr val="0000FF"/>
                </a:solidFill>
              </a:rPr>
              <a:t>“</a:t>
            </a:r>
            <a:r>
              <a:rPr lang="zh-CN" altLang="zh-CN" sz="3600" b="1" dirty="0">
                <a:solidFill>
                  <a:srgbClr val="0000FF"/>
                </a:solidFill>
              </a:rPr>
              <a:t>我</a:t>
            </a:r>
            <a:r>
              <a:rPr lang="en-US" altLang="zh-CN" sz="3600" b="1" dirty="0">
                <a:solidFill>
                  <a:srgbClr val="0000FF"/>
                </a:solidFill>
              </a:rPr>
              <a:t>”</a:t>
            </a:r>
            <a:r>
              <a:rPr lang="zh-CN" altLang="zh-CN" sz="3600" b="1" dirty="0">
                <a:solidFill>
                  <a:srgbClr val="0000FF"/>
                </a:solidFill>
              </a:rPr>
              <a:t>并不是作者本人，而只是一个角色，这个角色有时指作品中的主人公，有时指所叙述事件的见证人。</a:t>
            </a:r>
          </a:p>
          <a:p>
            <a:pPr marL="0" indent="0">
              <a:buNone/>
            </a:pPr>
            <a:r>
              <a:rPr lang="zh-CN" altLang="zh-CN" sz="3600" b="1" dirty="0">
                <a:solidFill>
                  <a:srgbClr val="FF0000"/>
                </a:solidFill>
              </a:rPr>
              <a:t>第二人称：</a:t>
            </a:r>
            <a:r>
              <a:rPr lang="zh-CN" altLang="zh-CN" sz="3600" b="1" dirty="0"/>
              <a:t>增强文章的抒情性和亲切感，便于感情交流。</a:t>
            </a:r>
          </a:p>
          <a:p>
            <a:pPr marL="0" indent="0">
              <a:buNone/>
            </a:pPr>
            <a:r>
              <a:rPr lang="zh-CN" altLang="zh-CN" sz="3600" b="1" dirty="0">
                <a:solidFill>
                  <a:srgbClr val="FF0000"/>
                </a:solidFill>
              </a:rPr>
              <a:t>第三人称：</a:t>
            </a:r>
            <a:r>
              <a:rPr lang="zh-CN" altLang="zh-CN" sz="3600" b="1" dirty="0"/>
              <a:t>能比较直接、客观地展现丰富多彩的生活，不受时间和空间的限制，比较灵活自由。</a:t>
            </a:r>
          </a:p>
          <a:p>
            <a:pPr marL="0" indent="0">
              <a:buNone/>
            </a:pPr>
            <a:endParaRPr lang="zh-CN" altLang="en-US" sz="3200" dirty="0"/>
          </a:p>
        </p:txBody>
      </p:sp>
    </p:spTree>
    <p:extLst>
      <p:ext uri="{BB962C8B-B14F-4D97-AF65-F5344CB8AC3E}">
        <p14:creationId xmlns:p14="http://schemas.microsoft.com/office/powerpoint/2010/main" val="11914418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anim calcmode="lin" valueType="num">
                                      <p:cBhvr additive="base">
                                        <p:cTn id="11"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2" end="2"/>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anim calcmode="lin" valueType="num">
                                      <p:cBhvr additive="base">
                                        <p:cTn id="1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文本框 1">
            <a:extLst>
              <a:ext uri="{FF2B5EF4-FFF2-40B4-BE49-F238E27FC236}">
                <a16:creationId xmlns:a16="http://schemas.microsoft.com/office/drawing/2014/main" id="{ADE2FF06-70E4-4738-8C52-50EF6D506857}"/>
              </a:ext>
            </a:extLst>
          </p:cNvPr>
          <p:cNvSpPr txBox="1">
            <a:spLocks noChangeArrowheads="1"/>
          </p:cNvSpPr>
          <p:nvPr/>
        </p:nvSpPr>
        <p:spPr bwMode="auto">
          <a:xfrm>
            <a:off x="147710" y="104775"/>
            <a:ext cx="12044290" cy="7109639"/>
          </a:xfrm>
          <a:prstGeom prst="rect">
            <a:avLst/>
          </a:prstGeom>
          <a:noFill/>
          <a:ln>
            <a:noFill/>
          </a:ln>
        </p:spPr>
        <p:txBody>
          <a:bodyPr wrap="square">
            <a:spAutoFit/>
          </a:bodyPr>
          <a:lstStyle>
            <a:lvl1pPr>
              <a:lnSpc>
                <a:spcPct val="120000"/>
              </a:lnSpc>
              <a:spcBef>
                <a:spcPts val="1000"/>
              </a:spcBef>
              <a:buFont typeface="Arial" panose="020B0604020202020204" pitchFamily="34" charset="0"/>
              <a:buChar char="•"/>
              <a:defRPr sz="2400">
                <a:solidFill>
                  <a:srgbClr val="404040"/>
                </a:solidFill>
                <a:latin typeface="Arial" panose="020B0604020202020204" pitchFamily="34" charset="0"/>
                <a:ea typeface="黑体" panose="02010609060101010101" pitchFamily="49" charset="-122"/>
              </a:defRPr>
            </a:lvl1pPr>
            <a:lvl2pPr marL="742950" indent="-285750">
              <a:lnSpc>
                <a:spcPct val="120000"/>
              </a:lnSpc>
              <a:spcBef>
                <a:spcPts val="500"/>
              </a:spcBef>
              <a:buFont typeface="Arial" panose="020B0604020202020204" pitchFamily="34" charset="0"/>
              <a:buChar char="•"/>
              <a:defRPr sz="2000">
                <a:solidFill>
                  <a:srgbClr val="404040"/>
                </a:solidFill>
                <a:latin typeface="Arial" panose="020B0604020202020204" pitchFamily="34" charset="0"/>
                <a:ea typeface="黑体" panose="02010609060101010101" pitchFamily="49" charset="-122"/>
              </a:defRPr>
            </a:lvl2pPr>
            <a:lvl3pPr marL="1143000" indent="-228600">
              <a:lnSpc>
                <a:spcPct val="120000"/>
              </a:lnSpc>
              <a:spcBef>
                <a:spcPts val="500"/>
              </a:spcBef>
              <a:buFont typeface="Arial" panose="020B0604020202020204" pitchFamily="34" charset="0"/>
              <a:buChar char="•"/>
              <a:defRPr>
                <a:solidFill>
                  <a:srgbClr val="404040"/>
                </a:solidFill>
                <a:latin typeface="Arial" panose="020B0604020202020204" pitchFamily="34" charset="0"/>
                <a:ea typeface="黑体" panose="02010609060101010101" pitchFamily="49" charset="-122"/>
              </a:defRPr>
            </a:lvl3pPr>
            <a:lvl4pPr marL="1600200" indent="-228600">
              <a:lnSpc>
                <a:spcPct val="120000"/>
              </a:lnSpc>
              <a:spcBef>
                <a:spcPts val="500"/>
              </a:spcBef>
              <a:buFont typeface="Arial" panose="020B0604020202020204" pitchFamily="34" charset="0"/>
              <a:buChar char="•"/>
              <a:defRPr>
                <a:solidFill>
                  <a:srgbClr val="404040"/>
                </a:solidFill>
                <a:latin typeface="Arial" panose="020B0604020202020204" pitchFamily="34" charset="0"/>
                <a:ea typeface="黑体" panose="02010609060101010101" pitchFamily="49" charset="-122"/>
              </a:defRPr>
            </a:lvl4pPr>
            <a:lvl5pPr marL="2057400" indent="-228600">
              <a:lnSpc>
                <a:spcPct val="120000"/>
              </a:lnSpc>
              <a:spcBef>
                <a:spcPts val="500"/>
              </a:spcBef>
              <a:buFont typeface="Arial" panose="020B0604020202020204" pitchFamily="34" charset="0"/>
              <a:buChar char="•"/>
              <a:defRPr>
                <a:solidFill>
                  <a:srgbClr val="404040"/>
                </a:solidFill>
                <a:latin typeface="Arial" panose="020B0604020202020204" pitchFamily="34" charset="0"/>
                <a:ea typeface="黑体" panose="02010609060101010101" pitchFamily="49" charset="-122"/>
              </a:defRPr>
            </a:lvl5pPr>
            <a:lvl6pPr marL="2514600" indent="-228600" eaLnBrk="0" fontAlgn="base" hangingPunct="0">
              <a:lnSpc>
                <a:spcPct val="120000"/>
              </a:lnSpc>
              <a:spcBef>
                <a:spcPts val="500"/>
              </a:spcBef>
              <a:spcAft>
                <a:spcPct val="0"/>
              </a:spcAft>
              <a:buFont typeface="Arial" panose="020B0604020202020204" pitchFamily="34" charset="0"/>
              <a:buChar char="•"/>
              <a:defRPr>
                <a:solidFill>
                  <a:srgbClr val="404040"/>
                </a:solidFill>
                <a:latin typeface="Arial" panose="020B0604020202020204" pitchFamily="34" charset="0"/>
                <a:ea typeface="黑体" panose="02010609060101010101" pitchFamily="49" charset="-122"/>
              </a:defRPr>
            </a:lvl6pPr>
            <a:lvl7pPr marL="2971800" indent="-228600" eaLnBrk="0" fontAlgn="base" hangingPunct="0">
              <a:lnSpc>
                <a:spcPct val="120000"/>
              </a:lnSpc>
              <a:spcBef>
                <a:spcPts val="500"/>
              </a:spcBef>
              <a:spcAft>
                <a:spcPct val="0"/>
              </a:spcAft>
              <a:buFont typeface="Arial" panose="020B0604020202020204" pitchFamily="34" charset="0"/>
              <a:buChar char="•"/>
              <a:defRPr>
                <a:solidFill>
                  <a:srgbClr val="404040"/>
                </a:solidFill>
                <a:latin typeface="Arial" panose="020B0604020202020204" pitchFamily="34" charset="0"/>
                <a:ea typeface="黑体" panose="02010609060101010101" pitchFamily="49" charset="-122"/>
              </a:defRPr>
            </a:lvl7pPr>
            <a:lvl8pPr marL="3429000" indent="-228600" eaLnBrk="0" fontAlgn="base" hangingPunct="0">
              <a:lnSpc>
                <a:spcPct val="120000"/>
              </a:lnSpc>
              <a:spcBef>
                <a:spcPts val="500"/>
              </a:spcBef>
              <a:spcAft>
                <a:spcPct val="0"/>
              </a:spcAft>
              <a:buFont typeface="Arial" panose="020B0604020202020204" pitchFamily="34" charset="0"/>
              <a:buChar char="•"/>
              <a:defRPr>
                <a:solidFill>
                  <a:srgbClr val="404040"/>
                </a:solidFill>
                <a:latin typeface="Arial" panose="020B0604020202020204" pitchFamily="34" charset="0"/>
                <a:ea typeface="黑体" panose="02010609060101010101" pitchFamily="49" charset="-122"/>
              </a:defRPr>
            </a:lvl8pPr>
            <a:lvl9pPr marL="3886200" indent="-228600" eaLnBrk="0" fontAlgn="base" hangingPunct="0">
              <a:lnSpc>
                <a:spcPct val="120000"/>
              </a:lnSpc>
              <a:spcBef>
                <a:spcPts val="500"/>
              </a:spcBef>
              <a:spcAft>
                <a:spcPct val="0"/>
              </a:spcAft>
              <a:buFont typeface="Arial" panose="020B0604020202020204" pitchFamily="34" charset="0"/>
              <a:buChar char="•"/>
              <a:defRPr>
                <a:solidFill>
                  <a:srgbClr val="404040"/>
                </a:solidFill>
                <a:latin typeface="Arial" panose="020B0604020202020204" pitchFamily="34" charset="0"/>
                <a:ea typeface="黑体" panose="02010609060101010101" pitchFamily="49"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en-US" altLang="zh-CN" sz="4000" b="1"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黑体" panose="02010609060101010101" pitchFamily="49" charset="-122"/>
                <a:sym typeface="+mn-ea"/>
              </a:rPr>
              <a:t>  </a:t>
            </a:r>
            <a:r>
              <a:rPr kumimoji="0" lang="zh-CN" altLang="en-US" sz="32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黑体" panose="02010609060101010101" pitchFamily="49" charset="-122"/>
                <a:sym typeface="+mn-ea"/>
              </a:rPr>
              <a:t>  </a:t>
            </a:r>
            <a:endParaRPr kumimoji="0" lang="en-US" altLang="zh-CN" sz="32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黑体" panose="02010609060101010101" pitchFamily="49" charset="-122"/>
              <a:sym typeface="+mn-ea"/>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3200" b="0" i="0" u="none" strike="noStrike" kern="1200" cap="none" spc="0" normalizeH="0" baseline="0" noProof="0" dirty="0">
              <a:ln>
                <a:noFill/>
              </a:ln>
              <a:solidFill>
                <a:srgbClr val="FF0000"/>
              </a:solidFill>
              <a:effectLst/>
              <a:uLnTx/>
              <a:uFillTx/>
              <a:latin typeface="黑体" panose="02010609060101010101" pitchFamily="49" charset="-122"/>
              <a:ea typeface="黑体" panose="02010609060101010101" pitchFamily="49" charset="-122"/>
              <a:cs typeface="黑体" panose="02010609060101010101" pitchFamily="49" charset="-122"/>
              <a:sym typeface="+mn-ea"/>
            </a:endParaRPr>
          </a:p>
          <a:p>
            <a:pPr lvl="0" fontAlgn="base">
              <a:lnSpc>
                <a:spcPct val="100000"/>
              </a:lnSpc>
              <a:spcBef>
                <a:spcPct val="0"/>
              </a:spcBef>
              <a:spcAft>
                <a:spcPct val="0"/>
              </a:spcAft>
              <a:buNone/>
              <a:defRPr/>
            </a:pPr>
            <a:r>
              <a:rPr kumimoji="0" lang="zh-CN" altLang="en-US" sz="3200" b="0" i="0" u="none" strike="noStrike" kern="1200" cap="none" spc="0" normalizeH="0" baseline="0" noProof="0" dirty="0">
                <a:ln>
                  <a:noFill/>
                </a:ln>
                <a:solidFill>
                  <a:srgbClr val="FF0000"/>
                </a:solidFill>
                <a:effectLst/>
                <a:uLnTx/>
                <a:uFillTx/>
                <a:latin typeface="黑体" panose="02010609060101010101" pitchFamily="49" charset="-122"/>
                <a:ea typeface="黑体" panose="02010609060101010101" pitchFamily="49" charset="-122"/>
                <a:cs typeface="黑体" panose="02010609060101010101" pitchFamily="49" charset="-122"/>
                <a:sym typeface="+mn-ea"/>
              </a:rPr>
              <a:t>旁观者（</a:t>
            </a:r>
            <a:r>
              <a:rPr lang="zh-CN" altLang="en-US" sz="3200" b="1" dirty="0">
                <a:solidFill>
                  <a:srgbClr val="0000FF"/>
                </a:solidFill>
                <a:latin typeface="黑体" pitchFamily="49" charset="-122"/>
              </a:rPr>
              <a:t>叙述者</a:t>
            </a:r>
            <a:r>
              <a:rPr kumimoji="0" lang="zh-CN" altLang="en-US" sz="3200" b="0" i="0" u="none" strike="noStrike" kern="1200" cap="none" spc="0" normalizeH="0" baseline="0" noProof="0" dirty="0">
                <a:ln>
                  <a:noFill/>
                </a:ln>
                <a:solidFill>
                  <a:srgbClr val="FF0000"/>
                </a:solidFill>
                <a:effectLst/>
                <a:uLnTx/>
                <a:uFillTx/>
                <a:latin typeface="黑体" panose="02010609060101010101" pitchFamily="49" charset="-122"/>
                <a:ea typeface="黑体" panose="02010609060101010101" pitchFamily="49" charset="-122"/>
                <a:cs typeface="黑体" panose="02010609060101010101" pitchFamily="49" charset="-122"/>
                <a:sym typeface="+mn-ea"/>
              </a:rPr>
              <a:t>）：</a:t>
            </a:r>
            <a:r>
              <a:rPr kumimoji="0" lang="zh-CN" altLang="en-US" sz="3200" b="1" i="0" u="none" strike="noStrike" kern="1200" cap="none" spc="0" normalizeH="0" baseline="0" noProof="0" dirty="0">
                <a:ln>
                  <a:noFill/>
                </a:ln>
                <a:gradFill>
                  <a:gsLst>
                    <a:gs pos="0">
                      <a:srgbClr val="012D86"/>
                    </a:gs>
                    <a:gs pos="100000">
                      <a:srgbClr val="0E2557"/>
                    </a:gs>
                  </a:gsLst>
                  <a:lin scaled="0"/>
                </a:gradFill>
                <a:effectLst/>
                <a:uLnTx/>
                <a:uFillTx/>
                <a:latin typeface="黑体" panose="02010609060101010101" pitchFamily="49" charset="-122"/>
                <a:ea typeface="黑体" panose="02010609060101010101" pitchFamily="49" charset="-122"/>
                <a:cs typeface="黑体" panose="02010609060101010101" pitchFamily="49" charset="-122"/>
                <a:sym typeface="+mn-ea"/>
              </a:rPr>
              <a:t>旁观者置身在事件之外，</a:t>
            </a:r>
            <a:r>
              <a:rPr kumimoji="0" lang="zh-CN" altLang="en-US" sz="3200" b="1" i="0" u="sng" strike="noStrike" kern="1200" cap="none" spc="0" normalizeH="0" baseline="0" noProof="0" dirty="0">
                <a:ln>
                  <a:noFill/>
                </a:ln>
                <a:solidFill>
                  <a:srgbClr val="FF0000"/>
                </a:solidFill>
                <a:effectLst/>
                <a:uLnTx/>
                <a:uFillTx/>
                <a:latin typeface="黑体" panose="02010609060101010101" pitchFamily="49" charset="-122"/>
                <a:ea typeface="黑体" panose="02010609060101010101" pitchFamily="49" charset="-122"/>
                <a:cs typeface="黑体" panose="02010609060101010101" pitchFamily="49" charset="-122"/>
                <a:sym typeface="+mn-ea"/>
              </a:rPr>
              <a:t>真实客观</a:t>
            </a:r>
            <a:r>
              <a:rPr kumimoji="0" lang="zh-CN" altLang="en-US" sz="3200" b="1" i="0" u="sng" strike="noStrike" kern="1200" cap="none" spc="0" normalizeH="0" baseline="0" noProof="0" dirty="0">
                <a:ln>
                  <a:noFill/>
                </a:ln>
                <a:gradFill>
                  <a:gsLst>
                    <a:gs pos="0">
                      <a:srgbClr val="012D86"/>
                    </a:gs>
                    <a:gs pos="100000">
                      <a:srgbClr val="0E2557"/>
                    </a:gs>
                  </a:gsLst>
                  <a:lin scaled="0"/>
                </a:gradFill>
                <a:effectLst/>
                <a:uLnTx/>
                <a:uFillTx/>
                <a:latin typeface="黑体" panose="02010609060101010101" pitchFamily="49" charset="-122"/>
                <a:ea typeface="黑体" panose="02010609060101010101" pitchFamily="49" charset="-122"/>
                <a:cs typeface="黑体" panose="02010609060101010101" pitchFamily="49" charset="-122"/>
                <a:sym typeface="+mn-ea"/>
              </a:rPr>
              <a:t>地</a:t>
            </a:r>
            <a:r>
              <a:rPr kumimoji="0" lang="zh-CN" altLang="en-US" sz="3200" b="1" i="0" u="none" strike="noStrike" kern="1200" cap="none" spc="0" normalizeH="0" baseline="0" noProof="0" dirty="0">
                <a:ln>
                  <a:noFill/>
                </a:ln>
                <a:gradFill>
                  <a:gsLst>
                    <a:gs pos="0">
                      <a:srgbClr val="012D86"/>
                    </a:gs>
                    <a:gs pos="100000">
                      <a:srgbClr val="0E2557"/>
                    </a:gs>
                  </a:gsLst>
                  <a:lin scaled="0"/>
                </a:gradFill>
                <a:effectLst/>
                <a:uLnTx/>
                <a:uFillTx/>
                <a:latin typeface="黑体" panose="02010609060101010101" pitchFamily="49" charset="-122"/>
                <a:ea typeface="黑体" panose="02010609060101010101" pitchFamily="49" charset="-122"/>
                <a:cs typeface="黑体" panose="02010609060101010101" pitchFamily="49" charset="-122"/>
                <a:sym typeface="+mn-ea"/>
              </a:rPr>
              <a:t>呈现故事。</a:t>
            </a:r>
            <a:endParaRPr kumimoji="0" lang="en-US" altLang="zh-CN" sz="3200" b="1" i="0" u="none" strike="noStrike" kern="1200" cap="none" spc="0" normalizeH="0" baseline="0" noProof="0" dirty="0">
              <a:ln>
                <a:noFill/>
              </a:ln>
              <a:gradFill>
                <a:gsLst>
                  <a:gs pos="0">
                    <a:srgbClr val="012D86"/>
                  </a:gs>
                  <a:gs pos="100000">
                    <a:srgbClr val="0E2557"/>
                  </a:gs>
                </a:gsLst>
                <a:lin scaled="0"/>
              </a:gradFill>
              <a:effectLst/>
              <a:uLnTx/>
              <a:uFillTx/>
              <a:latin typeface="黑体" panose="02010609060101010101" pitchFamily="49" charset="-122"/>
              <a:ea typeface="黑体" panose="02010609060101010101" pitchFamily="49" charset="-122"/>
              <a:cs typeface="黑体" panose="02010609060101010101" pitchFamily="49" charset="-122"/>
              <a:sym typeface="+mn-ea"/>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zh-CN" altLang="en-US" sz="3200" b="1" i="0" u="none" strike="noStrike" kern="1200" cap="none" spc="0" normalizeH="0" baseline="0" noProof="0" dirty="0">
                <a:ln>
                  <a:noFill/>
                </a:ln>
                <a:gradFill>
                  <a:gsLst>
                    <a:gs pos="0">
                      <a:srgbClr val="012D86"/>
                    </a:gs>
                    <a:gs pos="100000">
                      <a:srgbClr val="0E2557"/>
                    </a:gs>
                  </a:gsLst>
                  <a:lin scaled="0"/>
                </a:gradFill>
                <a:effectLst/>
                <a:uLnTx/>
                <a:uFillTx/>
                <a:latin typeface="黑体" panose="02010609060101010101" pitchFamily="49" charset="-122"/>
                <a:ea typeface="黑体" panose="02010609060101010101" pitchFamily="49" charset="-122"/>
                <a:cs typeface="黑体" panose="02010609060101010101" pitchFamily="49" charset="-122"/>
                <a:sym typeface="+mn-ea"/>
              </a:rPr>
              <a:t>        可以</a:t>
            </a:r>
            <a:r>
              <a:rPr kumimoji="0" lang="zh-CN" altLang="en-US" sz="3200" b="1" i="0" u="sng" strike="noStrike" kern="1200" cap="none" spc="0" normalizeH="0" baseline="0" noProof="0" dirty="0">
                <a:ln>
                  <a:noFill/>
                </a:ln>
                <a:gradFill>
                  <a:gsLst>
                    <a:gs pos="0">
                      <a:srgbClr val="012D86"/>
                    </a:gs>
                    <a:gs pos="100000">
                      <a:srgbClr val="0E2557"/>
                    </a:gs>
                  </a:gsLst>
                  <a:lin scaled="0"/>
                </a:gradFill>
                <a:effectLst/>
                <a:uLnTx/>
                <a:uFill>
                  <a:solidFill>
                    <a:srgbClr val="0070C0"/>
                  </a:solidFill>
                </a:uFill>
                <a:latin typeface="黑体" panose="02010609060101010101" pitchFamily="49" charset="-122"/>
                <a:ea typeface="黑体" panose="02010609060101010101" pitchFamily="49" charset="-122"/>
                <a:cs typeface="黑体" panose="02010609060101010101" pitchFamily="49" charset="-122"/>
                <a:sym typeface="+mn-ea"/>
              </a:rPr>
              <a:t>观察、点</a:t>
            </a:r>
            <a:r>
              <a:rPr kumimoji="0" lang="zh-CN" altLang="en-US" sz="3200" b="1" i="0" u="sng" strike="noStrike" kern="1200" cap="none" spc="0" normalizeH="0" baseline="0" noProof="0" dirty="0">
                <a:ln>
                  <a:noFill/>
                </a:ln>
                <a:gradFill>
                  <a:gsLst>
                    <a:gs pos="0">
                      <a:srgbClr val="012D86"/>
                    </a:gs>
                    <a:gs pos="100000">
                      <a:srgbClr val="0E2557"/>
                    </a:gs>
                  </a:gsLst>
                  <a:lin scaled="0"/>
                </a:gradFill>
                <a:effectLst/>
                <a:uLnTx/>
                <a:uFillTx/>
                <a:latin typeface="黑体" panose="02010609060101010101" pitchFamily="49" charset="-122"/>
                <a:ea typeface="黑体" panose="02010609060101010101" pitchFamily="49" charset="-122"/>
                <a:cs typeface="黑体" panose="02010609060101010101" pitchFamily="49" charset="-122"/>
                <a:sym typeface="+mn-ea"/>
              </a:rPr>
              <a:t>评</a:t>
            </a:r>
            <a:r>
              <a:rPr kumimoji="0" lang="zh-CN" altLang="en-US" sz="3200" b="1" i="0" u="none" strike="noStrike" kern="1200" cap="none" spc="0" normalizeH="0" baseline="0" noProof="0" dirty="0">
                <a:ln>
                  <a:noFill/>
                </a:ln>
                <a:gradFill>
                  <a:gsLst>
                    <a:gs pos="0">
                      <a:srgbClr val="012D86"/>
                    </a:gs>
                    <a:gs pos="100000">
                      <a:srgbClr val="0E2557"/>
                    </a:gs>
                  </a:gsLst>
                  <a:lin scaled="0"/>
                </a:gradFill>
                <a:effectLst/>
                <a:uLnTx/>
                <a:uFillTx/>
                <a:latin typeface="黑体" panose="02010609060101010101" pitchFamily="49" charset="-122"/>
                <a:ea typeface="黑体" panose="02010609060101010101" pitchFamily="49" charset="-122"/>
                <a:cs typeface="黑体" panose="02010609060101010101" pitchFamily="49" charset="-122"/>
                <a:sym typeface="+mn-ea"/>
              </a:rPr>
              <a:t>故事里的各种各样的人物，</a:t>
            </a:r>
            <a:endParaRPr kumimoji="0" lang="en-US" altLang="zh-CN" sz="3200" b="1" i="0" u="none" strike="noStrike" kern="1200" cap="none" spc="0" normalizeH="0" baseline="0" noProof="0" dirty="0">
              <a:ln>
                <a:noFill/>
              </a:ln>
              <a:gradFill>
                <a:gsLst>
                  <a:gs pos="0">
                    <a:srgbClr val="012D86"/>
                  </a:gs>
                  <a:gs pos="100000">
                    <a:srgbClr val="0E2557"/>
                  </a:gs>
                </a:gsLst>
                <a:lin scaled="0"/>
              </a:gradFill>
              <a:effectLst/>
              <a:uLnTx/>
              <a:uFillTx/>
              <a:latin typeface="黑体" panose="02010609060101010101" pitchFamily="49" charset="-122"/>
              <a:ea typeface="黑体" panose="02010609060101010101" pitchFamily="49" charset="-122"/>
              <a:cs typeface="黑体" panose="02010609060101010101" pitchFamily="49" charset="-122"/>
              <a:sym typeface="+mn-ea"/>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en-US" altLang="zh-CN" sz="3200" b="1" i="0" u="none" strike="noStrike" kern="1200" cap="none" spc="0" normalizeH="0" baseline="0" noProof="0" dirty="0">
                <a:ln>
                  <a:noFill/>
                </a:ln>
                <a:gradFill>
                  <a:gsLst>
                    <a:gs pos="0">
                      <a:srgbClr val="012D86"/>
                    </a:gs>
                    <a:gs pos="100000">
                      <a:srgbClr val="0E2557"/>
                    </a:gs>
                  </a:gsLst>
                  <a:lin scaled="0"/>
                </a:gradFill>
                <a:effectLst/>
                <a:uLnTx/>
                <a:uFillTx/>
                <a:latin typeface="黑体" panose="02010609060101010101" pitchFamily="49" charset="-122"/>
                <a:ea typeface="黑体" panose="02010609060101010101" pitchFamily="49" charset="-122"/>
                <a:cs typeface="黑体" panose="02010609060101010101" pitchFamily="49" charset="-122"/>
                <a:sym typeface="+mn-ea"/>
              </a:rPr>
              <a:t>        </a:t>
            </a:r>
            <a:r>
              <a:rPr kumimoji="0" lang="zh-CN" altLang="en-US" sz="3200" b="1" i="0" u="none" strike="noStrike" kern="1200" cap="none" spc="0" normalizeH="0" baseline="0" noProof="0" dirty="0">
                <a:ln>
                  <a:noFill/>
                </a:ln>
                <a:gradFill>
                  <a:gsLst>
                    <a:gs pos="0">
                      <a:srgbClr val="012D86"/>
                    </a:gs>
                    <a:gs pos="100000">
                      <a:srgbClr val="0E2557"/>
                    </a:gs>
                  </a:gsLst>
                  <a:lin scaled="0"/>
                </a:gradFill>
                <a:effectLst/>
                <a:uLnTx/>
                <a:uFillTx/>
                <a:latin typeface="黑体" panose="02010609060101010101" pitchFamily="49" charset="-122"/>
                <a:ea typeface="黑体" panose="02010609060101010101" pitchFamily="49" charset="-122"/>
                <a:cs typeface="黑体" panose="02010609060101010101" pitchFamily="49" charset="-122"/>
                <a:sym typeface="+mn-ea"/>
              </a:rPr>
              <a:t>可以坦白自己的不明白之处，</a:t>
            </a:r>
            <a:r>
              <a:rPr kumimoji="0" lang="zh-CN" altLang="en-US" sz="3200" b="1" i="0" u="sng" strike="noStrike" kern="1200" cap="none" spc="0" normalizeH="0" baseline="0" noProof="0" dirty="0">
                <a:ln>
                  <a:noFill/>
                </a:ln>
                <a:gradFill>
                  <a:gsLst>
                    <a:gs pos="0">
                      <a:srgbClr val="012D86"/>
                    </a:gs>
                    <a:gs pos="100000">
                      <a:srgbClr val="0E2557"/>
                    </a:gs>
                  </a:gsLst>
                  <a:lin scaled="0"/>
                </a:gradFill>
                <a:effectLst/>
                <a:uLnTx/>
                <a:uFillTx/>
                <a:latin typeface="黑体" panose="02010609060101010101" pitchFamily="49" charset="-122"/>
                <a:ea typeface="黑体" panose="02010609060101010101" pitchFamily="49" charset="-122"/>
                <a:cs typeface="黑体" panose="02010609060101010101" pitchFamily="49" charset="-122"/>
                <a:sym typeface="+mn-ea"/>
              </a:rPr>
              <a:t>让读者去想象思考</a:t>
            </a:r>
            <a:r>
              <a:rPr kumimoji="0" lang="zh-CN" altLang="en-US" sz="3200" b="1" i="0" u="none" strike="noStrike" kern="1200" cap="none" spc="0" normalizeH="0" baseline="0" noProof="0" dirty="0">
                <a:ln>
                  <a:noFill/>
                </a:ln>
                <a:gradFill>
                  <a:gsLst>
                    <a:gs pos="0">
                      <a:srgbClr val="012D86"/>
                    </a:gs>
                    <a:gs pos="100000">
                      <a:srgbClr val="0E2557"/>
                    </a:gs>
                  </a:gsLst>
                  <a:lin scaled="0"/>
                </a:gradFill>
                <a:effectLst/>
                <a:uLnTx/>
                <a:uFillTx/>
                <a:latin typeface="黑体" panose="02010609060101010101" pitchFamily="49" charset="-122"/>
                <a:ea typeface="黑体" panose="02010609060101010101" pitchFamily="49" charset="-122"/>
                <a:cs typeface="黑体" panose="02010609060101010101" pitchFamily="49" charset="-122"/>
                <a:sym typeface="+mn-ea"/>
              </a:rPr>
              <a:t>。</a:t>
            </a:r>
            <a:endParaRPr kumimoji="0" lang="en-US" altLang="zh-CN" sz="3200" b="0" i="0" u="none" strike="noStrike" kern="1200" cap="none" spc="0" normalizeH="0" baseline="0" noProof="0" dirty="0">
              <a:ln>
                <a:noFill/>
              </a:ln>
              <a:solidFill>
                <a:srgbClr val="0070C0"/>
              </a:solidFill>
              <a:effectLst/>
              <a:uLnTx/>
              <a:uFillTx/>
              <a:latin typeface="黑体" panose="02010609060101010101" pitchFamily="49" charset="-122"/>
              <a:ea typeface="黑体" panose="02010609060101010101" pitchFamily="49" charset="-122"/>
              <a:cs typeface="黑体" panose="02010609060101010101" pitchFamily="49" charset="-122"/>
              <a:sym typeface="+mn-ea"/>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3200" b="0" i="0" u="none" strike="noStrike" kern="1200" cap="none" spc="0" normalizeH="0" baseline="0" noProof="0" dirty="0">
              <a:ln>
                <a:noFill/>
              </a:ln>
              <a:solidFill>
                <a:srgbClr val="FF0000"/>
              </a:solidFill>
              <a:effectLst/>
              <a:uLnTx/>
              <a:uFillTx/>
              <a:latin typeface="黑体" panose="02010609060101010101" pitchFamily="49" charset="-122"/>
              <a:ea typeface="黑体" panose="02010609060101010101" pitchFamily="49" charset="-122"/>
              <a:cs typeface="黑体" panose="02010609060101010101" pitchFamily="49" charset="-122"/>
              <a:sym typeface="+mn-ea"/>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zh-CN" altLang="en-US" sz="3200" b="0" i="0" u="none" strike="noStrike" kern="1200" cap="none" spc="0" normalizeH="0" baseline="0" noProof="0" dirty="0">
                <a:ln>
                  <a:noFill/>
                </a:ln>
                <a:solidFill>
                  <a:srgbClr val="FF0000"/>
                </a:solidFill>
                <a:effectLst/>
                <a:uLnTx/>
                <a:uFillTx/>
                <a:latin typeface="黑体" panose="02010609060101010101" pitchFamily="49" charset="-122"/>
                <a:ea typeface="黑体" panose="02010609060101010101" pitchFamily="49" charset="-122"/>
                <a:cs typeface="黑体" panose="02010609060101010101" pitchFamily="49" charset="-122"/>
                <a:sym typeface="+mn-ea"/>
              </a:rPr>
              <a:t>参与者：</a:t>
            </a:r>
            <a:r>
              <a:rPr kumimoji="0" lang="zh-CN" altLang="en-US" sz="3200" b="1" i="0" u="none" strike="noStrike" kern="1200" cap="none" spc="0" normalizeH="0" baseline="0" noProof="0" dirty="0">
                <a:ln>
                  <a:noFill/>
                </a:ln>
                <a:gradFill>
                  <a:gsLst>
                    <a:gs pos="0">
                      <a:srgbClr val="007BD3"/>
                    </a:gs>
                    <a:gs pos="100000">
                      <a:srgbClr val="034373"/>
                    </a:gs>
                  </a:gsLst>
                  <a:lin scaled="0"/>
                </a:gradFill>
                <a:effectLst/>
                <a:uLnTx/>
                <a:uFillTx/>
                <a:latin typeface="黑体" panose="02010609060101010101" pitchFamily="49" charset="-122"/>
                <a:ea typeface="黑体" panose="02010609060101010101" pitchFamily="49" charset="-122"/>
                <a:cs typeface="黑体" panose="02010609060101010101" pitchFamily="49" charset="-122"/>
                <a:sym typeface="+mn-ea"/>
              </a:rPr>
              <a:t>参与事件中，可以与主人公直接对话，</a:t>
            </a:r>
            <a:r>
              <a:rPr kumimoji="0" lang="zh-CN" altLang="en-US" sz="3200" b="1" i="0" u="sng" strike="noStrike" kern="1200" cap="none" spc="0" normalizeH="0" baseline="0" noProof="0" dirty="0">
                <a:ln>
                  <a:noFill/>
                </a:ln>
                <a:solidFill>
                  <a:srgbClr val="FF0000"/>
                </a:solidFill>
                <a:effectLst/>
                <a:uLnTx/>
                <a:uFillTx/>
                <a:latin typeface="黑体" panose="02010609060101010101" pitchFamily="49" charset="-122"/>
                <a:ea typeface="黑体" panose="02010609060101010101" pitchFamily="49" charset="-122"/>
                <a:cs typeface="黑体" panose="02010609060101010101" pitchFamily="49" charset="-122"/>
                <a:sym typeface="+mn-ea"/>
              </a:rPr>
              <a:t>真实可信</a:t>
            </a:r>
            <a:r>
              <a:rPr kumimoji="0" lang="zh-CN" altLang="en-US" sz="3200" b="1" i="0" u="sng" strike="noStrike" kern="1200" cap="none" spc="0" normalizeH="0" baseline="0" noProof="0" dirty="0">
                <a:ln>
                  <a:noFill/>
                </a:ln>
                <a:gradFill>
                  <a:gsLst>
                    <a:gs pos="0">
                      <a:srgbClr val="007BD3"/>
                    </a:gs>
                    <a:gs pos="100000">
                      <a:srgbClr val="034373"/>
                    </a:gs>
                  </a:gsLst>
                  <a:lin scaled="0"/>
                </a:gradFill>
                <a:effectLst/>
                <a:uLnTx/>
                <a:uFillTx/>
                <a:latin typeface="黑体" panose="02010609060101010101" pitchFamily="49" charset="-122"/>
                <a:ea typeface="黑体" panose="02010609060101010101" pitchFamily="49" charset="-122"/>
                <a:cs typeface="黑体" panose="02010609060101010101" pitchFamily="49" charset="-122"/>
                <a:sym typeface="+mn-ea"/>
              </a:rPr>
              <a:t>。</a:t>
            </a: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zh-CN" altLang="en-US" sz="3200" b="1" i="0" u="none" strike="noStrike" kern="1200" cap="none" spc="0" normalizeH="0" baseline="0" noProof="0" dirty="0">
                <a:ln>
                  <a:noFill/>
                </a:ln>
                <a:gradFill>
                  <a:gsLst>
                    <a:gs pos="0">
                      <a:srgbClr val="007BD3"/>
                    </a:gs>
                    <a:gs pos="100000">
                      <a:srgbClr val="034373"/>
                    </a:gs>
                  </a:gsLst>
                  <a:lin scaled="0"/>
                </a:gradFill>
                <a:effectLst/>
                <a:uLnTx/>
                <a:uFill>
                  <a:solidFill>
                    <a:srgbClr val="FF0000"/>
                  </a:solidFill>
                </a:uFill>
                <a:latin typeface="黑体" panose="02010609060101010101" pitchFamily="49" charset="-122"/>
                <a:ea typeface="黑体" panose="02010609060101010101" pitchFamily="49" charset="-122"/>
                <a:cs typeface="黑体" panose="02010609060101010101" pitchFamily="49" charset="-122"/>
                <a:sym typeface="+mn-ea"/>
              </a:rPr>
              <a:t>        可以</a:t>
            </a:r>
            <a:r>
              <a:rPr kumimoji="0" lang="zh-CN" altLang="en-US" sz="3200" b="1" i="0" u="none" strike="noStrike" kern="1200" cap="none" spc="0" normalizeH="0" baseline="0" noProof="0" dirty="0">
                <a:ln>
                  <a:noFill/>
                </a:ln>
                <a:gradFill>
                  <a:gsLst>
                    <a:gs pos="0">
                      <a:srgbClr val="007BD3"/>
                    </a:gs>
                    <a:gs pos="100000">
                      <a:srgbClr val="034373"/>
                    </a:gs>
                  </a:gsLst>
                  <a:lin scaled="0"/>
                </a:gradFill>
                <a:effectLst/>
                <a:uLnTx/>
                <a:uFillTx/>
                <a:latin typeface="黑体" panose="02010609060101010101" pitchFamily="49" charset="-122"/>
                <a:ea typeface="黑体" panose="02010609060101010101" pitchFamily="49" charset="-122"/>
                <a:cs typeface="黑体" panose="02010609060101010101" pitchFamily="49" charset="-122"/>
                <a:sym typeface="+mn-ea"/>
              </a:rPr>
              <a:t>衬托主人公，</a:t>
            </a:r>
            <a:r>
              <a:rPr kumimoji="0" lang="zh-CN" altLang="en-US" sz="3200" b="1" i="0" u="sng" strike="noStrike" kern="1200" cap="none" spc="0" normalizeH="0" baseline="0" noProof="0" dirty="0">
                <a:ln>
                  <a:noFill/>
                </a:ln>
                <a:gradFill>
                  <a:gsLst>
                    <a:gs pos="0">
                      <a:srgbClr val="007BD3"/>
                    </a:gs>
                    <a:gs pos="100000">
                      <a:srgbClr val="034373"/>
                    </a:gs>
                  </a:gsLst>
                  <a:lin scaled="0"/>
                </a:gradFill>
                <a:effectLst/>
                <a:uLnTx/>
                <a:uFillTx/>
                <a:latin typeface="黑体" panose="02010609060101010101" pitchFamily="49" charset="-122"/>
                <a:ea typeface="黑体" panose="02010609060101010101" pitchFamily="49" charset="-122"/>
                <a:cs typeface="黑体" panose="02010609060101010101" pitchFamily="49" charset="-122"/>
                <a:sym typeface="+mn-ea"/>
              </a:rPr>
              <a:t>使主人公性格更加鲜明</a:t>
            </a:r>
            <a:r>
              <a:rPr kumimoji="0" lang="zh-CN" altLang="en-US" sz="3200" b="1" i="0" u="none" strike="noStrike" kern="1200" cap="none" spc="0" normalizeH="0" baseline="0" noProof="0" dirty="0">
                <a:ln>
                  <a:noFill/>
                </a:ln>
                <a:gradFill>
                  <a:gsLst>
                    <a:gs pos="0">
                      <a:srgbClr val="007BD3"/>
                    </a:gs>
                    <a:gs pos="100000">
                      <a:srgbClr val="034373"/>
                    </a:gs>
                  </a:gsLst>
                  <a:lin scaled="0"/>
                </a:gradFill>
                <a:effectLst/>
                <a:uLnTx/>
                <a:uFillTx/>
                <a:latin typeface="黑体" panose="02010609060101010101" pitchFamily="49" charset="-122"/>
                <a:ea typeface="黑体" panose="02010609060101010101" pitchFamily="49" charset="-122"/>
                <a:cs typeface="黑体" panose="02010609060101010101" pitchFamily="49" charset="-122"/>
                <a:sym typeface="+mn-ea"/>
              </a:rPr>
              <a:t>。</a:t>
            </a: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zh-CN" altLang="en-US" sz="3200" b="1" i="0" u="none" strike="noStrike" kern="1200" cap="none" spc="0" normalizeH="0" baseline="0" noProof="0" dirty="0">
                <a:ln>
                  <a:noFill/>
                </a:ln>
                <a:gradFill>
                  <a:gsLst>
                    <a:gs pos="0">
                      <a:srgbClr val="007BD3"/>
                    </a:gs>
                    <a:gs pos="100000">
                      <a:srgbClr val="034373"/>
                    </a:gs>
                  </a:gsLst>
                  <a:lin scaled="0"/>
                </a:gradFill>
                <a:effectLst/>
                <a:uLnTx/>
                <a:uFillTx/>
                <a:latin typeface="黑体" panose="02010609060101010101" pitchFamily="49" charset="-122"/>
                <a:ea typeface="黑体" panose="02010609060101010101" pitchFamily="49" charset="-122"/>
                <a:cs typeface="黑体" panose="02010609060101010101" pitchFamily="49" charset="-122"/>
                <a:sym typeface="+mn-ea"/>
              </a:rPr>
              <a:t>        可以</a:t>
            </a:r>
            <a:r>
              <a:rPr kumimoji="0" lang="zh-CN" altLang="en-US" sz="3200" b="1" i="0" u="sng" strike="noStrike" kern="1200" cap="none" spc="0" normalizeH="0" baseline="0" noProof="0" dirty="0">
                <a:ln>
                  <a:noFill/>
                </a:ln>
                <a:gradFill>
                  <a:gsLst>
                    <a:gs pos="0">
                      <a:srgbClr val="007BD3"/>
                    </a:gs>
                    <a:gs pos="100000">
                      <a:srgbClr val="034373"/>
                    </a:gs>
                  </a:gsLst>
                  <a:lin scaled="0"/>
                </a:gradFill>
                <a:effectLst/>
                <a:uLnTx/>
                <a:uFillTx/>
                <a:latin typeface="黑体" panose="02010609060101010101" pitchFamily="49" charset="-122"/>
                <a:ea typeface="黑体" panose="02010609060101010101" pitchFamily="49" charset="-122"/>
                <a:cs typeface="黑体" panose="02010609060101010101" pitchFamily="49" charset="-122"/>
                <a:sym typeface="+mn-ea"/>
              </a:rPr>
              <a:t>推动情节发展</a:t>
            </a:r>
            <a:r>
              <a:rPr kumimoji="0" lang="zh-CN" altLang="en-US" sz="3200" b="1" i="0" u="none" strike="noStrike" kern="1200" cap="none" spc="0" normalizeH="0" baseline="0" noProof="0" dirty="0">
                <a:ln>
                  <a:noFill/>
                </a:ln>
                <a:gradFill>
                  <a:gsLst>
                    <a:gs pos="0">
                      <a:srgbClr val="007BD3"/>
                    </a:gs>
                    <a:gs pos="100000">
                      <a:srgbClr val="034373"/>
                    </a:gs>
                  </a:gsLst>
                  <a:lin scaled="0"/>
                </a:gradFill>
                <a:effectLst/>
                <a:uLnTx/>
                <a:uFillTx/>
                <a:latin typeface="黑体" panose="02010609060101010101" pitchFamily="49" charset="-122"/>
                <a:ea typeface="黑体" panose="02010609060101010101" pitchFamily="49" charset="-122"/>
                <a:cs typeface="黑体" panose="02010609060101010101" pitchFamily="49" charset="-122"/>
                <a:sym typeface="+mn-ea"/>
              </a:rPr>
              <a:t>等。</a:t>
            </a:r>
            <a:endParaRPr kumimoji="0" lang="zh-CN" altLang="en-US" sz="3200" b="0" i="0" u="none" strike="noStrike" kern="1200" cap="none" spc="0" normalizeH="0" baseline="0" noProof="0" dirty="0">
              <a:ln>
                <a:noFill/>
              </a:ln>
              <a:solidFill>
                <a:srgbClr val="FF0000"/>
              </a:solidFill>
              <a:effectLst/>
              <a:uLnTx/>
              <a:uFillTx/>
              <a:latin typeface="黑体" panose="02010609060101010101" pitchFamily="49" charset="-122"/>
              <a:ea typeface="黑体" panose="02010609060101010101" pitchFamily="49" charset="-122"/>
              <a:cs typeface="黑体" panose="02010609060101010101" pitchFamily="49" charset="-122"/>
              <a:sym typeface="+mn-ea"/>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en-US" altLang="zh-CN" sz="3200" b="0" i="0" u="none" strike="noStrike" kern="1200" cap="none" spc="0" normalizeH="0" baseline="0" noProof="0" dirty="0">
              <a:ln>
                <a:noFill/>
              </a:ln>
              <a:solidFill>
                <a:srgbClr val="EC6412"/>
              </a:solidFill>
              <a:effectLst/>
              <a:uLnTx/>
              <a:uFillTx/>
              <a:latin typeface="黑体" panose="02010609060101010101" pitchFamily="49" charset="-122"/>
              <a:ea typeface="黑体" panose="02010609060101010101" pitchFamily="49" charset="-122"/>
              <a:cs typeface="黑体" panose="02010609060101010101" pitchFamily="49" charset="-122"/>
              <a:sym typeface="+mn-ea"/>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en-US" altLang="zh-CN" sz="3200" b="0" i="0" u="none" strike="noStrike" kern="1200" cap="none" spc="0" normalizeH="0" baseline="0" noProof="0" dirty="0">
                <a:ln>
                  <a:noFill/>
                </a:ln>
                <a:solidFill>
                  <a:srgbClr val="FF0000"/>
                </a:solidFill>
                <a:effectLst/>
                <a:uLnTx/>
                <a:uFillTx/>
                <a:latin typeface="黑体" panose="02010609060101010101" pitchFamily="49" charset="-122"/>
                <a:ea typeface="黑体" panose="02010609060101010101" pitchFamily="49" charset="-122"/>
                <a:cs typeface="黑体" panose="02010609060101010101" pitchFamily="49" charset="-122"/>
                <a:sym typeface="+mn-ea"/>
              </a:rPr>
              <a:t>主人公</a:t>
            </a:r>
            <a:r>
              <a:rPr kumimoji="0" lang="zh-CN" altLang="en-US" sz="3200" b="0" i="0" u="none" strike="noStrike" kern="1200" cap="none" spc="0" normalizeH="0" baseline="0" noProof="0" dirty="0">
                <a:ln>
                  <a:noFill/>
                </a:ln>
                <a:solidFill>
                  <a:srgbClr val="FF0000"/>
                </a:solidFill>
                <a:effectLst/>
                <a:uLnTx/>
                <a:uFillTx/>
                <a:latin typeface="黑体" panose="02010609060101010101" pitchFamily="49" charset="-122"/>
                <a:ea typeface="黑体" panose="02010609060101010101" pitchFamily="49" charset="-122"/>
                <a:cs typeface="黑体" panose="02010609060101010101" pitchFamily="49" charset="-122"/>
                <a:sym typeface="+mn-ea"/>
              </a:rPr>
              <a:t>：</a:t>
            </a:r>
            <a:r>
              <a:rPr kumimoji="0" lang="zh-CN" altLang="zh-CN" sz="3200" b="0" i="0" u="none" strike="noStrike" kern="1200" cap="none" spc="0" normalizeH="0" baseline="0" noProof="0" dirty="0">
                <a:ln>
                  <a:noFill/>
                </a:ln>
                <a:solidFill>
                  <a:srgbClr val="ED7D31">
                    <a:lumMod val="75000"/>
                  </a:srgbClr>
                </a:solidFill>
                <a:effectLst/>
                <a:uLnTx/>
                <a:uFillTx/>
                <a:latin typeface="黑体" panose="02010609060101010101" pitchFamily="49" charset="-122"/>
                <a:ea typeface="黑体" panose="02010609060101010101" pitchFamily="49" charset="-122"/>
                <a:cs typeface="黑体" panose="02010609060101010101" pitchFamily="49" charset="-122"/>
                <a:sym typeface="+mn-ea"/>
              </a:rPr>
              <a:t>直接展现人物内心世界，</a:t>
            </a:r>
            <a:r>
              <a:rPr kumimoji="0" lang="en-US" altLang="zh-CN" sz="3200" b="1" i="0" u="sng" strike="noStrike" kern="1200" cap="none" spc="0" normalizeH="0" baseline="0" noProof="0" dirty="0">
                <a:ln>
                  <a:noFill/>
                </a:ln>
                <a:solidFill>
                  <a:srgbClr val="ED7D31">
                    <a:lumMod val="75000"/>
                  </a:srgbClr>
                </a:solidFill>
                <a:effectLst/>
                <a:uLnTx/>
                <a:uFillTx/>
                <a:latin typeface="黑体" panose="02010609060101010101" pitchFamily="49" charset="-122"/>
                <a:ea typeface="黑体" panose="02010609060101010101" pitchFamily="49" charset="-122"/>
                <a:cs typeface="黑体" panose="02010609060101010101" pitchFamily="49" charset="-122"/>
                <a:sym typeface="+mn-ea"/>
              </a:rPr>
              <a:t>带有浓郁的抒情色彩</a:t>
            </a:r>
            <a:r>
              <a:rPr kumimoji="0" lang="en-US" altLang="zh-CN" sz="3200" b="1" i="0" u="none" strike="noStrike" kern="1200" cap="none" spc="0" normalizeH="0" baseline="0" noProof="0" dirty="0">
                <a:ln>
                  <a:noFill/>
                </a:ln>
                <a:solidFill>
                  <a:srgbClr val="ED7D31">
                    <a:lumMod val="75000"/>
                  </a:srgbClr>
                </a:solidFill>
                <a:effectLst/>
                <a:uLnTx/>
                <a:uFillTx/>
                <a:latin typeface="黑体" panose="02010609060101010101" pitchFamily="49" charset="-122"/>
                <a:ea typeface="黑体" panose="02010609060101010101" pitchFamily="49" charset="-122"/>
                <a:cs typeface="黑体" panose="02010609060101010101" pitchFamily="49" charset="-122"/>
                <a:sym typeface="+mn-ea"/>
              </a:rPr>
              <a:t>，拉近      </a:t>
            </a: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en-US" altLang="zh-CN" sz="3200" b="1" i="0" u="none" strike="noStrike" kern="1200" cap="none" spc="0" normalizeH="0" baseline="0" noProof="0" dirty="0">
                <a:ln>
                  <a:noFill/>
                </a:ln>
                <a:solidFill>
                  <a:srgbClr val="ED7D31">
                    <a:lumMod val="75000"/>
                  </a:srgbClr>
                </a:solidFill>
                <a:effectLst/>
                <a:uLnTx/>
                <a:uFillTx/>
                <a:latin typeface="黑体" panose="02010609060101010101" pitchFamily="49" charset="-122"/>
                <a:ea typeface="黑体" panose="02010609060101010101" pitchFamily="49" charset="-122"/>
                <a:cs typeface="黑体" panose="02010609060101010101" pitchFamily="49" charset="-122"/>
                <a:sym typeface="+mn-ea"/>
              </a:rPr>
              <a:t>        </a:t>
            </a:r>
            <a:r>
              <a:rPr kumimoji="0" lang="zh-CN" altLang="en-US" sz="3200" b="1" i="0" u="none" strike="noStrike" kern="1200" cap="none" spc="0" normalizeH="0" baseline="0" noProof="0" dirty="0">
                <a:ln>
                  <a:noFill/>
                </a:ln>
                <a:solidFill>
                  <a:srgbClr val="ED7D31">
                    <a:lumMod val="75000"/>
                  </a:srgbClr>
                </a:solidFill>
                <a:effectLst/>
                <a:uLnTx/>
                <a:uFillTx/>
                <a:latin typeface="黑体" panose="02010609060101010101" pitchFamily="49" charset="-122"/>
                <a:ea typeface="黑体" panose="02010609060101010101" pitchFamily="49" charset="-122"/>
                <a:cs typeface="黑体" panose="02010609060101010101" pitchFamily="49" charset="-122"/>
                <a:sym typeface="+mn-ea"/>
              </a:rPr>
              <a:t>读者</a:t>
            </a:r>
            <a:r>
              <a:rPr kumimoji="0" lang="en-US" altLang="zh-CN" sz="3200" b="1" i="0" u="none" strike="noStrike" kern="1200" cap="none" spc="0" normalizeH="0" baseline="0" noProof="0" dirty="0">
                <a:ln>
                  <a:noFill/>
                </a:ln>
                <a:solidFill>
                  <a:srgbClr val="ED7D31">
                    <a:lumMod val="75000"/>
                  </a:srgbClr>
                </a:solidFill>
                <a:effectLst/>
                <a:uLnTx/>
                <a:uFillTx/>
                <a:latin typeface="黑体" panose="02010609060101010101" pitchFamily="49" charset="-122"/>
                <a:ea typeface="黑体" panose="02010609060101010101" pitchFamily="49" charset="-122"/>
                <a:cs typeface="黑体" panose="02010609060101010101" pitchFamily="49" charset="-122"/>
                <a:sym typeface="+mn-ea"/>
              </a:rPr>
              <a:t>与“我”的距离，</a:t>
            </a:r>
            <a:r>
              <a:rPr kumimoji="0" lang="en-US" altLang="zh-CN" sz="3200" b="1" i="0" u="sng" strike="noStrike" kern="1200" cap="none" spc="0" normalizeH="0" baseline="0" noProof="0" dirty="0">
                <a:ln>
                  <a:noFill/>
                </a:ln>
                <a:solidFill>
                  <a:srgbClr val="FF0000"/>
                </a:solidFill>
                <a:effectLst/>
                <a:uLnTx/>
                <a:uFillTx/>
                <a:latin typeface="黑体" panose="02010609060101010101" pitchFamily="49" charset="-122"/>
                <a:ea typeface="黑体" panose="02010609060101010101" pitchFamily="49" charset="-122"/>
                <a:cs typeface="黑体" panose="02010609060101010101" pitchFamily="49" charset="-122"/>
                <a:sym typeface="+mn-ea"/>
              </a:rPr>
              <a:t>真实亲切。</a:t>
            </a:r>
            <a:endParaRPr kumimoji="0" lang="en-US" altLang="zh-CN" sz="3200" b="1" i="0" u="none" strike="noStrike" kern="1200" cap="none" spc="0" normalizeH="0" baseline="0" noProof="0" dirty="0">
              <a:ln>
                <a:noFill/>
              </a:ln>
              <a:gradFill>
                <a:gsLst>
                  <a:gs pos="0">
                    <a:srgbClr val="FE4444"/>
                  </a:gs>
                  <a:gs pos="100000">
                    <a:srgbClr val="832B2B"/>
                  </a:gs>
                </a:gsLst>
                <a:lin scaled="0"/>
              </a:gradFill>
              <a:effectLst/>
              <a:uLnTx/>
              <a:uFillTx/>
              <a:latin typeface="黑体" panose="02010609060101010101" pitchFamily="49" charset="-122"/>
              <a:ea typeface="黑体" panose="02010609060101010101" pitchFamily="49" charset="-122"/>
              <a:cs typeface="黑体" panose="02010609060101010101" pitchFamily="49" charset="-122"/>
              <a:sym typeface="+mn-ea"/>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en-US" altLang="zh-CN" sz="32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黑体" panose="02010609060101010101" pitchFamily="49" charset="-122"/>
              <a:sym typeface="+mn-ea"/>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en-US" altLang="zh-CN" sz="32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16387" name="文本框 1">
            <a:extLst>
              <a:ext uri="{FF2B5EF4-FFF2-40B4-BE49-F238E27FC236}">
                <a16:creationId xmlns:a16="http://schemas.microsoft.com/office/drawing/2014/main" id="{AA7FCBF1-EB35-42EE-8663-77E336D812A3}"/>
              </a:ext>
            </a:extLst>
          </p:cNvPr>
          <p:cNvSpPr txBox="1">
            <a:spLocks noChangeArrowheads="1"/>
          </p:cNvSpPr>
          <p:nvPr/>
        </p:nvSpPr>
        <p:spPr bwMode="auto">
          <a:xfrm>
            <a:off x="2914361" y="203249"/>
            <a:ext cx="6362639"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黑体" panose="02010609060101010101" pitchFamily="49" charset="-122"/>
              </a:defRPr>
            </a:lvl1pPr>
            <a:lvl2pPr marL="742950" indent="-285750">
              <a:defRPr>
                <a:solidFill>
                  <a:schemeClr val="tx1"/>
                </a:solidFill>
                <a:latin typeface="Arial" panose="020B0604020202020204" pitchFamily="34" charset="0"/>
                <a:ea typeface="黑体" panose="02010609060101010101" pitchFamily="49" charset="-122"/>
              </a:defRPr>
            </a:lvl2pPr>
            <a:lvl3pPr marL="1143000" indent="-228600">
              <a:defRPr>
                <a:solidFill>
                  <a:schemeClr val="tx1"/>
                </a:solidFill>
                <a:latin typeface="Arial" panose="020B0604020202020204" pitchFamily="34" charset="0"/>
                <a:ea typeface="黑体" panose="02010609060101010101" pitchFamily="49" charset="-122"/>
              </a:defRPr>
            </a:lvl3pPr>
            <a:lvl4pPr marL="1600200" indent="-228600">
              <a:defRPr>
                <a:solidFill>
                  <a:schemeClr val="tx1"/>
                </a:solidFill>
                <a:latin typeface="Arial" panose="020B0604020202020204" pitchFamily="34" charset="0"/>
                <a:ea typeface="黑体" panose="02010609060101010101" pitchFamily="49" charset="-122"/>
              </a:defRPr>
            </a:lvl4pPr>
            <a:lvl5pPr marL="2057400" indent="-228600">
              <a:defRPr>
                <a:solidFill>
                  <a:schemeClr val="tx1"/>
                </a:solidFill>
                <a:latin typeface="Arial" panose="020B0604020202020204" pitchFamily="34" charset="0"/>
                <a:ea typeface="黑体" panose="02010609060101010101" pitchFamily="49"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49"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49"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49"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49"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4000" b="1"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黑体" panose="02010609060101010101" pitchFamily="49" charset="-122"/>
              </a:rPr>
              <a:t> 1.</a:t>
            </a:r>
            <a:r>
              <a:rPr kumimoji="0" lang="zh-CN" altLang="en-US" sz="4000" b="1"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黑体" panose="02010609060101010101" pitchFamily="49" charset="-122"/>
              </a:rPr>
              <a:t>第一人称有限视角叙事 </a:t>
            </a:r>
            <a:endParaRPr kumimoji="0" lang="en-US" altLang="zh-CN" sz="32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黑体" panose="02010609060101010101" pitchFamily="49" charset="-122"/>
            </a:endParaRPr>
          </a:p>
        </p:txBody>
      </p:sp>
    </p:spTree>
    <p:custDataLst>
      <p:tags r:id="rId1"/>
    </p:custDataLst>
    <p:extLst>
      <p:ext uri="{BB962C8B-B14F-4D97-AF65-F5344CB8AC3E}">
        <p14:creationId xmlns:p14="http://schemas.microsoft.com/office/powerpoint/2010/main" val="2591516747"/>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标题 1">
            <a:extLst>
              <a:ext uri="{FF2B5EF4-FFF2-40B4-BE49-F238E27FC236}">
                <a16:creationId xmlns:a16="http://schemas.microsoft.com/office/drawing/2014/main" id="{83E97052-2458-49F5-8234-9BFF631E15D7}"/>
              </a:ext>
            </a:extLst>
          </p:cNvPr>
          <p:cNvSpPr>
            <a:spLocks noGrp="1" noChangeArrowheads="1"/>
          </p:cNvSpPr>
          <p:nvPr>
            <p:ph type="title"/>
          </p:nvPr>
        </p:nvSpPr>
        <p:spPr/>
        <p:txBody>
          <a:bodyPr/>
          <a:lstStyle/>
          <a:p>
            <a:r>
              <a:rPr lang="zh-CN" altLang="en-US" b="1" dirty="0"/>
              <a:t>2019·浙江卷《呼兰河传》(节选)</a:t>
            </a:r>
          </a:p>
        </p:txBody>
      </p:sp>
      <p:sp>
        <p:nvSpPr>
          <p:cNvPr id="15362" name="内容占位符 2">
            <a:extLst>
              <a:ext uri="{FF2B5EF4-FFF2-40B4-BE49-F238E27FC236}">
                <a16:creationId xmlns:a16="http://schemas.microsoft.com/office/drawing/2014/main" id="{52A768C7-890D-4C6C-BF89-C29AEF18A03B}"/>
              </a:ext>
            </a:extLst>
          </p:cNvPr>
          <p:cNvSpPr>
            <a:spLocks noGrp="1" noChangeArrowheads="1"/>
          </p:cNvSpPr>
          <p:nvPr>
            <p:ph idx="1"/>
          </p:nvPr>
        </p:nvSpPr>
        <p:spPr>
          <a:xfrm>
            <a:off x="519112" y="1589955"/>
            <a:ext cx="11153775" cy="4351338"/>
          </a:xfrm>
        </p:spPr>
        <p:txBody>
          <a:bodyPr>
            <a:noAutofit/>
          </a:bodyPr>
          <a:lstStyle/>
          <a:p>
            <a:pPr marL="0" indent="0">
              <a:lnSpc>
                <a:spcPct val="100000"/>
              </a:lnSpc>
              <a:spcBef>
                <a:spcPct val="0"/>
              </a:spcBef>
              <a:buNone/>
            </a:pPr>
            <a:r>
              <a:rPr lang="zh-CN" altLang="en-US" sz="3600" dirty="0"/>
              <a:t>12.分析本文</a:t>
            </a:r>
            <a:r>
              <a:rPr lang="zh-CN" altLang="en-US" sz="3600" dirty="0">
                <a:solidFill>
                  <a:srgbClr val="FF0000"/>
                </a:solidFill>
              </a:rPr>
              <a:t>叙述上</a:t>
            </a:r>
            <a:r>
              <a:rPr lang="zh-CN" altLang="en-US" sz="3600" dirty="0"/>
              <a:t>的特征。(6分)</a:t>
            </a:r>
          </a:p>
          <a:p>
            <a:pPr marL="0" indent="0">
              <a:lnSpc>
                <a:spcPct val="100000"/>
              </a:lnSpc>
              <a:spcBef>
                <a:spcPct val="0"/>
              </a:spcBef>
              <a:buNone/>
            </a:pPr>
            <a:endParaRPr lang="zh-CN" altLang="en-US" sz="3600" dirty="0"/>
          </a:p>
          <a:p>
            <a:pPr marL="0" indent="0">
              <a:lnSpc>
                <a:spcPct val="100000"/>
              </a:lnSpc>
              <a:spcBef>
                <a:spcPct val="0"/>
              </a:spcBef>
              <a:buNone/>
            </a:pPr>
            <a:r>
              <a:rPr lang="zh-CN" altLang="en-US" sz="3600" b="1" dirty="0"/>
              <a:t>①</a:t>
            </a:r>
            <a:r>
              <a:rPr lang="zh-CN" altLang="en-US" sz="3600" b="1" dirty="0">
                <a:solidFill>
                  <a:srgbClr val="FF0000"/>
                </a:solidFill>
              </a:rPr>
              <a:t>用第一人称</a:t>
            </a:r>
            <a:r>
              <a:rPr lang="zh-CN" altLang="en-US" sz="3600" b="1" dirty="0"/>
              <a:t>,显得真实、可信。</a:t>
            </a:r>
          </a:p>
          <a:p>
            <a:pPr marL="0" indent="0">
              <a:lnSpc>
                <a:spcPct val="100000"/>
              </a:lnSpc>
              <a:spcBef>
                <a:spcPct val="0"/>
              </a:spcBef>
              <a:buNone/>
            </a:pPr>
            <a:r>
              <a:rPr lang="zh-CN" altLang="en-US" sz="3600" b="1" dirty="0"/>
              <a:t>②</a:t>
            </a:r>
            <a:r>
              <a:rPr lang="zh-CN" altLang="en-US" sz="3600" b="1" dirty="0">
                <a:solidFill>
                  <a:srgbClr val="FF0000"/>
                </a:solidFill>
              </a:rPr>
              <a:t>通过孩子的视角</a:t>
            </a:r>
            <a:r>
              <a:rPr lang="zh-CN" altLang="en-US" sz="3600" b="1" dirty="0"/>
              <a:t>,呈现天真有趣、温暖美好的一面。</a:t>
            </a:r>
          </a:p>
          <a:p>
            <a:pPr marL="0" indent="0">
              <a:lnSpc>
                <a:spcPct val="100000"/>
              </a:lnSpc>
              <a:spcBef>
                <a:spcPct val="0"/>
              </a:spcBef>
              <a:buNone/>
            </a:pPr>
            <a:r>
              <a:rPr lang="zh-CN" altLang="en-US" sz="3600" b="1" dirty="0"/>
              <a:t>③</a:t>
            </a:r>
            <a:r>
              <a:rPr lang="zh-CN" altLang="en-US" sz="3600" b="1" dirty="0">
                <a:solidFill>
                  <a:srgbClr val="FF0000"/>
                </a:solidFill>
              </a:rPr>
              <a:t>以时间为线索</a:t>
            </a:r>
            <a:r>
              <a:rPr lang="zh-CN" altLang="en-US" sz="3600" b="1" dirty="0"/>
              <a:t>展开情节,叙事脉络清晰、结构紧凑。</a:t>
            </a:r>
          </a:p>
          <a:p>
            <a:pPr marL="0" indent="0">
              <a:lnSpc>
                <a:spcPct val="100000"/>
              </a:lnSpc>
              <a:spcBef>
                <a:spcPct val="0"/>
              </a:spcBef>
              <a:buNone/>
            </a:pPr>
            <a:r>
              <a:rPr lang="zh-CN" altLang="en-US" sz="3600" b="1" dirty="0"/>
              <a:t>④</a:t>
            </a:r>
            <a:r>
              <a:rPr lang="zh-CN" altLang="en-US" sz="3600" b="1" dirty="0">
                <a:solidFill>
                  <a:srgbClr val="FF0000"/>
                </a:solidFill>
              </a:rPr>
              <a:t>叙事与景物描写相结合</a:t>
            </a:r>
            <a:r>
              <a:rPr lang="zh-CN" altLang="en-US" sz="3600" b="1" dirty="0"/>
              <a:t>,细腻、生动、传神，叙述散文化,节奏舒缓。</a:t>
            </a:r>
          </a:p>
        </p:txBody>
      </p:sp>
    </p:spTree>
    <p:extLst>
      <p:ext uri="{BB962C8B-B14F-4D97-AF65-F5344CB8AC3E}">
        <p14:creationId xmlns:p14="http://schemas.microsoft.com/office/powerpoint/2010/main" val="835236334"/>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362">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2" presetClass="entr" presetSubtype="4" fill="hold" grpId="0" nodeType="clickEffect">
                                  <p:stCondLst>
                                    <p:cond delay="0"/>
                                  </p:stCondLst>
                                  <p:childTnLst>
                                    <p:set>
                                      <p:cBhvr>
                                        <p:cTn id="10" dur="1" fill="hold">
                                          <p:stCondLst>
                                            <p:cond delay="0"/>
                                          </p:stCondLst>
                                        </p:cTn>
                                        <p:tgtEl>
                                          <p:spTgt spid="15362">
                                            <p:txEl>
                                              <p:pRg st="2" end="2"/>
                                            </p:txEl>
                                          </p:spTgt>
                                        </p:tgtEl>
                                        <p:attrNameLst>
                                          <p:attrName>style.visibility</p:attrName>
                                        </p:attrNameLst>
                                      </p:cBhvr>
                                      <p:to>
                                        <p:strVal val="visible"/>
                                      </p:to>
                                    </p:set>
                                    <p:anim calcmode="lin" valueType="num">
                                      <p:cBhvr additive="base">
                                        <p:cTn id="11" dur="500" fill="hold"/>
                                        <p:tgtEl>
                                          <p:spTgt spid="15362">
                                            <p:txEl>
                                              <p:pRg st="2" end="2"/>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15362">
                                            <p:txEl>
                                              <p:pRg st="2" end="2"/>
                                            </p:txEl>
                                          </p:spTgt>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15362">
                                            <p:txEl>
                                              <p:pRg st="3" end="3"/>
                                            </p:txEl>
                                          </p:spTgt>
                                        </p:tgtEl>
                                        <p:attrNameLst>
                                          <p:attrName>style.visibility</p:attrName>
                                        </p:attrNameLst>
                                      </p:cBhvr>
                                      <p:to>
                                        <p:strVal val="visible"/>
                                      </p:to>
                                    </p:set>
                                    <p:anim calcmode="lin" valueType="num">
                                      <p:cBhvr additive="base">
                                        <p:cTn id="15" dur="500" fill="hold"/>
                                        <p:tgtEl>
                                          <p:spTgt spid="15362">
                                            <p:txEl>
                                              <p:pRg st="3" end="3"/>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15362">
                                            <p:txEl>
                                              <p:pRg st="3" end="3"/>
                                            </p:txEl>
                                          </p:spTgt>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15362">
                                            <p:txEl>
                                              <p:pRg st="4" end="4"/>
                                            </p:txEl>
                                          </p:spTgt>
                                        </p:tgtEl>
                                        <p:attrNameLst>
                                          <p:attrName>style.visibility</p:attrName>
                                        </p:attrNameLst>
                                      </p:cBhvr>
                                      <p:to>
                                        <p:strVal val="visible"/>
                                      </p:to>
                                    </p:set>
                                    <p:anim calcmode="lin" valueType="num">
                                      <p:cBhvr additive="base">
                                        <p:cTn id="19" dur="500" fill="hold"/>
                                        <p:tgtEl>
                                          <p:spTgt spid="15362">
                                            <p:txEl>
                                              <p:pRg st="4" end="4"/>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5362">
                                            <p:txEl>
                                              <p:pRg st="4" end="4"/>
                                            </p:txEl>
                                          </p:spTgt>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15362">
                                            <p:txEl>
                                              <p:pRg st="5" end="5"/>
                                            </p:txEl>
                                          </p:spTgt>
                                        </p:tgtEl>
                                        <p:attrNameLst>
                                          <p:attrName>style.visibility</p:attrName>
                                        </p:attrNameLst>
                                      </p:cBhvr>
                                      <p:to>
                                        <p:strVal val="visible"/>
                                      </p:to>
                                    </p:set>
                                    <p:anim calcmode="lin" valueType="num">
                                      <p:cBhvr additive="base">
                                        <p:cTn id="23" dur="500" fill="hold"/>
                                        <p:tgtEl>
                                          <p:spTgt spid="15362">
                                            <p:txEl>
                                              <p:pRg st="5" end="5"/>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15362">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2" grpId="0" build="p"/>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标题 1">
            <a:extLst>
              <a:ext uri="{FF2B5EF4-FFF2-40B4-BE49-F238E27FC236}">
                <a16:creationId xmlns:a16="http://schemas.microsoft.com/office/drawing/2014/main" id="{F82B4B34-3008-4164-BFC0-3509DE857204}"/>
              </a:ext>
            </a:extLst>
          </p:cNvPr>
          <p:cNvSpPr>
            <a:spLocks noGrp="1" noChangeArrowheads="1"/>
          </p:cNvSpPr>
          <p:nvPr>
            <p:ph type="title"/>
          </p:nvPr>
        </p:nvSpPr>
        <p:spPr/>
        <p:txBody>
          <a:bodyPr/>
          <a:lstStyle/>
          <a:p>
            <a:r>
              <a:rPr lang="zh-CN" altLang="en-US"/>
              <a:t>2014年全国卷   《古渡头》</a:t>
            </a:r>
          </a:p>
        </p:txBody>
      </p:sp>
      <p:sp>
        <p:nvSpPr>
          <p:cNvPr id="14338" name="内容占位符 2">
            <a:extLst>
              <a:ext uri="{FF2B5EF4-FFF2-40B4-BE49-F238E27FC236}">
                <a16:creationId xmlns:a16="http://schemas.microsoft.com/office/drawing/2014/main" id="{D32F14C1-F2BF-4E39-9E43-F291A5A2C12A}"/>
              </a:ext>
            </a:extLst>
          </p:cNvPr>
          <p:cNvSpPr>
            <a:spLocks noGrp="1" noChangeArrowheads="1"/>
          </p:cNvSpPr>
          <p:nvPr>
            <p:ph idx="1"/>
          </p:nvPr>
        </p:nvSpPr>
        <p:spPr>
          <a:xfrm>
            <a:off x="120650" y="1690688"/>
            <a:ext cx="11642725" cy="4486275"/>
          </a:xfrm>
        </p:spPr>
        <p:txBody>
          <a:bodyPr>
            <a:normAutofit fontScale="92500"/>
          </a:bodyPr>
          <a:lstStyle/>
          <a:p>
            <a:pPr>
              <a:lnSpc>
                <a:spcPct val="100000"/>
              </a:lnSpc>
              <a:spcBef>
                <a:spcPct val="0"/>
              </a:spcBef>
            </a:pPr>
            <a:r>
              <a:rPr lang="zh-CN" altLang="en-US" sz="3600" b="1" dirty="0">
                <a:solidFill>
                  <a:schemeClr val="tx2"/>
                </a:solidFill>
              </a:rPr>
              <a:t>作品是</a:t>
            </a:r>
            <a:r>
              <a:rPr lang="zh-CN" altLang="en-US" sz="3600" b="1" dirty="0">
                <a:solidFill>
                  <a:srgbClr val="FF0000"/>
                </a:solidFill>
              </a:rPr>
              <a:t>怎样叙述</a:t>
            </a:r>
            <a:r>
              <a:rPr lang="zh-CN" altLang="en-US" sz="3600" b="1" dirty="0">
                <a:solidFill>
                  <a:schemeClr val="tx2"/>
                </a:solidFill>
              </a:rPr>
              <a:t>渡夫的故事的？这样写有什么好处？请简要分析。（6分）</a:t>
            </a:r>
          </a:p>
          <a:p>
            <a:pPr>
              <a:lnSpc>
                <a:spcPct val="100000"/>
              </a:lnSpc>
              <a:spcBef>
                <a:spcPct val="0"/>
              </a:spcBef>
            </a:pPr>
            <a:r>
              <a:rPr lang="zh-CN" altLang="en-US" sz="3600" b="1" dirty="0">
                <a:solidFill>
                  <a:schemeClr val="tx2"/>
                </a:solidFill>
              </a:rPr>
              <a:t>①</a:t>
            </a:r>
            <a:r>
              <a:rPr lang="zh-CN" altLang="en-US" sz="3600" b="1" dirty="0">
                <a:solidFill>
                  <a:srgbClr val="FF0000"/>
                </a:solidFill>
              </a:rPr>
              <a:t>以“我”的视角来叙事</a:t>
            </a:r>
            <a:r>
              <a:rPr lang="zh-CN" altLang="en-US" sz="3600" b="1" dirty="0">
                <a:solidFill>
                  <a:schemeClr val="tx2"/>
                </a:solidFill>
              </a:rPr>
              <a:t>，使事件显得真实可信；</a:t>
            </a:r>
          </a:p>
          <a:p>
            <a:pPr>
              <a:lnSpc>
                <a:spcPct val="100000"/>
              </a:lnSpc>
              <a:spcBef>
                <a:spcPct val="0"/>
              </a:spcBef>
            </a:pPr>
            <a:r>
              <a:rPr lang="zh-CN" altLang="en-US" sz="3600" b="1" dirty="0">
                <a:solidFill>
                  <a:schemeClr val="tx2"/>
                </a:solidFill>
              </a:rPr>
              <a:t>②</a:t>
            </a:r>
            <a:r>
              <a:rPr lang="zh-CN" altLang="en-US" sz="3600" b="1" dirty="0">
                <a:solidFill>
                  <a:srgbClr val="FF0000"/>
                </a:solidFill>
              </a:rPr>
              <a:t>以“钱”为话题，引入渡夫的故事，</a:t>
            </a:r>
            <a:r>
              <a:rPr lang="zh-CN" altLang="en-US" sz="3600" b="1" dirty="0">
                <a:solidFill>
                  <a:schemeClr val="tx2"/>
                </a:solidFill>
              </a:rPr>
              <a:t>唤起读者的阅读兴趣；</a:t>
            </a:r>
          </a:p>
          <a:p>
            <a:pPr>
              <a:lnSpc>
                <a:spcPct val="100000"/>
              </a:lnSpc>
              <a:spcBef>
                <a:spcPct val="0"/>
              </a:spcBef>
            </a:pPr>
            <a:r>
              <a:rPr lang="zh-CN" altLang="en-US" sz="3600" b="1" dirty="0">
                <a:solidFill>
                  <a:schemeClr val="tx2"/>
                </a:solidFill>
              </a:rPr>
              <a:t>③</a:t>
            </a:r>
            <a:r>
              <a:rPr lang="zh-CN" altLang="en-US" sz="3600" b="1" dirty="0">
                <a:solidFill>
                  <a:srgbClr val="FF0000"/>
                </a:solidFill>
              </a:rPr>
              <a:t>多用对话形式</a:t>
            </a:r>
            <a:r>
              <a:rPr lang="zh-CN" altLang="en-US" sz="3600" b="1" dirty="0">
                <a:solidFill>
                  <a:schemeClr val="tx2"/>
                </a:solidFill>
              </a:rPr>
              <a:t>，以渡夫之口自述他的经历，使叙事更加集中；</a:t>
            </a:r>
          </a:p>
          <a:p>
            <a:pPr>
              <a:lnSpc>
                <a:spcPct val="100000"/>
              </a:lnSpc>
              <a:spcBef>
                <a:spcPct val="0"/>
              </a:spcBef>
            </a:pPr>
            <a:r>
              <a:rPr lang="zh-CN" altLang="en-US" sz="3600" b="1" dirty="0">
                <a:solidFill>
                  <a:schemeClr val="tx2"/>
                </a:solidFill>
              </a:rPr>
              <a:t>④</a:t>
            </a:r>
            <a:r>
              <a:rPr lang="zh-CN" altLang="en-US" sz="3600" b="1" dirty="0">
                <a:solidFill>
                  <a:srgbClr val="FF0000"/>
                </a:solidFill>
              </a:rPr>
              <a:t>情景描写与渡夫讲述相结合</a:t>
            </a:r>
            <a:r>
              <a:rPr lang="zh-CN" altLang="en-US" sz="3600" b="1" dirty="0">
                <a:solidFill>
                  <a:schemeClr val="tx2"/>
                </a:solidFill>
              </a:rPr>
              <a:t>，赋予渡夫的故事哀而不伤的诗意美。（每答一点给2分，给满6分为止）</a:t>
            </a:r>
          </a:p>
        </p:txBody>
      </p:sp>
    </p:spTree>
    <p:extLst>
      <p:ext uri="{BB962C8B-B14F-4D97-AF65-F5344CB8AC3E}">
        <p14:creationId xmlns:p14="http://schemas.microsoft.com/office/powerpoint/2010/main" val="3129683981"/>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4338">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4338">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4338">
                                            <p:txEl>
                                              <p:pRg st="2" end="2"/>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4338">
                                            <p:txEl>
                                              <p:pRg st="3" end="3"/>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4338">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38" grpId="0" build="p"/>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id="{78225242-53D1-49FC-A741-053376346131}"/>
              </a:ext>
            </a:extLst>
          </p:cNvPr>
          <p:cNvSpPr>
            <a:spLocks noGrp="1"/>
          </p:cNvSpPr>
          <p:nvPr>
            <p:ph idx="1"/>
          </p:nvPr>
        </p:nvSpPr>
        <p:spPr>
          <a:xfrm>
            <a:off x="661182" y="225082"/>
            <a:ext cx="11029070" cy="4332849"/>
          </a:xfrm>
        </p:spPr>
        <p:txBody>
          <a:bodyPr rtlCol="0">
            <a:noAutofit/>
          </a:bodyPr>
          <a:lstStyle/>
          <a:p>
            <a:pPr marL="0" indent="0">
              <a:buNone/>
            </a:pPr>
            <a:r>
              <a:rPr lang="zh-CN" altLang="en-US" sz="3200" b="1" noProof="1">
                <a:solidFill>
                  <a:srgbClr val="002060"/>
                </a:solidFill>
                <a:ea typeface="黑体" panose="02010609060101010101" pitchFamily="2" charset="-122"/>
                <a:sym typeface="+mn-ea"/>
              </a:rPr>
              <a:t>思考：</a:t>
            </a:r>
            <a:endParaRPr lang="zh-CN" altLang="en-US" sz="3200" b="1" noProof="1">
              <a:solidFill>
                <a:srgbClr val="002060"/>
              </a:solidFill>
              <a:ea typeface="黑体" panose="02010609060101010101" pitchFamily="2" charset="-122"/>
            </a:endParaRPr>
          </a:p>
          <a:p>
            <a:pPr marL="0" indent="0">
              <a:buNone/>
            </a:pPr>
            <a:r>
              <a:rPr lang="en-US" altLang="zh-CN" sz="3200" b="1" noProof="1">
                <a:solidFill>
                  <a:srgbClr val="C00000"/>
                </a:solidFill>
                <a:latin typeface="华文中宋" panose="02010600040101010101" charset="-122"/>
                <a:ea typeface="黑体" panose="02010609060101010101" pitchFamily="2" charset="-122"/>
                <a:sym typeface="+mn-ea"/>
              </a:rPr>
              <a:t>《</a:t>
            </a:r>
            <a:r>
              <a:rPr lang="zh-CN" altLang="en-US" sz="3200" b="1" noProof="1">
                <a:solidFill>
                  <a:srgbClr val="C00000"/>
                </a:solidFill>
                <a:latin typeface="华文中宋" panose="02010600040101010101" charset="-122"/>
                <a:ea typeface="黑体" panose="02010609060101010101" pitchFamily="2" charset="-122"/>
                <a:sym typeface="+mn-ea"/>
              </a:rPr>
              <a:t>祝福</a:t>
            </a:r>
            <a:r>
              <a:rPr lang="en-US" altLang="zh-CN" sz="3200" b="1" noProof="1">
                <a:solidFill>
                  <a:srgbClr val="C00000"/>
                </a:solidFill>
                <a:latin typeface="华文中宋" panose="02010600040101010101" charset="-122"/>
                <a:ea typeface="黑体" panose="02010609060101010101" pitchFamily="2" charset="-122"/>
                <a:sym typeface="+mn-ea"/>
              </a:rPr>
              <a:t>》</a:t>
            </a:r>
            <a:r>
              <a:rPr lang="zh-CN" altLang="en-US" sz="3200" b="1" noProof="1">
                <a:solidFill>
                  <a:srgbClr val="C00000"/>
                </a:solidFill>
                <a:latin typeface="华文中宋" panose="02010600040101010101" charset="-122"/>
                <a:ea typeface="黑体" panose="02010609060101010101" pitchFamily="2" charset="-122"/>
                <a:sym typeface="+mn-ea"/>
              </a:rPr>
              <a:t>中叙述视角有哪些变化？有什么效果？</a:t>
            </a:r>
            <a:endParaRPr lang="zh-CN" altLang="en-US" sz="3200" b="1" noProof="1">
              <a:solidFill>
                <a:srgbClr val="C00000"/>
              </a:solidFill>
              <a:latin typeface="华文中宋" panose="02010600040101010101" charset="-122"/>
              <a:ea typeface="黑体" panose="02010609060101010101" pitchFamily="2" charset="-122"/>
            </a:endParaRPr>
          </a:p>
          <a:p>
            <a:pPr marL="0" indent="0">
              <a:buNone/>
            </a:pPr>
            <a:r>
              <a:rPr lang="en-US" altLang="zh-CN" sz="3200" b="1" noProof="1">
                <a:latin typeface="华文中宋" panose="02010600040101010101" charset="-122"/>
                <a:ea typeface="黑体" panose="02010609060101010101" pitchFamily="2" charset="-122"/>
                <a:sym typeface="+mn-ea"/>
              </a:rPr>
              <a:t>①</a:t>
            </a:r>
            <a:r>
              <a:rPr lang="zh-CN" altLang="en-US" sz="3200" b="1" noProof="1">
                <a:solidFill>
                  <a:srgbClr val="FF0000"/>
                </a:solidFill>
                <a:latin typeface="华文中宋" panose="02010600040101010101" charset="-122"/>
                <a:ea typeface="黑体" panose="02010609060101010101" pitchFamily="2" charset="-122"/>
                <a:sym typeface="+mn-ea"/>
              </a:rPr>
              <a:t>首尾用第一人称</a:t>
            </a:r>
            <a:r>
              <a:rPr lang="zh-CN" altLang="en-US" sz="3200" b="1" noProof="1">
                <a:latin typeface="华文中宋" panose="02010600040101010101" charset="-122"/>
                <a:ea typeface="黑体" panose="02010609060101010101" pitchFamily="2" charset="-122"/>
                <a:sym typeface="+mn-ea"/>
              </a:rPr>
              <a:t>增添了故事的</a:t>
            </a:r>
            <a:r>
              <a:rPr lang="zh-CN" altLang="en-US" sz="3200" b="1" noProof="1">
                <a:solidFill>
                  <a:srgbClr val="FF0000"/>
                </a:solidFill>
                <a:latin typeface="华文中宋" panose="02010600040101010101" charset="-122"/>
                <a:ea typeface="黑体" panose="02010609060101010101" pitchFamily="2" charset="-122"/>
                <a:sym typeface="+mn-ea"/>
              </a:rPr>
              <a:t>真实性</a:t>
            </a:r>
            <a:r>
              <a:rPr lang="zh-CN" altLang="en-US" sz="3200" b="1" noProof="1">
                <a:latin typeface="华文中宋" panose="02010600040101010101" charset="-122"/>
                <a:ea typeface="黑体" panose="02010609060101010101" pitchFamily="2" charset="-122"/>
                <a:sym typeface="+mn-ea"/>
              </a:rPr>
              <a:t>。同时，只有良心未完全泯灭的“我”才能够回忆和讲述祥林嫂的生平。</a:t>
            </a:r>
            <a:endParaRPr lang="zh-CN" altLang="en-US" sz="3200" b="1" noProof="1">
              <a:latin typeface="华文中宋" panose="02010600040101010101" charset="-122"/>
              <a:ea typeface="黑体" panose="02010609060101010101" pitchFamily="2" charset="-122"/>
            </a:endParaRPr>
          </a:p>
          <a:p>
            <a:pPr marL="0" indent="0">
              <a:buNone/>
            </a:pPr>
            <a:r>
              <a:rPr lang="en-US" altLang="zh-CN" sz="3200" b="1" noProof="1">
                <a:latin typeface="华文中宋" panose="02010600040101010101" charset="-122"/>
                <a:ea typeface="黑体" panose="02010609060101010101" pitchFamily="2" charset="-122"/>
                <a:sym typeface="+mn-ea"/>
              </a:rPr>
              <a:t>②</a:t>
            </a:r>
            <a:r>
              <a:rPr lang="zh-CN" altLang="zh-CN" sz="3200" b="1" noProof="1">
                <a:solidFill>
                  <a:srgbClr val="3C44BB"/>
                </a:solidFill>
                <a:latin typeface="华文中宋" panose="02010600040101010101" charset="-122"/>
                <a:ea typeface="黑体" panose="02010609060101010101" pitchFamily="2" charset="-122"/>
                <a:sym typeface="+mn-ea"/>
              </a:rPr>
              <a:t>在回忆祥林嫂的生平时，</a:t>
            </a:r>
            <a:r>
              <a:rPr lang="zh-CN" altLang="zh-CN" sz="3200" b="1" noProof="1">
                <a:latin typeface="华文中宋" panose="02010600040101010101" charset="-122"/>
                <a:ea typeface="黑体" panose="02010609060101010101" pitchFamily="2" charset="-122"/>
                <a:sym typeface="+mn-ea"/>
              </a:rPr>
              <a:t>是从</a:t>
            </a:r>
            <a:r>
              <a:rPr lang="zh-CN" altLang="zh-CN" sz="3200" b="1" noProof="1">
                <a:solidFill>
                  <a:srgbClr val="FF0000"/>
                </a:solidFill>
                <a:latin typeface="华文中宋" panose="02010600040101010101" charset="-122"/>
                <a:ea typeface="黑体" panose="02010609060101010101" pitchFamily="2" charset="-122"/>
                <a:sym typeface="+mn-ea"/>
              </a:rPr>
              <a:t>“鲁镇人”视角</a:t>
            </a:r>
            <a:r>
              <a:rPr lang="zh-CN" altLang="zh-CN" sz="3200" b="1" noProof="1">
                <a:latin typeface="华文中宋" panose="02010600040101010101" charset="-122"/>
                <a:ea typeface="黑体" panose="02010609060101010101" pitchFamily="2" charset="-122"/>
                <a:sym typeface="+mn-ea"/>
              </a:rPr>
              <a:t>出发，祥林嫂在鲁镇的活动可以直接叙述</a:t>
            </a:r>
            <a:r>
              <a:rPr lang="zh-CN" altLang="en-US" sz="3200" b="1" noProof="1">
                <a:latin typeface="华文中宋" panose="02010600040101010101" charset="-122"/>
                <a:ea typeface="黑体" panose="02010609060101010101" pitchFamily="2" charset="-122"/>
                <a:sym typeface="+mn-ea"/>
              </a:rPr>
              <a:t>；</a:t>
            </a:r>
            <a:endParaRPr lang="zh-CN" altLang="en-US" sz="3200" b="1" noProof="1">
              <a:latin typeface="华文中宋" panose="02010600040101010101" charset="-122"/>
              <a:ea typeface="黑体" panose="02010609060101010101" pitchFamily="2" charset="-122"/>
            </a:endParaRPr>
          </a:p>
          <a:p>
            <a:pPr marL="0" indent="0">
              <a:buNone/>
            </a:pPr>
            <a:r>
              <a:rPr lang="en-US" altLang="zh-CN" sz="3200" b="1" noProof="1">
                <a:latin typeface="华文中宋" panose="02010600040101010101" charset="-122"/>
                <a:ea typeface="黑体" panose="02010609060101010101" pitchFamily="2" charset="-122"/>
                <a:sym typeface="+mn-ea"/>
              </a:rPr>
              <a:t>③</a:t>
            </a:r>
            <a:r>
              <a:rPr lang="zh-CN" altLang="zh-CN" sz="3200" b="1" noProof="1">
                <a:solidFill>
                  <a:srgbClr val="3C44BB"/>
                </a:solidFill>
                <a:latin typeface="华文中宋" panose="02010600040101010101" charset="-122"/>
                <a:ea typeface="黑体" panose="02010609060101010101" pitchFamily="2" charset="-122"/>
                <a:sym typeface="+mn-ea"/>
              </a:rPr>
              <a:t>祥林嫂离开鲁镇的活动</a:t>
            </a:r>
            <a:r>
              <a:rPr lang="zh-CN" altLang="zh-CN" sz="3200" b="1" noProof="1">
                <a:latin typeface="华文中宋" panose="02010600040101010101" charset="-122"/>
                <a:ea typeface="黑体" panose="02010609060101010101" pitchFamily="2" charset="-122"/>
                <a:sym typeface="+mn-ea"/>
              </a:rPr>
              <a:t>就必须由</a:t>
            </a:r>
            <a:r>
              <a:rPr lang="zh-CN" altLang="zh-CN" sz="3200" b="1" noProof="1">
                <a:solidFill>
                  <a:srgbClr val="FF0000"/>
                </a:solidFill>
                <a:latin typeface="华文中宋" panose="02010600040101010101" charset="-122"/>
                <a:ea typeface="黑体" panose="02010609060101010101" pitchFamily="2" charset="-122"/>
                <a:sym typeface="+mn-ea"/>
              </a:rPr>
              <a:t>卫婆子来转述</a:t>
            </a:r>
            <a:r>
              <a:rPr lang="zh-CN" altLang="zh-CN" sz="3200" b="1" noProof="1">
                <a:latin typeface="华文中宋" panose="02010600040101010101" charset="-122"/>
                <a:ea typeface="黑体" panose="02010609060101010101" pitchFamily="2" charset="-122"/>
                <a:sym typeface="+mn-ea"/>
              </a:rPr>
              <a:t>，因此，这段转述，就变成了卫婆子的叙述视角。</a:t>
            </a:r>
            <a:endParaRPr lang="zh-CN" altLang="en-US" sz="3200" b="1" noProof="1">
              <a:effectLst>
                <a:outerShdw blurRad="38100" dist="19050" dir="2700000" algn="tl" rotWithShape="0">
                  <a:schemeClr val="dk1">
                    <a:alpha val="40000"/>
                  </a:schemeClr>
                </a:outerShdw>
              </a:effectLst>
            </a:endParaRPr>
          </a:p>
        </p:txBody>
      </p:sp>
      <p:sp>
        <p:nvSpPr>
          <p:cNvPr id="4" name="文本框 3">
            <a:extLst>
              <a:ext uri="{FF2B5EF4-FFF2-40B4-BE49-F238E27FC236}">
                <a16:creationId xmlns:a16="http://schemas.microsoft.com/office/drawing/2014/main" id="{8740158D-CEF0-488F-A825-6652A31FCC13}"/>
              </a:ext>
            </a:extLst>
          </p:cNvPr>
          <p:cNvSpPr txBox="1"/>
          <p:nvPr/>
        </p:nvSpPr>
        <p:spPr>
          <a:xfrm>
            <a:off x="1860550" y="4449764"/>
            <a:ext cx="8470900" cy="1661993"/>
          </a:xfrm>
          <a:prstGeom prst="rect">
            <a:avLst/>
          </a:prstGeom>
          <a:noFill/>
        </p:spPr>
        <p:txBody>
          <a:bodyPr>
            <a:spAutoFit/>
          </a:bodyPr>
          <a:lstStyle/>
          <a:p>
            <a:pPr>
              <a:defRPr/>
            </a:pPr>
            <a:endParaRPr lang="zh-CN" altLang="en-US" sz="3000" b="1" noProof="1">
              <a:effectLst>
                <a:outerShdw blurRad="38100" dist="19050" dir="2700000" algn="tl" rotWithShape="0">
                  <a:schemeClr val="dk1">
                    <a:alpha val="40000"/>
                  </a:schemeClr>
                </a:outerShdw>
              </a:effectLst>
            </a:endParaRPr>
          </a:p>
          <a:p>
            <a:pPr>
              <a:defRPr/>
            </a:pPr>
            <a:r>
              <a:rPr lang="zh-CN" altLang="en-US" sz="3600" b="1" noProof="1">
                <a:solidFill>
                  <a:srgbClr val="FF0000"/>
                </a:solidFill>
                <a:latin typeface="黑体" panose="02010609060101010101" pitchFamily="2" charset="-122"/>
                <a:ea typeface="黑体" panose="02010609060101010101" pitchFamily="2" charset="-122"/>
                <a:sym typeface="+mn-ea"/>
              </a:rPr>
              <a:t>这样做兼顾叙事的完整性和真实性，使情节更简洁，更有利于主题的表达。</a:t>
            </a:r>
            <a:endParaRPr lang="zh-CN" altLang="en-US" sz="3600" b="1" noProof="1">
              <a:effectLst>
                <a:outerShdw blurRad="38100" dist="19050" dir="2700000" algn="tl" rotWithShape="0">
                  <a:schemeClr val="dk1">
                    <a:alpha val="40000"/>
                  </a:scheme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p:cTn id="3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withGroup">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4"/>
                                        </p:tgtEl>
                                        <p:attrNameLst>
                                          <p:attrName>style.visibility</p:attrName>
                                        </p:attrNameLst>
                                      </p:cBhvr>
                                      <p:to>
                                        <p:strVal val="visible"/>
                                      </p:to>
                                    </p:set>
                                    <p:anim calcmode="lin" valueType="num">
                                      <p:cBhvr>
                                        <p:cTn id="37" dur="500" fill="hold"/>
                                        <p:tgtEl>
                                          <p:spTgt spid="4"/>
                                        </p:tgtEl>
                                        <p:attrNameLst>
                                          <p:attrName>ppt_x</p:attrName>
                                        </p:attrNameLst>
                                      </p:cBhvr>
                                      <p:tavLst>
                                        <p:tav tm="0">
                                          <p:val>
                                            <p:strVal val="#ppt_x"/>
                                          </p:val>
                                        </p:tav>
                                        <p:tav tm="100000">
                                          <p:val>
                                            <p:strVal val="#ppt_x"/>
                                          </p:val>
                                        </p:tav>
                                      </p:tavLst>
                                    </p:anim>
                                    <p:anim calcmode="lin" valueType="num">
                                      <p:cBhvr>
                                        <p:cTn id="3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1F743EB-15A6-406B-AA08-D3D908092FA8}"/>
              </a:ext>
            </a:extLst>
          </p:cNvPr>
          <p:cNvSpPr>
            <a:spLocks noGrp="1"/>
          </p:cNvSpPr>
          <p:nvPr>
            <p:ph type="title"/>
          </p:nvPr>
        </p:nvSpPr>
        <p:spPr>
          <a:xfrm>
            <a:off x="901700" y="431800"/>
            <a:ext cx="11407774" cy="1325563"/>
          </a:xfrm>
        </p:spPr>
        <p:txBody>
          <a:bodyPr rtlCol="0">
            <a:normAutofit/>
          </a:bodyPr>
          <a:lstStyle/>
          <a:p>
            <a:pPr fontAlgn="auto">
              <a:spcAft>
                <a:spcPts val="0"/>
              </a:spcAft>
              <a:defRPr/>
            </a:pPr>
            <a:r>
              <a:rPr lang="zh-CN" altLang="en-US" b="1" noProof="1">
                <a:effectLst>
                  <a:outerShdw blurRad="38100" dist="19050" dir="2700000" algn="tl" rotWithShape="0">
                    <a:schemeClr val="dk1">
                      <a:alpha val="40000"/>
                    </a:schemeClr>
                  </a:outerShdw>
                </a:effectLst>
                <a:sym typeface="+mn-ea"/>
              </a:rPr>
              <a:t> 第二人称 </a:t>
            </a:r>
            <a:r>
              <a:rPr lang="zh-CN" altLang="en-US" sz="3600" b="1" noProof="1">
                <a:sym typeface="+mn-ea"/>
              </a:rPr>
              <a:t> </a:t>
            </a:r>
            <a:r>
              <a:rPr lang="en-US" altLang="zh-CN" sz="3600" b="1" noProof="1">
                <a:sym typeface="+mn-ea"/>
              </a:rPr>
              <a:t>《</a:t>
            </a:r>
            <a:r>
              <a:rPr lang="zh-CN" altLang="en-US" sz="3600" b="1" noProof="1">
                <a:sym typeface="+mn-ea"/>
              </a:rPr>
              <a:t>周总理，你在哪里</a:t>
            </a:r>
            <a:r>
              <a:rPr lang="en-US" altLang="zh-CN" sz="3600" b="1" noProof="1">
                <a:sym typeface="+mn-ea"/>
              </a:rPr>
              <a:t>》</a:t>
            </a:r>
            <a:r>
              <a:rPr lang="zh-CN" altLang="en-US" sz="3600" b="1" noProof="1">
                <a:sym typeface="+mn-ea"/>
              </a:rPr>
              <a:t>《祭十二郎文》（韩愈）</a:t>
            </a:r>
          </a:p>
        </p:txBody>
      </p:sp>
      <p:sp>
        <p:nvSpPr>
          <p:cNvPr id="18434" name="文本框 4">
            <a:extLst>
              <a:ext uri="{FF2B5EF4-FFF2-40B4-BE49-F238E27FC236}">
                <a16:creationId xmlns:a16="http://schemas.microsoft.com/office/drawing/2014/main" id="{4EFE1BFA-443E-49D3-90AD-BBB41CCF7156}"/>
              </a:ext>
            </a:extLst>
          </p:cNvPr>
          <p:cNvSpPr txBox="1">
            <a:spLocks noChangeArrowheads="1"/>
          </p:cNvSpPr>
          <p:nvPr/>
        </p:nvSpPr>
        <p:spPr bwMode="auto">
          <a:xfrm>
            <a:off x="252413" y="3140075"/>
            <a:ext cx="11407775" cy="1938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黑体" panose="02010609060101010101" pitchFamily="49" charset="-122"/>
              </a:defRPr>
            </a:lvl1pPr>
            <a:lvl2pPr marL="742950" indent="-285750">
              <a:defRPr>
                <a:solidFill>
                  <a:schemeClr val="tx1"/>
                </a:solidFill>
                <a:latin typeface="Arial" panose="020B0604020202020204" pitchFamily="34" charset="0"/>
                <a:ea typeface="黑体" panose="02010609060101010101" pitchFamily="49" charset="-122"/>
              </a:defRPr>
            </a:lvl2pPr>
            <a:lvl3pPr marL="1143000" indent="-228600">
              <a:defRPr>
                <a:solidFill>
                  <a:schemeClr val="tx1"/>
                </a:solidFill>
                <a:latin typeface="Arial" panose="020B0604020202020204" pitchFamily="34" charset="0"/>
                <a:ea typeface="黑体" panose="02010609060101010101" pitchFamily="49" charset="-122"/>
              </a:defRPr>
            </a:lvl3pPr>
            <a:lvl4pPr marL="1600200" indent="-228600">
              <a:defRPr>
                <a:solidFill>
                  <a:schemeClr val="tx1"/>
                </a:solidFill>
                <a:latin typeface="Arial" panose="020B0604020202020204" pitchFamily="34" charset="0"/>
                <a:ea typeface="黑体" panose="02010609060101010101" pitchFamily="49" charset="-122"/>
              </a:defRPr>
            </a:lvl4pPr>
            <a:lvl5pPr marL="2057400" indent="-228600">
              <a:defRPr>
                <a:solidFill>
                  <a:schemeClr val="tx1"/>
                </a:solidFill>
                <a:latin typeface="Arial" panose="020B0604020202020204" pitchFamily="34" charset="0"/>
                <a:ea typeface="黑体" panose="02010609060101010101" pitchFamily="49"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49"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49"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49"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49"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4000" b="1" i="0" u="none" strike="noStrike" kern="1200" cap="none" spc="0" normalizeH="0" baseline="0" noProof="0" dirty="0">
                <a:ln>
                  <a:noFill/>
                </a:ln>
                <a:solidFill>
                  <a:srgbClr val="000000"/>
                </a:solidFill>
                <a:effectLst/>
                <a:uLnTx/>
                <a:uFillTx/>
                <a:latin typeface="Arial" panose="020B0604020202020204" pitchFamily="34" charset="0"/>
                <a:ea typeface="黑体" panose="02010609060101010101" pitchFamily="49" charset="-122"/>
                <a:cs typeface="+mn-cs"/>
              </a:rPr>
              <a:t>     </a:t>
            </a:r>
            <a:r>
              <a:rPr kumimoji="0" lang="zh-CN" altLang="en-US" sz="4000" b="1" i="0" u="none" strike="noStrike" kern="1200" cap="none" spc="0" normalizeH="0" baseline="0" noProof="0" dirty="0">
                <a:ln>
                  <a:noFill/>
                </a:ln>
                <a:solidFill>
                  <a:srgbClr val="000000"/>
                </a:solidFill>
                <a:effectLst/>
                <a:uLnTx/>
                <a:uFillTx/>
                <a:latin typeface="Arial" panose="020B0604020202020204" pitchFamily="34" charset="0"/>
                <a:ea typeface="黑体" panose="02010609060101010101" pitchFamily="49" charset="-122"/>
                <a:cs typeface="+mn-cs"/>
              </a:rPr>
              <a:t>增强了</a:t>
            </a:r>
            <a:r>
              <a:rPr lang="zh-CN" altLang="en-US" sz="4000" b="1" dirty="0">
                <a:solidFill>
                  <a:srgbClr val="000000"/>
                </a:solidFill>
              </a:rPr>
              <a:t>文章</a:t>
            </a:r>
            <a:r>
              <a:rPr kumimoji="0" lang="zh-CN" altLang="en-US" sz="4000" b="1" i="0" u="none" strike="noStrike" kern="1200" cap="none" spc="0" normalizeH="0" baseline="0" noProof="0" dirty="0">
                <a:ln>
                  <a:noFill/>
                </a:ln>
                <a:solidFill>
                  <a:srgbClr val="000000"/>
                </a:solidFill>
                <a:effectLst/>
                <a:uLnTx/>
                <a:uFillTx/>
                <a:latin typeface="Arial" panose="020B0604020202020204" pitchFamily="34" charset="0"/>
                <a:ea typeface="黑体" panose="02010609060101010101" pitchFamily="49" charset="-122"/>
                <a:cs typeface="+mn-cs"/>
              </a:rPr>
              <a:t>语言的</a:t>
            </a:r>
            <a:r>
              <a:rPr kumimoji="0" lang="zh-CN" altLang="en-US" sz="4000" b="1" i="0" u="none" strike="noStrike" kern="1200" cap="none" spc="0" normalizeH="0" baseline="0" noProof="0" dirty="0">
                <a:ln>
                  <a:noFill/>
                </a:ln>
                <a:solidFill>
                  <a:srgbClr val="FF0000"/>
                </a:solidFill>
                <a:effectLst/>
                <a:uLnTx/>
                <a:uFillTx/>
                <a:latin typeface="Arial" panose="020B0604020202020204" pitchFamily="34" charset="0"/>
                <a:ea typeface="黑体" panose="02010609060101010101" pitchFamily="49" charset="-122"/>
                <a:cs typeface="+mn-cs"/>
              </a:rPr>
              <a:t>抒情性</a:t>
            </a:r>
            <a:r>
              <a:rPr kumimoji="0" lang="zh-CN" altLang="en-US" sz="4000" b="1" i="0" u="none" strike="noStrike" kern="1200" cap="none" spc="0" normalizeH="0" baseline="0" noProof="0" dirty="0">
                <a:ln>
                  <a:noFill/>
                </a:ln>
                <a:solidFill>
                  <a:srgbClr val="000000"/>
                </a:solidFill>
                <a:effectLst/>
                <a:uLnTx/>
                <a:uFillTx/>
                <a:latin typeface="Arial" panose="020B0604020202020204" pitchFamily="34" charset="0"/>
                <a:ea typeface="黑体" panose="02010609060101010101" pitchFamily="49" charset="-122"/>
                <a:cs typeface="+mn-cs"/>
              </a:rPr>
              <a:t>，便于作者更好地抒发、表达、交流自己的情感，使</a:t>
            </a:r>
            <a:r>
              <a:rPr kumimoji="0" lang="zh-CN" altLang="en-US" sz="4000" b="1" i="0" u="none" strike="noStrike" kern="1200" cap="none" spc="0" normalizeH="0" baseline="0" noProof="0" dirty="0">
                <a:ln>
                  <a:noFill/>
                </a:ln>
                <a:solidFill>
                  <a:srgbClr val="FF0000"/>
                </a:solidFill>
                <a:effectLst/>
                <a:uLnTx/>
                <a:uFillTx/>
                <a:latin typeface="Arial" panose="020B0604020202020204" pitchFamily="34" charset="0"/>
                <a:ea typeface="黑体" panose="02010609060101010101" pitchFamily="49" charset="-122"/>
                <a:cs typeface="+mn-cs"/>
              </a:rPr>
              <a:t>人物心理刻画更为细腻</a:t>
            </a:r>
            <a:r>
              <a:rPr kumimoji="0" lang="zh-CN" altLang="en-US" sz="4000" b="1" i="0" u="none" strike="noStrike" kern="1200" cap="none" spc="0" normalizeH="0" baseline="0" noProof="0" dirty="0">
                <a:ln>
                  <a:noFill/>
                </a:ln>
                <a:solidFill>
                  <a:srgbClr val="000000"/>
                </a:solidFill>
                <a:effectLst/>
                <a:uLnTx/>
                <a:uFillTx/>
                <a:latin typeface="Arial" panose="020B0604020202020204" pitchFamily="34" charset="0"/>
                <a:ea typeface="黑体" panose="02010609060101010101" pitchFamily="49" charset="-122"/>
                <a:cs typeface="+mn-cs"/>
              </a:rPr>
              <a:t>，给人以</a:t>
            </a:r>
            <a:r>
              <a:rPr kumimoji="0" lang="zh-CN" altLang="en-US" sz="4000" b="1" i="0" u="none" strike="noStrike" kern="1200" cap="none" spc="0" normalizeH="0" baseline="0" noProof="0" dirty="0">
                <a:ln>
                  <a:noFill/>
                </a:ln>
                <a:solidFill>
                  <a:srgbClr val="FF0000"/>
                </a:solidFill>
                <a:effectLst/>
                <a:uLnTx/>
                <a:uFillTx/>
                <a:latin typeface="Arial" panose="020B0604020202020204" pitchFamily="34" charset="0"/>
                <a:ea typeface="黑体" panose="02010609060101010101" pitchFamily="49" charset="-122"/>
                <a:cs typeface="+mn-cs"/>
              </a:rPr>
              <a:t>亲切感</a:t>
            </a:r>
            <a:r>
              <a:rPr kumimoji="0" lang="zh-CN" altLang="en-US" sz="4000" b="1" i="0" u="none" strike="noStrike" kern="1200" cap="none" spc="0" normalizeH="0" baseline="0" noProof="0" dirty="0">
                <a:ln>
                  <a:noFill/>
                </a:ln>
                <a:solidFill>
                  <a:srgbClr val="000000"/>
                </a:solidFill>
                <a:effectLst/>
                <a:uLnTx/>
                <a:uFillTx/>
                <a:latin typeface="Arial" panose="020B0604020202020204" pitchFamily="34" charset="0"/>
                <a:ea typeface="黑体" panose="02010609060101010101" pitchFamily="49" charset="-122"/>
                <a:cs typeface="+mn-cs"/>
              </a:rPr>
              <a:t>。</a:t>
            </a:r>
          </a:p>
        </p:txBody>
      </p:sp>
    </p:spTree>
    <p:extLst>
      <p:ext uri="{BB962C8B-B14F-4D97-AF65-F5344CB8AC3E}">
        <p14:creationId xmlns:p14="http://schemas.microsoft.com/office/powerpoint/2010/main" val="2392150390"/>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843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4"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内容占位符 2">
            <a:extLst>
              <a:ext uri="{FF2B5EF4-FFF2-40B4-BE49-F238E27FC236}">
                <a16:creationId xmlns:a16="http://schemas.microsoft.com/office/drawing/2014/main" id="{586E2224-60E1-40CB-ABAC-BC65A1416D8C}"/>
              </a:ext>
            </a:extLst>
          </p:cNvPr>
          <p:cNvSpPr>
            <a:spLocks noGrp="1" noChangeArrowheads="1"/>
          </p:cNvSpPr>
          <p:nvPr>
            <p:ph idx="1"/>
          </p:nvPr>
        </p:nvSpPr>
        <p:spPr>
          <a:xfrm>
            <a:off x="584200" y="2538413"/>
            <a:ext cx="11053763" cy="3625850"/>
          </a:xfrm>
        </p:spPr>
        <p:txBody>
          <a:bodyPr/>
          <a:lstStyle/>
          <a:p>
            <a:pPr marL="0" indent="0" eaLnBrk="1" hangingPunct="1">
              <a:buFont typeface="Arial" panose="020B0604020202020204" pitchFamily="34" charset="0"/>
              <a:buNone/>
            </a:pPr>
            <a:r>
              <a:rPr lang="zh-CN" altLang="en-US" sz="4400" b="1" dirty="0">
                <a:solidFill>
                  <a:srgbClr val="FF0000"/>
                </a:solidFill>
                <a:latin typeface="楷体" panose="02010609060101010101" pitchFamily="49" charset="-122"/>
                <a:ea typeface="楷体" panose="02010609060101010101" pitchFamily="49" charset="-122"/>
              </a:rPr>
              <a:t>   视野开阔、便于全面地展示，不受时空限制，灵活自由，</a:t>
            </a:r>
            <a:r>
              <a:rPr lang="zh-CN" altLang="en-US" sz="4400" b="1" u="sng" dirty="0">
                <a:solidFill>
                  <a:srgbClr val="0070C0"/>
                </a:solidFill>
                <a:latin typeface="楷体" panose="02010609060101010101" pitchFamily="49" charset="-122"/>
                <a:ea typeface="楷体" panose="02010609060101010101" pitchFamily="49" charset="-122"/>
              </a:rPr>
              <a:t>全面细致的描绘人物形象，便于揭示人物的内心，展开故事情节。</a:t>
            </a:r>
          </a:p>
        </p:txBody>
      </p:sp>
      <p:sp>
        <p:nvSpPr>
          <p:cNvPr id="19459" name="文本框 1">
            <a:extLst>
              <a:ext uri="{FF2B5EF4-FFF2-40B4-BE49-F238E27FC236}">
                <a16:creationId xmlns:a16="http://schemas.microsoft.com/office/drawing/2014/main" id="{1E60F34F-E154-409F-9C66-1FBF9249C1BB}"/>
              </a:ext>
            </a:extLst>
          </p:cNvPr>
          <p:cNvSpPr txBox="1">
            <a:spLocks noChangeArrowheads="1"/>
          </p:cNvSpPr>
          <p:nvPr/>
        </p:nvSpPr>
        <p:spPr bwMode="auto">
          <a:xfrm>
            <a:off x="1038225" y="852488"/>
            <a:ext cx="893065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黑体" panose="02010609060101010101" pitchFamily="49" charset="-122"/>
              </a:defRPr>
            </a:lvl1pPr>
            <a:lvl2pPr marL="742950" indent="-285750">
              <a:defRPr>
                <a:solidFill>
                  <a:schemeClr val="tx1"/>
                </a:solidFill>
                <a:latin typeface="Arial" panose="020B0604020202020204" pitchFamily="34" charset="0"/>
                <a:ea typeface="黑体" panose="02010609060101010101" pitchFamily="49" charset="-122"/>
              </a:defRPr>
            </a:lvl2pPr>
            <a:lvl3pPr marL="1143000" indent="-228600">
              <a:defRPr>
                <a:solidFill>
                  <a:schemeClr val="tx1"/>
                </a:solidFill>
                <a:latin typeface="Arial" panose="020B0604020202020204" pitchFamily="34" charset="0"/>
                <a:ea typeface="黑体" panose="02010609060101010101" pitchFamily="49" charset="-122"/>
              </a:defRPr>
            </a:lvl3pPr>
            <a:lvl4pPr marL="1600200" indent="-228600">
              <a:defRPr>
                <a:solidFill>
                  <a:schemeClr val="tx1"/>
                </a:solidFill>
                <a:latin typeface="Arial" panose="020B0604020202020204" pitchFamily="34" charset="0"/>
                <a:ea typeface="黑体" panose="02010609060101010101" pitchFamily="49" charset="-122"/>
              </a:defRPr>
            </a:lvl4pPr>
            <a:lvl5pPr marL="2057400" indent="-228600">
              <a:defRPr>
                <a:solidFill>
                  <a:schemeClr val="tx1"/>
                </a:solidFill>
                <a:latin typeface="Arial" panose="020B0604020202020204" pitchFamily="34" charset="0"/>
                <a:ea typeface="黑体" panose="02010609060101010101" pitchFamily="49"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49"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49"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49"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49"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4000" b="1" i="0" u="none" strike="noStrike" kern="1200" cap="none" spc="0" normalizeH="0" baseline="0" noProof="0" dirty="0">
                <a:ln>
                  <a:noFill/>
                </a:ln>
                <a:solidFill>
                  <a:srgbClr val="000000"/>
                </a:solidFill>
                <a:effectLst/>
                <a:uLnTx/>
                <a:uFillTx/>
                <a:latin typeface="Arial" panose="020B0604020202020204" pitchFamily="34" charset="0"/>
                <a:ea typeface="黑体" panose="02010609060101010101" pitchFamily="49" charset="-122"/>
                <a:cs typeface="+mn-cs"/>
              </a:rPr>
              <a:t>A.</a:t>
            </a:r>
            <a:r>
              <a:rPr kumimoji="0" lang="zh-CN" altLang="en-US" sz="4000" b="1" i="0" u="none" strike="noStrike" kern="1200" cap="none" spc="0" normalizeH="0" baseline="0" noProof="0" dirty="0">
                <a:ln>
                  <a:noFill/>
                </a:ln>
                <a:solidFill>
                  <a:srgbClr val="000000"/>
                </a:solidFill>
                <a:effectLst/>
                <a:uLnTx/>
                <a:uFillTx/>
                <a:latin typeface="Arial" panose="020B0604020202020204" pitchFamily="34" charset="0"/>
                <a:ea typeface="黑体" panose="02010609060101010101" pitchFamily="49" charset="-122"/>
                <a:cs typeface="+mn-cs"/>
              </a:rPr>
              <a:t>第三人称全知视角：《水底的微光》</a:t>
            </a:r>
          </a:p>
        </p:txBody>
      </p:sp>
    </p:spTree>
    <p:extLst>
      <p:ext uri="{BB962C8B-B14F-4D97-AF65-F5344CB8AC3E}">
        <p14:creationId xmlns:p14="http://schemas.microsoft.com/office/powerpoint/2010/main" val="1336048115"/>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0481">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1" grpId="0" build="p"/>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7CE8CB5-B270-4FFB-9FF5-F974DED96198}"/>
              </a:ext>
            </a:extLst>
          </p:cNvPr>
          <p:cNvSpPr>
            <a:spLocks noGrp="1"/>
          </p:cNvSpPr>
          <p:nvPr>
            <p:ph type="title"/>
          </p:nvPr>
        </p:nvSpPr>
        <p:spPr>
          <a:xfrm>
            <a:off x="601350" y="647929"/>
            <a:ext cx="11275243" cy="1325563"/>
          </a:xfrm>
        </p:spPr>
        <p:txBody>
          <a:bodyPr>
            <a:noAutofit/>
          </a:bodyPr>
          <a:lstStyle/>
          <a:p>
            <a:r>
              <a:rPr lang="en-US" altLang="zh-CN" sz="3600" b="1" dirty="0">
                <a:latin typeface="+mn-ea"/>
                <a:ea typeface="+mn-ea"/>
              </a:rPr>
              <a:t>1. </a:t>
            </a:r>
            <a:r>
              <a:rPr lang="zh-CN" altLang="zh-CN" sz="3600" b="1" dirty="0">
                <a:latin typeface="+mn-ea"/>
                <a:ea typeface="+mn-ea"/>
              </a:rPr>
              <a:t>本文在</a:t>
            </a:r>
            <a:r>
              <a:rPr lang="zh-CN" altLang="zh-CN" sz="3600" b="1" dirty="0">
                <a:solidFill>
                  <a:srgbClr val="FF0000"/>
                </a:solidFill>
                <a:latin typeface="+mn-ea"/>
                <a:ea typeface="+mn-ea"/>
              </a:rPr>
              <a:t>叙述故事</a:t>
            </a:r>
            <a:r>
              <a:rPr lang="zh-CN" altLang="zh-CN" sz="3600" b="1" dirty="0">
                <a:latin typeface="+mn-ea"/>
                <a:ea typeface="+mn-ea"/>
              </a:rPr>
              <a:t>时有哪些特点</a:t>
            </a:r>
            <a:r>
              <a:rPr lang="en-US" altLang="zh-CN" sz="3600" b="1" dirty="0">
                <a:latin typeface="+mn-ea"/>
                <a:ea typeface="+mn-ea"/>
              </a:rPr>
              <a:t>?</a:t>
            </a:r>
            <a:r>
              <a:rPr lang="zh-CN" altLang="zh-CN" sz="3600" b="1" dirty="0">
                <a:latin typeface="+mn-ea"/>
                <a:ea typeface="+mn-ea"/>
              </a:rPr>
              <a:t>这样写有什么好处</a:t>
            </a:r>
            <a:r>
              <a:rPr lang="en-US" altLang="zh-CN" sz="3600" b="1" dirty="0">
                <a:latin typeface="+mn-ea"/>
                <a:ea typeface="+mn-ea"/>
              </a:rPr>
              <a:t>?</a:t>
            </a:r>
            <a:r>
              <a:rPr lang="zh-CN" altLang="zh-CN" sz="3600" b="1" dirty="0">
                <a:latin typeface="+mn-ea"/>
                <a:ea typeface="+mn-ea"/>
              </a:rPr>
              <a:t>请简要分析。</a:t>
            </a:r>
            <a:r>
              <a:rPr lang="en-US" altLang="zh-CN" sz="3600" b="1" dirty="0">
                <a:latin typeface="+mn-ea"/>
                <a:ea typeface="+mn-ea"/>
              </a:rPr>
              <a:t>(6</a:t>
            </a:r>
            <a:r>
              <a:rPr lang="zh-CN" altLang="zh-CN" sz="3600" b="1" dirty="0">
                <a:latin typeface="+mn-ea"/>
                <a:ea typeface="+mn-ea"/>
              </a:rPr>
              <a:t>分</a:t>
            </a:r>
            <a:r>
              <a:rPr lang="en-US" altLang="zh-CN" sz="3600" b="1" dirty="0">
                <a:latin typeface="+mn-ea"/>
                <a:ea typeface="+mn-ea"/>
              </a:rPr>
              <a:t>) 《</a:t>
            </a:r>
            <a:r>
              <a:rPr lang="zh-CN" altLang="zh-CN" sz="3600" b="1" dirty="0">
                <a:latin typeface="+mn-ea"/>
                <a:ea typeface="+mn-ea"/>
              </a:rPr>
              <a:t>窗棂上挂串红辣椒</a:t>
            </a:r>
            <a:r>
              <a:rPr lang="en-US" altLang="zh-CN" sz="3600" b="1" dirty="0">
                <a:latin typeface="+mn-ea"/>
                <a:ea typeface="+mn-ea"/>
              </a:rPr>
              <a:t>》</a:t>
            </a:r>
            <a:br>
              <a:rPr lang="zh-CN" altLang="zh-CN" sz="3600" b="1" dirty="0"/>
            </a:br>
            <a:br>
              <a:rPr lang="zh-CN" altLang="zh-CN" sz="3600" b="1" dirty="0"/>
            </a:br>
            <a:endParaRPr lang="zh-CN" altLang="en-US" sz="3600" b="1" dirty="0"/>
          </a:p>
        </p:txBody>
      </p:sp>
      <p:sp>
        <p:nvSpPr>
          <p:cNvPr id="3" name="内容占位符 2">
            <a:extLst>
              <a:ext uri="{FF2B5EF4-FFF2-40B4-BE49-F238E27FC236}">
                <a16:creationId xmlns:a16="http://schemas.microsoft.com/office/drawing/2014/main" id="{39720136-99CE-4476-850A-EF6046459EAE}"/>
              </a:ext>
            </a:extLst>
          </p:cNvPr>
          <p:cNvSpPr>
            <a:spLocks noGrp="1"/>
          </p:cNvSpPr>
          <p:nvPr>
            <p:ph idx="1"/>
          </p:nvPr>
        </p:nvSpPr>
        <p:spPr>
          <a:xfrm>
            <a:off x="284768" y="1679623"/>
            <a:ext cx="11591825" cy="4351338"/>
          </a:xfrm>
        </p:spPr>
        <p:style>
          <a:lnRef idx="2">
            <a:schemeClr val="accent5"/>
          </a:lnRef>
          <a:fillRef idx="1">
            <a:schemeClr val="lt1"/>
          </a:fillRef>
          <a:effectRef idx="0">
            <a:schemeClr val="accent5"/>
          </a:effectRef>
          <a:fontRef idx="minor">
            <a:schemeClr val="dk1"/>
          </a:fontRef>
        </p:style>
        <p:txBody>
          <a:bodyPr/>
          <a:lstStyle/>
          <a:p>
            <a:pPr marL="0" indent="0">
              <a:buNone/>
            </a:pPr>
            <a:r>
              <a:rPr lang="zh-CN" altLang="zh-CN" sz="3600" b="1" dirty="0">
                <a:solidFill>
                  <a:srgbClr val="FF0000"/>
                </a:solidFill>
              </a:rPr>
              <a:t>①以第三人称全知全能的视角叙述故事，</a:t>
            </a:r>
            <a:r>
              <a:rPr lang="zh-CN" altLang="zh-CN" sz="3600" b="1" dirty="0"/>
              <a:t>这样写更能全面细致地描述老太太的形象，展开故事情节。</a:t>
            </a:r>
            <a:endParaRPr lang="en-US" altLang="zh-CN" sz="3600" b="1" dirty="0"/>
          </a:p>
          <a:p>
            <a:pPr marL="0" indent="0">
              <a:buNone/>
            </a:pPr>
            <a:r>
              <a:rPr lang="zh-CN" altLang="zh-CN" sz="3600" b="1" dirty="0">
                <a:solidFill>
                  <a:srgbClr val="FF0000"/>
                </a:solidFill>
              </a:rPr>
              <a:t>②以</a:t>
            </a:r>
            <a:r>
              <a:rPr lang="en-US" altLang="zh-CN" sz="3600" b="1" dirty="0">
                <a:solidFill>
                  <a:srgbClr val="FF0000"/>
                </a:solidFill>
              </a:rPr>
              <a:t>“</a:t>
            </a:r>
            <a:r>
              <a:rPr lang="zh-CN" altLang="zh-CN" sz="3600" b="1" dirty="0">
                <a:solidFill>
                  <a:srgbClr val="FF0000"/>
                </a:solidFill>
              </a:rPr>
              <a:t>儿子杀人</a:t>
            </a:r>
            <a:r>
              <a:rPr lang="en-US" altLang="zh-CN" sz="3600" b="1" dirty="0">
                <a:solidFill>
                  <a:srgbClr val="FF0000"/>
                </a:solidFill>
              </a:rPr>
              <a:t>”</a:t>
            </a:r>
            <a:r>
              <a:rPr lang="zh-CN" altLang="zh-CN" sz="3600" b="1" dirty="0">
                <a:solidFill>
                  <a:srgbClr val="FF0000"/>
                </a:solidFill>
              </a:rPr>
              <a:t>事件为线索，</a:t>
            </a:r>
            <a:r>
              <a:rPr lang="zh-CN" altLang="zh-CN" sz="3600" b="1" dirty="0"/>
              <a:t>展现了老太太思想、心理变化的过程，在前后对比中突出了人物性格。</a:t>
            </a:r>
            <a:endParaRPr lang="en-US" altLang="zh-CN" sz="3600" b="1" dirty="0"/>
          </a:p>
          <a:p>
            <a:pPr marL="0" indent="0">
              <a:buNone/>
            </a:pPr>
            <a:r>
              <a:rPr lang="zh-CN" altLang="zh-CN" sz="3600" b="1" dirty="0">
                <a:solidFill>
                  <a:srgbClr val="FF0000"/>
                </a:solidFill>
              </a:rPr>
              <a:t>③多用对话形式</a:t>
            </a:r>
            <a:r>
              <a:rPr lang="zh-CN" altLang="zh-CN" sz="3600" b="1" dirty="0"/>
              <a:t>，以人物之间的对话推动故事情节的发展，这样写能够使叙述的故事更加集中。</a:t>
            </a:r>
          </a:p>
          <a:p>
            <a:pPr marL="0" indent="0">
              <a:buNone/>
            </a:pPr>
            <a:endParaRPr lang="zh-CN" altLang="en-US" sz="3600" b="1" dirty="0"/>
          </a:p>
        </p:txBody>
      </p:sp>
    </p:spTree>
    <p:extLst>
      <p:ext uri="{BB962C8B-B14F-4D97-AF65-F5344CB8AC3E}">
        <p14:creationId xmlns:p14="http://schemas.microsoft.com/office/powerpoint/2010/main" val="332140802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id="{1885E6EB-13F7-4796-9CB6-E22291ADD788}"/>
              </a:ext>
            </a:extLst>
          </p:cNvPr>
          <p:cNvSpPr>
            <a:spLocks noGrp="1"/>
          </p:cNvSpPr>
          <p:nvPr>
            <p:ph idx="1"/>
          </p:nvPr>
        </p:nvSpPr>
        <p:spPr>
          <a:xfrm>
            <a:off x="492369" y="1825625"/>
            <a:ext cx="11211951" cy="4351338"/>
          </a:xfrm>
        </p:spPr>
        <p:txBody>
          <a:bodyPr>
            <a:normAutofit/>
          </a:bodyPr>
          <a:lstStyle/>
          <a:p>
            <a:r>
              <a:rPr lang="zh-CN" altLang="en-US" sz="4400" b="1"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latin typeface="黑体" panose="02010609060101010101" charset="-122"/>
                <a:ea typeface="黑体" panose="02010609060101010101" charset="-122"/>
                <a:sym typeface="+mn-ea"/>
              </a:rPr>
              <a:t>近三年新课标全国卷文学类文本命题的梳理</a:t>
            </a:r>
            <a:endParaRPr lang="en-US" altLang="zh-CN" sz="4400" b="1"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latin typeface="黑体" panose="02010609060101010101" charset="-122"/>
              <a:ea typeface="黑体" panose="02010609060101010101" charset="-122"/>
              <a:sym typeface="+mn-ea"/>
            </a:endParaRPr>
          </a:p>
          <a:p>
            <a:pPr marL="0" indent="0">
              <a:buNone/>
            </a:pPr>
            <a:endParaRPr lang="en-US" altLang="zh-CN" sz="4400" b="1"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latin typeface="黑体" panose="02010609060101010101" charset="-122"/>
              <a:ea typeface="黑体" panose="02010609060101010101" charset="-122"/>
              <a:sym typeface="+mn-ea"/>
            </a:endParaRPr>
          </a:p>
          <a:p>
            <a:r>
              <a:rPr lang="zh-CN" altLang="en-US" sz="4400" b="1"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latin typeface="黑体" panose="02010609060101010101" charset="-122"/>
                <a:ea typeface="黑体" panose="02010609060101010101" charset="-122"/>
                <a:sym typeface="+mn-ea"/>
              </a:rPr>
              <a:t>2020年命题趋向</a:t>
            </a:r>
            <a:endParaRPr lang="zh-CN" altLang="en-US" sz="4400" dirty="0"/>
          </a:p>
        </p:txBody>
      </p:sp>
    </p:spTree>
    <p:extLst>
      <p:ext uri="{BB962C8B-B14F-4D97-AF65-F5344CB8AC3E}">
        <p14:creationId xmlns:p14="http://schemas.microsoft.com/office/powerpoint/2010/main" val="1897704507"/>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8D5B335-26C0-4601-81B3-702E711C8CCB}"/>
              </a:ext>
            </a:extLst>
          </p:cNvPr>
          <p:cNvSpPr>
            <a:spLocks noGrp="1"/>
          </p:cNvSpPr>
          <p:nvPr>
            <p:ph type="title"/>
          </p:nvPr>
        </p:nvSpPr>
        <p:spPr>
          <a:xfrm>
            <a:off x="452487" y="478247"/>
            <a:ext cx="10681356" cy="1325563"/>
          </a:xfrm>
        </p:spPr>
        <p:txBody>
          <a:bodyPr>
            <a:noAutofit/>
          </a:bodyPr>
          <a:lstStyle/>
          <a:p>
            <a:r>
              <a:rPr lang="en-US" altLang="zh-CN" sz="3600" b="1" dirty="0">
                <a:latin typeface="+mn-ea"/>
                <a:ea typeface="+mn-ea"/>
              </a:rPr>
              <a:t>2.</a:t>
            </a:r>
            <a:r>
              <a:rPr lang="zh-CN" altLang="zh-CN" sz="3600" b="1" dirty="0">
                <a:latin typeface="+mn-ea"/>
                <a:ea typeface="+mn-ea"/>
              </a:rPr>
              <a:t>作品是怎样叙述拾遗的故事的？这样写有什么好处？请简要分析。（</a:t>
            </a:r>
            <a:r>
              <a:rPr lang="en-US" altLang="zh-CN" sz="3600" b="1" dirty="0">
                <a:latin typeface="+mn-ea"/>
                <a:ea typeface="+mn-ea"/>
              </a:rPr>
              <a:t>5</a:t>
            </a:r>
            <a:r>
              <a:rPr lang="zh-CN" altLang="zh-CN" sz="3600" b="1" dirty="0">
                <a:latin typeface="+mn-ea"/>
                <a:ea typeface="+mn-ea"/>
              </a:rPr>
              <a:t>分）</a:t>
            </a:r>
            <a:r>
              <a:rPr lang="en-US" altLang="zh-CN" sz="3600" b="1" dirty="0">
                <a:latin typeface="+mn-ea"/>
                <a:ea typeface="+mn-ea"/>
              </a:rPr>
              <a:t>《</a:t>
            </a:r>
            <a:r>
              <a:rPr lang="zh-CN" altLang="zh-CN" sz="3600" b="1" dirty="0">
                <a:latin typeface="+mn-ea"/>
                <a:ea typeface="+mn-ea"/>
              </a:rPr>
              <a:t>路</a:t>
            </a:r>
            <a:r>
              <a:rPr lang="en-US" altLang="zh-CN" sz="3600" b="1" dirty="0">
                <a:latin typeface="+mn-ea"/>
                <a:ea typeface="+mn-ea"/>
              </a:rPr>
              <a:t>  </a:t>
            </a:r>
            <a:r>
              <a:rPr lang="zh-CN" altLang="zh-CN" sz="3600" b="1" dirty="0">
                <a:latin typeface="+mn-ea"/>
                <a:ea typeface="+mn-ea"/>
              </a:rPr>
              <a:t>遗</a:t>
            </a:r>
            <a:r>
              <a:rPr lang="en-US" altLang="zh-CN" sz="3600" b="1" dirty="0">
                <a:latin typeface="+mn-ea"/>
                <a:ea typeface="+mn-ea"/>
              </a:rPr>
              <a:t>》</a:t>
            </a:r>
            <a:br>
              <a:rPr lang="zh-CN" altLang="zh-CN" sz="3600" b="1" dirty="0">
                <a:latin typeface="+mn-ea"/>
                <a:ea typeface="+mn-ea"/>
              </a:rPr>
            </a:br>
            <a:endParaRPr lang="zh-CN" altLang="en-US" sz="3600" b="1" dirty="0">
              <a:latin typeface="+mn-ea"/>
              <a:ea typeface="+mn-ea"/>
            </a:endParaRPr>
          </a:p>
        </p:txBody>
      </p:sp>
      <p:sp>
        <p:nvSpPr>
          <p:cNvPr id="3" name="内容占位符 2">
            <a:extLst>
              <a:ext uri="{FF2B5EF4-FFF2-40B4-BE49-F238E27FC236}">
                <a16:creationId xmlns:a16="http://schemas.microsoft.com/office/drawing/2014/main" id="{34FBFEC4-6CA1-4E26-9AA2-01D7A3050F1C}"/>
              </a:ext>
            </a:extLst>
          </p:cNvPr>
          <p:cNvSpPr>
            <a:spLocks noGrp="1"/>
          </p:cNvSpPr>
          <p:nvPr>
            <p:ph idx="1"/>
          </p:nvPr>
        </p:nvSpPr>
        <p:spPr>
          <a:xfrm>
            <a:off x="452487" y="1934147"/>
            <a:ext cx="11557261" cy="4351338"/>
          </a:xfrm>
        </p:spPr>
        <p:style>
          <a:lnRef idx="2">
            <a:schemeClr val="accent5"/>
          </a:lnRef>
          <a:fillRef idx="1">
            <a:schemeClr val="lt1"/>
          </a:fillRef>
          <a:effectRef idx="0">
            <a:schemeClr val="accent5"/>
          </a:effectRef>
          <a:fontRef idx="minor">
            <a:schemeClr val="dk1"/>
          </a:fontRef>
        </p:style>
        <p:txBody>
          <a:bodyPr/>
          <a:lstStyle/>
          <a:p>
            <a:pPr marL="0" indent="0">
              <a:lnSpc>
                <a:spcPct val="150000"/>
              </a:lnSpc>
              <a:buNone/>
            </a:pPr>
            <a:r>
              <a:rPr lang="zh-CN" altLang="zh-CN" sz="3200" b="1" dirty="0">
                <a:solidFill>
                  <a:srgbClr val="FF0000"/>
                </a:solidFill>
              </a:rPr>
              <a:t>①用第三人称叙述故事，</a:t>
            </a:r>
            <a:r>
              <a:rPr lang="zh-CN" altLang="zh-CN" sz="3200" b="1" dirty="0"/>
              <a:t>可以灵活自由地呈现小说情节。</a:t>
            </a:r>
            <a:endParaRPr lang="en-US" altLang="zh-CN" sz="3200" b="1" dirty="0"/>
          </a:p>
          <a:p>
            <a:pPr marL="0" indent="0">
              <a:lnSpc>
                <a:spcPct val="150000"/>
              </a:lnSpc>
              <a:buNone/>
            </a:pPr>
            <a:r>
              <a:rPr lang="zh-CN" altLang="zh-CN" sz="3200" b="1" dirty="0">
                <a:solidFill>
                  <a:srgbClr val="FF0000"/>
                </a:solidFill>
              </a:rPr>
              <a:t>②以</a:t>
            </a:r>
            <a:r>
              <a:rPr lang="en-US" altLang="zh-CN" sz="3200" b="1" dirty="0">
                <a:solidFill>
                  <a:srgbClr val="FF0000"/>
                </a:solidFill>
              </a:rPr>
              <a:t>“</a:t>
            </a:r>
            <a:r>
              <a:rPr lang="zh-CN" altLang="zh-CN" sz="3200" b="1" dirty="0">
                <a:solidFill>
                  <a:srgbClr val="FF0000"/>
                </a:solidFill>
              </a:rPr>
              <a:t>路遗</a:t>
            </a:r>
            <a:r>
              <a:rPr lang="en-US" altLang="zh-CN" sz="3200" b="1" dirty="0">
                <a:solidFill>
                  <a:srgbClr val="FF0000"/>
                </a:solidFill>
              </a:rPr>
              <a:t>”</a:t>
            </a:r>
            <a:r>
              <a:rPr lang="zh-CN" altLang="zh-CN" sz="3200" b="1" dirty="0">
                <a:solidFill>
                  <a:srgbClr val="FF0000"/>
                </a:solidFill>
              </a:rPr>
              <a:t>为线索叙述故事</a:t>
            </a:r>
            <a:r>
              <a:rPr lang="zh-CN" altLang="zh-CN" sz="3200" b="1" dirty="0"/>
              <a:t>，使故事条理清晰，结构更加严谨。</a:t>
            </a:r>
            <a:r>
              <a:rPr lang="zh-CN" altLang="zh-CN" sz="3200" b="1" dirty="0">
                <a:solidFill>
                  <a:srgbClr val="FF0000"/>
                </a:solidFill>
              </a:rPr>
              <a:t>③以对话的形式叙述故事，</a:t>
            </a:r>
            <a:r>
              <a:rPr lang="zh-CN" altLang="zh-CN" sz="3200" b="1" dirty="0"/>
              <a:t>使人物形象更加鲜明。</a:t>
            </a:r>
            <a:endParaRPr lang="en-US" altLang="zh-CN" sz="3200" b="1" dirty="0"/>
          </a:p>
          <a:p>
            <a:pPr marL="0" indent="0">
              <a:lnSpc>
                <a:spcPct val="150000"/>
              </a:lnSpc>
              <a:buNone/>
            </a:pPr>
            <a:r>
              <a:rPr lang="zh-CN" altLang="zh-CN" sz="3200" b="1" dirty="0">
                <a:solidFill>
                  <a:srgbClr val="FF0000"/>
                </a:solidFill>
              </a:rPr>
              <a:t>④突转式结尾，</a:t>
            </a:r>
            <a:r>
              <a:rPr lang="zh-CN" altLang="zh-CN" sz="3200" b="1" dirty="0"/>
              <a:t>结尾柳主任把钱私用，出人意料，发人深省。</a:t>
            </a:r>
          </a:p>
          <a:p>
            <a:pPr marL="0" indent="0">
              <a:lnSpc>
                <a:spcPct val="150000"/>
              </a:lnSpc>
              <a:buNone/>
            </a:pPr>
            <a:endParaRPr lang="zh-CN" altLang="en-US" sz="3200" b="1" dirty="0"/>
          </a:p>
        </p:txBody>
      </p:sp>
    </p:spTree>
    <p:extLst>
      <p:ext uri="{BB962C8B-B14F-4D97-AF65-F5344CB8AC3E}">
        <p14:creationId xmlns:p14="http://schemas.microsoft.com/office/powerpoint/2010/main" val="4144360335"/>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670A4AD-20FB-4DDC-B74B-4674DFF04F95}"/>
              </a:ext>
            </a:extLst>
          </p:cNvPr>
          <p:cNvSpPr>
            <a:spLocks noGrp="1"/>
          </p:cNvSpPr>
          <p:nvPr>
            <p:ph type="title"/>
          </p:nvPr>
        </p:nvSpPr>
        <p:spPr>
          <a:xfrm>
            <a:off x="838200" y="365125"/>
            <a:ext cx="11199829" cy="1325563"/>
          </a:xfrm>
        </p:spPr>
        <p:txBody>
          <a:bodyPr>
            <a:normAutofit fontScale="90000"/>
          </a:bodyPr>
          <a:lstStyle/>
          <a:p>
            <a:r>
              <a:rPr lang="en-US" altLang="zh-CN" sz="3200" b="1" dirty="0">
                <a:latin typeface="+mn-ea"/>
                <a:ea typeface="+mn-ea"/>
              </a:rPr>
              <a:t>3.</a:t>
            </a:r>
            <a:r>
              <a:rPr lang="zh-CN" altLang="zh-CN" sz="3200" b="1" dirty="0">
                <a:latin typeface="+mn-ea"/>
                <a:ea typeface="+mn-ea"/>
              </a:rPr>
              <a:t>《雅盗》在叙述故事时有哪些特点</a:t>
            </a:r>
            <a:r>
              <a:rPr lang="en-US" altLang="zh-CN" sz="3200" b="1" dirty="0">
                <a:latin typeface="+mn-ea"/>
                <a:ea typeface="+mn-ea"/>
              </a:rPr>
              <a:t>,</a:t>
            </a:r>
            <a:r>
              <a:rPr lang="zh-CN" altLang="zh-CN" sz="3200" b="1" dirty="0">
                <a:latin typeface="+mn-ea"/>
                <a:ea typeface="+mn-ea"/>
              </a:rPr>
              <a:t>这样写有何作用</a:t>
            </a:r>
            <a:r>
              <a:rPr lang="en-US" altLang="zh-CN" sz="3200" b="1" dirty="0">
                <a:latin typeface="+mn-ea"/>
                <a:ea typeface="+mn-ea"/>
              </a:rPr>
              <a:t>?</a:t>
            </a:r>
            <a:r>
              <a:rPr lang="zh-CN" altLang="zh-CN" sz="3200" b="1" dirty="0">
                <a:latin typeface="+mn-ea"/>
                <a:ea typeface="+mn-ea"/>
              </a:rPr>
              <a:t>请简要分析。</a:t>
            </a:r>
            <a:r>
              <a:rPr lang="en-US" altLang="zh-CN" sz="3200" b="1" dirty="0">
                <a:latin typeface="+mn-ea"/>
                <a:ea typeface="+mn-ea"/>
              </a:rPr>
              <a:t>(6</a:t>
            </a:r>
            <a:r>
              <a:rPr lang="zh-CN" altLang="zh-CN" sz="3200" b="1" dirty="0">
                <a:latin typeface="+mn-ea"/>
                <a:ea typeface="+mn-ea"/>
              </a:rPr>
              <a:t>分</a:t>
            </a:r>
            <a:r>
              <a:rPr lang="en-US" altLang="zh-CN" sz="3200" b="1" dirty="0">
                <a:latin typeface="+mn-ea"/>
                <a:ea typeface="+mn-ea"/>
              </a:rPr>
              <a:t>)</a:t>
            </a:r>
            <a:br>
              <a:rPr lang="zh-CN" altLang="zh-CN" sz="3200" b="1" dirty="0">
                <a:latin typeface="+mn-ea"/>
                <a:ea typeface="+mn-ea"/>
              </a:rPr>
            </a:br>
            <a:endParaRPr lang="zh-CN" altLang="en-US" sz="3200" b="1" dirty="0">
              <a:latin typeface="+mn-ea"/>
              <a:ea typeface="+mn-ea"/>
            </a:endParaRPr>
          </a:p>
        </p:txBody>
      </p:sp>
      <p:sp>
        <p:nvSpPr>
          <p:cNvPr id="3" name="内容占位符 2">
            <a:extLst>
              <a:ext uri="{FF2B5EF4-FFF2-40B4-BE49-F238E27FC236}">
                <a16:creationId xmlns:a16="http://schemas.microsoft.com/office/drawing/2014/main" id="{A3538E33-AF15-47D1-9394-E11415841717}"/>
              </a:ext>
            </a:extLst>
          </p:cNvPr>
          <p:cNvSpPr>
            <a:spLocks noGrp="1"/>
          </p:cNvSpPr>
          <p:nvPr>
            <p:ph idx="1"/>
          </p:nvPr>
        </p:nvSpPr>
        <p:spPr>
          <a:xfrm>
            <a:off x="838200" y="1448972"/>
            <a:ext cx="10515600" cy="5409028"/>
          </a:xfrm>
        </p:spPr>
        <p:style>
          <a:lnRef idx="2">
            <a:schemeClr val="accent5"/>
          </a:lnRef>
          <a:fillRef idx="1">
            <a:schemeClr val="lt1"/>
          </a:fillRef>
          <a:effectRef idx="0">
            <a:schemeClr val="accent5"/>
          </a:effectRef>
          <a:fontRef idx="minor">
            <a:schemeClr val="dk1"/>
          </a:fontRef>
        </p:style>
        <p:txBody>
          <a:bodyPr>
            <a:normAutofit lnSpcReduction="10000"/>
          </a:bodyPr>
          <a:lstStyle/>
          <a:p>
            <a:pPr marL="0" indent="0">
              <a:lnSpc>
                <a:spcPct val="150000"/>
              </a:lnSpc>
              <a:buNone/>
            </a:pPr>
            <a:r>
              <a:rPr lang="zh-CN" altLang="zh-CN" sz="3200" b="1" dirty="0">
                <a:solidFill>
                  <a:srgbClr val="FF0000"/>
                </a:solidFill>
                <a:latin typeface="+mn-ea"/>
              </a:rPr>
              <a:t>①以第三人称全知全能的视角</a:t>
            </a:r>
            <a:r>
              <a:rPr lang="zh-CN" altLang="zh-CN" sz="3200" b="1" dirty="0">
                <a:latin typeface="+mn-ea"/>
              </a:rPr>
              <a:t>叙述故事</a:t>
            </a:r>
            <a:r>
              <a:rPr lang="zh-CN" altLang="en-US" sz="3200" b="1" dirty="0">
                <a:latin typeface="+mn-ea"/>
              </a:rPr>
              <a:t>，</a:t>
            </a:r>
            <a:r>
              <a:rPr lang="zh-CN" altLang="zh-CN" sz="3200" b="1" dirty="0">
                <a:latin typeface="+mn-ea"/>
              </a:rPr>
              <a:t>这样写更能全面细致的描述人物的形象</a:t>
            </a:r>
            <a:r>
              <a:rPr lang="en-US" altLang="zh-CN" sz="3200" b="1" dirty="0">
                <a:latin typeface="+mn-ea"/>
              </a:rPr>
              <a:t>,</a:t>
            </a:r>
            <a:r>
              <a:rPr lang="zh-CN" altLang="zh-CN" sz="3200" b="1" dirty="0">
                <a:latin typeface="+mn-ea"/>
              </a:rPr>
              <a:t>展开故事情节。</a:t>
            </a:r>
            <a:endParaRPr lang="en-US" altLang="zh-CN" sz="3200" b="1" dirty="0">
              <a:latin typeface="+mn-ea"/>
            </a:endParaRPr>
          </a:p>
          <a:p>
            <a:pPr marL="0" indent="0">
              <a:lnSpc>
                <a:spcPct val="150000"/>
              </a:lnSpc>
              <a:buNone/>
            </a:pPr>
            <a:r>
              <a:rPr lang="zh-CN" altLang="zh-CN" sz="3200" b="1" dirty="0">
                <a:solidFill>
                  <a:srgbClr val="FF0000"/>
                </a:solidFill>
                <a:latin typeface="+mn-ea"/>
              </a:rPr>
              <a:t>②以赵仲的雅盗为线索</a:t>
            </a:r>
            <a:r>
              <a:rPr lang="en-US" altLang="zh-CN" sz="3200" b="1" dirty="0">
                <a:solidFill>
                  <a:srgbClr val="FF0000"/>
                </a:solidFill>
                <a:latin typeface="+mn-ea"/>
              </a:rPr>
              <a:t>,</a:t>
            </a:r>
            <a:r>
              <a:rPr lang="zh-CN" altLang="zh-CN" sz="3200" b="1" dirty="0">
                <a:latin typeface="+mn-ea"/>
              </a:rPr>
              <a:t>叙事脉络清晰</a:t>
            </a:r>
            <a:r>
              <a:rPr lang="en-US" altLang="zh-CN" sz="3200" b="1" dirty="0">
                <a:latin typeface="+mn-ea"/>
              </a:rPr>
              <a:t>,</a:t>
            </a:r>
            <a:r>
              <a:rPr lang="zh-CN" altLang="zh-CN" sz="3200" b="1" dirty="0">
                <a:latin typeface="+mn-ea"/>
              </a:rPr>
              <a:t>结构紧凑</a:t>
            </a:r>
            <a:endParaRPr lang="en-US" altLang="zh-CN" sz="3200" b="1" dirty="0">
              <a:latin typeface="+mn-ea"/>
            </a:endParaRPr>
          </a:p>
          <a:p>
            <a:pPr marL="0" indent="0">
              <a:lnSpc>
                <a:spcPct val="150000"/>
              </a:lnSpc>
              <a:buNone/>
            </a:pPr>
            <a:r>
              <a:rPr lang="zh-CN" altLang="zh-CN" sz="3200" b="1" dirty="0">
                <a:solidFill>
                  <a:srgbClr val="FF0000"/>
                </a:solidFill>
                <a:latin typeface="+mn-ea"/>
              </a:rPr>
              <a:t>③设置了许多悬念</a:t>
            </a:r>
            <a:r>
              <a:rPr lang="en-US" altLang="zh-CN" sz="3200" b="1" dirty="0">
                <a:latin typeface="+mn-ea"/>
              </a:rPr>
              <a:t>,</a:t>
            </a:r>
            <a:r>
              <a:rPr lang="zh-CN" altLang="zh-CN" sz="3200" b="1" dirty="0">
                <a:latin typeface="+mn-ea"/>
              </a:rPr>
              <a:t>整个小说一波三折</a:t>
            </a:r>
            <a:r>
              <a:rPr lang="en-US" altLang="zh-CN" sz="3200" b="1" dirty="0">
                <a:latin typeface="+mn-ea"/>
              </a:rPr>
              <a:t>,</a:t>
            </a:r>
            <a:r>
              <a:rPr lang="zh-CN" altLang="zh-CN" sz="3200" b="1" dirty="0">
                <a:latin typeface="+mn-ea"/>
              </a:rPr>
              <a:t>情节起伏</a:t>
            </a:r>
            <a:r>
              <a:rPr lang="en-US" altLang="zh-CN" sz="3200" b="1" dirty="0">
                <a:latin typeface="+mn-ea"/>
              </a:rPr>
              <a:t>,</a:t>
            </a:r>
            <a:r>
              <a:rPr lang="zh-CN" altLang="zh-CN" sz="3200" b="1" dirty="0">
                <a:latin typeface="+mn-ea"/>
              </a:rPr>
              <a:t>悬念迭起。结尾赵仲的逃脱既在意料之外</a:t>
            </a:r>
            <a:r>
              <a:rPr lang="en-US" altLang="zh-CN" sz="3200" b="1" dirty="0">
                <a:latin typeface="+mn-ea"/>
              </a:rPr>
              <a:t>,</a:t>
            </a:r>
            <a:r>
              <a:rPr lang="zh-CN" altLang="zh-CN" sz="3200" b="1" dirty="0">
                <a:latin typeface="+mn-ea"/>
              </a:rPr>
              <a:t>也在情理之中。</a:t>
            </a:r>
            <a:endParaRPr lang="en-US" altLang="zh-CN" sz="3200" b="1" dirty="0">
              <a:latin typeface="+mn-ea"/>
            </a:endParaRPr>
          </a:p>
          <a:p>
            <a:pPr marL="0" indent="0">
              <a:lnSpc>
                <a:spcPct val="150000"/>
              </a:lnSpc>
              <a:buNone/>
            </a:pPr>
            <a:r>
              <a:rPr lang="zh-CN" altLang="zh-CN" sz="3200" b="1" dirty="0">
                <a:solidFill>
                  <a:srgbClr val="FF0000"/>
                </a:solidFill>
                <a:latin typeface="+mn-ea"/>
              </a:rPr>
              <a:t>④多用对话形式</a:t>
            </a:r>
            <a:r>
              <a:rPr lang="en-US" altLang="zh-CN" sz="3200" b="1" dirty="0">
                <a:solidFill>
                  <a:srgbClr val="FF0000"/>
                </a:solidFill>
                <a:latin typeface="+mn-ea"/>
              </a:rPr>
              <a:t>,</a:t>
            </a:r>
            <a:r>
              <a:rPr lang="zh-CN" altLang="zh-CN" sz="3200" b="1" dirty="0">
                <a:latin typeface="+mn-ea"/>
              </a:rPr>
              <a:t>以入物之间的对话推动故事情节的发展</a:t>
            </a:r>
            <a:r>
              <a:rPr lang="en-US" altLang="zh-CN" sz="3200" b="1" dirty="0">
                <a:latin typeface="+mn-ea"/>
              </a:rPr>
              <a:t>,</a:t>
            </a:r>
            <a:r>
              <a:rPr lang="zh-CN" altLang="zh-CN" sz="3200" b="1" dirty="0">
                <a:latin typeface="+mn-ea"/>
              </a:rPr>
              <a:t>这样写能使叙述情节更加集中。</a:t>
            </a:r>
          </a:p>
          <a:p>
            <a:pPr>
              <a:lnSpc>
                <a:spcPct val="150000"/>
              </a:lnSpc>
            </a:pPr>
            <a:endParaRPr lang="zh-CN" altLang="en-US" sz="3200" b="1" dirty="0">
              <a:latin typeface="+mn-ea"/>
            </a:endParaRPr>
          </a:p>
        </p:txBody>
      </p:sp>
    </p:spTree>
    <p:extLst>
      <p:ext uri="{BB962C8B-B14F-4D97-AF65-F5344CB8AC3E}">
        <p14:creationId xmlns:p14="http://schemas.microsoft.com/office/powerpoint/2010/main" val="128453884"/>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B9B2115-F322-4E84-9158-1353377413F6}"/>
              </a:ext>
            </a:extLst>
          </p:cNvPr>
          <p:cNvSpPr>
            <a:spLocks noGrp="1"/>
          </p:cNvSpPr>
          <p:nvPr>
            <p:ph type="title"/>
          </p:nvPr>
        </p:nvSpPr>
        <p:spPr>
          <a:xfrm>
            <a:off x="838199" y="365125"/>
            <a:ext cx="11086707" cy="1325563"/>
          </a:xfrm>
        </p:spPr>
        <p:txBody>
          <a:bodyPr>
            <a:normAutofit fontScale="90000"/>
          </a:bodyPr>
          <a:lstStyle/>
          <a:p>
            <a:br>
              <a:rPr lang="zh-CN" altLang="zh-CN" sz="3600" b="1" dirty="0">
                <a:latin typeface="+mn-ea"/>
                <a:ea typeface="+mn-ea"/>
              </a:rPr>
            </a:br>
            <a:r>
              <a:rPr lang="en-US" altLang="zh-CN" sz="3600" b="1" dirty="0">
                <a:latin typeface="+mn-ea"/>
                <a:ea typeface="+mn-ea"/>
              </a:rPr>
              <a:t>4.</a:t>
            </a:r>
            <a:r>
              <a:rPr lang="zh-CN" altLang="zh-CN" sz="3600" b="1" dirty="0">
                <a:latin typeface="+mn-ea"/>
                <a:ea typeface="+mn-ea"/>
              </a:rPr>
              <a:t>故事的主体部分采用第几人称叙述</a:t>
            </a:r>
            <a:r>
              <a:rPr lang="en-US" altLang="zh-CN" sz="3600" b="1" dirty="0">
                <a:latin typeface="+mn-ea"/>
                <a:ea typeface="+mn-ea"/>
              </a:rPr>
              <a:t>?</a:t>
            </a:r>
            <a:r>
              <a:rPr lang="zh-CN" altLang="zh-CN" sz="3600" b="1" dirty="0">
                <a:latin typeface="+mn-ea"/>
                <a:ea typeface="+mn-ea"/>
              </a:rPr>
              <a:t>有什么效果</a:t>
            </a:r>
            <a:r>
              <a:rPr lang="en-US" altLang="zh-CN" sz="3600" b="1" dirty="0">
                <a:latin typeface="+mn-ea"/>
                <a:ea typeface="+mn-ea"/>
              </a:rPr>
              <a:t>?《</a:t>
            </a:r>
            <a:r>
              <a:rPr lang="zh-CN" altLang="zh-CN" sz="3600" b="1" dirty="0">
                <a:latin typeface="+mn-ea"/>
                <a:ea typeface="+mn-ea"/>
              </a:rPr>
              <a:t>第</a:t>
            </a:r>
            <a:r>
              <a:rPr lang="en-US" altLang="zh-CN" sz="3600" b="1" dirty="0">
                <a:latin typeface="+mn-ea"/>
                <a:ea typeface="+mn-ea"/>
              </a:rPr>
              <a:t>9</a:t>
            </a:r>
            <a:r>
              <a:rPr lang="zh-CN" altLang="zh-CN" sz="3600" b="1" dirty="0">
                <a:latin typeface="+mn-ea"/>
                <a:ea typeface="+mn-ea"/>
              </a:rPr>
              <a:t>车厢</a:t>
            </a:r>
            <a:r>
              <a:rPr lang="en-US" altLang="zh-CN" sz="3600" b="1" dirty="0">
                <a:latin typeface="+mn-ea"/>
                <a:ea typeface="+mn-ea"/>
              </a:rPr>
              <a:t>》</a:t>
            </a:r>
            <a:br>
              <a:rPr lang="zh-CN" altLang="zh-CN" sz="3600" b="1" dirty="0">
                <a:latin typeface="+mn-ea"/>
                <a:ea typeface="+mn-ea"/>
              </a:rPr>
            </a:br>
            <a:endParaRPr lang="zh-CN" altLang="en-US" sz="3600" b="1" dirty="0">
              <a:latin typeface="+mn-ea"/>
              <a:ea typeface="+mn-ea"/>
            </a:endParaRPr>
          </a:p>
        </p:txBody>
      </p:sp>
      <p:sp>
        <p:nvSpPr>
          <p:cNvPr id="3" name="内容占位符 2">
            <a:extLst>
              <a:ext uri="{FF2B5EF4-FFF2-40B4-BE49-F238E27FC236}">
                <a16:creationId xmlns:a16="http://schemas.microsoft.com/office/drawing/2014/main" id="{2FB18A21-D455-4DEB-934E-C6F26EBD7F17}"/>
              </a:ext>
            </a:extLst>
          </p:cNvPr>
          <p:cNvSpPr>
            <a:spLocks noGrp="1"/>
          </p:cNvSpPr>
          <p:nvPr>
            <p:ph idx="1"/>
          </p:nvPr>
        </p:nvSpPr>
        <p:spPr/>
        <p:style>
          <a:lnRef idx="2">
            <a:schemeClr val="accent5"/>
          </a:lnRef>
          <a:fillRef idx="1">
            <a:schemeClr val="lt1"/>
          </a:fillRef>
          <a:effectRef idx="0">
            <a:schemeClr val="accent5"/>
          </a:effectRef>
          <a:fontRef idx="minor">
            <a:schemeClr val="dk1"/>
          </a:fontRef>
        </p:style>
        <p:txBody>
          <a:bodyPr/>
          <a:lstStyle/>
          <a:p>
            <a:pPr marL="0" indent="0">
              <a:buNone/>
            </a:pPr>
            <a:r>
              <a:rPr lang="zh-CN" altLang="zh-CN" sz="3200" b="1" dirty="0"/>
              <a:t>第三人称叙述。</a:t>
            </a:r>
            <a:endParaRPr lang="en-US" altLang="zh-CN" sz="3200" b="1" dirty="0"/>
          </a:p>
          <a:p>
            <a:pPr marL="0" indent="0">
              <a:buNone/>
            </a:pPr>
            <a:r>
              <a:rPr lang="zh-CN" altLang="zh-CN" sz="3200" b="1" dirty="0">
                <a:solidFill>
                  <a:srgbClr val="FF0000"/>
                </a:solidFill>
              </a:rPr>
              <a:t>①突破开篇以第一人称写“我”的所见所闻的局限，</a:t>
            </a:r>
            <a:r>
              <a:rPr lang="zh-CN" altLang="zh-CN" sz="3200" b="1" dirty="0"/>
              <a:t>较为自由地展现事件过程、人物心理，以及不同地点发生的事情。</a:t>
            </a:r>
            <a:endParaRPr lang="en-US" altLang="zh-CN" sz="3200" b="1" dirty="0"/>
          </a:p>
          <a:p>
            <a:pPr marL="0" indent="0">
              <a:buNone/>
            </a:pPr>
            <a:r>
              <a:rPr lang="zh-CN" altLang="zh-CN" sz="3200" b="1" dirty="0">
                <a:solidFill>
                  <a:srgbClr val="FF0000"/>
                </a:solidFill>
              </a:rPr>
              <a:t>②拉开了叙述者与故事之间的距离</a:t>
            </a:r>
            <a:r>
              <a:rPr lang="zh-CN" altLang="zh-CN" sz="3200" b="1" dirty="0"/>
              <a:t>，更具有客观性。</a:t>
            </a:r>
          </a:p>
          <a:p>
            <a:pPr marL="0" indent="0">
              <a:buNone/>
            </a:pPr>
            <a:endParaRPr lang="zh-CN" altLang="en-US" sz="3200" b="1" dirty="0"/>
          </a:p>
        </p:txBody>
      </p:sp>
    </p:spTree>
    <p:extLst>
      <p:ext uri="{BB962C8B-B14F-4D97-AF65-F5344CB8AC3E}">
        <p14:creationId xmlns:p14="http://schemas.microsoft.com/office/powerpoint/2010/main" val="904373808"/>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标题 1">
            <a:extLst>
              <a:ext uri="{FF2B5EF4-FFF2-40B4-BE49-F238E27FC236}">
                <a16:creationId xmlns:a16="http://schemas.microsoft.com/office/drawing/2014/main" id="{0FE8D3E9-90E0-44E7-88C1-552EA8377D2B}"/>
              </a:ext>
            </a:extLst>
          </p:cNvPr>
          <p:cNvSpPr>
            <a:spLocks noGrp="1" noChangeArrowheads="1"/>
          </p:cNvSpPr>
          <p:nvPr>
            <p:ph type="title"/>
          </p:nvPr>
        </p:nvSpPr>
        <p:spPr>
          <a:xfrm>
            <a:off x="838200" y="367383"/>
            <a:ext cx="10706100" cy="1327150"/>
          </a:xfrm>
        </p:spPr>
        <p:txBody>
          <a:bodyPr>
            <a:normAutofit fontScale="90000"/>
          </a:bodyPr>
          <a:lstStyle/>
          <a:p>
            <a:br>
              <a:rPr lang="en-US" altLang="zh-CN" sz="3600" dirty="0">
                <a:solidFill>
                  <a:schemeClr val="tx1"/>
                </a:solidFill>
              </a:rPr>
            </a:br>
            <a:r>
              <a:rPr lang="en-US" altLang="zh-CN" sz="3600" b="1" dirty="0">
                <a:latin typeface="+mn-ea"/>
                <a:ea typeface="+mn-ea"/>
              </a:rPr>
              <a:t>5</a:t>
            </a:r>
            <a:r>
              <a:rPr lang="zh-CN" altLang="en-US" sz="3600" b="1" dirty="0">
                <a:latin typeface="+mn-ea"/>
                <a:ea typeface="+mn-ea"/>
              </a:rPr>
              <a:t>.小说《永远的军人》在叙事上有怎样显著的特点?有何作用?(6分)</a:t>
            </a:r>
            <a:br>
              <a:rPr lang="zh-CN" altLang="en-US" sz="3600" dirty="0"/>
            </a:br>
            <a:endParaRPr lang="zh-CN" altLang="en-US" sz="3600" dirty="0">
              <a:solidFill>
                <a:schemeClr val="tx1"/>
              </a:solidFill>
            </a:endParaRPr>
          </a:p>
        </p:txBody>
      </p:sp>
      <p:sp>
        <p:nvSpPr>
          <p:cNvPr id="3" name="内容占位符 2">
            <a:extLst>
              <a:ext uri="{FF2B5EF4-FFF2-40B4-BE49-F238E27FC236}">
                <a16:creationId xmlns:a16="http://schemas.microsoft.com/office/drawing/2014/main" id="{71F91E3A-FDA4-4324-AD04-FE5DF05F574C}"/>
              </a:ext>
            </a:extLst>
          </p:cNvPr>
          <p:cNvSpPr>
            <a:spLocks noGrp="1" noChangeArrowheads="1"/>
          </p:cNvSpPr>
          <p:nvPr>
            <p:ph idx="1"/>
          </p:nvPr>
        </p:nvSpPr>
        <p:spPr>
          <a:xfrm>
            <a:off x="772212" y="1825625"/>
            <a:ext cx="10515600" cy="4351338"/>
          </a:xfrm>
        </p:spPr>
        <p:txBody>
          <a:bodyPr/>
          <a:lstStyle/>
          <a:p>
            <a:pPr marL="0" indent="0">
              <a:buNone/>
            </a:pPr>
            <a:r>
              <a:rPr lang="zh-CN" altLang="en-US" sz="3600" b="1" dirty="0">
                <a:solidFill>
                  <a:srgbClr val="FF0000"/>
                </a:solidFill>
              </a:rPr>
              <a:t>①使用第三人称,</a:t>
            </a:r>
            <a:r>
              <a:rPr lang="zh-CN" altLang="en-US" sz="3600" b="1" dirty="0">
                <a:solidFill>
                  <a:schemeClr val="tx1"/>
                </a:solidFill>
              </a:rPr>
              <a:t>以讲述故事的口吻,使小说叙事更加灵活。</a:t>
            </a:r>
          </a:p>
          <a:p>
            <a:pPr marL="0" indent="0">
              <a:buNone/>
            </a:pPr>
            <a:r>
              <a:rPr lang="zh-CN" altLang="en-US" sz="3600" b="1" dirty="0">
                <a:solidFill>
                  <a:srgbClr val="FF0000"/>
                </a:solidFill>
              </a:rPr>
              <a:t>②多用对话形式</a:t>
            </a:r>
            <a:r>
              <a:rPr lang="en-US" altLang="zh-CN" sz="3600" b="1" dirty="0">
                <a:solidFill>
                  <a:srgbClr val="FF0000"/>
                </a:solidFill>
              </a:rPr>
              <a:t>,</a:t>
            </a:r>
            <a:r>
              <a:rPr lang="zh-CN" altLang="en-US" sz="3600" b="1" dirty="0">
                <a:solidFill>
                  <a:schemeClr val="tx1"/>
                </a:solidFill>
              </a:rPr>
              <a:t>语言平实,口语化,推动情节发展,符合人物身份。</a:t>
            </a:r>
          </a:p>
          <a:p>
            <a:pPr marL="0" indent="0">
              <a:buNone/>
            </a:pPr>
            <a:r>
              <a:rPr lang="zh-CN" altLang="en-US" sz="3600" b="1" dirty="0">
                <a:solidFill>
                  <a:srgbClr val="FF0000"/>
                </a:solidFill>
              </a:rPr>
              <a:t>③插叙手法的运用意料之外、情理之中的结尾,</a:t>
            </a:r>
            <a:r>
              <a:rPr lang="zh-CN" altLang="en-US" sz="3600" b="1" dirty="0">
                <a:solidFill>
                  <a:schemeClr val="tx1"/>
                </a:solidFill>
              </a:rPr>
              <a:t>使情节跌宕起伏,丰富了人物形象,深化了小说的主题。(每点2分)</a:t>
            </a:r>
          </a:p>
        </p:txBody>
      </p:sp>
    </p:spTree>
    <p:extLst>
      <p:ext uri="{BB962C8B-B14F-4D97-AF65-F5344CB8AC3E}">
        <p14:creationId xmlns:p14="http://schemas.microsoft.com/office/powerpoint/2010/main" val="50885797"/>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内容占位符 2">
            <a:extLst>
              <a:ext uri="{FF2B5EF4-FFF2-40B4-BE49-F238E27FC236}">
                <a16:creationId xmlns:a16="http://schemas.microsoft.com/office/drawing/2014/main" id="{57C1E4E2-653E-4D69-83FF-60999EE9F71D}"/>
              </a:ext>
            </a:extLst>
          </p:cNvPr>
          <p:cNvSpPr>
            <a:spLocks noGrp="1" noChangeArrowheads="1"/>
          </p:cNvSpPr>
          <p:nvPr>
            <p:ph idx="1"/>
          </p:nvPr>
        </p:nvSpPr>
        <p:spPr>
          <a:xfrm>
            <a:off x="1073150" y="822325"/>
            <a:ext cx="11717338" cy="1014413"/>
          </a:xfrm>
        </p:spPr>
        <p:txBody>
          <a:bodyPr>
            <a:normAutofit fontScale="92500" lnSpcReduction="20000"/>
          </a:bodyPr>
          <a:lstStyle/>
          <a:p>
            <a:pPr marL="0" indent="0" eaLnBrk="1" hangingPunct="1">
              <a:buFont typeface="Arial" panose="020B0604020202020204" pitchFamily="34" charset="0"/>
              <a:buNone/>
            </a:pPr>
            <a:r>
              <a:rPr lang="en-US" altLang="zh-CN" sz="4000" b="1">
                <a:latin typeface="宋体" panose="02010600030101010101" pitchFamily="2" charset="-122"/>
                <a:ea typeface="宋体" panose="02010600030101010101" pitchFamily="2" charset="-122"/>
                <a:sym typeface="+mn-ea"/>
              </a:rPr>
              <a:t>B.</a:t>
            </a:r>
            <a:r>
              <a:rPr lang="zh-CN" altLang="en-US" sz="4000" b="1">
                <a:latin typeface="宋体" panose="02010600030101010101" pitchFamily="2" charset="-122"/>
                <a:ea typeface="宋体" panose="02010600030101010101" pitchFamily="2" charset="-122"/>
                <a:sym typeface="+mn-ea"/>
              </a:rPr>
              <a:t>第三人称有限视角 </a:t>
            </a:r>
            <a:r>
              <a:rPr lang="en-US" altLang="zh-CN" sz="4000" b="1">
                <a:latin typeface="黑体" panose="02010609060101010101" pitchFamily="49" charset="-122"/>
                <a:sym typeface="+mn-ea"/>
              </a:rPr>
              <a:t>《</a:t>
            </a:r>
            <a:r>
              <a:rPr lang="zh-CN" altLang="en-US" sz="4000" b="1">
                <a:latin typeface="黑体" panose="02010609060101010101" pitchFamily="49" charset="-122"/>
                <a:sym typeface="+mn-ea"/>
              </a:rPr>
              <a:t>天嚣</a:t>
            </a:r>
            <a:r>
              <a:rPr lang="en-US" altLang="zh-CN" sz="4000" b="1">
                <a:latin typeface="黑体" panose="02010609060101010101" pitchFamily="49" charset="-122"/>
                <a:sym typeface="+mn-ea"/>
              </a:rPr>
              <a:t>》</a:t>
            </a:r>
            <a:endParaRPr lang="en-US" altLang="zh-CN" sz="4000" b="1">
              <a:latin typeface="黑体" panose="02010609060101010101" pitchFamily="49" charset="-122"/>
            </a:endParaRPr>
          </a:p>
          <a:p>
            <a:pPr marL="0" indent="0" eaLnBrk="1" hangingPunct="1">
              <a:buFont typeface="Arial" panose="020B0604020202020204" pitchFamily="34" charset="0"/>
              <a:buNone/>
            </a:pPr>
            <a:r>
              <a:rPr lang="zh-CN" altLang="en-US" sz="4000" b="1">
                <a:latin typeface="黑体" panose="02010609060101010101" pitchFamily="49" charset="-122"/>
              </a:rPr>
              <a:t>    </a:t>
            </a:r>
            <a:endParaRPr lang="en-US" altLang="zh-CN" sz="4000" b="1">
              <a:latin typeface="宋体" panose="02010600030101010101" pitchFamily="2" charset="-122"/>
              <a:ea typeface="宋体" panose="02010600030101010101" pitchFamily="2" charset="-122"/>
            </a:endParaRPr>
          </a:p>
          <a:p>
            <a:pPr marL="0" indent="0" eaLnBrk="1" hangingPunct="1">
              <a:buFont typeface="Arial" panose="020B0604020202020204" pitchFamily="34" charset="0"/>
              <a:buNone/>
            </a:pPr>
            <a:endParaRPr lang="en-US" altLang="zh-CN" sz="4000"/>
          </a:p>
        </p:txBody>
      </p:sp>
      <p:sp>
        <p:nvSpPr>
          <p:cNvPr id="2" name="文本框 1">
            <a:extLst>
              <a:ext uri="{FF2B5EF4-FFF2-40B4-BE49-F238E27FC236}">
                <a16:creationId xmlns:a16="http://schemas.microsoft.com/office/drawing/2014/main" id="{995E726C-D7FB-4086-99A6-1145A9304BF0}"/>
              </a:ext>
            </a:extLst>
          </p:cNvPr>
          <p:cNvSpPr txBox="1">
            <a:spLocks noChangeArrowheads="1"/>
          </p:cNvSpPr>
          <p:nvPr/>
        </p:nvSpPr>
        <p:spPr bwMode="auto">
          <a:xfrm>
            <a:off x="402937" y="822325"/>
            <a:ext cx="10950575" cy="65221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黑体" panose="02010609060101010101" pitchFamily="49" charset="-122"/>
              </a:defRPr>
            </a:lvl1pPr>
            <a:lvl2pPr marL="742950" indent="-285750">
              <a:defRPr>
                <a:solidFill>
                  <a:schemeClr val="tx1"/>
                </a:solidFill>
                <a:latin typeface="Arial" panose="020B0604020202020204" pitchFamily="34" charset="0"/>
                <a:ea typeface="黑体" panose="02010609060101010101" pitchFamily="49" charset="-122"/>
              </a:defRPr>
            </a:lvl2pPr>
            <a:lvl3pPr marL="1143000" indent="-228600">
              <a:defRPr>
                <a:solidFill>
                  <a:schemeClr val="tx1"/>
                </a:solidFill>
                <a:latin typeface="Arial" panose="020B0604020202020204" pitchFamily="34" charset="0"/>
                <a:ea typeface="黑体" panose="02010609060101010101" pitchFamily="49" charset="-122"/>
              </a:defRPr>
            </a:lvl3pPr>
            <a:lvl4pPr marL="1600200" indent="-228600">
              <a:defRPr>
                <a:solidFill>
                  <a:schemeClr val="tx1"/>
                </a:solidFill>
                <a:latin typeface="Arial" panose="020B0604020202020204" pitchFamily="34" charset="0"/>
                <a:ea typeface="黑体" panose="02010609060101010101" pitchFamily="49" charset="-122"/>
              </a:defRPr>
            </a:lvl4pPr>
            <a:lvl5pPr marL="2057400" indent="-228600">
              <a:defRPr>
                <a:solidFill>
                  <a:schemeClr val="tx1"/>
                </a:solidFill>
                <a:latin typeface="Arial" panose="020B0604020202020204" pitchFamily="34" charset="0"/>
                <a:ea typeface="黑体" panose="02010609060101010101" pitchFamily="49"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49"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49"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49"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49" charset="-122"/>
              </a:defRPr>
            </a:lvl9pPr>
          </a:lstStyle>
          <a:p>
            <a:pPr marL="0" marR="0" lvl="0" indent="0" algn="l" defTabSz="914400" rtl="0" eaLnBrk="1" fontAlgn="base" latinLnBrk="0" hangingPunct="1">
              <a:lnSpc>
                <a:spcPct val="120000"/>
              </a:lnSpc>
              <a:spcBef>
                <a:spcPts val="1000"/>
              </a:spcBef>
              <a:spcAft>
                <a:spcPct val="0"/>
              </a:spcAft>
              <a:buClrTx/>
              <a:buSzTx/>
              <a:buFont typeface="Arial" panose="020B0604020202020204" pitchFamily="34" charset="0"/>
              <a:buNone/>
              <a:tabLst/>
              <a:defRPr/>
            </a:pPr>
            <a:r>
              <a:rPr kumimoji="0" lang="en-US" altLang="zh-CN" sz="4000" b="0" i="0" u="none" strike="noStrike" kern="1200" cap="none" spc="0" normalizeH="0" baseline="0" noProof="0" dirty="0">
                <a:ln>
                  <a:noFill/>
                </a:ln>
                <a:solidFill>
                  <a:srgbClr val="404040"/>
                </a:solidFill>
                <a:effectLst/>
                <a:uLnTx/>
                <a:uFillTx/>
                <a:latin typeface="楷体" panose="02010609060101010101" pitchFamily="49" charset="-122"/>
                <a:ea typeface="楷体" panose="02010609060101010101" pitchFamily="49" charset="-122"/>
                <a:cs typeface="+mn-cs"/>
                <a:sym typeface="黑体" panose="02010609060101010101" pitchFamily="49" charset="-122"/>
              </a:rPr>
              <a:t>  </a:t>
            </a:r>
            <a:r>
              <a:rPr kumimoji="0" lang="zh-CN" altLang="en-US" sz="4000" b="0" i="0" u="none" strike="noStrike" kern="1200" cap="none" spc="0" normalizeH="0" baseline="0" noProof="0" dirty="0">
                <a:ln>
                  <a:noFill/>
                </a:ln>
                <a:solidFill>
                  <a:srgbClr val="404040"/>
                </a:solidFill>
                <a:effectLst/>
                <a:uLnTx/>
                <a:uFillTx/>
                <a:latin typeface="楷体" panose="02010609060101010101" pitchFamily="49" charset="-122"/>
                <a:ea typeface="楷体" panose="02010609060101010101" pitchFamily="49" charset="-122"/>
                <a:cs typeface="+mn-cs"/>
                <a:sym typeface="黑体" panose="02010609060101010101" pitchFamily="49" charset="-122"/>
              </a:rPr>
              <a:t>                                                    </a:t>
            </a:r>
            <a:endParaRPr kumimoji="0" lang="en-US" altLang="zh-CN" sz="4000" b="0" i="0" u="none" strike="noStrike" kern="1200" cap="none" spc="0" normalizeH="0" baseline="0" noProof="0" dirty="0">
              <a:ln>
                <a:noFill/>
              </a:ln>
              <a:solidFill>
                <a:srgbClr val="404040"/>
              </a:solidFill>
              <a:effectLst/>
              <a:uLnTx/>
              <a:uFillTx/>
              <a:latin typeface="楷体" panose="02010609060101010101" pitchFamily="49" charset="-122"/>
              <a:ea typeface="楷体" panose="02010609060101010101" pitchFamily="49" charset="-122"/>
              <a:cs typeface="+mn-cs"/>
            </a:endParaRPr>
          </a:p>
          <a:p>
            <a:pPr marL="0" marR="0" lvl="0" indent="0" algn="l" defTabSz="914400" rtl="0" eaLnBrk="1" fontAlgn="base" latinLnBrk="0" hangingPunct="1">
              <a:lnSpc>
                <a:spcPct val="120000"/>
              </a:lnSpc>
              <a:spcBef>
                <a:spcPts val="1000"/>
              </a:spcBef>
              <a:spcAft>
                <a:spcPct val="0"/>
              </a:spcAft>
              <a:buClrTx/>
              <a:buSzTx/>
              <a:buFont typeface="Arial" panose="020B0604020202020204" pitchFamily="34" charset="0"/>
              <a:buNone/>
              <a:tabLst/>
              <a:defRPr/>
            </a:pPr>
            <a:r>
              <a:rPr kumimoji="0" lang="zh-CN" altLang="en-US" sz="4000" b="1" i="0" u="none" strike="noStrike" kern="1200" cap="none" spc="0" normalizeH="0" baseline="0" noProof="0" dirty="0">
                <a:ln>
                  <a:noFill/>
                </a:ln>
                <a:solidFill>
                  <a:srgbClr val="0070C0"/>
                </a:solidFill>
                <a:effectLst/>
                <a:uLnTx/>
                <a:uFillTx/>
                <a:latin typeface="宋体" panose="02010600030101010101" pitchFamily="2" charset="-122"/>
                <a:ea typeface="宋体" panose="02010600030101010101" pitchFamily="2" charset="-122"/>
                <a:cs typeface="+mn-cs"/>
                <a:sym typeface="黑体" panose="02010609060101010101" pitchFamily="49" charset="-122"/>
              </a:rPr>
              <a:t>    增强真实感，强化神秘的氛围，给读者留下想象回味空间。</a:t>
            </a:r>
            <a:endParaRPr kumimoji="0" lang="en-US" altLang="zh-CN" sz="4000" b="1" i="0" u="none" strike="noStrike" kern="1200" cap="none" spc="0" normalizeH="0" baseline="0" noProof="0" dirty="0">
              <a:ln>
                <a:noFill/>
              </a:ln>
              <a:solidFill>
                <a:srgbClr val="0070C0"/>
              </a:solidFill>
              <a:effectLst/>
              <a:uLnTx/>
              <a:uFillTx/>
              <a:latin typeface="宋体" panose="02010600030101010101" pitchFamily="2" charset="-122"/>
              <a:ea typeface="宋体" panose="02010600030101010101" pitchFamily="2" charset="-122"/>
              <a:cs typeface="+mn-cs"/>
              <a:sym typeface="黑体" panose="02010609060101010101" pitchFamily="49" charset="-122"/>
            </a:endParaRPr>
          </a:p>
          <a:p>
            <a:pPr lvl="0" fontAlgn="base">
              <a:lnSpc>
                <a:spcPct val="120000"/>
              </a:lnSpc>
              <a:spcBef>
                <a:spcPts val="1000"/>
              </a:spcBef>
              <a:spcAft>
                <a:spcPct val="0"/>
              </a:spcAft>
              <a:defRPr/>
            </a:pPr>
            <a:r>
              <a:rPr lang="zh-CN" altLang="zh-CN" sz="2800" dirty="0"/>
              <a:t>小说以一个没有谜底的</a:t>
            </a:r>
            <a:r>
              <a:rPr lang="en-US" altLang="zh-CN" sz="2800" dirty="0"/>
              <a:t>“</a:t>
            </a:r>
            <a:r>
              <a:rPr lang="zh-CN" altLang="zh-CN" sz="2800" dirty="0"/>
              <a:t>美好的谜</a:t>
            </a:r>
            <a:r>
              <a:rPr lang="en-US" altLang="zh-CN" sz="2800" dirty="0"/>
              <a:t>”</a:t>
            </a:r>
            <a:r>
              <a:rPr lang="zh-CN" altLang="zh-CN" sz="2800" dirty="0"/>
              <a:t>结尾，这样处理有怎样的艺术效果？请结合作品进行分析。（</a:t>
            </a:r>
            <a:r>
              <a:rPr lang="en-US" altLang="zh-CN" sz="2800" dirty="0"/>
              <a:t>6</a:t>
            </a:r>
            <a:r>
              <a:rPr lang="zh-CN" altLang="zh-CN" sz="2800" dirty="0"/>
              <a:t>分）</a:t>
            </a:r>
            <a:endParaRPr lang="en-US" altLang="zh-CN" sz="2800" dirty="0"/>
          </a:p>
          <a:p>
            <a:pPr lvl="0"/>
            <a:r>
              <a:rPr lang="zh-CN" altLang="en-US" sz="2800" dirty="0"/>
              <a:t>（</a:t>
            </a:r>
            <a:r>
              <a:rPr lang="en-US" altLang="zh-CN" sz="2800" dirty="0"/>
              <a:t>1</a:t>
            </a:r>
            <a:r>
              <a:rPr lang="zh-CN" altLang="en-US" sz="2800" dirty="0"/>
              <a:t>）</a:t>
            </a:r>
            <a:r>
              <a:rPr lang="zh-CN" altLang="zh-CN" sz="3200" dirty="0">
                <a:solidFill>
                  <a:srgbClr val="FF0000"/>
                </a:solidFill>
              </a:rPr>
              <a:t>小说人物“他”所知有限</a:t>
            </a:r>
            <a:r>
              <a:rPr lang="zh-CN" altLang="zh-CN" sz="2800" dirty="0"/>
              <a:t>，这样写很真实；（这样的结尾符合艺术真实和生活真实，试验队员不懂蒙语，所知有限，大家只能心领神会，这样的结尾更真实。感受）</a:t>
            </a:r>
          </a:p>
          <a:p>
            <a:pPr lvl="0"/>
            <a:r>
              <a:rPr lang="zh-CN" altLang="en-US" sz="2800" dirty="0"/>
              <a:t>（</a:t>
            </a:r>
            <a:r>
              <a:rPr lang="en-US" altLang="zh-CN" sz="2800" dirty="0"/>
              <a:t>2</a:t>
            </a:r>
            <a:r>
              <a:rPr lang="zh-CN" altLang="en-US" sz="2800" dirty="0"/>
              <a:t>）</a:t>
            </a:r>
            <a:r>
              <a:rPr lang="zh-CN" altLang="zh-CN" sz="2800" dirty="0"/>
              <a:t>故事戛然而止，强化了小说的神秘氛围；</a:t>
            </a:r>
          </a:p>
          <a:p>
            <a:pPr lvl="0"/>
            <a:r>
              <a:rPr lang="zh-CN" altLang="en-US" sz="2800" dirty="0"/>
              <a:t>（</a:t>
            </a:r>
            <a:r>
              <a:rPr lang="en-US" altLang="zh-CN" sz="2800" dirty="0"/>
              <a:t>3</a:t>
            </a:r>
            <a:r>
              <a:rPr lang="zh-CN" altLang="en-US" sz="2800" dirty="0"/>
              <a:t>）</a:t>
            </a:r>
            <a:r>
              <a:rPr lang="zh-CN" altLang="zh-CN" sz="2800" dirty="0"/>
              <a:t>打破读者的心理预期，留下了更多想象回味的空间。</a:t>
            </a:r>
          </a:p>
          <a:p>
            <a:pPr lvl="0" fontAlgn="base">
              <a:lnSpc>
                <a:spcPct val="120000"/>
              </a:lnSpc>
              <a:spcBef>
                <a:spcPts val="1000"/>
              </a:spcBef>
              <a:spcAft>
                <a:spcPct val="0"/>
              </a:spcAft>
              <a:defRPr/>
            </a:pPr>
            <a:endParaRPr kumimoji="0" lang="en-US" altLang="zh-CN" sz="4000" b="1" i="0" u="none" strike="noStrike" kern="1200" cap="none" spc="0" normalizeH="0" baseline="0" noProof="0" dirty="0">
              <a:ln>
                <a:noFill/>
              </a:ln>
              <a:solidFill>
                <a:srgbClr val="0070C0"/>
              </a:solidFill>
              <a:effectLst/>
              <a:uLnTx/>
              <a:uFillTx/>
              <a:latin typeface="宋体" panose="02010600030101010101" pitchFamily="2" charset="-122"/>
              <a:ea typeface="宋体" panose="02010600030101010101" pitchFamily="2" charset="-122"/>
              <a:cs typeface="+mn-cs"/>
            </a:endParaRPr>
          </a:p>
        </p:txBody>
      </p:sp>
    </p:spTree>
    <p:extLst>
      <p:ext uri="{BB962C8B-B14F-4D97-AF65-F5344CB8AC3E}">
        <p14:creationId xmlns:p14="http://schemas.microsoft.com/office/powerpoint/2010/main" val="3656684298"/>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标题 1">
            <a:extLst>
              <a:ext uri="{FF2B5EF4-FFF2-40B4-BE49-F238E27FC236}">
                <a16:creationId xmlns:a16="http://schemas.microsoft.com/office/drawing/2014/main" id="{4D4FBB06-0F1D-43EC-A99A-844B6CCF8149}"/>
              </a:ext>
            </a:extLst>
          </p:cNvPr>
          <p:cNvSpPr txBox="1">
            <a:spLocks noChangeArrowheads="1"/>
          </p:cNvSpPr>
          <p:nvPr/>
        </p:nvSpPr>
        <p:spPr bwMode="auto">
          <a:xfrm>
            <a:off x="2209800" y="1958975"/>
            <a:ext cx="7772400" cy="147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defTabSz="914400" eaLnBrk="1" fontAlgn="base" hangingPunct="1">
              <a:spcBef>
                <a:spcPct val="0"/>
              </a:spcBef>
              <a:spcAft>
                <a:spcPct val="0"/>
              </a:spcAft>
            </a:pPr>
            <a:r>
              <a:rPr lang="zh-CN" altLang="en-US" sz="4400" b="1" dirty="0">
                <a:latin typeface="微软雅黑" panose="020B0503020204020204" pitchFamily="34" charset="-122"/>
                <a:ea typeface="微软雅黑" panose="020B0503020204020204" pitchFamily="34" charset="-122"/>
              </a:rPr>
              <a:t>三、小说的叙述视角</a:t>
            </a:r>
          </a:p>
        </p:txBody>
      </p:sp>
    </p:spTree>
    <p:extLst>
      <p:ext uri="{BB962C8B-B14F-4D97-AF65-F5344CB8AC3E}">
        <p14:creationId xmlns:p14="http://schemas.microsoft.com/office/powerpoint/2010/main" val="1528152355"/>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1" name="Rectangle 3">
            <a:extLst>
              <a:ext uri="{FF2B5EF4-FFF2-40B4-BE49-F238E27FC236}">
                <a16:creationId xmlns:a16="http://schemas.microsoft.com/office/drawing/2014/main" id="{978F43E7-3A05-4CD7-A057-6078DD0B25C3}"/>
              </a:ext>
            </a:extLst>
          </p:cNvPr>
          <p:cNvSpPr>
            <a:spLocks noGrp="1" noChangeArrowheads="1"/>
          </p:cNvSpPr>
          <p:nvPr>
            <p:ph type="body" idx="1"/>
          </p:nvPr>
        </p:nvSpPr>
        <p:spPr>
          <a:xfrm>
            <a:off x="820132" y="1841499"/>
            <a:ext cx="10803118" cy="4525963"/>
          </a:xfrm>
        </p:spPr>
        <p:txBody>
          <a:bodyPr/>
          <a:lstStyle/>
          <a:p>
            <a:pPr>
              <a:buFont typeface="Arial" panose="020B0604020202020204" pitchFamily="34" charset="0"/>
              <a:buNone/>
            </a:pPr>
            <a:r>
              <a:rPr lang="zh-CN" altLang="en-US" sz="4000" b="1" dirty="0"/>
              <a:t>我们一般把叙述视角分为三种形态</a:t>
            </a:r>
            <a:r>
              <a:rPr lang="en-US" altLang="zh-CN" sz="4000" b="1" dirty="0"/>
              <a:t>:</a:t>
            </a:r>
          </a:p>
          <a:p>
            <a:r>
              <a:rPr lang="en-US" altLang="zh-CN" sz="4000" b="1" dirty="0"/>
              <a:t>1.</a:t>
            </a:r>
            <a:r>
              <a:rPr lang="zh-CN" altLang="en-US" sz="4000" b="1" dirty="0"/>
              <a:t>全知视角</a:t>
            </a:r>
          </a:p>
          <a:p>
            <a:r>
              <a:rPr lang="en-US" altLang="zh-CN" sz="4000" b="1" dirty="0"/>
              <a:t>2.</a:t>
            </a:r>
            <a:r>
              <a:rPr lang="zh-CN" altLang="en-US" sz="4000" b="1" dirty="0"/>
              <a:t>有限视角</a:t>
            </a:r>
          </a:p>
          <a:p>
            <a:r>
              <a:rPr lang="en-US" altLang="zh-CN" sz="4000" b="1" dirty="0"/>
              <a:t>3.</a:t>
            </a:r>
            <a:r>
              <a:rPr lang="zh-CN" altLang="en-US" sz="4000" b="1" dirty="0"/>
              <a:t>客观视角</a:t>
            </a:r>
          </a:p>
        </p:txBody>
      </p:sp>
      <p:sp>
        <p:nvSpPr>
          <p:cNvPr id="2" name="标题 1">
            <a:extLst>
              <a:ext uri="{FF2B5EF4-FFF2-40B4-BE49-F238E27FC236}">
                <a16:creationId xmlns:a16="http://schemas.microsoft.com/office/drawing/2014/main" id="{D7C4C7ED-260A-4134-9D86-17B01F8AFF5F}"/>
              </a:ext>
            </a:extLst>
          </p:cNvPr>
          <p:cNvSpPr>
            <a:spLocks noGrp="1"/>
          </p:cNvSpPr>
          <p:nvPr>
            <p:ph type="title"/>
          </p:nvPr>
        </p:nvSpPr>
        <p:spPr/>
        <p:txBody>
          <a:bodyPr/>
          <a:lstStyle/>
          <a:p>
            <a:endParaRPr lang="zh-CN" altLang="en-US"/>
          </a:p>
        </p:txBody>
      </p:sp>
    </p:spTree>
    <p:extLst>
      <p:ext uri="{BB962C8B-B14F-4D97-AF65-F5344CB8AC3E}">
        <p14:creationId xmlns:p14="http://schemas.microsoft.com/office/powerpoint/2010/main" val="3199944703"/>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171">
                                            <p:txEl>
                                              <p:pRg st="0" end="0"/>
                                            </p:txEl>
                                          </p:spTgt>
                                        </p:tgtEl>
                                        <p:attrNameLst>
                                          <p:attrName>style.visibility</p:attrName>
                                        </p:attrNameLst>
                                      </p:cBhvr>
                                      <p:to>
                                        <p:strVal val="visible"/>
                                      </p:to>
                                    </p:set>
                                    <p:animEffect transition="in" filter="blinds(horizontal)">
                                      <p:cBhvr>
                                        <p:cTn id="7" dur="500"/>
                                        <p:tgtEl>
                                          <p:spTgt spid="7171">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7171">
                                            <p:txEl>
                                              <p:pRg st="1" end="1"/>
                                            </p:txEl>
                                          </p:spTgt>
                                        </p:tgtEl>
                                        <p:attrNameLst>
                                          <p:attrName>style.visibility</p:attrName>
                                        </p:attrNameLst>
                                      </p:cBhvr>
                                      <p:to>
                                        <p:strVal val="visible"/>
                                      </p:to>
                                    </p:set>
                                    <p:animEffect transition="in" filter="blinds(horizontal)">
                                      <p:cBhvr>
                                        <p:cTn id="12" dur="500"/>
                                        <p:tgtEl>
                                          <p:spTgt spid="7171">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7171">
                                            <p:txEl>
                                              <p:pRg st="2" end="2"/>
                                            </p:txEl>
                                          </p:spTgt>
                                        </p:tgtEl>
                                        <p:attrNameLst>
                                          <p:attrName>style.visibility</p:attrName>
                                        </p:attrNameLst>
                                      </p:cBhvr>
                                      <p:to>
                                        <p:strVal val="visible"/>
                                      </p:to>
                                    </p:set>
                                    <p:animEffect transition="in" filter="blinds(horizontal)">
                                      <p:cBhvr>
                                        <p:cTn id="17" dur="500"/>
                                        <p:tgtEl>
                                          <p:spTgt spid="7171">
                                            <p:txEl>
                                              <p:pRg st="2" end="2"/>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7171">
                                            <p:txEl>
                                              <p:pRg st="3" end="3"/>
                                            </p:txEl>
                                          </p:spTgt>
                                        </p:tgtEl>
                                        <p:attrNameLst>
                                          <p:attrName>style.visibility</p:attrName>
                                        </p:attrNameLst>
                                      </p:cBhvr>
                                      <p:to>
                                        <p:strVal val="visible"/>
                                      </p:to>
                                    </p:set>
                                    <p:animEffect transition="in" filter="blinds(horizontal)">
                                      <p:cBhvr>
                                        <p:cTn id="22" dur="500"/>
                                        <p:tgtEl>
                                          <p:spTgt spid="7171">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1" grpId="0" build="p" autoUpdateAnimBg="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2198EE8-5F92-4B76-A192-4BF4C0FC1C4A}"/>
              </a:ext>
            </a:extLst>
          </p:cNvPr>
          <p:cNvSpPr>
            <a:spLocks noGrp="1"/>
          </p:cNvSpPr>
          <p:nvPr>
            <p:ph type="title"/>
          </p:nvPr>
        </p:nvSpPr>
        <p:spPr/>
        <p:txBody>
          <a:bodyPr/>
          <a:lstStyle/>
          <a:p>
            <a:pPr algn="ctr"/>
            <a:r>
              <a:rPr lang="en-US" altLang="zh-CN" b="1" dirty="0"/>
              <a:t>1.</a:t>
            </a:r>
            <a:r>
              <a:rPr lang="zh-CN" altLang="zh-CN" b="1" dirty="0"/>
              <a:t>叙述视角</a:t>
            </a:r>
            <a:r>
              <a:rPr lang="en-US" altLang="zh-CN" b="1" dirty="0"/>
              <a:t>——</a:t>
            </a:r>
            <a:r>
              <a:rPr lang="zh-CN" altLang="en-US" b="1" dirty="0">
                <a:solidFill>
                  <a:srgbClr val="0000FF"/>
                </a:solidFill>
              </a:rPr>
              <a:t>全知视角</a:t>
            </a:r>
            <a:br>
              <a:rPr lang="zh-CN" altLang="zh-CN" dirty="0"/>
            </a:br>
            <a:endParaRPr lang="zh-CN" altLang="en-US" dirty="0"/>
          </a:p>
        </p:txBody>
      </p:sp>
      <p:sp>
        <p:nvSpPr>
          <p:cNvPr id="3" name="内容占位符 2">
            <a:extLst>
              <a:ext uri="{FF2B5EF4-FFF2-40B4-BE49-F238E27FC236}">
                <a16:creationId xmlns:a16="http://schemas.microsoft.com/office/drawing/2014/main" id="{2D28148E-4DC4-4EC8-AEB9-18EE893D97D3}"/>
              </a:ext>
            </a:extLst>
          </p:cNvPr>
          <p:cNvSpPr>
            <a:spLocks noGrp="1"/>
          </p:cNvSpPr>
          <p:nvPr>
            <p:ph idx="1"/>
          </p:nvPr>
        </p:nvSpPr>
        <p:spPr>
          <a:xfrm>
            <a:off x="265522" y="1589954"/>
            <a:ext cx="11660956" cy="5268046"/>
          </a:xfrm>
        </p:spPr>
        <p:txBody>
          <a:bodyPr>
            <a:normAutofit fontScale="92500" lnSpcReduction="10000"/>
          </a:bodyPr>
          <a:lstStyle/>
          <a:p>
            <a:pPr marL="0" indent="0">
              <a:lnSpc>
                <a:spcPct val="150000"/>
              </a:lnSpc>
              <a:buNone/>
            </a:pPr>
            <a:r>
              <a:rPr lang="en-US" altLang="zh-CN" sz="3600" b="1" dirty="0"/>
              <a:t>      </a:t>
            </a:r>
            <a:r>
              <a:rPr lang="en-US" altLang="zh-CN" sz="3600" b="1" dirty="0">
                <a:solidFill>
                  <a:srgbClr val="FF0000"/>
                </a:solidFill>
              </a:rPr>
              <a:t>“</a:t>
            </a:r>
            <a:r>
              <a:rPr lang="zh-CN" altLang="zh-CN" sz="3600" b="1" dirty="0">
                <a:solidFill>
                  <a:srgbClr val="FF0000"/>
                </a:solidFill>
              </a:rPr>
              <a:t>全知视角</a:t>
            </a:r>
            <a:r>
              <a:rPr lang="en-US" altLang="zh-CN" sz="3600" b="1" dirty="0">
                <a:solidFill>
                  <a:srgbClr val="FF0000"/>
                </a:solidFill>
              </a:rPr>
              <a:t>”</a:t>
            </a:r>
            <a:r>
              <a:rPr lang="zh-CN" altLang="zh-CN" sz="3600" b="1" dirty="0">
                <a:solidFill>
                  <a:srgbClr val="FF0000"/>
                </a:solidFill>
              </a:rPr>
              <a:t>一般以第三人称为主</a:t>
            </a:r>
            <a:r>
              <a:rPr lang="zh-CN" altLang="en-US" sz="3600" b="1" dirty="0">
                <a:solidFill>
                  <a:srgbClr val="FF0000"/>
                </a:solidFill>
              </a:rPr>
              <a:t>，叙述者&gt;人物</a:t>
            </a:r>
            <a:r>
              <a:rPr lang="zh-CN" altLang="zh-CN" sz="3600" b="1" dirty="0">
                <a:solidFill>
                  <a:srgbClr val="FF0000"/>
                </a:solidFill>
              </a:rPr>
              <a:t>。</a:t>
            </a:r>
            <a:r>
              <a:rPr lang="zh-CN" altLang="zh-CN" sz="3600" b="1" dirty="0"/>
              <a:t>叙述者凌驾于整个故事之上，随时对人物的思想及行为做出解释和评价。这种视角可以使作者随意地对故事情节及人物形象进行加工处理，但作者的过多干预和介入也同时在作品和读者之间产生了距离，从而降低了作品的真实度。</a:t>
            </a:r>
            <a:r>
              <a:rPr lang="zh-CN" altLang="zh-CN" sz="3600" b="1" kern="100" dirty="0">
                <a:solidFill>
                  <a:srgbClr val="FF0000"/>
                </a:solidFill>
                <a:latin typeface="Times New Roman" panose="02020603050405020304"/>
                <a:ea typeface="华文细黑"/>
                <a:cs typeface="Times New Roman" panose="02020603050405020304"/>
              </a:rPr>
              <a:t>第三人称叙述可以是有限的也可以是无限的</a:t>
            </a:r>
            <a:r>
              <a:rPr lang="en-US" altLang="zh-CN" sz="3600" b="1" kern="100" dirty="0">
                <a:solidFill>
                  <a:srgbClr val="FF0000"/>
                </a:solidFill>
                <a:latin typeface="Times New Roman" panose="02020603050405020304"/>
                <a:ea typeface="华文细黑"/>
                <a:cs typeface="Courier New" panose="02070309020205020404"/>
              </a:rPr>
              <a:t>(</a:t>
            </a:r>
            <a:r>
              <a:rPr lang="zh-CN" altLang="zh-CN" sz="3600" b="1" kern="100" dirty="0">
                <a:solidFill>
                  <a:srgbClr val="FF0000"/>
                </a:solidFill>
                <a:latin typeface="Times New Roman" panose="02020603050405020304"/>
                <a:ea typeface="华文细黑"/>
                <a:cs typeface="Times New Roman" panose="02020603050405020304"/>
              </a:rPr>
              <a:t>全知</a:t>
            </a:r>
            <a:r>
              <a:rPr lang="en-US" altLang="zh-CN" sz="3600" b="1" kern="100" dirty="0">
                <a:solidFill>
                  <a:srgbClr val="FF0000"/>
                </a:solidFill>
                <a:latin typeface="Times New Roman" panose="02020603050405020304"/>
                <a:ea typeface="华文细黑"/>
                <a:cs typeface="Courier New" panose="02070309020205020404"/>
              </a:rPr>
              <a:t>)</a:t>
            </a:r>
            <a:r>
              <a:rPr lang="zh-CN" altLang="zh-CN" sz="3600" b="1" kern="100" dirty="0">
                <a:latin typeface="Times New Roman" panose="02020603050405020304"/>
                <a:ea typeface="华文细黑"/>
                <a:cs typeface="Times New Roman" panose="02020603050405020304"/>
              </a:rPr>
              <a:t>。传统小说</a:t>
            </a:r>
            <a:r>
              <a:rPr lang="zh-CN" altLang="zh-CN" sz="3600" b="1" kern="100" dirty="0">
                <a:solidFill>
                  <a:srgbClr val="0000FF"/>
                </a:solidFill>
                <a:latin typeface="Times New Roman" panose="02020603050405020304"/>
                <a:ea typeface="华文细黑"/>
                <a:cs typeface="Times New Roman" panose="02020603050405020304"/>
              </a:rPr>
              <a:t>《三国演义》</a:t>
            </a:r>
            <a:r>
              <a:rPr lang="zh-CN" altLang="zh-CN" sz="3600" b="1" kern="100" dirty="0">
                <a:latin typeface="Times New Roman" panose="02020603050405020304"/>
                <a:ea typeface="华文细黑"/>
                <a:cs typeface="Times New Roman" panose="02020603050405020304"/>
              </a:rPr>
              <a:t>就是全知视角，</a:t>
            </a:r>
            <a:r>
              <a:rPr lang="zh-CN" altLang="zh-CN" sz="3600" b="1" kern="100" dirty="0">
                <a:solidFill>
                  <a:srgbClr val="0000FF"/>
                </a:solidFill>
                <a:latin typeface="Times New Roman" panose="02020603050405020304"/>
                <a:ea typeface="华文细黑"/>
                <a:cs typeface="Times New Roman" panose="02020603050405020304"/>
              </a:rPr>
              <a:t>莫泊桑的《项链》</a:t>
            </a:r>
            <a:r>
              <a:rPr lang="zh-CN" altLang="zh-CN" sz="3600" b="1" kern="100" dirty="0">
                <a:latin typeface="Times New Roman" panose="02020603050405020304"/>
                <a:ea typeface="华文细黑"/>
                <a:cs typeface="Times New Roman" panose="02020603050405020304"/>
              </a:rPr>
              <a:t>也是。</a:t>
            </a:r>
            <a:endParaRPr lang="zh-CN" altLang="zh-CN" sz="3600" b="1" kern="100" dirty="0">
              <a:latin typeface="宋体" panose="02010600030101010101" pitchFamily="2" charset="-122"/>
              <a:cs typeface="Courier New" panose="02070309020205020404"/>
            </a:endParaRPr>
          </a:p>
          <a:p>
            <a:pPr marL="0" indent="0">
              <a:buNone/>
            </a:pPr>
            <a:endParaRPr lang="zh-CN" altLang="zh-CN" sz="3600" b="1" dirty="0"/>
          </a:p>
          <a:p>
            <a:pPr marL="0" indent="0">
              <a:buNone/>
            </a:pPr>
            <a:endParaRPr lang="zh-CN" altLang="en-US" sz="3600" b="1" dirty="0"/>
          </a:p>
        </p:txBody>
      </p:sp>
    </p:spTree>
    <p:extLst>
      <p:ext uri="{BB962C8B-B14F-4D97-AF65-F5344CB8AC3E}">
        <p14:creationId xmlns:p14="http://schemas.microsoft.com/office/powerpoint/2010/main" val="441167291"/>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a:extLst>
              <a:ext uri="{FF2B5EF4-FFF2-40B4-BE49-F238E27FC236}">
                <a16:creationId xmlns:a16="http://schemas.microsoft.com/office/drawing/2014/main" id="{D11E784C-0AE3-4C52-89D8-54557E6533F5}"/>
              </a:ext>
            </a:extLst>
          </p:cNvPr>
          <p:cNvSpPr>
            <a:spLocks noGrp="1" noChangeArrowheads="1"/>
          </p:cNvSpPr>
          <p:nvPr>
            <p:ph type="body" idx="1"/>
          </p:nvPr>
        </p:nvSpPr>
        <p:spPr>
          <a:xfrm>
            <a:off x="0" y="992335"/>
            <a:ext cx="12047455" cy="5759450"/>
          </a:xfrm>
        </p:spPr>
        <p:txBody>
          <a:bodyPr/>
          <a:lstStyle/>
          <a:p>
            <a:pPr eaLnBrk="1">
              <a:lnSpc>
                <a:spcPct val="90000"/>
              </a:lnSpc>
              <a:buFont typeface="Arial" panose="020B0604020202020204" pitchFamily="34" charset="0"/>
              <a:buNone/>
            </a:pPr>
            <a:r>
              <a:rPr lang="zh-CN" altLang="en-US" sz="3600" b="1" dirty="0"/>
              <a:t>        这种叙述视角</a:t>
            </a:r>
            <a:r>
              <a:rPr lang="zh-CN" altLang="en-US" sz="3600" b="1" dirty="0">
                <a:solidFill>
                  <a:srgbClr val="FF0000"/>
                </a:solidFill>
              </a:rPr>
              <a:t>最大最明显的优势</a:t>
            </a:r>
            <a:r>
              <a:rPr lang="zh-CN" altLang="en-US" sz="3600" b="1" dirty="0"/>
              <a:t>在于，视野无限开阔，适合表现时空延展度大，矛盾复杂，人物众多的题材</a:t>
            </a:r>
            <a:r>
              <a:rPr lang="zh-CN" altLang="en-US" sz="3600" b="1" dirty="0">
                <a:solidFill>
                  <a:srgbClr val="FF0000"/>
                </a:solidFill>
              </a:rPr>
              <a:t>，</a:t>
            </a:r>
            <a:r>
              <a:rPr lang="zh-CN" altLang="en-US" sz="3600" b="1" dirty="0"/>
              <a:t>因此颇受史诗性作品的青睐。</a:t>
            </a:r>
            <a:r>
              <a:rPr lang="zh-CN" altLang="en-US" sz="3600" b="1" dirty="0">
                <a:solidFill>
                  <a:srgbClr val="FF0000"/>
                </a:solidFill>
              </a:rPr>
              <a:t>其次</a:t>
            </a:r>
            <a:r>
              <a:rPr lang="zh-CN" altLang="en-US" sz="3600" b="1" dirty="0"/>
              <a:t>是便于全方位(内、外，正、侧，虚、实，动、静)地描述人物和事件。</a:t>
            </a:r>
            <a:r>
              <a:rPr lang="zh-CN" altLang="en-US" sz="3600" b="1" dirty="0">
                <a:solidFill>
                  <a:srgbClr val="FF0000"/>
                </a:solidFill>
              </a:rPr>
              <a:t>另外，</a:t>
            </a:r>
            <a:r>
              <a:rPr lang="zh-CN" altLang="en-US" sz="3600" b="1" dirty="0"/>
              <a:t>可以在局部灵活地暂时改变、转移观察或叙述角度，这既多少增加了作品的可信性，又使叙事形态显出变化并从而强化其表现力。</a:t>
            </a:r>
            <a:r>
              <a:rPr lang="zh-CN" altLang="en-US" sz="3600" b="1" dirty="0">
                <a:solidFill>
                  <a:srgbClr val="FF0000"/>
                </a:solidFill>
              </a:rPr>
              <a:t>叙事朴素明晰，读者看起来觉得轻松，也是它的一个优点。</a:t>
            </a:r>
          </a:p>
          <a:p>
            <a:pPr eaLnBrk="1">
              <a:lnSpc>
                <a:spcPct val="90000"/>
              </a:lnSpc>
              <a:buFont typeface="Arial" panose="020B0604020202020204" pitchFamily="34" charset="0"/>
              <a:buNone/>
            </a:pPr>
            <a:r>
              <a:rPr lang="zh-CN" altLang="en-US" sz="3600" b="1" dirty="0"/>
              <a:t>         正因为有如上优越性，全知视角尽管已被视为落伍，却至今仍具有生命力。</a:t>
            </a:r>
          </a:p>
        </p:txBody>
      </p:sp>
    </p:spTree>
    <p:extLst>
      <p:ext uri="{BB962C8B-B14F-4D97-AF65-F5344CB8AC3E}">
        <p14:creationId xmlns:p14="http://schemas.microsoft.com/office/powerpoint/2010/main" val="1374753738"/>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242">
                                            <p:txEl>
                                              <p:pRg st="0" end="0"/>
                                            </p:txEl>
                                          </p:spTgt>
                                        </p:tgtEl>
                                        <p:attrNameLst>
                                          <p:attrName>style.visibility</p:attrName>
                                        </p:attrNameLst>
                                      </p:cBhvr>
                                      <p:to>
                                        <p:strVal val="visible"/>
                                      </p:to>
                                    </p:set>
                                    <p:animEffect transition="in" filter="blinds(horizontal)">
                                      <p:cBhvr>
                                        <p:cTn id="7" dur="500"/>
                                        <p:tgtEl>
                                          <p:spTgt spid="10242">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0242">
                                            <p:txEl>
                                              <p:pRg st="1" end="1"/>
                                            </p:txEl>
                                          </p:spTgt>
                                        </p:tgtEl>
                                        <p:attrNameLst>
                                          <p:attrName>style.visibility</p:attrName>
                                        </p:attrNameLst>
                                      </p:cBhvr>
                                      <p:to>
                                        <p:strVal val="visible"/>
                                      </p:to>
                                    </p:set>
                                    <p:animEffect transition="in" filter="blinds(horizontal)">
                                      <p:cBhvr>
                                        <p:cTn id="12" dur="500"/>
                                        <p:tgtEl>
                                          <p:spTgt spid="1024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2" grpId="0" build="p" autoUpdateAnimBg="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9" name="Rectangle 3">
            <a:extLst>
              <a:ext uri="{FF2B5EF4-FFF2-40B4-BE49-F238E27FC236}">
                <a16:creationId xmlns:a16="http://schemas.microsoft.com/office/drawing/2014/main" id="{34630781-C587-4EF8-AAD2-1E015F110E87}"/>
              </a:ext>
            </a:extLst>
          </p:cNvPr>
          <p:cNvSpPr>
            <a:spLocks noGrp="1" noChangeArrowheads="1"/>
          </p:cNvSpPr>
          <p:nvPr>
            <p:ph type="body" idx="1"/>
          </p:nvPr>
        </p:nvSpPr>
        <p:spPr>
          <a:xfrm>
            <a:off x="-75415" y="1135930"/>
            <a:ext cx="12019176" cy="4968875"/>
          </a:xfrm>
        </p:spPr>
        <p:txBody>
          <a:bodyPr>
            <a:normAutofit/>
          </a:bodyPr>
          <a:lstStyle/>
          <a:p>
            <a:pPr>
              <a:lnSpc>
                <a:spcPct val="110000"/>
              </a:lnSpc>
              <a:buFont typeface="Arial" panose="020B0604020202020204" pitchFamily="34" charset="0"/>
              <a:buNone/>
            </a:pPr>
            <a:r>
              <a:rPr lang="zh-CN" altLang="en-US" sz="3600" b="1" dirty="0"/>
              <a:t>            </a:t>
            </a:r>
            <a:r>
              <a:rPr lang="zh-CN" altLang="en-US" sz="3600" b="1" dirty="0">
                <a:solidFill>
                  <a:srgbClr val="FF0000"/>
                </a:solidFill>
              </a:rPr>
              <a:t>叙述者=人物，</a:t>
            </a:r>
            <a:r>
              <a:rPr lang="zh-CN" altLang="en-US" sz="3600" b="1" dirty="0"/>
              <a:t>也就是叙述者所知道的同人物知道的一样多，叙述者只借助某个人物的感觉和意识，从他的视觉、听觉及感受的角度去传达一切。叙述者不能像“全知全觉”那样，提供人物自己尚未知的东西，也不能进行这样或那样的解说。由于叙述者进入故事和场景，一身二任，或讲述亲历或转叙见闻，其话语的</a:t>
            </a:r>
            <a:r>
              <a:rPr lang="zh-CN" altLang="en-US" sz="3600" b="1" dirty="0">
                <a:solidFill>
                  <a:srgbClr val="FF0000"/>
                </a:solidFill>
              </a:rPr>
              <a:t>可信性、亲切性自然</a:t>
            </a:r>
            <a:r>
              <a:rPr lang="zh-CN" altLang="en-US" sz="3600" b="1" dirty="0"/>
              <a:t>超过全知视角叙事，它多为现代小说所采用的原因也恰恰在这里。</a:t>
            </a:r>
            <a:r>
              <a:rPr lang="zh-CN" altLang="en-US" sz="3600" b="1" dirty="0">
                <a:solidFill>
                  <a:srgbClr val="FF0000"/>
                </a:solidFill>
              </a:rPr>
              <a:t>这种内视角包括主人公视角和见证人视角两种。</a:t>
            </a:r>
          </a:p>
        </p:txBody>
      </p:sp>
      <p:sp>
        <p:nvSpPr>
          <p:cNvPr id="4" name="标题 1">
            <a:extLst>
              <a:ext uri="{FF2B5EF4-FFF2-40B4-BE49-F238E27FC236}">
                <a16:creationId xmlns:a16="http://schemas.microsoft.com/office/drawing/2014/main" id="{FC294DFB-C662-44E7-97AE-4973C1B292D0}"/>
              </a:ext>
            </a:extLst>
          </p:cNvPr>
          <p:cNvSpPr>
            <a:spLocks noGrp="1"/>
          </p:cNvSpPr>
          <p:nvPr>
            <p:ph type="title"/>
          </p:nvPr>
        </p:nvSpPr>
        <p:spPr>
          <a:xfrm>
            <a:off x="609600" y="433633"/>
            <a:ext cx="10972800" cy="1143000"/>
          </a:xfrm>
        </p:spPr>
        <p:txBody>
          <a:bodyPr>
            <a:normAutofit fontScale="90000"/>
          </a:bodyPr>
          <a:lstStyle/>
          <a:p>
            <a:pPr algn="ctr"/>
            <a:r>
              <a:rPr lang="en-US" altLang="zh-CN" b="1" dirty="0"/>
              <a:t>2.</a:t>
            </a:r>
            <a:r>
              <a:rPr lang="zh-CN" altLang="zh-CN" b="1" dirty="0"/>
              <a:t>叙述视角</a:t>
            </a:r>
            <a:r>
              <a:rPr lang="en-US" altLang="zh-CN" b="1" dirty="0"/>
              <a:t>——</a:t>
            </a:r>
            <a:r>
              <a:rPr lang="zh-CN" altLang="en-US" b="1" dirty="0">
                <a:solidFill>
                  <a:srgbClr val="0000FF"/>
                </a:solidFill>
              </a:rPr>
              <a:t>有限视角</a:t>
            </a:r>
            <a:br>
              <a:rPr lang="zh-CN" altLang="zh-CN" dirty="0"/>
            </a:br>
            <a:endParaRPr lang="zh-CN" altLang="en-US" dirty="0"/>
          </a:p>
        </p:txBody>
      </p:sp>
    </p:spTree>
    <p:extLst>
      <p:ext uri="{BB962C8B-B14F-4D97-AF65-F5344CB8AC3E}">
        <p14:creationId xmlns:p14="http://schemas.microsoft.com/office/powerpoint/2010/main" val="3123816819"/>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4339">
                                            <p:txEl>
                                              <p:pRg st="0" end="0"/>
                                            </p:txEl>
                                          </p:spTgt>
                                        </p:tgtEl>
                                        <p:attrNameLst>
                                          <p:attrName>style.visibility</p:attrName>
                                        </p:attrNameLst>
                                      </p:cBhvr>
                                      <p:to>
                                        <p:strVal val="visible"/>
                                      </p:to>
                                    </p:set>
                                    <p:animEffect transition="in" filter="blinds(horizontal)">
                                      <p:cBhvr>
                                        <p:cTn id="7" dur="500"/>
                                        <p:tgtEl>
                                          <p:spTgt spid="1433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39" grpId="0" build="p" autoUpdateAnimBg="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2"/>
          <a:stretch>
            <a:fillRect/>
          </a:stretch>
        </p:blipFill>
        <p:spPr>
          <a:xfrm>
            <a:off x="-15875" y="1905"/>
            <a:ext cx="12221845" cy="6853555"/>
          </a:xfrm>
          <a:prstGeom prst="rect">
            <a:avLst/>
          </a:prstGeom>
        </p:spPr>
      </p:pic>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a:extLst>
              <a:ext uri="{FF2B5EF4-FFF2-40B4-BE49-F238E27FC236}">
                <a16:creationId xmlns:a16="http://schemas.microsoft.com/office/drawing/2014/main" id="{817C8213-65D6-40A5-936D-BE6F35A900A1}"/>
              </a:ext>
            </a:extLst>
          </p:cNvPr>
          <p:cNvSpPr>
            <a:spLocks noGrp="1" noChangeArrowheads="1"/>
          </p:cNvSpPr>
          <p:nvPr>
            <p:ph type="body" idx="1"/>
          </p:nvPr>
        </p:nvSpPr>
        <p:spPr>
          <a:xfrm>
            <a:off x="0" y="1278903"/>
            <a:ext cx="11726946" cy="5472112"/>
          </a:xfrm>
        </p:spPr>
        <p:txBody>
          <a:bodyPr/>
          <a:lstStyle/>
          <a:p>
            <a:pPr eaLnBrk="1">
              <a:lnSpc>
                <a:spcPct val="110000"/>
              </a:lnSpc>
              <a:buFont typeface="Arial" panose="020B0604020202020204" pitchFamily="34" charset="0"/>
              <a:buNone/>
            </a:pPr>
            <a:r>
              <a:rPr lang="zh-CN" altLang="en-US" sz="3600" b="1" dirty="0"/>
              <a:t>           </a:t>
            </a:r>
            <a:r>
              <a:rPr lang="zh-CN" altLang="en-US" sz="3600" b="1" dirty="0">
                <a:solidFill>
                  <a:srgbClr val="FF0000"/>
                </a:solidFill>
              </a:rPr>
              <a:t>主人公视角的好处在于，人物叙述自己的事情，</a:t>
            </a:r>
            <a:r>
              <a:rPr lang="zh-CN" altLang="en-US" sz="3600" b="1" dirty="0"/>
              <a:t>自然而然地带有一种特殊的</a:t>
            </a:r>
            <a:r>
              <a:rPr lang="zh-CN" altLang="en-US" sz="3600" b="1" dirty="0">
                <a:solidFill>
                  <a:srgbClr val="0000FF"/>
                </a:solidFill>
              </a:rPr>
              <a:t>亲切感和真实感</a:t>
            </a:r>
            <a:r>
              <a:rPr lang="zh-CN" altLang="en-US" sz="3600" b="1" dirty="0"/>
              <a:t>，只要他愿意就可以袒露内心深处隐秘的东西，即使他的话语有所夸张或自谦，读者也许把这当作他性格的外现，而不会像对待“全知”视角那样百般挑剔质疑。另外，它多少吸收了全知视角全方位描述人物的优点，特别便于揭示主人公自己的深层心理，对于其他人物，也可以从外部描写，并运用一定的艺术方式接触到他们的内心世界。</a:t>
            </a:r>
          </a:p>
        </p:txBody>
      </p:sp>
      <p:sp>
        <p:nvSpPr>
          <p:cNvPr id="14339" name="Rectangle 3">
            <a:extLst>
              <a:ext uri="{FF2B5EF4-FFF2-40B4-BE49-F238E27FC236}">
                <a16:creationId xmlns:a16="http://schemas.microsoft.com/office/drawing/2014/main" id="{E5077C40-8C0A-4901-9682-E52B03D0816B}"/>
              </a:ext>
            </a:extLst>
          </p:cNvPr>
          <p:cNvSpPr>
            <a:spLocks noGrp="1" noChangeArrowheads="1"/>
          </p:cNvSpPr>
          <p:nvPr>
            <p:ph type="title"/>
          </p:nvPr>
        </p:nvSpPr>
        <p:spPr>
          <a:xfrm>
            <a:off x="609600" y="135903"/>
            <a:ext cx="10972800" cy="1143000"/>
          </a:xfrm>
        </p:spPr>
        <p:txBody>
          <a:bodyPr/>
          <a:lstStyle/>
          <a:p>
            <a:pPr algn="ctr"/>
            <a:r>
              <a:rPr lang="zh-CN" altLang="en-US" b="1" dirty="0"/>
              <a:t>有限视角之主人公视角</a:t>
            </a:r>
          </a:p>
        </p:txBody>
      </p:sp>
    </p:spTree>
    <p:extLst>
      <p:ext uri="{BB962C8B-B14F-4D97-AF65-F5344CB8AC3E}">
        <p14:creationId xmlns:p14="http://schemas.microsoft.com/office/powerpoint/2010/main" val="576423770"/>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5362">
                                            <p:txEl>
                                              <p:pRg st="0" end="0"/>
                                            </p:txEl>
                                          </p:spTgt>
                                        </p:tgtEl>
                                        <p:attrNameLst>
                                          <p:attrName>style.visibility</p:attrName>
                                        </p:attrNameLst>
                                      </p:cBhvr>
                                      <p:to>
                                        <p:strVal val="visible"/>
                                      </p:to>
                                    </p:set>
                                    <p:animEffect transition="in" filter="blinds(horizontal)">
                                      <p:cBhvr>
                                        <p:cTn id="7" dur="500"/>
                                        <p:tgtEl>
                                          <p:spTgt spid="1536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2" grpId="0" build="p" autoUpdateAnimBg="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a:extLst>
              <a:ext uri="{FF2B5EF4-FFF2-40B4-BE49-F238E27FC236}">
                <a16:creationId xmlns:a16="http://schemas.microsoft.com/office/drawing/2014/main" id="{A5AF8861-1D1B-4A7A-965F-E4E168E7BB29}"/>
              </a:ext>
            </a:extLst>
          </p:cNvPr>
          <p:cNvSpPr>
            <a:spLocks noGrp="1" noChangeArrowheads="1"/>
          </p:cNvSpPr>
          <p:nvPr>
            <p:ph type="title"/>
          </p:nvPr>
        </p:nvSpPr>
        <p:spPr/>
        <p:txBody>
          <a:bodyPr/>
          <a:lstStyle/>
          <a:p>
            <a:pPr algn="ctr"/>
            <a:r>
              <a:rPr lang="zh-CN" altLang="en-US" b="1" dirty="0"/>
              <a:t>有限视角之见证人视角</a:t>
            </a:r>
          </a:p>
        </p:txBody>
      </p:sp>
      <p:sp>
        <p:nvSpPr>
          <p:cNvPr id="17411" name="Rectangle 3">
            <a:extLst>
              <a:ext uri="{FF2B5EF4-FFF2-40B4-BE49-F238E27FC236}">
                <a16:creationId xmlns:a16="http://schemas.microsoft.com/office/drawing/2014/main" id="{4A232103-DF95-4B7E-90D0-9F37678CFF11}"/>
              </a:ext>
            </a:extLst>
          </p:cNvPr>
          <p:cNvSpPr>
            <a:spLocks noGrp="1" noChangeArrowheads="1"/>
          </p:cNvSpPr>
          <p:nvPr>
            <p:ph type="body" idx="1"/>
          </p:nvPr>
        </p:nvSpPr>
        <p:spPr>
          <a:xfrm>
            <a:off x="482338" y="1637286"/>
            <a:ext cx="11434714" cy="5472113"/>
          </a:xfrm>
        </p:spPr>
        <p:txBody>
          <a:bodyPr/>
          <a:lstStyle/>
          <a:p>
            <a:pPr>
              <a:buNone/>
            </a:pPr>
            <a:r>
              <a:rPr lang="zh-CN" altLang="en-US" dirty="0"/>
              <a:t>              </a:t>
            </a:r>
            <a:r>
              <a:rPr lang="zh-CN" altLang="en-US" sz="4400" b="1" dirty="0">
                <a:solidFill>
                  <a:srgbClr val="FF0000"/>
                </a:solidFill>
              </a:rPr>
              <a:t>见证人视角</a:t>
            </a:r>
            <a:r>
              <a:rPr lang="zh-CN" altLang="en-US" sz="4400" b="1" dirty="0"/>
              <a:t>（自始至终出现在故事中）</a:t>
            </a:r>
            <a:r>
              <a:rPr lang="zh-CN" altLang="en-US" sz="4400" b="1" dirty="0">
                <a:solidFill>
                  <a:srgbClr val="FF0000"/>
                </a:solidFill>
              </a:rPr>
              <a:t>即由次要人物(一般是线索人物)叙述的视点，它的优越性要大于主人公视点。</a:t>
            </a:r>
            <a:r>
              <a:rPr lang="zh-CN" altLang="en-US" sz="4400" b="1" dirty="0"/>
              <a:t>莫泊桑的</a:t>
            </a:r>
            <a:r>
              <a:rPr lang="zh-CN" altLang="en-US" sz="4400" b="1" dirty="0">
                <a:solidFill>
                  <a:schemeClr val="hlink"/>
                </a:solidFill>
              </a:rPr>
              <a:t>《我的叔叔于勒》</a:t>
            </a:r>
            <a:r>
              <a:rPr lang="zh-CN" altLang="en-US" sz="4400" b="1" dirty="0"/>
              <a:t>、鲁迅的</a:t>
            </a:r>
            <a:r>
              <a:rPr lang="zh-CN" altLang="en-US" sz="4400" b="1" dirty="0">
                <a:solidFill>
                  <a:schemeClr val="hlink"/>
                </a:solidFill>
              </a:rPr>
              <a:t>《孔乙己》《祝福》</a:t>
            </a:r>
            <a:r>
              <a:rPr lang="zh-CN" altLang="en-US" sz="4400" b="1" dirty="0"/>
              <a:t>都是有代表性的见证人叙事。 </a:t>
            </a:r>
          </a:p>
        </p:txBody>
      </p:sp>
    </p:spTree>
    <p:extLst>
      <p:ext uri="{BB962C8B-B14F-4D97-AF65-F5344CB8AC3E}">
        <p14:creationId xmlns:p14="http://schemas.microsoft.com/office/powerpoint/2010/main" val="3697550994"/>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7411">
                                            <p:txEl>
                                              <p:pRg st="0" end="0"/>
                                            </p:txEl>
                                          </p:spTgt>
                                        </p:tgtEl>
                                        <p:attrNameLst>
                                          <p:attrName>style.visibility</p:attrName>
                                        </p:attrNameLst>
                                      </p:cBhvr>
                                      <p:to>
                                        <p:strVal val="visible"/>
                                      </p:to>
                                    </p:set>
                                    <p:animEffect transition="in" filter="blinds(horizontal)">
                                      <p:cBhvr>
                                        <p:cTn id="7" dur="500"/>
                                        <p:tgtEl>
                                          <p:spTgt spid="1741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1" grpId="0" build="p" autoUpdateAnimBg="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文本框 1">
            <a:extLst>
              <a:ext uri="{FF2B5EF4-FFF2-40B4-BE49-F238E27FC236}">
                <a16:creationId xmlns:a16="http://schemas.microsoft.com/office/drawing/2014/main" id="{ADE2FF06-70E4-4738-8C52-50EF6D506857}"/>
              </a:ext>
            </a:extLst>
          </p:cNvPr>
          <p:cNvSpPr txBox="1">
            <a:spLocks noChangeArrowheads="1"/>
          </p:cNvSpPr>
          <p:nvPr/>
        </p:nvSpPr>
        <p:spPr bwMode="auto">
          <a:xfrm>
            <a:off x="147710" y="104775"/>
            <a:ext cx="12044290" cy="7109639"/>
          </a:xfrm>
          <a:prstGeom prst="rect">
            <a:avLst/>
          </a:prstGeom>
          <a:noFill/>
          <a:ln>
            <a:noFill/>
          </a:ln>
        </p:spPr>
        <p:txBody>
          <a:bodyPr wrap="square">
            <a:spAutoFit/>
          </a:bodyPr>
          <a:lstStyle>
            <a:lvl1pPr>
              <a:lnSpc>
                <a:spcPct val="120000"/>
              </a:lnSpc>
              <a:spcBef>
                <a:spcPts val="1000"/>
              </a:spcBef>
              <a:buFont typeface="Arial" panose="020B0604020202020204" pitchFamily="34" charset="0"/>
              <a:buChar char="•"/>
              <a:defRPr sz="2400">
                <a:solidFill>
                  <a:srgbClr val="404040"/>
                </a:solidFill>
                <a:latin typeface="Arial" panose="020B0604020202020204" pitchFamily="34" charset="0"/>
                <a:ea typeface="黑体" panose="02010609060101010101" pitchFamily="49" charset="-122"/>
              </a:defRPr>
            </a:lvl1pPr>
            <a:lvl2pPr marL="742950" indent="-285750">
              <a:lnSpc>
                <a:spcPct val="120000"/>
              </a:lnSpc>
              <a:spcBef>
                <a:spcPts val="500"/>
              </a:spcBef>
              <a:buFont typeface="Arial" panose="020B0604020202020204" pitchFamily="34" charset="0"/>
              <a:buChar char="•"/>
              <a:defRPr sz="2000">
                <a:solidFill>
                  <a:srgbClr val="404040"/>
                </a:solidFill>
                <a:latin typeface="Arial" panose="020B0604020202020204" pitchFamily="34" charset="0"/>
                <a:ea typeface="黑体" panose="02010609060101010101" pitchFamily="49" charset="-122"/>
              </a:defRPr>
            </a:lvl2pPr>
            <a:lvl3pPr marL="1143000" indent="-228600">
              <a:lnSpc>
                <a:spcPct val="120000"/>
              </a:lnSpc>
              <a:spcBef>
                <a:spcPts val="500"/>
              </a:spcBef>
              <a:buFont typeface="Arial" panose="020B0604020202020204" pitchFamily="34" charset="0"/>
              <a:buChar char="•"/>
              <a:defRPr>
                <a:solidFill>
                  <a:srgbClr val="404040"/>
                </a:solidFill>
                <a:latin typeface="Arial" panose="020B0604020202020204" pitchFamily="34" charset="0"/>
                <a:ea typeface="黑体" panose="02010609060101010101" pitchFamily="49" charset="-122"/>
              </a:defRPr>
            </a:lvl3pPr>
            <a:lvl4pPr marL="1600200" indent="-228600">
              <a:lnSpc>
                <a:spcPct val="120000"/>
              </a:lnSpc>
              <a:spcBef>
                <a:spcPts val="500"/>
              </a:spcBef>
              <a:buFont typeface="Arial" panose="020B0604020202020204" pitchFamily="34" charset="0"/>
              <a:buChar char="•"/>
              <a:defRPr>
                <a:solidFill>
                  <a:srgbClr val="404040"/>
                </a:solidFill>
                <a:latin typeface="Arial" panose="020B0604020202020204" pitchFamily="34" charset="0"/>
                <a:ea typeface="黑体" panose="02010609060101010101" pitchFamily="49" charset="-122"/>
              </a:defRPr>
            </a:lvl4pPr>
            <a:lvl5pPr marL="2057400" indent="-228600">
              <a:lnSpc>
                <a:spcPct val="120000"/>
              </a:lnSpc>
              <a:spcBef>
                <a:spcPts val="500"/>
              </a:spcBef>
              <a:buFont typeface="Arial" panose="020B0604020202020204" pitchFamily="34" charset="0"/>
              <a:buChar char="•"/>
              <a:defRPr>
                <a:solidFill>
                  <a:srgbClr val="404040"/>
                </a:solidFill>
                <a:latin typeface="Arial" panose="020B0604020202020204" pitchFamily="34" charset="0"/>
                <a:ea typeface="黑体" panose="02010609060101010101" pitchFamily="49" charset="-122"/>
              </a:defRPr>
            </a:lvl5pPr>
            <a:lvl6pPr marL="2514600" indent="-228600" eaLnBrk="0" fontAlgn="base" hangingPunct="0">
              <a:lnSpc>
                <a:spcPct val="120000"/>
              </a:lnSpc>
              <a:spcBef>
                <a:spcPts val="500"/>
              </a:spcBef>
              <a:spcAft>
                <a:spcPct val="0"/>
              </a:spcAft>
              <a:buFont typeface="Arial" panose="020B0604020202020204" pitchFamily="34" charset="0"/>
              <a:buChar char="•"/>
              <a:defRPr>
                <a:solidFill>
                  <a:srgbClr val="404040"/>
                </a:solidFill>
                <a:latin typeface="Arial" panose="020B0604020202020204" pitchFamily="34" charset="0"/>
                <a:ea typeface="黑体" panose="02010609060101010101" pitchFamily="49" charset="-122"/>
              </a:defRPr>
            </a:lvl6pPr>
            <a:lvl7pPr marL="2971800" indent="-228600" eaLnBrk="0" fontAlgn="base" hangingPunct="0">
              <a:lnSpc>
                <a:spcPct val="120000"/>
              </a:lnSpc>
              <a:spcBef>
                <a:spcPts val="500"/>
              </a:spcBef>
              <a:spcAft>
                <a:spcPct val="0"/>
              </a:spcAft>
              <a:buFont typeface="Arial" panose="020B0604020202020204" pitchFamily="34" charset="0"/>
              <a:buChar char="•"/>
              <a:defRPr>
                <a:solidFill>
                  <a:srgbClr val="404040"/>
                </a:solidFill>
                <a:latin typeface="Arial" panose="020B0604020202020204" pitchFamily="34" charset="0"/>
                <a:ea typeface="黑体" panose="02010609060101010101" pitchFamily="49" charset="-122"/>
              </a:defRPr>
            </a:lvl7pPr>
            <a:lvl8pPr marL="3429000" indent="-228600" eaLnBrk="0" fontAlgn="base" hangingPunct="0">
              <a:lnSpc>
                <a:spcPct val="120000"/>
              </a:lnSpc>
              <a:spcBef>
                <a:spcPts val="500"/>
              </a:spcBef>
              <a:spcAft>
                <a:spcPct val="0"/>
              </a:spcAft>
              <a:buFont typeface="Arial" panose="020B0604020202020204" pitchFamily="34" charset="0"/>
              <a:buChar char="•"/>
              <a:defRPr>
                <a:solidFill>
                  <a:srgbClr val="404040"/>
                </a:solidFill>
                <a:latin typeface="Arial" panose="020B0604020202020204" pitchFamily="34" charset="0"/>
                <a:ea typeface="黑体" panose="02010609060101010101" pitchFamily="49" charset="-122"/>
              </a:defRPr>
            </a:lvl8pPr>
            <a:lvl9pPr marL="3886200" indent="-228600" eaLnBrk="0" fontAlgn="base" hangingPunct="0">
              <a:lnSpc>
                <a:spcPct val="120000"/>
              </a:lnSpc>
              <a:spcBef>
                <a:spcPts val="500"/>
              </a:spcBef>
              <a:spcAft>
                <a:spcPct val="0"/>
              </a:spcAft>
              <a:buFont typeface="Arial" panose="020B0604020202020204" pitchFamily="34" charset="0"/>
              <a:buChar char="•"/>
              <a:defRPr>
                <a:solidFill>
                  <a:srgbClr val="404040"/>
                </a:solidFill>
                <a:latin typeface="Arial" panose="020B0604020202020204" pitchFamily="34" charset="0"/>
                <a:ea typeface="黑体" panose="02010609060101010101" pitchFamily="49"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en-US" altLang="zh-CN" sz="4000" b="1"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黑体" panose="02010609060101010101" pitchFamily="49" charset="-122"/>
                <a:sym typeface="+mn-ea"/>
              </a:rPr>
              <a:t>  </a:t>
            </a:r>
            <a:r>
              <a:rPr kumimoji="0" lang="zh-CN" altLang="en-US" sz="32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黑体" panose="02010609060101010101" pitchFamily="49" charset="-122"/>
                <a:sym typeface="+mn-ea"/>
              </a:rPr>
              <a:t>  </a:t>
            </a:r>
            <a:endParaRPr kumimoji="0" lang="en-US" altLang="zh-CN" sz="32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黑体" panose="02010609060101010101" pitchFamily="49" charset="-122"/>
              <a:sym typeface="+mn-ea"/>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3200" b="0" i="0" u="none" strike="noStrike" kern="1200" cap="none" spc="0" normalizeH="0" baseline="0" noProof="0" dirty="0">
              <a:ln>
                <a:noFill/>
              </a:ln>
              <a:solidFill>
                <a:srgbClr val="FF0000"/>
              </a:solidFill>
              <a:effectLst/>
              <a:uLnTx/>
              <a:uFillTx/>
              <a:latin typeface="黑体" panose="02010609060101010101" pitchFamily="49" charset="-122"/>
              <a:ea typeface="黑体" panose="02010609060101010101" pitchFamily="49" charset="-122"/>
              <a:cs typeface="黑体" panose="02010609060101010101" pitchFamily="49" charset="-122"/>
              <a:sym typeface="+mn-ea"/>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zh-CN" altLang="en-US" sz="3200" b="0" i="0" u="none" strike="noStrike" kern="1200" cap="none" spc="0" normalizeH="0" baseline="0" noProof="0" dirty="0">
                <a:ln>
                  <a:noFill/>
                </a:ln>
                <a:solidFill>
                  <a:srgbClr val="FF0000"/>
                </a:solidFill>
                <a:effectLst/>
                <a:uLnTx/>
                <a:uFillTx/>
                <a:latin typeface="黑体" panose="02010609060101010101" pitchFamily="49" charset="-122"/>
                <a:ea typeface="黑体" panose="02010609060101010101" pitchFamily="49" charset="-122"/>
                <a:cs typeface="黑体" panose="02010609060101010101" pitchFamily="49" charset="-122"/>
                <a:sym typeface="+mn-ea"/>
              </a:rPr>
              <a:t>旁观者（</a:t>
            </a:r>
            <a:r>
              <a:rPr kumimoji="0" lang="zh-CN" altLang="en-US" sz="3200" b="1" i="0" u="none" strike="noStrike" kern="1200" cap="none" spc="0" normalizeH="0" baseline="0" noProof="0" dirty="0">
                <a:ln>
                  <a:noFill/>
                </a:ln>
                <a:solidFill>
                  <a:srgbClr val="0000FF"/>
                </a:solidFill>
                <a:effectLst/>
                <a:uLnTx/>
                <a:uFillTx/>
                <a:latin typeface="黑体" pitchFamily="49" charset="-122"/>
                <a:ea typeface="黑体" panose="02010609060101010101" pitchFamily="49" charset="-122"/>
                <a:cs typeface="+mn-cs"/>
              </a:rPr>
              <a:t>叙述者</a:t>
            </a:r>
            <a:r>
              <a:rPr kumimoji="0" lang="zh-CN" altLang="en-US" sz="3200" b="0" i="0" u="none" strike="noStrike" kern="1200" cap="none" spc="0" normalizeH="0" baseline="0" noProof="0" dirty="0">
                <a:ln>
                  <a:noFill/>
                </a:ln>
                <a:solidFill>
                  <a:srgbClr val="FF0000"/>
                </a:solidFill>
                <a:effectLst/>
                <a:uLnTx/>
                <a:uFillTx/>
                <a:latin typeface="黑体" panose="02010609060101010101" pitchFamily="49" charset="-122"/>
                <a:ea typeface="黑体" panose="02010609060101010101" pitchFamily="49" charset="-122"/>
                <a:cs typeface="黑体" panose="02010609060101010101" pitchFamily="49" charset="-122"/>
                <a:sym typeface="+mn-ea"/>
              </a:rPr>
              <a:t>）：</a:t>
            </a:r>
            <a:r>
              <a:rPr kumimoji="0" lang="zh-CN" altLang="en-US" sz="3200" b="1" i="0" u="none" strike="noStrike" kern="1200" cap="none" spc="0" normalizeH="0" baseline="0" noProof="0" dirty="0">
                <a:ln>
                  <a:noFill/>
                </a:ln>
                <a:gradFill>
                  <a:gsLst>
                    <a:gs pos="0">
                      <a:srgbClr val="012D86"/>
                    </a:gs>
                    <a:gs pos="100000">
                      <a:srgbClr val="0E2557"/>
                    </a:gs>
                  </a:gsLst>
                  <a:lin scaled="0"/>
                </a:gradFill>
                <a:effectLst/>
                <a:uLnTx/>
                <a:uFillTx/>
                <a:latin typeface="黑体" panose="02010609060101010101" pitchFamily="49" charset="-122"/>
                <a:ea typeface="黑体" panose="02010609060101010101" pitchFamily="49" charset="-122"/>
                <a:cs typeface="黑体" panose="02010609060101010101" pitchFamily="49" charset="-122"/>
                <a:sym typeface="+mn-ea"/>
              </a:rPr>
              <a:t>旁观者置身在事件之外，</a:t>
            </a:r>
            <a:r>
              <a:rPr kumimoji="0" lang="zh-CN" altLang="en-US" sz="3200" b="1" i="0" u="sng" strike="noStrike" kern="1200" cap="none" spc="0" normalizeH="0" baseline="0" noProof="0" dirty="0">
                <a:ln>
                  <a:noFill/>
                </a:ln>
                <a:solidFill>
                  <a:srgbClr val="FF0000"/>
                </a:solidFill>
                <a:effectLst/>
                <a:uLnTx/>
                <a:uFillTx/>
                <a:latin typeface="黑体" panose="02010609060101010101" pitchFamily="49" charset="-122"/>
                <a:ea typeface="黑体" panose="02010609060101010101" pitchFamily="49" charset="-122"/>
                <a:cs typeface="黑体" panose="02010609060101010101" pitchFamily="49" charset="-122"/>
                <a:sym typeface="+mn-ea"/>
              </a:rPr>
              <a:t>真实客观</a:t>
            </a:r>
            <a:r>
              <a:rPr kumimoji="0" lang="zh-CN" altLang="en-US" sz="3200" b="1" i="0" u="sng" strike="noStrike" kern="1200" cap="none" spc="0" normalizeH="0" baseline="0" noProof="0" dirty="0">
                <a:ln>
                  <a:noFill/>
                </a:ln>
                <a:gradFill>
                  <a:gsLst>
                    <a:gs pos="0">
                      <a:srgbClr val="012D86"/>
                    </a:gs>
                    <a:gs pos="100000">
                      <a:srgbClr val="0E2557"/>
                    </a:gs>
                  </a:gsLst>
                  <a:lin scaled="0"/>
                </a:gradFill>
                <a:effectLst/>
                <a:uLnTx/>
                <a:uFillTx/>
                <a:latin typeface="黑体" panose="02010609060101010101" pitchFamily="49" charset="-122"/>
                <a:ea typeface="黑体" panose="02010609060101010101" pitchFamily="49" charset="-122"/>
                <a:cs typeface="黑体" panose="02010609060101010101" pitchFamily="49" charset="-122"/>
                <a:sym typeface="+mn-ea"/>
              </a:rPr>
              <a:t>地</a:t>
            </a:r>
            <a:r>
              <a:rPr kumimoji="0" lang="zh-CN" altLang="en-US" sz="3200" b="1" i="0" u="none" strike="noStrike" kern="1200" cap="none" spc="0" normalizeH="0" baseline="0" noProof="0" dirty="0">
                <a:ln>
                  <a:noFill/>
                </a:ln>
                <a:gradFill>
                  <a:gsLst>
                    <a:gs pos="0">
                      <a:srgbClr val="012D86"/>
                    </a:gs>
                    <a:gs pos="100000">
                      <a:srgbClr val="0E2557"/>
                    </a:gs>
                  </a:gsLst>
                  <a:lin scaled="0"/>
                </a:gradFill>
                <a:effectLst/>
                <a:uLnTx/>
                <a:uFillTx/>
                <a:latin typeface="黑体" panose="02010609060101010101" pitchFamily="49" charset="-122"/>
                <a:ea typeface="黑体" panose="02010609060101010101" pitchFamily="49" charset="-122"/>
                <a:cs typeface="黑体" panose="02010609060101010101" pitchFamily="49" charset="-122"/>
                <a:sym typeface="+mn-ea"/>
              </a:rPr>
              <a:t>呈现故事。</a:t>
            </a:r>
            <a:endParaRPr kumimoji="0" lang="en-US" altLang="zh-CN" sz="3200" b="1" i="0" u="none" strike="noStrike" kern="1200" cap="none" spc="0" normalizeH="0" baseline="0" noProof="0" dirty="0">
              <a:ln>
                <a:noFill/>
              </a:ln>
              <a:gradFill>
                <a:gsLst>
                  <a:gs pos="0">
                    <a:srgbClr val="012D86"/>
                  </a:gs>
                  <a:gs pos="100000">
                    <a:srgbClr val="0E2557"/>
                  </a:gs>
                </a:gsLst>
                <a:lin scaled="0"/>
              </a:gradFill>
              <a:effectLst/>
              <a:uLnTx/>
              <a:uFillTx/>
              <a:latin typeface="黑体" panose="02010609060101010101" pitchFamily="49" charset="-122"/>
              <a:ea typeface="黑体" panose="02010609060101010101" pitchFamily="49" charset="-122"/>
              <a:cs typeface="黑体" panose="02010609060101010101" pitchFamily="49" charset="-122"/>
              <a:sym typeface="+mn-ea"/>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zh-CN" altLang="en-US" sz="3200" b="1" i="0" u="none" strike="noStrike" kern="1200" cap="none" spc="0" normalizeH="0" baseline="0" noProof="0" dirty="0">
                <a:ln>
                  <a:noFill/>
                </a:ln>
                <a:gradFill>
                  <a:gsLst>
                    <a:gs pos="0">
                      <a:srgbClr val="012D86"/>
                    </a:gs>
                    <a:gs pos="100000">
                      <a:srgbClr val="0E2557"/>
                    </a:gs>
                  </a:gsLst>
                  <a:lin scaled="0"/>
                </a:gradFill>
                <a:effectLst/>
                <a:uLnTx/>
                <a:uFillTx/>
                <a:latin typeface="黑体" panose="02010609060101010101" pitchFamily="49" charset="-122"/>
                <a:ea typeface="黑体" panose="02010609060101010101" pitchFamily="49" charset="-122"/>
                <a:cs typeface="黑体" panose="02010609060101010101" pitchFamily="49" charset="-122"/>
                <a:sym typeface="+mn-ea"/>
              </a:rPr>
              <a:t>        可以</a:t>
            </a:r>
            <a:r>
              <a:rPr kumimoji="0" lang="zh-CN" altLang="en-US" sz="3200" b="1" i="0" u="sng" strike="noStrike" kern="1200" cap="none" spc="0" normalizeH="0" baseline="0" noProof="0" dirty="0">
                <a:ln>
                  <a:noFill/>
                </a:ln>
                <a:gradFill>
                  <a:gsLst>
                    <a:gs pos="0">
                      <a:srgbClr val="012D86"/>
                    </a:gs>
                    <a:gs pos="100000">
                      <a:srgbClr val="0E2557"/>
                    </a:gs>
                  </a:gsLst>
                  <a:lin scaled="0"/>
                </a:gradFill>
                <a:effectLst/>
                <a:uLnTx/>
                <a:uFill>
                  <a:solidFill>
                    <a:srgbClr val="0070C0"/>
                  </a:solidFill>
                </a:uFill>
                <a:latin typeface="黑体" panose="02010609060101010101" pitchFamily="49" charset="-122"/>
                <a:ea typeface="黑体" panose="02010609060101010101" pitchFamily="49" charset="-122"/>
                <a:cs typeface="黑体" panose="02010609060101010101" pitchFamily="49" charset="-122"/>
                <a:sym typeface="+mn-ea"/>
              </a:rPr>
              <a:t>观察、点</a:t>
            </a:r>
            <a:r>
              <a:rPr kumimoji="0" lang="zh-CN" altLang="en-US" sz="3200" b="1" i="0" u="sng" strike="noStrike" kern="1200" cap="none" spc="0" normalizeH="0" baseline="0" noProof="0" dirty="0">
                <a:ln>
                  <a:noFill/>
                </a:ln>
                <a:gradFill>
                  <a:gsLst>
                    <a:gs pos="0">
                      <a:srgbClr val="012D86"/>
                    </a:gs>
                    <a:gs pos="100000">
                      <a:srgbClr val="0E2557"/>
                    </a:gs>
                  </a:gsLst>
                  <a:lin scaled="0"/>
                </a:gradFill>
                <a:effectLst/>
                <a:uLnTx/>
                <a:uFillTx/>
                <a:latin typeface="黑体" panose="02010609060101010101" pitchFamily="49" charset="-122"/>
                <a:ea typeface="黑体" panose="02010609060101010101" pitchFamily="49" charset="-122"/>
                <a:cs typeface="黑体" panose="02010609060101010101" pitchFamily="49" charset="-122"/>
                <a:sym typeface="+mn-ea"/>
              </a:rPr>
              <a:t>评</a:t>
            </a:r>
            <a:r>
              <a:rPr kumimoji="0" lang="zh-CN" altLang="en-US" sz="3200" b="1" i="0" u="none" strike="noStrike" kern="1200" cap="none" spc="0" normalizeH="0" baseline="0" noProof="0" dirty="0">
                <a:ln>
                  <a:noFill/>
                </a:ln>
                <a:gradFill>
                  <a:gsLst>
                    <a:gs pos="0">
                      <a:srgbClr val="012D86"/>
                    </a:gs>
                    <a:gs pos="100000">
                      <a:srgbClr val="0E2557"/>
                    </a:gs>
                  </a:gsLst>
                  <a:lin scaled="0"/>
                </a:gradFill>
                <a:effectLst/>
                <a:uLnTx/>
                <a:uFillTx/>
                <a:latin typeface="黑体" panose="02010609060101010101" pitchFamily="49" charset="-122"/>
                <a:ea typeface="黑体" panose="02010609060101010101" pitchFamily="49" charset="-122"/>
                <a:cs typeface="黑体" panose="02010609060101010101" pitchFamily="49" charset="-122"/>
                <a:sym typeface="+mn-ea"/>
              </a:rPr>
              <a:t>故事里的各种各样的人物，</a:t>
            </a:r>
            <a:endParaRPr kumimoji="0" lang="en-US" altLang="zh-CN" sz="3200" b="1" i="0" u="none" strike="noStrike" kern="1200" cap="none" spc="0" normalizeH="0" baseline="0" noProof="0" dirty="0">
              <a:ln>
                <a:noFill/>
              </a:ln>
              <a:gradFill>
                <a:gsLst>
                  <a:gs pos="0">
                    <a:srgbClr val="012D86"/>
                  </a:gs>
                  <a:gs pos="100000">
                    <a:srgbClr val="0E2557"/>
                  </a:gs>
                </a:gsLst>
                <a:lin scaled="0"/>
              </a:gradFill>
              <a:effectLst/>
              <a:uLnTx/>
              <a:uFillTx/>
              <a:latin typeface="黑体" panose="02010609060101010101" pitchFamily="49" charset="-122"/>
              <a:ea typeface="黑体" panose="02010609060101010101" pitchFamily="49" charset="-122"/>
              <a:cs typeface="黑体" panose="02010609060101010101" pitchFamily="49" charset="-122"/>
              <a:sym typeface="+mn-ea"/>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en-US" altLang="zh-CN" sz="3200" b="1" i="0" u="none" strike="noStrike" kern="1200" cap="none" spc="0" normalizeH="0" baseline="0" noProof="0" dirty="0">
                <a:ln>
                  <a:noFill/>
                </a:ln>
                <a:gradFill>
                  <a:gsLst>
                    <a:gs pos="0">
                      <a:srgbClr val="012D86"/>
                    </a:gs>
                    <a:gs pos="100000">
                      <a:srgbClr val="0E2557"/>
                    </a:gs>
                  </a:gsLst>
                  <a:lin scaled="0"/>
                </a:gradFill>
                <a:effectLst/>
                <a:uLnTx/>
                <a:uFillTx/>
                <a:latin typeface="黑体" panose="02010609060101010101" pitchFamily="49" charset="-122"/>
                <a:ea typeface="黑体" panose="02010609060101010101" pitchFamily="49" charset="-122"/>
                <a:cs typeface="黑体" panose="02010609060101010101" pitchFamily="49" charset="-122"/>
                <a:sym typeface="+mn-ea"/>
              </a:rPr>
              <a:t>        </a:t>
            </a:r>
            <a:r>
              <a:rPr kumimoji="0" lang="zh-CN" altLang="en-US" sz="3200" b="1" i="0" u="none" strike="noStrike" kern="1200" cap="none" spc="0" normalizeH="0" baseline="0" noProof="0" dirty="0">
                <a:ln>
                  <a:noFill/>
                </a:ln>
                <a:gradFill>
                  <a:gsLst>
                    <a:gs pos="0">
                      <a:srgbClr val="012D86"/>
                    </a:gs>
                    <a:gs pos="100000">
                      <a:srgbClr val="0E2557"/>
                    </a:gs>
                  </a:gsLst>
                  <a:lin scaled="0"/>
                </a:gradFill>
                <a:effectLst/>
                <a:uLnTx/>
                <a:uFillTx/>
                <a:latin typeface="黑体" panose="02010609060101010101" pitchFamily="49" charset="-122"/>
                <a:ea typeface="黑体" panose="02010609060101010101" pitchFamily="49" charset="-122"/>
                <a:cs typeface="黑体" panose="02010609060101010101" pitchFamily="49" charset="-122"/>
                <a:sym typeface="+mn-ea"/>
              </a:rPr>
              <a:t>可以坦白自己的不明白之处，</a:t>
            </a:r>
            <a:r>
              <a:rPr kumimoji="0" lang="zh-CN" altLang="en-US" sz="3200" b="1" i="0" u="sng" strike="noStrike" kern="1200" cap="none" spc="0" normalizeH="0" baseline="0" noProof="0" dirty="0">
                <a:ln>
                  <a:noFill/>
                </a:ln>
                <a:gradFill>
                  <a:gsLst>
                    <a:gs pos="0">
                      <a:srgbClr val="012D86"/>
                    </a:gs>
                    <a:gs pos="100000">
                      <a:srgbClr val="0E2557"/>
                    </a:gs>
                  </a:gsLst>
                  <a:lin scaled="0"/>
                </a:gradFill>
                <a:effectLst/>
                <a:uLnTx/>
                <a:uFillTx/>
                <a:latin typeface="黑体" panose="02010609060101010101" pitchFamily="49" charset="-122"/>
                <a:ea typeface="黑体" panose="02010609060101010101" pitchFamily="49" charset="-122"/>
                <a:cs typeface="黑体" panose="02010609060101010101" pitchFamily="49" charset="-122"/>
                <a:sym typeface="+mn-ea"/>
              </a:rPr>
              <a:t>让读者去想象思考</a:t>
            </a:r>
            <a:r>
              <a:rPr kumimoji="0" lang="zh-CN" altLang="en-US" sz="3200" b="1" i="0" u="none" strike="noStrike" kern="1200" cap="none" spc="0" normalizeH="0" baseline="0" noProof="0" dirty="0">
                <a:ln>
                  <a:noFill/>
                </a:ln>
                <a:gradFill>
                  <a:gsLst>
                    <a:gs pos="0">
                      <a:srgbClr val="012D86"/>
                    </a:gs>
                    <a:gs pos="100000">
                      <a:srgbClr val="0E2557"/>
                    </a:gs>
                  </a:gsLst>
                  <a:lin scaled="0"/>
                </a:gradFill>
                <a:effectLst/>
                <a:uLnTx/>
                <a:uFillTx/>
                <a:latin typeface="黑体" panose="02010609060101010101" pitchFamily="49" charset="-122"/>
                <a:ea typeface="黑体" panose="02010609060101010101" pitchFamily="49" charset="-122"/>
                <a:cs typeface="黑体" panose="02010609060101010101" pitchFamily="49" charset="-122"/>
                <a:sym typeface="+mn-ea"/>
              </a:rPr>
              <a:t>。</a:t>
            </a:r>
            <a:endParaRPr kumimoji="0" lang="en-US" altLang="zh-CN" sz="3200" b="0" i="0" u="none" strike="noStrike" kern="1200" cap="none" spc="0" normalizeH="0" baseline="0" noProof="0" dirty="0">
              <a:ln>
                <a:noFill/>
              </a:ln>
              <a:solidFill>
                <a:srgbClr val="0070C0"/>
              </a:solidFill>
              <a:effectLst/>
              <a:uLnTx/>
              <a:uFillTx/>
              <a:latin typeface="黑体" panose="02010609060101010101" pitchFamily="49" charset="-122"/>
              <a:ea typeface="黑体" panose="02010609060101010101" pitchFamily="49" charset="-122"/>
              <a:cs typeface="黑体" panose="02010609060101010101" pitchFamily="49" charset="-122"/>
              <a:sym typeface="+mn-ea"/>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3200" b="0" i="0" u="none" strike="noStrike" kern="1200" cap="none" spc="0" normalizeH="0" baseline="0" noProof="0" dirty="0">
              <a:ln>
                <a:noFill/>
              </a:ln>
              <a:solidFill>
                <a:srgbClr val="FF0000"/>
              </a:solidFill>
              <a:effectLst/>
              <a:uLnTx/>
              <a:uFillTx/>
              <a:latin typeface="黑体" panose="02010609060101010101" pitchFamily="49" charset="-122"/>
              <a:ea typeface="黑体" panose="02010609060101010101" pitchFamily="49" charset="-122"/>
              <a:cs typeface="黑体" panose="02010609060101010101" pitchFamily="49" charset="-122"/>
              <a:sym typeface="+mn-ea"/>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zh-CN" altLang="en-US" sz="3200" b="0" i="0" u="none" strike="noStrike" kern="1200" cap="none" spc="0" normalizeH="0" baseline="0" noProof="0" dirty="0">
                <a:ln>
                  <a:noFill/>
                </a:ln>
                <a:solidFill>
                  <a:srgbClr val="FF0000"/>
                </a:solidFill>
                <a:effectLst/>
                <a:uLnTx/>
                <a:uFillTx/>
                <a:latin typeface="黑体" panose="02010609060101010101" pitchFamily="49" charset="-122"/>
                <a:ea typeface="黑体" panose="02010609060101010101" pitchFamily="49" charset="-122"/>
                <a:cs typeface="黑体" panose="02010609060101010101" pitchFamily="49" charset="-122"/>
                <a:sym typeface="+mn-ea"/>
              </a:rPr>
              <a:t>参与者：</a:t>
            </a:r>
            <a:r>
              <a:rPr kumimoji="0" lang="zh-CN" altLang="en-US" sz="3200" b="1" i="0" u="none" strike="noStrike" kern="1200" cap="none" spc="0" normalizeH="0" baseline="0" noProof="0" dirty="0">
                <a:ln>
                  <a:noFill/>
                </a:ln>
                <a:gradFill>
                  <a:gsLst>
                    <a:gs pos="0">
                      <a:srgbClr val="007BD3"/>
                    </a:gs>
                    <a:gs pos="100000">
                      <a:srgbClr val="034373"/>
                    </a:gs>
                  </a:gsLst>
                  <a:lin scaled="0"/>
                </a:gradFill>
                <a:effectLst/>
                <a:uLnTx/>
                <a:uFillTx/>
                <a:latin typeface="黑体" panose="02010609060101010101" pitchFamily="49" charset="-122"/>
                <a:ea typeface="黑体" panose="02010609060101010101" pitchFamily="49" charset="-122"/>
                <a:cs typeface="黑体" panose="02010609060101010101" pitchFamily="49" charset="-122"/>
                <a:sym typeface="+mn-ea"/>
              </a:rPr>
              <a:t>参与事件中，可以与主人公直接对话，</a:t>
            </a:r>
            <a:r>
              <a:rPr kumimoji="0" lang="zh-CN" altLang="en-US" sz="3200" b="1" i="0" u="sng" strike="noStrike" kern="1200" cap="none" spc="0" normalizeH="0" baseline="0" noProof="0" dirty="0">
                <a:ln>
                  <a:noFill/>
                </a:ln>
                <a:solidFill>
                  <a:srgbClr val="FF0000"/>
                </a:solidFill>
                <a:effectLst/>
                <a:uLnTx/>
                <a:uFillTx/>
                <a:latin typeface="黑体" panose="02010609060101010101" pitchFamily="49" charset="-122"/>
                <a:ea typeface="黑体" panose="02010609060101010101" pitchFamily="49" charset="-122"/>
                <a:cs typeface="黑体" panose="02010609060101010101" pitchFamily="49" charset="-122"/>
                <a:sym typeface="+mn-ea"/>
              </a:rPr>
              <a:t>真实可信</a:t>
            </a:r>
            <a:r>
              <a:rPr kumimoji="0" lang="zh-CN" altLang="en-US" sz="3200" b="1" i="0" u="sng" strike="noStrike" kern="1200" cap="none" spc="0" normalizeH="0" baseline="0" noProof="0" dirty="0">
                <a:ln>
                  <a:noFill/>
                </a:ln>
                <a:gradFill>
                  <a:gsLst>
                    <a:gs pos="0">
                      <a:srgbClr val="007BD3"/>
                    </a:gs>
                    <a:gs pos="100000">
                      <a:srgbClr val="034373"/>
                    </a:gs>
                  </a:gsLst>
                  <a:lin scaled="0"/>
                </a:gradFill>
                <a:effectLst/>
                <a:uLnTx/>
                <a:uFillTx/>
                <a:latin typeface="黑体" panose="02010609060101010101" pitchFamily="49" charset="-122"/>
                <a:ea typeface="黑体" panose="02010609060101010101" pitchFamily="49" charset="-122"/>
                <a:cs typeface="黑体" panose="02010609060101010101" pitchFamily="49" charset="-122"/>
                <a:sym typeface="+mn-ea"/>
              </a:rPr>
              <a:t>。</a:t>
            </a: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zh-CN" altLang="en-US" sz="3200" b="1" i="0" u="none" strike="noStrike" kern="1200" cap="none" spc="0" normalizeH="0" baseline="0" noProof="0" dirty="0">
                <a:ln>
                  <a:noFill/>
                </a:ln>
                <a:gradFill>
                  <a:gsLst>
                    <a:gs pos="0">
                      <a:srgbClr val="007BD3"/>
                    </a:gs>
                    <a:gs pos="100000">
                      <a:srgbClr val="034373"/>
                    </a:gs>
                  </a:gsLst>
                  <a:lin scaled="0"/>
                </a:gradFill>
                <a:effectLst/>
                <a:uLnTx/>
                <a:uFill>
                  <a:solidFill>
                    <a:srgbClr val="FF0000"/>
                  </a:solidFill>
                </a:uFill>
                <a:latin typeface="黑体" panose="02010609060101010101" pitchFamily="49" charset="-122"/>
                <a:ea typeface="黑体" panose="02010609060101010101" pitchFamily="49" charset="-122"/>
                <a:cs typeface="黑体" panose="02010609060101010101" pitchFamily="49" charset="-122"/>
                <a:sym typeface="+mn-ea"/>
              </a:rPr>
              <a:t>        可以</a:t>
            </a:r>
            <a:r>
              <a:rPr kumimoji="0" lang="zh-CN" altLang="en-US" sz="3200" b="1" i="0" u="none" strike="noStrike" kern="1200" cap="none" spc="0" normalizeH="0" baseline="0" noProof="0" dirty="0">
                <a:ln>
                  <a:noFill/>
                </a:ln>
                <a:gradFill>
                  <a:gsLst>
                    <a:gs pos="0">
                      <a:srgbClr val="007BD3"/>
                    </a:gs>
                    <a:gs pos="100000">
                      <a:srgbClr val="034373"/>
                    </a:gs>
                  </a:gsLst>
                  <a:lin scaled="0"/>
                </a:gradFill>
                <a:effectLst/>
                <a:uLnTx/>
                <a:uFillTx/>
                <a:latin typeface="黑体" panose="02010609060101010101" pitchFamily="49" charset="-122"/>
                <a:ea typeface="黑体" panose="02010609060101010101" pitchFamily="49" charset="-122"/>
                <a:cs typeface="黑体" panose="02010609060101010101" pitchFamily="49" charset="-122"/>
                <a:sym typeface="+mn-ea"/>
              </a:rPr>
              <a:t>衬托主人公，</a:t>
            </a:r>
            <a:r>
              <a:rPr kumimoji="0" lang="zh-CN" altLang="en-US" sz="3200" b="1" i="0" u="sng" strike="noStrike" kern="1200" cap="none" spc="0" normalizeH="0" baseline="0" noProof="0" dirty="0">
                <a:ln>
                  <a:noFill/>
                </a:ln>
                <a:gradFill>
                  <a:gsLst>
                    <a:gs pos="0">
                      <a:srgbClr val="007BD3"/>
                    </a:gs>
                    <a:gs pos="100000">
                      <a:srgbClr val="034373"/>
                    </a:gs>
                  </a:gsLst>
                  <a:lin scaled="0"/>
                </a:gradFill>
                <a:effectLst/>
                <a:uLnTx/>
                <a:uFillTx/>
                <a:latin typeface="黑体" panose="02010609060101010101" pitchFamily="49" charset="-122"/>
                <a:ea typeface="黑体" panose="02010609060101010101" pitchFamily="49" charset="-122"/>
                <a:cs typeface="黑体" panose="02010609060101010101" pitchFamily="49" charset="-122"/>
                <a:sym typeface="+mn-ea"/>
              </a:rPr>
              <a:t>使主人公性格更加鲜明</a:t>
            </a:r>
            <a:r>
              <a:rPr kumimoji="0" lang="zh-CN" altLang="en-US" sz="3200" b="1" i="0" u="none" strike="noStrike" kern="1200" cap="none" spc="0" normalizeH="0" baseline="0" noProof="0" dirty="0">
                <a:ln>
                  <a:noFill/>
                </a:ln>
                <a:gradFill>
                  <a:gsLst>
                    <a:gs pos="0">
                      <a:srgbClr val="007BD3"/>
                    </a:gs>
                    <a:gs pos="100000">
                      <a:srgbClr val="034373"/>
                    </a:gs>
                  </a:gsLst>
                  <a:lin scaled="0"/>
                </a:gradFill>
                <a:effectLst/>
                <a:uLnTx/>
                <a:uFillTx/>
                <a:latin typeface="黑体" panose="02010609060101010101" pitchFamily="49" charset="-122"/>
                <a:ea typeface="黑体" panose="02010609060101010101" pitchFamily="49" charset="-122"/>
                <a:cs typeface="黑体" panose="02010609060101010101" pitchFamily="49" charset="-122"/>
                <a:sym typeface="+mn-ea"/>
              </a:rPr>
              <a:t>。</a:t>
            </a: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zh-CN" altLang="en-US" sz="3200" b="1" i="0" u="none" strike="noStrike" kern="1200" cap="none" spc="0" normalizeH="0" baseline="0" noProof="0" dirty="0">
                <a:ln>
                  <a:noFill/>
                </a:ln>
                <a:gradFill>
                  <a:gsLst>
                    <a:gs pos="0">
                      <a:srgbClr val="007BD3"/>
                    </a:gs>
                    <a:gs pos="100000">
                      <a:srgbClr val="034373"/>
                    </a:gs>
                  </a:gsLst>
                  <a:lin scaled="0"/>
                </a:gradFill>
                <a:effectLst/>
                <a:uLnTx/>
                <a:uFillTx/>
                <a:latin typeface="黑体" panose="02010609060101010101" pitchFamily="49" charset="-122"/>
                <a:ea typeface="黑体" panose="02010609060101010101" pitchFamily="49" charset="-122"/>
                <a:cs typeface="黑体" panose="02010609060101010101" pitchFamily="49" charset="-122"/>
                <a:sym typeface="+mn-ea"/>
              </a:rPr>
              <a:t>        可以</a:t>
            </a:r>
            <a:r>
              <a:rPr kumimoji="0" lang="zh-CN" altLang="en-US" sz="3200" b="1" i="0" u="sng" strike="noStrike" kern="1200" cap="none" spc="0" normalizeH="0" baseline="0" noProof="0" dirty="0">
                <a:ln>
                  <a:noFill/>
                </a:ln>
                <a:gradFill>
                  <a:gsLst>
                    <a:gs pos="0">
                      <a:srgbClr val="007BD3"/>
                    </a:gs>
                    <a:gs pos="100000">
                      <a:srgbClr val="034373"/>
                    </a:gs>
                  </a:gsLst>
                  <a:lin scaled="0"/>
                </a:gradFill>
                <a:effectLst/>
                <a:uLnTx/>
                <a:uFillTx/>
                <a:latin typeface="黑体" panose="02010609060101010101" pitchFamily="49" charset="-122"/>
                <a:ea typeface="黑体" panose="02010609060101010101" pitchFamily="49" charset="-122"/>
                <a:cs typeface="黑体" panose="02010609060101010101" pitchFamily="49" charset="-122"/>
                <a:sym typeface="+mn-ea"/>
              </a:rPr>
              <a:t>推动情节发展</a:t>
            </a:r>
            <a:r>
              <a:rPr kumimoji="0" lang="zh-CN" altLang="en-US" sz="3200" b="1" i="0" u="none" strike="noStrike" kern="1200" cap="none" spc="0" normalizeH="0" baseline="0" noProof="0" dirty="0">
                <a:ln>
                  <a:noFill/>
                </a:ln>
                <a:gradFill>
                  <a:gsLst>
                    <a:gs pos="0">
                      <a:srgbClr val="007BD3"/>
                    </a:gs>
                    <a:gs pos="100000">
                      <a:srgbClr val="034373"/>
                    </a:gs>
                  </a:gsLst>
                  <a:lin scaled="0"/>
                </a:gradFill>
                <a:effectLst/>
                <a:uLnTx/>
                <a:uFillTx/>
                <a:latin typeface="黑体" panose="02010609060101010101" pitchFamily="49" charset="-122"/>
                <a:ea typeface="黑体" panose="02010609060101010101" pitchFamily="49" charset="-122"/>
                <a:cs typeface="黑体" panose="02010609060101010101" pitchFamily="49" charset="-122"/>
                <a:sym typeface="+mn-ea"/>
              </a:rPr>
              <a:t>等。</a:t>
            </a:r>
            <a:endParaRPr kumimoji="0" lang="zh-CN" altLang="en-US" sz="3200" b="0" i="0" u="none" strike="noStrike" kern="1200" cap="none" spc="0" normalizeH="0" baseline="0" noProof="0" dirty="0">
              <a:ln>
                <a:noFill/>
              </a:ln>
              <a:solidFill>
                <a:srgbClr val="FF0000"/>
              </a:solidFill>
              <a:effectLst/>
              <a:uLnTx/>
              <a:uFillTx/>
              <a:latin typeface="黑体" panose="02010609060101010101" pitchFamily="49" charset="-122"/>
              <a:ea typeface="黑体" panose="02010609060101010101" pitchFamily="49" charset="-122"/>
              <a:cs typeface="黑体" panose="02010609060101010101" pitchFamily="49" charset="-122"/>
              <a:sym typeface="+mn-ea"/>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en-US" altLang="zh-CN" sz="3200" b="0" i="0" u="none" strike="noStrike" kern="1200" cap="none" spc="0" normalizeH="0" baseline="0" noProof="0" dirty="0">
              <a:ln>
                <a:noFill/>
              </a:ln>
              <a:solidFill>
                <a:srgbClr val="EC6412"/>
              </a:solidFill>
              <a:effectLst/>
              <a:uLnTx/>
              <a:uFillTx/>
              <a:latin typeface="黑体" panose="02010609060101010101" pitchFamily="49" charset="-122"/>
              <a:ea typeface="黑体" panose="02010609060101010101" pitchFamily="49" charset="-122"/>
              <a:cs typeface="黑体" panose="02010609060101010101" pitchFamily="49" charset="-122"/>
              <a:sym typeface="+mn-ea"/>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en-US" altLang="zh-CN" sz="3200" b="0" i="0" u="none" strike="noStrike" kern="1200" cap="none" spc="0" normalizeH="0" baseline="0" noProof="0" dirty="0">
                <a:ln>
                  <a:noFill/>
                </a:ln>
                <a:solidFill>
                  <a:srgbClr val="FF0000"/>
                </a:solidFill>
                <a:effectLst/>
                <a:uLnTx/>
                <a:uFillTx/>
                <a:latin typeface="黑体" panose="02010609060101010101" pitchFamily="49" charset="-122"/>
                <a:ea typeface="黑体" panose="02010609060101010101" pitchFamily="49" charset="-122"/>
                <a:cs typeface="黑体" panose="02010609060101010101" pitchFamily="49" charset="-122"/>
                <a:sym typeface="+mn-ea"/>
              </a:rPr>
              <a:t>主人公</a:t>
            </a:r>
            <a:r>
              <a:rPr kumimoji="0" lang="zh-CN" altLang="en-US" sz="3200" b="0" i="0" u="none" strike="noStrike" kern="1200" cap="none" spc="0" normalizeH="0" baseline="0" noProof="0" dirty="0">
                <a:ln>
                  <a:noFill/>
                </a:ln>
                <a:solidFill>
                  <a:srgbClr val="FF0000"/>
                </a:solidFill>
                <a:effectLst/>
                <a:uLnTx/>
                <a:uFillTx/>
                <a:latin typeface="黑体" panose="02010609060101010101" pitchFamily="49" charset="-122"/>
                <a:ea typeface="黑体" panose="02010609060101010101" pitchFamily="49" charset="-122"/>
                <a:cs typeface="黑体" panose="02010609060101010101" pitchFamily="49" charset="-122"/>
                <a:sym typeface="+mn-ea"/>
              </a:rPr>
              <a:t>：</a:t>
            </a:r>
            <a:r>
              <a:rPr kumimoji="0" lang="zh-CN" altLang="zh-CN" sz="3200" b="0" i="0" u="none" strike="noStrike" kern="1200" cap="none" spc="0" normalizeH="0" baseline="0" noProof="0" dirty="0">
                <a:ln>
                  <a:noFill/>
                </a:ln>
                <a:solidFill>
                  <a:srgbClr val="ED7D31">
                    <a:lumMod val="75000"/>
                  </a:srgbClr>
                </a:solidFill>
                <a:effectLst/>
                <a:uLnTx/>
                <a:uFillTx/>
                <a:latin typeface="黑体" panose="02010609060101010101" pitchFamily="49" charset="-122"/>
                <a:ea typeface="黑体" panose="02010609060101010101" pitchFamily="49" charset="-122"/>
                <a:cs typeface="黑体" panose="02010609060101010101" pitchFamily="49" charset="-122"/>
                <a:sym typeface="+mn-ea"/>
              </a:rPr>
              <a:t>直接展现人物内心世界，</a:t>
            </a:r>
            <a:r>
              <a:rPr kumimoji="0" lang="en-US" altLang="zh-CN" sz="3200" b="1" i="0" u="sng" strike="noStrike" kern="1200" cap="none" spc="0" normalizeH="0" baseline="0" noProof="0" dirty="0">
                <a:ln>
                  <a:noFill/>
                </a:ln>
                <a:solidFill>
                  <a:srgbClr val="ED7D31">
                    <a:lumMod val="75000"/>
                  </a:srgbClr>
                </a:solidFill>
                <a:effectLst/>
                <a:uLnTx/>
                <a:uFillTx/>
                <a:latin typeface="黑体" panose="02010609060101010101" pitchFamily="49" charset="-122"/>
                <a:ea typeface="黑体" panose="02010609060101010101" pitchFamily="49" charset="-122"/>
                <a:cs typeface="黑体" panose="02010609060101010101" pitchFamily="49" charset="-122"/>
                <a:sym typeface="+mn-ea"/>
              </a:rPr>
              <a:t>带有浓郁的抒情色彩</a:t>
            </a:r>
            <a:r>
              <a:rPr kumimoji="0" lang="en-US" altLang="zh-CN" sz="3200" b="1" i="0" u="none" strike="noStrike" kern="1200" cap="none" spc="0" normalizeH="0" baseline="0" noProof="0" dirty="0">
                <a:ln>
                  <a:noFill/>
                </a:ln>
                <a:solidFill>
                  <a:srgbClr val="ED7D31">
                    <a:lumMod val="75000"/>
                  </a:srgbClr>
                </a:solidFill>
                <a:effectLst/>
                <a:uLnTx/>
                <a:uFillTx/>
                <a:latin typeface="黑体" panose="02010609060101010101" pitchFamily="49" charset="-122"/>
                <a:ea typeface="黑体" panose="02010609060101010101" pitchFamily="49" charset="-122"/>
                <a:cs typeface="黑体" panose="02010609060101010101" pitchFamily="49" charset="-122"/>
                <a:sym typeface="+mn-ea"/>
              </a:rPr>
              <a:t>，拉近      </a:t>
            </a: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en-US" altLang="zh-CN" sz="3200" b="1" i="0" u="none" strike="noStrike" kern="1200" cap="none" spc="0" normalizeH="0" baseline="0" noProof="0" dirty="0">
                <a:ln>
                  <a:noFill/>
                </a:ln>
                <a:solidFill>
                  <a:srgbClr val="ED7D31">
                    <a:lumMod val="75000"/>
                  </a:srgbClr>
                </a:solidFill>
                <a:effectLst/>
                <a:uLnTx/>
                <a:uFillTx/>
                <a:latin typeface="黑体" panose="02010609060101010101" pitchFamily="49" charset="-122"/>
                <a:ea typeface="黑体" panose="02010609060101010101" pitchFamily="49" charset="-122"/>
                <a:cs typeface="黑体" panose="02010609060101010101" pitchFamily="49" charset="-122"/>
                <a:sym typeface="+mn-ea"/>
              </a:rPr>
              <a:t>        </a:t>
            </a:r>
            <a:r>
              <a:rPr kumimoji="0" lang="zh-CN" altLang="en-US" sz="3200" b="1" i="0" u="none" strike="noStrike" kern="1200" cap="none" spc="0" normalizeH="0" baseline="0" noProof="0" dirty="0">
                <a:ln>
                  <a:noFill/>
                </a:ln>
                <a:solidFill>
                  <a:srgbClr val="ED7D31">
                    <a:lumMod val="75000"/>
                  </a:srgbClr>
                </a:solidFill>
                <a:effectLst/>
                <a:uLnTx/>
                <a:uFillTx/>
                <a:latin typeface="黑体" panose="02010609060101010101" pitchFamily="49" charset="-122"/>
                <a:ea typeface="黑体" panose="02010609060101010101" pitchFamily="49" charset="-122"/>
                <a:cs typeface="黑体" panose="02010609060101010101" pitchFamily="49" charset="-122"/>
                <a:sym typeface="+mn-ea"/>
              </a:rPr>
              <a:t>读者</a:t>
            </a:r>
            <a:r>
              <a:rPr kumimoji="0" lang="en-US" altLang="zh-CN" sz="3200" b="1" i="0" u="none" strike="noStrike" kern="1200" cap="none" spc="0" normalizeH="0" baseline="0" noProof="0" dirty="0">
                <a:ln>
                  <a:noFill/>
                </a:ln>
                <a:solidFill>
                  <a:srgbClr val="ED7D31">
                    <a:lumMod val="75000"/>
                  </a:srgbClr>
                </a:solidFill>
                <a:effectLst/>
                <a:uLnTx/>
                <a:uFillTx/>
                <a:latin typeface="黑体" panose="02010609060101010101" pitchFamily="49" charset="-122"/>
                <a:ea typeface="黑体" panose="02010609060101010101" pitchFamily="49" charset="-122"/>
                <a:cs typeface="黑体" panose="02010609060101010101" pitchFamily="49" charset="-122"/>
                <a:sym typeface="+mn-ea"/>
              </a:rPr>
              <a:t>与“我”的距离，</a:t>
            </a:r>
            <a:r>
              <a:rPr kumimoji="0" lang="en-US" altLang="zh-CN" sz="3200" b="1" i="0" u="sng" strike="noStrike" kern="1200" cap="none" spc="0" normalizeH="0" baseline="0" noProof="0" dirty="0">
                <a:ln>
                  <a:noFill/>
                </a:ln>
                <a:solidFill>
                  <a:srgbClr val="FF0000"/>
                </a:solidFill>
                <a:effectLst/>
                <a:uLnTx/>
                <a:uFillTx/>
                <a:latin typeface="黑体" panose="02010609060101010101" pitchFamily="49" charset="-122"/>
                <a:ea typeface="黑体" panose="02010609060101010101" pitchFamily="49" charset="-122"/>
                <a:cs typeface="黑体" panose="02010609060101010101" pitchFamily="49" charset="-122"/>
                <a:sym typeface="+mn-ea"/>
              </a:rPr>
              <a:t>真实亲切。</a:t>
            </a:r>
            <a:endParaRPr kumimoji="0" lang="en-US" altLang="zh-CN" sz="3200" b="1" i="0" u="none" strike="noStrike" kern="1200" cap="none" spc="0" normalizeH="0" baseline="0" noProof="0" dirty="0">
              <a:ln>
                <a:noFill/>
              </a:ln>
              <a:gradFill>
                <a:gsLst>
                  <a:gs pos="0">
                    <a:srgbClr val="FE4444"/>
                  </a:gs>
                  <a:gs pos="100000">
                    <a:srgbClr val="832B2B"/>
                  </a:gs>
                </a:gsLst>
                <a:lin scaled="0"/>
              </a:gradFill>
              <a:effectLst/>
              <a:uLnTx/>
              <a:uFillTx/>
              <a:latin typeface="黑体" panose="02010609060101010101" pitchFamily="49" charset="-122"/>
              <a:ea typeface="黑体" panose="02010609060101010101" pitchFamily="49" charset="-122"/>
              <a:cs typeface="黑体" panose="02010609060101010101" pitchFamily="49" charset="-122"/>
              <a:sym typeface="+mn-ea"/>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en-US" altLang="zh-CN" sz="32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黑体" panose="02010609060101010101" pitchFamily="49" charset="-122"/>
              <a:sym typeface="+mn-ea"/>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en-US" altLang="zh-CN" sz="32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16387" name="文本框 1">
            <a:extLst>
              <a:ext uri="{FF2B5EF4-FFF2-40B4-BE49-F238E27FC236}">
                <a16:creationId xmlns:a16="http://schemas.microsoft.com/office/drawing/2014/main" id="{AA7FCBF1-EB35-42EE-8663-77E336D812A3}"/>
              </a:ext>
            </a:extLst>
          </p:cNvPr>
          <p:cNvSpPr txBox="1">
            <a:spLocks noChangeArrowheads="1"/>
          </p:cNvSpPr>
          <p:nvPr/>
        </p:nvSpPr>
        <p:spPr bwMode="auto">
          <a:xfrm>
            <a:off x="2914361" y="203249"/>
            <a:ext cx="5846472"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黑体" panose="02010609060101010101" pitchFamily="49" charset="-122"/>
              </a:defRPr>
            </a:lvl1pPr>
            <a:lvl2pPr marL="742950" indent="-285750">
              <a:defRPr>
                <a:solidFill>
                  <a:schemeClr val="tx1"/>
                </a:solidFill>
                <a:latin typeface="Arial" panose="020B0604020202020204" pitchFamily="34" charset="0"/>
                <a:ea typeface="黑体" panose="02010609060101010101" pitchFamily="49" charset="-122"/>
              </a:defRPr>
            </a:lvl2pPr>
            <a:lvl3pPr marL="1143000" indent="-228600">
              <a:defRPr>
                <a:solidFill>
                  <a:schemeClr val="tx1"/>
                </a:solidFill>
                <a:latin typeface="Arial" panose="020B0604020202020204" pitchFamily="34" charset="0"/>
                <a:ea typeface="黑体" panose="02010609060101010101" pitchFamily="49" charset="-122"/>
              </a:defRPr>
            </a:lvl3pPr>
            <a:lvl4pPr marL="1600200" indent="-228600">
              <a:defRPr>
                <a:solidFill>
                  <a:schemeClr val="tx1"/>
                </a:solidFill>
                <a:latin typeface="Arial" panose="020B0604020202020204" pitchFamily="34" charset="0"/>
                <a:ea typeface="黑体" panose="02010609060101010101" pitchFamily="49" charset="-122"/>
              </a:defRPr>
            </a:lvl4pPr>
            <a:lvl5pPr marL="2057400" indent="-228600">
              <a:defRPr>
                <a:solidFill>
                  <a:schemeClr val="tx1"/>
                </a:solidFill>
                <a:latin typeface="Arial" panose="020B0604020202020204" pitchFamily="34" charset="0"/>
                <a:ea typeface="黑体" panose="02010609060101010101" pitchFamily="49"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49"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49"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49"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黑体" panose="02010609060101010101" pitchFamily="49"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4000" b="1"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黑体" panose="02010609060101010101" pitchFamily="49" charset="-122"/>
              </a:rPr>
              <a:t> </a:t>
            </a:r>
            <a:r>
              <a:rPr kumimoji="0" lang="zh-CN" altLang="en-US" sz="4000" b="1"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黑体" panose="02010609060101010101" pitchFamily="49" charset="-122"/>
              </a:rPr>
              <a:t>第一人称有限视角叙事 </a:t>
            </a:r>
            <a:endParaRPr kumimoji="0" lang="en-US" altLang="zh-CN" sz="3200" b="0" i="0" u="none" strike="noStrike" kern="120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mn-cs"/>
              <a:sym typeface="黑体" panose="02010609060101010101" pitchFamily="49" charset="-122"/>
            </a:endParaRPr>
          </a:p>
        </p:txBody>
      </p:sp>
    </p:spTree>
    <p:custDataLst>
      <p:tags r:id="rId1"/>
    </p:custDataLst>
    <p:extLst>
      <p:ext uri="{BB962C8B-B14F-4D97-AF65-F5344CB8AC3E}">
        <p14:creationId xmlns:p14="http://schemas.microsoft.com/office/powerpoint/2010/main" val="1551566055"/>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id="{B72E1158-1425-42EE-AF66-8E3B869511C1}"/>
              </a:ext>
            </a:extLst>
          </p:cNvPr>
          <p:cNvSpPr>
            <a:spLocks noGrp="1"/>
          </p:cNvSpPr>
          <p:nvPr>
            <p:ph idx="1"/>
          </p:nvPr>
        </p:nvSpPr>
        <p:spPr>
          <a:xfrm>
            <a:off x="659091" y="609567"/>
            <a:ext cx="10515600" cy="5847794"/>
          </a:xfrm>
        </p:spPr>
        <p:txBody>
          <a:bodyPr>
            <a:normAutofit/>
          </a:bodyPr>
          <a:lstStyle/>
          <a:p>
            <a:pPr marL="0" indent="0">
              <a:buNone/>
            </a:pPr>
            <a:r>
              <a:rPr lang="en-US" altLang="zh-CN" sz="4400" b="1" dirty="0">
                <a:latin typeface="+mn-ea"/>
                <a:cs typeface="Times New Roman" panose="02020603050405020304" pitchFamily="18" charset="0"/>
              </a:rPr>
              <a:t>        </a:t>
            </a:r>
            <a:r>
              <a:rPr lang="zh-CN" altLang="zh-CN" sz="4400" b="1" dirty="0">
                <a:latin typeface="+mn-ea"/>
                <a:cs typeface="Times New Roman" panose="02020603050405020304" pitchFamily="18" charset="0"/>
              </a:rPr>
              <a:t>在</a:t>
            </a:r>
            <a:r>
              <a:rPr lang="zh-CN" altLang="zh-CN" sz="4400" b="1" dirty="0">
                <a:solidFill>
                  <a:srgbClr val="0000FF"/>
                </a:solidFill>
                <a:latin typeface="+mn-ea"/>
                <a:cs typeface="Times New Roman" panose="02020603050405020304" pitchFamily="18" charset="0"/>
              </a:rPr>
              <a:t>鲁迅的《祝福》</a:t>
            </a:r>
            <a:r>
              <a:rPr lang="zh-CN" altLang="zh-CN" sz="4400" b="1" dirty="0">
                <a:latin typeface="+mn-ea"/>
                <a:cs typeface="Times New Roman" panose="02020603050405020304" pitchFamily="18" charset="0"/>
              </a:rPr>
              <a:t>中，</a:t>
            </a:r>
            <a:r>
              <a:rPr lang="en-US" altLang="zh-CN" sz="4400" b="1" dirty="0">
                <a:latin typeface="+mn-ea"/>
                <a:cs typeface="Times New Roman" panose="02020603050405020304" pitchFamily="18" charset="0"/>
              </a:rPr>
              <a:t>“</a:t>
            </a:r>
            <a:r>
              <a:rPr lang="zh-CN" altLang="zh-CN" sz="4400" b="1" dirty="0">
                <a:latin typeface="+mn-ea"/>
                <a:cs typeface="Times New Roman" panose="02020603050405020304" pitchFamily="18" charset="0"/>
              </a:rPr>
              <a:t>我</a:t>
            </a:r>
            <a:r>
              <a:rPr lang="en-US" altLang="zh-CN" sz="4400" b="1" dirty="0">
                <a:latin typeface="+mn-ea"/>
                <a:cs typeface="Times New Roman" panose="02020603050405020304" pitchFamily="18" charset="0"/>
              </a:rPr>
              <a:t>”</a:t>
            </a:r>
            <a:r>
              <a:rPr lang="zh-CN" altLang="zh-CN" sz="4400" b="1" dirty="0">
                <a:latin typeface="+mn-ea"/>
                <a:cs typeface="Times New Roman" panose="02020603050405020304" pitchFamily="18" charset="0"/>
              </a:rPr>
              <a:t>知晓祥林嫂的故事，却不知道她内心的苦楚。</a:t>
            </a:r>
            <a:r>
              <a:rPr lang="en-US" altLang="zh-CN" sz="4400" b="1" dirty="0">
                <a:latin typeface="+mn-ea"/>
                <a:cs typeface="Times New Roman" panose="02020603050405020304" pitchFamily="18" charset="0"/>
              </a:rPr>
              <a:t>“</a:t>
            </a:r>
            <a:r>
              <a:rPr lang="zh-CN" altLang="zh-CN" sz="4400" b="1" dirty="0">
                <a:latin typeface="+mn-ea"/>
                <a:cs typeface="Times New Roman" panose="02020603050405020304" pitchFamily="18" charset="0"/>
              </a:rPr>
              <a:t>我</a:t>
            </a:r>
            <a:r>
              <a:rPr lang="en-US" altLang="zh-CN" sz="4400" b="1" dirty="0">
                <a:latin typeface="+mn-ea"/>
                <a:cs typeface="Times New Roman" panose="02020603050405020304" pitchFamily="18" charset="0"/>
              </a:rPr>
              <a:t>”</a:t>
            </a:r>
            <a:r>
              <a:rPr lang="zh-CN" altLang="zh-CN" sz="4400" b="1" dirty="0">
                <a:latin typeface="+mn-ea"/>
                <a:cs typeface="Times New Roman" panose="02020603050405020304" pitchFamily="18" charset="0"/>
              </a:rPr>
              <a:t>只能讲述我知道的、看到的、听到的，</a:t>
            </a:r>
            <a:r>
              <a:rPr lang="en-US" altLang="zh-CN" sz="4400" b="1" dirty="0">
                <a:latin typeface="+mn-ea"/>
                <a:cs typeface="Times New Roman" panose="02020603050405020304" pitchFamily="18" charset="0"/>
              </a:rPr>
              <a:t>“</a:t>
            </a:r>
            <a:r>
              <a:rPr lang="zh-CN" altLang="zh-CN" sz="4400" b="1" dirty="0">
                <a:latin typeface="+mn-ea"/>
                <a:cs typeface="Times New Roman" panose="02020603050405020304" pitchFamily="18" charset="0"/>
              </a:rPr>
              <a:t>我</a:t>
            </a:r>
            <a:r>
              <a:rPr lang="en-US" altLang="zh-CN" sz="4400" b="1" dirty="0">
                <a:latin typeface="+mn-ea"/>
                <a:cs typeface="Times New Roman" panose="02020603050405020304" pitchFamily="18" charset="0"/>
              </a:rPr>
              <a:t>”</a:t>
            </a:r>
            <a:r>
              <a:rPr lang="zh-CN" altLang="zh-CN" sz="4400" b="1" dirty="0">
                <a:latin typeface="+mn-ea"/>
                <a:cs typeface="Times New Roman" panose="02020603050405020304" pitchFamily="18" charset="0"/>
              </a:rPr>
              <a:t>无权对祥林嫂的内心世界进行解剖，</a:t>
            </a:r>
            <a:r>
              <a:rPr lang="en-US" altLang="zh-CN" sz="4400" b="1" dirty="0">
                <a:latin typeface="+mn-ea"/>
                <a:cs typeface="Times New Roman" panose="02020603050405020304" pitchFamily="18" charset="0"/>
              </a:rPr>
              <a:t>“</a:t>
            </a:r>
            <a:r>
              <a:rPr lang="zh-CN" altLang="zh-CN" sz="4400" b="1" dirty="0">
                <a:latin typeface="+mn-ea"/>
                <a:cs typeface="Times New Roman" panose="02020603050405020304" pitchFamily="18" charset="0"/>
              </a:rPr>
              <a:t>我</a:t>
            </a:r>
            <a:r>
              <a:rPr lang="en-US" altLang="zh-CN" sz="4400" b="1" dirty="0">
                <a:latin typeface="+mn-ea"/>
                <a:cs typeface="Times New Roman" panose="02020603050405020304" pitchFamily="18" charset="0"/>
              </a:rPr>
              <a:t>”</a:t>
            </a:r>
            <a:r>
              <a:rPr lang="zh-CN" altLang="zh-CN" sz="4400" b="1" dirty="0">
                <a:latin typeface="+mn-ea"/>
                <a:cs typeface="Times New Roman" panose="02020603050405020304" pitchFamily="18" charset="0"/>
              </a:rPr>
              <a:t>只能从她的言行举止中推测她的想法。读者在阅读中既会被祥林嫂的不幸遭遇打动，又会因</a:t>
            </a:r>
            <a:r>
              <a:rPr lang="en-US" altLang="zh-CN" sz="4400" b="1" dirty="0">
                <a:latin typeface="+mn-ea"/>
                <a:cs typeface="Times New Roman" panose="02020603050405020304" pitchFamily="18" charset="0"/>
              </a:rPr>
              <a:t>“</a:t>
            </a:r>
            <a:r>
              <a:rPr lang="zh-CN" altLang="zh-CN" sz="4400" b="1" dirty="0">
                <a:latin typeface="+mn-ea"/>
                <a:cs typeface="Times New Roman" panose="02020603050405020304" pitchFamily="18" charset="0"/>
              </a:rPr>
              <a:t>我</a:t>
            </a:r>
            <a:r>
              <a:rPr lang="en-US" altLang="zh-CN" sz="4400" b="1" dirty="0">
                <a:latin typeface="+mn-ea"/>
                <a:cs typeface="Times New Roman" panose="02020603050405020304" pitchFamily="18" charset="0"/>
              </a:rPr>
              <a:t>”</a:t>
            </a:r>
            <a:r>
              <a:rPr lang="zh-CN" altLang="zh-CN" sz="4400" b="1" dirty="0">
                <a:latin typeface="+mn-ea"/>
                <a:cs typeface="Times New Roman" panose="02020603050405020304" pitchFamily="18" charset="0"/>
              </a:rPr>
              <a:t>对自己内心的审问而深深思考祥林嫂的悲剧究竟来自何处，因此，读者的阅读感受会丰富和复杂</a:t>
            </a:r>
            <a:r>
              <a:rPr lang="zh-CN" altLang="zh-CN" sz="4400" b="1">
                <a:latin typeface="+mn-ea"/>
                <a:cs typeface="Times New Roman" panose="02020603050405020304" pitchFamily="18" charset="0"/>
              </a:rPr>
              <a:t>起来。</a:t>
            </a:r>
            <a:endParaRPr lang="zh-CN" altLang="en-US" sz="4400" b="1" dirty="0">
              <a:latin typeface="+mn-ea"/>
            </a:endParaRPr>
          </a:p>
        </p:txBody>
      </p:sp>
    </p:spTree>
    <p:extLst>
      <p:ext uri="{BB962C8B-B14F-4D97-AF65-F5344CB8AC3E}">
        <p14:creationId xmlns:p14="http://schemas.microsoft.com/office/powerpoint/2010/main" val="1654095750"/>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a:extLst>
              <a:ext uri="{FF2B5EF4-FFF2-40B4-BE49-F238E27FC236}">
                <a16:creationId xmlns:a16="http://schemas.microsoft.com/office/drawing/2014/main" id="{92669969-962B-42E0-9823-9C84C27792B7}"/>
              </a:ext>
            </a:extLst>
          </p:cNvPr>
          <p:cNvSpPr>
            <a:spLocks noGrp="1" noChangeArrowheads="1"/>
          </p:cNvSpPr>
          <p:nvPr>
            <p:ph type="title"/>
          </p:nvPr>
        </p:nvSpPr>
        <p:spPr/>
        <p:txBody>
          <a:bodyPr/>
          <a:lstStyle/>
          <a:p>
            <a:pPr algn="ctr"/>
            <a:r>
              <a:rPr lang="en-US" altLang="zh-CN" dirty="0"/>
              <a:t>【</a:t>
            </a:r>
            <a:r>
              <a:rPr lang="zh-CN" altLang="en-US" b="1" dirty="0"/>
              <a:t>点金有术</a:t>
            </a:r>
            <a:r>
              <a:rPr lang="en-US" altLang="zh-CN" dirty="0"/>
              <a:t>】</a:t>
            </a:r>
          </a:p>
        </p:txBody>
      </p:sp>
      <p:sp>
        <p:nvSpPr>
          <p:cNvPr id="36867" name="Rectangle 3">
            <a:extLst>
              <a:ext uri="{FF2B5EF4-FFF2-40B4-BE49-F238E27FC236}">
                <a16:creationId xmlns:a16="http://schemas.microsoft.com/office/drawing/2014/main" id="{36C22D41-E911-4EF3-B677-624941991FF5}"/>
              </a:ext>
            </a:extLst>
          </p:cNvPr>
          <p:cNvSpPr>
            <a:spLocks noGrp="1" noChangeArrowheads="1"/>
          </p:cNvSpPr>
          <p:nvPr>
            <p:ph type="body" idx="1"/>
          </p:nvPr>
        </p:nvSpPr>
        <p:spPr/>
        <p:txBody>
          <a:bodyPr/>
          <a:lstStyle/>
          <a:p>
            <a:pPr eaLnBrk="1">
              <a:lnSpc>
                <a:spcPct val="120000"/>
              </a:lnSpc>
              <a:buFont typeface="Arial" panose="020B0604020202020204" pitchFamily="34" charset="0"/>
              <a:buNone/>
            </a:pPr>
            <a:r>
              <a:rPr lang="zh-CN" altLang="en-US" sz="3600" dirty="0"/>
              <a:t>       </a:t>
            </a:r>
            <a:r>
              <a:rPr lang="zh-CN" altLang="en-US" sz="3600" b="1" dirty="0"/>
              <a:t> 一、叙述视角和人称</a:t>
            </a:r>
          </a:p>
          <a:p>
            <a:pPr eaLnBrk="1">
              <a:lnSpc>
                <a:spcPct val="120000"/>
              </a:lnSpc>
              <a:buFont typeface="Arial" panose="020B0604020202020204" pitchFamily="34" charset="0"/>
              <a:buNone/>
            </a:pPr>
            <a:r>
              <a:rPr lang="zh-CN" altLang="en-US" sz="3600" b="1" dirty="0"/>
              <a:t>         1.在</a:t>
            </a:r>
            <a:r>
              <a:rPr lang="zh-CN" altLang="en-US" sz="3600" b="1" dirty="0">
                <a:solidFill>
                  <a:srgbClr val="FF0000"/>
                </a:solidFill>
              </a:rPr>
              <a:t>全知视角</a:t>
            </a:r>
            <a:r>
              <a:rPr lang="zh-CN" altLang="en-US" sz="3600" b="1" dirty="0"/>
              <a:t>叙述中叙述者无所不在、无所不知，有权利知道并说出书中任何一个人物都不可能知道的秘密。这里的第一人称“我”是隐含的作者,不在作品的情节中出现,作品中通常出现的是作者描绘的对象,是</a:t>
            </a:r>
            <a:r>
              <a:rPr lang="zh-CN" altLang="en-US" sz="3600" b="1" dirty="0">
                <a:solidFill>
                  <a:srgbClr val="FF0000"/>
                </a:solidFill>
              </a:rPr>
              <a:t>第三人称</a:t>
            </a:r>
            <a:r>
              <a:rPr lang="zh-CN" altLang="en-US" sz="3600" b="1" dirty="0"/>
              <a:t>；</a:t>
            </a:r>
          </a:p>
        </p:txBody>
      </p:sp>
    </p:spTree>
    <p:extLst>
      <p:ext uri="{BB962C8B-B14F-4D97-AF65-F5344CB8AC3E}">
        <p14:creationId xmlns:p14="http://schemas.microsoft.com/office/powerpoint/2010/main" val="2960458749"/>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6867">
                                            <p:txEl>
                                              <p:pRg st="0" end="0"/>
                                            </p:txEl>
                                          </p:spTgt>
                                        </p:tgtEl>
                                        <p:attrNameLst>
                                          <p:attrName>style.visibility</p:attrName>
                                        </p:attrNameLst>
                                      </p:cBhvr>
                                      <p:to>
                                        <p:strVal val="visible"/>
                                      </p:to>
                                    </p:set>
                                    <p:animEffect transition="in" filter="blinds(horizontal)">
                                      <p:cBhvr>
                                        <p:cTn id="7" dur="500"/>
                                        <p:tgtEl>
                                          <p:spTgt spid="36867">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6867">
                                            <p:txEl>
                                              <p:pRg st="1" end="1"/>
                                            </p:txEl>
                                          </p:spTgt>
                                        </p:tgtEl>
                                        <p:attrNameLst>
                                          <p:attrName>style.visibility</p:attrName>
                                        </p:attrNameLst>
                                      </p:cBhvr>
                                      <p:to>
                                        <p:strVal val="visible"/>
                                      </p:to>
                                    </p:set>
                                    <p:animEffect transition="in" filter="blinds(horizontal)">
                                      <p:cBhvr>
                                        <p:cTn id="12" dur="500"/>
                                        <p:tgtEl>
                                          <p:spTgt spid="36867">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867" grpId="0" build="p" autoUpdateAnimBg="0"/>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1" name="Rectangle 3">
            <a:extLst>
              <a:ext uri="{FF2B5EF4-FFF2-40B4-BE49-F238E27FC236}">
                <a16:creationId xmlns:a16="http://schemas.microsoft.com/office/drawing/2014/main" id="{35526E6F-8ED5-4B15-A9A4-2062B2B22B00}"/>
              </a:ext>
            </a:extLst>
          </p:cNvPr>
          <p:cNvSpPr>
            <a:spLocks noGrp="1" noChangeArrowheads="1"/>
          </p:cNvSpPr>
          <p:nvPr>
            <p:ph type="body" idx="1"/>
          </p:nvPr>
        </p:nvSpPr>
        <p:spPr>
          <a:xfrm>
            <a:off x="377072" y="845319"/>
            <a:ext cx="11415860" cy="4525962"/>
          </a:xfrm>
        </p:spPr>
        <p:txBody>
          <a:bodyPr/>
          <a:lstStyle/>
          <a:p>
            <a:pPr>
              <a:lnSpc>
                <a:spcPct val="140000"/>
              </a:lnSpc>
              <a:buNone/>
            </a:pPr>
            <a:r>
              <a:rPr lang="zh-CN" altLang="en-US" sz="3600" dirty="0"/>
              <a:t>        </a:t>
            </a:r>
            <a:r>
              <a:rPr lang="zh-CN" altLang="en-US" sz="3600" b="1" dirty="0"/>
              <a:t>2.</a:t>
            </a:r>
            <a:r>
              <a:rPr lang="zh-CN" altLang="en-US" sz="3600" b="1" dirty="0">
                <a:solidFill>
                  <a:srgbClr val="FF0000"/>
                </a:solidFill>
              </a:rPr>
              <a:t>有限视角</a:t>
            </a:r>
            <a:r>
              <a:rPr lang="zh-CN" altLang="en-US" sz="3600" b="1" dirty="0"/>
              <a:t>的特点是:叙述者知道的和人物知道的一样多,人物不知道的事,叙述者无权叙述,</a:t>
            </a:r>
            <a:r>
              <a:rPr lang="zh-CN" altLang="en-US" sz="3600" b="1" dirty="0">
                <a:solidFill>
                  <a:srgbClr val="FF0000"/>
                </a:solidFill>
              </a:rPr>
              <a:t>叙述者可以是几个人轮流充当</a:t>
            </a:r>
            <a:r>
              <a:rPr lang="zh-CN" altLang="en-US" sz="3600" b="1" dirty="0"/>
              <a:t>，限制叙述作者可以用</a:t>
            </a:r>
            <a:r>
              <a:rPr lang="zh-CN" altLang="en-US" sz="3600" b="1" dirty="0">
                <a:solidFill>
                  <a:srgbClr val="FF0000"/>
                </a:solidFill>
              </a:rPr>
              <a:t>第一人称</a:t>
            </a:r>
            <a:r>
              <a:rPr lang="zh-CN" altLang="en-US" sz="3600" b="1" dirty="0"/>
              <a:t>的姿态出现,也可以不直接出现而比较客观地以</a:t>
            </a:r>
            <a:r>
              <a:rPr lang="zh-CN" altLang="en-US" sz="3600" b="1" dirty="0">
                <a:solidFill>
                  <a:srgbClr val="FF0000"/>
                </a:solidFill>
              </a:rPr>
              <a:t>第三人称</a:t>
            </a:r>
            <a:r>
              <a:rPr lang="zh-CN" altLang="en-US" sz="3600" b="1" dirty="0"/>
              <a:t>去观察和叙述；</a:t>
            </a:r>
          </a:p>
        </p:txBody>
      </p:sp>
    </p:spTree>
    <p:extLst>
      <p:ext uri="{BB962C8B-B14F-4D97-AF65-F5344CB8AC3E}">
        <p14:creationId xmlns:p14="http://schemas.microsoft.com/office/powerpoint/2010/main" val="1175879778"/>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37891">
                                            <p:txEl>
                                              <p:pRg st="0" end="0"/>
                                            </p:txEl>
                                          </p:spTgt>
                                        </p:tgtEl>
                                        <p:attrNameLst>
                                          <p:attrName>style.visibility</p:attrName>
                                        </p:attrNameLst>
                                      </p:cBhvr>
                                      <p:to>
                                        <p:strVal val="visible"/>
                                      </p:to>
                                    </p:set>
                                    <p:animEffect transition="in" filter="blinds(horizontal)">
                                      <p:cBhvr>
                                        <p:cTn id="7" dur="500"/>
                                        <p:tgtEl>
                                          <p:spTgt spid="3789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id="{78225242-53D1-49FC-A741-053376346131}"/>
              </a:ext>
            </a:extLst>
          </p:cNvPr>
          <p:cNvSpPr>
            <a:spLocks noGrp="1"/>
          </p:cNvSpPr>
          <p:nvPr>
            <p:ph idx="1"/>
          </p:nvPr>
        </p:nvSpPr>
        <p:spPr>
          <a:xfrm>
            <a:off x="661182" y="225082"/>
            <a:ext cx="11029070" cy="4332849"/>
          </a:xfrm>
        </p:spPr>
        <p:txBody>
          <a:bodyPr rtlCol="0">
            <a:noAutofit/>
          </a:bodyPr>
          <a:lstStyle/>
          <a:p>
            <a:pPr marL="0" indent="0">
              <a:buNone/>
            </a:pPr>
            <a:r>
              <a:rPr lang="zh-CN" altLang="en-US" sz="3200" b="1" noProof="1">
                <a:solidFill>
                  <a:srgbClr val="002060"/>
                </a:solidFill>
                <a:ea typeface="黑体" panose="02010609060101010101" pitchFamily="2" charset="-122"/>
                <a:sym typeface="+mn-ea"/>
              </a:rPr>
              <a:t>思考：</a:t>
            </a:r>
            <a:endParaRPr lang="zh-CN" altLang="en-US" sz="3200" b="1" noProof="1">
              <a:solidFill>
                <a:srgbClr val="002060"/>
              </a:solidFill>
              <a:ea typeface="黑体" panose="02010609060101010101" pitchFamily="2" charset="-122"/>
            </a:endParaRPr>
          </a:p>
          <a:p>
            <a:pPr marL="0" indent="0">
              <a:buNone/>
            </a:pPr>
            <a:r>
              <a:rPr lang="en-US" altLang="zh-CN" sz="3200" b="1" noProof="1">
                <a:solidFill>
                  <a:srgbClr val="C00000"/>
                </a:solidFill>
                <a:latin typeface="华文中宋" panose="02010600040101010101" charset="-122"/>
                <a:ea typeface="黑体" panose="02010609060101010101" pitchFamily="2" charset="-122"/>
                <a:sym typeface="+mn-ea"/>
              </a:rPr>
              <a:t>《</a:t>
            </a:r>
            <a:r>
              <a:rPr lang="zh-CN" altLang="en-US" sz="3200" b="1" noProof="1">
                <a:solidFill>
                  <a:srgbClr val="C00000"/>
                </a:solidFill>
                <a:latin typeface="华文中宋" panose="02010600040101010101" charset="-122"/>
                <a:ea typeface="黑体" panose="02010609060101010101" pitchFamily="2" charset="-122"/>
                <a:sym typeface="+mn-ea"/>
              </a:rPr>
              <a:t>祝福</a:t>
            </a:r>
            <a:r>
              <a:rPr lang="en-US" altLang="zh-CN" sz="3200" b="1" noProof="1">
                <a:solidFill>
                  <a:srgbClr val="C00000"/>
                </a:solidFill>
                <a:latin typeface="华文中宋" panose="02010600040101010101" charset="-122"/>
                <a:ea typeface="黑体" panose="02010609060101010101" pitchFamily="2" charset="-122"/>
                <a:sym typeface="+mn-ea"/>
              </a:rPr>
              <a:t>》</a:t>
            </a:r>
            <a:r>
              <a:rPr lang="zh-CN" altLang="en-US" sz="3200" b="1" noProof="1">
                <a:solidFill>
                  <a:srgbClr val="C00000"/>
                </a:solidFill>
                <a:latin typeface="华文中宋" panose="02010600040101010101" charset="-122"/>
                <a:ea typeface="黑体" panose="02010609060101010101" pitchFamily="2" charset="-122"/>
                <a:sym typeface="+mn-ea"/>
              </a:rPr>
              <a:t>中叙述视角有哪些变化？有什么效果？</a:t>
            </a:r>
            <a:endParaRPr lang="zh-CN" altLang="en-US" sz="3200" b="1" noProof="1">
              <a:solidFill>
                <a:srgbClr val="C00000"/>
              </a:solidFill>
              <a:latin typeface="华文中宋" panose="02010600040101010101" charset="-122"/>
              <a:ea typeface="黑体" panose="02010609060101010101" pitchFamily="2" charset="-122"/>
            </a:endParaRPr>
          </a:p>
          <a:p>
            <a:pPr marL="0" indent="0">
              <a:buNone/>
            </a:pPr>
            <a:r>
              <a:rPr lang="en-US" altLang="zh-CN" sz="3200" b="1" noProof="1">
                <a:latin typeface="华文中宋" panose="02010600040101010101" charset="-122"/>
                <a:ea typeface="黑体" panose="02010609060101010101" pitchFamily="2" charset="-122"/>
                <a:sym typeface="+mn-ea"/>
              </a:rPr>
              <a:t>①</a:t>
            </a:r>
            <a:r>
              <a:rPr lang="zh-CN" altLang="en-US" sz="3200" b="1" noProof="1">
                <a:solidFill>
                  <a:srgbClr val="FF0000"/>
                </a:solidFill>
                <a:latin typeface="华文中宋" panose="02010600040101010101" charset="-122"/>
                <a:ea typeface="黑体" panose="02010609060101010101" pitchFamily="2" charset="-122"/>
                <a:sym typeface="+mn-ea"/>
              </a:rPr>
              <a:t>首尾用第一人称</a:t>
            </a:r>
            <a:r>
              <a:rPr lang="zh-CN" altLang="en-US" sz="3200" b="1" noProof="1">
                <a:latin typeface="华文中宋" panose="02010600040101010101" charset="-122"/>
                <a:ea typeface="黑体" panose="02010609060101010101" pitchFamily="2" charset="-122"/>
                <a:sym typeface="+mn-ea"/>
              </a:rPr>
              <a:t>增添了故事的</a:t>
            </a:r>
            <a:r>
              <a:rPr lang="zh-CN" altLang="en-US" sz="3200" b="1" noProof="1">
                <a:solidFill>
                  <a:srgbClr val="FF0000"/>
                </a:solidFill>
                <a:latin typeface="华文中宋" panose="02010600040101010101" charset="-122"/>
                <a:ea typeface="黑体" panose="02010609060101010101" pitchFamily="2" charset="-122"/>
                <a:sym typeface="+mn-ea"/>
              </a:rPr>
              <a:t>真实性</a:t>
            </a:r>
            <a:r>
              <a:rPr lang="zh-CN" altLang="en-US" sz="3200" b="1" noProof="1">
                <a:latin typeface="华文中宋" panose="02010600040101010101" charset="-122"/>
                <a:ea typeface="黑体" panose="02010609060101010101" pitchFamily="2" charset="-122"/>
                <a:sym typeface="+mn-ea"/>
              </a:rPr>
              <a:t>。同时，只有良心未完全泯灭的“我”才能够回忆和讲述祥林嫂的生平。</a:t>
            </a:r>
            <a:endParaRPr lang="zh-CN" altLang="en-US" sz="3200" b="1" noProof="1">
              <a:latin typeface="华文中宋" panose="02010600040101010101" charset="-122"/>
              <a:ea typeface="黑体" panose="02010609060101010101" pitchFamily="2" charset="-122"/>
            </a:endParaRPr>
          </a:p>
          <a:p>
            <a:pPr marL="0" indent="0">
              <a:buNone/>
            </a:pPr>
            <a:r>
              <a:rPr lang="en-US" altLang="zh-CN" sz="3200" b="1" noProof="1">
                <a:latin typeface="华文中宋" panose="02010600040101010101" charset="-122"/>
                <a:ea typeface="黑体" panose="02010609060101010101" pitchFamily="2" charset="-122"/>
                <a:sym typeface="+mn-ea"/>
              </a:rPr>
              <a:t>②</a:t>
            </a:r>
            <a:r>
              <a:rPr lang="zh-CN" altLang="zh-CN" sz="3200" b="1" noProof="1">
                <a:solidFill>
                  <a:srgbClr val="3C44BB"/>
                </a:solidFill>
                <a:latin typeface="华文中宋" panose="02010600040101010101" charset="-122"/>
                <a:ea typeface="黑体" panose="02010609060101010101" pitchFamily="2" charset="-122"/>
                <a:sym typeface="+mn-ea"/>
              </a:rPr>
              <a:t>在回忆祥林嫂的生平时，</a:t>
            </a:r>
            <a:r>
              <a:rPr lang="zh-CN" altLang="zh-CN" sz="3200" b="1" noProof="1">
                <a:latin typeface="华文中宋" panose="02010600040101010101" charset="-122"/>
                <a:ea typeface="黑体" panose="02010609060101010101" pitchFamily="2" charset="-122"/>
                <a:sym typeface="+mn-ea"/>
              </a:rPr>
              <a:t>是从</a:t>
            </a:r>
            <a:r>
              <a:rPr lang="zh-CN" altLang="zh-CN" sz="3200" b="1" noProof="1">
                <a:solidFill>
                  <a:srgbClr val="FF0000"/>
                </a:solidFill>
                <a:latin typeface="华文中宋" panose="02010600040101010101" charset="-122"/>
                <a:ea typeface="黑体" panose="02010609060101010101" pitchFamily="2" charset="-122"/>
                <a:sym typeface="+mn-ea"/>
              </a:rPr>
              <a:t>“鲁镇人”视角</a:t>
            </a:r>
            <a:r>
              <a:rPr lang="zh-CN" altLang="zh-CN" sz="3200" b="1" noProof="1">
                <a:latin typeface="华文中宋" panose="02010600040101010101" charset="-122"/>
                <a:ea typeface="黑体" panose="02010609060101010101" pitchFamily="2" charset="-122"/>
                <a:sym typeface="+mn-ea"/>
              </a:rPr>
              <a:t>出发，祥林嫂在鲁镇的活动可以直接叙述</a:t>
            </a:r>
            <a:r>
              <a:rPr lang="zh-CN" altLang="en-US" sz="3200" b="1" noProof="1">
                <a:latin typeface="华文中宋" panose="02010600040101010101" charset="-122"/>
                <a:ea typeface="黑体" panose="02010609060101010101" pitchFamily="2" charset="-122"/>
                <a:sym typeface="+mn-ea"/>
              </a:rPr>
              <a:t>；</a:t>
            </a:r>
            <a:endParaRPr lang="zh-CN" altLang="en-US" sz="3200" b="1" noProof="1">
              <a:latin typeface="华文中宋" panose="02010600040101010101" charset="-122"/>
              <a:ea typeface="黑体" panose="02010609060101010101" pitchFamily="2" charset="-122"/>
            </a:endParaRPr>
          </a:p>
          <a:p>
            <a:pPr marL="0" indent="0">
              <a:buNone/>
            </a:pPr>
            <a:r>
              <a:rPr lang="en-US" altLang="zh-CN" sz="3200" b="1" noProof="1">
                <a:latin typeface="华文中宋" panose="02010600040101010101" charset="-122"/>
                <a:ea typeface="黑体" panose="02010609060101010101" pitchFamily="2" charset="-122"/>
                <a:sym typeface="+mn-ea"/>
              </a:rPr>
              <a:t>③</a:t>
            </a:r>
            <a:r>
              <a:rPr lang="zh-CN" altLang="zh-CN" sz="3200" b="1" noProof="1">
                <a:solidFill>
                  <a:srgbClr val="3C44BB"/>
                </a:solidFill>
                <a:latin typeface="华文中宋" panose="02010600040101010101" charset="-122"/>
                <a:ea typeface="黑体" panose="02010609060101010101" pitchFamily="2" charset="-122"/>
                <a:sym typeface="+mn-ea"/>
              </a:rPr>
              <a:t>祥林嫂离开鲁镇的活动</a:t>
            </a:r>
            <a:r>
              <a:rPr lang="zh-CN" altLang="zh-CN" sz="3200" b="1" noProof="1">
                <a:latin typeface="华文中宋" panose="02010600040101010101" charset="-122"/>
                <a:ea typeface="黑体" panose="02010609060101010101" pitchFamily="2" charset="-122"/>
                <a:sym typeface="+mn-ea"/>
              </a:rPr>
              <a:t>就必须由</a:t>
            </a:r>
            <a:r>
              <a:rPr lang="zh-CN" altLang="zh-CN" sz="3200" b="1" noProof="1">
                <a:solidFill>
                  <a:srgbClr val="FF0000"/>
                </a:solidFill>
                <a:latin typeface="华文中宋" panose="02010600040101010101" charset="-122"/>
                <a:ea typeface="黑体" panose="02010609060101010101" pitchFamily="2" charset="-122"/>
                <a:sym typeface="+mn-ea"/>
              </a:rPr>
              <a:t>卫婆子来转述</a:t>
            </a:r>
            <a:r>
              <a:rPr lang="zh-CN" altLang="zh-CN" sz="3200" b="1" noProof="1">
                <a:latin typeface="华文中宋" panose="02010600040101010101" charset="-122"/>
                <a:ea typeface="黑体" panose="02010609060101010101" pitchFamily="2" charset="-122"/>
                <a:sym typeface="+mn-ea"/>
              </a:rPr>
              <a:t>，因此，这段转述，就变成了卫婆子的叙述视角。</a:t>
            </a:r>
            <a:endParaRPr lang="zh-CN" altLang="en-US" sz="3200" b="1" noProof="1">
              <a:effectLst>
                <a:outerShdw blurRad="38100" dist="19050" dir="2700000" algn="tl" rotWithShape="0">
                  <a:schemeClr val="dk1">
                    <a:alpha val="40000"/>
                  </a:schemeClr>
                </a:outerShdw>
              </a:effectLst>
            </a:endParaRPr>
          </a:p>
        </p:txBody>
      </p:sp>
      <p:sp>
        <p:nvSpPr>
          <p:cNvPr id="4" name="文本框 3">
            <a:extLst>
              <a:ext uri="{FF2B5EF4-FFF2-40B4-BE49-F238E27FC236}">
                <a16:creationId xmlns:a16="http://schemas.microsoft.com/office/drawing/2014/main" id="{8740158D-CEF0-488F-A825-6652A31FCC13}"/>
              </a:ext>
            </a:extLst>
          </p:cNvPr>
          <p:cNvSpPr txBox="1"/>
          <p:nvPr/>
        </p:nvSpPr>
        <p:spPr>
          <a:xfrm>
            <a:off x="1860550" y="4449764"/>
            <a:ext cx="8470900" cy="1661993"/>
          </a:xfrm>
          <a:prstGeom prst="rect">
            <a:avLst/>
          </a:prstGeom>
          <a:noFill/>
        </p:spPr>
        <p:txBody>
          <a:bodyP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3000" b="1" i="0" u="none" strike="noStrike" kern="1200" cap="none" spc="0" normalizeH="0" baseline="0" noProof="1">
              <a:ln>
                <a:noFill/>
              </a:ln>
              <a:solidFill>
                <a:prstClr val="black"/>
              </a:solidFill>
              <a:effectLst>
                <a:outerShdw blurRad="38100" dist="19050" dir="2700000" algn="tl" rotWithShape="0">
                  <a:prstClr val="black">
                    <a:alpha val="40000"/>
                  </a:prstClr>
                </a:outerShdw>
              </a:effectLst>
              <a:uLnTx/>
              <a:uFillTx/>
              <a:latin typeface="等线" panose="020F0502020204030204"/>
              <a:ea typeface="等线" panose="02010600030101010101" pitchFamily="2" charset="-122"/>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3600" b="1" i="0" u="none" strike="noStrike" kern="1200" cap="none" spc="0" normalizeH="0" baseline="0" noProof="1">
                <a:ln>
                  <a:noFill/>
                </a:ln>
                <a:solidFill>
                  <a:srgbClr val="FF0000"/>
                </a:solidFill>
                <a:effectLst/>
                <a:uLnTx/>
                <a:uFillTx/>
                <a:latin typeface="黑体" panose="02010609060101010101" pitchFamily="2" charset="-122"/>
                <a:ea typeface="黑体" panose="02010609060101010101" pitchFamily="2" charset="-122"/>
                <a:cs typeface="+mn-cs"/>
                <a:sym typeface="+mn-ea"/>
              </a:rPr>
              <a:t>这样做兼顾叙事的完整性和真实性，使情节更简洁，更有利于主题的表达。</a:t>
            </a:r>
            <a:endParaRPr kumimoji="0" lang="zh-CN" altLang="en-US" sz="3600" b="1" i="0" u="none" strike="noStrike" kern="1200" cap="none" spc="0" normalizeH="0" baseline="0" noProof="1">
              <a:ln>
                <a:noFill/>
              </a:ln>
              <a:solidFill>
                <a:prstClr val="black"/>
              </a:solidFill>
              <a:effectLst>
                <a:outerShdw blurRad="38100" dist="19050" dir="2700000" algn="tl" rotWithShape="0">
                  <a:prstClr val="black">
                    <a:alpha val="40000"/>
                  </a:prstClr>
                </a:outerShdw>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1969442116"/>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p:cTn id="3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withGroup">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4"/>
                                        </p:tgtEl>
                                        <p:attrNameLst>
                                          <p:attrName>style.visibility</p:attrName>
                                        </p:attrNameLst>
                                      </p:cBhvr>
                                      <p:to>
                                        <p:strVal val="visible"/>
                                      </p:to>
                                    </p:set>
                                    <p:anim calcmode="lin" valueType="num">
                                      <p:cBhvr>
                                        <p:cTn id="37" dur="500" fill="hold"/>
                                        <p:tgtEl>
                                          <p:spTgt spid="4"/>
                                        </p:tgtEl>
                                        <p:attrNameLst>
                                          <p:attrName>ppt_x</p:attrName>
                                        </p:attrNameLst>
                                      </p:cBhvr>
                                      <p:tavLst>
                                        <p:tav tm="0">
                                          <p:val>
                                            <p:strVal val="#ppt_x"/>
                                          </p:val>
                                        </p:tav>
                                        <p:tav tm="100000">
                                          <p:val>
                                            <p:strVal val="#ppt_x"/>
                                          </p:val>
                                        </p:tav>
                                      </p:tavLst>
                                    </p:anim>
                                    <p:anim calcmode="lin" valueType="num">
                                      <p:cBhvr>
                                        <p:cTn id="3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 grpId="0"/>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5" name="Rectangle 3">
            <a:extLst>
              <a:ext uri="{FF2B5EF4-FFF2-40B4-BE49-F238E27FC236}">
                <a16:creationId xmlns:a16="http://schemas.microsoft.com/office/drawing/2014/main" id="{A6D7815C-AAF3-4B48-A1BB-F9E6D48534C1}"/>
              </a:ext>
            </a:extLst>
          </p:cNvPr>
          <p:cNvSpPr>
            <a:spLocks noGrp="1" noChangeArrowheads="1"/>
          </p:cNvSpPr>
          <p:nvPr>
            <p:ph type="body" idx="1"/>
          </p:nvPr>
        </p:nvSpPr>
        <p:spPr>
          <a:xfrm>
            <a:off x="556182" y="1166018"/>
            <a:ext cx="10652288" cy="4525963"/>
          </a:xfrm>
        </p:spPr>
        <p:txBody>
          <a:bodyPr/>
          <a:lstStyle/>
          <a:p>
            <a:pPr>
              <a:lnSpc>
                <a:spcPct val="140000"/>
              </a:lnSpc>
              <a:buFont typeface="Arial" panose="020B0604020202020204" pitchFamily="34" charset="0"/>
              <a:buNone/>
            </a:pPr>
            <a:r>
              <a:rPr lang="zh-CN" altLang="en-US" sz="3600" dirty="0">
                <a:solidFill>
                  <a:srgbClr val="FF0000"/>
                </a:solidFill>
              </a:rPr>
              <a:t>          </a:t>
            </a:r>
            <a:r>
              <a:rPr lang="zh-CN" altLang="en-US" sz="3600" b="1" dirty="0">
                <a:solidFill>
                  <a:srgbClr val="FF0000"/>
                </a:solidFill>
              </a:rPr>
              <a:t>3.客观视角，在纯客观叙述中</a:t>
            </a:r>
            <a:r>
              <a:rPr lang="zh-CN" altLang="en-US" sz="3600" b="1" dirty="0"/>
              <a:t>,叙述者只描写人物所看到和听到的,不作主观评价,也不分析人物的心理,</a:t>
            </a:r>
            <a:r>
              <a:rPr lang="zh-CN" altLang="en-US" sz="3600" b="1" dirty="0">
                <a:solidFill>
                  <a:srgbClr val="FF0000"/>
                </a:solidFill>
              </a:rPr>
              <a:t>这里的作者也不在作品中出现</a:t>
            </a:r>
            <a:r>
              <a:rPr lang="zh-CN" altLang="en-US" sz="3600" b="1" dirty="0"/>
              <a:t>,更加“隐含”,作品中常出现的人称是</a:t>
            </a:r>
            <a:r>
              <a:rPr lang="zh-CN" altLang="en-US" sz="3600" b="1" dirty="0">
                <a:solidFill>
                  <a:srgbClr val="FF0000"/>
                </a:solidFill>
              </a:rPr>
              <a:t>第三人称</a:t>
            </a:r>
            <a:r>
              <a:rPr lang="zh-CN" altLang="en-US" sz="3600" b="1" dirty="0"/>
              <a:t>,仍是作者描写和叙述的对象。</a:t>
            </a:r>
          </a:p>
        </p:txBody>
      </p:sp>
    </p:spTree>
    <p:extLst>
      <p:ext uri="{BB962C8B-B14F-4D97-AF65-F5344CB8AC3E}">
        <p14:creationId xmlns:p14="http://schemas.microsoft.com/office/powerpoint/2010/main" val="3687105566"/>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38915">
                                            <p:txEl>
                                              <p:pRg st="0" end="0"/>
                                            </p:txEl>
                                          </p:spTgt>
                                        </p:tgtEl>
                                        <p:attrNameLst>
                                          <p:attrName>style.visibility</p:attrName>
                                        </p:attrNameLst>
                                      </p:cBhvr>
                                      <p:to>
                                        <p:strVal val="visible"/>
                                      </p:to>
                                    </p:set>
                                    <p:animEffect transition="in" filter="blinds(horizontal)">
                                      <p:cBhvr>
                                        <p:cTn id="7" dur="500"/>
                                        <p:tgtEl>
                                          <p:spTgt spid="3891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a:extLst>
              <a:ext uri="{FF2B5EF4-FFF2-40B4-BE49-F238E27FC236}">
                <a16:creationId xmlns:a16="http://schemas.microsoft.com/office/drawing/2014/main" id="{525D7095-3715-4BE4-84FE-27302396525E}"/>
              </a:ext>
            </a:extLst>
          </p:cNvPr>
          <p:cNvSpPr>
            <a:spLocks noGrp="1" noChangeArrowheads="1"/>
          </p:cNvSpPr>
          <p:nvPr>
            <p:ph type="title"/>
          </p:nvPr>
        </p:nvSpPr>
        <p:spPr>
          <a:xfrm>
            <a:off x="1981200" y="490538"/>
            <a:ext cx="8229600" cy="1143000"/>
          </a:xfrm>
        </p:spPr>
        <p:txBody>
          <a:bodyPr/>
          <a:lstStyle/>
          <a:p>
            <a:pPr algn="ctr"/>
            <a:r>
              <a:rPr lang="zh-CN" altLang="en-US" b="1" dirty="0"/>
              <a:t>考查的方式和答题规律</a:t>
            </a:r>
          </a:p>
        </p:txBody>
      </p:sp>
      <p:sp>
        <p:nvSpPr>
          <p:cNvPr id="39939" name="Rectangle 3">
            <a:extLst>
              <a:ext uri="{FF2B5EF4-FFF2-40B4-BE49-F238E27FC236}">
                <a16:creationId xmlns:a16="http://schemas.microsoft.com/office/drawing/2014/main" id="{F4A1A51F-E86C-4276-ADCA-BF5509E1C3AB}"/>
              </a:ext>
            </a:extLst>
          </p:cNvPr>
          <p:cNvSpPr>
            <a:spLocks noGrp="1" noChangeArrowheads="1"/>
          </p:cNvSpPr>
          <p:nvPr>
            <p:ph type="body" idx="1"/>
          </p:nvPr>
        </p:nvSpPr>
        <p:spPr>
          <a:xfrm>
            <a:off x="802850" y="2099822"/>
            <a:ext cx="10586300" cy="4525963"/>
          </a:xfrm>
        </p:spPr>
        <p:txBody>
          <a:bodyPr/>
          <a:lstStyle/>
          <a:p>
            <a:pPr>
              <a:lnSpc>
                <a:spcPct val="160000"/>
              </a:lnSpc>
              <a:buFont typeface="Arial" panose="020B0604020202020204" pitchFamily="34" charset="0"/>
              <a:buNone/>
            </a:pPr>
            <a:r>
              <a:rPr lang="zh-CN" altLang="en-US" sz="4000" dirty="0"/>
              <a:t>          </a:t>
            </a:r>
            <a:r>
              <a:rPr lang="zh-CN" altLang="en-US" sz="4000" b="1" dirty="0">
                <a:solidFill>
                  <a:srgbClr val="FF0000"/>
                </a:solidFill>
              </a:rPr>
              <a:t>因小说的叙述视角往往是多重的、多变的</a:t>
            </a:r>
            <a:r>
              <a:rPr lang="zh-CN" altLang="en-US" sz="4000" b="1" dirty="0"/>
              <a:t>，因此在考查时很少专门设题，而是通过考查某个人物或人称的作用来间接考查。</a:t>
            </a:r>
          </a:p>
        </p:txBody>
      </p:sp>
    </p:spTree>
    <p:extLst>
      <p:ext uri="{BB962C8B-B14F-4D97-AF65-F5344CB8AC3E}">
        <p14:creationId xmlns:p14="http://schemas.microsoft.com/office/powerpoint/2010/main" val="3413303819"/>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39939">
                                            <p:txEl>
                                              <p:pRg st="0" end="0"/>
                                            </p:txEl>
                                          </p:spTgt>
                                        </p:tgtEl>
                                        <p:attrNameLst>
                                          <p:attrName>style.visibility</p:attrName>
                                        </p:attrNameLst>
                                      </p:cBhvr>
                                      <p:to>
                                        <p:strVal val="visible"/>
                                      </p:to>
                                    </p:set>
                                    <p:animEffect transition="in" filter="blinds(horizontal)">
                                      <p:cBhvr>
                                        <p:cTn id="7" dur="500"/>
                                        <p:tgtEl>
                                          <p:spTgt spid="3993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9" name="Rectangle 3">
            <a:extLst>
              <a:ext uri="{FF2B5EF4-FFF2-40B4-BE49-F238E27FC236}">
                <a16:creationId xmlns:a16="http://schemas.microsoft.com/office/drawing/2014/main" id="{1ECA9C2B-E775-437E-845E-3B819B2A6A3F}"/>
              </a:ext>
            </a:extLst>
          </p:cNvPr>
          <p:cNvSpPr>
            <a:spLocks noGrp="1" noChangeArrowheads="1"/>
          </p:cNvSpPr>
          <p:nvPr>
            <p:ph type="body" idx="1"/>
          </p:nvPr>
        </p:nvSpPr>
        <p:spPr>
          <a:xfrm>
            <a:off x="188535" y="1600201"/>
            <a:ext cx="11924907" cy="4525963"/>
          </a:xfrm>
        </p:spPr>
        <p:txBody>
          <a:bodyPr/>
          <a:lstStyle/>
          <a:p>
            <a:pPr>
              <a:lnSpc>
                <a:spcPct val="150000"/>
              </a:lnSpc>
              <a:buFont typeface="Arial" panose="020B0604020202020204" pitchFamily="34" charset="0"/>
              <a:buNone/>
            </a:pPr>
            <a:r>
              <a:rPr lang="zh-CN" altLang="en-US" sz="3600" b="1" dirty="0"/>
              <a:t>        </a:t>
            </a:r>
            <a:r>
              <a:rPr lang="en-US" altLang="zh-CN" sz="3600" b="1" dirty="0"/>
              <a:t>1</a:t>
            </a:r>
            <a:r>
              <a:rPr lang="zh-CN" altLang="en-US" sz="3600" b="1" dirty="0"/>
              <a:t>、本文的叙述视角有何变化？请简要分析其好处。</a:t>
            </a:r>
          </a:p>
          <a:p>
            <a:pPr>
              <a:lnSpc>
                <a:spcPct val="150000"/>
              </a:lnSpc>
              <a:buFont typeface="Arial" panose="020B0604020202020204" pitchFamily="34" charset="0"/>
              <a:buNone/>
            </a:pPr>
            <a:r>
              <a:rPr lang="zh-CN" altLang="en-US" sz="3600" b="1" dirty="0"/>
              <a:t>         </a:t>
            </a:r>
            <a:r>
              <a:rPr lang="zh-CN" altLang="en-US" sz="3600" b="1" dirty="0">
                <a:solidFill>
                  <a:srgbClr val="FF0000"/>
                </a:solidFill>
              </a:rPr>
              <a:t>第一部分以汪二为视角,第二部分以汪大嫂为视角,第三部分以汪二的爹为视角,从三个不同的视角表现大嫂改嫁二姑爷这一事件在三个家人心上投下的阴影。</a:t>
            </a:r>
          </a:p>
          <a:p>
            <a:pPr>
              <a:lnSpc>
                <a:spcPct val="150000"/>
              </a:lnSpc>
              <a:buFont typeface="Arial" panose="020B0604020202020204" pitchFamily="34" charset="0"/>
              <a:buNone/>
            </a:pPr>
            <a:r>
              <a:rPr lang="zh-CN" altLang="en-US" sz="3600" b="1" dirty="0">
                <a:solidFill>
                  <a:srgbClr val="FF0000"/>
                </a:solidFill>
              </a:rPr>
              <a:t>        优势是具有可信性和较强的说服力。</a:t>
            </a:r>
          </a:p>
        </p:txBody>
      </p:sp>
    </p:spTree>
    <p:extLst>
      <p:ext uri="{BB962C8B-B14F-4D97-AF65-F5344CB8AC3E}">
        <p14:creationId xmlns:p14="http://schemas.microsoft.com/office/powerpoint/2010/main" val="1728528637"/>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5059">
                                            <p:txEl>
                                              <p:pRg st="0" end="0"/>
                                            </p:txEl>
                                          </p:spTgt>
                                        </p:tgtEl>
                                        <p:attrNameLst>
                                          <p:attrName>style.visibility</p:attrName>
                                        </p:attrNameLst>
                                      </p:cBhvr>
                                      <p:to>
                                        <p:strVal val="visible"/>
                                      </p:to>
                                    </p:set>
                                    <p:animEffect transition="in" filter="blinds(horizontal)">
                                      <p:cBhvr>
                                        <p:cTn id="7" dur="500"/>
                                        <p:tgtEl>
                                          <p:spTgt spid="45059">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5059">
                                            <p:txEl>
                                              <p:pRg st="1" end="1"/>
                                            </p:txEl>
                                          </p:spTgt>
                                        </p:tgtEl>
                                        <p:attrNameLst>
                                          <p:attrName>style.visibility</p:attrName>
                                        </p:attrNameLst>
                                      </p:cBhvr>
                                      <p:to>
                                        <p:strVal val="visible"/>
                                      </p:to>
                                    </p:set>
                                    <p:animEffect transition="in" filter="blinds(horizontal)">
                                      <p:cBhvr>
                                        <p:cTn id="12" dur="500"/>
                                        <p:tgtEl>
                                          <p:spTgt spid="45059">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45059">
                                            <p:txEl>
                                              <p:pRg st="2" end="2"/>
                                            </p:txEl>
                                          </p:spTgt>
                                        </p:tgtEl>
                                        <p:attrNameLst>
                                          <p:attrName>style.visibility</p:attrName>
                                        </p:attrNameLst>
                                      </p:cBhvr>
                                      <p:to>
                                        <p:strVal val="visible"/>
                                      </p:to>
                                    </p:set>
                                    <p:animEffect transition="in" filter="blinds(horizontal)">
                                      <p:cBhvr>
                                        <p:cTn id="17" dur="500"/>
                                        <p:tgtEl>
                                          <p:spTgt spid="45059">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059" grpId="0" build="p" autoUpdateAnimBg="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stretch>
            <a:fillRect/>
          </a:stretch>
        </p:blipFill>
        <p:spPr>
          <a:xfrm>
            <a:off x="191430" y="0"/>
            <a:ext cx="11653567" cy="6858000"/>
          </a:xfrm>
          <a:prstGeom prst="rect">
            <a:avLst/>
          </a:prstGeom>
        </p:spPr>
      </p:pic>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2">
            <a:extLst>
              <a:ext uri="{FF2B5EF4-FFF2-40B4-BE49-F238E27FC236}">
                <a16:creationId xmlns:a16="http://schemas.microsoft.com/office/drawing/2014/main" id="{C691F907-725B-4C68-9E58-429A938EF4A7}"/>
              </a:ext>
            </a:extLst>
          </p:cNvPr>
          <p:cNvSpPr>
            <a:spLocks noGrp="1" noChangeArrowheads="1"/>
          </p:cNvSpPr>
          <p:nvPr>
            <p:ph type="body" idx="1"/>
          </p:nvPr>
        </p:nvSpPr>
        <p:spPr>
          <a:xfrm>
            <a:off x="282806" y="909639"/>
            <a:ext cx="11679808" cy="5216525"/>
          </a:xfrm>
        </p:spPr>
        <p:txBody>
          <a:bodyPr>
            <a:normAutofit lnSpcReduction="10000"/>
          </a:bodyPr>
          <a:lstStyle/>
          <a:p>
            <a:pPr>
              <a:buFont typeface="Arial" panose="020B0604020202020204" pitchFamily="34" charset="0"/>
              <a:buNone/>
            </a:pPr>
            <a:r>
              <a:rPr lang="zh-CN" altLang="en-US" sz="3600" b="1" dirty="0"/>
              <a:t>         2．本文在</a:t>
            </a:r>
            <a:r>
              <a:rPr lang="zh-CN" altLang="en-US" sz="3600" b="1" dirty="0">
                <a:solidFill>
                  <a:srgbClr val="FF0000"/>
                </a:solidFill>
              </a:rPr>
              <a:t>叙述视角</a:t>
            </a:r>
            <a:r>
              <a:rPr lang="zh-CN" altLang="en-US" sz="3600" b="1" dirty="0"/>
              <a:t>的选择上有何特色？</a:t>
            </a:r>
          </a:p>
          <a:p>
            <a:pPr>
              <a:lnSpc>
                <a:spcPct val="150000"/>
              </a:lnSpc>
              <a:buFont typeface="Arial" panose="020B0604020202020204" pitchFamily="34" charset="0"/>
              <a:buNone/>
            </a:pPr>
            <a:r>
              <a:rPr lang="zh-CN" altLang="en-US" sz="3600" b="1" dirty="0"/>
              <a:t>        余华采用了</a:t>
            </a:r>
            <a:r>
              <a:rPr lang="zh-CN" altLang="en-US" sz="3600" b="1" dirty="0">
                <a:solidFill>
                  <a:srgbClr val="FF0000"/>
                </a:solidFill>
              </a:rPr>
              <a:t>第一人称</a:t>
            </a:r>
            <a:r>
              <a:rPr lang="zh-CN" altLang="en-US" sz="3600" b="1" dirty="0"/>
              <a:t>来叙事，但其实</a:t>
            </a:r>
            <a:r>
              <a:rPr lang="zh-CN" altLang="en-US" sz="3600" b="1" dirty="0">
                <a:solidFill>
                  <a:srgbClr val="FF0000"/>
                </a:solidFill>
              </a:rPr>
              <a:t>叙述视角</a:t>
            </a:r>
            <a:r>
              <a:rPr lang="zh-CN" altLang="en-US" sz="3600" b="1" dirty="0"/>
              <a:t>是有变化的，一会儿</a:t>
            </a:r>
            <a:r>
              <a:rPr lang="zh-CN" altLang="en-US" sz="3600" b="1" dirty="0">
                <a:solidFill>
                  <a:srgbClr val="0000CC"/>
                </a:solidFill>
              </a:rPr>
              <a:t>以来民间采风的青年学者的角度</a:t>
            </a:r>
            <a:r>
              <a:rPr lang="zh-CN" altLang="en-US" sz="3600" b="1" dirty="0"/>
              <a:t>来记叙他和福贵的交流，一会儿又</a:t>
            </a:r>
            <a:r>
              <a:rPr lang="zh-CN" altLang="en-US" sz="3600" b="1" dirty="0">
                <a:solidFill>
                  <a:srgbClr val="0000CC"/>
                </a:solidFill>
              </a:rPr>
              <a:t>从福贵的角度，借用老人的口讲述</a:t>
            </a:r>
            <a:r>
              <a:rPr lang="zh-CN" altLang="en-US" sz="3600" b="1" dirty="0"/>
              <a:t>属于自己的厄运不断的故事。《活着》的成功,很大程度上得益于它</a:t>
            </a:r>
            <a:r>
              <a:rPr lang="zh-CN" altLang="en-US" sz="3600" b="1" dirty="0">
                <a:solidFill>
                  <a:srgbClr val="0000CC"/>
                </a:solidFill>
              </a:rPr>
              <a:t>在叙事策略上的成功营构</a:t>
            </a:r>
            <a:r>
              <a:rPr lang="zh-CN" altLang="en-US" sz="3600" b="1" dirty="0"/>
              <a:t>。特别是它</a:t>
            </a:r>
            <a:r>
              <a:rPr lang="zh-CN" altLang="en-US" sz="3600" b="1" dirty="0">
                <a:solidFill>
                  <a:srgbClr val="0000CC"/>
                </a:solidFill>
              </a:rPr>
              <a:t>叙述视角的双重性</a:t>
            </a:r>
            <a:r>
              <a:rPr lang="zh-CN" altLang="en-US" sz="3600" b="1" dirty="0"/>
              <a:t>。</a:t>
            </a:r>
          </a:p>
        </p:txBody>
      </p:sp>
    </p:spTree>
    <p:extLst>
      <p:ext uri="{BB962C8B-B14F-4D97-AF65-F5344CB8AC3E}">
        <p14:creationId xmlns:p14="http://schemas.microsoft.com/office/powerpoint/2010/main" val="869524401"/>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7106">
                                            <p:txEl>
                                              <p:pRg st="0" end="0"/>
                                            </p:txEl>
                                          </p:spTgt>
                                        </p:tgtEl>
                                        <p:attrNameLst>
                                          <p:attrName>style.visibility</p:attrName>
                                        </p:attrNameLst>
                                      </p:cBhvr>
                                      <p:to>
                                        <p:strVal val="visible"/>
                                      </p:to>
                                    </p:set>
                                    <p:animEffect transition="in" filter="blinds(horizontal)">
                                      <p:cBhvr>
                                        <p:cTn id="7" dur="500"/>
                                        <p:tgtEl>
                                          <p:spTgt spid="47106">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7106">
                                            <p:txEl>
                                              <p:pRg st="1" end="1"/>
                                            </p:txEl>
                                          </p:spTgt>
                                        </p:tgtEl>
                                        <p:attrNameLst>
                                          <p:attrName>style.visibility</p:attrName>
                                        </p:attrNameLst>
                                      </p:cBhvr>
                                      <p:to>
                                        <p:strVal val="visible"/>
                                      </p:to>
                                    </p:set>
                                    <p:animEffect transition="in" filter="blinds(horizontal)">
                                      <p:cBhvr>
                                        <p:cTn id="12" dur="500"/>
                                        <p:tgtEl>
                                          <p:spTgt spid="47106">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106" grpId="0" build="p" autoUpdateAnimBg="0"/>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Line 3">
            <a:extLst>
              <a:ext uri="{FF2B5EF4-FFF2-40B4-BE49-F238E27FC236}">
                <a16:creationId xmlns:a16="http://schemas.microsoft.com/office/drawing/2014/main" id="{10692155-F6E5-4C8B-9E00-299496508C84}"/>
              </a:ext>
            </a:extLst>
          </p:cNvPr>
          <p:cNvSpPr>
            <a:spLocks noChangeShapeType="1"/>
          </p:cNvSpPr>
          <p:nvPr/>
        </p:nvSpPr>
        <p:spPr bwMode="auto">
          <a:xfrm>
            <a:off x="3000375" y="2133600"/>
            <a:ext cx="0" cy="3124200"/>
          </a:xfrm>
          <a:prstGeom prst="line">
            <a:avLst/>
          </a:prstGeom>
          <a:noFill/>
          <a:ln w="19050">
            <a:solidFill>
              <a:srgbClr val="808080"/>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黑体" panose="02010609060101010101" pitchFamily="49" charset="-122"/>
              <a:cs typeface="+mn-cs"/>
            </a:endParaRPr>
          </a:p>
        </p:txBody>
      </p:sp>
      <p:grpSp>
        <p:nvGrpSpPr>
          <p:cNvPr id="13314" name="Group 3">
            <a:extLst>
              <a:ext uri="{FF2B5EF4-FFF2-40B4-BE49-F238E27FC236}">
                <a16:creationId xmlns:a16="http://schemas.microsoft.com/office/drawing/2014/main" id="{F62BD71D-8D2A-42F4-BA21-96EB8535BEB3}"/>
              </a:ext>
            </a:extLst>
          </p:cNvPr>
          <p:cNvGrpSpPr>
            <a:grpSpLocks/>
          </p:cNvGrpSpPr>
          <p:nvPr/>
        </p:nvGrpSpPr>
        <p:grpSpPr bwMode="auto">
          <a:xfrm>
            <a:off x="590550" y="1270000"/>
            <a:ext cx="3265488" cy="1065213"/>
            <a:chOff x="0" y="-208"/>
            <a:chExt cx="1440" cy="470"/>
          </a:xfrm>
        </p:grpSpPr>
        <p:sp>
          <p:nvSpPr>
            <p:cNvPr id="13315" name="Freeform 4">
              <a:extLst>
                <a:ext uri="{FF2B5EF4-FFF2-40B4-BE49-F238E27FC236}">
                  <a16:creationId xmlns:a16="http://schemas.microsoft.com/office/drawing/2014/main" id="{CABB2354-CFB1-457F-9CC1-20F410B07B68}"/>
                </a:ext>
              </a:extLst>
            </p:cNvPr>
            <p:cNvSpPr>
              <a:spLocks noChangeArrowheads="1"/>
            </p:cNvSpPr>
            <p:nvPr/>
          </p:nvSpPr>
          <p:spPr bwMode="auto">
            <a:xfrm>
              <a:off x="85" y="72"/>
              <a:ext cx="1270" cy="190"/>
            </a:xfrm>
            <a:custGeom>
              <a:avLst/>
              <a:gdLst>
                <a:gd name="T0" fmla="*/ 1120 w 1120"/>
                <a:gd name="T1" fmla="*/ 252 h 252"/>
                <a:gd name="T2" fmla="*/ 1116 w 1120"/>
                <a:gd name="T3" fmla="*/ 250 h 252"/>
                <a:gd name="T4" fmla="*/ 1100 w 1120"/>
                <a:gd name="T5" fmla="*/ 246 h 252"/>
                <a:gd name="T6" fmla="*/ 1074 w 1120"/>
                <a:gd name="T7" fmla="*/ 240 h 252"/>
                <a:gd name="T8" fmla="*/ 1038 w 1120"/>
                <a:gd name="T9" fmla="*/ 232 h 252"/>
                <a:gd name="T10" fmla="*/ 992 w 1120"/>
                <a:gd name="T11" fmla="*/ 222 h 252"/>
                <a:gd name="T12" fmla="*/ 938 w 1120"/>
                <a:gd name="T13" fmla="*/ 212 h 252"/>
                <a:gd name="T14" fmla="*/ 876 w 1120"/>
                <a:gd name="T15" fmla="*/ 204 h 252"/>
                <a:gd name="T16" fmla="*/ 806 w 1120"/>
                <a:gd name="T17" fmla="*/ 196 h 252"/>
                <a:gd name="T18" fmla="*/ 730 w 1120"/>
                <a:gd name="T19" fmla="*/ 190 h 252"/>
                <a:gd name="T20" fmla="*/ 646 w 1120"/>
                <a:gd name="T21" fmla="*/ 184 h 252"/>
                <a:gd name="T22" fmla="*/ 556 w 1120"/>
                <a:gd name="T23" fmla="*/ 184 h 252"/>
                <a:gd name="T24" fmla="*/ 466 w 1120"/>
                <a:gd name="T25" fmla="*/ 184 h 252"/>
                <a:gd name="T26" fmla="*/ 384 w 1120"/>
                <a:gd name="T27" fmla="*/ 190 h 252"/>
                <a:gd name="T28" fmla="*/ 308 w 1120"/>
                <a:gd name="T29" fmla="*/ 196 h 252"/>
                <a:gd name="T30" fmla="*/ 238 w 1120"/>
                <a:gd name="T31" fmla="*/ 204 h 252"/>
                <a:gd name="T32" fmla="*/ 178 w 1120"/>
                <a:gd name="T33" fmla="*/ 212 h 252"/>
                <a:gd name="T34" fmla="*/ 126 w 1120"/>
                <a:gd name="T35" fmla="*/ 222 h 252"/>
                <a:gd name="T36" fmla="*/ 82 w 1120"/>
                <a:gd name="T37" fmla="*/ 232 h 252"/>
                <a:gd name="T38" fmla="*/ 46 w 1120"/>
                <a:gd name="T39" fmla="*/ 240 h 252"/>
                <a:gd name="T40" fmla="*/ 20 w 1120"/>
                <a:gd name="T41" fmla="*/ 246 h 252"/>
                <a:gd name="T42" fmla="*/ 6 w 1120"/>
                <a:gd name="T43" fmla="*/ 250 h 252"/>
                <a:gd name="T44" fmla="*/ 0 w 1120"/>
                <a:gd name="T45" fmla="*/ 252 h 252"/>
                <a:gd name="T46" fmla="*/ 0 w 1120"/>
                <a:gd name="T47" fmla="*/ 62 h 252"/>
                <a:gd name="T48" fmla="*/ 560 w 1120"/>
                <a:gd name="T49" fmla="*/ 0 h 252"/>
                <a:gd name="T50" fmla="*/ 1120 w 1120"/>
                <a:gd name="T51" fmla="*/ 62 h 252"/>
                <a:gd name="T52" fmla="*/ 1120 w 1120"/>
                <a:gd name="T53" fmla="*/ 252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120" h="252">
                  <a:moveTo>
                    <a:pt x="1120" y="252"/>
                  </a:moveTo>
                  <a:lnTo>
                    <a:pt x="1116" y="250"/>
                  </a:lnTo>
                  <a:lnTo>
                    <a:pt x="1100" y="246"/>
                  </a:lnTo>
                  <a:lnTo>
                    <a:pt x="1074" y="240"/>
                  </a:lnTo>
                  <a:lnTo>
                    <a:pt x="1038" y="232"/>
                  </a:lnTo>
                  <a:lnTo>
                    <a:pt x="992" y="222"/>
                  </a:lnTo>
                  <a:lnTo>
                    <a:pt x="938" y="212"/>
                  </a:lnTo>
                  <a:lnTo>
                    <a:pt x="876" y="204"/>
                  </a:lnTo>
                  <a:lnTo>
                    <a:pt x="806" y="196"/>
                  </a:lnTo>
                  <a:lnTo>
                    <a:pt x="730" y="190"/>
                  </a:lnTo>
                  <a:lnTo>
                    <a:pt x="646" y="184"/>
                  </a:lnTo>
                  <a:lnTo>
                    <a:pt x="556" y="184"/>
                  </a:lnTo>
                  <a:lnTo>
                    <a:pt x="466" y="184"/>
                  </a:lnTo>
                  <a:lnTo>
                    <a:pt x="384" y="190"/>
                  </a:lnTo>
                  <a:lnTo>
                    <a:pt x="308" y="196"/>
                  </a:lnTo>
                  <a:lnTo>
                    <a:pt x="238" y="204"/>
                  </a:lnTo>
                  <a:lnTo>
                    <a:pt x="178" y="212"/>
                  </a:lnTo>
                  <a:lnTo>
                    <a:pt x="126" y="222"/>
                  </a:lnTo>
                  <a:lnTo>
                    <a:pt x="82" y="232"/>
                  </a:lnTo>
                  <a:lnTo>
                    <a:pt x="46" y="240"/>
                  </a:lnTo>
                  <a:lnTo>
                    <a:pt x="20" y="246"/>
                  </a:lnTo>
                  <a:lnTo>
                    <a:pt x="6" y="250"/>
                  </a:lnTo>
                  <a:lnTo>
                    <a:pt x="0" y="252"/>
                  </a:lnTo>
                  <a:lnTo>
                    <a:pt x="0" y="62"/>
                  </a:lnTo>
                  <a:lnTo>
                    <a:pt x="560" y="0"/>
                  </a:lnTo>
                  <a:lnTo>
                    <a:pt x="1120" y="62"/>
                  </a:lnTo>
                  <a:lnTo>
                    <a:pt x="1120" y="252"/>
                  </a:lnTo>
                  <a:close/>
                </a:path>
              </a:pathLst>
            </a:custGeom>
            <a:solidFill>
              <a:srgbClr val="96969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黑体" panose="02010609060101010101" pitchFamily="49" charset="-122"/>
                <a:cs typeface="+mn-cs"/>
              </a:endParaRPr>
            </a:p>
          </p:txBody>
        </p:sp>
        <p:sp>
          <p:nvSpPr>
            <p:cNvPr id="149509" name="Rectangle 5">
              <a:extLst>
                <a:ext uri="{FF2B5EF4-FFF2-40B4-BE49-F238E27FC236}">
                  <a16:creationId xmlns:a16="http://schemas.microsoft.com/office/drawing/2014/main" id="{714ECA7E-3A73-4FB6-92E9-5759836B126C}"/>
                </a:ext>
              </a:extLst>
            </p:cNvPr>
            <p:cNvSpPr>
              <a:spLocks noChangeArrowheads="1"/>
            </p:cNvSpPr>
            <p:nvPr/>
          </p:nvSpPr>
          <p:spPr bwMode="auto">
            <a:xfrm>
              <a:off x="0" y="-208"/>
              <a:ext cx="1440" cy="393"/>
            </a:xfrm>
            <a:prstGeom prst="rect">
              <a:avLst/>
            </a:prstGeom>
            <a:gradFill rotWithShape="1">
              <a:gsLst>
                <a:gs pos="0">
                  <a:schemeClr val="hlink"/>
                </a:gs>
                <a:gs pos="100000">
                  <a:srgbClr val="C8E178"/>
                </a:gs>
              </a:gsLst>
              <a:lin ang="189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tabLst/>
                <a:defRPr/>
              </a:pPr>
              <a:r>
                <a:rPr kumimoji="0" lang="zh-CN" altLang="en-US" sz="4000" b="1" i="0" u="none" strike="noStrike" kern="1200" cap="none" spc="0" normalizeH="0" baseline="0" noProof="0">
                  <a:ln>
                    <a:noFill/>
                  </a:ln>
                  <a:solidFill>
                    <a:srgbClr val="FFFFFF"/>
                  </a:solidFill>
                  <a:effectLst>
                    <a:outerShdw blurRad="38100" dist="38100" dir="2700000" algn="tl">
                      <a:srgbClr val="000000"/>
                    </a:outerShdw>
                  </a:effectLst>
                  <a:uLnTx/>
                  <a:uFillTx/>
                  <a:latin typeface="Calibri" panose="020F0502020204030204" pitchFamily="34" charset="0"/>
                  <a:ea typeface="宋体" panose="02010600030101010101" pitchFamily="2" charset="-122"/>
                  <a:cs typeface="Arial" panose="020B0604020202020204" pitchFamily="34" charset="0"/>
                </a:rPr>
                <a:t>叙事方式</a:t>
              </a:r>
            </a:p>
          </p:txBody>
        </p:sp>
      </p:grpSp>
      <p:grpSp>
        <p:nvGrpSpPr>
          <p:cNvPr id="13317" name="Group 6">
            <a:extLst>
              <a:ext uri="{FF2B5EF4-FFF2-40B4-BE49-F238E27FC236}">
                <a16:creationId xmlns:a16="http://schemas.microsoft.com/office/drawing/2014/main" id="{FBA73FF8-E5C2-415B-B732-9F7A55084F6B}"/>
              </a:ext>
            </a:extLst>
          </p:cNvPr>
          <p:cNvGrpSpPr>
            <a:grpSpLocks/>
          </p:cNvGrpSpPr>
          <p:nvPr/>
        </p:nvGrpSpPr>
        <p:grpSpPr bwMode="auto">
          <a:xfrm>
            <a:off x="590550" y="2619375"/>
            <a:ext cx="3265488" cy="1069975"/>
            <a:chOff x="0" y="-124"/>
            <a:chExt cx="1440" cy="472"/>
          </a:xfrm>
        </p:grpSpPr>
        <p:sp>
          <p:nvSpPr>
            <p:cNvPr id="13318" name="Freeform 7">
              <a:extLst>
                <a:ext uri="{FF2B5EF4-FFF2-40B4-BE49-F238E27FC236}">
                  <a16:creationId xmlns:a16="http://schemas.microsoft.com/office/drawing/2014/main" id="{336918B0-DEE8-4856-A72A-88528097D12D}"/>
                </a:ext>
              </a:extLst>
            </p:cNvPr>
            <p:cNvSpPr>
              <a:spLocks noChangeArrowheads="1"/>
            </p:cNvSpPr>
            <p:nvPr/>
          </p:nvSpPr>
          <p:spPr bwMode="auto">
            <a:xfrm>
              <a:off x="85" y="158"/>
              <a:ext cx="1270" cy="190"/>
            </a:xfrm>
            <a:custGeom>
              <a:avLst/>
              <a:gdLst>
                <a:gd name="T0" fmla="*/ 1120 w 1120"/>
                <a:gd name="T1" fmla="*/ 252 h 252"/>
                <a:gd name="T2" fmla="*/ 1116 w 1120"/>
                <a:gd name="T3" fmla="*/ 250 h 252"/>
                <a:gd name="T4" fmla="*/ 1100 w 1120"/>
                <a:gd name="T5" fmla="*/ 246 h 252"/>
                <a:gd name="T6" fmla="*/ 1074 w 1120"/>
                <a:gd name="T7" fmla="*/ 240 h 252"/>
                <a:gd name="T8" fmla="*/ 1038 w 1120"/>
                <a:gd name="T9" fmla="*/ 232 h 252"/>
                <a:gd name="T10" fmla="*/ 992 w 1120"/>
                <a:gd name="T11" fmla="*/ 222 h 252"/>
                <a:gd name="T12" fmla="*/ 938 w 1120"/>
                <a:gd name="T13" fmla="*/ 212 h 252"/>
                <a:gd name="T14" fmla="*/ 876 w 1120"/>
                <a:gd name="T15" fmla="*/ 204 h 252"/>
                <a:gd name="T16" fmla="*/ 806 w 1120"/>
                <a:gd name="T17" fmla="*/ 196 h 252"/>
                <a:gd name="T18" fmla="*/ 730 w 1120"/>
                <a:gd name="T19" fmla="*/ 190 h 252"/>
                <a:gd name="T20" fmla="*/ 646 w 1120"/>
                <a:gd name="T21" fmla="*/ 184 h 252"/>
                <a:gd name="T22" fmla="*/ 556 w 1120"/>
                <a:gd name="T23" fmla="*/ 184 h 252"/>
                <a:gd name="T24" fmla="*/ 466 w 1120"/>
                <a:gd name="T25" fmla="*/ 184 h 252"/>
                <a:gd name="T26" fmla="*/ 384 w 1120"/>
                <a:gd name="T27" fmla="*/ 190 h 252"/>
                <a:gd name="T28" fmla="*/ 308 w 1120"/>
                <a:gd name="T29" fmla="*/ 196 h 252"/>
                <a:gd name="T30" fmla="*/ 238 w 1120"/>
                <a:gd name="T31" fmla="*/ 204 h 252"/>
                <a:gd name="T32" fmla="*/ 178 w 1120"/>
                <a:gd name="T33" fmla="*/ 212 h 252"/>
                <a:gd name="T34" fmla="*/ 126 w 1120"/>
                <a:gd name="T35" fmla="*/ 222 h 252"/>
                <a:gd name="T36" fmla="*/ 82 w 1120"/>
                <a:gd name="T37" fmla="*/ 232 h 252"/>
                <a:gd name="T38" fmla="*/ 46 w 1120"/>
                <a:gd name="T39" fmla="*/ 240 h 252"/>
                <a:gd name="T40" fmla="*/ 20 w 1120"/>
                <a:gd name="T41" fmla="*/ 246 h 252"/>
                <a:gd name="T42" fmla="*/ 6 w 1120"/>
                <a:gd name="T43" fmla="*/ 250 h 252"/>
                <a:gd name="T44" fmla="*/ 0 w 1120"/>
                <a:gd name="T45" fmla="*/ 252 h 252"/>
                <a:gd name="T46" fmla="*/ 0 w 1120"/>
                <a:gd name="T47" fmla="*/ 62 h 252"/>
                <a:gd name="T48" fmla="*/ 560 w 1120"/>
                <a:gd name="T49" fmla="*/ 0 h 252"/>
                <a:gd name="T50" fmla="*/ 1120 w 1120"/>
                <a:gd name="T51" fmla="*/ 62 h 252"/>
                <a:gd name="T52" fmla="*/ 1120 w 1120"/>
                <a:gd name="T53" fmla="*/ 252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120" h="252">
                  <a:moveTo>
                    <a:pt x="1120" y="252"/>
                  </a:moveTo>
                  <a:lnTo>
                    <a:pt x="1116" y="250"/>
                  </a:lnTo>
                  <a:lnTo>
                    <a:pt x="1100" y="246"/>
                  </a:lnTo>
                  <a:lnTo>
                    <a:pt x="1074" y="240"/>
                  </a:lnTo>
                  <a:lnTo>
                    <a:pt x="1038" y="232"/>
                  </a:lnTo>
                  <a:lnTo>
                    <a:pt x="992" y="222"/>
                  </a:lnTo>
                  <a:lnTo>
                    <a:pt x="938" y="212"/>
                  </a:lnTo>
                  <a:lnTo>
                    <a:pt x="876" y="204"/>
                  </a:lnTo>
                  <a:lnTo>
                    <a:pt x="806" y="196"/>
                  </a:lnTo>
                  <a:lnTo>
                    <a:pt x="730" y="190"/>
                  </a:lnTo>
                  <a:lnTo>
                    <a:pt x="646" y="184"/>
                  </a:lnTo>
                  <a:lnTo>
                    <a:pt x="556" y="184"/>
                  </a:lnTo>
                  <a:lnTo>
                    <a:pt x="466" y="184"/>
                  </a:lnTo>
                  <a:lnTo>
                    <a:pt x="384" y="190"/>
                  </a:lnTo>
                  <a:lnTo>
                    <a:pt x="308" y="196"/>
                  </a:lnTo>
                  <a:lnTo>
                    <a:pt x="238" y="204"/>
                  </a:lnTo>
                  <a:lnTo>
                    <a:pt x="178" y="212"/>
                  </a:lnTo>
                  <a:lnTo>
                    <a:pt x="126" y="222"/>
                  </a:lnTo>
                  <a:lnTo>
                    <a:pt x="82" y="232"/>
                  </a:lnTo>
                  <a:lnTo>
                    <a:pt x="46" y="240"/>
                  </a:lnTo>
                  <a:lnTo>
                    <a:pt x="20" y="246"/>
                  </a:lnTo>
                  <a:lnTo>
                    <a:pt x="6" y="250"/>
                  </a:lnTo>
                  <a:lnTo>
                    <a:pt x="0" y="252"/>
                  </a:lnTo>
                  <a:lnTo>
                    <a:pt x="0" y="62"/>
                  </a:lnTo>
                  <a:lnTo>
                    <a:pt x="560" y="0"/>
                  </a:lnTo>
                  <a:lnTo>
                    <a:pt x="1120" y="62"/>
                  </a:lnTo>
                  <a:lnTo>
                    <a:pt x="1120" y="252"/>
                  </a:lnTo>
                  <a:close/>
                </a:path>
              </a:pathLst>
            </a:custGeom>
            <a:solidFill>
              <a:srgbClr val="96969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黑体" panose="02010609060101010101" pitchFamily="49" charset="-122"/>
                <a:cs typeface="+mn-cs"/>
              </a:endParaRPr>
            </a:p>
          </p:txBody>
        </p:sp>
        <p:sp>
          <p:nvSpPr>
            <p:cNvPr id="149512" name="Rectangle 8">
              <a:extLst>
                <a:ext uri="{FF2B5EF4-FFF2-40B4-BE49-F238E27FC236}">
                  <a16:creationId xmlns:a16="http://schemas.microsoft.com/office/drawing/2014/main" id="{3EFCE759-17E5-41A4-8E68-D0A4B37B2A82}"/>
                </a:ext>
              </a:extLst>
            </p:cNvPr>
            <p:cNvSpPr>
              <a:spLocks noChangeArrowheads="1"/>
            </p:cNvSpPr>
            <p:nvPr/>
          </p:nvSpPr>
          <p:spPr bwMode="auto">
            <a:xfrm>
              <a:off x="0" y="-124"/>
              <a:ext cx="1440" cy="393"/>
            </a:xfrm>
            <a:prstGeom prst="rect">
              <a:avLst/>
            </a:prstGeom>
            <a:gradFill rotWithShape="1">
              <a:gsLst>
                <a:gs pos="0">
                  <a:schemeClr val="folHlink"/>
                </a:gs>
                <a:gs pos="100000">
                  <a:srgbClr val="B2DAFF"/>
                </a:gs>
              </a:gsLst>
              <a:lin ang="189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tabLst/>
                <a:defRPr/>
              </a:pPr>
              <a:r>
                <a:rPr kumimoji="0" lang="en-US" sz="3200" b="1" i="0" u="none" strike="noStrike" kern="1200" cap="none" spc="0" normalizeH="0" baseline="0" noProof="0">
                  <a:ln>
                    <a:noFill/>
                  </a:ln>
                  <a:solidFill>
                    <a:srgbClr val="FFFFFF"/>
                  </a:solidFill>
                  <a:effectLst>
                    <a:outerShdw blurRad="38100" dist="38100" dir="2700000" algn="tl">
                      <a:srgbClr val="000000"/>
                    </a:outerShdw>
                  </a:effectLst>
                  <a:uLnTx/>
                  <a:uFillTx/>
                  <a:latin typeface="Calibri" panose="020F0502020204030204" pitchFamily="34" charset="0"/>
                  <a:ea typeface="宋体" panose="02010600030101010101" pitchFamily="2" charset="-122"/>
                  <a:cs typeface="Arial" panose="020B0604020202020204" pitchFamily="34" charset="0"/>
                </a:rPr>
                <a:t>叙事人称及视角</a:t>
              </a:r>
            </a:p>
          </p:txBody>
        </p:sp>
      </p:grpSp>
      <p:grpSp>
        <p:nvGrpSpPr>
          <p:cNvPr id="13320" name="Group 9">
            <a:extLst>
              <a:ext uri="{FF2B5EF4-FFF2-40B4-BE49-F238E27FC236}">
                <a16:creationId xmlns:a16="http://schemas.microsoft.com/office/drawing/2014/main" id="{48BD1141-FB61-4228-B307-24B5A45425E0}"/>
              </a:ext>
            </a:extLst>
          </p:cNvPr>
          <p:cNvGrpSpPr>
            <a:grpSpLocks/>
          </p:cNvGrpSpPr>
          <p:nvPr/>
        </p:nvGrpSpPr>
        <p:grpSpPr bwMode="auto">
          <a:xfrm>
            <a:off x="590550" y="3898900"/>
            <a:ext cx="3265488" cy="1054100"/>
            <a:chOff x="0" y="-64"/>
            <a:chExt cx="1440" cy="465"/>
          </a:xfrm>
        </p:grpSpPr>
        <p:sp>
          <p:nvSpPr>
            <p:cNvPr id="13321" name="Freeform 10">
              <a:extLst>
                <a:ext uri="{FF2B5EF4-FFF2-40B4-BE49-F238E27FC236}">
                  <a16:creationId xmlns:a16="http://schemas.microsoft.com/office/drawing/2014/main" id="{960FFA38-8FE1-41FA-B166-1DF1B5ECBAF5}"/>
                </a:ext>
              </a:extLst>
            </p:cNvPr>
            <p:cNvSpPr>
              <a:spLocks noChangeArrowheads="1"/>
            </p:cNvSpPr>
            <p:nvPr/>
          </p:nvSpPr>
          <p:spPr bwMode="auto">
            <a:xfrm>
              <a:off x="85" y="211"/>
              <a:ext cx="1270" cy="190"/>
            </a:xfrm>
            <a:custGeom>
              <a:avLst/>
              <a:gdLst>
                <a:gd name="T0" fmla="*/ 1120 w 1120"/>
                <a:gd name="T1" fmla="*/ 252 h 252"/>
                <a:gd name="T2" fmla="*/ 1116 w 1120"/>
                <a:gd name="T3" fmla="*/ 250 h 252"/>
                <a:gd name="T4" fmla="*/ 1100 w 1120"/>
                <a:gd name="T5" fmla="*/ 246 h 252"/>
                <a:gd name="T6" fmla="*/ 1074 w 1120"/>
                <a:gd name="T7" fmla="*/ 240 h 252"/>
                <a:gd name="T8" fmla="*/ 1038 w 1120"/>
                <a:gd name="T9" fmla="*/ 232 h 252"/>
                <a:gd name="T10" fmla="*/ 992 w 1120"/>
                <a:gd name="T11" fmla="*/ 222 h 252"/>
                <a:gd name="T12" fmla="*/ 938 w 1120"/>
                <a:gd name="T13" fmla="*/ 212 h 252"/>
                <a:gd name="T14" fmla="*/ 876 w 1120"/>
                <a:gd name="T15" fmla="*/ 204 h 252"/>
                <a:gd name="T16" fmla="*/ 806 w 1120"/>
                <a:gd name="T17" fmla="*/ 196 h 252"/>
                <a:gd name="T18" fmla="*/ 730 w 1120"/>
                <a:gd name="T19" fmla="*/ 190 h 252"/>
                <a:gd name="T20" fmla="*/ 646 w 1120"/>
                <a:gd name="T21" fmla="*/ 184 h 252"/>
                <a:gd name="T22" fmla="*/ 556 w 1120"/>
                <a:gd name="T23" fmla="*/ 184 h 252"/>
                <a:gd name="T24" fmla="*/ 466 w 1120"/>
                <a:gd name="T25" fmla="*/ 184 h 252"/>
                <a:gd name="T26" fmla="*/ 384 w 1120"/>
                <a:gd name="T27" fmla="*/ 190 h 252"/>
                <a:gd name="T28" fmla="*/ 308 w 1120"/>
                <a:gd name="T29" fmla="*/ 196 h 252"/>
                <a:gd name="T30" fmla="*/ 238 w 1120"/>
                <a:gd name="T31" fmla="*/ 204 h 252"/>
                <a:gd name="T32" fmla="*/ 178 w 1120"/>
                <a:gd name="T33" fmla="*/ 212 h 252"/>
                <a:gd name="T34" fmla="*/ 126 w 1120"/>
                <a:gd name="T35" fmla="*/ 222 h 252"/>
                <a:gd name="T36" fmla="*/ 82 w 1120"/>
                <a:gd name="T37" fmla="*/ 232 h 252"/>
                <a:gd name="T38" fmla="*/ 46 w 1120"/>
                <a:gd name="T39" fmla="*/ 240 h 252"/>
                <a:gd name="T40" fmla="*/ 20 w 1120"/>
                <a:gd name="T41" fmla="*/ 246 h 252"/>
                <a:gd name="T42" fmla="*/ 6 w 1120"/>
                <a:gd name="T43" fmla="*/ 250 h 252"/>
                <a:gd name="T44" fmla="*/ 0 w 1120"/>
                <a:gd name="T45" fmla="*/ 252 h 252"/>
                <a:gd name="T46" fmla="*/ 0 w 1120"/>
                <a:gd name="T47" fmla="*/ 62 h 252"/>
                <a:gd name="T48" fmla="*/ 560 w 1120"/>
                <a:gd name="T49" fmla="*/ 0 h 252"/>
                <a:gd name="T50" fmla="*/ 1120 w 1120"/>
                <a:gd name="T51" fmla="*/ 62 h 252"/>
                <a:gd name="T52" fmla="*/ 1120 w 1120"/>
                <a:gd name="T53" fmla="*/ 252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120" h="252">
                  <a:moveTo>
                    <a:pt x="1120" y="252"/>
                  </a:moveTo>
                  <a:lnTo>
                    <a:pt x="1116" y="250"/>
                  </a:lnTo>
                  <a:lnTo>
                    <a:pt x="1100" y="246"/>
                  </a:lnTo>
                  <a:lnTo>
                    <a:pt x="1074" y="240"/>
                  </a:lnTo>
                  <a:lnTo>
                    <a:pt x="1038" y="232"/>
                  </a:lnTo>
                  <a:lnTo>
                    <a:pt x="992" y="222"/>
                  </a:lnTo>
                  <a:lnTo>
                    <a:pt x="938" y="212"/>
                  </a:lnTo>
                  <a:lnTo>
                    <a:pt x="876" y="204"/>
                  </a:lnTo>
                  <a:lnTo>
                    <a:pt x="806" y="196"/>
                  </a:lnTo>
                  <a:lnTo>
                    <a:pt x="730" y="190"/>
                  </a:lnTo>
                  <a:lnTo>
                    <a:pt x="646" y="184"/>
                  </a:lnTo>
                  <a:lnTo>
                    <a:pt x="556" y="184"/>
                  </a:lnTo>
                  <a:lnTo>
                    <a:pt x="466" y="184"/>
                  </a:lnTo>
                  <a:lnTo>
                    <a:pt x="384" y="190"/>
                  </a:lnTo>
                  <a:lnTo>
                    <a:pt x="308" y="196"/>
                  </a:lnTo>
                  <a:lnTo>
                    <a:pt x="238" y="204"/>
                  </a:lnTo>
                  <a:lnTo>
                    <a:pt x="178" y="212"/>
                  </a:lnTo>
                  <a:lnTo>
                    <a:pt x="126" y="222"/>
                  </a:lnTo>
                  <a:lnTo>
                    <a:pt x="82" y="232"/>
                  </a:lnTo>
                  <a:lnTo>
                    <a:pt x="46" y="240"/>
                  </a:lnTo>
                  <a:lnTo>
                    <a:pt x="20" y="246"/>
                  </a:lnTo>
                  <a:lnTo>
                    <a:pt x="6" y="250"/>
                  </a:lnTo>
                  <a:lnTo>
                    <a:pt x="0" y="252"/>
                  </a:lnTo>
                  <a:lnTo>
                    <a:pt x="0" y="62"/>
                  </a:lnTo>
                  <a:lnTo>
                    <a:pt x="560" y="0"/>
                  </a:lnTo>
                  <a:lnTo>
                    <a:pt x="1120" y="62"/>
                  </a:lnTo>
                  <a:lnTo>
                    <a:pt x="1120" y="252"/>
                  </a:lnTo>
                  <a:close/>
                </a:path>
              </a:pathLst>
            </a:custGeom>
            <a:solidFill>
              <a:srgbClr val="96969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黑体" panose="02010609060101010101" pitchFamily="49" charset="-122"/>
                <a:cs typeface="+mn-cs"/>
              </a:endParaRPr>
            </a:p>
          </p:txBody>
        </p:sp>
        <p:sp>
          <p:nvSpPr>
            <p:cNvPr id="149515" name="Rectangle 11">
              <a:extLst>
                <a:ext uri="{FF2B5EF4-FFF2-40B4-BE49-F238E27FC236}">
                  <a16:creationId xmlns:a16="http://schemas.microsoft.com/office/drawing/2014/main" id="{2AB6287D-38C1-4B86-B8A6-E88F992C7D98}"/>
                </a:ext>
              </a:extLst>
            </p:cNvPr>
            <p:cNvSpPr>
              <a:spLocks noChangeArrowheads="1"/>
            </p:cNvSpPr>
            <p:nvPr/>
          </p:nvSpPr>
          <p:spPr bwMode="auto">
            <a:xfrm>
              <a:off x="0" y="-64"/>
              <a:ext cx="1440" cy="393"/>
            </a:xfrm>
            <a:prstGeom prst="rect">
              <a:avLst/>
            </a:prstGeom>
            <a:gradFill rotWithShape="1">
              <a:gsLst>
                <a:gs pos="0">
                  <a:schemeClr val="accent2"/>
                </a:gs>
                <a:gs pos="100000">
                  <a:srgbClr val="FFDB74"/>
                </a:gs>
              </a:gsLst>
              <a:lin ang="189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tabLst/>
                <a:defRPr/>
              </a:pPr>
              <a:r>
                <a:rPr kumimoji="0" lang="en-US" sz="4000" b="1" i="0" u="none" strike="noStrike" kern="1200" cap="none" spc="0" normalizeH="0" baseline="0" noProof="0">
                  <a:ln>
                    <a:noFill/>
                  </a:ln>
                  <a:solidFill>
                    <a:srgbClr val="FFFFFF"/>
                  </a:solidFill>
                  <a:effectLst>
                    <a:outerShdw blurRad="38100" dist="38100" dir="2700000" algn="tl">
                      <a:srgbClr val="000000"/>
                    </a:outerShdw>
                  </a:effectLst>
                  <a:uLnTx/>
                  <a:uFillTx/>
                  <a:latin typeface="Calibri" panose="020F0502020204030204" pitchFamily="34" charset="0"/>
                  <a:ea typeface="宋体" panose="02010600030101010101" pitchFamily="2" charset="-122"/>
                  <a:cs typeface="Arial" panose="020B0604020202020204" pitchFamily="34" charset="0"/>
                </a:rPr>
                <a:t>叙事技巧</a:t>
              </a:r>
            </a:p>
          </p:txBody>
        </p:sp>
      </p:grpSp>
      <p:grpSp>
        <p:nvGrpSpPr>
          <p:cNvPr id="13323" name="Group 12">
            <a:extLst>
              <a:ext uri="{FF2B5EF4-FFF2-40B4-BE49-F238E27FC236}">
                <a16:creationId xmlns:a16="http://schemas.microsoft.com/office/drawing/2014/main" id="{9D151CD9-A1DA-4E80-80BF-3E67B446439B}"/>
              </a:ext>
            </a:extLst>
          </p:cNvPr>
          <p:cNvGrpSpPr>
            <a:grpSpLocks/>
          </p:cNvGrpSpPr>
          <p:nvPr/>
        </p:nvGrpSpPr>
        <p:grpSpPr bwMode="auto">
          <a:xfrm>
            <a:off x="590550" y="5207000"/>
            <a:ext cx="3265488" cy="1074738"/>
            <a:chOff x="0" y="9"/>
            <a:chExt cx="1440" cy="474"/>
          </a:xfrm>
        </p:grpSpPr>
        <p:sp>
          <p:nvSpPr>
            <p:cNvPr id="13324" name="Freeform 13">
              <a:extLst>
                <a:ext uri="{FF2B5EF4-FFF2-40B4-BE49-F238E27FC236}">
                  <a16:creationId xmlns:a16="http://schemas.microsoft.com/office/drawing/2014/main" id="{9C89C98C-2566-4591-888E-3BE410853619}"/>
                </a:ext>
              </a:extLst>
            </p:cNvPr>
            <p:cNvSpPr>
              <a:spLocks noChangeArrowheads="1"/>
            </p:cNvSpPr>
            <p:nvPr/>
          </p:nvSpPr>
          <p:spPr bwMode="auto">
            <a:xfrm>
              <a:off x="85" y="293"/>
              <a:ext cx="1270" cy="190"/>
            </a:xfrm>
            <a:custGeom>
              <a:avLst/>
              <a:gdLst>
                <a:gd name="T0" fmla="*/ 1120 w 1120"/>
                <a:gd name="T1" fmla="*/ 252 h 252"/>
                <a:gd name="T2" fmla="*/ 1116 w 1120"/>
                <a:gd name="T3" fmla="*/ 250 h 252"/>
                <a:gd name="T4" fmla="*/ 1100 w 1120"/>
                <a:gd name="T5" fmla="*/ 246 h 252"/>
                <a:gd name="T6" fmla="*/ 1074 w 1120"/>
                <a:gd name="T7" fmla="*/ 240 h 252"/>
                <a:gd name="T8" fmla="*/ 1038 w 1120"/>
                <a:gd name="T9" fmla="*/ 232 h 252"/>
                <a:gd name="T10" fmla="*/ 992 w 1120"/>
                <a:gd name="T11" fmla="*/ 222 h 252"/>
                <a:gd name="T12" fmla="*/ 938 w 1120"/>
                <a:gd name="T13" fmla="*/ 212 h 252"/>
                <a:gd name="T14" fmla="*/ 876 w 1120"/>
                <a:gd name="T15" fmla="*/ 204 h 252"/>
                <a:gd name="T16" fmla="*/ 806 w 1120"/>
                <a:gd name="T17" fmla="*/ 196 h 252"/>
                <a:gd name="T18" fmla="*/ 730 w 1120"/>
                <a:gd name="T19" fmla="*/ 190 h 252"/>
                <a:gd name="T20" fmla="*/ 646 w 1120"/>
                <a:gd name="T21" fmla="*/ 184 h 252"/>
                <a:gd name="T22" fmla="*/ 556 w 1120"/>
                <a:gd name="T23" fmla="*/ 184 h 252"/>
                <a:gd name="T24" fmla="*/ 466 w 1120"/>
                <a:gd name="T25" fmla="*/ 184 h 252"/>
                <a:gd name="T26" fmla="*/ 384 w 1120"/>
                <a:gd name="T27" fmla="*/ 190 h 252"/>
                <a:gd name="T28" fmla="*/ 308 w 1120"/>
                <a:gd name="T29" fmla="*/ 196 h 252"/>
                <a:gd name="T30" fmla="*/ 238 w 1120"/>
                <a:gd name="T31" fmla="*/ 204 h 252"/>
                <a:gd name="T32" fmla="*/ 178 w 1120"/>
                <a:gd name="T33" fmla="*/ 212 h 252"/>
                <a:gd name="T34" fmla="*/ 126 w 1120"/>
                <a:gd name="T35" fmla="*/ 222 h 252"/>
                <a:gd name="T36" fmla="*/ 82 w 1120"/>
                <a:gd name="T37" fmla="*/ 232 h 252"/>
                <a:gd name="T38" fmla="*/ 46 w 1120"/>
                <a:gd name="T39" fmla="*/ 240 h 252"/>
                <a:gd name="T40" fmla="*/ 20 w 1120"/>
                <a:gd name="T41" fmla="*/ 246 h 252"/>
                <a:gd name="T42" fmla="*/ 6 w 1120"/>
                <a:gd name="T43" fmla="*/ 250 h 252"/>
                <a:gd name="T44" fmla="*/ 0 w 1120"/>
                <a:gd name="T45" fmla="*/ 252 h 252"/>
                <a:gd name="T46" fmla="*/ 0 w 1120"/>
                <a:gd name="T47" fmla="*/ 62 h 252"/>
                <a:gd name="T48" fmla="*/ 560 w 1120"/>
                <a:gd name="T49" fmla="*/ 0 h 252"/>
                <a:gd name="T50" fmla="*/ 1120 w 1120"/>
                <a:gd name="T51" fmla="*/ 62 h 252"/>
                <a:gd name="T52" fmla="*/ 1120 w 1120"/>
                <a:gd name="T53" fmla="*/ 252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120" h="252">
                  <a:moveTo>
                    <a:pt x="1120" y="252"/>
                  </a:moveTo>
                  <a:lnTo>
                    <a:pt x="1116" y="250"/>
                  </a:lnTo>
                  <a:lnTo>
                    <a:pt x="1100" y="246"/>
                  </a:lnTo>
                  <a:lnTo>
                    <a:pt x="1074" y="240"/>
                  </a:lnTo>
                  <a:lnTo>
                    <a:pt x="1038" y="232"/>
                  </a:lnTo>
                  <a:lnTo>
                    <a:pt x="992" y="222"/>
                  </a:lnTo>
                  <a:lnTo>
                    <a:pt x="938" y="212"/>
                  </a:lnTo>
                  <a:lnTo>
                    <a:pt x="876" y="204"/>
                  </a:lnTo>
                  <a:lnTo>
                    <a:pt x="806" y="196"/>
                  </a:lnTo>
                  <a:lnTo>
                    <a:pt x="730" y="190"/>
                  </a:lnTo>
                  <a:lnTo>
                    <a:pt x="646" y="184"/>
                  </a:lnTo>
                  <a:lnTo>
                    <a:pt x="556" y="184"/>
                  </a:lnTo>
                  <a:lnTo>
                    <a:pt x="466" y="184"/>
                  </a:lnTo>
                  <a:lnTo>
                    <a:pt x="384" y="190"/>
                  </a:lnTo>
                  <a:lnTo>
                    <a:pt x="308" y="196"/>
                  </a:lnTo>
                  <a:lnTo>
                    <a:pt x="238" y="204"/>
                  </a:lnTo>
                  <a:lnTo>
                    <a:pt x="178" y="212"/>
                  </a:lnTo>
                  <a:lnTo>
                    <a:pt x="126" y="222"/>
                  </a:lnTo>
                  <a:lnTo>
                    <a:pt x="82" y="232"/>
                  </a:lnTo>
                  <a:lnTo>
                    <a:pt x="46" y="240"/>
                  </a:lnTo>
                  <a:lnTo>
                    <a:pt x="20" y="246"/>
                  </a:lnTo>
                  <a:lnTo>
                    <a:pt x="6" y="250"/>
                  </a:lnTo>
                  <a:lnTo>
                    <a:pt x="0" y="252"/>
                  </a:lnTo>
                  <a:lnTo>
                    <a:pt x="0" y="62"/>
                  </a:lnTo>
                  <a:lnTo>
                    <a:pt x="560" y="0"/>
                  </a:lnTo>
                  <a:lnTo>
                    <a:pt x="1120" y="62"/>
                  </a:lnTo>
                  <a:lnTo>
                    <a:pt x="1120" y="252"/>
                  </a:lnTo>
                  <a:close/>
                </a:path>
              </a:pathLst>
            </a:custGeom>
            <a:solidFill>
              <a:srgbClr val="96969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黑体" panose="02010609060101010101" pitchFamily="49" charset="-122"/>
                <a:cs typeface="+mn-cs"/>
              </a:endParaRPr>
            </a:p>
          </p:txBody>
        </p:sp>
        <p:sp>
          <p:nvSpPr>
            <p:cNvPr id="149518" name="Rectangle 14">
              <a:extLst>
                <a:ext uri="{FF2B5EF4-FFF2-40B4-BE49-F238E27FC236}">
                  <a16:creationId xmlns:a16="http://schemas.microsoft.com/office/drawing/2014/main" id="{17227B29-81F4-404E-9001-E304ADF41A19}"/>
                </a:ext>
              </a:extLst>
            </p:cNvPr>
            <p:cNvSpPr>
              <a:spLocks noChangeArrowheads="1"/>
            </p:cNvSpPr>
            <p:nvPr/>
          </p:nvSpPr>
          <p:spPr bwMode="auto">
            <a:xfrm>
              <a:off x="0" y="9"/>
              <a:ext cx="1440" cy="393"/>
            </a:xfrm>
            <a:prstGeom prst="rect">
              <a:avLst/>
            </a:prstGeom>
            <a:gradFill rotWithShape="1">
              <a:gsLst>
                <a:gs pos="0">
                  <a:schemeClr val="accent1"/>
                </a:gs>
                <a:gs pos="100000">
                  <a:srgbClr val="FF9B9B"/>
                </a:gs>
              </a:gsLst>
              <a:lin ang="189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tabLst/>
                <a:defRPr/>
              </a:pPr>
              <a:r>
                <a:rPr kumimoji="0" lang="en-US" sz="4000" b="1" i="0" u="none" strike="noStrike" kern="1200" cap="none" spc="0" normalizeH="0" baseline="0" noProof="0">
                  <a:ln>
                    <a:noFill/>
                  </a:ln>
                  <a:solidFill>
                    <a:srgbClr val="FFFFFF"/>
                  </a:solidFill>
                  <a:effectLst>
                    <a:outerShdw blurRad="38100" dist="38100" dir="2700000" algn="tl">
                      <a:srgbClr val="000000"/>
                    </a:outerShdw>
                  </a:effectLst>
                  <a:uLnTx/>
                  <a:uFillTx/>
                  <a:latin typeface="Calibri" panose="020F0502020204030204" pitchFamily="34" charset="0"/>
                  <a:ea typeface="宋体" panose="02010600030101010101" pitchFamily="2" charset="-122"/>
                  <a:cs typeface="Arial" panose="020B0604020202020204" pitchFamily="34" charset="0"/>
                </a:rPr>
                <a:t>叙事安排</a:t>
              </a:r>
            </a:p>
          </p:txBody>
        </p:sp>
      </p:grpSp>
      <p:sp>
        <p:nvSpPr>
          <p:cNvPr id="13326" name="Line 18">
            <a:extLst>
              <a:ext uri="{FF2B5EF4-FFF2-40B4-BE49-F238E27FC236}">
                <a16:creationId xmlns:a16="http://schemas.microsoft.com/office/drawing/2014/main" id="{7E4833FE-27F3-4861-A90A-C185E654B9B0}"/>
              </a:ext>
            </a:extLst>
          </p:cNvPr>
          <p:cNvSpPr>
            <a:spLocks noChangeShapeType="1"/>
          </p:cNvSpPr>
          <p:nvPr/>
        </p:nvSpPr>
        <p:spPr bwMode="auto">
          <a:xfrm>
            <a:off x="3046413" y="2260600"/>
            <a:ext cx="8653462" cy="0"/>
          </a:xfrm>
          <a:prstGeom prst="line">
            <a:avLst/>
          </a:prstGeom>
          <a:noFill/>
          <a:ln w="38100" cap="rnd">
            <a:solidFill>
              <a:srgbClr val="969696"/>
            </a:solidFill>
            <a:prstDash val="sysDot"/>
            <a:round/>
            <a:headEnd/>
            <a:tailEnd type="oval" w="med" len="me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黑体" panose="02010609060101010101" pitchFamily="49" charset="-122"/>
              <a:cs typeface="+mn-cs"/>
            </a:endParaRPr>
          </a:p>
        </p:txBody>
      </p:sp>
      <p:sp>
        <p:nvSpPr>
          <p:cNvPr id="13327" name="Line 19">
            <a:extLst>
              <a:ext uri="{FF2B5EF4-FFF2-40B4-BE49-F238E27FC236}">
                <a16:creationId xmlns:a16="http://schemas.microsoft.com/office/drawing/2014/main" id="{A75E9171-21F2-4218-809B-3915FD32F04A}"/>
              </a:ext>
            </a:extLst>
          </p:cNvPr>
          <p:cNvSpPr>
            <a:spLocks noChangeShapeType="1"/>
          </p:cNvSpPr>
          <p:nvPr/>
        </p:nvSpPr>
        <p:spPr bwMode="auto">
          <a:xfrm>
            <a:off x="3046413" y="3652838"/>
            <a:ext cx="8653462" cy="61912"/>
          </a:xfrm>
          <a:prstGeom prst="line">
            <a:avLst/>
          </a:prstGeom>
          <a:noFill/>
          <a:ln w="38100" cap="rnd">
            <a:solidFill>
              <a:srgbClr val="969696"/>
            </a:solidFill>
            <a:prstDash val="sysDot"/>
            <a:round/>
            <a:headEnd/>
            <a:tailEnd type="oval" w="med" len="me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黑体" panose="02010609060101010101" pitchFamily="49" charset="-122"/>
              <a:cs typeface="+mn-cs"/>
            </a:endParaRPr>
          </a:p>
        </p:txBody>
      </p:sp>
      <p:sp>
        <p:nvSpPr>
          <p:cNvPr id="13328" name="Line 20">
            <a:extLst>
              <a:ext uri="{FF2B5EF4-FFF2-40B4-BE49-F238E27FC236}">
                <a16:creationId xmlns:a16="http://schemas.microsoft.com/office/drawing/2014/main" id="{46B51044-38A0-4AD5-9288-C46F7CF8DBF7}"/>
              </a:ext>
            </a:extLst>
          </p:cNvPr>
          <p:cNvSpPr>
            <a:spLocks noChangeShapeType="1"/>
          </p:cNvSpPr>
          <p:nvPr/>
        </p:nvSpPr>
        <p:spPr bwMode="auto">
          <a:xfrm>
            <a:off x="3046413" y="4987925"/>
            <a:ext cx="8653462" cy="17463"/>
          </a:xfrm>
          <a:prstGeom prst="line">
            <a:avLst/>
          </a:prstGeom>
          <a:noFill/>
          <a:ln w="38100" cap="rnd">
            <a:solidFill>
              <a:srgbClr val="969696"/>
            </a:solidFill>
            <a:prstDash val="sysDot"/>
            <a:round/>
            <a:headEnd/>
            <a:tailEnd type="oval" w="med" len="me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黑体" panose="02010609060101010101" pitchFamily="49" charset="-122"/>
              <a:cs typeface="+mn-cs"/>
            </a:endParaRPr>
          </a:p>
        </p:txBody>
      </p:sp>
      <p:sp>
        <p:nvSpPr>
          <p:cNvPr id="13329" name="Text Box 21">
            <a:extLst>
              <a:ext uri="{FF2B5EF4-FFF2-40B4-BE49-F238E27FC236}">
                <a16:creationId xmlns:a16="http://schemas.microsoft.com/office/drawing/2014/main" id="{0A125663-61E6-44A8-A1A3-ECB8B76CCDBB}"/>
              </a:ext>
            </a:extLst>
          </p:cNvPr>
          <p:cNvSpPr txBox="1">
            <a:spLocks noChangeArrowheads="1"/>
          </p:cNvSpPr>
          <p:nvPr/>
        </p:nvSpPr>
        <p:spPr bwMode="auto">
          <a:xfrm>
            <a:off x="4341813" y="1423988"/>
            <a:ext cx="5899150" cy="582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zh-CN" sz="3200" b="1" i="0" u="none" strike="noStrike" kern="1200" cap="none" spc="0" normalizeH="0" baseline="0" noProof="0">
                <a:ln>
                  <a:noFill/>
                </a:ln>
                <a:solidFill>
                  <a:srgbClr val="000000"/>
                </a:solidFill>
                <a:effectLst/>
                <a:uLnTx/>
                <a:uFillTx/>
                <a:latin typeface="Verdana" panose="020B0604030504040204" pitchFamily="34" charset="0"/>
                <a:ea typeface="黑体" panose="02010609060101010101" pitchFamily="49" charset="-122"/>
                <a:cs typeface="+mn-cs"/>
              </a:rPr>
              <a:t>顺叙，倒叙，插叙，补叙，平叙</a:t>
            </a:r>
          </a:p>
        </p:txBody>
      </p:sp>
      <p:sp>
        <p:nvSpPr>
          <p:cNvPr id="13330" name="Text Box 22">
            <a:extLst>
              <a:ext uri="{FF2B5EF4-FFF2-40B4-BE49-F238E27FC236}">
                <a16:creationId xmlns:a16="http://schemas.microsoft.com/office/drawing/2014/main" id="{FC04E5ED-48CC-485A-BE8A-4EE24D926174}"/>
              </a:ext>
            </a:extLst>
          </p:cNvPr>
          <p:cNvSpPr txBox="1">
            <a:spLocks noChangeArrowheads="1"/>
          </p:cNvSpPr>
          <p:nvPr/>
        </p:nvSpPr>
        <p:spPr bwMode="auto">
          <a:xfrm>
            <a:off x="4341813" y="2470150"/>
            <a:ext cx="7124700" cy="1076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zh-CN" altLang="en-US" sz="3200" b="1" i="0" u="none" strike="noStrike" kern="1200" cap="none" spc="0" normalizeH="0" baseline="0" noProof="0" dirty="0">
                <a:ln>
                  <a:noFill/>
                </a:ln>
                <a:solidFill>
                  <a:srgbClr val="000000"/>
                </a:solidFill>
                <a:effectLst/>
                <a:uLnTx/>
                <a:uFillTx/>
                <a:latin typeface="Verdana" panose="020B0604030504040204" pitchFamily="34" charset="0"/>
                <a:ea typeface="黑体" panose="02010609060101010101" pitchFamily="49" charset="-122"/>
                <a:cs typeface="+mn-cs"/>
              </a:rPr>
              <a:t>人称：</a:t>
            </a:r>
            <a:r>
              <a:rPr kumimoji="0" lang="en-US" altLang="zh-CN" sz="3200" b="1" i="0" u="none" strike="noStrike" kern="1200" cap="none" spc="0" normalizeH="0" baseline="0" noProof="0" dirty="0" err="1">
                <a:ln>
                  <a:noFill/>
                </a:ln>
                <a:solidFill>
                  <a:srgbClr val="000000"/>
                </a:solidFill>
                <a:effectLst/>
                <a:uLnTx/>
                <a:uFillTx/>
                <a:latin typeface="Verdana" panose="020B0604030504040204" pitchFamily="34" charset="0"/>
                <a:ea typeface="黑体" panose="02010609060101010101" pitchFamily="49" charset="-122"/>
                <a:cs typeface="+mn-cs"/>
              </a:rPr>
              <a:t>第一人称</a:t>
            </a:r>
            <a:r>
              <a:rPr kumimoji="0" lang="zh-CN" altLang="en-US" sz="3200" b="1" i="0" u="none" strike="noStrike" kern="1200" cap="none" spc="0" normalizeH="0" baseline="0" noProof="0" dirty="0">
                <a:ln>
                  <a:noFill/>
                </a:ln>
                <a:solidFill>
                  <a:srgbClr val="000000"/>
                </a:solidFill>
                <a:effectLst/>
                <a:uLnTx/>
                <a:uFillTx/>
                <a:latin typeface="Verdana" panose="020B0604030504040204" pitchFamily="34" charset="0"/>
                <a:ea typeface="黑体" panose="02010609060101010101" pitchFamily="49" charset="-122"/>
                <a:cs typeface="+mn-cs"/>
              </a:rPr>
              <a:t>、</a:t>
            </a:r>
            <a:r>
              <a:rPr kumimoji="0" lang="en-US" altLang="zh-CN" sz="3200" b="1" i="0" u="none" strike="noStrike" kern="1200" cap="none" spc="0" normalizeH="0" baseline="0" noProof="0" dirty="0" err="1">
                <a:ln>
                  <a:noFill/>
                </a:ln>
                <a:solidFill>
                  <a:srgbClr val="000000"/>
                </a:solidFill>
                <a:effectLst/>
                <a:uLnTx/>
                <a:uFillTx/>
                <a:latin typeface="Verdana" panose="020B0604030504040204" pitchFamily="34" charset="0"/>
                <a:ea typeface="黑体" panose="02010609060101010101" pitchFamily="49" charset="-122"/>
                <a:cs typeface="+mn-cs"/>
              </a:rPr>
              <a:t>第二人称</a:t>
            </a:r>
            <a:r>
              <a:rPr kumimoji="0" lang="zh-CN" altLang="en-US" sz="3200" b="1" i="0" u="none" strike="noStrike" kern="1200" cap="none" spc="0" normalizeH="0" baseline="0" noProof="0" dirty="0">
                <a:ln>
                  <a:noFill/>
                </a:ln>
                <a:solidFill>
                  <a:srgbClr val="000000"/>
                </a:solidFill>
                <a:effectLst/>
                <a:uLnTx/>
                <a:uFillTx/>
                <a:latin typeface="Verdana" panose="020B0604030504040204" pitchFamily="34" charset="0"/>
                <a:ea typeface="黑体" panose="02010609060101010101" pitchFamily="49" charset="-122"/>
                <a:cs typeface="+mn-cs"/>
              </a:rPr>
              <a:t>、</a:t>
            </a:r>
            <a:r>
              <a:rPr kumimoji="0" lang="en-US" altLang="zh-CN" sz="3200" b="1" i="0" u="none" strike="noStrike" kern="1200" cap="none" spc="0" normalizeH="0" baseline="0" noProof="0" dirty="0" err="1">
                <a:ln>
                  <a:noFill/>
                </a:ln>
                <a:solidFill>
                  <a:srgbClr val="000000"/>
                </a:solidFill>
                <a:effectLst/>
                <a:uLnTx/>
                <a:uFillTx/>
                <a:latin typeface="Verdana" panose="020B0604030504040204" pitchFamily="34" charset="0"/>
                <a:ea typeface="黑体" panose="02010609060101010101" pitchFamily="49" charset="-122"/>
                <a:cs typeface="+mn-cs"/>
              </a:rPr>
              <a:t>第三人称</a:t>
            </a:r>
            <a:endParaRPr kumimoji="0" lang="en-US" altLang="zh-CN" sz="3200" b="1" i="0" u="none" strike="noStrike" kern="1200" cap="none" spc="0" normalizeH="0" baseline="0" noProof="0" dirty="0">
              <a:ln>
                <a:noFill/>
              </a:ln>
              <a:solidFill>
                <a:srgbClr val="000000"/>
              </a:solidFill>
              <a:effectLst/>
              <a:uLnTx/>
              <a:uFillTx/>
              <a:latin typeface="Verdana" panose="020B0604030504040204" pitchFamily="34" charset="0"/>
              <a:ea typeface="黑体" panose="02010609060101010101" pitchFamily="49" charset="-122"/>
              <a:cs typeface="+mn-cs"/>
            </a:endParaRP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zh-CN" sz="3200" b="1" i="0" u="none" strike="noStrike" kern="1200" cap="none" spc="0" normalizeH="0" baseline="0" noProof="0" dirty="0" err="1">
                <a:ln>
                  <a:noFill/>
                </a:ln>
                <a:solidFill>
                  <a:srgbClr val="000000"/>
                </a:solidFill>
                <a:effectLst/>
                <a:uLnTx/>
                <a:uFillTx/>
                <a:latin typeface="Verdana" panose="020B0604030504040204" pitchFamily="34" charset="0"/>
                <a:ea typeface="黑体" panose="02010609060101010101" pitchFamily="49" charset="-122"/>
                <a:cs typeface="+mn-cs"/>
              </a:rPr>
              <a:t>视角：全知全能视角、有限视角</a:t>
            </a:r>
            <a:endParaRPr kumimoji="0" lang="en-US" altLang="zh-CN" sz="3200" b="1" i="0" u="none" strike="noStrike" kern="1200" cap="none" spc="0" normalizeH="0" baseline="0" noProof="0" dirty="0">
              <a:ln>
                <a:noFill/>
              </a:ln>
              <a:solidFill>
                <a:srgbClr val="000000"/>
              </a:solidFill>
              <a:effectLst/>
              <a:uLnTx/>
              <a:uFillTx/>
              <a:latin typeface="Verdana" panose="020B0604030504040204" pitchFamily="34" charset="0"/>
              <a:ea typeface="黑体" panose="02010609060101010101" pitchFamily="49" charset="-122"/>
              <a:cs typeface="+mn-cs"/>
            </a:endParaRPr>
          </a:p>
        </p:txBody>
      </p:sp>
      <p:sp>
        <p:nvSpPr>
          <p:cNvPr id="13331" name="Text Box 23">
            <a:extLst>
              <a:ext uri="{FF2B5EF4-FFF2-40B4-BE49-F238E27FC236}">
                <a16:creationId xmlns:a16="http://schemas.microsoft.com/office/drawing/2014/main" id="{ADF4A4B7-8628-4BAE-8802-F2F5C9EE1A76}"/>
              </a:ext>
            </a:extLst>
          </p:cNvPr>
          <p:cNvSpPr txBox="1">
            <a:spLocks noChangeArrowheads="1"/>
          </p:cNvSpPr>
          <p:nvPr/>
        </p:nvSpPr>
        <p:spPr bwMode="auto">
          <a:xfrm>
            <a:off x="4379913" y="3857625"/>
            <a:ext cx="7732712" cy="1076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zh-CN" sz="3200" b="1" i="0" u="none" strike="noStrike" kern="1200" cap="none" spc="0" normalizeH="0" baseline="0" noProof="0">
                <a:ln>
                  <a:noFill/>
                </a:ln>
                <a:solidFill>
                  <a:srgbClr val="000000"/>
                </a:solidFill>
                <a:effectLst/>
                <a:uLnTx/>
                <a:uFillTx/>
                <a:latin typeface="Verdana" panose="020B0604030504040204" pitchFamily="34" charset="0"/>
                <a:ea typeface="黑体" panose="02010609060101010101" pitchFamily="49" charset="-122"/>
                <a:cs typeface="+mn-cs"/>
              </a:rPr>
              <a:t>线索、悬念、伏笔、照应、铺垫、抑扬、对比、衬托、突转、以……话题引入</a:t>
            </a:r>
          </a:p>
        </p:txBody>
      </p:sp>
      <p:sp>
        <p:nvSpPr>
          <p:cNvPr id="13332" name="Text Box 24">
            <a:extLst>
              <a:ext uri="{FF2B5EF4-FFF2-40B4-BE49-F238E27FC236}">
                <a16:creationId xmlns:a16="http://schemas.microsoft.com/office/drawing/2014/main" id="{1388DD5B-D802-4199-BCB7-5B73451446EC}"/>
              </a:ext>
            </a:extLst>
          </p:cNvPr>
          <p:cNvSpPr txBox="1">
            <a:spLocks noChangeArrowheads="1"/>
          </p:cNvSpPr>
          <p:nvPr/>
        </p:nvSpPr>
        <p:spPr bwMode="auto">
          <a:xfrm>
            <a:off x="4379913" y="5130800"/>
            <a:ext cx="7519987" cy="156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zh-CN" sz="3200" b="1" i="0" u="none" strike="noStrike" kern="1200" cap="none" spc="0" normalizeH="0" baseline="0" noProof="0">
                <a:ln>
                  <a:noFill/>
                </a:ln>
                <a:solidFill>
                  <a:srgbClr val="000000"/>
                </a:solidFill>
                <a:effectLst/>
                <a:uLnTx/>
                <a:uFillTx/>
                <a:latin typeface="Verdana" panose="020B0604030504040204" pitchFamily="34" charset="0"/>
                <a:ea typeface="黑体" panose="02010609060101010101" pitchFamily="49" charset="-122"/>
                <a:cs typeface="+mn-cs"/>
              </a:rPr>
              <a:t>对话、心理、回忆、叙事与描写（人、景、物）结合、回忆与现实交织、历史与现实交织，科学和幻想、时空集中</a:t>
            </a:r>
          </a:p>
        </p:txBody>
      </p:sp>
      <p:sp>
        <p:nvSpPr>
          <p:cNvPr id="13333" name="任意多边形 35">
            <a:extLst>
              <a:ext uri="{FF2B5EF4-FFF2-40B4-BE49-F238E27FC236}">
                <a16:creationId xmlns:a16="http://schemas.microsoft.com/office/drawing/2014/main" id="{F2EE76C4-0D85-4A90-9D93-ED14126C46BB}"/>
              </a:ext>
            </a:extLst>
          </p:cNvPr>
          <p:cNvSpPr>
            <a:spLocks noChangeArrowheads="1"/>
          </p:cNvSpPr>
          <p:nvPr>
            <p:custDataLst>
              <p:tags r:id="rId1"/>
            </p:custDataLst>
          </p:nvPr>
        </p:nvSpPr>
        <p:spPr bwMode="auto">
          <a:xfrm flipH="1">
            <a:off x="6257925" y="266700"/>
            <a:ext cx="4940300" cy="835025"/>
          </a:xfrm>
          <a:custGeom>
            <a:avLst/>
            <a:gdLst>
              <a:gd name="T0" fmla="*/ 1073114 w 5420975"/>
              <a:gd name="T1" fmla="*/ 0 h 523971"/>
              <a:gd name="T2" fmla="*/ 850394 w 5420975"/>
              <a:gd name="T3" fmla="*/ 0 h 523971"/>
              <a:gd name="T4" fmla="*/ 222717 w 5420975"/>
              <a:gd name="T5" fmla="*/ 0 h 523971"/>
              <a:gd name="T6" fmla="*/ 0 w 5420975"/>
              <a:gd name="T7" fmla="*/ 0 h 523971"/>
              <a:gd name="T8" fmla="*/ 60160 w 5420975"/>
              <a:gd name="T9" fmla="*/ 2147483646 h 523971"/>
              <a:gd name="T10" fmla="*/ 282877 w 5420975"/>
              <a:gd name="T11" fmla="*/ 2147483646 h 523971"/>
              <a:gd name="T12" fmla="*/ 850394 w 5420975"/>
              <a:gd name="T13" fmla="*/ 2147483646 h 523971"/>
              <a:gd name="T14" fmla="*/ 1073114 w 5420975"/>
              <a:gd name="T15" fmla="*/ 2147483646 h 523971"/>
              <a:gd name="T16" fmla="*/ 0 60000 65536"/>
              <a:gd name="T17" fmla="*/ 0 60000 65536"/>
              <a:gd name="T18" fmla="*/ 0 60000 65536"/>
              <a:gd name="T19" fmla="*/ 0 60000 65536"/>
              <a:gd name="T20" fmla="*/ 0 60000 65536"/>
              <a:gd name="T21" fmla="*/ 0 60000 65536"/>
              <a:gd name="T22" fmla="*/ 0 60000 65536"/>
              <a:gd name="T23" fmla="*/ 0 60000 65536"/>
              <a:gd name="T24" fmla="*/ 0 w 5420975"/>
              <a:gd name="T25" fmla="*/ 0 h 523971"/>
              <a:gd name="T26" fmla="*/ 5420975 w 5420975"/>
              <a:gd name="T27" fmla="*/ 523971 h 52397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420975" h="523971">
                <a:moveTo>
                  <a:pt x="5420975" y="0"/>
                </a:moveTo>
                <a:lnTo>
                  <a:pt x="4295888" y="0"/>
                </a:lnTo>
                <a:lnTo>
                  <a:pt x="1125087" y="0"/>
                </a:lnTo>
                <a:lnTo>
                  <a:pt x="0" y="0"/>
                </a:lnTo>
                <a:lnTo>
                  <a:pt x="303903" y="523971"/>
                </a:lnTo>
                <a:lnTo>
                  <a:pt x="1428990" y="523971"/>
                </a:lnTo>
                <a:lnTo>
                  <a:pt x="4295888" y="523971"/>
                </a:lnTo>
                <a:lnTo>
                  <a:pt x="5420975" y="523971"/>
                </a:lnTo>
                <a:lnTo>
                  <a:pt x="5420975" y="0"/>
                </a:lnTo>
                <a:close/>
              </a:path>
            </a:pathLst>
          </a:custGeom>
          <a:gradFill rotWithShape="1">
            <a:gsLst>
              <a:gs pos="0">
                <a:srgbClr val="E37770"/>
              </a:gs>
              <a:gs pos="74001">
                <a:srgbClr val="F2BDBA"/>
              </a:gs>
              <a:gs pos="83000">
                <a:srgbClr val="F2BDBA"/>
              </a:gs>
              <a:gs pos="100000">
                <a:srgbClr val="F6D3D1"/>
              </a:gs>
            </a:gsLst>
            <a:lin ang="5400000"/>
          </a:gradFill>
          <a:ln>
            <a:noFill/>
          </a:ln>
          <a:extLst>
            <a:ext uri="{91240B29-F687-4F45-9708-019B960494DF}">
              <a14:hiddenLine xmlns:a14="http://schemas.microsoft.com/office/drawing/2010/main" w="9525">
                <a:solidFill>
                  <a:srgbClr val="000000"/>
                </a:solidFill>
                <a:miter lim="800000"/>
                <a:headEnd/>
                <a:tailEnd/>
              </a14:hiddenLine>
            </a:ext>
          </a:extLst>
        </p:spPr>
        <p:txBody>
          <a:bodyPr lIns="90000" rIns="252000" anchor="ctr"/>
          <a:lstStyle/>
          <a:p>
            <a:pPr marL="0" marR="0" lvl="0" indent="0" algn="r" defTabSz="914400" rtl="0" eaLnBrk="1" fontAlgn="base" latinLnBrk="0" hangingPunct="1">
              <a:lnSpc>
                <a:spcPct val="100000"/>
              </a:lnSpc>
              <a:spcBef>
                <a:spcPct val="0"/>
              </a:spcBef>
              <a:spcAft>
                <a:spcPct val="0"/>
              </a:spcAft>
              <a:buClrTx/>
              <a:buSzTx/>
              <a:buFontTx/>
              <a:buNone/>
              <a:tabLst/>
              <a:defRPr/>
            </a:pPr>
            <a:r>
              <a:rPr kumimoji="0" lang="zh-CN" altLang="da-DK" sz="4800" b="0" i="0" u="none" strike="noStrike" kern="1200" cap="none" spc="0" normalizeH="0" baseline="0" noProof="0">
                <a:ln>
                  <a:noFill/>
                </a:ln>
                <a:solidFill>
                  <a:srgbClr val="FFFFFF"/>
                </a:solidFill>
                <a:effectLst/>
                <a:uLnTx/>
                <a:uFillTx/>
                <a:latin typeface="Arial" panose="020B0604020202020204" pitchFamily="34" charset="0"/>
                <a:ea typeface="黑体" panose="02010609060101010101" pitchFamily="49" charset="-122"/>
                <a:cs typeface="+mn-cs"/>
                <a:sym typeface="Arial" panose="020B0604020202020204" pitchFamily="34" charset="0"/>
              </a:rPr>
              <a:t>小说怎样叙事？</a:t>
            </a:r>
          </a:p>
        </p:txBody>
      </p:sp>
    </p:spTree>
    <p:extLst>
      <p:ext uri="{BB962C8B-B14F-4D97-AF65-F5344CB8AC3E}">
        <p14:creationId xmlns:p14="http://schemas.microsoft.com/office/powerpoint/2010/main" val="3592992546"/>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329"/>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333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333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333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29" grpId="0"/>
      <p:bldP spid="13330" grpId="0"/>
      <p:bldP spid="13331" grpId="0"/>
      <p:bldP spid="13332" grpId="0"/>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5361" name="对象 37889">
            <a:extLst>
              <a:ext uri="{FF2B5EF4-FFF2-40B4-BE49-F238E27FC236}">
                <a16:creationId xmlns:a16="http://schemas.microsoft.com/office/drawing/2014/main" id="{3257D1CB-CE34-414D-9036-AAF146C79B08}"/>
              </a:ext>
            </a:extLst>
          </p:cNvPr>
          <p:cNvGraphicFramePr>
            <a:graphicFrameLocks/>
          </p:cNvGraphicFramePr>
          <p:nvPr>
            <p:extLst>
              <p:ext uri="{D42A27DB-BD31-4B8C-83A1-F6EECF244321}">
                <p14:modId xmlns:p14="http://schemas.microsoft.com/office/powerpoint/2010/main" val="1308474187"/>
              </p:ext>
            </p:extLst>
          </p:nvPr>
        </p:nvGraphicFramePr>
        <p:xfrm>
          <a:off x="-309489" y="139701"/>
          <a:ext cx="13482564" cy="6880077"/>
        </p:xfrm>
        <a:graphic>
          <a:graphicData uri="http://schemas.openxmlformats.org/presentationml/2006/ole">
            <mc:AlternateContent xmlns:mc="http://schemas.openxmlformats.org/markup-compatibility/2006">
              <mc:Choice xmlns:v="urn:schemas-microsoft-com:vml" Requires="v">
                <p:oleObj spid="_x0000_s11282" name="Document" r:id="rId3" imgW="10241795" imgH="5675443" progId="Word.Document.8">
                  <p:embed/>
                </p:oleObj>
              </mc:Choice>
              <mc:Fallback>
                <p:oleObj name="Document" r:id="rId3" imgW="10241795" imgH="5675443" progId="Word.Document.8">
                  <p:embed/>
                  <p:pic>
                    <p:nvPicPr>
                      <p:cNvPr id="15361" name="对象 37889">
                        <a:extLst>
                          <a:ext uri="{FF2B5EF4-FFF2-40B4-BE49-F238E27FC236}">
                            <a16:creationId xmlns:a16="http://schemas.microsoft.com/office/drawing/2014/main" id="{3257D1CB-CE34-414D-9036-AAF146C79B08}"/>
                          </a:ext>
                        </a:extLst>
                      </p:cNvPr>
                      <p:cNvPicPr>
                        <a:picLocks noChangeArrowheads="1"/>
                      </p:cNvPicPr>
                      <p:nvPr/>
                    </p:nvPicPr>
                    <p:blipFill>
                      <a:blip r:embed="rId4"/>
                      <a:srcRect/>
                      <a:stretch>
                        <a:fillRect/>
                      </a:stretch>
                    </p:blipFill>
                    <p:spPr bwMode="auto">
                      <a:xfrm>
                        <a:off x="-309489" y="139701"/>
                        <a:ext cx="13482564" cy="6880077"/>
                      </a:xfrm>
                      <a:prstGeom prst="rect">
                        <a:avLst/>
                      </a:prstGeom>
                      <a:noFill/>
                      <a:ln>
                        <a:noFill/>
                      </a:ln>
                    </p:spPr>
                  </p:pic>
                </p:oleObj>
              </mc:Fallback>
            </mc:AlternateContent>
          </a:graphicData>
        </a:graphic>
      </p:graphicFrame>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21288D2-C29E-460E-8152-392F5E06F526}"/>
              </a:ext>
            </a:extLst>
          </p:cNvPr>
          <p:cNvSpPr>
            <a:spLocks noGrp="1"/>
          </p:cNvSpPr>
          <p:nvPr>
            <p:ph type="title"/>
          </p:nvPr>
        </p:nvSpPr>
        <p:spPr>
          <a:xfrm>
            <a:off x="576775" y="238515"/>
            <a:ext cx="11310425" cy="1325563"/>
          </a:xfrm>
        </p:spPr>
        <p:txBody>
          <a:bodyPr>
            <a:normAutofit/>
          </a:bodyPr>
          <a:lstStyle/>
          <a:p>
            <a:r>
              <a:rPr lang="zh-CN" altLang="zh-CN" sz="3200" b="1" dirty="0">
                <a:solidFill>
                  <a:srgbClr val="FF0000"/>
                </a:solidFill>
              </a:rPr>
              <a:t>以小见大</a:t>
            </a:r>
            <a:r>
              <a:rPr lang="zh-CN" altLang="zh-CN" sz="3200" b="1" dirty="0"/>
              <a:t>，往往能突出作品的思想性和艺术性，</a:t>
            </a:r>
            <a:r>
              <a:rPr lang="zh-CN" altLang="zh-CN" sz="3200" b="1" dirty="0">
                <a:solidFill>
                  <a:srgbClr val="FF0000"/>
                </a:solidFill>
              </a:rPr>
              <a:t>本文具体从哪些角度以“小”见“大”的，请简要分析</a:t>
            </a:r>
            <a:r>
              <a:rPr lang="zh-CN" altLang="zh-CN" sz="3200" b="1" dirty="0"/>
              <a:t>。（</a:t>
            </a:r>
            <a:r>
              <a:rPr lang="en-US" altLang="zh-CN" sz="3200" b="1" dirty="0"/>
              <a:t>6</a:t>
            </a:r>
            <a:r>
              <a:rPr lang="zh-CN" altLang="zh-CN" sz="3200" b="1" dirty="0"/>
              <a:t>分）</a:t>
            </a:r>
            <a:r>
              <a:rPr lang="zh-CN" altLang="en-US" sz="3200" b="1" dirty="0"/>
              <a:t>（</a:t>
            </a:r>
            <a:r>
              <a:rPr lang="en-US" altLang="zh-CN" sz="3200" b="1" dirty="0"/>
              <a:t>12</a:t>
            </a:r>
            <a:r>
              <a:rPr lang="zh-CN" altLang="en-US" sz="3200" b="1" dirty="0"/>
              <a:t>周晚练）</a:t>
            </a:r>
          </a:p>
        </p:txBody>
      </p:sp>
      <p:sp>
        <p:nvSpPr>
          <p:cNvPr id="9" name="内容占位符 8">
            <a:extLst>
              <a:ext uri="{FF2B5EF4-FFF2-40B4-BE49-F238E27FC236}">
                <a16:creationId xmlns:a16="http://schemas.microsoft.com/office/drawing/2014/main" id="{5AEBA508-7CED-4886-ADA0-52C6BE43D80E}"/>
              </a:ext>
            </a:extLst>
          </p:cNvPr>
          <p:cNvSpPr>
            <a:spLocks noGrp="1"/>
          </p:cNvSpPr>
          <p:nvPr>
            <p:ph idx="1"/>
          </p:nvPr>
        </p:nvSpPr>
        <p:spPr>
          <a:xfrm>
            <a:off x="239151" y="1825624"/>
            <a:ext cx="11788726" cy="5032376"/>
          </a:xfrm>
        </p:spPr>
        <p:txBody>
          <a:bodyPr>
            <a:normAutofit/>
          </a:bodyPr>
          <a:lstStyle/>
          <a:p>
            <a:pPr marL="0" indent="0">
              <a:buNone/>
            </a:pPr>
            <a:r>
              <a:rPr lang="en-US" altLang="zh-CN" dirty="0"/>
              <a:t> </a:t>
            </a:r>
            <a:r>
              <a:rPr lang="en-US" altLang="zh-CN" sz="3200" b="1" dirty="0"/>
              <a:t>(1)</a:t>
            </a:r>
            <a:r>
              <a:rPr lang="zh-CN" altLang="en-US" sz="3200" b="1" dirty="0">
                <a:solidFill>
                  <a:srgbClr val="FF0000"/>
                </a:solidFill>
              </a:rPr>
              <a:t>以小事件演绎大题旨</a:t>
            </a:r>
            <a:r>
              <a:rPr lang="zh-CN" altLang="en-US" sz="3200" b="1" dirty="0"/>
              <a:t>。建长波台誓师大会的细微之事，彰显了军工队伍在苏联徽走专家后的极度困难中自强、拼搏与奋进的大主题。</a:t>
            </a:r>
            <a:endParaRPr lang="en-US" altLang="zh-CN" sz="3200" b="1" dirty="0"/>
          </a:p>
          <a:p>
            <a:pPr marL="0" indent="0">
              <a:buNone/>
            </a:pPr>
            <a:r>
              <a:rPr lang="en-US" altLang="zh-CN" sz="3200" b="1" dirty="0"/>
              <a:t>(2) </a:t>
            </a:r>
            <a:r>
              <a:rPr lang="zh-CN" altLang="en-US" sz="3200" b="1" dirty="0">
                <a:solidFill>
                  <a:srgbClr val="FF0000"/>
                </a:solidFill>
              </a:rPr>
              <a:t>以人物形象展现时代精神风貌。</a:t>
            </a:r>
            <a:r>
              <a:rPr lang="zh-CN" altLang="en-US" sz="3200" b="1" dirty="0"/>
              <a:t>霍总慷慨激昂、富有号召力的动员，读错别字，敢于坦诚面对的事实，这些无不体现了</a:t>
            </a:r>
            <a:r>
              <a:rPr lang="en-US" altLang="zh-CN" sz="3200" b="1" dirty="0"/>
              <a:t>-</a:t>
            </a:r>
            <a:r>
              <a:rPr lang="zh-CN" altLang="en-US" sz="3200" b="1" dirty="0"/>
              <a:t>代军工人为国家建设满腔无国热忱，不畏困难、勇于担当的精神。</a:t>
            </a:r>
            <a:endParaRPr lang="en-US" altLang="zh-CN" sz="3200" b="1" dirty="0"/>
          </a:p>
          <a:p>
            <a:pPr marL="0" indent="0">
              <a:buNone/>
            </a:pPr>
            <a:r>
              <a:rPr lang="en-US" altLang="zh-CN" sz="3200" b="1" dirty="0"/>
              <a:t>(3)</a:t>
            </a:r>
            <a:r>
              <a:rPr lang="zh-CN" altLang="en-US" sz="3200" b="1" dirty="0">
                <a:solidFill>
                  <a:srgbClr val="FF0000"/>
                </a:solidFill>
              </a:rPr>
              <a:t>细节描摹凸显艺术表现力。</a:t>
            </a:r>
            <a:r>
              <a:rPr lang="zh-CN" altLang="en-US" sz="3200" b="1" dirty="0"/>
              <a:t>“突然把手中稿子朝前面用力一捧，大声说</a:t>
            </a:r>
            <a:r>
              <a:rPr lang="en-US" altLang="zh-CN" sz="3200" b="1" dirty="0"/>
              <a:t>'</a:t>
            </a:r>
            <a:r>
              <a:rPr lang="zh-CN" altLang="en-US" sz="3200" b="1" dirty="0"/>
              <a:t>写的什么破玩意儿，没法念</a:t>
            </a:r>
            <a:r>
              <a:rPr lang="en-US" altLang="zh-CN" sz="3200" b="1" dirty="0"/>
              <a:t>'”</a:t>
            </a:r>
            <a:r>
              <a:rPr lang="zh-CN" altLang="en-US" sz="3200" b="1" dirty="0"/>
              <a:t>既淋离尽致表现了霍总“直性子”性格。又留下悬念，推动了情节的发展。</a:t>
            </a:r>
            <a:r>
              <a:rPr lang="en-US" altLang="zh-CN" sz="3200" b="1" dirty="0"/>
              <a:t>(</a:t>
            </a:r>
            <a:r>
              <a:rPr lang="zh-CN" altLang="en-US" sz="3200" b="1" dirty="0"/>
              <a:t>每一点</a:t>
            </a:r>
            <a:r>
              <a:rPr lang="en-US" altLang="zh-CN" sz="3200" b="1" dirty="0"/>
              <a:t>2</a:t>
            </a:r>
            <a:r>
              <a:rPr lang="zh-CN" altLang="en-US" sz="3200" b="1" dirty="0"/>
              <a:t>分，其他答案言之成理，可酌情给分</a:t>
            </a:r>
            <a:r>
              <a:rPr lang="en-US" altLang="zh-CN" sz="3200" b="1" dirty="0"/>
              <a:t>》</a:t>
            </a:r>
          </a:p>
          <a:p>
            <a:endParaRPr lang="zh-CN" altLang="en-US" dirty="0"/>
          </a:p>
        </p:txBody>
      </p:sp>
    </p:spTree>
    <p:extLst>
      <p:ext uri="{BB962C8B-B14F-4D97-AF65-F5344CB8AC3E}">
        <p14:creationId xmlns:p14="http://schemas.microsoft.com/office/powerpoint/2010/main" val="25379074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grpId="0" nodeType="clickEffect">
                                  <p:stCondLst>
                                    <p:cond delay="0"/>
                                  </p:stCondLst>
                                  <p:childTnLst>
                                    <p:set>
                                      <p:cBhvr>
                                        <p:cTn id="11" dur="1" fill="hold">
                                          <p:stCondLst>
                                            <p:cond delay="0"/>
                                          </p:stCondLst>
                                        </p:cTn>
                                        <p:tgtEl>
                                          <p:spTgt spid="9">
                                            <p:txEl>
                                              <p:pRg st="0" end="0"/>
                                            </p:txEl>
                                          </p:spTgt>
                                        </p:tgtEl>
                                        <p:attrNameLst>
                                          <p:attrName>style.visibility</p:attrName>
                                        </p:attrNameLst>
                                      </p:cBhvr>
                                      <p:to>
                                        <p:strVal val="visible"/>
                                      </p:to>
                                    </p:set>
                                    <p:animEffect transition="in" filter="wheel(1)">
                                      <p:cBhvr>
                                        <p:cTn id="12" dur="2000"/>
                                        <p:tgtEl>
                                          <p:spTgt spid="9">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1" presetClass="entr" presetSubtype="1" fill="hold" grpId="0" nodeType="clickEffect">
                                  <p:stCondLst>
                                    <p:cond delay="0"/>
                                  </p:stCondLst>
                                  <p:childTnLst>
                                    <p:set>
                                      <p:cBhvr>
                                        <p:cTn id="16" dur="1" fill="hold">
                                          <p:stCondLst>
                                            <p:cond delay="0"/>
                                          </p:stCondLst>
                                        </p:cTn>
                                        <p:tgtEl>
                                          <p:spTgt spid="9">
                                            <p:txEl>
                                              <p:pRg st="1" end="1"/>
                                            </p:txEl>
                                          </p:spTgt>
                                        </p:tgtEl>
                                        <p:attrNameLst>
                                          <p:attrName>style.visibility</p:attrName>
                                        </p:attrNameLst>
                                      </p:cBhvr>
                                      <p:to>
                                        <p:strVal val="visible"/>
                                      </p:to>
                                    </p:set>
                                    <p:animEffect transition="in" filter="wheel(1)">
                                      <p:cBhvr>
                                        <p:cTn id="17" dur="2000"/>
                                        <p:tgtEl>
                                          <p:spTgt spid="9">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1" presetClass="entr" presetSubtype="1" fill="hold" grpId="0" nodeType="clickEffect">
                                  <p:stCondLst>
                                    <p:cond delay="0"/>
                                  </p:stCondLst>
                                  <p:childTnLst>
                                    <p:set>
                                      <p:cBhvr>
                                        <p:cTn id="21" dur="1" fill="hold">
                                          <p:stCondLst>
                                            <p:cond delay="0"/>
                                          </p:stCondLst>
                                        </p:cTn>
                                        <p:tgtEl>
                                          <p:spTgt spid="9">
                                            <p:txEl>
                                              <p:pRg st="2" end="2"/>
                                            </p:txEl>
                                          </p:spTgt>
                                        </p:tgtEl>
                                        <p:attrNameLst>
                                          <p:attrName>style.visibility</p:attrName>
                                        </p:attrNameLst>
                                      </p:cBhvr>
                                      <p:to>
                                        <p:strVal val="visible"/>
                                      </p:to>
                                    </p:set>
                                    <p:animEffect transition="in" filter="wheel(1)">
                                      <p:cBhvr>
                                        <p:cTn id="22" dur="2000"/>
                                        <p:tgtEl>
                                          <p:spTgt spid="9">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9" grpId="0" build="p"/>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EEF3A61-3C28-4301-A7C6-9B495B85E4E3}"/>
              </a:ext>
            </a:extLst>
          </p:cNvPr>
          <p:cNvSpPr>
            <a:spLocks noGrp="1"/>
          </p:cNvSpPr>
          <p:nvPr>
            <p:ph type="title"/>
          </p:nvPr>
        </p:nvSpPr>
        <p:spPr>
          <a:xfrm>
            <a:off x="838200" y="379193"/>
            <a:ext cx="10515600" cy="1325563"/>
          </a:xfrm>
        </p:spPr>
        <p:txBody>
          <a:bodyPr/>
          <a:lstStyle/>
          <a:p>
            <a:r>
              <a:rPr lang="en-US" altLang="zh-CN" b="1" dirty="0">
                <a:solidFill>
                  <a:srgbClr val="FF0000"/>
                </a:solidFill>
              </a:rPr>
              <a:t>“</a:t>
            </a:r>
            <a:r>
              <a:rPr lang="zh-CN" altLang="zh-CN" b="1" dirty="0">
                <a:solidFill>
                  <a:srgbClr val="FF0000"/>
                </a:solidFill>
              </a:rPr>
              <a:t>叙事的对话性</a:t>
            </a:r>
            <a:r>
              <a:rPr lang="en-US" altLang="zh-CN" b="1" dirty="0">
                <a:solidFill>
                  <a:srgbClr val="FF0000"/>
                </a:solidFill>
              </a:rPr>
              <a:t>”</a:t>
            </a:r>
            <a:r>
              <a:rPr lang="zh-CN" altLang="zh-CN" b="1" dirty="0">
                <a:solidFill>
                  <a:srgbClr val="FF0000"/>
                </a:solidFill>
              </a:rPr>
              <a:t>是该小说的特色</a:t>
            </a:r>
            <a:r>
              <a:rPr lang="zh-CN" altLang="zh-CN" b="1" dirty="0"/>
              <a:t>，这种特色</a:t>
            </a:r>
            <a:r>
              <a:rPr lang="zh-CN" altLang="zh-CN" b="1" dirty="0">
                <a:solidFill>
                  <a:srgbClr val="FF0000"/>
                </a:solidFill>
              </a:rPr>
              <a:t>体现在哪些方面</a:t>
            </a:r>
            <a:r>
              <a:rPr lang="en-US" altLang="zh-CN" b="1" dirty="0">
                <a:solidFill>
                  <a:srgbClr val="FF0000"/>
                </a:solidFill>
              </a:rPr>
              <a:t>?</a:t>
            </a:r>
            <a:r>
              <a:rPr lang="zh-CN" altLang="zh-CN" b="1" dirty="0"/>
              <a:t>请结合作品简要分析</a:t>
            </a:r>
            <a:r>
              <a:rPr lang="zh-CN" altLang="zh-CN" dirty="0"/>
              <a:t>。</a:t>
            </a:r>
            <a:endParaRPr lang="zh-CN" altLang="en-US" dirty="0"/>
          </a:p>
        </p:txBody>
      </p:sp>
      <p:sp>
        <p:nvSpPr>
          <p:cNvPr id="3" name="内容占位符 2">
            <a:extLst>
              <a:ext uri="{FF2B5EF4-FFF2-40B4-BE49-F238E27FC236}">
                <a16:creationId xmlns:a16="http://schemas.microsoft.com/office/drawing/2014/main" id="{FFC6584E-F215-468D-B86B-77860DBD4563}"/>
              </a:ext>
            </a:extLst>
          </p:cNvPr>
          <p:cNvSpPr>
            <a:spLocks noGrp="1"/>
          </p:cNvSpPr>
          <p:nvPr>
            <p:ph idx="1"/>
          </p:nvPr>
        </p:nvSpPr>
        <p:spPr>
          <a:xfrm>
            <a:off x="838200" y="2127469"/>
            <a:ext cx="10515600" cy="4351338"/>
          </a:xfrm>
        </p:spPr>
        <p:txBody>
          <a:bodyPr/>
          <a:lstStyle/>
          <a:p>
            <a:r>
              <a:rPr lang="en-US" altLang="zh-CN" sz="3600" dirty="0"/>
              <a:t>①</a:t>
            </a:r>
            <a:r>
              <a:rPr lang="zh-CN" altLang="zh-CN" sz="3600" dirty="0">
                <a:solidFill>
                  <a:srgbClr val="FF0000"/>
                </a:solidFill>
              </a:rPr>
              <a:t>全篇几乎全为对话</a:t>
            </a:r>
            <a:r>
              <a:rPr lang="zh-CN" altLang="zh-CN" sz="3600" dirty="0"/>
              <a:t>由法院审讯官和农民杰尼斯的对话构成小说的主要内容；</a:t>
            </a:r>
            <a:endParaRPr lang="en-US" altLang="zh-CN" sz="3600" dirty="0"/>
          </a:p>
          <a:p>
            <a:r>
              <a:rPr lang="en-US" altLang="zh-CN" sz="3600" dirty="0"/>
              <a:t>②</a:t>
            </a:r>
            <a:r>
              <a:rPr lang="zh-CN" altLang="zh-CN" sz="3600" dirty="0">
                <a:solidFill>
                  <a:srgbClr val="FF0000"/>
                </a:solidFill>
              </a:rPr>
              <a:t>在对话中</a:t>
            </a:r>
            <a:r>
              <a:rPr lang="zh-CN" altLang="zh-CN" sz="3600" dirty="0"/>
              <a:t>呈现人物的言行和心理、在个性化</a:t>
            </a:r>
            <a:r>
              <a:rPr lang="zh-CN" altLang="en-US" sz="3600" dirty="0"/>
              <a:t>的</a:t>
            </a:r>
            <a:r>
              <a:rPr lang="zh-CN" altLang="zh-CN" sz="3600" dirty="0"/>
              <a:t>人物对语中完成对人物形象的刻画；</a:t>
            </a:r>
            <a:endParaRPr lang="en-US" altLang="zh-CN" sz="3600" dirty="0"/>
          </a:p>
          <a:p>
            <a:r>
              <a:rPr lang="en-US" altLang="zh-CN" sz="3600" dirty="0"/>
              <a:t>③</a:t>
            </a:r>
            <a:r>
              <a:rPr lang="zh-CN" altLang="zh-CN" sz="3600" dirty="0">
                <a:solidFill>
                  <a:srgbClr val="FF0000"/>
                </a:solidFill>
              </a:rPr>
              <a:t>在对话中</a:t>
            </a:r>
            <a:r>
              <a:rPr lang="zh-CN" altLang="zh-CN" sz="3600" dirty="0"/>
              <a:t>呈现人物情感感想的冲突与对立、推动情节发展。蕴含小说主题。</a:t>
            </a:r>
          </a:p>
          <a:p>
            <a:endParaRPr lang="zh-CN" altLang="en-US" dirty="0"/>
          </a:p>
        </p:txBody>
      </p:sp>
    </p:spTree>
    <p:extLst>
      <p:ext uri="{BB962C8B-B14F-4D97-AF65-F5344CB8AC3E}">
        <p14:creationId xmlns:p14="http://schemas.microsoft.com/office/powerpoint/2010/main" val="25741673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wheel(1)">
                                      <p:cBhvr>
                                        <p:cTn id="12" dur="20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1" presetClass="entr" presetSubtype="1" fill="hold" grpId="0"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wheel(1)">
                                      <p:cBhvr>
                                        <p:cTn id="17" dur="2000"/>
                                        <p:tgtEl>
                                          <p:spTgt spid="3">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1" presetClass="entr" presetSubtype="1" fill="hold" grpId="0" nodeType="clickEffect">
                                  <p:stCondLst>
                                    <p:cond delay="0"/>
                                  </p:stCondLst>
                                  <p:childTnLst>
                                    <p:set>
                                      <p:cBhvr>
                                        <p:cTn id="21" dur="1" fill="hold">
                                          <p:stCondLst>
                                            <p:cond delay="0"/>
                                          </p:stCondLst>
                                        </p:cTn>
                                        <p:tgtEl>
                                          <p:spTgt spid="3">
                                            <p:txEl>
                                              <p:pRg st="2" end="2"/>
                                            </p:txEl>
                                          </p:spTgt>
                                        </p:tgtEl>
                                        <p:attrNameLst>
                                          <p:attrName>style.visibility</p:attrName>
                                        </p:attrNameLst>
                                      </p:cBhvr>
                                      <p:to>
                                        <p:strVal val="visible"/>
                                      </p:to>
                                    </p:set>
                                    <p:animEffect transition="in" filter="wheel(1)">
                                      <p:cBhvr>
                                        <p:cTn id="22" dur="20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A8223FE-9D7F-4B2D-BA08-CB82364211F0}"/>
              </a:ext>
            </a:extLst>
          </p:cNvPr>
          <p:cNvSpPr>
            <a:spLocks noGrp="1"/>
          </p:cNvSpPr>
          <p:nvPr>
            <p:ph type="title"/>
          </p:nvPr>
        </p:nvSpPr>
        <p:spPr>
          <a:xfrm>
            <a:off x="913773" y="1"/>
            <a:ext cx="10364451" cy="970670"/>
          </a:xfrm>
        </p:spPr>
        <p:txBody>
          <a:bodyPr/>
          <a:lstStyle/>
          <a:p>
            <a:pPr algn="ctr"/>
            <a:r>
              <a:rPr lang="zh-CN" altLang="en-US" b="1" dirty="0"/>
              <a:t>叙事安排</a:t>
            </a:r>
          </a:p>
        </p:txBody>
      </p:sp>
      <p:sp>
        <p:nvSpPr>
          <p:cNvPr id="4" name="内容占位符 2">
            <a:extLst>
              <a:ext uri="{FF2B5EF4-FFF2-40B4-BE49-F238E27FC236}">
                <a16:creationId xmlns:a16="http://schemas.microsoft.com/office/drawing/2014/main" id="{DA7E7AAE-D5AE-47CB-A3D6-C8073687670C}"/>
              </a:ext>
            </a:extLst>
          </p:cNvPr>
          <p:cNvSpPr>
            <a:spLocks noGrp="1" noChangeArrowheads="1"/>
          </p:cNvSpPr>
          <p:nvPr>
            <p:ph sz="quarter" idx="13"/>
          </p:nvPr>
        </p:nvSpPr>
        <p:spPr>
          <a:xfrm>
            <a:off x="147685" y="970671"/>
            <a:ext cx="11896628" cy="5887328"/>
          </a:xfrm>
        </p:spPr>
        <p:txBody>
          <a:bodyPr>
            <a:normAutofit/>
          </a:bodyPr>
          <a:lstStyle/>
          <a:p>
            <a:pPr marL="0" indent="0">
              <a:lnSpc>
                <a:spcPct val="100000"/>
              </a:lnSpc>
              <a:spcBef>
                <a:spcPct val="0"/>
              </a:spcBef>
              <a:buNone/>
            </a:pPr>
            <a:r>
              <a:rPr lang="en-US" altLang="zh-CN" sz="3200" b="1" dirty="0">
                <a:solidFill>
                  <a:srgbClr val="0D0D0D"/>
                </a:solidFill>
              </a:rPr>
              <a:t>1</a:t>
            </a:r>
            <a:r>
              <a:rPr lang="zh-CN" altLang="en-US" sz="3200" b="1" dirty="0">
                <a:solidFill>
                  <a:srgbClr val="0D0D0D"/>
                </a:solidFill>
              </a:rPr>
              <a:t>.小说中历史与现实交织穿插,这种叙述方式有哪些好处?请结合作品简要分析。 (6分)</a:t>
            </a:r>
            <a:r>
              <a:rPr lang="zh-CN" altLang="en-US" sz="3200" b="1" dirty="0"/>
              <a:t> 2018·全国卷Ⅰ《赵一曼女士》</a:t>
            </a:r>
            <a:endParaRPr lang="zh-CN" altLang="en-US" sz="3200" b="1" dirty="0">
              <a:solidFill>
                <a:srgbClr val="0D0D0D"/>
              </a:solidFill>
            </a:endParaRPr>
          </a:p>
          <a:p>
            <a:pPr marL="0" indent="0">
              <a:buNone/>
            </a:pPr>
            <a:r>
              <a:rPr lang="zh-CN" altLang="zh-CN" dirty="0"/>
              <a:t>① “</a:t>
            </a:r>
            <a:r>
              <a:rPr lang="zh-CN" altLang="zh-CN" dirty="0">
                <a:solidFill>
                  <a:srgbClr val="FF0000"/>
                </a:solidFill>
              </a:rPr>
              <a:t>历史与现实交织穿插</a:t>
            </a:r>
            <a:r>
              <a:rPr lang="zh-CN" altLang="zh-CN" dirty="0"/>
              <a:t>”的叙述方式，既能表现当代人对赵一曼女士的尊敬之情，又能表现赵一曼精神的当下意义使</a:t>
            </a:r>
            <a:r>
              <a:rPr lang="zh-CN" altLang="zh-CN" dirty="0">
                <a:solidFill>
                  <a:srgbClr val="FF0000"/>
                </a:solidFill>
                <a:highlight>
                  <a:srgbClr val="FFFF00"/>
                </a:highlight>
              </a:rPr>
              <a:t>主题</a:t>
            </a:r>
            <a:r>
              <a:rPr lang="zh-CN" altLang="zh-CN" dirty="0"/>
              <a:t>内蕴更深刻；</a:t>
            </a:r>
          </a:p>
          <a:p>
            <a:pPr marL="0" indent="0">
              <a:buNone/>
            </a:pPr>
            <a:r>
              <a:rPr lang="zh-CN" altLang="zh-CN" dirty="0"/>
              <a:t>（</a:t>
            </a:r>
            <a:r>
              <a:rPr lang="zh-CN" altLang="zh-CN" dirty="0">
                <a:solidFill>
                  <a:srgbClr val="FF0000"/>
                </a:solidFill>
              </a:rPr>
              <a:t>小说中“历史与现实交织穿插”的叙述方式</a:t>
            </a:r>
            <a:r>
              <a:rPr lang="zh-CN" altLang="zh-CN" dirty="0"/>
              <a:t>，表现为“我”与赵一曼故事的转换，</a:t>
            </a:r>
            <a:r>
              <a:rPr lang="zh-CN" altLang="zh-CN" dirty="0">
                <a:solidFill>
                  <a:srgbClr val="0000CC"/>
                </a:solidFill>
              </a:rPr>
              <a:t>“我”作为现实的体验者</a:t>
            </a:r>
            <a:r>
              <a:rPr lang="zh-CN" altLang="zh-CN" dirty="0"/>
              <a:t>，</a:t>
            </a:r>
            <a:r>
              <a:rPr lang="zh-CN" altLang="zh-CN" dirty="0">
                <a:solidFill>
                  <a:srgbClr val="0000CC"/>
                </a:solidFill>
              </a:rPr>
              <a:t>赵一曼作为小说的主人公，以“历史”的状态呈现</a:t>
            </a:r>
            <a:r>
              <a:rPr lang="zh-CN" altLang="zh-CN" dirty="0"/>
              <a:t>。这样处理，既能表现当代人对赵一曼女士的尊敬之情，又能表现赵一曼精神的当下意义，使主题内蕴更深刻。）</a:t>
            </a:r>
          </a:p>
          <a:p>
            <a:pPr marL="0" indent="0">
              <a:buNone/>
            </a:pPr>
            <a:r>
              <a:rPr lang="zh-CN" altLang="zh-CN" dirty="0"/>
              <a:t>②</a:t>
            </a:r>
            <a:r>
              <a:rPr lang="zh-CN" altLang="zh-CN" dirty="0">
                <a:solidFill>
                  <a:srgbClr val="FF0000"/>
                </a:solidFill>
              </a:rPr>
              <a:t>“我”与历史遗迹的接触，“我”从后人的角度观察赵一曼当年的事迹故事，可以拉开时间距离</a:t>
            </a:r>
            <a:r>
              <a:rPr lang="zh-CN" altLang="en-US" dirty="0">
                <a:solidFill>
                  <a:srgbClr val="FF0000"/>
                </a:solidFill>
              </a:rPr>
              <a:t>，</a:t>
            </a:r>
            <a:r>
              <a:rPr lang="zh-CN" altLang="zh-CN" dirty="0"/>
              <a:t>更加全面地认识英雄，使</a:t>
            </a:r>
            <a:r>
              <a:rPr lang="zh-CN" altLang="zh-CN" dirty="0">
                <a:solidFill>
                  <a:srgbClr val="FF0000"/>
                </a:solidFill>
                <a:highlight>
                  <a:srgbClr val="FFFF00"/>
                </a:highlight>
              </a:rPr>
              <a:t>人物形象</a:t>
            </a:r>
            <a:r>
              <a:rPr lang="zh-CN" altLang="zh-CN" dirty="0"/>
              <a:t>更加立体；</a:t>
            </a:r>
          </a:p>
          <a:p>
            <a:pPr marL="0" indent="0">
              <a:buNone/>
            </a:pPr>
            <a:r>
              <a:rPr lang="zh-CN" altLang="zh-CN" dirty="0"/>
              <a:t>③灵活使用文献档案（</a:t>
            </a:r>
            <a:r>
              <a:rPr lang="zh-CN" altLang="zh-CN" dirty="0">
                <a:solidFill>
                  <a:srgbClr val="FF0000"/>
                </a:solidFill>
              </a:rPr>
              <a:t>历史</a:t>
            </a:r>
            <a:r>
              <a:rPr lang="zh-CN" altLang="zh-CN" dirty="0"/>
              <a:t>），与小说</a:t>
            </a:r>
            <a:r>
              <a:rPr lang="zh-CN" altLang="zh-CN" dirty="0">
                <a:solidFill>
                  <a:srgbClr val="FF0000"/>
                </a:solidFill>
              </a:rPr>
              <a:t>叙述</a:t>
            </a:r>
            <a:r>
              <a:rPr lang="zh-CN" altLang="zh-CN" dirty="0"/>
              <a:t>相互印证，使艺术描写更</a:t>
            </a:r>
            <a:r>
              <a:rPr lang="zh-CN" altLang="zh-CN" dirty="0">
                <a:solidFill>
                  <a:srgbClr val="FF0000"/>
                </a:solidFill>
              </a:rPr>
              <a:t>真实</a:t>
            </a:r>
            <a:r>
              <a:rPr lang="zh-CN" altLang="zh-CN" dirty="0"/>
              <a:t>。（</a:t>
            </a:r>
            <a:r>
              <a:rPr lang="zh-CN" altLang="zh-CN" dirty="0">
                <a:solidFill>
                  <a:srgbClr val="FF0000"/>
                </a:solidFill>
                <a:highlight>
                  <a:srgbClr val="FFFF00"/>
                </a:highlight>
              </a:rPr>
              <a:t>读者感受</a:t>
            </a:r>
            <a:r>
              <a:rPr lang="zh-CN" altLang="zh-CN" dirty="0"/>
              <a:t>）</a:t>
            </a:r>
          </a:p>
        </p:txBody>
      </p:sp>
    </p:spTree>
    <p:extLst>
      <p:ext uri="{BB962C8B-B14F-4D97-AF65-F5344CB8AC3E}">
        <p14:creationId xmlns:p14="http://schemas.microsoft.com/office/powerpoint/2010/main" val="110712766"/>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4A8BE73-E193-4573-A86B-884C079CDE27}"/>
              </a:ext>
            </a:extLst>
          </p:cNvPr>
          <p:cNvSpPr>
            <a:spLocks noGrp="1"/>
          </p:cNvSpPr>
          <p:nvPr>
            <p:ph type="title"/>
          </p:nvPr>
        </p:nvSpPr>
        <p:spPr>
          <a:xfrm>
            <a:off x="153971" y="996721"/>
            <a:ext cx="12038029" cy="1567370"/>
          </a:xfrm>
        </p:spPr>
        <p:style>
          <a:lnRef idx="2">
            <a:schemeClr val="accent1"/>
          </a:lnRef>
          <a:fillRef idx="1">
            <a:schemeClr val="lt1"/>
          </a:fillRef>
          <a:effectRef idx="0">
            <a:schemeClr val="accent1"/>
          </a:effectRef>
          <a:fontRef idx="minor">
            <a:schemeClr val="dk1"/>
          </a:fontRef>
        </p:style>
        <p:txBody>
          <a:bodyPr>
            <a:normAutofit fontScale="90000"/>
          </a:bodyPr>
          <a:lstStyle/>
          <a:p>
            <a:br>
              <a:rPr lang="zh-CN" altLang="zh-CN" sz="3200" b="1" dirty="0"/>
            </a:br>
            <a:r>
              <a:rPr lang="en-US" altLang="zh-CN" sz="3200" b="1" dirty="0"/>
              <a:t>2.</a:t>
            </a:r>
            <a:r>
              <a:rPr lang="zh-CN" altLang="zh-CN" sz="3200" b="1" dirty="0"/>
              <a:t>《魔笛》：小说在描述朗风考场吹奏乐曲的同时，用大量篇幅写了他对梁老师的回忆，这样处理有哪些好处？请结合作品简要分析。</a:t>
            </a:r>
            <a:br>
              <a:rPr lang="zh-CN" altLang="zh-CN" sz="3200" b="1" dirty="0"/>
            </a:br>
            <a:endParaRPr lang="zh-CN" altLang="en-US" sz="3200" b="1" dirty="0"/>
          </a:p>
        </p:txBody>
      </p:sp>
      <p:sp>
        <p:nvSpPr>
          <p:cNvPr id="3" name="内容占位符 2">
            <a:extLst>
              <a:ext uri="{FF2B5EF4-FFF2-40B4-BE49-F238E27FC236}">
                <a16:creationId xmlns:a16="http://schemas.microsoft.com/office/drawing/2014/main" id="{166DB3A2-4014-4850-AB24-E7B5DDBC54AF}"/>
              </a:ext>
            </a:extLst>
          </p:cNvPr>
          <p:cNvSpPr>
            <a:spLocks noGrp="1"/>
          </p:cNvSpPr>
          <p:nvPr>
            <p:ph sz="quarter" idx="13"/>
          </p:nvPr>
        </p:nvSpPr>
        <p:spPr>
          <a:xfrm>
            <a:off x="237240" y="2904419"/>
            <a:ext cx="11871489" cy="3873453"/>
          </a:xfrm>
        </p:spPr>
        <p:style>
          <a:lnRef idx="1">
            <a:schemeClr val="accent5"/>
          </a:lnRef>
          <a:fillRef idx="2">
            <a:schemeClr val="accent5"/>
          </a:fillRef>
          <a:effectRef idx="1">
            <a:schemeClr val="accent5"/>
          </a:effectRef>
          <a:fontRef idx="minor">
            <a:schemeClr val="dk1"/>
          </a:fontRef>
        </p:style>
        <p:txBody>
          <a:bodyPr/>
          <a:lstStyle/>
          <a:p>
            <a:pPr marL="0" indent="0">
              <a:buNone/>
            </a:pPr>
            <a:r>
              <a:rPr lang="zh-CN" altLang="zh-CN" sz="3200" b="1" dirty="0"/>
              <a:t>【答案】 </a:t>
            </a:r>
            <a:r>
              <a:rPr lang="en-US" altLang="zh-CN" sz="3200" b="1" dirty="0">
                <a:solidFill>
                  <a:srgbClr val="FF0000"/>
                </a:solidFill>
              </a:rPr>
              <a:t>① </a:t>
            </a:r>
            <a:r>
              <a:rPr lang="zh-CN" altLang="en-US" sz="3200" b="1" dirty="0">
                <a:solidFill>
                  <a:srgbClr val="FF0000"/>
                </a:solidFill>
              </a:rPr>
              <a:t>情节上：</a:t>
            </a:r>
            <a:r>
              <a:rPr lang="zh-CN" altLang="zh-CN" sz="3200" b="1" dirty="0">
                <a:highlight>
                  <a:srgbClr val="FFFF00"/>
                </a:highlight>
              </a:rPr>
              <a:t>通过现实和回忆的交织</a:t>
            </a:r>
            <a:r>
              <a:rPr lang="zh-CN" altLang="zh-CN" sz="3200" b="1" dirty="0"/>
              <a:t>，写出朗风的考试经历和梁老师对他的教导，</a:t>
            </a:r>
            <a:r>
              <a:rPr lang="zh-CN" altLang="zh-CN" sz="3200" b="1" dirty="0">
                <a:solidFill>
                  <a:srgbClr val="FF0000"/>
                </a:solidFill>
              </a:rPr>
              <a:t>使小说情节更丰富完整</a:t>
            </a:r>
            <a:r>
              <a:rPr lang="zh-CN" altLang="zh-CN" sz="3200" b="1" dirty="0"/>
              <a:t>；</a:t>
            </a:r>
          </a:p>
          <a:p>
            <a:pPr marL="0" indent="0">
              <a:buNone/>
            </a:pPr>
            <a:r>
              <a:rPr lang="en-US" altLang="zh-CN" sz="3200" b="1" dirty="0">
                <a:solidFill>
                  <a:srgbClr val="FF0000"/>
                </a:solidFill>
              </a:rPr>
              <a:t>②</a:t>
            </a:r>
            <a:r>
              <a:rPr lang="zh-CN" altLang="en-US" sz="3200" b="1" dirty="0">
                <a:solidFill>
                  <a:srgbClr val="FF0000"/>
                </a:solidFill>
              </a:rPr>
              <a:t>人物形象上：</a:t>
            </a:r>
            <a:r>
              <a:rPr lang="en-US" altLang="zh-CN" sz="3200" b="1" dirty="0">
                <a:solidFill>
                  <a:srgbClr val="FF0000"/>
                </a:solidFill>
              </a:rPr>
              <a:t> </a:t>
            </a:r>
            <a:r>
              <a:rPr lang="zh-CN" altLang="zh-CN" sz="3200" b="1" dirty="0"/>
              <a:t>既突出了梁老师对艺术孜孜不倦的追求，有塑造了他循循善诱的师长形象，使人物特征更鲜明；</a:t>
            </a:r>
          </a:p>
          <a:p>
            <a:pPr marL="0" indent="0">
              <a:buNone/>
            </a:pPr>
            <a:r>
              <a:rPr lang="en-US" altLang="zh-CN" sz="3200" b="1" dirty="0">
                <a:solidFill>
                  <a:srgbClr val="FF0000"/>
                </a:solidFill>
              </a:rPr>
              <a:t>③ </a:t>
            </a:r>
            <a:r>
              <a:rPr lang="zh-CN" altLang="en-US" sz="3200" b="1" dirty="0">
                <a:solidFill>
                  <a:srgbClr val="FF0000"/>
                </a:solidFill>
              </a:rPr>
              <a:t>主旨上：</a:t>
            </a:r>
            <a:r>
              <a:rPr lang="zh-CN" altLang="zh-CN" sz="3200" b="1" dirty="0"/>
              <a:t>表达了朗风对梁老师的尊敬和怀念之情，使主题内涵更深刻。</a:t>
            </a:r>
          </a:p>
          <a:p>
            <a:pPr marL="0" indent="0">
              <a:buNone/>
            </a:pPr>
            <a:endParaRPr lang="zh-CN" altLang="en-US" b="1" dirty="0"/>
          </a:p>
        </p:txBody>
      </p:sp>
    </p:spTree>
    <p:extLst>
      <p:ext uri="{BB962C8B-B14F-4D97-AF65-F5344CB8AC3E}">
        <p14:creationId xmlns:p14="http://schemas.microsoft.com/office/powerpoint/2010/main" val="1436462359"/>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398DEB78-724E-41E7-ACFE-76BA8CE71165}"/>
              </a:ext>
            </a:extLst>
          </p:cNvPr>
          <p:cNvSpPr/>
          <p:nvPr/>
        </p:nvSpPr>
        <p:spPr>
          <a:xfrm>
            <a:off x="1725580" y="1769163"/>
            <a:ext cx="7032625" cy="175577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黑体" panose="02010609060101010101" pitchFamily="49" charset="-122"/>
              <a:cs typeface="+mn-cs"/>
            </a:endParaRPr>
          </a:p>
        </p:txBody>
      </p:sp>
      <p:sp>
        <p:nvSpPr>
          <p:cNvPr id="30723" name="内容占位符 2">
            <a:extLst>
              <a:ext uri="{FF2B5EF4-FFF2-40B4-BE49-F238E27FC236}">
                <a16:creationId xmlns:a16="http://schemas.microsoft.com/office/drawing/2014/main" id="{BF0853CB-EC41-4EBF-9AAF-57B8C9F338EB}"/>
              </a:ext>
            </a:extLst>
          </p:cNvPr>
          <p:cNvSpPr>
            <a:spLocks noGrp="1" noChangeArrowheads="1"/>
          </p:cNvSpPr>
          <p:nvPr>
            <p:ph idx="1"/>
          </p:nvPr>
        </p:nvSpPr>
        <p:spPr>
          <a:xfrm>
            <a:off x="2930951" y="2042441"/>
            <a:ext cx="10333038" cy="1755775"/>
          </a:xfrm>
        </p:spPr>
        <p:txBody>
          <a:bodyPr/>
          <a:lstStyle/>
          <a:p>
            <a:pPr marL="0" indent="0">
              <a:buFont typeface="Arial" panose="020B0604020202020204" pitchFamily="34" charset="0"/>
              <a:buNone/>
            </a:pPr>
            <a:r>
              <a:rPr lang="zh-CN" altLang="en-US" sz="8000" dirty="0"/>
              <a:t>叙事特色</a:t>
            </a:r>
          </a:p>
        </p:txBody>
      </p:sp>
    </p:spTree>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id="{8E85C9B0-F857-451C-9451-02038DF4508D}"/>
              </a:ext>
            </a:extLst>
          </p:cNvPr>
          <p:cNvSpPr>
            <a:spLocks noGrp="1" noChangeArrowheads="1"/>
          </p:cNvSpPr>
          <p:nvPr>
            <p:ph idx="1"/>
          </p:nvPr>
        </p:nvSpPr>
        <p:spPr>
          <a:xfrm>
            <a:off x="461963" y="377825"/>
            <a:ext cx="11161712" cy="5799138"/>
          </a:xfrm>
        </p:spPr>
        <p:txBody>
          <a:bodyPr>
            <a:normAutofit lnSpcReduction="10000"/>
          </a:bodyPr>
          <a:lstStyle/>
          <a:p>
            <a:pPr marL="0" indent="0">
              <a:lnSpc>
                <a:spcPct val="150000"/>
              </a:lnSpc>
              <a:buFont typeface="Arial" panose="020B0604020202020204" pitchFamily="34" charset="0"/>
              <a:buNone/>
            </a:pPr>
            <a:r>
              <a:rPr lang="zh-CN" altLang="en-US" sz="3600" b="1" dirty="0">
                <a:solidFill>
                  <a:schemeClr val="tx1"/>
                </a:solidFill>
              </a:rPr>
              <a:t>传统小说中，</a:t>
            </a:r>
            <a:r>
              <a:rPr lang="zh-CN" altLang="en-US" sz="3600" b="1" dirty="0"/>
              <a:t>多以情节为中心。</a:t>
            </a:r>
            <a:endParaRPr lang="en-US" altLang="zh-CN" sz="3600" b="1" dirty="0"/>
          </a:p>
          <a:p>
            <a:pPr marL="0" indent="0">
              <a:lnSpc>
                <a:spcPct val="150000"/>
              </a:lnSpc>
              <a:buFont typeface="Arial" panose="020B0604020202020204" pitchFamily="34" charset="0"/>
              <a:buNone/>
            </a:pPr>
            <a:r>
              <a:rPr lang="zh-CN" altLang="en-US" sz="3600" b="1" dirty="0">
                <a:solidFill>
                  <a:schemeClr val="tx1"/>
                </a:solidFill>
              </a:rPr>
              <a:t>其在情节安排上的特色有：</a:t>
            </a:r>
            <a:r>
              <a:rPr lang="zh-CN" altLang="zh-CN" sz="3600" b="1" dirty="0">
                <a:solidFill>
                  <a:srgbClr val="FF0000"/>
                </a:solidFill>
              </a:rPr>
              <a:t>线索、悬念、伏笔、照应、铺垫、抑扬、对比、衬托、突转、以……话题引入</a:t>
            </a:r>
            <a:r>
              <a:rPr lang="zh-CN" altLang="en-US" sz="3600" b="1" dirty="0">
                <a:solidFill>
                  <a:srgbClr val="FF0000"/>
                </a:solidFill>
              </a:rPr>
              <a:t>等</a:t>
            </a:r>
            <a:endParaRPr lang="en-US" altLang="zh-CN" sz="3600" b="1" dirty="0">
              <a:solidFill>
                <a:srgbClr val="FF0000"/>
              </a:solidFill>
            </a:endParaRPr>
          </a:p>
          <a:p>
            <a:pPr marL="0" indent="0">
              <a:lnSpc>
                <a:spcPct val="150000"/>
              </a:lnSpc>
              <a:buNone/>
            </a:pPr>
            <a:r>
              <a:rPr lang="zh-CN" altLang="en-US" sz="3600" b="1" dirty="0">
                <a:solidFill>
                  <a:schemeClr val="tx1"/>
                </a:solidFill>
              </a:rPr>
              <a:t>诗化小说：</a:t>
            </a:r>
            <a:r>
              <a:rPr lang="zh-CN" altLang="en-US" sz="3600" b="1" dirty="0">
                <a:solidFill>
                  <a:srgbClr val="FF0000"/>
                </a:solidFill>
              </a:rPr>
              <a:t>没有完整的情节以及矛盾冲突，淡化人物形象，注重意境的营造（</a:t>
            </a:r>
            <a:r>
              <a:rPr lang="zh-CN" altLang="zh-CN" dirty="0"/>
              <a:t>场景描写的诗情画意</a:t>
            </a:r>
            <a:r>
              <a:rPr lang="zh-CN" altLang="en-US" sz="3600" b="1" dirty="0">
                <a:solidFill>
                  <a:srgbClr val="FF0000"/>
                </a:solidFill>
              </a:rPr>
              <a:t>），</a:t>
            </a:r>
            <a:r>
              <a:rPr lang="zh-CN" altLang="zh-CN" sz="3600" b="1" dirty="0">
                <a:solidFill>
                  <a:srgbClr val="FF0000"/>
                </a:solidFill>
              </a:rPr>
              <a:t>语言表达上的抒情意味</a:t>
            </a:r>
            <a:r>
              <a:rPr lang="zh-CN" altLang="en-US" sz="3600" b="1" dirty="0">
                <a:solidFill>
                  <a:srgbClr val="FF0000"/>
                </a:solidFill>
              </a:rPr>
              <a:t>以及特定情境下的心理状态和特有情绪的展示。</a:t>
            </a:r>
            <a:endParaRPr lang="en-US" altLang="zh-CN" sz="3600" b="1"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childTnLst>
                          </p:cTn>
                        </p:par>
                      </p:childTnLst>
                    </p:cTn>
                  </p:par>
                  <p:par>
                    <p:cTn id="11" fill="hold" nodeType="clickPar">
                      <p:stCondLst>
                        <p:cond delay="indefinite"/>
                      </p:stCondLst>
                      <p:childTnLst>
                        <p:par>
                          <p:cTn id="12" fill="hold" nodeType="withGroup">
                            <p:stCondLst>
                              <p:cond delay="0"/>
                            </p:stCondLst>
                            <p:childTnLst>
                              <p:par>
                                <p:cTn id="13" presetID="2" presetClass="entr" presetSubtype="4"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 calcmode="lin" valueType="num">
                                      <p:cBhvr additive="base">
                                        <p:cTn id="1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B4AE59C-8907-4F6C-8062-7036524547BC}"/>
              </a:ext>
            </a:extLst>
          </p:cNvPr>
          <p:cNvSpPr>
            <a:spLocks noGrp="1"/>
          </p:cNvSpPr>
          <p:nvPr>
            <p:ph type="title"/>
          </p:nvPr>
        </p:nvSpPr>
        <p:spPr>
          <a:xfrm>
            <a:off x="208670" y="18255"/>
            <a:ext cx="11774659" cy="1325563"/>
          </a:xfrm>
        </p:spPr>
        <p:txBody>
          <a:bodyPr>
            <a:normAutofit/>
          </a:bodyPr>
          <a:lstStyle/>
          <a:p>
            <a:r>
              <a:rPr lang="zh-CN" altLang="zh-CN" sz="3200" b="1" dirty="0"/>
              <a:t>本篇小说风格清新自然，有孙犁“诗化小说”的特点。请结合本篇小说具体分析这一风格体现在哪些方面。（</a:t>
            </a:r>
            <a:r>
              <a:rPr lang="en-US" altLang="zh-CN" sz="3200" b="1" dirty="0"/>
              <a:t>6</a:t>
            </a:r>
            <a:r>
              <a:rPr lang="zh-CN" altLang="zh-CN" sz="3200" b="1" dirty="0"/>
              <a:t>分）</a:t>
            </a:r>
            <a:endParaRPr lang="zh-CN" altLang="en-US" sz="3200" b="1" dirty="0"/>
          </a:p>
        </p:txBody>
      </p:sp>
      <p:sp>
        <p:nvSpPr>
          <p:cNvPr id="3" name="内容占位符 2">
            <a:extLst>
              <a:ext uri="{FF2B5EF4-FFF2-40B4-BE49-F238E27FC236}">
                <a16:creationId xmlns:a16="http://schemas.microsoft.com/office/drawing/2014/main" id="{B9631E75-E54D-4334-8B2D-335961D272C4}"/>
              </a:ext>
            </a:extLst>
          </p:cNvPr>
          <p:cNvSpPr>
            <a:spLocks noGrp="1"/>
          </p:cNvSpPr>
          <p:nvPr>
            <p:ph idx="1"/>
          </p:nvPr>
        </p:nvSpPr>
        <p:spPr>
          <a:xfrm>
            <a:off x="351691" y="1237957"/>
            <a:ext cx="11631637" cy="5601788"/>
          </a:xfrm>
        </p:spPr>
        <p:txBody>
          <a:bodyPr>
            <a:normAutofit/>
          </a:bodyPr>
          <a:lstStyle/>
          <a:p>
            <a:r>
              <a:rPr lang="zh-CN" altLang="zh-CN" sz="3200" dirty="0"/>
              <a:t>①</a:t>
            </a:r>
            <a:r>
              <a:rPr lang="zh-CN" altLang="zh-CN" sz="3200" b="1" dirty="0">
                <a:solidFill>
                  <a:srgbClr val="FF0000"/>
                </a:solidFill>
              </a:rPr>
              <a:t>以独特的视角来写战争题材</a:t>
            </a:r>
            <a:r>
              <a:rPr lang="zh-CN" altLang="zh-CN" sz="3200" dirty="0"/>
              <a:t>。小说没有描写充满硝烟的正面战场，而讲述了在抗日后方军民一心、守望相助的故事。</a:t>
            </a:r>
          </a:p>
          <a:p>
            <a:r>
              <a:rPr lang="zh-CN" altLang="zh-CN" sz="3200" dirty="0"/>
              <a:t>②</a:t>
            </a:r>
            <a:r>
              <a:rPr lang="zh-CN" altLang="zh-CN" sz="3200" b="1" dirty="0">
                <a:solidFill>
                  <a:srgbClr val="FF0000"/>
                </a:solidFill>
              </a:rPr>
              <a:t>以人物的乐观、活泼、可爱的性格</a:t>
            </a:r>
            <a:r>
              <a:rPr lang="zh-CN" altLang="zh-CN" sz="3200" dirty="0"/>
              <a:t>来表现革命乐观主义和浪漫主义的情怀。</a:t>
            </a:r>
          </a:p>
          <a:p>
            <a:r>
              <a:rPr lang="zh-CN" altLang="zh-CN" sz="3200" dirty="0"/>
              <a:t>③</a:t>
            </a:r>
            <a:r>
              <a:rPr lang="zh-CN" altLang="zh-CN" sz="3200" b="1" dirty="0">
                <a:solidFill>
                  <a:srgbClr val="FF0000"/>
                </a:solidFill>
              </a:rPr>
              <a:t>场景描写的诗情画意</a:t>
            </a:r>
            <a:r>
              <a:rPr lang="zh-CN" altLang="zh-CN" sz="3200" dirty="0"/>
              <a:t>。“冰雪伏藏在她的怀里，阳光照在她的脊背上”；“雪飘在她们头上，不久掩没了她们的脚；雪飘在她们脸上，但立刻就融化了”。</a:t>
            </a:r>
          </a:p>
          <a:p>
            <a:r>
              <a:rPr lang="zh-CN" altLang="zh-CN" sz="3200" dirty="0"/>
              <a:t>④</a:t>
            </a:r>
            <a:r>
              <a:rPr lang="zh-CN" altLang="zh-CN" sz="3200" b="1" dirty="0">
                <a:solidFill>
                  <a:srgbClr val="FF0000"/>
                </a:solidFill>
              </a:rPr>
              <a:t>语言表达上的抒情意味</a:t>
            </a:r>
            <a:r>
              <a:rPr lang="zh-CN" altLang="zh-CN" sz="3200" dirty="0"/>
              <a:t>。如：“她看见杨纯，那个青年人，那个医生，那个同志，抱着一支大枪，……他那白色毡帽，成了一顶雪帽。”</a:t>
            </a:r>
            <a:endParaRPr lang="zh-CN" altLang="en-US" sz="3200" dirty="0"/>
          </a:p>
        </p:txBody>
      </p:sp>
    </p:spTree>
    <p:extLst>
      <p:ext uri="{BB962C8B-B14F-4D97-AF65-F5344CB8AC3E}">
        <p14:creationId xmlns:p14="http://schemas.microsoft.com/office/powerpoint/2010/main" val="17075177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2"/>
          <a:stretch>
            <a:fillRect/>
          </a:stretch>
        </p:blipFill>
        <p:spPr>
          <a:xfrm>
            <a:off x="239151" y="0"/>
            <a:ext cx="11183815" cy="6260123"/>
          </a:xfrm>
          <a:prstGeom prst="rect">
            <a:avLst/>
          </a:prstGeom>
        </p:spPr>
      </p:pic>
    </p:spTree>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F6943CA-45CB-4E06-9987-3ECFA9868D1B}"/>
              </a:ext>
            </a:extLst>
          </p:cNvPr>
          <p:cNvSpPr>
            <a:spLocks noGrp="1" noChangeArrowheads="1"/>
          </p:cNvSpPr>
          <p:nvPr>
            <p:ph type="title"/>
          </p:nvPr>
        </p:nvSpPr>
        <p:spPr>
          <a:xfrm>
            <a:off x="609600" y="0"/>
            <a:ext cx="10972800" cy="1143000"/>
          </a:xfrm>
        </p:spPr>
        <p:txBody>
          <a:bodyPr/>
          <a:lstStyle/>
          <a:p>
            <a:r>
              <a:rPr lang="zh-CN" altLang="zh-CN" sz="3200" b="1"/>
              <a:t>有人称《虚土》为</a:t>
            </a:r>
            <a:r>
              <a:rPr lang="en-US" altLang="zh-CN" sz="3200" b="1"/>
              <a:t>“</a:t>
            </a:r>
            <a:r>
              <a:rPr lang="zh-CN" altLang="zh-CN" sz="3200" b="1"/>
              <a:t>散文化小说</a:t>
            </a:r>
            <a:r>
              <a:rPr lang="en-US" altLang="zh-CN" sz="3200" b="1"/>
              <a:t>”</a:t>
            </a:r>
            <a:r>
              <a:rPr lang="zh-CN" altLang="zh-CN" sz="3200" b="1"/>
              <a:t>，请根据节选部分分析其</a:t>
            </a:r>
            <a:r>
              <a:rPr lang="en-US" altLang="zh-CN" sz="3200" b="1"/>
              <a:t>“</a:t>
            </a:r>
            <a:r>
              <a:rPr lang="zh-CN" altLang="zh-CN" sz="3200" b="1"/>
              <a:t>散文化小说</a:t>
            </a:r>
            <a:r>
              <a:rPr lang="en-US" altLang="zh-CN" sz="3200" b="1"/>
              <a:t>”</a:t>
            </a:r>
            <a:r>
              <a:rPr lang="zh-CN" altLang="zh-CN" sz="3200" b="1"/>
              <a:t>的特点。</a:t>
            </a:r>
            <a:endParaRPr lang="zh-CN" altLang="en-US" sz="3200" b="1"/>
          </a:p>
        </p:txBody>
      </p:sp>
      <p:sp>
        <p:nvSpPr>
          <p:cNvPr id="3" name="内容占位符 2">
            <a:extLst>
              <a:ext uri="{FF2B5EF4-FFF2-40B4-BE49-F238E27FC236}">
                <a16:creationId xmlns:a16="http://schemas.microsoft.com/office/drawing/2014/main" id="{524B781C-720C-45E8-AFD1-99F2F70975B8}"/>
              </a:ext>
            </a:extLst>
          </p:cNvPr>
          <p:cNvSpPr>
            <a:spLocks noGrp="1" noChangeArrowheads="1"/>
          </p:cNvSpPr>
          <p:nvPr>
            <p:ph idx="1"/>
          </p:nvPr>
        </p:nvSpPr>
        <p:spPr>
          <a:xfrm>
            <a:off x="143934" y="1170518"/>
            <a:ext cx="11904133" cy="4525433"/>
          </a:xfrm>
        </p:spPr>
        <p:txBody>
          <a:bodyPr/>
          <a:lstStyle/>
          <a:p>
            <a:pPr>
              <a:lnSpc>
                <a:spcPts val="3867"/>
              </a:lnSpc>
            </a:pPr>
            <a:r>
              <a:rPr lang="en-US" altLang="zh-CN" sz="3733" dirty="0"/>
              <a:t>①</a:t>
            </a:r>
            <a:r>
              <a:rPr lang="zh-CN" altLang="zh-CN" sz="3733" b="1" dirty="0">
                <a:solidFill>
                  <a:srgbClr val="FF0000"/>
                </a:solidFill>
              </a:rPr>
              <a:t>淡化情节</a:t>
            </a:r>
            <a:r>
              <a:rPr lang="zh-CN" altLang="zh-CN" sz="3733" dirty="0"/>
              <a:t>。小说只有冯七摆酒席，冯三自叫大名，王五爷细说原因等生活片段的叙写，没有引人入胜的故事，甚至没有完整的情节链。</a:t>
            </a:r>
          </a:p>
          <a:p>
            <a:pPr>
              <a:lnSpc>
                <a:spcPts val="3867"/>
              </a:lnSpc>
            </a:pPr>
            <a:r>
              <a:rPr lang="en-US" altLang="zh-CN" sz="3733" dirty="0"/>
              <a:t>②</a:t>
            </a:r>
            <a:r>
              <a:rPr lang="zh-CN" altLang="zh-CN" sz="3733" b="1" dirty="0">
                <a:solidFill>
                  <a:srgbClr val="FF0000"/>
                </a:solidFill>
              </a:rPr>
              <a:t>虚化人物</a:t>
            </a:r>
            <a:r>
              <a:rPr lang="zh-CN" altLang="zh-CN" sz="3733" dirty="0"/>
              <a:t>。小说主要人物是冯三，但缺少个性化的特征，除了大名叫冯得财外，与村中其他人并没有大不同。</a:t>
            </a:r>
          </a:p>
          <a:p>
            <a:pPr>
              <a:lnSpc>
                <a:spcPts val="3867"/>
              </a:lnSpc>
            </a:pPr>
            <a:r>
              <a:rPr lang="en-US" altLang="zh-CN" sz="3733" dirty="0"/>
              <a:t>③</a:t>
            </a:r>
            <a:r>
              <a:rPr lang="zh-CN" altLang="zh-CN" sz="3733" b="1" dirty="0">
                <a:solidFill>
                  <a:srgbClr val="FF0000"/>
                </a:solidFill>
              </a:rPr>
              <a:t>营造意境</a:t>
            </a:r>
            <a:r>
              <a:rPr lang="zh-CN" altLang="zh-CN" sz="3733" dirty="0"/>
              <a:t>。摆脱对人物生活现实的叙写，着力于对风土习俗的描绘以及人物精神世界的刻画，营造出一种迷蒙的氛围。</a:t>
            </a:r>
          </a:p>
          <a:p>
            <a:pPr>
              <a:lnSpc>
                <a:spcPts val="3867"/>
              </a:lnSpc>
            </a:pPr>
            <a:r>
              <a:rPr lang="en-US" altLang="zh-CN" sz="3733" dirty="0"/>
              <a:t>④</a:t>
            </a:r>
            <a:r>
              <a:rPr lang="zh-CN" altLang="zh-CN" sz="3733" b="1" dirty="0">
                <a:solidFill>
                  <a:srgbClr val="FF0000"/>
                </a:solidFill>
              </a:rPr>
              <a:t>抒情性味浓</a:t>
            </a:r>
            <a:r>
              <a:rPr lang="zh-CN" altLang="zh-CN" sz="3733" dirty="0"/>
              <a:t>。小说语言叙事性弱化，多人物心理描写和作者直接的议论，具有很强的抒情性。</a:t>
            </a:r>
          </a:p>
          <a:p>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2000"/>
                                        <p:tgtEl>
                                          <p:spTgt spid="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circle(in)">
                                      <p:cBhvr>
                                        <p:cTn id="12" dur="2000"/>
                                        <p:tgtEl>
                                          <p:spTgt spid="3">
                                            <p:txEl>
                                              <p:pRg st="0" end="0"/>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circle(in)">
                                      <p:cBhvr>
                                        <p:cTn id="17" dur="2000"/>
                                        <p:tgtEl>
                                          <p:spTgt spid="3">
                                            <p:txEl>
                                              <p:pRg st="1" end="1"/>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6" presetClass="entr" presetSubtype="16" fill="hold" grpId="0" nodeType="clickEffect">
                                  <p:stCondLst>
                                    <p:cond delay="0"/>
                                  </p:stCondLst>
                                  <p:childTnLst>
                                    <p:set>
                                      <p:cBhvr>
                                        <p:cTn id="21" dur="1" fill="hold">
                                          <p:stCondLst>
                                            <p:cond delay="0"/>
                                          </p:stCondLst>
                                        </p:cTn>
                                        <p:tgtEl>
                                          <p:spTgt spid="3">
                                            <p:txEl>
                                              <p:pRg st="2" end="2"/>
                                            </p:txEl>
                                          </p:spTgt>
                                        </p:tgtEl>
                                        <p:attrNameLst>
                                          <p:attrName>style.visibility</p:attrName>
                                        </p:attrNameLst>
                                      </p:cBhvr>
                                      <p:to>
                                        <p:strVal val="visible"/>
                                      </p:to>
                                    </p:set>
                                    <p:animEffect transition="in" filter="circle(in)">
                                      <p:cBhvr>
                                        <p:cTn id="22" dur="2000"/>
                                        <p:tgtEl>
                                          <p:spTgt spid="3">
                                            <p:txEl>
                                              <p:pRg st="2" end="2"/>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6" presetClass="entr" presetSubtype="16" fill="hold" grpId="0" nodeType="clickEffect">
                                  <p:stCondLst>
                                    <p:cond delay="0"/>
                                  </p:stCondLst>
                                  <p:childTnLst>
                                    <p:set>
                                      <p:cBhvr>
                                        <p:cTn id="26" dur="1" fill="hold">
                                          <p:stCondLst>
                                            <p:cond delay="0"/>
                                          </p:stCondLst>
                                        </p:cTn>
                                        <p:tgtEl>
                                          <p:spTgt spid="3">
                                            <p:txEl>
                                              <p:pRg st="3" end="3"/>
                                            </p:txEl>
                                          </p:spTgt>
                                        </p:tgtEl>
                                        <p:attrNameLst>
                                          <p:attrName>style.visibility</p:attrName>
                                        </p:attrNameLst>
                                      </p:cBhvr>
                                      <p:to>
                                        <p:strVal val="visible"/>
                                      </p:to>
                                    </p:set>
                                    <p:animEffect transition="in" filter="circle(in)">
                                      <p:cBhvr>
                                        <p:cTn id="27" dur="20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id="{A56743BB-F4DD-4F30-92A2-5CDC05B736E5}"/>
              </a:ext>
            </a:extLst>
          </p:cNvPr>
          <p:cNvSpPr>
            <a:spLocks noGrp="1"/>
          </p:cNvSpPr>
          <p:nvPr>
            <p:ph idx="1"/>
          </p:nvPr>
        </p:nvSpPr>
        <p:spPr>
          <a:xfrm>
            <a:off x="365760" y="0"/>
            <a:ext cx="11826240" cy="6752492"/>
          </a:xfrm>
        </p:spPr>
        <p:txBody>
          <a:bodyPr>
            <a:normAutofit lnSpcReduction="10000"/>
          </a:bodyPr>
          <a:lstStyle/>
          <a:p>
            <a:pPr marL="0" lvl="0" indent="0">
              <a:lnSpc>
                <a:spcPct val="100000"/>
              </a:lnSpc>
              <a:spcBef>
                <a:spcPts val="0"/>
              </a:spcBef>
              <a:buNone/>
              <a:defRPr/>
            </a:pPr>
            <a:r>
              <a:rPr lang="zh-CN" altLang="en-US" sz="4000" b="1" dirty="0">
                <a:solidFill>
                  <a:prstClr val="black"/>
                </a:solidFill>
                <a:latin typeface="楷体" panose="02010609060101010101" charset="-122"/>
                <a:ea typeface="楷体" panose="02010609060101010101" charset="-122"/>
                <a:cs typeface="楷体" panose="02010609060101010101" charset="-122"/>
              </a:rPr>
              <a:t>2020年新课标全国卷文学类文本阅读做出如下推设：</a:t>
            </a:r>
          </a:p>
          <a:p>
            <a:pPr marL="0" lvl="0" indent="0">
              <a:lnSpc>
                <a:spcPct val="100000"/>
              </a:lnSpc>
              <a:spcBef>
                <a:spcPts val="0"/>
              </a:spcBef>
              <a:buNone/>
              <a:defRPr/>
            </a:pPr>
            <a:r>
              <a:rPr lang="zh-CN" altLang="en-US" sz="4000" b="1" dirty="0">
                <a:solidFill>
                  <a:prstClr val="black"/>
                </a:solidFill>
                <a:latin typeface="楷体" panose="02010609060101010101" charset="-122"/>
                <a:ea typeface="楷体" panose="02010609060101010101" charset="-122"/>
                <a:cs typeface="楷体" panose="02010609060101010101" charset="-122"/>
              </a:rPr>
              <a:t>    </a:t>
            </a:r>
            <a:r>
              <a:rPr lang="en-US" altLang="zh-CN" sz="4000" b="1" dirty="0">
                <a:solidFill>
                  <a:prstClr val="black"/>
                </a:solidFill>
                <a:latin typeface="楷体" panose="02010609060101010101" charset="-122"/>
                <a:ea typeface="楷体" panose="02010609060101010101" charset="-122"/>
                <a:cs typeface="楷体" panose="02010609060101010101" charset="-122"/>
              </a:rPr>
              <a:t>1.</a:t>
            </a:r>
            <a:r>
              <a:rPr lang="zh-CN" altLang="en-US" sz="4000" b="1" dirty="0">
                <a:solidFill>
                  <a:prstClr val="black"/>
                </a:solidFill>
                <a:latin typeface="楷体" panose="02010609060101010101" charset="-122"/>
                <a:ea typeface="楷体" panose="02010609060101010101" charset="-122"/>
                <a:cs typeface="楷体" panose="02010609060101010101" charset="-122"/>
              </a:rPr>
              <a:t>语言建构与运用是语文核心素养的基石与前提，广泛体现在其他考点及整套试卷中。承前三年趋势，2020年可能将继续延续这一特点，文学类文本阅读在语言建构与运用板块单独设题、显性考查可能性不太大。当然，也有可能会因为要适配选材而再次出现。</a:t>
            </a:r>
          </a:p>
          <a:p>
            <a:pPr marL="0" lvl="0" indent="0">
              <a:lnSpc>
                <a:spcPct val="100000"/>
              </a:lnSpc>
              <a:spcBef>
                <a:spcPts val="0"/>
              </a:spcBef>
              <a:buNone/>
              <a:defRPr/>
            </a:pPr>
            <a:r>
              <a:rPr lang="zh-CN" altLang="en-US" sz="4000" b="1" dirty="0">
                <a:solidFill>
                  <a:prstClr val="black"/>
                </a:solidFill>
                <a:latin typeface="楷体" panose="02010609060101010101" charset="-122"/>
                <a:ea typeface="楷体" panose="02010609060101010101" charset="-122"/>
                <a:cs typeface="楷体" panose="02010609060101010101" charset="-122"/>
              </a:rPr>
              <a:t>     </a:t>
            </a:r>
            <a:r>
              <a:rPr lang="en-US" altLang="zh-CN" sz="4000" b="1" dirty="0">
                <a:solidFill>
                  <a:prstClr val="black"/>
                </a:solidFill>
                <a:latin typeface="楷体" panose="02010609060101010101" charset="-122"/>
                <a:ea typeface="楷体" panose="02010609060101010101" charset="-122"/>
                <a:cs typeface="楷体" panose="02010609060101010101" charset="-122"/>
              </a:rPr>
              <a:t>2.</a:t>
            </a:r>
            <a:r>
              <a:rPr lang="zh-CN" altLang="en-US" sz="4000" b="1" dirty="0">
                <a:solidFill>
                  <a:srgbClr val="FF0000"/>
                </a:solidFill>
                <a:latin typeface="楷体" panose="02010609060101010101" charset="-122"/>
                <a:ea typeface="楷体" panose="02010609060101010101" charset="-122"/>
                <a:cs typeface="楷体" panose="02010609060101010101" charset="-122"/>
              </a:rPr>
              <a:t>文学类文本阅读近三年都侧重于考查“思维提升与发展”以及“审美鉴赏与创造”，2020年很有可能对这一点加以延续。（</a:t>
            </a:r>
            <a:r>
              <a:rPr lang="en-US" altLang="zh-CN" sz="4000" b="1" dirty="0" err="1">
                <a:solidFill>
                  <a:srgbClr val="FF0000"/>
                </a:solidFill>
                <a:latin typeface="楷体" panose="02010609060101010101" charset="-122"/>
                <a:ea typeface="楷体" panose="02010609060101010101" charset="-122"/>
                <a:cs typeface="楷体" panose="02010609060101010101" charset="-122"/>
              </a:rPr>
              <a:t>P119</a:t>
            </a:r>
            <a:r>
              <a:rPr lang="zh-CN" altLang="en-US" sz="4000" b="1" dirty="0">
                <a:solidFill>
                  <a:srgbClr val="FF0000"/>
                </a:solidFill>
                <a:latin typeface="楷体" panose="02010609060101010101" charset="-122"/>
                <a:ea typeface="楷体" panose="02010609060101010101" charset="-122"/>
                <a:cs typeface="楷体" panose="02010609060101010101" charset="-122"/>
              </a:rPr>
              <a:t>）</a:t>
            </a:r>
            <a:r>
              <a:rPr lang="zh-CN" altLang="en-US" sz="4000" b="1" dirty="0">
                <a:solidFill>
                  <a:prstClr val="black"/>
                </a:solidFill>
                <a:latin typeface="楷体" panose="02010609060101010101" charset="-122"/>
                <a:ea typeface="楷体" panose="02010609060101010101" charset="-122"/>
                <a:cs typeface="楷体" panose="02010609060101010101" charset="-122"/>
              </a:rPr>
              <a:t>考生在复习中要对与之相对应的考点更加重视。</a:t>
            </a:r>
          </a:p>
          <a:p>
            <a:endParaRPr lang="zh-CN" altLang="en-US" dirty="0"/>
          </a:p>
        </p:txBody>
      </p:sp>
    </p:spTree>
    <p:extLst>
      <p:ext uri="{BB962C8B-B14F-4D97-AF65-F5344CB8AC3E}">
        <p14:creationId xmlns:p14="http://schemas.microsoft.com/office/powerpoint/2010/main" val="1609702658"/>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KSO_WM_TAG_VERSION" val="1.0"/>
  <p:tag name="KSO_WM_TEMPLATE_CATEGORY" val="custom"/>
  <p:tag name="KSO_WM_TEMPLATE_INDEX" val="20184574"/>
</p:tagLst>
</file>

<file path=ppt/tags/tag10.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20184574"/>
  <p:tag name="KSO_WM_UNIT_TYPE" val="a"/>
  <p:tag name="KSO_WM_UNIT_INDEX" val="1"/>
  <p:tag name="KSO_WM_UNIT_ID" val="custom20184574_1*a*1"/>
  <p:tag name="KSO_WM_UNIT_LAYERLEVEL" val="1"/>
  <p:tag name="KSO_WM_UNIT_VALUE" val="12"/>
  <p:tag name="KSO_WM_UNIT_ISCONTENTSTITLE" val="0"/>
  <p:tag name="KSO_WM_UNIT_HIGHLIGHT" val="0"/>
  <p:tag name="KSO_WM_UNIT_COMPATIBLE" val="0"/>
  <p:tag name="KSO_WM_UNIT_CLEAR" val="0"/>
  <p:tag name="KSO_WM_BEAUTIFY_FLAG" val="#wm#"/>
  <p:tag name="KSO_WM_TAG_VERSION" val="1.0"/>
  <p:tag name="KSO_WM_UNIT_PRESET_TEXT" val="简约几何彩色商务通用"/>
</p:tagLst>
</file>

<file path=ppt/tags/tag11.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20184574"/>
  <p:tag name="KSO_WM_UNIT_TYPE" val="b"/>
  <p:tag name="KSO_WM_UNIT_INDEX" val="1"/>
  <p:tag name="KSO_WM_UNIT_ID" val="custom20184574_1*b*1"/>
  <p:tag name="KSO_WM_UNIT_LAYERLEVEL" val="1"/>
  <p:tag name="KSO_WM_UNIT_VALUE" val="34"/>
  <p:tag name="KSO_WM_UNIT_ISCONTENTSTITLE" val="0"/>
  <p:tag name="KSO_WM_UNIT_HIGHLIGHT" val="0"/>
  <p:tag name="KSO_WM_UNIT_COMPATIBLE" val="0"/>
  <p:tag name="KSO_WM_UNIT_CLEAR" val="0"/>
  <p:tag name="KSO_WM_BEAUTIFY_FLAG" val="#wm#"/>
  <p:tag name="KSO_WM_TAG_VERSION" val="1.0"/>
  <p:tag name="KSO_WM_UNIT_PRESET_TEXT" val="SIMPLE GEOMETRIC COLOR BUSINESS GENERAL"/>
</p:tagLst>
</file>

<file path=ppt/tags/tag12.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20184574"/>
  <p:tag name="KSO_WM_TAG_VERSION" val="1.0"/>
  <p:tag name="KSO_WM_BEAUTIFY_FLAG" val="#wm#"/>
  <p:tag name="KSO_WM_UNIT_TYPE" val="l_h_f"/>
  <p:tag name="KSO_WM_UNIT_INDEX" val="1_4_1"/>
  <p:tag name="KSO_WM_UNIT_ID" val="custom20184574_11*l_h_f*1_4_1"/>
  <p:tag name="KSO_WM_UNIT_CLEAR" val="1"/>
  <p:tag name="KSO_WM_UNIT_LAYERLEVEL" val="1_1_1"/>
  <p:tag name="KSO_WM_UNIT_VALUE" val="18"/>
  <p:tag name="KSO_WM_UNIT_HIGHLIGHT" val="0"/>
  <p:tag name="KSO_WM_UNIT_COMPATIBLE" val="0"/>
  <p:tag name="KSO_WM_UNIT_PRESET_TEXT_INDEX" val="0"/>
  <p:tag name="KSO_WM_UNIT_PRESET_TEXT_LEN" val="9"/>
  <p:tag name="KSO_WM_DIAGRAM_GROUP_CODE" val="l1-1"/>
  <p:tag name="KSO_WM_UNIT_FILL_FORE_SCHEMECOLOR_INDEX" val="5"/>
  <p:tag name="KSO_WM_UNIT_FILL_TYPE" val="1"/>
  <p:tag name="KSO_WM_UNIT_TEXT_FILL_FORE_SCHEMECOLOR_INDEX" val="14"/>
  <p:tag name="KSO_WM_UNIT_TEXT_FILL_TYPE" val="1"/>
  <p:tag name="KSO_WM_UNIT_USESOURCEFORMAT_APPLY" val="1"/>
</p:tagLst>
</file>

<file path=ppt/tags/tag13.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4574"/>
</p:tagLst>
</file>

<file path=ppt/tags/tag14.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4574"/>
</p:tagLst>
</file>

<file path=ppt/tags/tag15.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20184574"/>
  <p:tag name="KSO_WM_TAG_VERSION" val="1.0"/>
  <p:tag name="KSO_WM_BEAUTIFY_FLAG" val="#wm#"/>
  <p:tag name="KSO_WM_UNIT_TYPE" val="l_h_f"/>
  <p:tag name="KSO_WM_UNIT_INDEX" val="1_4_1"/>
  <p:tag name="KSO_WM_UNIT_ID" val="custom20184574_11*l_h_f*1_4_1"/>
  <p:tag name="KSO_WM_UNIT_CLEAR" val="1"/>
  <p:tag name="KSO_WM_UNIT_LAYERLEVEL" val="1_1_1"/>
  <p:tag name="KSO_WM_UNIT_VALUE" val="18"/>
  <p:tag name="KSO_WM_UNIT_HIGHLIGHT" val="0"/>
  <p:tag name="KSO_WM_UNIT_COMPATIBLE" val="0"/>
  <p:tag name="KSO_WM_UNIT_PRESET_TEXT_INDEX" val="0"/>
  <p:tag name="KSO_WM_UNIT_PRESET_TEXT_LEN" val="9"/>
  <p:tag name="KSO_WM_DIAGRAM_GROUP_CODE" val="l1-1"/>
  <p:tag name="KSO_WM_UNIT_FILL_FORE_SCHEMECOLOR_INDEX" val="5"/>
  <p:tag name="KSO_WM_UNIT_FILL_TYPE" val="1"/>
  <p:tag name="KSO_WM_UNIT_TEXT_FILL_FORE_SCHEMECOLOR_INDEX" val="14"/>
  <p:tag name="KSO_WM_UNIT_TEXT_FILL_TYPE" val="1"/>
  <p:tag name="KSO_WM_UNIT_USESOURCEFORMAT_APPLY" val="1"/>
</p:tagLst>
</file>

<file path=ppt/tags/tag2.xml><?xml version="1.0" encoding="utf-8"?>
<p:tagLst xmlns:a="http://schemas.openxmlformats.org/drawingml/2006/main" xmlns:r="http://schemas.openxmlformats.org/officeDocument/2006/relationships" xmlns:p="http://schemas.openxmlformats.org/presentationml/2006/main">
  <p:tag name="KSO_WM_TAG_VERSION" val="1.0"/>
  <p:tag name="KSO_WM_TEMPLATE_CATEGORY" val="custom"/>
  <p:tag name="KSO_WM_TEMPLATE_INDEX" val="20184574"/>
</p:tagLst>
</file>

<file path=ppt/tags/tag3.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20184574"/>
  <p:tag name="KSO_WM_TAG_VERSION" val="1.0"/>
  <p:tag name="KSO_WM_TEMPLATE_THUMBS_INDEX" val="1、9、12、16、19、22"/>
  <p:tag name="KSO_WM_BEAUTIFY_FLAG" val="#wm#"/>
</p:tagLst>
</file>

<file path=ppt/tags/tag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3*i*1"/>
  <p:tag name="KSO_WM_UNIT_BK_DARK_LIGHT" val="2"/>
  <p:tag name="KSO_WM_UNIT_LAYERLEVEL" val="1"/>
  <p:tag name="KSO_WM_TAG_VERSION" val="1.0"/>
  <p:tag name="KSO_WM_BEAUTIFY_FLAG" val="#wm#"/>
  <p:tag name="KSO_WM_SLIDE_BACKGROUND_TYPE" val="frame"/>
  <p:tag name="KSO_WM_SLIDE_BK_DARK_LIGHT" val="2"/>
</p:tagLst>
</file>

<file path=ppt/tags/tag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3*i*2"/>
  <p:tag name="KSO_WM_UNIT_LAYERLEVEL" val="1"/>
  <p:tag name="KSO_WM_TAG_VERSION" val="1.0"/>
  <p:tag name="KSO_WM_BEAUTIFY_FLAG" val="#wm#"/>
  <p:tag name="KSO_WM_SLIDE_BACKGROUND_TYPE" val="frame"/>
  <p:tag name="KSO_WM_SLIDE_BK_DARK_LIGHT" val="2"/>
  <p:tag name="KSO_WM_UNIT_TYPE" val="i"/>
  <p:tag name="KSO_WM_UNIT_INDEX" val="2"/>
</p:tagLst>
</file>

<file path=ppt/tags/tag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9.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20184574"/>
  <p:tag name="KSO_WM_TAG_VERSION" val="1.0"/>
  <p:tag name="KSO_WM_SLIDE_ID" val="custom20184574_1"/>
  <p:tag name="KSO_WM_SLIDE_INDEX" val="1"/>
  <p:tag name="KSO_WM_SLIDE_ITEM_CNT" val="2"/>
  <p:tag name="KSO_WM_SLIDE_LAYOUT" val="a_b"/>
  <p:tag name="KSO_WM_SLIDE_LAYOUT_CNT" val="1_1"/>
  <p:tag name="KSO_WM_SLIDE_TYPE" val="title"/>
  <p:tag name="KSO_WM_TEMPLATE_THUMBS_INDEX" val="1、9、12、16、19、22、"/>
  <p:tag name="KSO_WM_BEAUTIFY_FLAG" val="#wm#"/>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a:ea typeface=""/>
        <a:cs typeface=""/>
        <a:font script="Jpan" typeface="ＭＳ Ｐゴシック"/>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微软雅黑"/>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自定义设计方案">
  <a:themeElements>
    <a:clrScheme name="自定义 200">
      <a:dk1>
        <a:srgbClr val="000000"/>
      </a:dk1>
      <a:lt1>
        <a:srgbClr val="FFFFFF"/>
      </a:lt1>
      <a:dk2>
        <a:srgbClr val="44546A"/>
      </a:dk2>
      <a:lt2>
        <a:srgbClr val="E7E6E6"/>
      </a:lt2>
      <a:accent1>
        <a:srgbClr val="E16D65"/>
      </a:accent1>
      <a:accent2>
        <a:srgbClr val="ED7D31"/>
      </a:accent2>
      <a:accent3>
        <a:srgbClr val="A5A5A5"/>
      </a:accent3>
      <a:accent4>
        <a:srgbClr val="FFFFFF"/>
      </a:accent4>
      <a:accent5>
        <a:srgbClr val="00A9EA"/>
      </a:accent5>
      <a:accent6>
        <a:srgbClr val="95BD7B"/>
      </a:accent6>
      <a:hlink>
        <a:srgbClr val="0563C1"/>
      </a:hlink>
      <a:folHlink>
        <a:srgbClr val="954F72"/>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中华资源库">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7_默认设计模板">
  <a:themeElements>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默认设计模板">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1302</TotalTime>
  <Words>7971</Words>
  <Application>Microsoft Office PowerPoint</Application>
  <PresentationFormat>宽屏</PresentationFormat>
  <Paragraphs>372</Paragraphs>
  <Slides>80</Slides>
  <Notes>3</Notes>
  <HiddenSlides>0</HiddenSlides>
  <MMClips>0</MMClips>
  <ScaleCrop>false</ScaleCrop>
  <HeadingPairs>
    <vt:vector size="8" baseType="variant">
      <vt:variant>
        <vt:lpstr>已用的字体</vt:lpstr>
      </vt:variant>
      <vt:variant>
        <vt:i4>14</vt:i4>
      </vt:variant>
      <vt:variant>
        <vt:lpstr>主题</vt:lpstr>
      </vt:variant>
      <vt:variant>
        <vt:i4>5</vt:i4>
      </vt:variant>
      <vt:variant>
        <vt:lpstr>嵌入 OLE 服务器</vt:lpstr>
      </vt:variant>
      <vt:variant>
        <vt:i4>1</vt:i4>
      </vt:variant>
      <vt:variant>
        <vt:lpstr>幻灯片标题</vt:lpstr>
      </vt:variant>
      <vt:variant>
        <vt:i4>80</vt:i4>
      </vt:variant>
    </vt:vector>
  </HeadingPairs>
  <TitlesOfParts>
    <vt:vector size="100" baseType="lpstr">
      <vt:lpstr>NEU-BZ-S92</vt:lpstr>
      <vt:lpstr>等线</vt:lpstr>
      <vt:lpstr>等线 Light</vt:lpstr>
      <vt:lpstr>黑体</vt:lpstr>
      <vt:lpstr>华文中宋</vt:lpstr>
      <vt:lpstr>楷体</vt:lpstr>
      <vt:lpstr>宋体</vt:lpstr>
      <vt:lpstr>微软雅黑</vt:lpstr>
      <vt:lpstr>Arial</vt:lpstr>
      <vt:lpstr>Calibri</vt:lpstr>
      <vt:lpstr>Impact</vt:lpstr>
      <vt:lpstr>Times New Roman</vt:lpstr>
      <vt:lpstr>Tw Cen MT</vt:lpstr>
      <vt:lpstr>Verdana</vt:lpstr>
      <vt:lpstr>Office 主题​​</vt:lpstr>
      <vt:lpstr>Office 主题</vt:lpstr>
      <vt:lpstr>1_自定义设计方案</vt:lpstr>
      <vt:lpstr>中华资源库</vt:lpstr>
      <vt:lpstr>7_默认设计模板</vt:lpstr>
      <vt:lpstr>Document</vt:lpstr>
      <vt:lpstr>高考改革经历了三个阶段</vt:lpstr>
      <vt:lpstr>PowerPoint 演示文稿</vt:lpstr>
      <vt:lpstr>PowerPoint 演示文稿</vt:lpstr>
      <vt:lpstr>2020高考文学类文本阅读</vt:lpstr>
      <vt:lpstr>PowerPoint 演示文稿</vt:lpstr>
      <vt:lpstr>PowerPoint 演示文稿</vt:lpstr>
      <vt:lpstr>PowerPoint 演示文稿</vt:lpstr>
      <vt:lpstr>PowerPoint 演示文稿</vt:lpstr>
      <vt:lpstr>PowerPoint 演示文稿</vt:lpstr>
      <vt:lpstr>PowerPoint 演示文稿</vt:lpstr>
      <vt:lpstr>从近三年高考阅卷现场看文学类文本阅读复习指导应对策略</vt:lpstr>
      <vt:lpstr>PowerPoint 演示文稿</vt:lpstr>
      <vt:lpstr>PowerPoint 演示文稿</vt:lpstr>
      <vt:lpstr>PowerPoint 演示文稿</vt:lpstr>
      <vt:lpstr>PowerPoint 演示文稿</vt:lpstr>
      <vt:lpstr>PowerPoint 演示文稿</vt:lpstr>
      <vt:lpstr>PowerPoint 演示文稿</vt:lpstr>
      <vt:lpstr>应对策略分析</vt:lpstr>
      <vt:lpstr>PowerPoint 演示文稿</vt:lpstr>
      <vt:lpstr>高考小说叙事特点考点突破</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分析整体情节构思（叙事技巧） </vt:lpstr>
      <vt:lpstr>一、叙述顺序</vt:lpstr>
      <vt:lpstr>PowerPoint 演示文稿</vt:lpstr>
      <vt:lpstr>补叙和插叙</vt:lpstr>
      <vt:lpstr>补叙与插叙的根本区别</vt:lpstr>
      <vt:lpstr>补叙</vt:lpstr>
      <vt:lpstr>插叙</vt:lpstr>
      <vt:lpstr>《水底的微光》小说在叙事谋篇方面很有特点，请简要说明。 </vt:lpstr>
      <vt:lpstr>PowerPoint 演示文稿</vt:lpstr>
      <vt:lpstr>PowerPoint 演示文稿</vt:lpstr>
      <vt:lpstr>PowerPoint 演示文稿</vt:lpstr>
      <vt:lpstr>2019·浙江卷《呼兰河传》(节选)</vt:lpstr>
      <vt:lpstr>2014年全国卷   《古渡头》</vt:lpstr>
      <vt:lpstr>PowerPoint 演示文稿</vt:lpstr>
      <vt:lpstr> 第二人称  《周总理，你在哪里》《祭十二郎文》（韩愈）</vt:lpstr>
      <vt:lpstr>PowerPoint 演示文稿</vt:lpstr>
      <vt:lpstr>1. 本文在叙述故事时有哪些特点?这样写有什么好处?请简要分析。(6分) 《窗棂上挂串红辣椒》  </vt:lpstr>
      <vt:lpstr>2.作品是怎样叙述拾遗的故事的？这样写有什么好处？请简要分析。（5分）《路  遗》 </vt:lpstr>
      <vt:lpstr>3.《雅盗》在叙述故事时有哪些特点,这样写有何作用?请简要分析。(6分) </vt:lpstr>
      <vt:lpstr> 4.故事的主体部分采用第几人称叙述?有什么效果?《第9车厢》 </vt:lpstr>
      <vt:lpstr> 5.小说《永远的军人》在叙事上有怎样显著的特点?有何作用?(6分) </vt:lpstr>
      <vt:lpstr>PowerPoint 演示文稿</vt:lpstr>
      <vt:lpstr>PowerPoint 演示文稿</vt:lpstr>
      <vt:lpstr>PowerPoint 演示文稿</vt:lpstr>
      <vt:lpstr>1.叙述视角——全知视角 </vt:lpstr>
      <vt:lpstr>PowerPoint 演示文稿</vt:lpstr>
      <vt:lpstr>2.叙述视角——有限视角 </vt:lpstr>
      <vt:lpstr>有限视角之主人公视角</vt:lpstr>
      <vt:lpstr>有限视角之见证人视角</vt:lpstr>
      <vt:lpstr>PowerPoint 演示文稿</vt:lpstr>
      <vt:lpstr>PowerPoint 演示文稿</vt:lpstr>
      <vt:lpstr>【点金有术】</vt:lpstr>
      <vt:lpstr>PowerPoint 演示文稿</vt:lpstr>
      <vt:lpstr>PowerPoint 演示文稿</vt:lpstr>
      <vt:lpstr>PowerPoint 演示文稿</vt:lpstr>
      <vt:lpstr>考查的方式和答题规律</vt:lpstr>
      <vt:lpstr>PowerPoint 演示文稿</vt:lpstr>
      <vt:lpstr>PowerPoint 演示文稿</vt:lpstr>
      <vt:lpstr>PowerPoint 演示文稿</vt:lpstr>
      <vt:lpstr>PowerPoint 演示文稿</vt:lpstr>
      <vt:lpstr>以小见大，往往能突出作品的思想性和艺术性，本文具体从哪些角度以“小”见“大”的，请简要分析。（6分）（12周晚练）</vt:lpstr>
      <vt:lpstr>“叙事的对话性”是该小说的特色，这种特色体现在哪些方面?请结合作品简要分析。</vt:lpstr>
      <vt:lpstr>叙事安排</vt:lpstr>
      <vt:lpstr> 2.《魔笛》：小说在描述朗风考场吹奏乐曲的同时，用大量篇幅写了他对梁老师的回忆，这样处理有哪些好处？请结合作品简要分析。 </vt:lpstr>
      <vt:lpstr>PowerPoint 演示文稿</vt:lpstr>
      <vt:lpstr>PowerPoint 演示文稿</vt:lpstr>
      <vt:lpstr>本篇小说风格清新自然，有孙犁“诗化小说”的特点。请结合本篇小说具体分析这一风格体现在哪些方面。（6分）</vt:lpstr>
      <vt:lpstr>有人称《虚土》为“散文化小说”，请根据节选部分分析其“散文化小说”的特点。</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Lenovo</dc:creator>
  <cp:lastModifiedBy>gddds</cp:lastModifiedBy>
  <cp:revision>50</cp:revision>
  <dcterms:created xsi:type="dcterms:W3CDTF">2020-03-05T06:58:28Z</dcterms:created>
  <dcterms:modified xsi:type="dcterms:W3CDTF">2020-05-20T08:53:57Z</dcterms:modified>
</cp:coreProperties>
</file>