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59"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6857895" cy="9143861"/>
  <p:custDataLst>
    <p:tags r:id="rId23"/>
  </p:custDataLst>
  <p:kinsoku lang="zh-CN" invalStChars="!%),.:;?]}¨·ˇˉ་―‖’”…‰∶、。〃々〉》」』】〕〗！＂＇％），．：；？］｀｜｝～￠" invalEndChars="([{·‘“〈《「『【〔〖（．［｛￡￥"/>
  <p:defaultTextStyle>
    <a:defPPr>
      <a:defRPr lang="zh-CN"/>
    </a:defPPr>
    <a:lvl1pPr marL="0" indent="0" algn="l" defTabSz="914400" eaLnBrk="1" fontAlgn="auto" latinLnBrk="0" hangingPunct="1">
      <a:defRPr sz="1800" kern="1200">
        <a:solidFill>
          <a:schemeClr val="tx1"/>
        </a:solidFill>
        <a:latin typeface="Times New Roman"/>
        <a:ea typeface="宋体"/>
        <a:cs typeface="Times New Roman" charset="0"/>
      </a:defRPr>
    </a:lvl1pPr>
    <a:lvl2pPr marL="457200" indent="0" algn="l" defTabSz="914400" eaLnBrk="1" fontAlgn="auto" latinLnBrk="0" hangingPunct="1">
      <a:defRPr sz="1800" kern="1200">
        <a:solidFill>
          <a:schemeClr val="tx1"/>
        </a:solidFill>
        <a:latin typeface="Times New Roman"/>
        <a:ea typeface="宋体"/>
        <a:cs typeface="Times New Roman" charset="0"/>
      </a:defRPr>
    </a:lvl2pPr>
    <a:lvl3pPr marL="914400" indent="0" algn="l" defTabSz="914400" eaLnBrk="1" fontAlgn="auto" latinLnBrk="0" hangingPunct="1">
      <a:defRPr sz="1800" kern="1200">
        <a:solidFill>
          <a:schemeClr val="tx1"/>
        </a:solidFill>
        <a:latin typeface="Times New Roman"/>
        <a:ea typeface="宋体"/>
        <a:cs typeface="Times New Roman" charset="0"/>
      </a:defRPr>
    </a:lvl3pPr>
    <a:lvl4pPr marL="1371600" indent="0" algn="l" defTabSz="914400" eaLnBrk="1" fontAlgn="auto" latinLnBrk="0" hangingPunct="1">
      <a:defRPr sz="1800" kern="1200">
        <a:solidFill>
          <a:schemeClr val="tx1"/>
        </a:solidFill>
        <a:latin typeface="Times New Roman"/>
        <a:ea typeface="宋体"/>
        <a:cs typeface="Times New Roman" charset="0"/>
      </a:defRPr>
    </a:lvl4pPr>
    <a:lvl5pPr marL="1828800" indent="0" algn="l" defTabSz="914400" eaLnBrk="1" fontAlgn="auto" latinLnBrk="0" hangingPunct="1">
      <a:defRPr sz="1800" kern="1200">
        <a:solidFill>
          <a:schemeClr val="tx1"/>
        </a:solidFill>
        <a:latin typeface="Times New Roman"/>
        <a:ea typeface="宋体"/>
        <a:cs typeface="Times New Roman" charset="0"/>
      </a:defRPr>
    </a:lvl5pPr>
    <a:lvl6pPr marL="2286000" indent="0" algn="l" defTabSz="914400" eaLnBrk="1" fontAlgn="auto" latinLnBrk="0" hangingPunct="1">
      <a:defRPr sz="1800" kern="1200">
        <a:solidFill>
          <a:schemeClr val="tx1"/>
        </a:solidFill>
        <a:latin typeface="Times New Roman"/>
        <a:ea typeface="宋体"/>
        <a:cs typeface="Times New Roman" charset="0"/>
      </a:defRPr>
    </a:lvl6pPr>
    <a:lvl7pPr marL="2743200" indent="0" algn="l" defTabSz="914400" eaLnBrk="1" fontAlgn="auto" latinLnBrk="0" hangingPunct="1">
      <a:defRPr sz="1800" kern="1200">
        <a:solidFill>
          <a:schemeClr val="tx1"/>
        </a:solidFill>
        <a:latin typeface="Times New Roman"/>
        <a:ea typeface="宋体"/>
        <a:cs typeface="Times New Roman" charset="0"/>
      </a:defRPr>
    </a:lvl7pPr>
    <a:lvl8pPr marL="3200400" indent="0" algn="l" defTabSz="914400" eaLnBrk="1" fontAlgn="auto" latinLnBrk="0" hangingPunct="1">
      <a:defRPr sz="1800" kern="1200">
        <a:solidFill>
          <a:schemeClr val="tx1"/>
        </a:solidFill>
        <a:latin typeface="Times New Roman"/>
        <a:ea typeface="宋体"/>
        <a:cs typeface="Times New Roman" charset="0"/>
      </a:defRPr>
    </a:lvl8pPr>
    <a:lvl9pPr marL="3200400" indent="0" algn="l" defTabSz="914400" eaLnBrk="1" fontAlgn="auto" latinLnBrk="0" hangingPunct="1">
      <a:defRPr sz="1800" kern="1200">
        <a:solidFill>
          <a:schemeClr val="tx1"/>
        </a:solidFill>
        <a:latin typeface="Times New Roman"/>
        <a:ea typeface="宋体"/>
        <a:cs typeface="Times New Roman" charset="0"/>
      </a:defRPr>
    </a:lvl9pPr>
  </p:defaultTextStyle>
</p:presentation>
</file>

<file path=ppt/presProps.xml><?xml version="1.0" encoding="utf-8"?>
<p:presentationPr xmlns:p="http://schemas.openxmlformats.org/presentationml/2006/main" xmlns:r="http://schemas.openxmlformats.org/officeDocument/2006/relationships" xmlns:a="http://schemas.openxmlformats.org/drawingml/2006/main">
  <p:showPr showNarration="1">
    <p:penClr>
      <a:srgbClr val="FF0000"/>
    </p:penClr>
    <p:extLst>
      <p:ext uri="{EC167BDD-8182-4AB7-AECC-EB403E3ABB37}">
        <p14:laserClr xmlns:p14="http://schemas.microsoft.com/office/powerpoint/2010/main">
          <a:srgbClr val="FF0000"/>
        </p14:laserClr>
      </p:ext>
    </p:extLst>
  </p:showPr>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9500"/>
  </p:normalViewPr>
  <p:slideViewPr>
    <p:cSldViewPr snapToGrid="0">
      <p:cViewPr>
        <p:scale>
          <a:sx n="88" d="100"/>
          <a:sy n="88" d="100"/>
        </p:scale>
        <p:origin x="0" y="0"/>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0" y="0"/>
      </p:cViewPr>
      <p:guideLst/>
    </p:cSldViewPr>
  </p:notesViewPr>
  <p:gridSpacing cx="72009" cy="72009"/>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tags" Target="tags/tag1.xml" /><Relationship Id="rId24" Type="http://schemas.openxmlformats.org/officeDocument/2006/relationships/presProps" Target="presProps.xml" /><Relationship Id="rId25" Type="http://schemas.openxmlformats.org/officeDocument/2006/relationships/viewProps" Target="viewProps.xml" /><Relationship Id="rId26" Type="http://schemas.openxmlformats.org/officeDocument/2006/relationships/theme" Target="theme/theme1.xml" /><Relationship Id="rId27"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7" name="标题"/>
          <p:cNvSpPr>
            <a:spLocks noGrp="1"/>
          </p:cNvSpPr>
          <p:nvPr>
            <p:ph type="ctrTitle"/>
          </p:nvPr>
        </p:nvSpPr>
        <p:spPr>
          <a:xfrm>
            <a:off x="1524000" y="1122363"/>
            <a:ext cx="9144000" cy="2387600"/>
          </a:xfrm>
          <a:prstGeom prst="rect">
            <a:avLst/>
          </a:prstGeom>
          <a:ln w="9525" cap="flat" cmpd="sng">
            <a:noFill/>
            <a:prstDash val="solid"/>
            <a:miter/>
          </a:ln>
        </p:spPr>
        <p:txBody>
          <a:bodyPr anchor="b" anchorCtr="0">
            <a:prstTxWarp prst="textNoShape">
              <a:avLst/>
            </a:prstTxWarp>
          </a:bodyPr>
          <a:lstStyle>
            <a:lvl1pPr marL="0" indent="0" algn="ctr" defTabSz="914400" fontAlgn="auto" hangingPunct="1">
              <a:defRPr sz="6000"/>
            </a:lvl1pPr>
          </a:lstStyle>
          <a:p>
            <a:r>
              <a:rPr lang="zh-CN" altLang="en-US"/>
              <a:t>单击此处编辑母版标题样式</a:t>
            </a:r>
          </a:p>
        </p:txBody>
      </p:sp>
      <p:sp>
        <p:nvSpPr>
          <p:cNvPr id="8" name="文本"/>
          <p:cNvSpPr>
            <a:spLocks noGrp="1"/>
          </p:cNvSpPr>
          <p:nvPr>
            <p:ph type="subTitle" idx="1"/>
          </p:nvPr>
        </p:nvSpPr>
        <p:spPr>
          <a:xfrm>
            <a:off x="1524000" y="3602038"/>
            <a:ext cx="9144000" cy="1655762"/>
          </a:xfrm>
          <a:prstGeom prst="rect">
            <a:avLst/>
          </a:prstGeom>
          <a:ln w="9525" cap="flat" cmpd="sng">
            <a:noFill/>
            <a:prstDash val="solid"/>
            <a:miter/>
          </a:ln>
        </p:spPr>
        <p:txBody>
          <a:bodyPr/>
          <a:lstStyle>
            <a:lvl1pPr marL="0" indent="0" algn="ctr" defTabSz="914400" fontAlgn="auto" hangingPunct="1">
              <a:buNone/>
              <a:defRPr sz="2400"/>
            </a:lvl1pPr>
            <a:lvl2pPr marL="457200" indent="0" algn="ctr" defTabSz="914400" fontAlgn="auto" hangingPunct="1">
              <a:buNone/>
              <a:defRPr sz="2000"/>
            </a:lvl2pPr>
            <a:lvl3pPr marL="914400" indent="0" algn="ctr" defTabSz="914400" fontAlgn="auto" hangingPunct="1">
              <a:buNone/>
              <a:defRPr sz="1800"/>
            </a:lvl3pPr>
            <a:lvl4pPr marL="1371600" indent="0" algn="ctr" defTabSz="914400" fontAlgn="auto" hangingPunct="1">
              <a:buNone/>
              <a:defRPr sz="1600"/>
            </a:lvl4pPr>
            <a:lvl5pPr marL="1828800" indent="0" algn="ctr" defTabSz="914400" fontAlgn="auto" hangingPunct="1">
              <a:buNone/>
              <a:defRPr sz="1600"/>
            </a:lvl5pPr>
            <a:lvl6pPr marL="2286000" indent="0" algn="ctr" defTabSz="914400" fontAlgn="auto" hangingPunct="1">
              <a:buNone/>
              <a:defRPr sz="1600"/>
            </a:lvl6pPr>
            <a:lvl7pPr marL="2743200" indent="0" algn="ctr" defTabSz="914400" fontAlgn="auto" hangingPunct="1">
              <a:buNone/>
              <a:defRPr sz="1600"/>
            </a:lvl7pPr>
            <a:lvl8pPr marL="3200400" indent="0" algn="ctr" defTabSz="914400" fontAlgn="auto" hangingPunct="1">
              <a:buNone/>
              <a:defRPr sz="1600"/>
            </a:lvl8pPr>
            <a:lvl9pPr marL="3200400" indent="0" algn="ctr" defTabSz="914400" fontAlgn="auto" hangingPunct="1">
              <a:buNone/>
              <a:defRPr sz="1600"/>
            </a:lvl9pPr>
          </a:lstStyle>
          <a:p>
            <a:pPr marL="0" indent="0"/>
            <a:r>
              <a:rPr lang="zh-CN" altLang="en-US"/>
              <a:t>单击以编辑母版副标题样式</a:t>
            </a:r>
          </a:p>
        </p:txBody>
      </p:sp>
      <p:sp>
        <p:nvSpPr>
          <p:cNvPr id="9" name="日期占位符"/>
          <p:cNvSpPr>
            <a:spLocks noGrp="1"/>
          </p:cNvSpPr>
          <p:nvPr>
            <p:ph type="dt" idx="10"/>
          </p:nvPr>
        </p:nvSpPr>
        <p:spPr>
          <a:xfrm>
            <a:off x="8382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fld id="{CAD2D6BD-DE1B-4B5F-8B41-2702339687B9}" type="datetime5">
              <a:rPr lang="zh-CN" altLang="en-US"/>
              <a:t>2020/9/21</a:t>
            </a:fld>
          </a:p>
        </p:txBody>
      </p:sp>
      <p:sp>
        <p:nvSpPr>
          <p:cNvPr id="10" name="页脚占位符"/>
          <p:cNvSpPr>
            <a:spLocks noGrp="1"/>
          </p:cNvSpPr>
          <p:nvPr>
            <p:ph type="ftr" idx="11"/>
          </p:nvPr>
        </p:nvSpPr>
        <p:spPr>
          <a:xfrm>
            <a:off x="4038600" y="6356349"/>
            <a:ext cx="41148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endParaRPr lang="zh-CN" altLang="en-US"/>
          </a:p>
        </p:txBody>
      </p:sp>
      <p:sp>
        <p:nvSpPr>
          <p:cNvPr id="11" name="编号占位符"/>
          <p:cNvSpPr>
            <a:spLocks noGrp="1"/>
          </p:cNvSpPr>
          <p:nvPr>
            <p:ph type="sldNum" idx="12"/>
          </p:nvPr>
        </p:nvSpPr>
        <p:spPr>
          <a:xfrm>
            <a:off x="86106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fld id="{CAD2D6BD-DE1B-4B5F-8B41-2702339687B9}" type="slidenum">
              <a:rPr lang="zh-CN" altLang="en-US"/>
              <a:t>‹#›</a:t>
            </a:fld>
          </a:p>
        </p:txBody>
      </p:sp>
    </p:spTree>
    <p:extLst>
      <p:ext uri="{BB962C8B-B14F-4D97-AF65-F5344CB8AC3E}">
        <p14:creationId xmlns:p14="http://schemas.microsoft.com/office/powerpoint/2010/main" val="1146818701"/>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55" name="标题"/>
          <p:cNvSpPr>
            <a:spLocks noGrp="1"/>
          </p:cNvSpPr>
          <p:nvPr>
            <p:ph type="title"/>
          </p:nvPr>
        </p:nvSpPr>
        <p:spPr>
          <a:xfrm>
            <a:off x="838200" y="365124"/>
            <a:ext cx="10515600" cy="1325562"/>
          </a:xfrm>
          <a:prstGeom prst="rect">
            <a:avLst/>
          </a:prstGeom>
          <a:ln w="9525" cap="flat" cmpd="sng">
            <a:noFill/>
            <a:prstDash val="solid"/>
            <a:miter/>
          </a:ln>
        </p:spPr>
        <p:txBody>
          <a:bodyPr/>
          <a:lstStyle/>
          <a:p>
            <a:pPr marL="0" indent="0"/>
            <a:r>
              <a:rPr lang="zh-CN" altLang="en-US"/>
              <a:t>单击此处编辑母版标题样式</a:t>
            </a:r>
          </a:p>
        </p:txBody>
      </p:sp>
      <p:sp>
        <p:nvSpPr>
          <p:cNvPr id="56" name="竖排文字占位符"/>
          <p:cNvSpPr>
            <a:spLocks noGrp="1"/>
          </p:cNvSpPr>
          <p:nvPr>
            <p:ph type="body" orient="vert" idx="1"/>
          </p:nvPr>
        </p:nvSpPr>
        <p:spPr>
          <a:xfrm>
            <a:off x="838200" y="1825625"/>
            <a:ext cx="10515600" cy="4351338"/>
          </a:xfrm>
          <a:prstGeom prst="rect">
            <a:avLst/>
          </a:prstGeom>
          <a:ln w="9525" cap="flat" cmpd="sng">
            <a:noFill/>
            <a:prstDash val="solid"/>
            <a:miter/>
          </a:ln>
        </p:spPr>
        <p:txBody>
          <a:bodyPr vert="eaVert">
            <a:prstTxWarp prst="textNoShape">
              <a:avLst/>
            </a:prstTxWarp>
          </a:bodyPr>
          <a:lstStyle/>
          <a:p>
            <a:r>
              <a:rPr lang="zh-CN" altLang="en-US"/>
              <a:t>编辑母版文本样式</a:t>
            </a:r>
            <a:endParaRPr lang="en-US" altLang="zh-CN"/>
          </a:p>
          <a:p>
            <a:pPr lvl="1"/>
            <a:r>
              <a:rPr lang="zh-CN" altLang="en-US"/>
              <a:t>第二级</a:t>
            </a:r>
            <a:endParaRPr lang="en-US" altLang="zh-CN"/>
          </a:p>
          <a:p>
            <a:pPr lvl="2"/>
            <a:r>
              <a:rPr lang="zh-CN" altLang="en-US"/>
              <a:t>第三级</a:t>
            </a:r>
            <a:endParaRPr lang="en-US" altLang="zh-CN"/>
          </a:p>
          <a:p>
            <a:pPr lvl="3"/>
            <a:r>
              <a:rPr lang="zh-CN" altLang="en-US"/>
              <a:t>第四级</a:t>
            </a:r>
            <a:endParaRPr lang="en-US" altLang="zh-CN"/>
          </a:p>
          <a:p>
            <a:pPr lvl="4"/>
            <a:r>
              <a:rPr lang="zh-CN" altLang="en-US"/>
              <a:t>第五级</a:t>
            </a:r>
          </a:p>
        </p:txBody>
      </p:sp>
      <p:sp>
        <p:nvSpPr>
          <p:cNvPr id="57" name="日期占位符"/>
          <p:cNvSpPr>
            <a:spLocks noGrp="1"/>
          </p:cNvSpPr>
          <p:nvPr>
            <p:ph type="dt" idx="10"/>
          </p:nvPr>
        </p:nvSpPr>
        <p:spPr>
          <a:xfrm>
            <a:off x="8382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fld id="{CAD2D6BD-DE1B-4B5F-8B41-2702339687B9}" type="datetime5">
              <a:rPr lang="zh-CN" altLang="en-US"/>
              <a:t>2020/9/21</a:t>
            </a:fld>
          </a:p>
        </p:txBody>
      </p:sp>
      <p:sp>
        <p:nvSpPr>
          <p:cNvPr id="58" name="页脚占位符"/>
          <p:cNvSpPr>
            <a:spLocks noGrp="1"/>
          </p:cNvSpPr>
          <p:nvPr>
            <p:ph type="ftr" idx="11"/>
          </p:nvPr>
        </p:nvSpPr>
        <p:spPr>
          <a:xfrm>
            <a:off x="4038600" y="6356349"/>
            <a:ext cx="41148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endParaRPr lang="zh-CN" altLang="en-US"/>
          </a:p>
        </p:txBody>
      </p:sp>
      <p:sp>
        <p:nvSpPr>
          <p:cNvPr id="59" name="编号占位符"/>
          <p:cNvSpPr>
            <a:spLocks noGrp="1"/>
          </p:cNvSpPr>
          <p:nvPr>
            <p:ph type="sldNum" idx="12"/>
          </p:nvPr>
        </p:nvSpPr>
        <p:spPr>
          <a:xfrm>
            <a:off x="86106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fld id="{CAD2D6BD-DE1B-4B5F-8B41-2702339687B9}" type="slidenum">
              <a:rPr lang="zh-CN" altLang="en-US"/>
              <a:t>‹#›</a:t>
            </a:fld>
          </a:p>
        </p:txBody>
      </p:sp>
    </p:spTree>
    <p:extLst>
      <p:ext uri="{BB962C8B-B14F-4D97-AF65-F5344CB8AC3E}">
        <p14:creationId xmlns:p14="http://schemas.microsoft.com/office/powerpoint/2010/main" val="1874652539"/>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spTree>
      <p:nvGrpSpPr>
        <p:cNvPr id="1" name=""/>
        <p:cNvGrpSpPr/>
        <p:nvPr/>
      </p:nvGrpSpPr>
      <p:grpSpPr>
        <a:xfrm>
          <a:off x="0" y="0"/>
          <a:ext cx="0" cy="0"/>
        </a:xfrm>
      </p:grpSpPr>
      <p:sp>
        <p:nvSpPr>
          <p:cNvPr id="60" name="竖排标题"/>
          <p:cNvSpPr>
            <a:spLocks noGrp="1"/>
          </p:cNvSpPr>
          <p:nvPr>
            <p:ph type="title" orient="vert"/>
          </p:nvPr>
        </p:nvSpPr>
        <p:spPr>
          <a:xfrm>
            <a:off x="8724900" y="365124"/>
            <a:ext cx="2628899" cy="5811838"/>
          </a:xfrm>
          <a:prstGeom prst="rect">
            <a:avLst/>
          </a:prstGeom>
          <a:ln w="9525" cap="flat" cmpd="sng">
            <a:noFill/>
            <a:prstDash val="solid"/>
            <a:miter/>
          </a:ln>
        </p:spPr>
        <p:txBody>
          <a:bodyPr vert="eaVert">
            <a:prstTxWarp prst="textNoShape">
              <a:avLst/>
            </a:prstTxWarp>
          </a:bodyPr>
          <a:lstStyle/>
          <a:p>
            <a:pPr marL="0" indent="0"/>
            <a:r>
              <a:rPr lang="zh-CN" altLang="en-US"/>
              <a:t>单击此处编辑母版标题样式</a:t>
            </a:r>
          </a:p>
        </p:txBody>
      </p:sp>
      <p:sp>
        <p:nvSpPr>
          <p:cNvPr id="61" name="竖排文字占位符"/>
          <p:cNvSpPr>
            <a:spLocks noGrp="1"/>
          </p:cNvSpPr>
          <p:nvPr>
            <p:ph type="body" orient="vert" idx="1"/>
          </p:nvPr>
        </p:nvSpPr>
        <p:spPr>
          <a:xfrm>
            <a:off x="838200" y="365124"/>
            <a:ext cx="7734300" cy="5811838"/>
          </a:xfrm>
          <a:prstGeom prst="rect">
            <a:avLst/>
          </a:prstGeom>
          <a:ln w="9525" cap="flat" cmpd="sng">
            <a:noFill/>
            <a:prstDash val="solid"/>
            <a:miter/>
          </a:ln>
        </p:spPr>
        <p:txBody>
          <a:bodyPr vert="eaVert">
            <a:prstTxWarp prst="textNoShape">
              <a:avLst/>
            </a:prstTxWarp>
          </a:bodyPr>
          <a:lstStyle/>
          <a:p>
            <a:r>
              <a:rPr lang="zh-CN" altLang="en-US"/>
              <a:t>编辑母版文本样式</a:t>
            </a:r>
            <a:endParaRPr lang="en-US" altLang="zh-CN"/>
          </a:p>
          <a:p>
            <a:pPr lvl="1"/>
            <a:r>
              <a:rPr lang="zh-CN" altLang="en-US"/>
              <a:t>第二级</a:t>
            </a:r>
            <a:endParaRPr lang="en-US" altLang="zh-CN"/>
          </a:p>
          <a:p>
            <a:pPr lvl="2"/>
            <a:r>
              <a:rPr lang="zh-CN" altLang="en-US"/>
              <a:t>第三级</a:t>
            </a:r>
            <a:endParaRPr lang="en-US" altLang="zh-CN"/>
          </a:p>
          <a:p>
            <a:pPr lvl="3"/>
            <a:r>
              <a:rPr lang="zh-CN" altLang="en-US"/>
              <a:t>第四级</a:t>
            </a:r>
            <a:endParaRPr lang="en-US" altLang="zh-CN"/>
          </a:p>
          <a:p>
            <a:pPr lvl="4"/>
            <a:r>
              <a:rPr lang="zh-CN" altLang="en-US"/>
              <a:t>第五级</a:t>
            </a:r>
          </a:p>
        </p:txBody>
      </p:sp>
      <p:sp>
        <p:nvSpPr>
          <p:cNvPr id="62" name="日期占位符"/>
          <p:cNvSpPr>
            <a:spLocks noGrp="1"/>
          </p:cNvSpPr>
          <p:nvPr>
            <p:ph type="dt" idx="10"/>
          </p:nvPr>
        </p:nvSpPr>
        <p:spPr>
          <a:xfrm>
            <a:off x="8382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fld id="{CAD2D6BD-DE1B-4B5F-8B41-2702339687B9}" type="datetime5">
              <a:rPr lang="zh-CN" altLang="en-US"/>
              <a:t>2020/9/21</a:t>
            </a:fld>
          </a:p>
        </p:txBody>
      </p:sp>
      <p:sp>
        <p:nvSpPr>
          <p:cNvPr id="63" name="页脚占位符"/>
          <p:cNvSpPr>
            <a:spLocks noGrp="1"/>
          </p:cNvSpPr>
          <p:nvPr>
            <p:ph type="ftr" idx="11"/>
          </p:nvPr>
        </p:nvSpPr>
        <p:spPr>
          <a:xfrm>
            <a:off x="4038600" y="6356349"/>
            <a:ext cx="41148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endParaRPr lang="zh-CN" altLang="en-US"/>
          </a:p>
        </p:txBody>
      </p:sp>
      <p:sp>
        <p:nvSpPr>
          <p:cNvPr id="64" name="编号占位符"/>
          <p:cNvSpPr>
            <a:spLocks noGrp="1"/>
          </p:cNvSpPr>
          <p:nvPr>
            <p:ph type="sldNum" idx="12"/>
          </p:nvPr>
        </p:nvSpPr>
        <p:spPr>
          <a:xfrm>
            <a:off x="86106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fld id="{CAD2D6BD-DE1B-4B5F-8B41-2702339687B9}" type="slidenum">
              <a:rPr lang="zh-CN" altLang="en-US"/>
              <a:t>‹#›</a:t>
            </a:fld>
          </a:p>
        </p:txBody>
      </p:sp>
    </p:spTree>
    <p:extLst>
      <p:ext uri="{BB962C8B-B14F-4D97-AF65-F5344CB8AC3E}">
        <p14:creationId xmlns:p14="http://schemas.microsoft.com/office/powerpoint/2010/main" val="1102664723"/>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12" name="标题"/>
          <p:cNvSpPr>
            <a:spLocks noGrp="1"/>
          </p:cNvSpPr>
          <p:nvPr>
            <p:ph type="title"/>
          </p:nvPr>
        </p:nvSpPr>
        <p:spPr>
          <a:xfrm>
            <a:off x="838200" y="365124"/>
            <a:ext cx="10515600" cy="1325562"/>
          </a:xfrm>
          <a:prstGeom prst="rect">
            <a:avLst/>
          </a:prstGeom>
          <a:ln w="9525" cap="flat" cmpd="sng">
            <a:noFill/>
            <a:prstDash val="solid"/>
            <a:miter/>
          </a:ln>
        </p:spPr>
        <p:txBody>
          <a:bodyPr/>
          <a:lstStyle/>
          <a:p>
            <a:pPr marL="0" indent="0"/>
            <a:r>
              <a:rPr lang="zh-CN" altLang="en-US"/>
              <a:t>单击此处编辑母版标题样式</a:t>
            </a:r>
          </a:p>
        </p:txBody>
      </p:sp>
      <p:sp>
        <p:nvSpPr>
          <p:cNvPr id="13" name="内容占位符"/>
          <p:cNvSpPr>
            <a:spLocks noGrp="1"/>
          </p:cNvSpPr>
          <p:nvPr>
            <p:ph idx="1"/>
          </p:nvPr>
        </p:nvSpPr>
        <p:spPr>
          <a:xfrm>
            <a:off x="838200" y="1825625"/>
            <a:ext cx="10515600" cy="4351338"/>
          </a:xfrm>
          <a:prstGeom prst="rect">
            <a:avLst/>
          </a:prstGeom>
          <a:ln w="9525" cap="flat" cmpd="sng">
            <a:noFill/>
            <a:prstDash val="solid"/>
            <a:miter/>
          </a:ln>
        </p:spPr>
        <p:txBody>
          <a:bodyPr/>
          <a:lstStyle/>
          <a:p>
            <a:r>
              <a:rPr lang="zh-CN" altLang="en-US"/>
              <a:t>编辑母版文本样式</a:t>
            </a:r>
            <a:endParaRPr lang="en-US" altLang="zh-CN"/>
          </a:p>
          <a:p>
            <a:pPr lvl="1"/>
            <a:r>
              <a:rPr lang="zh-CN" altLang="en-US"/>
              <a:t>第二级</a:t>
            </a:r>
            <a:endParaRPr lang="en-US" altLang="zh-CN"/>
          </a:p>
          <a:p>
            <a:pPr lvl="2"/>
            <a:r>
              <a:rPr lang="zh-CN" altLang="en-US"/>
              <a:t>第三级</a:t>
            </a:r>
            <a:endParaRPr lang="en-US" altLang="zh-CN"/>
          </a:p>
          <a:p>
            <a:pPr lvl="3"/>
            <a:r>
              <a:rPr lang="zh-CN" altLang="en-US"/>
              <a:t>第四级</a:t>
            </a:r>
            <a:endParaRPr lang="en-US" altLang="zh-CN"/>
          </a:p>
          <a:p>
            <a:pPr lvl="4"/>
            <a:r>
              <a:rPr lang="zh-CN" altLang="en-US"/>
              <a:t>第五级</a:t>
            </a:r>
          </a:p>
        </p:txBody>
      </p:sp>
      <p:sp>
        <p:nvSpPr>
          <p:cNvPr id="14" name="日期占位符"/>
          <p:cNvSpPr>
            <a:spLocks noGrp="1"/>
          </p:cNvSpPr>
          <p:nvPr>
            <p:ph type="dt" idx="10"/>
          </p:nvPr>
        </p:nvSpPr>
        <p:spPr>
          <a:xfrm>
            <a:off x="8382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fld id="{CAD2D6BD-DE1B-4B5F-8B41-2702339687B9}" type="datetime5">
              <a:rPr lang="zh-CN" altLang="en-US"/>
              <a:t>2020/9/21</a:t>
            </a:fld>
          </a:p>
        </p:txBody>
      </p:sp>
      <p:sp>
        <p:nvSpPr>
          <p:cNvPr id="15" name="页脚占位符"/>
          <p:cNvSpPr>
            <a:spLocks noGrp="1"/>
          </p:cNvSpPr>
          <p:nvPr>
            <p:ph type="ftr" idx="11"/>
          </p:nvPr>
        </p:nvSpPr>
        <p:spPr>
          <a:xfrm>
            <a:off x="4038600" y="6356349"/>
            <a:ext cx="41148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endParaRPr lang="zh-CN" altLang="en-US"/>
          </a:p>
        </p:txBody>
      </p:sp>
      <p:sp>
        <p:nvSpPr>
          <p:cNvPr id="16" name="编号占位符"/>
          <p:cNvSpPr>
            <a:spLocks noGrp="1"/>
          </p:cNvSpPr>
          <p:nvPr>
            <p:ph type="sldNum" idx="12"/>
          </p:nvPr>
        </p:nvSpPr>
        <p:spPr>
          <a:xfrm>
            <a:off x="86106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fld id="{CAD2D6BD-DE1B-4B5F-8B41-2702339687B9}" type="slidenum">
              <a:rPr lang="zh-CN" altLang="en-US"/>
              <a:t>‹#›</a:t>
            </a:fld>
          </a:p>
        </p:txBody>
      </p:sp>
    </p:spTree>
    <p:extLst>
      <p:ext uri="{BB962C8B-B14F-4D97-AF65-F5344CB8AC3E}">
        <p14:creationId xmlns:p14="http://schemas.microsoft.com/office/powerpoint/2010/main" val="1971609324"/>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17" name="标题"/>
          <p:cNvSpPr>
            <a:spLocks noGrp="1"/>
          </p:cNvSpPr>
          <p:nvPr>
            <p:ph type="title"/>
          </p:nvPr>
        </p:nvSpPr>
        <p:spPr>
          <a:xfrm>
            <a:off x="831850" y="1709738"/>
            <a:ext cx="10515600" cy="2852737"/>
          </a:xfrm>
          <a:prstGeom prst="rect">
            <a:avLst/>
          </a:prstGeom>
          <a:ln w="9525" cap="flat" cmpd="sng">
            <a:noFill/>
            <a:prstDash val="solid"/>
            <a:miter/>
          </a:ln>
        </p:spPr>
        <p:txBody>
          <a:bodyPr anchor="b" anchorCtr="0">
            <a:prstTxWarp prst="textNoShape">
              <a:avLst/>
            </a:prstTxWarp>
          </a:bodyPr>
          <a:lstStyle>
            <a:lvl1pPr marL="0" indent="0" defTabSz="914400" fontAlgn="auto" hangingPunct="1">
              <a:defRPr sz="6000"/>
            </a:lvl1pPr>
          </a:lstStyle>
          <a:p>
            <a:pPr marL="0" indent="0"/>
            <a:r>
              <a:rPr lang="zh-CN" altLang="en-US"/>
              <a:t>单击此处编辑母版标题样式</a:t>
            </a:r>
          </a:p>
        </p:txBody>
      </p:sp>
      <p:sp>
        <p:nvSpPr>
          <p:cNvPr id="18" name="文本"/>
          <p:cNvSpPr>
            <a:spLocks noGrp="1"/>
          </p:cNvSpPr>
          <p:nvPr>
            <p:ph type="body" idx="1"/>
          </p:nvPr>
        </p:nvSpPr>
        <p:spPr>
          <a:xfrm>
            <a:off x="831850" y="4589463"/>
            <a:ext cx="10515600" cy="1500186"/>
          </a:xfrm>
          <a:prstGeom prst="rect">
            <a:avLst/>
          </a:prstGeom>
          <a:ln w="9525" cap="flat" cmpd="sng">
            <a:noFill/>
            <a:prstDash val="solid"/>
            <a:miter/>
          </a:ln>
        </p:spPr>
        <p:txBody>
          <a:bodyPr/>
          <a:lstStyle>
            <a:lvl1pPr marL="0" indent="0" defTabSz="914400" fontAlgn="auto" hangingPunct="1">
              <a:buNone/>
              <a:defRPr sz="2400">
                <a:solidFill>
                  <a:srgbClr val="898989"/>
                </a:solidFill>
              </a:defRPr>
            </a:lvl1pPr>
            <a:lvl2pPr marL="457200" indent="0" defTabSz="914400" fontAlgn="auto" hangingPunct="1">
              <a:buNone/>
              <a:defRPr sz="2000">
                <a:solidFill>
                  <a:srgbClr val="898989"/>
                </a:solidFill>
              </a:defRPr>
            </a:lvl2pPr>
            <a:lvl3pPr marL="914400" indent="0" defTabSz="914400" fontAlgn="auto" hangingPunct="1">
              <a:buNone/>
              <a:defRPr sz="1800">
                <a:solidFill>
                  <a:srgbClr val="898989"/>
                </a:solidFill>
              </a:defRPr>
            </a:lvl3pPr>
            <a:lvl4pPr marL="1371600" indent="0" defTabSz="914400" fontAlgn="auto" hangingPunct="1">
              <a:buNone/>
              <a:defRPr sz="1600">
                <a:solidFill>
                  <a:srgbClr val="898989"/>
                </a:solidFill>
              </a:defRPr>
            </a:lvl4pPr>
            <a:lvl5pPr marL="1828800" indent="0" defTabSz="914400" fontAlgn="auto" hangingPunct="1">
              <a:buNone/>
              <a:defRPr sz="1600">
                <a:solidFill>
                  <a:srgbClr val="898989"/>
                </a:solidFill>
              </a:defRPr>
            </a:lvl5pPr>
            <a:lvl6pPr marL="2286000" indent="0" defTabSz="914400" fontAlgn="auto" hangingPunct="1">
              <a:buNone/>
              <a:defRPr sz="1600">
                <a:solidFill>
                  <a:srgbClr val="898989"/>
                </a:solidFill>
              </a:defRPr>
            </a:lvl6pPr>
            <a:lvl7pPr marL="2743200" indent="0" defTabSz="914400" fontAlgn="auto" hangingPunct="1">
              <a:buNone/>
              <a:defRPr sz="1600">
                <a:solidFill>
                  <a:srgbClr val="898989"/>
                </a:solidFill>
              </a:defRPr>
            </a:lvl7pPr>
            <a:lvl8pPr marL="3200400" indent="0" defTabSz="914400" fontAlgn="auto" hangingPunct="1">
              <a:buNone/>
              <a:defRPr sz="1600">
                <a:solidFill>
                  <a:srgbClr val="898989"/>
                </a:solidFill>
              </a:defRPr>
            </a:lvl8pPr>
            <a:lvl9pPr marL="3200400" indent="0" defTabSz="914400" fontAlgn="auto" hangingPunct="1">
              <a:buNone/>
              <a:defRPr sz="1600">
                <a:solidFill>
                  <a:srgbClr val="898989"/>
                </a:solidFill>
              </a:defRPr>
            </a:lvl9pPr>
          </a:lstStyle>
          <a:p>
            <a:pPr marL="0" indent="0"/>
            <a:r>
              <a:rPr lang="zh-CN" altLang="en-US"/>
              <a:t>编辑母版文本样式</a:t>
            </a:r>
          </a:p>
        </p:txBody>
      </p:sp>
      <p:sp>
        <p:nvSpPr>
          <p:cNvPr id="19" name="日期占位符"/>
          <p:cNvSpPr>
            <a:spLocks noGrp="1"/>
          </p:cNvSpPr>
          <p:nvPr>
            <p:ph type="dt" idx="10"/>
          </p:nvPr>
        </p:nvSpPr>
        <p:spPr>
          <a:xfrm>
            <a:off x="8382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fld id="{CAD2D6BD-DE1B-4B5F-8B41-2702339687B9}" type="datetime5">
              <a:rPr lang="zh-CN" altLang="en-US"/>
              <a:t>2020/9/21</a:t>
            </a:fld>
          </a:p>
        </p:txBody>
      </p:sp>
      <p:sp>
        <p:nvSpPr>
          <p:cNvPr id="20" name="页脚占位符"/>
          <p:cNvSpPr>
            <a:spLocks noGrp="1"/>
          </p:cNvSpPr>
          <p:nvPr>
            <p:ph type="ftr" idx="11"/>
          </p:nvPr>
        </p:nvSpPr>
        <p:spPr>
          <a:xfrm>
            <a:off x="4038600" y="6356349"/>
            <a:ext cx="41148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endParaRPr lang="zh-CN" altLang="en-US"/>
          </a:p>
        </p:txBody>
      </p:sp>
      <p:sp>
        <p:nvSpPr>
          <p:cNvPr id="21" name="编号占位符"/>
          <p:cNvSpPr>
            <a:spLocks noGrp="1"/>
          </p:cNvSpPr>
          <p:nvPr>
            <p:ph type="sldNum" idx="12"/>
          </p:nvPr>
        </p:nvSpPr>
        <p:spPr>
          <a:xfrm>
            <a:off x="86106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fld id="{CAD2D6BD-DE1B-4B5F-8B41-2702339687B9}" type="slidenum">
              <a:rPr lang="zh-CN" altLang="en-US"/>
              <a:t>‹#›</a:t>
            </a:fld>
          </a:p>
        </p:txBody>
      </p:sp>
    </p:spTree>
    <p:extLst>
      <p:ext uri="{BB962C8B-B14F-4D97-AF65-F5344CB8AC3E}">
        <p14:creationId xmlns:p14="http://schemas.microsoft.com/office/powerpoint/2010/main" val="1630308175"/>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2" name="标题"/>
          <p:cNvSpPr>
            <a:spLocks noGrp="1"/>
          </p:cNvSpPr>
          <p:nvPr>
            <p:ph type="title"/>
          </p:nvPr>
        </p:nvSpPr>
        <p:spPr>
          <a:xfrm>
            <a:off x="838200" y="365124"/>
            <a:ext cx="10515600" cy="1325562"/>
          </a:xfrm>
          <a:prstGeom prst="rect">
            <a:avLst/>
          </a:prstGeom>
          <a:ln w="9525" cap="flat" cmpd="sng">
            <a:noFill/>
            <a:prstDash val="solid"/>
            <a:miter/>
          </a:ln>
        </p:spPr>
        <p:txBody>
          <a:bodyPr/>
          <a:lstStyle/>
          <a:p>
            <a:pPr marL="0" indent="0"/>
            <a:r>
              <a:rPr lang="zh-CN" altLang="en-US"/>
              <a:t>单击此处编辑母版标题样式</a:t>
            </a:r>
          </a:p>
        </p:txBody>
      </p:sp>
      <p:sp>
        <p:nvSpPr>
          <p:cNvPr id="23" name="内容占位符"/>
          <p:cNvSpPr>
            <a:spLocks noGrp="1"/>
          </p:cNvSpPr>
          <p:nvPr>
            <p:ph idx="1"/>
          </p:nvPr>
        </p:nvSpPr>
        <p:spPr>
          <a:xfrm>
            <a:off x="838200" y="1825625"/>
            <a:ext cx="5181599" cy="4351338"/>
          </a:xfrm>
          <a:prstGeom prst="rect">
            <a:avLst/>
          </a:prstGeom>
          <a:ln w="9525" cap="flat" cmpd="sng">
            <a:noFill/>
            <a:prstDash val="solid"/>
            <a:miter/>
          </a:ln>
        </p:spPr>
        <p:txBody>
          <a:bodyPr/>
          <a:lstStyle/>
          <a:p>
            <a:r>
              <a:rPr lang="zh-CN" altLang="en-US"/>
              <a:t>编辑母版文本样式</a:t>
            </a:r>
            <a:endParaRPr lang="en-US" altLang="zh-CN"/>
          </a:p>
          <a:p>
            <a:pPr lvl="1"/>
            <a:r>
              <a:rPr lang="zh-CN" altLang="en-US"/>
              <a:t>第二级</a:t>
            </a:r>
            <a:endParaRPr lang="en-US" altLang="zh-CN"/>
          </a:p>
          <a:p>
            <a:pPr lvl="2"/>
            <a:r>
              <a:rPr lang="zh-CN" altLang="en-US"/>
              <a:t>第三级</a:t>
            </a:r>
            <a:endParaRPr lang="en-US" altLang="zh-CN"/>
          </a:p>
          <a:p>
            <a:pPr lvl="3"/>
            <a:r>
              <a:rPr lang="zh-CN" altLang="en-US"/>
              <a:t>第四级</a:t>
            </a:r>
            <a:endParaRPr lang="en-US" altLang="zh-CN"/>
          </a:p>
          <a:p>
            <a:pPr lvl="4"/>
            <a:r>
              <a:rPr lang="zh-CN" altLang="en-US"/>
              <a:t>第五级</a:t>
            </a:r>
          </a:p>
        </p:txBody>
      </p:sp>
      <p:sp>
        <p:nvSpPr>
          <p:cNvPr id="24" name="内容占位符"/>
          <p:cNvSpPr>
            <a:spLocks noGrp="1"/>
          </p:cNvSpPr>
          <p:nvPr>
            <p:ph idx="2"/>
          </p:nvPr>
        </p:nvSpPr>
        <p:spPr>
          <a:xfrm>
            <a:off x="6172200" y="1825625"/>
            <a:ext cx="5181599" cy="4351338"/>
          </a:xfrm>
          <a:prstGeom prst="rect">
            <a:avLst/>
          </a:prstGeom>
          <a:ln w="9525" cap="flat" cmpd="sng">
            <a:noFill/>
            <a:prstDash val="solid"/>
            <a:miter/>
          </a:ln>
        </p:spPr>
        <p:txBody>
          <a:bodyPr/>
          <a:lstStyle/>
          <a:p>
            <a:r>
              <a:rPr lang="zh-CN" altLang="en-US"/>
              <a:t>编辑母版文本样式</a:t>
            </a:r>
            <a:endParaRPr lang="en-US" altLang="zh-CN"/>
          </a:p>
          <a:p>
            <a:pPr lvl="1"/>
            <a:r>
              <a:rPr lang="zh-CN" altLang="en-US"/>
              <a:t>第二级</a:t>
            </a:r>
            <a:endParaRPr lang="en-US" altLang="zh-CN"/>
          </a:p>
          <a:p>
            <a:pPr lvl="2"/>
            <a:r>
              <a:rPr lang="zh-CN" altLang="en-US"/>
              <a:t>第三级</a:t>
            </a:r>
            <a:endParaRPr lang="en-US" altLang="zh-CN"/>
          </a:p>
          <a:p>
            <a:pPr lvl="3"/>
            <a:r>
              <a:rPr lang="zh-CN" altLang="en-US"/>
              <a:t>第四级</a:t>
            </a:r>
            <a:endParaRPr lang="en-US" altLang="zh-CN"/>
          </a:p>
          <a:p>
            <a:pPr lvl="4"/>
            <a:r>
              <a:rPr lang="zh-CN" altLang="en-US"/>
              <a:t>第五级</a:t>
            </a:r>
          </a:p>
        </p:txBody>
      </p:sp>
      <p:sp>
        <p:nvSpPr>
          <p:cNvPr id="25" name="日期占位符"/>
          <p:cNvSpPr>
            <a:spLocks noGrp="1"/>
          </p:cNvSpPr>
          <p:nvPr>
            <p:ph type="dt" idx="10"/>
          </p:nvPr>
        </p:nvSpPr>
        <p:spPr>
          <a:xfrm>
            <a:off x="8382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fld id="{CAD2D6BD-DE1B-4B5F-8B41-2702339687B9}" type="datetime5">
              <a:rPr lang="zh-CN" altLang="en-US"/>
              <a:t>2020/9/21</a:t>
            </a:fld>
          </a:p>
        </p:txBody>
      </p:sp>
      <p:sp>
        <p:nvSpPr>
          <p:cNvPr id="26" name="页脚占位符"/>
          <p:cNvSpPr>
            <a:spLocks noGrp="1"/>
          </p:cNvSpPr>
          <p:nvPr>
            <p:ph type="ftr" idx="11"/>
          </p:nvPr>
        </p:nvSpPr>
        <p:spPr>
          <a:xfrm>
            <a:off x="4038600" y="6356349"/>
            <a:ext cx="41148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endParaRPr lang="zh-CN" altLang="en-US"/>
          </a:p>
        </p:txBody>
      </p:sp>
      <p:sp>
        <p:nvSpPr>
          <p:cNvPr id="27" name="编号占位符"/>
          <p:cNvSpPr>
            <a:spLocks noGrp="1"/>
          </p:cNvSpPr>
          <p:nvPr>
            <p:ph type="sldNum" idx="12"/>
          </p:nvPr>
        </p:nvSpPr>
        <p:spPr>
          <a:xfrm>
            <a:off x="86106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fld id="{CAD2D6BD-DE1B-4B5F-8B41-2702339687B9}" type="slidenum">
              <a:rPr lang="zh-CN" altLang="en-US"/>
              <a:t>‹#›</a:t>
            </a:fld>
          </a:p>
        </p:txBody>
      </p:sp>
    </p:spTree>
    <p:extLst>
      <p:ext uri="{BB962C8B-B14F-4D97-AF65-F5344CB8AC3E}">
        <p14:creationId xmlns:p14="http://schemas.microsoft.com/office/powerpoint/2010/main" val="820152178"/>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8" name="标题"/>
          <p:cNvSpPr>
            <a:spLocks noGrp="1"/>
          </p:cNvSpPr>
          <p:nvPr>
            <p:ph type="title"/>
          </p:nvPr>
        </p:nvSpPr>
        <p:spPr>
          <a:xfrm>
            <a:off x="839788" y="365124"/>
            <a:ext cx="10515600" cy="1325562"/>
          </a:xfrm>
          <a:prstGeom prst="rect">
            <a:avLst/>
          </a:prstGeom>
          <a:ln w="9525" cap="flat" cmpd="sng">
            <a:noFill/>
            <a:prstDash val="solid"/>
            <a:miter/>
          </a:ln>
        </p:spPr>
        <p:txBody>
          <a:bodyPr/>
          <a:lstStyle/>
          <a:p>
            <a:pPr marL="0" indent="0"/>
            <a:r>
              <a:rPr lang="zh-CN" altLang="en-US"/>
              <a:t>单击此处编辑母版标题样式</a:t>
            </a:r>
          </a:p>
        </p:txBody>
      </p:sp>
      <p:sp>
        <p:nvSpPr>
          <p:cNvPr id="29" name="文本"/>
          <p:cNvSpPr>
            <a:spLocks noGrp="1"/>
          </p:cNvSpPr>
          <p:nvPr>
            <p:ph type="body" idx="1"/>
          </p:nvPr>
        </p:nvSpPr>
        <p:spPr>
          <a:xfrm>
            <a:off x="839788" y="1681163"/>
            <a:ext cx="5157787" cy="823912"/>
          </a:xfrm>
          <a:prstGeom prst="rect">
            <a:avLst/>
          </a:prstGeom>
          <a:ln w="9525" cap="flat" cmpd="sng">
            <a:noFill/>
            <a:prstDash val="solid"/>
            <a:miter/>
          </a:ln>
        </p:spPr>
        <p:txBody>
          <a:bodyPr anchor="b" anchorCtr="0">
            <a:prstTxWarp prst="textNoShape">
              <a:avLst/>
            </a:prstTxWarp>
          </a:bodyPr>
          <a:lstStyle>
            <a:lvl1pPr marL="0" indent="0" defTabSz="914400" fontAlgn="auto" hangingPunct="1">
              <a:buNone/>
              <a:defRPr sz="2400" b="1"/>
            </a:lvl1pPr>
            <a:lvl2pPr marL="457200" indent="0" defTabSz="914400" fontAlgn="auto" hangingPunct="1">
              <a:buNone/>
              <a:defRPr sz="2000" b="1"/>
            </a:lvl2pPr>
            <a:lvl3pPr marL="914400" indent="0" defTabSz="914400" fontAlgn="auto" hangingPunct="1">
              <a:buNone/>
              <a:defRPr sz="1800" b="1"/>
            </a:lvl3pPr>
            <a:lvl4pPr marL="1371600" indent="0" defTabSz="914400" fontAlgn="auto" hangingPunct="1">
              <a:buNone/>
              <a:defRPr sz="1600" b="1"/>
            </a:lvl4pPr>
            <a:lvl5pPr marL="1828800" indent="0" defTabSz="914400" fontAlgn="auto" hangingPunct="1">
              <a:buNone/>
              <a:defRPr sz="1600" b="1"/>
            </a:lvl5pPr>
            <a:lvl6pPr marL="2286000" indent="0" defTabSz="914400" fontAlgn="auto" hangingPunct="1">
              <a:buNone/>
              <a:defRPr sz="1600" b="1"/>
            </a:lvl6pPr>
            <a:lvl7pPr marL="2743200" indent="0" defTabSz="914400" fontAlgn="auto" hangingPunct="1">
              <a:buNone/>
              <a:defRPr sz="1600" b="1"/>
            </a:lvl7pPr>
            <a:lvl8pPr marL="3200400" indent="0" defTabSz="914400" fontAlgn="auto" hangingPunct="1">
              <a:buNone/>
              <a:defRPr sz="1600" b="1"/>
            </a:lvl8pPr>
            <a:lvl9pPr marL="3200400" indent="0" defTabSz="914400" fontAlgn="auto" hangingPunct="1">
              <a:buNone/>
              <a:defRPr sz="1600" b="1"/>
            </a:lvl9pPr>
          </a:lstStyle>
          <a:p>
            <a:r>
              <a:rPr lang="zh-CN" altLang="en-US"/>
              <a:t>编辑母版文本样式</a:t>
            </a:r>
          </a:p>
        </p:txBody>
      </p:sp>
      <p:sp>
        <p:nvSpPr>
          <p:cNvPr id="30" name="内容占位符"/>
          <p:cNvSpPr>
            <a:spLocks noGrp="1"/>
          </p:cNvSpPr>
          <p:nvPr>
            <p:ph idx="2"/>
          </p:nvPr>
        </p:nvSpPr>
        <p:spPr>
          <a:xfrm>
            <a:off x="839788" y="2505075"/>
            <a:ext cx="5157787" cy="3684587"/>
          </a:xfrm>
          <a:prstGeom prst="rect">
            <a:avLst/>
          </a:prstGeom>
          <a:ln w="9525" cap="flat" cmpd="sng">
            <a:noFill/>
            <a:prstDash val="solid"/>
            <a:miter/>
          </a:ln>
        </p:spPr>
        <p:txBody>
          <a:bodyPr/>
          <a:lstStyle/>
          <a:p>
            <a:pPr marL="228600" indent="-228600"/>
            <a:r>
              <a:rPr lang="zh-CN" altLang="en-US"/>
              <a:t>编辑母版文本样式</a:t>
            </a:r>
            <a:endParaRPr lang="en-US" altLang="zh-CN"/>
          </a:p>
          <a:p>
            <a:pPr lvl="1"/>
            <a:r>
              <a:rPr lang="zh-CN" altLang="en-US"/>
              <a:t>第二级</a:t>
            </a:r>
            <a:endParaRPr lang="en-US" altLang="zh-CN"/>
          </a:p>
          <a:p>
            <a:pPr lvl="2"/>
            <a:r>
              <a:rPr lang="zh-CN" altLang="en-US"/>
              <a:t>第三级</a:t>
            </a:r>
            <a:endParaRPr lang="en-US" altLang="zh-CN"/>
          </a:p>
          <a:p>
            <a:pPr lvl="3"/>
            <a:r>
              <a:rPr lang="zh-CN" altLang="en-US"/>
              <a:t>第四级</a:t>
            </a:r>
            <a:endParaRPr lang="en-US" altLang="zh-CN"/>
          </a:p>
          <a:p>
            <a:pPr lvl="4"/>
            <a:r>
              <a:rPr lang="zh-CN" altLang="en-US"/>
              <a:t>第五级</a:t>
            </a:r>
          </a:p>
        </p:txBody>
      </p:sp>
      <p:sp>
        <p:nvSpPr>
          <p:cNvPr id="31" name="文本"/>
          <p:cNvSpPr>
            <a:spLocks noGrp="1"/>
          </p:cNvSpPr>
          <p:nvPr>
            <p:ph type="body" idx="3"/>
          </p:nvPr>
        </p:nvSpPr>
        <p:spPr>
          <a:xfrm>
            <a:off x="6172200" y="1681163"/>
            <a:ext cx="5183187" cy="823912"/>
          </a:xfrm>
          <a:prstGeom prst="rect">
            <a:avLst/>
          </a:prstGeom>
          <a:ln w="9525" cap="flat" cmpd="sng">
            <a:noFill/>
            <a:prstDash val="solid"/>
            <a:miter/>
          </a:ln>
        </p:spPr>
        <p:txBody>
          <a:bodyPr anchor="b" anchorCtr="0">
            <a:prstTxWarp prst="textNoShape">
              <a:avLst/>
            </a:prstTxWarp>
          </a:bodyPr>
          <a:lstStyle>
            <a:lvl1pPr marL="0" indent="0" defTabSz="914400" fontAlgn="auto" hangingPunct="1">
              <a:buNone/>
              <a:defRPr sz="2400" b="1"/>
            </a:lvl1pPr>
            <a:lvl2pPr marL="457200" indent="0" defTabSz="914400" fontAlgn="auto" hangingPunct="1">
              <a:buNone/>
              <a:defRPr sz="2000" b="1"/>
            </a:lvl2pPr>
            <a:lvl3pPr marL="914400" indent="0" defTabSz="914400" fontAlgn="auto" hangingPunct="1">
              <a:buNone/>
              <a:defRPr sz="1800" b="1"/>
            </a:lvl3pPr>
            <a:lvl4pPr marL="1371600" indent="0" defTabSz="914400" fontAlgn="auto" hangingPunct="1">
              <a:buNone/>
              <a:defRPr sz="1600" b="1"/>
            </a:lvl4pPr>
            <a:lvl5pPr marL="1828800" indent="0" defTabSz="914400" fontAlgn="auto" hangingPunct="1">
              <a:buNone/>
              <a:defRPr sz="1600" b="1"/>
            </a:lvl5pPr>
            <a:lvl6pPr marL="2286000" indent="0" defTabSz="914400" fontAlgn="auto" hangingPunct="1">
              <a:buNone/>
              <a:defRPr sz="1600" b="1"/>
            </a:lvl6pPr>
            <a:lvl7pPr marL="2743200" indent="0" defTabSz="914400" fontAlgn="auto" hangingPunct="1">
              <a:buNone/>
              <a:defRPr sz="1600" b="1"/>
            </a:lvl7pPr>
            <a:lvl8pPr marL="3200400" indent="0" defTabSz="914400" fontAlgn="auto" hangingPunct="1">
              <a:buNone/>
              <a:defRPr sz="1600" b="1"/>
            </a:lvl8pPr>
            <a:lvl9pPr marL="3200400" indent="0" defTabSz="914400" fontAlgn="auto" hangingPunct="1">
              <a:buNone/>
              <a:defRPr sz="1600" b="1"/>
            </a:lvl9pPr>
          </a:lstStyle>
          <a:p>
            <a:r>
              <a:rPr lang="zh-CN" altLang="en-US"/>
              <a:t>编辑母版文本样式</a:t>
            </a:r>
          </a:p>
        </p:txBody>
      </p:sp>
      <p:sp>
        <p:nvSpPr>
          <p:cNvPr id="32" name="内容占位符"/>
          <p:cNvSpPr>
            <a:spLocks noGrp="1"/>
          </p:cNvSpPr>
          <p:nvPr>
            <p:ph idx="4"/>
          </p:nvPr>
        </p:nvSpPr>
        <p:spPr>
          <a:xfrm>
            <a:off x="6172200" y="2505075"/>
            <a:ext cx="5183187" cy="3684587"/>
          </a:xfrm>
          <a:prstGeom prst="rect">
            <a:avLst/>
          </a:prstGeom>
          <a:ln w="9525" cap="flat" cmpd="sng">
            <a:noFill/>
            <a:prstDash val="solid"/>
            <a:miter/>
          </a:ln>
        </p:spPr>
        <p:txBody>
          <a:bodyPr/>
          <a:lstStyle/>
          <a:p>
            <a:pPr marL="228600" indent="-228600"/>
            <a:r>
              <a:rPr lang="zh-CN" altLang="en-US"/>
              <a:t>编辑母版文本样式</a:t>
            </a:r>
            <a:endParaRPr lang="en-US" altLang="zh-CN"/>
          </a:p>
          <a:p>
            <a:pPr lvl="1"/>
            <a:r>
              <a:rPr lang="zh-CN" altLang="en-US"/>
              <a:t>第二级</a:t>
            </a:r>
            <a:endParaRPr lang="en-US" altLang="zh-CN"/>
          </a:p>
          <a:p>
            <a:pPr lvl="2"/>
            <a:r>
              <a:rPr lang="zh-CN" altLang="en-US"/>
              <a:t>第三级</a:t>
            </a:r>
            <a:endParaRPr lang="en-US" altLang="zh-CN"/>
          </a:p>
          <a:p>
            <a:pPr lvl="3"/>
            <a:r>
              <a:rPr lang="zh-CN" altLang="en-US"/>
              <a:t>第四级</a:t>
            </a:r>
            <a:endParaRPr lang="en-US" altLang="zh-CN"/>
          </a:p>
          <a:p>
            <a:pPr lvl="4"/>
            <a:r>
              <a:rPr lang="zh-CN" altLang="en-US"/>
              <a:t>第五级</a:t>
            </a:r>
          </a:p>
        </p:txBody>
      </p:sp>
      <p:sp>
        <p:nvSpPr>
          <p:cNvPr id="33" name="日期占位符"/>
          <p:cNvSpPr>
            <a:spLocks noGrp="1"/>
          </p:cNvSpPr>
          <p:nvPr>
            <p:ph type="dt" idx="10"/>
          </p:nvPr>
        </p:nvSpPr>
        <p:spPr>
          <a:xfrm>
            <a:off x="8382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fld id="{CAD2D6BD-DE1B-4B5F-8B41-2702339687B9}" type="datetime5">
              <a:rPr lang="zh-CN" altLang="en-US"/>
              <a:t>2020/9/21</a:t>
            </a:fld>
          </a:p>
        </p:txBody>
      </p:sp>
      <p:sp>
        <p:nvSpPr>
          <p:cNvPr id="34" name="页脚占位符"/>
          <p:cNvSpPr>
            <a:spLocks noGrp="1"/>
          </p:cNvSpPr>
          <p:nvPr>
            <p:ph type="ftr" idx="11"/>
          </p:nvPr>
        </p:nvSpPr>
        <p:spPr>
          <a:xfrm>
            <a:off x="4038600" y="6356349"/>
            <a:ext cx="41148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endParaRPr lang="zh-CN" altLang="en-US"/>
          </a:p>
        </p:txBody>
      </p:sp>
      <p:sp>
        <p:nvSpPr>
          <p:cNvPr id="35" name="编号占位符"/>
          <p:cNvSpPr>
            <a:spLocks noGrp="1"/>
          </p:cNvSpPr>
          <p:nvPr>
            <p:ph type="sldNum" idx="12"/>
          </p:nvPr>
        </p:nvSpPr>
        <p:spPr>
          <a:xfrm>
            <a:off x="86106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fld id="{CAD2D6BD-DE1B-4B5F-8B41-2702339687B9}" type="slidenum">
              <a:rPr lang="zh-CN" altLang="en-US"/>
              <a:t>‹#›</a:t>
            </a:fld>
          </a:p>
        </p:txBody>
      </p:sp>
    </p:spTree>
    <p:extLst>
      <p:ext uri="{BB962C8B-B14F-4D97-AF65-F5344CB8AC3E}">
        <p14:creationId xmlns:p14="http://schemas.microsoft.com/office/powerpoint/2010/main" val="1569729577"/>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36" name="标题"/>
          <p:cNvSpPr>
            <a:spLocks noGrp="1"/>
          </p:cNvSpPr>
          <p:nvPr>
            <p:ph type="title"/>
          </p:nvPr>
        </p:nvSpPr>
        <p:spPr>
          <a:xfrm>
            <a:off x="838200" y="365124"/>
            <a:ext cx="10515600" cy="1325562"/>
          </a:xfrm>
          <a:prstGeom prst="rect">
            <a:avLst/>
          </a:prstGeom>
          <a:ln w="9525" cap="flat" cmpd="sng">
            <a:noFill/>
            <a:prstDash val="solid"/>
            <a:miter/>
          </a:ln>
        </p:spPr>
        <p:txBody>
          <a:bodyPr/>
          <a:lstStyle/>
          <a:p>
            <a:pPr marL="0" indent="0"/>
            <a:r>
              <a:rPr lang="zh-CN" altLang="en-US"/>
              <a:t>单击此处编辑母版标题样式</a:t>
            </a:r>
          </a:p>
        </p:txBody>
      </p:sp>
      <p:sp>
        <p:nvSpPr>
          <p:cNvPr id="37" name="日期占位符"/>
          <p:cNvSpPr>
            <a:spLocks noGrp="1"/>
          </p:cNvSpPr>
          <p:nvPr>
            <p:ph type="dt" idx="10"/>
          </p:nvPr>
        </p:nvSpPr>
        <p:spPr>
          <a:xfrm>
            <a:off x="8382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fld id="{CAD2D6BD-DE1B-4B5F-8B41-2702339687B9}" type="datetime5">
              <a:rPr lang="zh-CN" altLang="en-US"/>
              <a:t>2020/9/21</a:t>
            </a:fld>
          </a:p>
        </p:txBody>
      </p:sp>
      <p:sp>
        <p:nvSpPr>
          <p:cNvPr id="38" name="页脚占位符"/>
          <p:cNvSpPr>
            <a:spLocks noGrp="1"/>
          </p:cNvSpPr>
          <p:nvPr>
            <p:ph type="ftr" idx="11"/>
          </p:nvPr>
        </p:nvSpPr>
        <p:spPr>
          <a:xfrm>
            <a:off x="4038600" y="6356349"/>
            <a:ext cx="41148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endParaRPr lang="zh-CN" altLang="en-US"/>
          </a:p>
        </p:txBody>
      </p:sp>
      <p:sp>
        <p:nvSpPr>
          <p:cNvPr id="39" name="编号占位符"/>
          <p:cNvSpPr>
            <a:spLocks noGrp="1"/>
          </p:cNvSpPr>
          <p:nvPr>
            <p:ph type="sldNum" idx="12"/>
          </p:nvPr>
        </p:nvSpPr>
        <p:spPr>
          <a:xfrm>
            <a:off x="86106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fld id="{CAD2D6BD-DE1B-4B5F-8B41-2702339687B9}" type="slidenum">
              <a:rPr lang="zh-CN" altLang="en-US"/>
              <a:t>‹#›</a:t>
            </a:fld>
          </a:p>
        </p:txBody>
      </p:sp>
    </p:spTree>
    <p:extLst>
      <p:ext uri="{BB962C8B-B14F-4D97-AF65-F5344CB8AC3E}">
        <p14:creationId xmlns:p14="http://schemas.microsoft.com/office/powerpoint/2010/main" val="1705945286"/>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40" name="日期占位符"/>
          <p:cNvSpPr>
            <a:spLocks noGrp="1"/>
          </p:cNvSpPr>
          <p:nvPr>
            <p:ph type="dt" idx="10"/>
          </p:nvPr>
        </p:nvSpPr>
        <p:spPr>
          <a:xfrm>
            <a:off x="8382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fld id="{CAD2D6BD-DE1B-4B5F-8B41-2702339687B9}" type="datetime5">
              <a:rPr lang="zh-CN" altLang="en-US"/>
              <a:t>2020/9/21</a:t>
            </a:fld>
          </a:p>
        </p:txBody>
      </p:sp>
      <p:sp>
        <p:nvSpPr>
          <p:cNvPr id="41" name="页脚占位符"/>
          <p:cNvSpPr>
            <a:spLocks noGrp="1"/>
          </p:cNvSpPr>
          <p:nvPr>
            <p:ph type="ftr" idx="11"/>
          </p:nvPr>
        </p:nvSpPr>
        <p:spPr>
          <a:xfrm>
            <a:off x="4038600" y="6356349"/>
            <a:ext cx="41148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endParaRPr lang="zh-CN" altLang="en-US"/>
          </a:p>
        </p:txBody>
      </p:sp>
      <p:sp>
        <p:nvSpPr>
          <p:cNvPr id="42" name="编号占位符"/>
          <p:cNvSpPr>
            <a:spLocks noGrp="1"/>
          </p:cNvSpPr>
          <p:nvPr>
            <p:ph type="sldNum" idx="12"/>
          </p:nvPr>
        </p:nvSpPr>
        <p:spPr>
          <a:xfrm>
            <a:off x="86106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fld id="{CAD2D6BD-DE1B-4B5F-8B41-2702339687B9}" type="slidenum">
              <a:rPr lang="zh-CN" altLang="en-US"/>
              <a:t>‹#›</a:t>
            </a:fld>
          </a:p>
        </p:txBody>
      </p:sp>
    </p:spTree>
    <p:extLst>
      <p:ext uri="{BB962C8B-B14F-4D97-AF65-F5344CB8AC3E}">
        <p14:creationId xmlns:p14="http://schemas.microsoft.com/office/powerpoint/2010/main" val="648559413"/>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43" name="标题"/>
          <p:cNvSpPr>
            <a:spLocks noGrp="1"/>
          </p:cNvSpPr>
          <p:nvPr>
            <p:ph type="title"/>
          </p:nvPr>
        </p:nvSpPr>
        <p:spPr>
          <a:xfrm>
            <a:off x="839788" y="457200"/>
            <a:ext cx="3932237" cy="1600200"/>
          </a:xfrm>
          <a:prstGeom prst="rect">
            <a:avLst/>
          </a:prstGeom>
          <a:ln w="9525" cap="flat" cmpd="sng">
            <a:noFill/>
            <a:prstDash val="solid"/>
            <a:miter/>
          </a:ln>
        </p:spPr>
        <p:txBody>
          <a:bodyPr anchor="b" anchorCtr="0">
            <a:prstTxWarp prst="textNoShape">
              <a:avLst/>
            </a:prstTxWarp>
          </a:bodyPr>
          <a:lstStyle>
            <a:lvl1pPr marL="0" indent="0" defTabSz="914400" fontAlgn="auto" hangingPunct="1">
              <a:defRPr sz="3200"/>
            </a:lvl1pPr>
          </a:lstStyle>
          <a:p>
            <a:pPr marL="0" indent="0"/>
            <a:r>
              <a:rPr lang="zh-CN" altLang="en-US"/>
              <a:t>单击此处编辑母版标题样式</a:t>
            </a:r>
          </a:p>
        </p:txBody>
      </p:sp>
      <p:sp>
        <p:nvSpPr>
          <p:cNvPr id="44" name="内容占位符"/>
          <p:cNvSpPr>
            <a:spLocks noGrp="1"/>
          </p:cNvSpPr>
          <p:nvPr>
            <p:ph idx="1"/>
          </p:nvPr>
        </p:nvSpPr>
        <p:spPr>
          <a:xfrm>
            <a:off x="5183188" y="987425"/>
            <a:ext cx="6172200" cy="4873625"/>
          </a:xfrm>
          <a:prstGeom prst="rect">
            <a:avLst/>
          </a:prstGeom>
          <a:ln w="9525" cap="flat" cmpd="sng">
            <a:noFill/>
            <a:prstDash val="solid"/>
            <a:miter/>
          </a:ln>
        </p:spPr>
        <p:txBody>
          <a:bodyPr/>
          <a:lstStyle>
            <a:lvl1pPr marL="228600" indent="-228600" defTabSz="914400" fontAlgn="auto" hangingPunct="1">
              <a:defRPr sz="3200"/>
            </a:lvl1pPr>
            <a:lvl2pPr marL="685800" indent="-228600" defTabSz="914400" fontAlgn="auto" hangingPunct="1">
              <a:defRPr sz="2800"/>
            </a:lvl2pPr>
            <a:lvl3pPr marL="1143000" indent="-228600" defTabSz="914400" fontAlgn="auto" hangingPunct="1">
              <a:defRPr sz="2400"/>
            </a:lvl3pPr>
            <a:lvl4pPr marL="1600200" indent="-228600" defTabSz="914400" fontAlgn="auto" hangingPunct="1">
              <a:defRPr sz="2000"/>
            </a:lvl4pPr>
            <a:lvl5pPr marL="2057400" indent="-228600" defTabSz="914400" fontAlgn="auto" hangingPunct="1">
              <a:defRPr sz="2000"/>
            </a:lvl5pPr>
          </a:lstStyle>
          <a:p>
            <a:pPr marL="228600" indent="-228600"/>
            <a:r>
              <a:rPr lang="zh-CN" altLang="en-US"/>
              <a:t>编辑母版文本样式</a:t>
            </a:r>
            <a:endParaRPr lang="en-US" altLang="zh-CN"/>
          </a:p>
          <a:p>
            <a:pPr marL="685800" lvl="1" indent="-228600"/>
            <a:r>
              <a:rPr lang="zh-CN" altLang="en-US"/>
              <a:t>第二级</a:t>
            </a:r>
            <a:endParaRPr lang="en-US" altLang="zh-CN"/>
          </a:p>
          <a:p>
            <a:pPr marL="1143000" lvl="2" indent="-228600"/>
            <a:r>
              <a:rPr lang="zh-CN" altLang="en-US"/>
              <a:t>第三级</a:t>
            </a:r>
            <a:endParaRPr lang="en-US" altLang="zh-CN"/>
          </a:p>
          <a:p>
            <a:pPr marL="1600200" lvl="3" indent="-228600"/>
            <a:r>
              <a:rPr lang="zh-CN" altLang="en-US"/>
              <a:t>第四级</a:t>
            </a:r>
            <a:endParaRPr lang="en-US" altLang="zh-CN"/>
          </a:p>
          <a:p>
            <a:pPr marL="2057400" lvl="4" indent="-228600"/>
            <a:r>
              <a:rPr lang="zh-CN" altLang="en-US"/>
              <a:t>第五级</a:t>
            </a:r>
          </a:p>
        </p:txBody>
      </p:sp>
      <p:sp>
        <p:nvSpPr>
          <p:cNvPr id="45" name="文本"/>
          <p:cNvSpPr>
            <a:spLocks noGrp="1"/>
          </p:cNvSpPr>
          <p:nvPr>
            <p:ph type="body" idx="2"/>
          </p:nvPr>
        </p:nvSpPr>
        <p:spPr>
          <a:xfrm>
            <a:off x="839788" y="2057400"/>
            <a:ext cx="3932237" cy="3811587"/>
          </a:xfrm>
          <a:prstGeom prst="rect">
            <a:avLst/>
          </a:prstGeom>
          <a:ln w="9525" cap="flat" cmpd="sng">
            <a:noFill/>
            <a:prstDash val="solid"/>
            <a:miter/>
          </a:ln>
        </p:spPr>
        <p:txBody>
          <a:bodyPr/>
          <a:lstStyle>
            <a:lvl1pPr marL="0" indent="0" defTabSz="914400" fontAlgn="auto" hangingPunct="1">
              <a:buNone/>
              <a:defRPr sz="1600"/>
            </a:lvl1pPr>
            <a:lvl2pPr marL="457200" indent="0" defTabSz="914400" fontAlgn="auto" hangingPunct="1">
              <a:buNone/>
              <a:defRPr sz="1400"/>
            </a:lvl2pPr>
            <a:lvl3pPr marL="914400" indent="0" defTabSz="914400" fontAlgn="auto" hangingPunct="1">
              <a:buNone/>
              <a:defRPr sz="1200"/>
            </a:lvl3pPr>
            <a:lvl4pPr marL="1371600" indent="0" defTabSz="914400" fontAlgn="auto" hangingPunct="1">
              <a:buNone/>
              <a:defRPr sz="1000"/>
            </a:lvl4pPr>
            <a:lvl5pPr marL="1828800" indent="0" defTabSz="914400" fontAlgn="auto" hangingPunct="1">
              <a:buNone/>
              <a:defRPr sz="1000"/>
            </a:lvl5pPr>
            <a:lvl6pPr marL="2286000" indent="0" defTabSz="914400" fontAlgn="auto" hangingPunct="1">
              <a:buNone/>
              <a:defRPr sz="1000"/>
            </a:lvl6pPr>
            <a:lvl7pPr marL="2743200" indent="0" defTabSz="914400" fontAlgn="auto" hangingPunct="1">
              <a:buNone/>
              <a:defRPr sz="1000"/>
            </a:lvl7pPr>
            <a:lvl8pPr marL="3200400" indent="0" defTabSz="914400" fontAlgn="auto" hangingPunct="1">
              <a:buNone/>
              <a:defRPr sz="1000"/>
            </a:lvl8pPr>
            <a:lvl9pPr marL="3200400" indent="0" defTabSz="914400" fontAlgn="auto" hangingPunct="1">
              <a:buNone/>
              <a:defRPr sz="1000"/>
            </a:lvl9pPr>
          </a:lstStyle>
          <a:p>
            <a:pPr marL="0" indent="0"/>
            <a:r>
              <a:rPr lang="zh-CN" altLang="en-US"/>
              <a:t>编辑母版文本样式</a:t>
            </a:r>
          </a:p>
        </p:txBody>
      </p:sp>
      <p:sp>
        <p:nvSpPr>
          <p:cNvPr id="46" name="日期占位符"/>
          <p:cNvSpPr>
            <a:spLocks noGrp="1"/>
          </p:cNvSpPr>
          <p:nvPr>
            <p:ph type="dt" idx="10"/>
          </p:nvPr>
        </p:nvSpPr>
        <p:spPr>
          <a:xfrm>
            <a:off x="8382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fld id="{CAD2D6BD-DE1B-4B5F-8B41-2702339687B9}" type="datetime5">
              <a:rPr lang="zh-CN" altLang="en-US"/>
              <a:t>2020/9/21</a:t>
            </a:fld>
          </a:p>
        </p:txBody>
      </p:sp>
      <p:sp>
        <p:nvSpPr>
          <p:cNvPr id="47" name="页脚占位符"/>
          <p:cNvSpPr>
            <a:spLocks noGrp="1"/>
          </p:cNvSpPr>
          <p:nvPr>
            <p:ph type="ftr" idx="11"/>
          </p:nvPr>
        </p:nvSpPr>
        <p:spPr>
          <a:xfrm>
            <a:off x="4038600" y="6356349"/>
            <a:ext cx="41148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endParaRPr lang="zh-CN" altLang="en-US"/>
          </a:p>
        </p:txBody>
      </p:sp>
      <p:sp>
        <p:nvSpPr>
          <p:cNvPr id="48" name="编号占位符"/>
          <p:cNvSpPr>
            <a:spLocks noGrp="1"/>
          </p:cNvSpPr>
          <p:nvPr>
            <p:ph type="sldNum" idx="12"/>
          </p:nvPr>
        </p:nvSpPr>
        <p:spPr>
          <a:xfrm>
            <a:off x="86106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fld id="{CAD2D6BD-DE1B-4B5F-8B41-2702339687B9}" type="slidenum">
              <a:rPr lang="zh-CN" altLang="en-US"/>
              <a:t>‹#›</a:t>
            </a:fld>
          </a:p>
        </p:txBody>
      </p:sp>
    </p:spTree>
    <p:extLst>
      <p:ext uri="{BB962C8B-B14F-4D97-AF65-F5344CB8AC3E}">
        <p14:creationId xmlns:p14="http://schemas.microsoft.com/office/powerpoint/2010/main" val="1333522473"/>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49" name="标题"/>
          <p:cNvSpPr>
            <a:spLocks noGrp="1"/>
          </p:cNvSpPr>
          <p:nvPr>
            <p:ph type="title"/>
          </p:nvPr>
        </p:nvSpPr>
        <p:spPr>
          <a:xfrm>
            <a:off x="839788" y="457200"/>
            <a:ext cx="3932237" cy="1600200"/>
          </a:xfrm>
          <a:prstGeom prst="rect">
            <a:avLst/>
          </a:prstGeom>
          <a:ln w="9525" cap="flat" cmpd="sng">
            <a:noFill/>
            <a:prstDash val="solid"/>
            <a:miter/>
          </a:ln>
        </p:spPr>
        <p:txBody>
          <a:bodyPr anchor="b" anchorCtr="0">
            <a:prstTxWarp prst="textNoShape">
              <a:avLst/>
            </a:prstTxWarp>
          </a:bodyPr>
          <a:lstStyle>
            <a:lvl1pPr marL="0" indent="0" defTabSz="914400" fontAlgn="auto" hangingPunct="1">
              <a:defRPr sz="3200"/>
            </a:lvl1pPr>
          </a:lstStyle>
          <a:p>
            <a:pPr marL="0" indent="0"/>
            <a:r>
              <a:rPr lang="zh-CN" altLang="en-US"/>
              <a:t>单击此处编辑母版标题样式</a:t>
            </a:r>
          </a:p>
        </p:txBody>
      </p:sp>
      <p:sp>
        <p:nvSpPr>
          <p:cNvPr id="50" name="图片"/>
          <p:cNvSpPr>
            <a:spLocks noGrp="1"/>
          </p:cNvSpPr>
          <p:nvPr>
            <p:ph type="pic" idx="1"/>
          </p:nvPr>
        </p:nvSpPr>
        <p:spPr>
          <a:xfrm>
            <a:off x="5183188" y="987425"/>
            <a:ext cx="6172200" cy="4873625"/>
          </a:xfrm>
          <a:prstGeom prst="rect">
            <a:avLst/>
          </a:prstGeom>
          <a:ln w="9525" cap="flat" cmpd="sng">
            <a:noFill/>
            <a:prstDash val="solid"/>
            <a:miter/>
          </a:ln>
        </p:spPr>
        <p:txBody>
          <a:bodyPr/>
          <a:lstStyle/>
          <a:p/>
        </p:txBody>
      </p:sp>
      <p:sp>
        <p:nvSpPr>
          <p:cNvPr id="51" name="文本"/>
          <p:cNvSpPr>
            <a:spLocks noGrp="1"/>
          </p:cNvSpPr>
          <p:nvPr>
            <p:ph type="body" idx="2"/>
          </p:nvPr>
        </p:nvSpPr>
        <p:spPr>
          <a:xfrm>
            <a:off x="839788" y="2057400"/>
            <a:ext cx="3932237" cy="3811587"/>
          </a:xfrm>
          <a:prstGeom prst="rect">
            <a:avLst/>
          </a:prstGeom>
          <a:ln w="9525" cap="flat" cmpd="sng">
            <a:noFill/>
            <a:prstDash val="solid"/>
            <a:miter/>
          </a:ln>
        </p:spPr>
        <p:txBody>
          <a:bodyPr/>
          <a:lstStyle>
            <a:lvl1pPr marL="0" indent="0" defTabSz="914400" fontAlgn="auto" hangingPunct="1">
              <a:buNone/>
              <a:defRPr sz="1600"/>
            </a:lvl1pPr>
            <a:lvl2pPr marL="457200" indent="0" defTabSz="914400" fontAlgn="auto" hangingPunct="1">
              <a:buNone/>
              <a:defRPr sz="1400"/>
            </a:lvl2pPr>
            <a:lvl3pPr marL="914400" indent="0" defTabSz="914400" fontAlgn="auto" hangingPunct="1">
              <a:buNone/>
              <a:defRPr sz="1200"/>
            </a:lvl3pPr>
            <a:lvl4pPr marL="1371600" indent="0" defTabSz="914400" fontAlgn="auto" hangingPunct="1">
              <a:buNone/>
              <a:defRPr sz="1000"/>
            </a:lvl4pPr>
            <a:lvl5pPr marL="1828800" indent="0" defTabSz="914400" fontAlgn="auto" hangingPunct="1">
              <a:buNone/>
              <a:defRPr sz="1000"/>
            </a:lvl5pPr>
            <a:lvl6pPr marL="2286000" indent="0" defTabSz="914400" fontAlgn="auto" hangingPunct="1">
              <a:buNone/>
              <a:defRPr sz="1000"/>
            </a:lvl6pPr>
            <a:lvl7pPr marL="2743200" indent="0" defTabSz="914400" fontAlgn="auto" hangingPunct="1">
              <a:buNone/>
              <a:defRPr sz="1000"/>
            </a:lvl7pPr>
            <a:lvl8pPr marL="3200400" indent="0" defTabSz="914400" fontAlgn="auto" hangingPunct="1">
              <a:buNone/>
              <a:defRPr sz="1000"/>
            </a:lvl8pPr>
            <a:lvl9pPr marL="3200400" indent="0" defTabSz="914400" fontAlgn="auto" hangingPunct="1">
              <a:buNone/>
              <a:defRPr sz="1000"/>
            </a:lvl9pPr>
          </a:lstStyle>
          <a:p>
            <a:pPr marL="0" indent="0"/>
            <a:r>
              <a:rPr lang="zh-CN" altLang="en-US"/>
              <a:t>编辑母版文本样式</a:t>
            </a:r>
          </a:p>
        </p:txBody>
      </p:sp>
      <p:sp>
        <p:nvSpPr>
          <p:cNvPr id="52" name="日期占位符"/>
          <p:cNvSpPr>
            <a:spLocks noGrp="1"/>
          </p:cNvSpPr>
          <p:nvPr>
            <p:ph type="dt" idx="10"/>
          </p:nvPr>
        </p:nvSpPr>
        <p:spPr>
          <a:xfrm>
            <a:off x="8382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fld id="{CAD2D6BD-DE1B-4B5F-8B41-2702339687B9}" type="datetime5">
              <a:rPr lang="zh-CN" altLang="en-US"/>
              <a:t>2020/9/21</a:t>
            </a:fld>
          </a:p>
        </p:txBody>
      </p:sp>
      <p:sp>
        <p:nvSpPr>
          <p:cNvPr id="53" name="页脚占位符"/>
          <p:cNvSpPr>
            <a:spLocks noGrp="1"/>
          </p:cNvSpPr>
          <p:nvPr>
            <p:ph type="ftr" idx="11"/>
          </p:nvPr>
        </p:nvSpPr>
        <p:spPr>
          <a:xfrm>
            <a:off x="4038600" y="6356349"/>
            <a:ext cx="41148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endParaRPr lang="zh-CN" altLang="en-US"/>
          </a:p>
        </p:txBody>
      </p:sp>
      <p:sp>
        <p:nvSpPr>
          <p:cNvPr id="54" name="编号占位符"/>
          <p:cNvSpPr>
            <a:spLocks noGrp="1"/>
          </p:cNvSpPr>
          <p:nvPr>
            <p:ph type="sldNum" idx="12"/>
          </p:nvPr>
        </p:nvSpPr>
        <p:spPr>
          <a:xfrm>
            <a:off x="8610600" y="6356349"/>
            <a:ext cx="2743200" cy="365125"/>
          </a:xfrm>
          <a:prstGeom prst="rect">
            <a:avLst/>
          </a:prstGeom>
          <a:ln w="9525" cap="flat" cmpd="sng">
            <a:noFill/>
            <a:prstDash val="solid"/>
            <a:miter/>
          </a:ln>
        </p:spPr>
        <p:txBody>
          <a:bodyPr/>
          <a:lstStyle>
            <a:lvl1pPr marL="0" indent="0" defTabSz="914400" fontAlgn="auto" hangingPunct="1">
              <a:defRPr>
                <a:latin typeface="等线" charset="-122"/>
                <a:ea typeface="等线" charset="-122"/>
                <a:cs typeface="等线" charset="0"/>
              </a:defRPr>
            </a:lvl1pPr>
          </a:lstStyle>
          <a:p>
            <a:pPr marL="0" indent="0"/>
            <a:fld id="{CAD2D6BD-DE1B-4B5F-8B41-2702339687B9}" type="slidenum">
              <a:rPr lang="zh-CN" altLang="en-US"/>
              <a:t>‹#›</a:t>
            </a:fld>
          </a:p>
        </p:txBody>
      </p:sp>
    </p:spTree>
    <p:extLst>
      <p:ext uri="{BB962C8B-B14F-4D97-AF65-F5344CB8AC3E}">
        <p14:creationId xmlns:p14="http://schemas.microsoft.com/office/powerpoint/2010/main" val="435743944"/>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1"/>
        </a:solidFill>
      </p:bgPr>
    </p:bg>
    <p:spTree>
      <p:nvGrpSpPr>
        <p:cNvPr id="1" name=""/>
        <p:cNvGrpSpPr/>
        <p:nvPr/>
      </p:nvGrpSpPr>
      <p:grpSpPr>
        <a:xfrm>
          <a:off x="0" y="0"/>
          <a:ext cx="0" cy="0"/>
        </a:xfrm>
      </p:grpSpPr>
      <p:sp>
        <p:nvSpPr>
          <p:cNvPr id="2" name="标题"/>
          <p:cNvSpPr>
            <a:spLocks noGrp="1"/>
          </p:cNvSpPr>
          <p:nvPr>
            <p:ph type="title"/>
          </p:nvPr>
        </p:nvSpPr>
        <p:spPr>
          <a:xfrm>
            <a:off x="838200" y="365124"/>
            <a:ext cx="10515600" cy="1325562"/>
          </a:xfrm>
          <a:prstGeom prst="rect">
            <a:avLst/>
          </a:prstGeom>
          <a:noFill/>
          <a:ln w="9525" cap="flat" cmpd="sng">
            <a:noFill/>
            <a:prstDash val="solid"/>
            <a:miter/>
          </a:ln>
        </p:spPr>
        <p:txBody>
          <a:bodyPr vert="horz" wrap="square" lIns="91440" tIns="45720" rIns="91440" bIns="45720" anchor="ctr" anchorCtr="0">
            <a:prstTxWarp prst="textNoShape">
              <a:avLst/>
            </a:prstTxWarp>
          </a:bodyPr>
          <a:lstStyle/>
          <a:p>
            <a:r>
              <a:rPr lang="zh-CN" altLang="en-US"/>
              <a:t>单击此处编辑母版标题样式</a:t>
            </a:r>
          </a:p>
        </p:txBody>
      </p:sp>
      <p:sp>
        <p:nvSpPr>
          <p:cNvPr id="3" name="文本"/>
          <p:cNvSpPr>
            <a:spLocks noGrp="1"/>
          </p:cNvSpPr>
          <p:nvPr>
            <p:ph type="body" idx="1"/>
          </p:nvPr>
        </p:nvSpPr>
        <p:spPr>
          <a:xfrm>
            <a:off x="838200" y="1825625"/>
            <a:ext cx="10515600" cy="4351338"/>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r>
              <a:rPr lang="zh-CN" altLang="en-US"/>
              <a:t>编辑母版文本样式</a:t>
            </a:r>
            <a:endParaRPr lang="en-US" altLang="zh-CN"/>
          </a:p>
          <a:p>
            <a:pPr lvl="1"/>
            <a:r>
              <a:rPr lang="zh-CN" altLang="en-US"/>
              <a:t>第二级</a:t>
            </a:r>
            <a:endParaRPr lang="en-US" altLang="zh-CN"/>
          </a:p>
          <a:p>
            <a:pPr lvl="2"/>
            <a:r>
              <a:rPr lang="zh-CN" altLang="en-US"/>
              <a:t>第三级</a:t>
            </a:r>
            <a:endParaRPr lang="en-US" altLang="zh-CN"/>
          </a:p>
          <a:p>
            <a:pPr lvl="3"/>
            <a:r>
              <a:rPr lang="zh-CN" altLang="en-US"/>
              <a:t>第四级</a:t>
            </a:r>
            <a:endParaRPr lang="en-US" altLang="zh-CN"/>
          </a:p>
          <a:p>
            <a:pPr lvl="4"/>
            <a:r>
              <a:rPr lang="zh-CN" altLang="en-US"/>
              <a:t>第五级</a:t>
            </a:r>
          </a:p>
        </p:txBody>
      </p:sp>
      <p:sp>
        <p:nvSpPr>
          <p:cNvPr id="4" name="日期占位符"/>
          <p:cNvSpPr>
            <a:spLocks noGrp="1"/>
          </p:cNvSpPr>
          <p:nvPr>
            <p:ph type="dt" idx="2"/>
          </p:nvPr>
        </p:nvSpPr>
        <p:spPr>
          <a:xfrm>
            <a:off x="838200" y="6356349"/>
            <a:ext cx="2743200" cy="365125"/>
          </a:xfrm>
          <a:prstGeom prst="rect">
            <a:avLst/>
          </a:prstGeom>
          <a:noFill/>
          <a:ln w="9525" cap="flat" cmpd="sng">
            <a:noFill/>
            <a:prstDash val="solid"/>
            <a:miter/>
          </a:ln>
        </p:spPr>
        <p:txBody>
          <a:bodyPr vert="horz" wrap="square" lIns="91440" tIns="45720" rIns="91440" bIns="45720" anchor="ctr" anchorCtr="0">
            <a:prstTxWarp prst="textNoShape">
              <a:avLst/>
            </a:prstTxWarp>
          </a:bodyPr>
          <a:lstStyle>
            <a:lvl1pPr algn="l" defTabSz="914400" fontAlgn="base" hangingPunct="0">
              <a:defRPr sz="1200">
                <a:solidFill>
                  <a:srgbClr val="898989"/>
                </a:solidFill>
                <a:latin typeface="等线" charset="-122"/>
                <a:ea typeface="等线" charset="-122"/>
                <a:cs typeface="等线" charset="0"/>
              </a:defRPr>
            </a:lvl1pPr>
          </a:lstStyle>
          <a:p>
            <a:fld id="{CAD2D6BD-DE1B-4B5F-8B41-2702339687B9}" type="datetime5">
              <a:rPr lang="zh-CN" altLang="en-US"/>
              <a:t>2020/9/21</a:t>
            </a:fld>
          </a:p>
        </p:txBody>
      </p:sp>
      <p:sp>
        <p:nvSpPr>
          <p:cNvPr id="5" name="页脚占位符"/>
          <p:cNvSpPr>
            <a:spLocks noGrp="1"/>
          </p:cNvSpPr>
          <p:nvPr>
            <p:ph type="ftr" idx="3"/>
          </p:nvPr>
        </p:nvSpPr>
        <p:spPr>
          <a:xfrm>
            <a:off x="4038600" y="6356349"/>
            <a:ext cx="4114800" cy="365125"/>
          </a:xfrm>
          <a:prstGeom prst="rect">
            <a:avLst/>
          </a:prstGeom>
          <a:noFill/>
          <a:ln w="9525" cap="flat" cmpd="sng">
            <a:noFill/>
            <a:prstDash val="solid"/>
            <a:miter/>
          </a:ln>
        </p:spPr>
        <p:txBody>
          <a:bodyPr vert="horz" wrap="square" lIns="91440" tIns="45720" rIns="91440" bIns="45720" anchor="ctr" anchorCtr="0">
            <a:prstTxWarp prst="textNoShape">
              <a:avLst/>
            </a:prstTxWarp>
          </a:bodyPr>
          <a:lstStyle>
            <a:lvl1pPr algn="ctr" defTabSz="914400" fontAlgn="base" hangingPunct="0">
              <a:defRPr sz="1200">
                <a:solidFill>
                  <a:srgbClr val="898989"/>
                </a:solidFill>
                <a:latin typeface="等线" charset="-122"/>
                <a:ea typeface="等线" charset="-122"/>
                <a:cs typeface="等线" charset="0"/>
              </a:defRPr>
            </a:lvl1pPr>
          </a:lstStyle>
          <a:p>
            <a:endParaRPr lang="zh-CN" altLang="en-US"/>
          </a:p>
        </p:txBody>
      </p:sp>
      <p:sp>
        <p:nvSpPr>
          <p:cNvPr id="6" name="编号占位符"/>
          <p:cNvSpPr>
            <a:spLocks noGrp="1"/>
          </p:cNvSpPr>
          <p:nvPr>
            <p:ph type="sldNum" idx="4"/>
          </p:nvPr>
        </p:nvSpPr>
        <p:spPr>
          <a:xfrm>
            <a:off x="8610600" y="6356349"/>
            <a:ext cx="2743200" cy="365125"/>
          </a:xfrm>
          <a:prstGeom prst="rect">
            <a:avLst/>
          </a:prstGeom>
          <a:noFill/>
          <a:ln w="9525" cap="flat" cmpd="sng">
            <a:noFill/>
            <a:prstDash val="solid"/>
            <a:miter/>
          </a:ln>
        </p:spPr>
        <p:txBody>
          <a:bodyPr vert="horz" wrap="square" lIns="91440" tIns="45720" rIns="91440" bIns="45720" anchor="ctr" anchorCtr="0">
            <a:prstTxWarp prst="textNoShape">
              <a:avLst/>
            </a:prstTxWarp>
          </a:bodyPr>
          <a:lstStyle>
            <a:lvl1pPr algn="r" defTabSz="914400" fontAlgn="base" hangingPunct="0">
              <a:defRPr sz="1200">
                <a:solidFill>
                  <a:srgbClr val="898989"/>
                </a:solidFill>
                <a:latin typeface="等线" charset="-122"/>
                <a:ea typeface="等线" charset="-122"/>
                <a:cs typeface="等线" charset="0"/>
              </a:defRPr>
            </a:lvl1pPr>
          </a:lstStyle>
          <a:p>
            <a:fld id="{CAD2D6BD-DE1B-4B5F-8B41-2702339687B9}" type="slidenum">
              <a:rPr lang="zh-CN" altLang="en-US"/>
              <a:t>‹#›</a:t>
            </a:fld>
          </a:p>
        </p:txBody>
      </p:sp>
    </p:spTree>
    <p:extLst>
      <p:ext uri="{BB962C8B-B14F-4D97-AF65-F5344CB8AC3E}">
        <p14:creationId xmlns:p14="http://schemas.microsoft.com/office/powerpoint/2010/main" val="1432170154"/>
      </p:ext>
    </p:extLst>
  </p:cSld>
  <p:clrMap bg1="lt1" tx1="dk1" bg2="lt2" tx2="dk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ransition/>
  <p:timing/>
  <p:txStyles>
    <p:titleStyle>
      <a:lvl1pPr marL="0" indent="0" algn="l" defTabSz="914400" eaLnBrk="1" fontAlgn="auto" latinLnBrk="0" hangingPunct="1">
        <a:lnSpc>
          <a:spcPct val="90000"/>
        </a:lnSpc>
        <a:spcBef>
          <a:spcPct val="0"/>
        </a:spcBef>
        <a:buNone/>
        <a:defRPr sz="4400" kern="1200">
          <a:solidFill>
            <a:schemeClr val="tx1"/>
          </a:solidFill>
          <a:latin typeface="等线 Light" charset="0"/>
          <a:ea typeface="等线 Light" charset="0"/>
          <a:cs typeface="等线 Light" charset="0"/>
        </a:defRPr>
      </a:lvl1pPr>
    </p:titleStyle>
    <p:bodyStyle>
      <a:lvl1pPr marL="228600" indent="-228600" algn="l" defTabSz="914400" eaLnBrk="1" fontAlgn="auto" latinLnBrk="0" hangingPunct="1">
        <a:lnSpc>
          <a:spcPct val="90000"/>
        </a:lnSpc>
        <a:spcBef>
          <a:spcPts val="1000"/>
        </a:spcBef>
        <a:buFont typeface="Arial" pitchFamily="34" charset="0"/>
        <a:buChar char="•"/>
        <a:defRPr sz="2800" kern="1200">
          <a:solidFill>
            <a:schemeClr val="tx1"/>
          </a:solidFill>
          <a:latin typeface="等线" charset="-122"/>
          <a:ea typeface="等线" charset="-122"/>
          <a:cs typeface="等线" charset="0"/>
        </a:defRPr>
      </a:lvl1pPr>
      <a:lvl2pPr marL="685800" indent="-228600" algn="l" defTabSz="914400" eaLnBrk="1" fontAlgn="auto" latinLnBrk="0" hangingPunct="1">
        <a:lnSpc>
          <a:spcPct val="90000"/>
        </a:lnSpc>
        <a:spcBef>
          <a:spcPts val="500"/>
        </a:spcBef>
        <a:buFont typeface="Arial" pitchFamily="34" charset="0"/>
        <a:buChar char="•"/>
        <a:defRPr sz="2400" kern="1200">
          <a:solidFill>
            <a:schemeClr val="tx1"/>
          </a:solidFill>
          <a:latin typeface="等线" charset="-122"/>
          <a:ea typeface="等线" charset="-122"/>
          <a:cs typeface="等线" charset="0"/>
        </a:defRPr>
      </a:lvl2pPr>
      <a:lvl3pPr marL="1143000" indent="-228600" algn="l" defTabSz="914400" eaLnBrk="1" fontAlgn="auto" latinLnBrk="0" hangingPunct="1">
        <a:lnSpc>
          <a:spcPct val="90000"/>
        </a:lnSpc>
        <a:spcBef>
          <a:spcPts val="500"/>
        </a:spcBef>
        <a:buFont typeface="Arial" pitchFamily="34" charset="0"/>
        <a:buChar char="•"/>
        <a:defRPr sz="2000" kern="1200">
          <a:solidFill>
            <a:schemeClr val="tx1"/>
          </a:solidFill>
          <a:latin typeface="等线" charset="-122"/>
          <a:ea typeface="等线" charset="-122"/>
          <a:cs typeface="等线" charset="0"/>
        </a:defRPr>
      </a:lvl3pPr>
      <a:lvl4pPr marL="16002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122"/>
          <a:ea typeface="等线" charset="-122"/>
          <a:cs typeface="等线" charset="0"/>
        </a:defRPr>
      </a:lvl4pPr>
      <a:lvl5pPr marL="20574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122"/>
          <a:ea typeface="等线" charset="-122"/>
          <a:cs typeface="等线" charset="0"/>
        </a:defRPr>
      </a:lvl5pPr>
      <a:lvl6pPr marL="25146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122"/>
          <a:ea typeface="等线" charset="-122"/>
          <a:cs typeface="等线" charset="0"/>
        </a:defRPr>
      </a:lvl6pPr>
      <a:lvl7pPr marL="29718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122"/>
          <a:ea typeface="等线" charset="-122"/>
          <a:cs typeface="等线" charset="0"/>
        </a:defRPr>
      </a:lvl7pPr>
      <a:lvl8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122"/>
          <a:ea typeface="等线" charset="-122"/>
          <a:cs typeface="等线" charset="0"/>
        </a:defRPr>
      </a:lvl8pPr>
      <a:lvl9pPr marL="3429000" indent="-228600" algn="l" defTabSz="914400" eaLnBrk="1" fontAlgn="auto" latinLnBrk="0" hangingPunct="1">
        <a:lnSpc>
          <a:spcPct val="90000"/>
        </a:lnSpc>
        <a:spcBef>
          <a:spcPts val="500"/>
        </a:spcBef>
        <a:buFont typeface="Arial" pitchFamily="34" charset="0"/>
        <a:buChar char="•"/>
        <a:defRPr sz="1800" kern="1200">
          <a:solidFill>
            <a:schemeClr val="tx1"/>
          </a:solidFill>
          <a:latin typeface="等线" charset="-122"/>
          <a:ea typeface="等线" charset="-122"/>
          <a:cs typeface="等线" charset="0"/>
        </a:defRPr>
      </a:lvl9pPr>
    </p:bodyStyle>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hemeOverride" Target="../theme/themeOverride1.xml" /><Relationship Id="rId3" Type="http://schemas.openxmlformats.org/officeDocument/2006/relationships/image" Target="../media/image9.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 Id="rId3" Type="http://schemas.openxmlformats.org/officeDocument/2006/relationships/image" Target="../media/image12.jpeg" /><Relationship Id="rId4" Type="http://schemas.openxmlformats.org/officeDocument/2006/relationships/image" Target="../media/image13.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4.jpeg" /><Relationship Id="rId4" Type="http://schemas.openxmlformats.org/officeDocument/2006/relationships/image" Target="../media/image5.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 Id="rId3" Type="http://schemas.openxmlformats.org/officeDocument/2006/relationships/image" Target="../media/image8.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65" name="标题"/>
          <p:cNvSpPr>
            <a:spLocks noGrp="1"/>
          </p:cNvSpPr>
          <p:nvPr>
            <p:ph type="ctrTitle"/>
          </p:nvPr>
        </p:nvSpPr>
        <p:spPr>
          <a:xfrm>
            <a:off x="1524000" y="1122363"/>
            <a:ext cx="9383487" cy="2387600"/>
          </a:xfrm>
          <a:prstGeom prst="rect">
            <a:avLst/>
          </a:prstGeom>
          <a:ln w="9525" cap="flat" cmpd="sng">
            <a:noFill/>
            <a:prstDash val="solid"/>
            <a:miter/>
          </a:ln>
        </p:spPr>
        <p:txBody>
          <a:bodyPr>
            <a:prstTxWarp prst="textNoShape">
              <a:avLst/>
            </a:prstTxWarp>
          </a:bodyPr>
          <a:lstStyle/>
          <a:p>
            <a:pPr marL="0" indent="0"/>
            <a:r>
              <a:rPr lang="zh-CN" altLang="en-US">
                <a:latin typeface="造字工房言宋体（非商用）" pitchFamily="2" charset="-122"/>
                <a:ea typeface="造字工房言宋体（非商用）" pitchFamily="2" charset="-122"/>
              </a:rPr>
              <a:t>《乡土中国》批读指导</a:t>
            </a:r>
          </a:p>
        </p:txBody>
      </p:sp>
      <p:sp>
        <p:nvSpPr>
          <p:cNvPr id="66" name="文本"/>
          <p:cNvSpPr>
            <a:spLocks noGrp="1"/>
          </p:cNvSpPr>
          <p:nvPr>
            <p:ph type="subTitle" idx="1"/>
          </p:nvPr>
        </p:nvSpPr>
        <p:spPr>
          <a:xfrm>
            <a:off x="1524000" y="3602038"/>
            <a:ext cx="9144000" cy="1655762"/>
          </a:xfrm>
          <a:prstGeom prst="rect">
            <a:avLst/>
          </a:prstGeom>
          <a:ln w="9525" cap="flat" cmpd="sng">
            <a:noFill/>
            <a:prstDash val="solid"/>
            <a:miter/>
          </a:ln>
        </p:spPr>
        <p:txBody>
          <a:bodyPr>
            <a:prstTxWarp prst="textNoShape">
              <a:avLst/>
            </a:prstTxWarp>
          </a:bodyPr>
          <a:lstStyle/>
          <a:p>
            <a:r>
              <a:rPr lang="zh-CN" altLang="en-US">
                <a:latin typeface="造字工房言宋体（非商用）" pitchFamily="2" charset="-122"/>
                <a:ea typeface="造字工房言宋体（非商用）" pitchFamily="2" charset="-122"/>
              </a:rPr>
              <a:t>以《差序格局》一章为例</a:t>
            </a:r>
            <a:endParaRPr lang="en-US" altLang="zh-CN">
              <a:latin typeface="造字工房言宋体（非商用）" pitchFamily="2" charset="-122"/>
              <a:ea typeface="造字工房言宋体（非商用）" pitchFamily="2" charset="-122"/>
            </a:endParaRPr>
          </a:p>
          <a:p>
            <a:endParaRPr lang="zh-CN" altLang="en-US">
              <a:latin typeface="造字工房言宋体（非商用）" pitchFamily="2" charset="-122"/>
              <a:ea typeface="造字工房言宋体（非商用）" pitchFamily="2" charset="-122"/>
            </a:endParaRPr>
          </a:p>
        </p:txBody>
      </p:sp>
    </p:spTree>
    <p:extLst>
      <p:ext uri="{BB962C8B-B14F-4D97-AF65-F5344CB8AC3E}">
        <p14:creationId xmlns:p14="http://schemas.microsoft.com/office/powerpoint/2010/main" val="1977021501"/>
      </p:ext>
    </p:ext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5" name="标题"/>
          <p:cNvSpPr>
            <a:spLocks noGrp="1"/>
          </p:cNvSpPr>
          <p:nvPr>
            <p:ph type="title"/>
          </p:nvPr>
        </p:nvSpPr>
        <p:spPr>
          <a:xfrm>
            <a:off x="6389914" y="365124"/>
            <a:ext cx="4963885" cy="1325562"/>
          </a:xfrm>
          <a:prstGeom prst="rect">
            <a:avLst/>
          </a:prstGeom>
          <a:ln w="9525" cap="flat" cmpd="sng">
            <a:noFill/>
            <a:prstDash val="solid"/>
            <a:miter/>
          </a:ln>
        </p:spPr>
        <p:txBody>
          <a:bodyPr>
            <a:prstTxWarp prst="textNoShape">
              <a:avLst/>
            </a:prstTxWarp>
          </a:bodyPr>
          <a:lstStyle/>
          <a:p>
            <a:r>
              <a:rPr lang="zh-CN" altLang="en-US">
                <a:latin typeface="造字工房言宋体（非商用）" pitchFamily="2" charset="-122"/>
                <a:ea typeface="造字工房言宋体（非商用）" pitchFamily="2" charset="-122"/>
              </a:rPr>
              <a:t>批读概念</a:t>
            </a:r>
            <a:r>
              <a:rPr lang="en-US" altLang="zh-CN">
                <a:latin typeface="造字工房言宋体（非商用）" pitchFamily="2" charset="-122"/>
                <a:ea typeface="造字工房言宋体（非商用）" pitchFamily="2" charset="-122"/>
              </a:rPr>
              <a:t>——</a:t>
            </a:r>
            <a:r>
              <a:rPr lang="zh-CN" altLang="en-US">
                <a:latin typeface="造字工房言宋体（非商用）" pitchFamily="2" charset="-122"/>
                <a:ea typeface="造字工房言宋体（非商用）" pitchFamily="2" charset="-122"/>
              </a:rPr>
              <a:t>“私”</a:t>
            </a:r>
            <a:endParaRPr lang="zh-CN" altLang="en-US"/>
          </a:p>
        </p:txBody>
      </p:sp>
      <p:sp>
        <p:nvSpPr>
          <p:cNvPr id="86" name="内容占位符"/>
          <p:cNvSpPr>
            <a:spLocks noGrp="1"/>
          </p:cNvSpPr>
          <p:nvPr>
            <p:ph idx="1"/>
          </p:nvPr>
        </p:nvSpPr>
        <p:spPr>
          <a:xfrm>
            <a:off x="5268686" y="1690688"/>
            <a:ext cx="5680166" cy="1618568"/>
          </a:xfrm>
          <a:prstGeom prst="rect">
            <a:avLst/>
          </a:prstGeom>
          <a:ln w="9525" cap="flat" cmpd="sng">
            <a:noFill/>
            <a:prstDash val="solid"/>
            <a:miter/>
          </a:ln>
        </p:spPr>
        <p:txBody>
          <a:bodyPr>
            <a:prstTxWarp prst="textNoShape">
              <a:avLst/>
            </a:prstTxWarp>
          </a:bodyPr>
          <a:lstStyle/>
          <a:p>
            <a:r>
              <a:rPr lang="zh-CN" altLang="en-US" sz="3600"/>
              <a:t>为什么私的毛病在中国如此普遍？</a:t>
            </a:r>
          </a:p>
        </p:txBody>
      </p:sp>
      <p:pic>
        <p:nvPicPr>
          <p:cNvPr id="87" name="图片"/>
          <p:cNvPicPr>
            <a:picLocks noChangeAspect="1"/>
          </p:cNvPicPr>
          <p:nvPr/>
        </p:nvPicPr>
        <p:blipFill>
          <a:blip r:embed="rId3"/>
          <a:stretch>
            <a:fillRect/>
          </a:stretch>
        </p:blipFill>
        <p:spPr>
          <a:xfrm>
            <a:off x="707570" y="936613"/>
            <a:ext cx="3865039" cy="5869134"/>
          </a:xfrm>
          <a:prstGeom prst="rect">
            <a:avLst/>
          </a:prstGeom>
          <a:noFill/>
          <a:ln w="9525" cap="flat" cmpd="sng">
            <a:noFill/>
            <a:prstDash val="solid"/>
            <a:miter/>
          </a:ln>
        </p:spPr>
      </p:pic>
      <p:sp>
        <p:nvSpPr>
          <p:cNvPr id="88" name="椭圆"/>
          <p:cNvSpPr/>
          <p:nvPr/>
        </p:nvSpPr>
        <p:spPr>
          <a:xfrm>
            <a:off x="707570" y="4816612"/>
            <a:ext cx="4390314" cy="1223962"/>
          </a:xfrm>
          <a:prstGeom prst="ellipse">
            <a:avLst/>
          </a:prstGeom>
          <a:noFill/>
          <a:ln w="53975" cap="flat" cmpd="sng">
            <a:solidFill>
              <a:srgbClr val="0070C0"/>
            </a:solidFill>
            <a:prstDash val="solid"/>
            <a:round/>
          </a:ln>
        </p:spPr>
        <p:txBody>
          <a:bodyPr rtlCol="0" anchor="ctr"/>
          <a:lstStyle/>
          <a:p>
            <a:pPr algn="ctr"/>
          </a:p>
        </p:txBody>
      </p:sp>
    </p:spTree>
    <p:extLst>
      <p:ext uri="{BB962C8B-B14F-4D97-AF65-F5344CB8AC3E}">
        <p14:creationId xmlns:p14="http://schemas.microsoft.com/office/powerpoint/2010/main" val="1330186793"/>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500" fill="hold"/>
                                        <p:tgtEl>
                                          <p:spTgt spid="88"/>
                                        </p:tgtEl>
                                        <p:attrNameLst>
                                          <p:attrName>ppt_x</p:attrName>
                                        </p:attrNameLst>
                                      </p:cBhvr>
                                      <p:tavLst>
                                        <p:tav tm="0">
                                          <p:val>
                                            <p:strVal val="#ppt_x"/>
                                          </p:val>
                                        </p:tav>
                                        <p:tav tm="100000">
                                          <p:val>
                                            <p:strVal val="#ppt_x"/>
                                          </p:val>
                                        </p:tav>
                                      </p:tavLst>
                                    </p:anim>
                                    <p:anim calcmode="lin" valueType="num">
                                      <p:cBhvr additive="base">
                                        <p:cTn id="8" dur="500" fill="hold"/>
                                        <p:tgtEl>
                                          <p:spTgt spid="8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87"/>
                                        </p:tgtEl>
                                        <p:attrNameLst>
                                          <p:attrName>style.visibility</p:attrName>
                                        </p:attrNameLst>
                                      </p:cBhvr>
                                      <p:to>
                                        <p:strVal val="visible"/>
                                      </p:to>
                                    </p:set>
                                    <p:anim calcmode="lin" valueType="num">
                                      <p:cBhvr additive="base">
                                        <p:cTn id="14" dur="500" fill="hold"/>
                                        <p:tgtEl>
                                          <p:spTgt spid="87"/>
                                        </p:tgtEl>
                                        <p:attrNameLst>
                                          <p:attrName>ppt_x</p:attrName>
                                        </p:attrNameLst>
                                      </p:cBhvr>
                                      <p:tavLst>
                                        <p:tav tm="0">
                                          <p:val>
                                            <p:strVal val="#ppt_x"/>
                                          </p:val>
                                        </p:tav>
                                        <p:tav tm="100000">
                                          <p:val>
                                            <p:strVal val="#ppt_x"/>
                                          </p:val>
                                        </p:tav>
                                      </p:tavLst>
                                    </p:anim>
                                    <p:anim calcmode="lin" valueType="num">
                                      <p:cBhvr additive="base">
                                        <p:cTn id="15" dur="500" fill="hold"/>
                                        <p:tgtEl>
                                          <p:spTgt spid="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9" name="标题"/>
          <p:cNvSpPr>
            <a:spLocks noGrp="1"/>
          </p:cNvSpPr>
          <p:nvPr>
            <p:ph type="title"/>
          </p:nvPr>
        </p:nvSpPr>
        <p:spPr>
          <a:xfrm>
            <a:off x="4958441" y="365124"/>
            <a:ext cx="6395357" cy="1325562"/>
          </a:xfrm>
          <a:prstGeom prst="rect">
            <a:avLst/>
          </a:prstGeom>
          <a:ln w="9525" cap="flat" cmpd="sng">
            <a:noFill/>
            <a:prstDash val="solid"/>
            <a:miter/>
          </a:ln>
        </p:spPr>
        <p:txBody>
          <a:bodyPr>
            <a:prstTxWarp prst="textNoShape">
              <a:avLst/>
            </a:prstTxWarp>
          </a:bodyPr>
          <a:lstStyle/>
          <a:p>
            <a:r>
              <a:rPr lang="zh-CN" altLang="en-US">
                <a:latin typeface="造字工房言宋体（非商用）" pitchFamily="2" charset="-122"/>
                <a:ea typeface="造字工房言宋体（非商用）" pitchFamily="2" charset="-122"/>
              </a:rPr>
              <a:t>批读概念</a:t>
            </a:r>
            <a:r>
              <a:rPr lang="en-US" altLang="zh-CN">
                <a:latin typeface="造字工房言宋体（非商用）" pitchFamily="2" charset="-122"/>
                <a:ea typeface="造字工房言宋体（非商用）" pitchFamily="2" charset="-122"/>
              </a:rPr>
              <a:t>——</a:t>
            </a:r>
            <a:r>
              <a:rPr lang="zh-CN" altLang="en-US">
                <a:latin typeface="造字工房言宋体（非商用）" pitchFamily="2" charset="-122"/>
                <a:ea typeface="造字工房言宋体（非商用）" pitchFamily="2" charset="-122"/>
              </a:rPr>
              <a:t>“差序格局”</a:t>
            </a:r>
            <a:endParaRPr lang="zh-CN" altLang="en-US"/>
          </a:p>
        </p:txBody>
      </p:sp>
      <p:sp>
        <p:nvSpPr>
          <p:cNvPr id="90" name="内容占位符"/>
          <p:cNvSpPr>
            <a:spLocks noGrp="1"/>
          </p:cNvSpPr>
          <p:nvPr>
            <p:ph idx="1"/>
          </p:nvPr>
        </p:nvSpPr>
        <p:spPr>
          <a:xfrm>
            <a:off x="561703" y="1825625"/>
            <a:ext cx="10792096" cy="4351338"/>
          </a:xfrm>
          <a:prstGeom prst="rect">
            <a:avLst/>
          </a:prstGeom>
          <a:ln w="9525" cap="flat" cmpd="sng">
            <a:noFill/>
            <a:prstDash val="solid"/>
            <a:miter/>
          </a:ln>
        </p:spPr>
        <p:txBody>
          <a:bodyPr>
            <a:prstTxWarp prst="textNoShape">
              <a:avLst/>
            </a:prstTxWarp>
          </a:bodyPr>
          <a:lstStyle/>
          <a:p>
            <a:r>
              <a:rPr lang="zh-CN" altLang="en-US" sz="4000" b="1">
                <a:latin typeface="楷体" pitchFamily="49" charset="-122"/>
                <a:ea typeface="楷体" pitchFamily="49" charset="-122"/>
              </a:rPr>
              <a:t>我们的格局不是一捆一捆扎清楚的柴，而是好像把一块石头丢在水面上所发生的</a:t>
            </a:r>
            <a:r>
              <a:rPr lang="zh-CN" altLang="en-US" sz="4000" b="1" u="sng">
                <a:latin typeface="楷体" pitchFamily="49" charset="-122"/>
                <a:ea typeface="楷体" pitchFamily="49" charset="-122"/>
              </a:rPr>
              <a:t>一圈圈推出去的波纹</a:t>
            </a:r>
            <a:r>
              <a:rPr lang="zh-CN" altLang="en-US" sz="4000" b="1">
                <a:latin typeface="楷体" pitchFamily="49" charset="-122"/>
                <a:ea typeface="楷体" pitchFamily="49" charset="-122"/>
              </a:rPr>
              <a:t>。</a:t>
            </a:r>
            <a:r>
              <a:rPr lang="zh-CN" altLang="en-US" sz="4000" b="1" u="sng">
                <a:latin typeface="楷体" pitchFamily="49" charset="-122"/>
                <a:ea typeface="楷体" pitchFamily="49" charset="-122"/>
              </a:rPr>
              <a:t>每个人都是他社会影响所推出去的圈子的中心</a:t>
            </a:r>
            <a:r>
              <a:rPr lang="zh-CN" altLang="en-US" sz="4000" b="1">
                <a:latin typeface="楷体" pitchFamily="49" charset="-122"/>
                <a:ea typeface="楷体" pitchFamily="49" charset="-122"/>
              </a:rPr>
              <a:t>。被圈子的波纹所推及的就发生联系。每个人在某一时间某一地点所动用的圈子是不一定相同的。（《任务书》P61）</a:t>
            </a:r>
          </a:p>
        </p:txBody>
      </p:sp>
    </p:spTree>
    <p:extLst>
      <p:ext uri="{BB962C8B-B14F-4D97-AF65-F5344CB8AC3E}">
        <p14:creationId xmlns:p14="http://schemas.microsoft.com/office/powerpoint/2010/main" val="1900807845"/>
      </p:ext>
    </p:extLst>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1" name="标题"/>
          <p:cNvSpPr>
            <a:spLocks noGrp="1"/>
          </p:cNvSpPr>
          <p:nvPr>
            <p:ph type="title"/>
          </p:nvPr>
        </p:nvSpPr>
        <p:spPr>
          <a:xfrm>
            <a:off x="4822370" y="365124"/>
            <a:ext cx="6531429" cy="1325562"/>
          </a:xfrm>
          <a:prstGeom prst="rect">
            <a:avLst/>
          </a:prstGeom>
          <a:ln w="9525" cap="flat" cmpd="sng">
            <a:noFill/>
            <a:prstDash val="solid"/>
            <a:miter/>
          </a:ln>
        </p:spPr>
        <p:txBody>
          <a:bodyPr>
            <a:prstTxWarp prst="textNoShape">
              <a:avLst/>
            </a:prstTxWarp>
          </a:bodyPr>
          <a:lstStyle/>
          <a:p>
            <a:r>
              <a:rPr lang="zh-CN" altLang="en-US">
                <a:latin typeface="造字工房言宋体（非商用）" pitchFamily="2" charset="-122"/>
                <a:ea typeface="造字工房言宋体（非商用）" pitchFamily="2" charset="-122"/>
              </a:rPr>
              <a:t>批读概念</a:t>
            </a:r>
            <a:r>
              <a:rPr lang="en-US" altLang="zh-CN">
                <a:latin typeface="造字工房言宋体（非商用）" pitchFamily="2" charset="-122"/>
                <a:ea typeface="造字工房言宋体（非商用）" pitchFamily="2" charset="-122"/>
              </a:rPr>
              <a:t>——</a:t>
            </a:r>
            <a:r>
              <a:rPr lang="zh-CN" altLang="en-US">
                <a:latin typeface="造字工房言宋体（非商用）" pitchFamily="2" charset="-122"/>
                <a:ea typeface="造字工房言宋体（非商用）" pitchFamily="2" charset="-122"/>
              </a:rPr>
              <a:t>“差序格局”</a:t>
            </a:r>
            <a:endParaRPr lang="zh-CN" altLang="en-US"/>
          </a:p>
        </p:txBody>
      </p:sp>
      <p:sp>
        <p:nvSpPr>
          <p:cNvPr id="92" name="内容占位符"/>
          <p:cNvSpPr>
            <a:spLocks noGrp="1"/>
          </p:cNvSpPr>
          <p:nvPr>
            <p:ph idx="1"/>
          </p:nvPr>
        </p:nvSpPr>
        <p:spPr>
          <a:xfrm>
            <a:off x="658586" y="1442358"/>
            <a:ext cx="10695214" cy="4734606"/>
          </a:xfrm>
          <a:prstGeom prst="rect">
            <a:avLst/>
          </a:prstGeom>
          <a:ln w="9525" cap="flat" cmpd="sng">
            <a:noFill/>
            <a:prstDash val="solid"/>
            <a:miter/>
          </a:ln>
        </p:spPr>
        <p:txBody>
          <a:bodyPr>
            <a:prstTxWarp prst="textNoShape">
              <a:avLst/>
            </a:prstTxWarp>
          </a:bodyPr>
          <a:lstStyle/>
          <a:p>
            <a:r>
              <a:rPr lang="zh-CN" altLang="en-US" sz="3200" b="1">
                <a:latin typeface="楷体" pitchFamily="49" charset="-122"/>
                <a:ea typeface="楷体" pitchFamily="49" charset="-122"/>
              </a:rPr>
              <a:t>我们社会中最重要的亲属关系就是这种丢石头形成的同心圆波纹的性质。</a:t>
            </a:r>
            <a:r>
              <a:rPr lang="en-US" altLang="zh-CN" sz="3200" b="1">
                <a:latin typeface="楷体" pitchFamily="49" charset="-122"/>
                <a:ea typeface="楷体" pitchFamily="49" charset="-122"/>
              </a:rPr>
              <a:t>……</a:t>
            </a:r>
            <a:r>
              <a:rPr lang="zh-CN" altLang="en-US" sz="3200" b="1">
                <a:latin typeface="楷体" pitchFamily="49" charset="-122"/>
                <a:ea typeface="楷体" pitchFamily="49" charset="-122"/>
              </a:rPr>
              <a:t>这个网络像个蜘蛛的网，有一个中心，就是自己。（《任务书》P61）</a:t>
            </a:r>
            <a:endParaRPr lang="en-US" altLang="zh-CN" sz="3200" b="1">
              <a:latin typeface="楷体" pitchFamily="49" charset="-122"/>
              <a:ea typeface="楷体" pitchFamily="49" charset="-122"/>
            </a:endParaRPr>
          </a:p>
          <a:p>
            <a:r>
              <a:rPr lang="zh-CN" altLang="en-US" sz="3200" b="1">
                <a:latin typeface="楷体" pitchFamily="49" charset="-122"/>
                <a:ea typeface="楷体" pitchFamily="49" charset="-122"/>
              </a:rPr>
              <a:t>在我们乡土社会里，不但亲属关系如此，地缘关系也是如此。</a:t>
            </a:r>
            <a:r>
              <a:rPr lang="en-US" altLang="zh-CN" sz="3200" b="1">
                <a:latin typeface="楷体" pitchFamily="49" charset="-122"/>
                <a:ea typeface="楷体" pitchFamily="49" charset="-122"/>
              </a:rPr>
              <a:t>……</a:t>
            </a:r>
            <a:r>
              <a:rPr lang="zh-CN" altLang="en-US" sz="3200" b="1">
                <a:latin typeface="楷体" pitchFamily="49" charset="-122"/>
                <a:ea typeface="楷体" pitchFamily="49" charset="-122"/>
              </a:rPr>
              <a:t>有势力的人家的街坊可以遍及全村。穷苦人家的街坊只是比邻的两三家。</a:t>
            </a:r>
            <a:r>
              <a:rPr lang="en-US" altLang="zh-CN" sz="3200" b="1">
                <a:latin typeface="楷体" pitchFamily="49" charset="-122"/>
                <a:ea typeface="楷体" pitchFamily="49" charset="-122"/>
              </a:rPr>
              <a:t>……</a:t>
            </a:r>
            <a:r>
              <a:rPr lang="zh-CN" altLang="en-US" sz="3200" b="1">
                <a:latin typeface="楷体" pitchFamily="49" charset="-122"/>
                <a:ea typeface="楷体" pitchFamily="49" charset="-122"/>
              </a:rPr>
              <a:t>中国传统结构中的差序格局具有这种伸缩能力。（《任务书》P62）</a:t>
            </a:r>
            <a:endParaRPr lang="en-US" altLang="zh-CN" sz="3200" b="1">
              <a:latin typeface="楷体" pitchFamily="49" charset="-122"/>
              <a:ea typeface="楷体" pitchFamily="49" charset="-122"/>
            </a:endParaRPr>
          </a:p>
          <a:p>
            <a:r>
              <a:rPr lang="zh-CN" altLang="en-US" sz="3200" b="1">
                <a:latin typeface="楷体" pitchFamily="49" charset="-122"/>
                <a:ea typeface="楷体" pitchFamily="49" charset="-122"/>
              </a:rPr>
              <a:t>以“己”为中心</a:t>
            </a:r>
            <a:r>
              <a:rPr lang="en-US" altLang="zh-CN" sz="3200" b="1">
                <a:latin typeface="楷体" pitchFamily="49" charset="-122"/>
                <a:ea typeface="楷体" pitchFamily="49" charset="-122"/>
              </a:rPr>
              <a:t>……</a:t>
            </a:r>
            <a:r>
              <a:rPr lang="zh-CN" altLang="en-US" sz="3200" b="1">
                <a:latin typeface="楷体" pitchFamily="49" charset="-122"/>
                <a:ea typeface="楷体" pitchFamily="49" charset="-122"/>
              </a:rPr>
              <a:t>像水的波纹一般，一圈圈推出去，愈推愈远，也愈推愈薄。在这里我们遇到了中国社会结构的基本特性了。（《任务书》P62-P63）</a:t>
            </a:r>
            <a:endParaRPr lang="en-US" altLang="zh-CN" sz="3200" b="1">
              <a:latin typeface="楷体" pitchFamily="49" charset="-122"/>
              <a:ea typeface="楷体" pitchFamily="49" charset="-122"/>
            </a:endParaRPr>
          </a:p>
          <a:p>
            <a:endParaRPr lang="en-US" altLang="zh-CN" sz="3200" b="1">
              <a:latin typeface="楷体" pitchFamily="49" charset="-122"/>
              <a:ea typeface="楷体" pitchFamily="49" charset="-122"/>
            </a:endParaRPr>
          </a:p>
          <a:p>
            <a:endParaRPr lang="en-US" altLang="zh-CN" sz="3200" b="1">
              <a:latin typeface="楷体" pitchFamily="49" charset="-122"/>
              <a:ea typeface="楷体" pitchFamily="49" charset="-122"/>
            </a:endParaRPr>
          </a:p>
          <a:p>
            <a:endParaRPr lang="zh-CN" altLang="en-US"/>
          </a:p>
        </p:txBody>
      </p:sp>
    </p:spTree>
    <p:extLst>
      <p:ext uri="{BB962C8B-B14F-4D97-AF65-F5344CB8AC3E}">
        <p14:creationId xmlns:p14="http://schemas.microsoft.com/office/powerpoint/2010/main" val="1983940738"/>
      </p:ext>
    </p:extLst>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3" name="矩形"/>
          <p:cNvSpPr/>
          <p:nvPr/>
        </p:nvSpPr>
        <p:spPr>
          <a:xfrm>
            <a:off x="4734088" y="3244334"/>
            <a:ext cx="2707004" cy="358140"/>
          </a:xfrm>
          <a:prstGeom prst="rect">
            <a:avLst/>
          </a:prstGeom>
          <a:noFill/>
          <a:ln w="9525" cap="flat" cmpd="sng">
            <a:noFill/>
            <a:prstDash val="solid"/>
            <a:miter/>
          </a:ln>
        </p:spPr>
        <p:txBody>
          <a:bodyPr vert="horz" wrap="none" lIns="91440" tIns="45720" rIns="91440" bIns="45720" anchor="t" anchorCtr="0">
            <a:prstTxWarp prst="textNoShape">
              <a:avLst/>
            </a:prstTxWarp>
            <a:spAutoFit/>
          </a:bodyPr>
          <a:lstStyle/>
          <a:p>
            <a:pPr marL="0" indent="0" algn="l">
              <a:lnSpc>
                <a:spcPct val="100000"/>
              </a:lnSpc>
              <a:spcBef>
                <a:spcPct val="0"/>
              </a:spcBef>
              <a:spcAft>
                <a:spcPct val="0"/>
              </a:spcAft>
              <a:buNone/>
            </a:pPr>
            <a:r>
              <a:rPr lang="zh-CN" altLang="en-US" sz="1800" b="0" i="0" u="none" strike="noStrike" kern="1200" cap="none" spc="0" baseline="0">
                <a:solidFill>
                  <a:srgbClr val="FFFFFF"/>
                </a:solidFill>
                <a:latin typeface="微软雅黑" pitchFamily="34" charset="-122"/>
                <a:ea typeface="微软雅黑" pitchFamily="34" charset="-122"/>
                <a:cs typeface="等线" charset="0"/>
              </a:rPr>
              <a:t>有势力的人家与穷苦人家</a:t>
            </a:r>
            <a:endParaRPr lang="zh-CN" altLang="en-US" sz="1200" b="0" i="0" u="none" strike="noStrike" kern="1200" cap="none" spc="0" baseline="0">
              <a:solidFill>
                <a:schemeClr val="tx1"/>
              </a:solidFill>
              <a:latin typeface="SimSun" pitchFamily="2" charset="-122"/>
              <a:ea typeface="SimSun" pitchFamily="2" charset="-122"/>
              <a:cs typeface="等线" charset="0"/>
            </a:endParaRPr>
          </a:p>
        </p:txBody>
      </p:sp>
      <p:pic>
        <p:nvPicPr>
          <p:cNvPr id="94" name="图片"/>
          <p:cNvPicPr>
            <a:picLocks noChangeAspect="1"/>
          </p:cNvPicPr>
          <p:nvPr/>
        </p:nvPicPr>
        <p:blipFill>
          <a:blip r:embed="rId2"/>
          <a:stretch>
            <a:fillRect/>
          </a:stretch>
        </p:blipFill>
        <p:spPr>
          <a:xfrm>
            <a:off x="-151665" y="1"/>
            <a:ext cx="12343665" cy="6858000"/>
          </a:xfrm>
          <a:prstGeom prst="rect">
            <a:avLst/>
          </a:prstGeom>
          <a:noFill/>
          <a:ln w="9525" cap="flat" cmpd="sng">
            <a:noFill/>
            <a:prstDash val="solid"/>
            <a:miter/>
          </a:ln>
        </p:spPr>
      </p:pic>
    </p:spTree>
    <p:extLst>
      <p:ext uri="{BB962C8B-B14F-4D97-AF65-F5344CB8AC3E}">
        <p14:creationId xmlns:p14="http://schemas.microsoft.com/office/powerpoint/2010/main" val="1551004367"/>
      </p:ext>
    </p:extLst>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5" name="标题"/>
          <p:cNvSpPr>
            <a:spLocks noGrp="1"/>
          </p:cNvSpPr>
          <p:nvPr>
            <p:ph type="title"/>
          </p:nvPr>
        </p:nvSpPr>
        <p:spPr>
          <a:xfrm>
            <a:off x="8933956" y="261711"/>
            <a:ext cx="2569029" cy="1325563"/>
          </a:xfrm>
          <a:prstGeom prst="rect">
            <a:avLst/>
          </a:prstGeom>
          <a:ln w="9525" cap="flat" cmpd="sng">
            <a:noFill/>
            <a:prstDash val="solid"/>
            <a:miter/>
          </a:ln>
        </p:spPr>
        <p:txBody>
          <a:bodyPr>
            <a:prstTxWarp prst="textNoShape">
              <a:avLst/>
            </a:prstTxWarp>
          </a:bodyPr>
          <a:lstStyle/>
          <a:p>
            <a:r>
              <a:rPr lang="zh-CN" altLang="en-US">
                <a:latin typeface="造字工房言宋体（非商用）" pitchFamily="2" charset="-122"/>
                <a:ea typeface="造字工房言宋体（非商用）" pitchFamily="2" charset="-122"/>
              </a:rPr>
              <a:t>论证方法</a:t>
            </a:r>
          </a:p>
        </p:txBody>
      </p:sp>
      <p:pic>
        <p:nvPicPr>
          <p:cNvPr id="96" name="内容占位符" descr="1681751868.jpg"/>
          <p:cNvPicPr>
            <a:picLocks noGrp="1" noChangeAspect="1"/>
          </p:cNvPicPr>
          <p:nvPr>
            <p:ph idx="1"/>
          </p:nvPr>
        </p:nvPicPr>
        <p:blipFill>
          <a:blip r:embed="rId2"/>
          <a:stretch>
            <a:fillRect/>
          </a:stretch>
        </p:blipFill>
        <p:spPr>
          <a:xfrm>
            <a:off x="8397886" y="1859838"/>
            <a:ext cx="3641167" cy="3641168"/>
          </a:xfrm>
          <a:prstGeom prst="rect">
            <a:avLst/>
          </a:prstGeom>
          <a:noFill/>
          <a:ln w="9525" cap="flat" cmpd="sng">
            <a:noFill/>
            <a:prstDash val="solid"/>
            <a:miter/>
          </a:ln>
        </p:spPr>
      </p:pic>
      <p:pic>
        <p:nvPicPr>
          <p:cNvPr id="97" name="图片"/>
          <p:cNvPicPr>
            <a:picLocks noChangeAspect="1"/>
          </p:cNvPicPr>
          <p:nvPr/>
        </p:nvPicPr>
        <p:blipFill>
          <a:blip r:embed="rId3"/>
          <a:stretch>
            <a:fillRect/>
          </a:stretch>
        </p:blipFill>
        <p:spPr>
          <a:xfrm>
            <a:off x="4194562" y="1859838"/>
            <a:ext cx="4116240" cy="3802697"/>
          </a:xfrm>
          <a:prstGeom prst="rect">
            <a:avLst/>
          </a:prstGeom>
          <a:noFill/>
          <a:ln w="9525" cap="flat" cmpd="sng">
            <a:noFill/>
            <a:prstDash val="solid"/>
            <a:miter/>
          </a:ln>
          <a:effectLst>
            <a:softEdge rad="152400"/>
          </a:effectLst>
        </p:spPr>
      </p:pic>
      <p:pic>
        <p:nvPicPr>
          <p:cNvPr id="98" name="图片"/>
          <p:cNvPicPr>
            <a:picLocks noChangeAspect="1"/>
          </p:cNvPicPr>
          <p:nvPr/>
        </p:nvPicPr>
        <p:blipFill>
          <a:blip r:embed="rId4"/>
          <a:stretch>
            <a:fillRect/>
          </a:stretch>
        </p:blipFill>
        <p:spPr>
          <a:xfrm>
            <a:off x="-43543" y="1767841"/>
            <a:ext cx="4281646" cy="4281646"/>
          </a:xfrm>
          <a:prstGeom prst="rect">
            <a:avLst/>
          </a:prstGeom>
          <a:noFill/>
          <a:ln w="9525" cap="flat" cmpd="sng">
            <a:noFill/>
            <a:prstDash val="solid"/>
            <a:miter/>
          </a:ln>
          <a:effectLst>
            <a:softEdge rad="241300"/>
          </a:effectLst>
        </p:spPr>
      </p:pic>
    </p:spTree>
    <p:extLst>
      <p:ext uri="{BB962C8B-B14F-4D97-AF65-F5344CB8AC3E}">
        <p14:creationId xmlns:p14="http://schemas.microsoft.com/office/powerpoint/2010/main" val="43313626"/>
      </p:ext>
    </p:extLst>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99" name="标题"/>
          <p:cNvSpPr>
            <a:spLocks noGrp="1"/>
          </p:cNvSpPr>
          <p:nvPr>
            <p:ph type="title"/>
          </p:nvPr>
        </p:nvSpPr>
        <p:spPr>
          <a:xfrm>
            <a:off x="5845628" y="365124"/>
            <a:ext cx="5508170" cy="1325562"/>
          </a:xfrm>
          <a:prstGeom prst="rect">
            <a:avLst/>
          </a:prstGeom>
          <a:ln w="9525" cap="flat" cmpd="sng">
            <a:noFill/>
            <a:prstDash val="solid"/>
            <a:miter/>
          </a:ln>
        </p:spPr>
        <p:txBody>
          <a:bodyPr>
            <a:prstTxWarp prst="textNoShape">
              <a:avLst/>
            </a:prstTxWarp>
          </a:bodyPr>
          <a:lstStyle/>
          <a:p>
            <a:r>
              <a:rPr lang="zh-CN" altLang="en-US">
                <a:latin typeface="造字工房言宋体（非商用）" pitchFamily="2" charset="-122"/>
                <a:ea typeface="造字工房言宋体（非商用）" pitchFamily="2" charset="-122"/>
              </a:rPr>
              <a:t>论证方法：引用论证，古典新用</a:t>
            </a:r>
          </a:p>
        </p:txBody>
      </p:sp>
      <p:sp>
        <p:nvSpPr>
          <p:cNvPr id="100" name="内容占位符"/>
          <p:cNvSpPr>
            <a:spLocks noGrp="1"/>
          </p:cNvSpPr>
          <p:nvPr>
            <p:ph idx="1"/>
          </p:nvPr>
        </p:nvSpPr>
        <p:spPr>
          <a:xfrm>
            <a:off x="838200" y="1825625"/>
            <a:ext cx="10515600" cy="4351338"/>
          </a:xfrm>
          <a:prstGeom prst="rect">
            <a:avLst/>
          </a:prstGeom>
          <a:ln w="9525" cap="flat" cmpd="sng">
            <a:noFill/>
            <a:prstDash val="solid"/>
            <a:miter/>
          </a:ln>
        </p:spPr>
        <p:txBody>
          <a:bodyPr>
            <a:prstTxWarp prst="textNoShape">
              <a:avLst/>
            </a:prstTxWarp>
          </a:bodyPr>
          <a:lstStyle/>
          <a:p>
            <a:r>
              <a:rPr lang="zh-CN" altLang="en-US" sz="3200" b="1">
                <a:latin typeface="楷体" pitchFamily="49" charset="-122"/>
                <a:ea typeface="楷体" pitchFamily="49" charset="-122"/>
              </a:rPr>
              <a:t>孔子是会推己及人的，可是尽管放之于四海，中心还是在自己。子曰：“为政以德，譬如北辰，居是所，而众星拱之。”这是很好一个差序格局的譬喻。（《任务书》P64）</a:t>
            </a:r>
            <a:endParaRPr lang="en-US" altLang="zh-CN" sz="3200" b="1">
              <a:latin typeface="楷体" pitchFamily="49" charset="-122"/>
              <a:ea typeface="楷体" pitchFamily="49" charset="-122"/>
            </a:endParaRPr>
          </a:p>
          <a:p>
            <a:r>
              <a:rPr lang="zh-CN" altLang="en-US" sz="3200" b="1">
                <a:latin typeface="楷体" pitchFamily="49" charset="-122"/>
                <a:ea typeface="楷体" pitchFamily="49" charset="-122"/>
              </a:rPr>
              <a:t>孔子这段话的本义：</a:t>
            </a:r>
            <a:endParaRPr lang="en-US" altLang="zh-CN" sz="3200" b="1">
              <a:latin typeface="楷体" pitchFamily="49" charset="-122"/>
              <a:ea typeface="楷体" pitchFamily="49" charset="-122"/>
            </a:endParaRPr>
          </a:p>
          <a:p>
            <a:r>
              <a:rPr lang="zh-CN" altLang="en-US" sz="3200" b="1">
                <a:latin typeface="楷体" pitchFamily="49" charset="-122"/>
                <a:ea typeface="楷体" pitchFamily="49" charset="-122"/>
              </a:rPr>
              <a:t>此处用来论证什么？</a:t>
            </a:r>
          </a:p>
        </p:txBody>
      </p:sp>
    </p:spTree>
    <p:extLst>
      <p:ext uri="{BB962C8B-B14F-4D97-AF65-F5344CB8AC3E}">
        <p14:creationId xmlns:p14="http://schemas.microsoft.com/office/powerpoint/2010/main" val="1731769457"/>
      </p:ext>
    </p:extLst>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1" name="标题"/>
          <p:cNvSpPr>
            <a:spLocks noGrp="1"/>
          </p:cNvSpPr>
          <p:nvPr>
            <p:ph type="title"/>
          </p:nvPr>
        </p:nvSpPr>
        <p:spPr>
          <a:xfrm>
            <a:off x="5747656" y="365124"/>
            <a:ext cx="5905501" cy="1325562"/>
          </a:xfrm>
          <a:prstGeom prst="rect">
            <a:avLst/>
          </a:prstGeom>
          <a:ln w="9525" cap="flat" cmpd="sng">
            <a:noFill/>
            <a:prstDash val="solid"/>
            <a:miter/>
          </a:ln>
        </p:spPr>
        <p:txBody>
          <a:bodyPr>
            <a:prstTxWarp prst="textNoShape">
              <a:avLst/>
            </a:prstTxWarp>
          </a:bodyPr>
          <a:lstStyle/>
          <a:p>
            <a:r>
              <a:rPr lang="zh-CN" altLang="en-US">
                <a:latin typeface="造字工房言宋体（非商用）" pitchFamily="2" charset="-122"/>
                <a:ea typeface="造字工房言宋体（非商用）" pitchFamily="2" charset="-122"/>
              </a:rPr>
              <a:t>研究方法：类型化研究</a:t>
            </a:r>
          </a:p>
        </p:txBody>
      </p:sp>
      <p:sp>
        <p:nvSpPr>
          <p:cNvPr id="102" name="内容占位符"/>
          <p:cNvSpPr>
            <a:spLocks noGrp="1"/>
          </p:cNvSpPr>
          <p:nvPr>
            <p:ph idx="1"/>
          </p:nvPr>
        </p:nvSpPr>
        <p:spPr>
          <a:xfrm>
            <a:off x="702129" y="1507671"/>
            <a:ext cx="10651672" cy="4669292"/>
          </a:xfrm>
          <a:prstGeom prst="rect">
            <a:avLst/>
          </a:prstGeom>
          <a:ln w="9525" cap="flat" cmpd="sng">
            <a:noFill/>
            <a:prstDash val="solid"/>
            <a:miter/>
          </a:ln>
        </p:spPr>
        <p:txBody>
          <a:bodyPr>
            <a:prstTxWarp prst="textNoShape">
              <a:avLst/>
            </a:prstTxWarp>
          </a:bodyPr>
          <a:lstStyle/>
          <a:p>
            <a:r>
              <a:rPr lang="zh-CN" altLang="en-US" sz="4000">
                <a:latin typeface="楷体" pitchFamily="49" charset="-122"/>
                <a:ea typeface="楷体" pitchFamily="49" charset="-122"/>
                <a:cs typeface="Times New Roman" charset="0"/>
              </a:rPr>
              <a:t>在对自然和社会现象的研究中，分类往往是阐释特定问题的必要手段，是广义上归纳法的一种具体运用，即通过</a:t>
            </a:r>
            <a:r>
              <a:rPr lang="zh-CN" altLang="en-US" sz="4000" b="1">
                <a:latin typeface="楷体" pitchFamily="49" charset="-122"/>
                <a:ea typeface="楷体" pitchFamily="49" charset="-122"/>
                <a:cs typeface="Times New Roman" charset="0"/>
              </a:rPr>
              <a:t>归并同类项，将各种纷繁复杂的具体现象简单化，从而便于进行类型化的描述</a:t>
            </a:r>
            <a:r>
              <a:rPr lang="zh-CN" altLang="en-US" sz="4000">
                <a:latin typeface="楷体" pitchFamily="49" charset="-122"/>
                <a:ea typeface="楷体" pitchFamily="49" charset="-122"/>
                <a:cs typeface="Times New Roman" charset="0"/>
              </a:rPr>
              <a:t>，并作为进一步分析和论证的基础。</a:t>
            </a:r>
            <a:endParaRPr lang="en-US" altLang="zh-CN" sz="4000">
              <a:latin typeface="楷体" pitchFamily="49" charset="-122"/>
              <a:ea typeface="楷体" pitchFamily="49" charset="-122"/>
              <a:cs typeface="Times New Roman" charset="0"/>
            </a:endParaRPr>
          </a:p>
          <a:p>
            <a:r>
              <a:rPr lang="zh-CN" altLang="en-US" sz="4000">
                <a:latin typeface="楷体" pitchFamily="49" charset="-122"/>
                <a:ea typeface="楷体" pitchFamily="49" charset="-122"/>
                <a:cs typeface="Times New Roman" charset="0"/>
              </a:rPr>
              <a:t>西洋社会——团体格局；中国社会——差序格局。将社会关系分类讨论：亲属关系、地缘关系、政治关系</a:t>
            </a:r>
            <a:endParaRPr lang="zh-CN" altLang="en-US" sz="5400">
              <a:latin typeface="楷体" pitchFamily="49" charset="-122"/>
              <a:ea typeface="楷体" pitchFamily="49" charset="-122"/>
            </a:endParaRPr>
          </a:p>
        </p:txBody>
      </p:sp>
    </p:spTree>
    <p:extLst>
      <p:ext uri="{BB962C8B-B14F-4D97-AF65-F5344CB8AC3E}">
        <p14:creationId xmlns:p14="http://schemas.microsoft.com/office/powerpoint/2010/main" val="5186686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
                                            <p:txEl>
                                              <p:pRg st="0" end="0"/>
                                            </p:txEl>
                                          </p:spTgt>
                                        </p:tgtEl>
                                        <p:attrNameLst>
                                          <p:attrName>style.visibility</p:attrName>
                                        </p:attrNameLst>
                                      </p:cBhvr>
                                      <p:to>
                                        <p:strVal val="visible"/>
                                      </p:to>
                                    </p:set>
                                    <p:anim calcmode="lin" valueType="num">
                                      <p:cBhvr additive="base">
                                        <p:cTn id="7" dur="500" fill="hold"/>
                                        <p:tgtEl>
                                          <p:spTgt spid="10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102">
                                            <p:txEl>
                                              <p:pRg st="1" end="1"/>
                                            </p:txEl>
                                          </p:spTgt>
                                        </p:tgtEl>
                                        <p:attrNameLst>
                                          <p:attrName>style.visibility</p:attrName>
                                        </p:attrNameLst>
                                      </p:cBhvr>
                                      <p:to>
                                        <p:strVal val="visible"/>
                                      </p:to>
                                    </p:set>
                                    <p:anim calcmode="lin" valueType="num">
                                      <p:cBhvr additive="base">
                                        <p:cTn id="14" dur="500" fill="hold"/>
                                        <p:tgtEl>
                                          <p:spTgt spid="102">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0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build="p"/>
      <p:bldP spid="102" grpId="1" build="p"/>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3" name="标题"/>
          <p:cNvSpPr>
            <a:spLocks noGrp="1"/>
          </p:cNvSpPr>
          <p:nvPr>
            <p:ph type="title"/>
          </p:nvPr>
        </p:nvSpPr>
        <p:spPr>
          <a:xfrm>
            <a:off x="4354286" y="365124"/>
            <a:ext cx="7385957" cy="1325562"/>
          </a:xfrm>
          <a:prstGeom prst="rect">
            <a:avLst/>
          </a:prstGeom>
          <a:ln w="9525" cap="flat" cmpd="sng">
            <a:noFill/>
            <a:prstDash val="solid"/>
            <a:miter/>
          </a:ln>
        </p:spPr>
        <p:txBody>
          <a:bodyPr>
            <a:prstTxWarp prst="textNoShape">
              <a:avLst/>
            </a:prstTxWarp>
          </a:bodyPr>
          <a:lstStyle/>
          <a:p>
            <a:r>
              <a:rPr lang="zh-CN" altLang="en-US" sz="4000">
                <a:latin typeface="造字工房言宋体（非商用）" pitchFamily="2" charset="-122"/>
                <a:ea typeface="造字工房言宋体（非商用）" pitchFamily="2" charset="-122"/>
              </a:rPr>
              <a:t>研究方法：</a:t>
            </a:r>
            <a:br>
              <a:rPr lang="zh-CN" altLang="en-US" sz="4000">
                <a:latin typeface="造字工房言宋体（非商用）" pitchFamily="2" charset="-122"/>
                <a:ea typeface="造字工房言宋体（非商用）" pitchFamily="2" charset="-122"/>
              </a:rPr>
            </a:br>
            <a:r>
              <a:rPr lang="zh-CN" altLang="en-US" sz="4000">
                <a:latin typeface="造字工房言宋体（非商用）" pitchFamily="2" charset="-122"/>
                <a:ea typeface="造字工房言宋体（非商用）" pitchFamily="2" charset="-122"/>
              </a:rPr>
              <a:t>田野调查</a:t>
            </a:r>
            <a:r>
              <a:rPr lang="en-US" altLang="zh-CN" sz="4000">
                <a:latin typeface="造字工房言宋体（非商用）" pitchFamily="2" charset="-122"/>
                <a:ea typeface="造字工房言宋体（非商用）" pitchFamily="2" charset="-122"/>
              </a:rPr>
              <a:t>—</a:t>
            </a:r>
            <a:r>
              <a:rPr lang="zh-CN" altLang="en-US" sz="4000">
                <a:latin typeface="造字工房言宋体（非商用）" pitchFamily="2" charset="-122"/>
                <a:ea typeface="造字工房言宋体（非商用）" pitchFamily="2" charset="-122"/>
              </a:rPr>
              <a:t>典型现象</a:t>
            </a:r>
            <a:r>
              <a:rPr lang="en-US" altLang="zh-CN" sz="4000">
                <a:latin typeface="造字工房言宋体（非商用）" pitchFamily="2" charset="-122"/>
                <a:ea typeface="造字工房言宋体（非商用）" pitchFamily="2" charset="-122"/>
              </a:rPr>
              <a:t>—</a:t>
            </a:r>
            <a:r>
              <a:rPr lang="zh-CN" altLang="en-US" sz="4000">
                <a:latin typeface="造字工房言宋体（非商用）" pitchFamily="2" charset="-122"/>
                <a:ea typeface="造字工房言宋体（非商用）" pitchFamily="2" charset="-122"/>
              </a:rPr>
              <a:t>普遍性质</a:t>
            </a:r>
          </a:p>
        </p:txBody>
      </p:sp>
      <p:sp>
        <p:nvSpPr>
          <p:cNvPr id="104" name="内容占位符"/>
          <p:cNvSpPr>
            <a:spLocks noGrp="1"/>
          </p:cNvSpPr>
          <p:nvPr>
            <p:ph idx="1"/>
          </p:nvPr>
        </p:nvSpPr>
        <p:spPr>
          <a:xfrm>
            <a:off x="838198" y="1823357"/>
            <a:ext cx="10836729" cy="4353606"/>
          </a:xfrm>
          <a:prstGeom prst="rect">
            <a:avLst/>
          </a:prstGeom>
          <a:ln w="9525" cap="flat" cmpd="sng">
            <a:noFill/>
            <a:prstDash val="solid"/>
            <a:miter/>
          </a:ln>
        </p:spPr>
        <p:txBody>
          <a:bodyPr>
            <a:prstTxWarp prst="textNoShape">
              <a:avLst/>
            </a:prstTxWarp>
          </a:bodyPr>
          <a:lstStyle/>
          <a:p>
            <a:pPr marL="228600" indent="266700" algn="just">
              <a:lnSpc>
                <a:spcPts val="1200"/>
              </a:lnSpc>
            </a:pPr>
            <a:r>
              <a:rPr lang="zh-CN" altLang="en-US" b="1" kern="100">
                <a:latin typeface="等线" charset="-122"/>
                <a:ea typeface="楷体" pitchFamily="49" charset="-122"/>
                <a:cs typeface="宋体" charset="0"/>
              </a:rPr>
              <a:t>搜集现象、提炼普遍性质、得出概念</a:t>
            </a:r>
            <a:endParaRPr lang="en-US" altLang="zh-CN" kern="100">
              <a:latin typeface="等线" charset="-122"/>
              <a:ea typeface="等线" charset="-122"/>
              <a:cs typeface="Times New Roman" charset="0"/>
            </a:endParaRPr>
          </a:p>
          <a:p>
            <a:pPr marL="228600" indent="266700" algn="just">
              <a:lnSpc>
                <a:spcPts val="2000"/>
              </a:lnSpc>
            </a:pPr>
            <a:r>
              <a:rPr lang="zh-CN" altLang="en-US" kern="100">
                <a:solidFill>
                  <a:srgbClr val="000000"/>
                </a:solidFill>
                <a:latin typeface="等线" charset="-122"/>
                <a:ea typeface="楷体" pitchFamily="49" charset="-122"/>
                <a:cs typeface="Times New Roman" charset="0"/>
              </a:rPr>
              <a:t>典型现象：看到别人展示豪车名表，我酸了；看到别人展示恩爱幸福，我酸了；看到别人展示高分学位，我酸了。</a:t>
            </a:r>
            <a:endParaRPr lang="en-US" altLang="zh-CN" kern="100">
              <a:latin typeface="等线" charset="-122"/>
              <a:ea typeface="等线" charset="-122"/>
              <a:cs typeface="Times New Roman" charset="0"/>
            </a:endParaRPr>
          </a:p>
          <a:p>
            <a:pPr marL="228600" indent="266700" algn="just">
              <a:lnSpc>
                <a:spcPts val="1200"/>
              </a:lnSpc>
            </a:pPr>
            <a:r>
              <a:rPr lang="zh-CN" altLang="en-US" kern="100">
                <a:solidFill>
                  <a:srgbClr val="000000"/>
                </a:solidFill>
                <a:latin typeface="等线" charset="-122"/>
                <a:ea typeface="楷体" pitchFamily="49" charset="-122"/>
                <a:cs typeface="Times New Roman" charset="0"/>
              </a:rPr>
              <a:t>普遍性质：</a:t>
            </a:r>
            <a:r>
              <a:rPr lang="en-US" altLang="zh-CN" u="sng" kern="100">
                <a:solidFill>
                  <a:srgbClr val="000000"/>
                </a:solidFill>
                <a:latin typeface="等线" charset="-122"/>
                <a:ea typeface="楷体" pitchFamily="49" charset="-122"/>
                <a:cs typeface="Times New Roman" charset="0"/>
              </a:rPr>
              <a:t>                                                   </a:t>
            </a:r>
            <a:endParaRPr lang="en-US" altLang="zh-CN" kern="100">
              <a:latin typeface="等线" charset="-122"/>
              <a:ea typeface="等线" charset="-122"/>
              <a:cs typeface="Times New Roman" charset="0"/>
            </a:endParaRPr>
          </a:p>
          <a:p>
            <a:pPr marL="228600" indent="266700" algn="just">
              <a:lnSpc>
                <a:spcPts val="2000"/>
              </a:lnSpc>
            </a:pPr>
            <a:r>
              <a:rPr lang="zh-CN" altLang="en-US" kern="100">
                <a:solidFill>
                  <a:srgbClr val="000000"/>
                </a:solidFill>
                <a:latin typeface="等线" charset="-122"/>
                <a:ea typeface="楷体" pitchFamily="49" charset="-122"/>
                <a:cs typeface="Times New Roman" charset="0"/>
              </a:rPr>
              <a:t>概念：</a:t>
            </a:r>
            <a:endParaRPr lang="en-US" altLang="zh-CN" kern="100">
              <a:latin typeface="等线" charset="-122"/>
              <a:ea typeface="等线" charset="-122"/>
              <a:cs typeface="Times New Roman" charset="0"/>
            </a:endParaRPr>
          </a:p>
          <a:p>
            <a:endParaRPr lang="zh-CN" altLang="en-US"/>
          </a:p>
        </p:txBody>
      </p:sp>
    </p:spTree>
    <p:extLst>
      <p:ext uri="{BB962C8B-B14F-4D97-AF65-F5344CB8AC3E}">
        <p14:creationId xmlns:p14="http://schemas.microsoft.com/office/powerpoint/2010/main" val="2072618485"/>
      </p:ext>
    </p:extLst>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5" name="标题"/>
          <p:cNvSpPr>
            <a:spLocks noGrp="1"/>
          </p:cNvSpPr>
          <p:nvPr>
            <p:ph type="title"/>
          </p:nvPr>
        </p:nvSpPr>
        <p:spPr>
          <a:xfrm>
            <a:off x="4610100" y="365124"/>
            <a:ext cx="6743701" cy="1325562"/>
          </a:xfrm>
          <a:prstGeom prst="rect">
            <a:avLst/>
          </a:prstGeom>
          <a:ln w="9525" cap="flat" cmpd="sng">
            <a:noFill/>
            <a:prstDash val="solid"/>
            <a:miter/>
          </a:ln>
        </p:spPr>
        <p:txBody>
          <a:bodyPr>
            <a:prstTxWarp prst="textNoShape">
              <a:avLst/>
            </a:prstTxWarp>
          </a:bodyPr>
          <a:lstStyle/>
          <a:p>
            <a:r>
              <a:rPr lang="zh-CN" altLang="en-US"/>
              <a:t>补充：利用概念工具认知</a:t>
            </a:r>
          </a:p>
        </p:txBody>
      </p:sp>
      <p:sp>
        <p:nvSpPr>
          <p:cNvPr id="106" name="矩形"/>
          <p:cNvSpPr/>
          <p:nvPr/>
        </p:nvSpPr>
        <p:spPr>
          <a:xfrm>
            <a:off x="549729" y="1992085"/>
            <a:ext cx="10804070" cy="4865914"/>
          </a:xfrm>
          <a:prstGeom prst="rect">
            <a:avLst/>
          </a:prstGeom>
          <a:noFill/>
          <a:ln w="9525" cap="flat" cmpd="sng">
            <a:noFill/>
            <a:prstDash val="solid"/>
            <a:miter/>
          </a:ln>
        </p:spPr>
        <p:txBody>
          <a:bodyPr vert="horz" wrap="square" lIns="91440" tIns="45720" rIns="91440" bIns="45720" anchor="t" anchorCtr="0">
            <a:prstTxWarp prst="textNoShape">
              <a:avLst/>
            </a:prstTxWarp>
          </a:bodyPr>
          <a:lstStyle/>
          <a:p>
            <a:pPr marL="228600" indent="266700" algn="just" eaLnBrk="1" latinLnBrk="0" hangingPunct="1">
              <a:lnSpc>
                <a:spcPts val="1200"/>
              </a:lnSpc>
              <a:spcBef>
                <a:spcPts val="1000"/>
              </a:spcBef>
              <a:spcAft>
                <a:spcPct val="0"/>
              </a:spcAft>
              <a:buClrTx/>
              <a:buFont typeface="Arial" pitchFamily="34" charset="0"/>
              <a:buChar char="•"/>
            </a:pPr>
            <a:r>
              <a:rPr lang="zh-CN" altLang="en-US" sz="3200" b="1" i="0" u="none" strike="noStrike" kern="100" cap="none" spc="0" baseline="0">
                <a:solidFill>
                  <a:schemeClr val="tx1"/>
                </a:solidFill>
                <a:latin typeface="等线" charset="-122"/>
                <a:ea typeface="楷体" pitchFamily="49" charset="-122"/>
                <a:cs typeface="宋体" charset="0"/>
              </a:rPr>
              <a:t>列出概念，列举现象，分析性质</a:t>
            </a:r>
            <a:endParaRPr lang="en-US" altLang="zh-CN" sz="3200" b="1" i="0" u="none" strike="noStrike" kern="100" cap="none" spc="0" baseline="0">
              <a:solidFill>
                <a:schemeClr val="tx1"/>
              </a:solidFill>
              <a:latin typeface="等线" charset="-122"/>
              <a:ea typeface="楷体" pitchFamily="49" charset="-122"/>
              <a:cs typeface="宋体" charset="0"/>
            </a:endParaRPr>
          </a:p>
          <a:p>
            <a:pPr marL="228600" indent="266700" algn="just" eaLnBrk="1" latinLnBrk="0" hangingPunct="1">
              <a:lnSpc>
                <a:spcPts val="1200"/>
              </a:lnSpc>
              <a:spcBef>
                <a:spcPts val="1000"/>
              </a:spcBef>
              <a:spcAft>
                <a:spcPct val="0"/>
              </a:spcAft>
              <a:buClrTx/>
              <a:buFont typeface="Arial" pitchFamily="34" charset="0"/>
              <a:buChar char="•"/>
            </a:pPr>
            <a:endParaRPr lang="en-US" altLang="zh-CN" sz="3200" b="0" i="0" u="none" strike="noStrike" kern="100" cap="none" spc="0" baseline="0">
              <a:solidFill>
                <a:schemeClr val="tx1"/>
              </a:solidFill>
              <a:latin typeface="等线" charset="-122"/>
              <a:ea typeface="等线" charset="-122"/>
              <a:cs typeface="Times New Roman" charset="0"/>
            </a:endParaRPr>
          </a:p>
          <a:p>
            <a:pPr marL="228600" indent="266700" algn="just" eaLnBrk="1" latinLnBrk="0" hangingPunct="1">
              <a:lnSpc>
                <a:spcPts val="2000"/>
              </a:lnSpc>
              <a:spcBef>
                <a:spcPts val="1000"/>
              </a:spcBef>
              <a:spcAft>
                <a:spcPct val="0"/>
              </a:spcAft>
              <a:buClrTx/>
              <a:buFont typeface="Arial" pitchFamily="34" charset="0"/>
              <a:buChar char="•"/>
            </a:pPr>
            <a:r>
              <a:rPr lang="zh-CN" altLang="en-US" sz="3200" b="1" i="0" u="none" strike="noStrike" kern="100" cap="none" spc="0" baseline="0">
                <a:solidFill>
                  <a:srgbClr val="000000"/>
                </a:solidFill>
                <a:latin typeface="等线" charset="-122"/>
                <a:ea typeface="楷体" pitchFamily="49" charset="-122"/>
                <a:cs typeface="Times New Roman" charset="0"/>
              </a:rPr>
              <a:t>概念</a:t>
            </a:r>
            <a:r>
              <a:rPr lang="zh-CN" altLang="en-US" sz="3200" b="0" i="0" u="none" strike="noStrike" kern="100" cap="none" spc="0" baseline="0">
                <a:solidFill>
                  <a:srgbClr val="000000"/>
                </a:solidFill>
                <a:latin typeface="等线" charset="-122"/>
                <a:ea typeface="楷体" pitchFamily="49" charset="-122"/>
                <a:cs typeface="Times New Roman" charset="0"/>
              </a:rPr>
              <a:t>：积极废人</a:t>
            </a:r>
            <a:endParaRPr lang="en-US" altLang="zh-CN" sz="3200" b="0" i="0" u="none" strike="noStrike" kern="100" cap="none" spc="0" baseline="0">
              <a:solidFill>
                <a:srgbClr val="000000"/>
              </a:solidFill>
              <a:latin typeface="等线" charset="-122"/>
              <a:ea typeface="楷体" pitchFamily="49" charset="-122"/>
              <a:cs typeface="Times New Roman" charset="0"/>
            </a:endParaRPr>
          </a:p>
          <a:p>
            <a:pPr marL="228600" indent="266700" algn="just" eaLnBrk="1" latinLnBrk="0" hangingPunct="1">
              <a:lnSpc>
                <a:spcPts val="2000"/>
              </a:lnSpc>
              <a:spcBef>
                <a:spcPts val="1000"/>
              </a:spcBef>
              <a:spcAft>
                <a:spcPct val="0"/>
              </a:spcAft>
              <a:buClrTx/>
              <a:buFont typeface="Arial" pitchFamily="34" charset="0"/>
              <a:buChar char="•"/>
            </a:pPr>
            <a:endParaRPr lang="en-US" altLang="zh-CN" sz="3200" b="0" i="0" u="none" strike="noStrike" kern="100" cap="none" spc="0" baseline="0">
              <a:solidFill>
                <a:schemeClr val="tx1"/>
              </a:solidFill>
              <a:latin typeface="等线" charset="-122"/>
              <a:ea typeface="等线" charset="-122"/>
              <a:cs typeface="Times New Roman" charset="0"/>
            </a:endParaRPr>
          </a:p>
          <a:p>
            <a:pPr marL="228600" indent="266700" algn="just" eaLnBrk="1" latinLnBrk="0" hangingPunct="1">
              <a:lnSpc>
                <a:spcPts val="2000"/>
              </a:lnSpc>
              <a:spcBef>
                <a:spcPts val="1000"/>
              </a:spcBef>
              <a:spcAft>
                <a:spcPct val="0"/>
              </a:spcAft>
              <a:buClrTx/>
              <a:buFont typeface="Arial" pitchFamily="34" charset="0"/>
              <a:buChar char="•"/>
            </a:pPr>
            <a:r>
              <a:rPr lang="zh-CN" altLang="en-US" sz="3200" b="1" i="0" u="none" strike="noStrike" kern="100" cap="none" spc="0" baseline="0">
                <a:solidFill>
                  <a:srgbClr val="000000"/>
                </a:solidFill>
                <a:latin typeface="等线" charset="-122"/>
                <a:ea typeface="楷体" pitchFamily="49" charset="-122"/>
                <a:cs typeface="Times New Roman" charset="0"/>
              </a:rPr>
              <a:t>典型现象</a:t>
            </a:r>
            <a:r>
              <a:rPr lang="zh-CN" altLang="en-US" sz="3200" b="0" i="0" u="none" strike="noStrike" kern="100" cap="none" spc="0" baseline="0">
                <a:solidFill>
                  <a:srgbClr val="000000"/>
                </a:solidFill>
                <a:latin typeface="等线" charset="-122"/>
                <a:ea typeface="楷体" pitchFamily="49" charset="-122"/>
                <a:cs typeface="Times New Roman" charset="0"/>
              </a:rPr>
              <a:t>：饱餐后说要减肥，玩游戏后说要读书，间歇性享乐后恐慌，间歇性踌躇满志，持续性混吃等死。</a:t>
            </a:r>
            <a:endParaRPr lang="en-US" altLang="zh-CN" sz="3200" b="0" i="0" u="none" strike="noStrike" kern="100" cap="none" spc="0" baseline="0">
              <a:solidFill>
                <a:srgbClr val="000000"/>
              </a:solidFill>
              <a:latin typeface="等线" charset="-122"/>
              <a:ea typeface="楷体" pitchFamily="49" charset="-122"/>
              <a:cs typeface="Times New Roman" charset="0"/>
            </a:endParaRPr>
          </a:p>
          <a:p>
            <a:pPr marL="228600" indent="266700" algn="just" eaLnBrk="1" latinLnBrk="0" hangingPunct="1">
              <a:lnSpc>
                <a:spcPts val="2000"/>
              </a:lnSpc>
              <a:spcBef>
                <a:spcPts val="1000"/>
              </a:spcBef>
              <a:spcAft>
                <a:spcPct val="0"/>
              </a:spcAft>
              <a:buClrTx/>
              <a:buFont typeface="Arial" pitchFamily="34" charset="0"/>
              <a:buChar char="•"/>
            </a:pPr>
            <a:endParaRPr lang="en-US" altLang="zh-CN" sz="3200" b="0" i="0" u="none" strike="noStrike" kern="100" cap="none" spc="0" baseline="0">
              <a:solidFill>
                <a:schemeClr val="tx1"/>
              </a:solidFill>
              <a:latin typeface="等线" charset="-122"/>
              <a:ea typeface="等线" charset="-122"/>
              <a:cs typeface="Times New Roman" charset="0"/>
            </a:endParaRPr>
          </a:p>
          <a:p>
            <a:pPr marL="228600" indent="266700" algn="just" eaLnBrk="1" latinLnBrk="0" hangingPunct="1">
              <a:lnSpc>
                <a:spcPts val="2000"/>
              </a:lnSpc>
              <a:spcBef>
                <a:spcPts val="1000"/>
              </a:spcBef>
              <a:spcAft>
                <a:spcPct val="0"/>
              </a:spcAft>
              <a:buClrTx/>
              <a:buFont typeface="Arial" pitchFamily="34" charset="0"/>
              <a:buChar char="•"/>
            </a:pPr>
            <a:r>
              <a:rPr lang="zh-CN" altLang="en-US" sz="3200" b="1" i="0" u="none" strike="noStrike" kern="100" cap="none" spc="0" baseline="0">
                <a:solidFill>
                  <a:srgbClr val="000000"/>
                </a:solidFill>
                <a:latin typeface="等线" charset="-122"/>
                <a:ea typeface="楷体" pitchFamily="49" charset="-122"/>
                <a:cs typeface="Times New Roman" charset="0"/>
              </a:rPr>
              <a:t>普遍性质</a:t>
            </a:r>
            <a:r>
              <a:rPr lang="zh-CN" altLang="en-US" sz="3200" b="0" i="0" u="none" strike="noStrike" kern="100" cap="none" spc="0" baseline="0">
                <a:solidFill>
                  <a:srgbClr val="000000"/>
                </a:solidFill>
                <a:latin typeface="等线" charset="-122"/>
                <a:ea typeface="楷体" pitchFamily="49" charset="-122"/>
                <a:cs typeface="Times New Roman" charset="0"/>
              </a:rPr>
              <a:t>：</a:t>
            </a:r>
            <a:r>
              <a:rPr lang="en-US" altLang="zh-CN" sz="3200" b="0" i="0" u="sng" strike="noStrike" kern="100" cap="none" spc="0" baseline="0">
                <a:solidFill>
                  <a:srgbClr val="000000"/>
                </a:solidFill>
                <a:latin typeface="等线" charset="-122"/>
                <a:ea typeface="楷体" pitchFamily="49" charset="-122"/>
                <a:cs typeface="Times New Roman" charset="0"/>
              </a:rPr>
              <a:t>                                          </a:t>
            </a:r>
            <a:endParaRPr lang="en-US" altLang="zh-CN" sz="3200" b="0" i="0" u="none" strike="noStrike" kern="100" cap="none" spc="0" baseline="0">
              <a:solidFill>
                <a:schemeClr val="tx1"/>
              </a:solidFill>
              <a:latin typeface="等线" charset="-122"/>
              <a:ea typeface="等线" charset="-122"/>
              <a:cs typeface="Times New Roman" charset="0"/>
            </a:endParaRPr>
          </a:p>
          <a:p>
            <a:pPr marL="228600" indent="266700" algn="just" eaLnBrk="1" latinLnBrk="0" hangingPunct="1">
              <a:lnSpc>
                <a:spcPts val="2000"/>
              </a:lnSpc>
              <a:spcBef>
                <a:spcPts val="1000"/>
              </a:spcBef>
              <a:spcAft>
                <a:spcPct val="0"/>
              </a:spcAft>
              <a:buClrTx/>
              <a:buFont typeface="Arial" pitchFamily="34" charset="0"/>
              <a:buChar char="•"/>
            </a:pPr>
            <a:r>
              <a:rPr lang="zh-CN" altLang="en-US" sz="3200" b="0" i="0" u="none" strike="noStrike" kern="100" cap="none" spc="0" baseline="0">
                <a:solidFill>
                  <a:srgbClr val="000000"/>
                </a:solidFill>
                <a:latin typeface="等线" charset="-122"/>
                <a:ea typeface="楷体" pitchFamily="49" charset="-122"/>
                <a:cs typeface="Times New Roman" charset="0"/>
              </a:rPr>
              <a:t>（爱立目标但永远做不到，心态积极向上，行动却如废物，指那些空有想法却不付诸实际行动的人。）</a:t>
            </a:r>
            <a:endParaRPr lang="en-US" altLang="zh-CN" sz="3200" b="0" i="0" u="none" strike="noStrike" kern="100" cap="none" spc="0" baseline="0">
              <a:solidFill>
                <a:schemeClr val="tx1"/>
              </a:solidFill>
              <a:latin typeface="等线" charset="-122"/>
              <a:ea typeface="等线" charset="-122"/>
              <a:cs typeface="Times New Roman" charset="0"/>
            </a:endParaRPr>
          </a:p>
          <a:p>
            <a:pPr marL="228600" indent="-228600" algn="l" eaLnBrk="1" latinLnBrk="0" hangingPunct="1">
              <a:lnSpc>
                <a:spcPct val="90000"/>
              </a:lnSpc>
              <a:spcBef>
                <a:spcPts val="1000"/>
              </a:spcBef>
              <a:spcAft>
                <a:spcPct val="0"/>
              </a:spcAft>
              <a:buNone/>
            </a:pPr>
            <a:endParaRPr lang="zh-CN" altLang="en-US" sz="2800" b="0" i="0" u="none" strike="noStrike" kern="1200" cap="none" spc="0" baseline="0">
              <a:solidFill>
                <a:schemeClr val="tx1"/>
              </a:solidFill>
              <a:latin typeface="造字工房言宋体（非商用）" pitchFamily="2" charset="-122"/>
              <a:ea typeface="造字工房言宋体（非商用）" pitchFamily="2" charset="-122"/>
              <a:cs typeface="等线" charset="0"/>
            </a:endParaRPr>
          </a:p>
        </p:txBody>
      </p:sp>
    </p:spTree>
    <p:extLst>
      <p:ext uri="{BB962C8B-B14F-4D97-AF65-F5344CB8AC3E}">
        <p14:creationId xmlns:p14="http://schemas.microsoft.com/office/powerpoint/2010/main" val="701467481"/>
      </p:ext>
    </p:extLst>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7" name="标题"/>
          <p:cNvSpPr>
            <a:spLocks noGrp="1"/>
          </p:cNvSpPr>
          <p:nvPr>
            <p:ph type="title"/>
          </p:nvPr>
        </p:nvSpPr>
        <p:spPr>
          <a:xfrm>
            <a:off x="942703" y="2455182"/>
            <a:ext cx="10515600" cy="1973126"/>
          </a:xfrm>
          <a:prstGeom prst="rect">
            <a:avLst/>
          </a:prstGeom>
          <a:ln w="9525" cap="flat" cmpd="sng">
            <a:noFill/>
            <a:prstDash val="solid"/>
            <a:miter/>
          </a:ln>
        </p:spPr>
        <p:txBody>
          <a:bodyPr>
            <a:prstTxWarp prst="textNoShape">
              <a:avLst/>
            </a:prstTxWarp>
          </a:bodyPr>
          <a:lstStyle/>
          <a:p>
            <a:pPr algn="ctr"/>
            <a:r>
              <a:rPr lang="zh-CN" altLang="en-US" sz="6000">
                <a:latin typeface="造字工房文雅体（非商用）" pitchFamily="2" charset="-122"/>
                <a:ea typeface="造字工房文雅体（非商用）" pitchFamily="2" charset="-122"/>
              </a:rPr>
              <a:t>计划批读</a:t>
            </a:r>
            <a:endParaRPr lang="zh-CN" altLang="en-US" sz="6000">
              <a:latin typeface="造字工房言宋体（非商用）" pitchFamily="2" charset="-122"/>
              <a:ea typeface="造字工房言宋体（非商用）" pitchFamily="2" charset="-122"/>
            </a:endParaRPr>
          </a:p>
        </p:txBody>
      </p:sp>
    </p:spTree>
    <p:extLst>
      <p:ext uri="{BB962C8B-B14F-4D97-AF65-F5344CB8AC3E}">
        <p14:creationId xmlns:p14="http://schemas.microsoft.com/office/powerpoint/2010/main" val="44030336"/>
      </p:ext>
    </p:extLst>
  </p:cSld>
  <p:clrMapOvr>
    <a:masterClrMapping/>
  </p:clrMapOvr>
  <p:transition spd="slow" advTm="15000"/>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67" name="内容占位符" descr="1681754548.jpg"/>
          <p:cNvPicPr>
            <a:picLocks noGrp="1" noChangeAspect="1"/>
          </p:cNvPicPr>
          <p:nvPr>
            <p:ph idx="1"/>
          </p:nvPr>
        </p:nvPicPr>
        <p:blipFill>
          <a:blip r:embed="rId2"/>
          <a:stretch>
            <a:fillRect/>
          </a:stretch>
        </p:blipFill>
        <p:spPr>
          <a:xfrm>
            <a:off x="1436914" y="68187"/>
            <a:ext cx="8647613" cy="6789813"/>
          </a:xfrm>
          <a:prstGeom prst="rect">
            <a:avLst/>
          </a:prstGeom>
          <a:noFill/>
          <a:ln w="9525" cap="flat" cmpd="sng">
            <a:noFill/>
            <a:prstDash val="solid"/>
            <a:miter/>
          </a:ln>
        </p:spPr>
      </p:pic>
    </p:spTree>
    <p:extLst>
      <p:ext uri="{BB962C8B-B14F-4D97-AF65-F5344CB8AC3E}">
        <p14:creationId xmlns:p14="http://schemas.microsoft.com/office/powerpoint/2010/main" val="1731984718"/>
      </p:ext>
    </p:extLst>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08" name="内容占位符"/>
          <p:cNvSpPr>
            <a:spLocks noGrp="1"/>
          </p:cNvSpPr>
          <p:nvPr>
            <p:ph idx="1"/>
          </p:nvPr>
        </p:nvSpPr>
        <p:spPr>
          <a:xfrm>
            <a:off x="550863" y="1628775"/>
            <a:ext cx="11161712" cy="4752975"/>
          </a:xfrm>
          <a:prstGeom prst="rect">
            <a:avLst/>
          </a:prstGeom>
          <a:ln w="9525" cap="flat" cmpd="sng">
            <a:noFill/>
            <a:prstDash val="solid"/>
            <a:miter/>
          </a:ln>
        </p:spPr>
        <p:txBody>
          <a:bodyPr>
            <a:prstTxWarp prst="textNoShape">
              <a:avLst/>
            </a:prstTxWarp>
          </a:bodyPr>
          <a:lstStyle/>
          <a:p>
            <a:pPr>
              <a:buNone/>
            </a:pPr>
            <a:r>
              <a:rPr lang="en-US" altLang="zh-CN" sz="3600" b="1">
                <a:solidFill>
                  <a:srgbClr val="7030A0"/>
                </a:solidFill>
                <a:latin typeface="楷体" pitchFamily="49" charset="-122"/>
                <a:ea typeface="楷体" pitchFamily="49" charset="-122"/>
              </a:rPr>
              <a:t>1.</a:t>
            </a:r>
            <a:r>
              <a:rPr lang="zh-CN" altLang="en-US" sz="3600" b="1">
                <a:solidFill>
                  <a:srgbClr val="7030A0"/>
                </a:solidFill>
                <a:latin typeface="楷体" pitchFamily="49" charset="-122"/>
                <a:ea typeface="楷体" pitchFamily="49" charset="-122"/>
              </a:rPr>
              <a:t>综合理解批读的类型、对象、方法，结合《&lt;乡土中</a:t>
            </a:r>
            <a:r>
              <a:rPr lang="en-US" altLang="zh-CN" sz="3600" b="1">
                <a:solidFill>
                  <a:srgbClr val="7030A0"/>
                </a:solidFill>
                <a:latin typeface="楷体" pitchFamily="49" charset="-122"/>
                <a:ea typeface="楷体" pitchFamily="49" charset="-122"/>
              </a:rPr>
              <a:t>&gt;</a:t>
            </a:r>
            <a:r>
              <a:rPr lang="zh-CN" altLang="en-US" sz="3600" b="1">
                <a:solidFill>
                  <a:srgbClr val="7030A0"/>
                </a:solidFill>
                <a:latin typeface="楷体" pitchFamily="49" charset="-122"/>
                <a:ea typeface="楷体" pitchFamily="49" charset="-122"/>
              </a:rPr>
              <a:t>整本书阅读任务书》上的“阅读导引”“思考与探究”，补充和完善你对《差序格局》章节的批读；</a:t>
            </a:r>
            <a:r>
              <a:rPr lang="en-US" altLang="zh-CN" sz="3600" b="1">
                <a:solidFill>
                  <a:srgbClr val="7030A0"/>
                </a:solidFill>
                <a:latin typeface="楷体" pitchFamily="49" charset="-122"/>
                <a:ea typeface="楷体" pitchFamily="49" charset="-122"/>
              </a:rPr>
              <a:t> </a:t>
            </a:r>
          </a:p>
          <a:p>
            <a:pPr>
              <a:buNone/>
            </a:pPr>
            <a:r>
              <a:rPr lang="en-US" altLang="zh-CN" sz="3600" b="1">
                <a:solidFill>
                  <a:srgbClr val="7030A0"/>
                </a:solidFill>
                <a:latin typeface="楷体" pitchFamily="49" charset="-122"/>
                <a:ea typeface="楷体" pitchFamily="49" charset="-122"/>
              </a:rPr>
              <a:t>2.</a:t>
            </a:r>
            <a:r>
              <a:rPr lang="zh-CN" altLang="en-US" sz="3600" b="1">
                <a:solidFill>
                  <a:srgbClr val="7030A0"/>
                </a:solidFill>
                <a:latin typeface="楷体" pitchFamily="49" charset="-122"/>
                <a:ea typeface="楷体" pitchFamily="49" charset="-122"/>
              </a:rPr>
              <a:t>每周完成三个章节的批读，每篇文章至少三处，完成后，班级组织展示批读成果。希望大家的批读能够尽力做到有所得、有趣味、有疑惑。</a:t>
            </a:r>
          </a:p>
        </p:txBody>
      </p:sp>
    </p:spTree>
    <p:extLst>
      <p:ext uri="{BB962C8B-B14F-4D97-AF65-F5344CB8AC3E}">
        <p14:creationId xmlns:p14="http://schemas.microsoft.com/office/powerpoint/2010/main" val="1645630904"/>
      </p:ext>
    </p:extLst>
  </p:cSld>
  <p:clrMapOvr>
    <a:masterClrMapping/>
  </p:clrMapOvr>
  <p:transition spd="slow" advTm="15000"/>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pSp>
        <p:nvGrpSpPr>
          <p:cNvPr id="128" name="组合"/>
          <p:cNvGrpSpPr/>
          <p:nvPr/>
        </p:nvGrpSpPr>
        <p:grpSpPr>
          <a:xfrm>
            <a:off x="1019175" y="3386138"/>
            <a:ext cx="1457325" cy="2208212"/>
            <a:chOff x="1019175" y="3386138"/>
            <a:chExt cx="1457325" cy="2208212"/>
          </a:xfrm>
        </p:grpSpPr>
        <p:sp>
          <p:nvSpPr>
            <p:cNvPr id="109" name="曲线"/>
            <p:cNvSpPr/>
            <p:nvPr/>
          </p:nvSpPr>
          <p:spPr>
            <a:xfrm>
              <a:off x="1019175" y="3461133"/>
              <a:ext cx="557212" cy="893998"/>
            </a:xfrm>
            <a:custGeom>
              <a:gdLst>
                <a:gd name="T1" fmla="*/ 0 w 21600"/>
                <a:gd name="T2" fmla="*/ 0 h 21600"/>
                <a:gd name="T3" fmla="*/ 21600 w 21600"/>
                <a:gd name="T4" fmla="*/ 21600 h 21600"/>
              </a:gdLst>
              <a:rect l="T1" t="T2" r="T3" b="T4"/>
              <a:pathLst>
                <a:path w="21600" h="21600">
                  <a:moveTo>
                    <a:pt x="20399" y="21600"/>
                  </a:moveTo>
                  <a:cubicBezTo>
                    <a:pt x="7800" y="18838"/>
                    <a:pt x="1559" y="10977"/>
                    <a:pt x="480" y="6657"/>
                  </a:cubicBezTo>
                  <a:cubicBezTo>
                    <a:pt x="0" y="4532"/>
                    <a:pt x="720" y="3045"/>
                    <a:pt x="2400" y="2266"/>
                  </a:cubicBezTo>
                  <a:cubicBezTo>
                    <a:pt x="7680" y="0"/>
                    <a:pt x="15120" y="3965"/>
                    <a:pt x="15359" y="4178"/>
                  </a:cubicBezTo>
                  <a:cubicBezTo>
                    <a:pt x="13079" y="5594"/>
                    <a:pt x="13079" y="5594"/>
                    <a:pt x="13079" y="5594"/>
                  </a:cubicBezTo>
                  <a:cubicBezTo>
                    <a:pt x="13079" y="5594"/>
                    <a:pt x="7440" y="2549"/>
                    <a:pt x="4320" y="3895"/>
                  </a:cubicBezTo>
                  <a:cubicBezTo>
                    <a:pt x="3959" y="4036"/>
                    <a:pt x="3480" y="4886"/>
                    <a:pt x="3839" y="6444"/>
                  </a:cubicBezTo>
                  <a:cubicBezTo>
                    <a:pt x="4799" y="10552"/>
                    <a:pt x="10920" y="17421"/>
                    <a:pt x="21600" y="19758"/>
                  </a:cubicBezTo>
                  <a:lnTo>
                    <a:pt x="20399" y="21600"/>
                  </a:lnTo>
                  <a:close/>
                </a:path>
              </a:pathLst>
            </a:custGeom>
            <a:solidFill>
              <a:srgbClr val="C1C1C1"/>
            </a:solidFill>
            <a:ln w="9525" cap="flat" cmpd="sng">
              <a:noFill/>
              <a:prstDash val="solid"/>
              <a:round/>
            </a:ln>
          </p:spPr>
          <p:txBody>
            <a:bodyPr rtlCol="0" anchor="ctr"/>
            <a:lstStyle/>
            <a:p>
              <a:pPr algn="ctr"/>
            </a:p>
          </p:txBody>
        </p:sp>
        <p:sp>
          <p:nvSpPr>
            <p:cNvPr id="110" name="曲线"/>
            <p:cNvSpPr/>
            <p:nvPr/>
          </p:nvSpPr>
          <p:spPr>
            <a:xfrm>
              <a:off x="1919287" y="3461133"/>
              <a:ext cx="557213" cy="893998"/>
            </a:xfrm>
            <a:custGeom>
              <a:gdLst>
                <a:gd name="T1" fmla="*/ 0 w 21600"/>
                <a:gd name="T2" fmla="*/ 0 h 21600"/>
                <a:gd name="T3" fmla="*/ 21600 w 21600"/>
                <a:gd name="T4" fmla="*/ 21600 h 21600"/>
              </a:gdLst>
              <a:rect l="T1" t="T2" r="T3" b="T4"/>
              <a:pathLst>
                <a:path w="21600" h="21600">
                  <a:moveTo>
                    <a:pt x="1200" y="21600"/>
                  </a:moveTo>
                  <a:cubicBezTo>
                    <a:pt x="0" y="19758"/>
                    <a:pt x="0" y="19758"/>
                    <a:pt x="0" y="19758"/>
                  </a:cubicBezTo>
                  <a:cubicBezTo>
                    <a:pt x="10679" y="17421"/>
                    <a:pt x="16800" y="10552"/>
                    <a:pt x="17760" y="6444"/>
                  </a:cubicBezTo>
                  <a:cubicBezTo>
                    <a:pt x="18120" y="4886"/>
                    <a:pt x="17760" y="4036"/>
                    <a:pt x="17279" y="3895"/>
                  </a:cubicBezTo>
                  <a:cubicBezTo>
                    <a:pt x="14760" y="2761"/>
                    <a:pt x="10079" y="4815"/>
                    <a:pt x="8520" y="5594"/>
                  </a:cubicBezTo>
                  <a:cubicBezTo>
                    <a:pt x="6239" y="4178"/>
                    <a:pt x="6239" y="4178"/>
                    <a:pt x="6239" y="4178"/>
                  </a:cubicBezTo>
                  <a:cubicBezTo>
                    <a:pt x="6599" y="3965"/>
                    <a:pt x="13919" y="0"/>
                    <a:pt x="19320" y="2266"/>
                  </a:cubicBezTo>
                  <a:cubicBezTo>
                    <a:pt x="20999" y="3045"/>
                    <a:pt x="21599" y="4532"/>
                    <a:pt x="21119" y="6657"/>
                  </a:cubicBezTo>
                  <a:cubicBezTo>
                    <a:pt x="20159" y="10977"/>
                    <a:pt x="13799" y="18838"/>
                    <a:pt x="1200" y="21600"/>
                  </a:cubicBezTo>
                  <a:close/>
                </a:path>
              </a:pathLst>
            </a:custGeom>
            <a:solidFill>
              <a:srgbClr val="C1C1C1"/>
            </a:solidFill>
            <a:ln w="9525" cap="flat" cmpd="sng">
              <a:noFill/>
              <a:prstDash val="solid"/>
              <a:round/>
            </a:ln>
          </p:spPr>
          <p:txBody>
            <a:bodyPr rtlCol="0" anchor="ctr"/>
            <a:lstStyle/>
            <a:p>
              <a:pPr algn="ctr"/>
            </a:p>
          </p:txBody>
        </p:sp>
        <p:sp>
          <p:nvSpPr>
            <p:cNvPr id="111" name="曲线"/>
            <p:cNvSpPr/>
            <p:nvPr/>
          </p:nvSpPr>
          <p:spPr>
            <a:xfrm>
              <a:off x="1510903" y="4946766"/>
              <a:ext cx="476250" cy="176180"/>
            </a:xfrm>
            <a:custGeom>
              <a:gdLst>
                <a:gd name="T1" fmla="*/ 0 w 21600"/>
                <a:gd name="T2" fmla="*/ 0 h 21600"/>
                <a:gd name="T3" fmla="*/ 21600 w 21600"/>
                <a:gd name="T4" fmla="*/ 21600 h 21600"/>
              </a:gdLst>
              <a:rect l="T1" t="T2" r="T3" b="T4"/>
              <a:pathLst>
                <a:path w="21600" h="21600">
                  <a:moveTo>
                    <a:pt x="21600" y="16559"/>
                  </a:moveTo>
                  <a:cubicBezTo>
                    <a:pt x="21600" y="19439"/>
                    <a:pt x="20758" y="21600"/>
                    <a:pt x="19636" y="21600"/>
                  </a:cubicBezTo>
                  <a:cubicBezTo>
                    <a:pt x="1963" y="21600"/>
                    <a:pt x="1963" y="21600"/>
                    <a:pt x="1963" y="21600"/>
                  </a:cubicBezTo>
                  <a:cubicBezTo>
                    <a:pt x="841" y="21600"/>
                    <a:pt x="0" y="19439"/>
                    <a:pt x="0" y="16559"/>
                  </a:cubicBezTo>
                  <a:cubicBezTo>
                    <a:pt x="0" y="5040"/>
                    <a:pt x="0" y="5040"/>
                    <a:pt x="0" y="5040"/>
                  </a:cubicBezTo>
                  <a:cubicBezTo>
                    <a:pt x="0" y="2519"/>
                    <a:pt x="841" y="0"/>
                    <a:pt x="1963" y="0"/>
                  </a:cubicBezTo>
                  <a:cubicBezTo>
                    <a:pt x="19636" y="0"/>
                    <a:pt x="19636" y="0"/>
                    <a:pt x="19636" y="0"/>
                  </a:cubicBezTo>
                  <a:cubicBezTo>
                    <a:pt x="20758" y="0"/>
                    <a:pt x="21600" y="2519"/>
                    <a:pt x="21600" y="5040"/>
                  </a:cubicBezTo>
                  <a:lnTo>
                    <a:pt x="21600" y="16559"/>
                  </a:lnTo>
                  <a:close/>
                </a:path>
              </a:pathLst>
            </a:custGeom>
            <a:solidFill>
              <a:srgbClr val="CCCCCC"/>
            </a:solidFill>
            <a:ln w="9525" cap="flat" cmpd="sng">
              <a:noFill/>
              <a:prstDash val="solid"/>
              <a:round/>
            </a:ln>
          </p:spPr>
          <p:txBody>
            <a:bodyPr rtlCol="0" anchor="ctr"/>
            <a:lstStyle/>
            <a:p>
              <a:pPr algn="ctr"/>
            </a:p>
          </p:txBody>
        </p:sp>
        <p:sp>
          <p:nvSpPr>
            <p:cNvPr id="112" name="曲线"/>
            <p:cNvSpPr/>
            <p:nvPr/>
          </p:nvSpPr>
          <p:spPr>
            <a:xfrm>
              <a:off x="1390650" y="5049141"/>
              <a:ext cx="717946" cy="302364"/>
            </a:xfrm>
            <a:custGeom>
              <a:gdLst>
                <a:gd name="T1" fmla="*/ 0 w 21600"/>
                <a:gd name="T2" fmla="*/ 0 h 21600"/>
                <a:gd name="T3" fmla="*/ 21600 w 21600"/>
                <a:gd name="T4" fmla="*/ 21600 h 21600"/>
              </a:gdLst>
              <a:rect l="T1" t="T2" r="T3" b="T4"/>
              <a:pathLst>
                <a:path w="21600" h="21600">
                  <a:moveTo>
                    <a:pt x="21600" y="15728"/>
                  </a:moveTo>
                  <a:cubicBezTo>
                    <a:pt x="21600" y="19083"/>
                    <a:pt x="20389" y="21600"/>
                    <a:pt x="18993" y="21600"/>
                  </a:cubicBezTo>
                  <a:cubicBezTo>
                    <a:pt x="2606" y="21600"/>
                    <a:pt x="2606" y="21600"/>
                    <a:pt x="2606" y="21600"/>
                  </a:cubicBezTo>
                  <a:cubicBezTo>
                    <a:pt x="1117" y="21600"/>
                    <a:pt x="0" y="19083"/>
                    <a:pt x="0" y="15728"/>
                  </a:cubicBezTo>
                  <a:cubicBezTo>
                    <a:pt x="0" y="5871"/>
                    <a:pt x="0" y="5871"/>
                    <a:pt x="0" y="5871"/>
                  </a:cubicBezTo>
                  <a:cubicBezTo>
                    <a:pt x="0" y="2726"/>
                    <a:pt x="1117" y="0"/>
                    <a:pt x="2606" y="0"/>
                  </a:cubicBezTo>
                  <a:cubicBezTo>
                    <a:pt x="18993" y="0"/>
                    <a:pt x="18993" y="0"/>
                    <a:pt x="18993" y="0"/>
                  </a:cubicBezTo>
                  <a:cubicBezTo>
                    <a:pt x="20389" y="0"/>
                    <a:pt x="21600" y="2726"/>
                    <a:pt x="21600" y="5871"/>
                  </a:cubicBezTo>
                  <a:lnTo>
                    <a:pt x="21600" y="15728"/>
                  </a:lnTo>
                  <a:close/>
                </a:path>
              </a:pathLst>
            </a:custGeom>
            <a:solidFill>
              <a:srgbClr val="C1C1C1"/>
            </a:solidFill>
            <a:ln w="9525" cap="flat" cmpd="sng">
              <a:noFill/>
              <a:prstDash val="solid"/>
              <a:round/>
            </a:ln>
          </p:spPr>
          <p:txBody>
            <a:bodyPr rtlCol="0" anchor="ctr"/>
            <a:lstStyle/>
            <a:p>
              <a:pPr algn="ctr"/>
            </a:p>
          </p:txBody>
        </p:sp>
        <p:sp>
          <p:nvSpPr>
            <p:cNvPr id="113" name="矩形"/>
            <p:cNvSpPr/>
            <p:nvPr/>
          </p:nvSpPr>
          <p:spPr>
            <a:xfrm>
              <a:off x="1671637" y="4475363"/>
              <a:ext cx="154781" cy="515448"/>
            </a:xfrm>
            <a:prstGeom prst="rect">
              <a:avLst/>
            </a:prstGeom>
            <a:solidFill>
              <a:srgbClr val="CCCCCC"/>
            </a:solidFill>
            <a:ln w="9525" cap="flat" cmpd="sng">
              <a:noFill/>
              <a:prstDash val="solid"/>
              <a:round/>
            </a:ln>
          </p:spPr>
          <p:txBody>
            <a:bodyPr rtlCol="0" anchor="ctr"/>
            <a:lstStyle/>
            <a:p>
              <a:pPr algn="ctr"/>
            </a:p>
          </p:txBody>
        </p:sp>
        <p:sp>
          <p:nvSpPr>
            <p:cNvPr id="114" name="曲线"/>
            <p:cNvSpPr/>
            <p:nvPr/>
          </p:nvSpPr>
          <p:spPr>
            <a:xfrm>
              <a:off x="1282303" y="3438515"/>
              <a:ext cx="931069" cy="1028514"/>
            </a:xfrm>
            <a:custGeom>
              <a:gdLst>
                <a:gd name="T1" fmla="*/ 0 w 21600"/>
                <a:gd name="T2" fmla="*/ 0 h 21600"/>
                <a:gd name="T3" fmla="*/ 21600 w 21600"/>
                <a:gd name="T4" fmla="*/ 21600 h 21600"/>
              </a:gdLst>
              <a:rect l="T1" t="T2" r="T3" b="T4"/>
              <a:pathLst>
                <a:path w="21600" h="21600">
                  <a:moveTo>
                    <a:pt x="10835" y="0"/>
                  </a:moveTo>
                  <a:cubicBezTo>
                    <a:pt x="0" y="0"/>
                    <a:pt x="0" y="0"/>
                    <a:pt x="0" y="0"/>
                  </a:cubicBezTo>
                  <a:cubicBezTo>
                    <a:pt x="0" y="0"/>
                    <a:pt x="71" y="21600"/>
                    <a:pt x="10835" y="21600"/>
                  </a:cubicBezTo>
                  <a:cubicBezTo>
                    <a:pt x="21600" y="21600"/>
                    <a:pt x="21600" y="0"/>
                    <a:pt x="21600" y="0"/>
                  </a:cubicBezTo>
                  <a:lnTo>
                    <a:pt x="10835" y="0"/>
                  </a:lnTo>
                  <a:close/>
                </a:path>
              </a:pathLst>
            </a:custGeom>
            <a:solidFill>
              <a:srgbClr val="CCCCCC"/>
            </a:solidFill>
            <a:ln w="9525" cap="flat" cmpd="sng">
              <a:noFill/>
              <a:prstDash val="solid"/>
              <a:round/>
            </a:ln>
          </p:spPr>
          <p:txBody>
            <a:bodyPr rtlCol="0" anchor="ctr"/>
            <a:lstStyle/>
            <a:p>
              <a:pPr algn="ctr"/>
            </a:p>
          </p:txBody>
        </p:sp>
        <p:sp>
          <p:nvSpPr>
            <p:cNvPr id="115" name="椭圆"/>
            <p:cNvSpPr/>
            <p:nvPr/>
          </p:nvSpPr>
          <p:spPr>
            <a:xfrm>
              <a:off x="1610916" y="4443223"/>
              <a:ext cx="273843" cy="188085"/>
            </a:xfrm>
            <a:prstGeom prst="ellipse">
              <a:avLst/>
            </a:prstGeom>
            <a:solidFill>
              <a:srgbClr val="CCCCCC"/>
            </a:solidFill>
            <a:ln w="9525" cap="flat" cmpd="sng">
              <a:noFill/>
              <a:prstDash val="solid"/>
              <a:round/>
            </a:ln>
          </p:spPr>
          <p:txBody>
            <a:bodyPr rtlCol="0" anchor="ctr"/>
            <a:lstStyle/>
            <a:p>
              <a:pPr algn="ctr"/>
            </a:p>
          </p:txBody>
        </p:sp>
        <p:sp>
          <p:nvSpPr>
            <p:cNvPr id="116" name="矩形"/>
            <p:cNvSpPr/>
            <p:nvPr/>
          </p:nvSpPr>
          <p:spPr>
            <a:xfrm>
              <a:off x="1337072" y="5161041"/>
              <a:ext cx="823912" cy="298792"/>
            </a:xfrm>
            <a:prstGeom prst="rect">
              <a:avLst/>
            </a:prstGeom>
            <a:solidFill>
              <a:srgbClr val="3C4C5E"/>
            </a:solidFill>
            <a:ln w="9525" cap="flat" cmpd="sng">
              <a:noFill/>
              <a:prstDash val="solid"/>
              <a:round/>
            </a:ln>
          </p:spPr>
          <p:txBody>
            <a:bodyPr rtlCol="0" anchor="ctr"/>
            <a:lstStyle/>
            <a:p>
              <a:pPr algn="ctr"/>
            </a:p>
          </p:txBody>
        </p:sp>
        <p:sp>
          <p:nvSpPr>
            <p:cNvPr id="117" name="矩形"/>
            <p:cNvSpPr/>
            <p:nvPr/>
          </p:nvSpPr>
          <p:spPr>
            <a:xfrm>
              <a:off x="1234678" y="5293176"/>
              <a:ext cx="1028699" cy="301174"/>
            </a:xfrm>
            <a:prstGeom prst="rect">
              <a:avLst/>
            </a:prstGeom>
            <a:solidFill>
              <a:srgbClr val="3C4C5E"/>
            </a:solidFill>
            <a:ln w="9525" cap="flat" cmpd="sng">
              <a:noFill/>
              <a:prstDash val="solid"/>
              <a:round/>
            </a:ln>
          </p:spPr>
          <p:txBody>
            <a:bodyPr rtlCol="0" anchor="ctr"/>
            <a:lstStyle/>
            <a:p>
              <a:pPr algn="ctr"/>
            </a:p>
          </p:txBody>
        </p:sp>
        <p:sp>
          <p:nvSpPr>
            <p:cNvPr id="118" name="曲线"/>
            <p:cNvSpPr/>
            <p:nvPr/>
          </p:nvSpPr>
          <p:spPr>
            <a:xfrm>
              <a:off x="1513284" y="5339601"/>
              <a:ext cx="469106" cy="196418"/>
            </a:xfrm>
            <a:custGeom>
              <a:gdLst>
                <a:gd name="T1" fmla="*/ 0 w 21600"/>
                <a:gd name="T2" fmla="*/ 0 h 21600"/>
                <a:gd name="T3" fmla="*/ 21600 w 21600"/>
                <a:gd name="T4" fmla="*/ 21600 h 21600"/>
              </a:gdLst>
              <a:rect l="T1" t="T2" r="T3" b="T4"/>
              <a:pathLst>
                <a:path w="21600" h="21600">
                  <a:moveTo>
                    <a:pt x="21600" y="19988"/>
                  </a:moveTo>
                  <a:cubicBezTo>
                    <a:pt x="21600" y="20955"/>
                    <a:pt x="21313" y="21600"/>
                    <a:pt x="20884" y="21600"/>
                  </a:cubicBezTo>
                  <a:cubicBezTo>
                    <a:pt x="858" y="21600"/>
                    <a:pt x="858" y="21600"/>
                    <a:pt x="858" y="21600"/>
                  </a:cubicBezTo>
                  <a:cubicBezTo>
                    <a:pt x="429" y="21600"/>
                    <a:pt x="0" y="20955"/>
                    <a:pt x="0" y="19988"/>
                  </a:cubicBezTo>
                  <a:cubicBezTo>
                    <a:pt x="0" y="1611"/>
                    <a:pt x="0" y="1611"/>
                    <a:pt x="0" y="1611"/>
                  </a:cubicBezTo>
                  <a:cubicBezTo>
                    <a:pt x="0" y="644"/>
                    <a:pt x="429" y="0"/>
                    <a:pt x="858" y="0"/>
                  </a:cubicBezTo>
                  <a:cubicBezTo>
                    <a:pt x="20884" y="0"/>
                    <a:pt x="20884" y="0"/>
                    <a:pt x="20884" y="0"/>
                  </a:cubicBezTo>
                  <a:cubicBezTo>
                    <a:pt x="21313" y="0"/>
                    <a:pt x="21600" y="644"/>
                    <a:pt x="21600" y="1611"/>
                  </a:cubicBezTo>
                  <a:lnTo>
                    <a:pt x="21600" y="19988"/>
                  </a:lnTo>
                  <a:close/>
                </a:path>
              </a:pathLst>
            </a:custGeom>
            <a:solidFill>
              <a:srgbClr val="CCCCCC"/>
            </a:solidFill>
            <a:ln w="9525" cap="flat" cmpd="sng">
              <a:noFill/>
              <a:prstDash val="solid"/>
              <a:round/>
            </a:ln>
          </p:spPr>
          <p:txBody>
            <a:bodyPr rtlCol="0" anchor="ctr"/>
            <a:lstStyle/>
            <a:p>
              <a:pPr algn="ctr"/>
            </a:p>
          </p:txBody>
        </p:sp>
        <p:sp>
          <p:nvSpPr>
            <p:cNvPr id="119" name="椭圆"/>
            <p:cNvSpPr/>
            <p:nvPr/>
          </p:nvSpPr>
          <p:spPr>
            <a:xfrm>
              <a:off x="1928812" y="5357458"/>
              <a:ext cx="33337" cy="32140"/>
            </a:xfrm>
            <a:prstGeom prst="ellipse">
              <a:avLst/>
            </a:prstGeom>
            <a:solidFill>
              <a:srgbClr val="B5940E"/>
            </a:solidFill>
            <a:ln w="9525" cap="flat" cmpd="sng">
              <a:noFill/>
              <a:prstDash val="solid"/>
              <a:round/>
            </a:ln>
          </p:spPr>
          <p:txBody>
            <a:bodyPr rtlCol="0" anchor="ctr"/>
            <a:lstStyle/>
            <a:p>
              <a:pPr algn="ctr"/>
            </a:p>
          </p:txBody>
        </p:sp>
        <p:sp>
          <p:nvSpPr>
            <p:cNvPr id="120" name="椭圆"/>
            <p:cNvSpPr/>
            <p:nvPr/>
          </p:nvSpPr>
          <p:spPr>
            <a:xfrm>
              <a:off x="1928812" y="5486023"/>
              <a:ext cx="33337" cy="32140"/>
            </a:xfrm>
            <a:prstGeom prst="ellipse">
              <a:avLst/>
            </a:prstGeom>
            <a:solidFill>
              <a:srgbClr val="B5940E"/>
            </a:solidFill>
            <a:ln w="9525" cap="flat" cmpd="sng">
              <a:noFill/>
              <a:prstDash val="solid"/>
              <a:round/>
            </a:ln>
          </p:spPr>
          <p:txBody>
            <a:bodyPr rtlCol="0" anchor="ctr"/>
            <a:lstStyle/>
            <a:p>
              <a:pPr algn="ctr"/>
            </a:p>
          </p:txBody>
        </p:sp>
        <p:sp>
          <p:nvSpPr>
            <p:cNvPr id="121" name="椭圆"/>
            <p:cNvSpPr/>
            <p:nvPr/>
          </p:nvSpPr>
          <p:spPr>
            <a:xfrm>
              <a:off x="1535906" y="5357458"/>
              <a:ext cx="29765" cy="32140"/>
            </a:xfrm>
            <a:prstGeom prst="ellipse">
              <a:avLst/>
            </a:prstGeom>
            <a:solidFill>
              <a:srgbClr val="B5940E"/>
            </a:solidFill>
            <a:ln w="9525" cap="flat" cmpd="sng">
              <a:noFill/>
              <a:prstDash val="solid"/>
              <a:round/>
            </a:ln>
          </p:spPr>
          <p:txBody>
            <a:bodyPr rtlCol="0" anchor="ctr"/>
            <a:lstStyle/>
            <a:p>
              <a:pPr algn="ctr"/>
            </a:p>
          </p:txBody>
        </p:sp>
        <p:sp>
          <p:nvSpPr>
            <p:cNvPr id="122" name="椭圆"/>
            <p:cNvSpPr/>
            <p:nvPr/>
          </p:nvSpPr>
          <p:spPr>
            <a:xfrm>
              <a:off x="1535906" y="5486023"/>
              <a:ext cx="29765" cy="32140"/>
            </a:xfrm>
            <a:prstGeom prst="ellipse">
              <a:avLst/>
            </a:prstGeom>
            <a:solidFill>
              <a:srgbClr val="B5940E"/>
            </a:solidFill>
            <a:ln w="9525" cap="flat" cmpd="sng">
              <a:noFill/>
              <a:prstDash val="solid"/>
              <a:round/>
            </a:ln>
          </p:spPr>
          <p:txBody>
            <a:bodyPr rtlCol="0" anchor="ctr"/>
            <a:lstStyle/>
            <a:p>
              <a:pPr algn="ctr"/>
            </a:p>
          </p:txBody>
        </p:sp>
        <p:sp>
          <p:nvSpPr>
            <p:cNvPr id="123" name="曲线"/>
            <p:cNvSpPr/>
            <p:nvPr/>
          </p:nvSpPr>
          <p:spPr>
            <a:xfrm>
              <a:off x="1619250" y="4601547"/>
              <a:ext cx="257174" cy="61901"/>
            </a:xfrm>
            <a:custGeom>
              <a:gdLst>
                <a:gd name="T1" fmla="*/ 0 w 21600"/>
                <a:gd name="T2" fmla="*/ 0 h 21600"/>
                <a:gd name="T3" fmla="*/ 21600 w 21600"/>
                <a:gd name="T4" fmla="*/ 21600 h 21600"/>
              </a:gdLst>
              <a:rect l="T1" t="T2" r="T3" b="T4"/>
              <a:pathLst>
                <a:path w="21600" h="21600">
                  <a:moveTo>
                    <a:pt x="21600" y="10285"/>
                  </a:moveTo>
                  <a:cubicBezTo>
                    <a:pt x="21600" y="16457"/>
                    <a:pt x="20559" y="21600"/>
                    <a:pt x="18997" y="21600"/>
                  </a:cubicBezTo>
                  <a:cubicBezTo>
                    <a:pt x="2862" y="21600"/>
                    <a:pt x="2862" y="21600"/>
                    <a:pt x="2862" y="21600"/>
                  </a:cubicBezTo>
                  <a:cubicBezTo>
                    <a:pt x="1301" y="21600"/>
                    <a:pt x="0" y="16457"/>
                    <a:pt x="0" y="10285"/>
                  </a:cubicBezTo>
                  <a:cubicBezTo>
                    <a:pt x="0" y="10285"/>
                    <a:pt x="0" y="10285"/>
                    <a:pt x="0" y="10285"/>
                  </a:cubicBezTo>
                  <a:cubicBezTo>
                    <a:pt x="0" y="4114"/>
                    <a:pt x="1301" y="0"/>
                    <a:pt x="2862" y="0"/>
                  </a:cubicBezTo>
                  <a:cubicBezTo>
                    <a:pt x="18997" y="0"/>
                    <a:pt x="18997" y="0"/>
                    <a:pt x="18997" y="0"/>
                  </a:cubicBezTo>
                  <a:cubicBezTo>
                    <a:pt x="20559" y="0"/>
                    <a:pt x="21600" y="4114"/>
                    <a:pt x="21600" y="10285"/>
                  </a:cubicBezTo>
                  <a:close/>
                </a:path>
              </a:pathLst>
            </a:custGeom>
            <a:solidFill>
              <a:srgbClr val="C1C1C1"/>
            </a:solidFill>
            <a:ln w="9525" cap="flat" cmpd="sng">
              <a:noFill/>
              <a:prstDash val="solid"/>
              <a:round/>
            </a:ln>
          </p:spPr>
          <p:txBody>
            <a:bodyPr rtlCol="0" anchor="ctr"/>
            <a:lstStyle/>
            <a:p>
              <a:pPr algn="ctr"/>
            </a:p>
          </p:txBody>
        </p:sp>
        <p:sp>
          <p:nvSpPr>
            <p:cNvPr id="124" name="曲线"/>
            <p:cNvSpPr/>
            <p:nvPr/>
          </p:nvSpPr>
          <p:spPr>
            <a:xfrm>
              <a:off x="1504950" y="4399177"/>
              <a:ext cx="485775" cy="138088"/>
            </a:xfrm>
            <a:custGeom>
              <a:gdLst>
                <a:gd name="T1" fmla="*/ 0 w 21600"/>
                <a:gd name="T2" fmla="*/ 0 h 21600"/>
                <a:gd name="T3" fmla="*/ 21600 w 21600"/>
                <a:gd name="T4" fmla="*/ 21600 h 21600"/>
              </a:gdLst>
              <a:rect l="T1" t="T2" r="T3" b="T4"/>
              <a:pathLst>
                <a:path w="21600" h="21600">
                  <a:moveTo>
                    <a:pt x="21600" y="10570"/>
                  </a:moveTo>
                  <a:cubicBezTo>
                    <a:pt x="21600" y="16544"/>
                    <a:pt x="20224" y="21600"/>
                    <a:pt x="18435" y="21600"/>
                  </a:cubicBezTo>
                  <a:cubicBezTo>
                    <a:pt x="3301" y="21600"/>
                    <a:pt x="3301" y="21600"/>
                    <a:pt x="3301" y="21600"/>
                  </a:cubicBezTo>
                  <a:cubicBezTo>
                    <a:pt x="1513" y="21600"/>
                    <a:pt x="0" y="16544"/>
                    <a:pt x="0" y="10570"/>
                  </a:cubicBezTo>
                  <a:cubicBezTo>
                    <a:pt x="0" y="10570"/>
                    <a:pt x="0" y="10570"/>
                    <a:pt x="0" y="10570"/>
                  </a:cubicBezTo>
                  <a:cubicBezTo>
                    <a:pt x="0" y="5055"/>
                    <a:pt x="1513" y="0"/>
                    <a:pt x="3301" y="0"/>
                  </a:cubicBezTo>
                  <a:cubicBezTo>
                    <a:pt x="18435" y="0"/>
                    <a:pt x="18435" y="0"/>
                    <a:pt x="18435" y="0"/>
                  </a:cubicBezTo>
                  <a:cubicBezTo>
                    <a:pt x="20224" y="0"/>
                    <a:pt x="21600" y="5055"/>
                    <a:pt x="21600" y="10570"/>
                  </a:cubicBezTo>
                  <a:close/>
                </a:path>
              </a:pathLst>
            </a:custGeom>
            <a:solidFill>
              <a:srgbClr val="C1C1C1"/>
            </a:solidFill>
            <a:ln w="9525" cap="flat" cmpd="sng">
              <a:noFill/>
              <a:prstDash val="solid"/>
              <a:round/>
            </a:ln>
          </p:spPr>
          <p:txBody>
            <a:bodyPr rtlCol="0" anchor="ctr"/>
            <a:lstStyle/>
            <a:p>
              <a:pPr algn="ctr"/>
            </a:p>
          </p:txBody>
        </p:sp>
        <p:sp>
          <p:nvSpPr>
            <p:cNvPr id="125" name="曲线"/>
            <p:cNvSpPr/>
            <p:nvPr/>
          </p:nvSpPr>
          <p:spPr>
            <a:xfrm>
              <a:off x="1650206" y="4836058"/>
              <a:ext cx="198834" cy="34521"/>
            </a:xfrm>
            <a:custGeom>
              <a:gdLst>
                <a:gd name="T1" fmla="*/ 0 w 21600"/>
                <a:gd name="T2" fmla="*/ 0 h 21600"/>
                <a:gd name="T3" fmla="*/ 21600 w 21600"/>
                <a:gd name="T4" fmla="*/ 21600 h 21600"/>
              </a:gdLst>
              <a:rect l="T1" t="T2" r="T3" b="T4"/>
              <a:pathLst>
                <a:path w="21600" h="21600">
                  <a:moveTo>
                    <a:pt x="21600" y="10800"/>
                  </a:moveTo>
                  <a:cubicBezTo>
                    <a:pt x="21600" y="16199"/>
                    <a:pt x="20587" y="21600"/>
                    <a:pt x="19237" y="21600"/>
                  </a:cubicBezTo>
                  <a:cubicBezTo>
                    <a:pt x="2024" y="21600"/>
                    <a:pt x="2024" y="21600"/>
                    <a:pt x="2024" y="21600"/>
                  </a:cubicBezTo>
                  <a:cubicBezTo>
                    <a:pt x="1012" y="21600"/>
                    <a:pt x="0" y="16199"/>
                    <a:pt x="0" y="10800"/>
                  </a:cubicBezTo>
                  <a:cubicBezTo>
                    <a:pt x="0" y="10800"/>
                    <a:pt x="0" y="10800"/>
                    <a:pt x="0" y="10800"/>
                  </a:cubicBezTo>
                  <a:cubicBezTo>
                    <a:pt x="0" y="3600"/>
                    <a:pt x="1012" y="0"/>
                    <a:pt x="2024" y="0"/>
                  </a:cubicBezTo>
                  <a:cubicBezTo>
                    <a:pt x="19237" y="0"/>
                    <a:pt x="19237" y="0"/>
                    <a:pt x="19237" y="0"/>
                  </a:cubicBezTo>
                  <a:cubicBezTo>
                    <a:pt x="20587" y="0"/>
                    <a:pt x="21600" y="3600"/>
                    <a:pt x="21600" y="10800"/>
                  </a:cubicBezTo>
                  <a:close/>
                </a:path>
              </a:pathLst>
            </a:custGeom>
            <a:solidFill>
              <a:srgbClr val="C1C1C1"/>
            </a:solidFill>
            <a:ln w="9525" cap="flat" cmpd="sng">
              <a:noFill/>
              <a:prstDash val="solid"/>
              <a:round/>
            </a:ln>
          </p:spPr>
          <p:txBody>
            <a:bodyPr rtlCol="0" anchor="ctr"/>
            <a:lstStyle/>
            <a:p>
              <a:pPr algn="ctr"/>
            </a:p>
          </p:txBody>
        </p:sp>
        <p:sp>
          <p:nvSpPr>
            <p:cNvPr id="126" name="曲线"/>
            <p:cNvSpPr/>
            <p:nvPr/>
          </p:nvSpPr>
          <p:spPr>
            <a:xfrm>
              <a:off x="1226344" y="3386138"/>
              <a:ext cx="1046559" cy="104755"/>
            </a:xfrm>
            <a:custGeom>
              <a:gdLst>
                <a:gd name="T1" fmla="*/ 0 w 21600"/>
                <a:gd name="T2" fmla="*/ 0 h 21600"/>
                <a:gd name="T3" fmla="*/ 21600 w 21600"/>
                <a:gd name="T4" fmla="*/ 21600 h 21600"/>
              </a:gdLst>
              <a:rect l="T1" t="T2" r="T3" b="T4"/>
              <a:pathLst>
                <a:path w="21600" h="21600">
                  <a:moveTo>
                    <a:pt x="21600" y="10800"/>
                  </a:moveTo>
                  <a:cubicBezTo>
                    <a:pt x="21600" y="16800"/>
                    <a:pt x="21088" y="21600"/>
                    <a:pt x="20449" y="21600"/>
                  </a:cubicBezTo>
                  <a:cubicBezTo>
                    <a:pt x="1150" y="21600"/>
                    <a:pt x="1150" y="21600"/>
                    <a:pt x="1150" y="21600"/>
                  </a:cubicBezTo>
                  <a:cubicBezTo>
                    <a:pt x="511" y="21600"/>
                    <a:pt x="0" y="16800"/>
                    <a:pt x="0" y="10800"/>
                  </a:cubicBezTo>
                  <a:cubicBezTo>
                    <a:pt x="0" y="10800"/>
                    <a:pt x="0" y="10800"/>
                    <a:pt x="0" y="10800"/>
                  </a:cubicBezTo>
                  <a:cubicBezTo>
                    <a:pt x="0" y="4799"/>
                    <a:pt x="511" y="0"/>
                    <a:pt x="1150" y="0"/>
                  </a:cubicBezTo>
                  <a:cubicBezTo>
                    <a:pt x="20449" y="0"/>
                    <a:pt x="20449" y="0"/>
                    <a:pt x="20449" y="0"/>
                  </a:cubicBezTo>
                  <a:cubicBezTo>
                    <a:pt x="21088" y="0"/>
                    <a:pt x="21600" y="4799"/>
                    <a:pt x="21600" y="10800"/>
                  </a:cubicBezTo>
                  <a:close/>
                </a:path>
              </a:pathLst>
            </a:custGeom>
            <a:solidFill>
              <a:srgbClr val="C1C1C1"/>
            </a:solidFill>
            <a:ln w="9525" cap="flat" cmpd="sng">
              <a:noFill/>
              <a:prstDash val="solid"/>
              <a:round/>
            </a:ln>
          </p:spPr>
          <p:txBody>
            <a:bodyPr rtlCol="0" anchor="ctr"/>
            <a:lstStyle/>
            <a:p>
              <a:pPr algn="ctr"/>
            </a:p>
          </p:txBody>
        </p:sp>
        <p:sp>
          <p:nvSpPr>
            <p:cNvPr id="127" name="曲线"/>
            <p:cNvSpPr/>
            <p:nvPr/>
          </p:nvSpPr>
          <p:spPr>
            <a:xfrm>
              <a:off x="1749425" y="3386138"/>
              <a:ext cx="727075" cy="2208212"/>
            </a:xfrm>
            <a:custGeom>
              <a:gdLst>
                <a:gd name="T1" fmla="*/ 0 w 21600"/>
                <a:gd name="T2" fmla="*/ 0 h 21600"/>
                <a:gd name="T3" fmla="*/ 21600 w 21600"/>
                <a:gd name="T4" fmla="*/ 21600 h 21600"/>
              </a:gdLst>
              <a:rect l="T1" t="T2" r="T3" b="T4"/>
              <a:pathLst>
                <a:path w="21600" h="21600">
                  <a:moveTo>
                    <a:pt x="19853" y="1661"/>
                  </a:moveTo>
                  <a:cubicBezTo>
                    <a:pt x="17923" y="1231"/>
                    <a:pt x="15533" y="1375"/>
                    <a:pt x="13695" y="1632"/>
                  </a:cubicBezTo>
                  <a:cubicBezTo>
                    <a:pt x="13695" y="1403"/>
                    <a:pt x="13695" y="1203"/>
                    <a:pt x="13787" y="1031"/>
                  </a:cubicBezTo>
                  <a:cubicBezTo>
                    <a:pt x="13879" y="1031"/>
                    <a:pt x="13879" y="1031"/>
                    <a:pt x="13879" y="1031"/>
                  </a:cubicBezTo>
                  <a:cubicBezTo>
                    <a:pt x="14798" y="1031"/>
                    <a:pt x="15533" y="802"/>
                    <a:pt x="15533" y="515"/>
                  </a:cubicBezTo>
                  <a:cubicBezTo>
                    <a:pt x="15533" y="229"/>
                    <a:pt x="14798" y="0"/>
                    <a:pt x="13879" y="0"/>
                  </a:cubicBezTo>
                  <a:cubicBezTo>
                    <a:pt x="0" y="0"/>
                    <a:pt x="0" y="0"/>
                    <a:pt x="0" y="0"/>
                  </a:cubicBezTo>
                  <a:cubicBezTo>
                    <a:pt x="0" y="21600"/>
                    <a:pt x="0" y="21600"/>
                    <a:pt x="0" y="21600"/>
                  </a:cubicBezTo>
                  <a:cubicBezTo>
                    <a:pt x="15257" y="21600"/>
                    <a:pt x="15257" y="21600"/>
                    <a:pt x="15257" y="21600"/>
                  </a:cubicBezTo>
                  <a:cubicBezTo>
                    <a:pt x="15257" y="18649"/>
                    <a:pt x="15257" y="18649"/>
                    <a:pt x="15257" y="18649"/>
                  </a:cubicBezTo>
                  <a:cubicBezTo>
                    <a:pt x="12224" y="18649"/>
                    <a:pt x="12224" y="18649"/>
                    <a:pt x="12224" y="18649"/>
                  </a:cubicBezTo>
                  <a:cubicBezTo>
                    <a:pt x="12224" y="17360"/>
                    <a:pt x="12224" y="17360"/>
                    <a:pt x="12224" y="17360"/>
                  </a:cubicBezTo>
                  <a:cubicBezTo>
                    <a:pt x="10662" y="17360"/>
                    <a:pt x="10662" y="17360"/>
                    <a:pt x="10662" y="17360"/>
                  </a:cubicBezTo>
                  <a:cubicBezTo>
                    <a:pt x="10662" y="17073"/>
                    <a:pt x="10662" y="17073"/>
                    <a:pt x="10662" y="17073"/>
                  </a:cubicBezTo>
                  <a:cubicBezTo>
                    <a:pt x="10662" y="16644"/>
                    <a:pt x="9467" y="16271"/>
                    <a:pt x="8088" y="16271"/>
                  </a:cubicBezTo>
                  <a:cubicBezTo>
                    <a:pt x="7077" y="16271"/>
                    <a:pt x="7077" y="16271"/>
                    <a:pt x="7077" y="16271"/>
                  </a:cubicBezTo>
                  <a:cubicBezTo>
                    <a:pt x="7077" y="15670"/>
                    <a:pt x="7077" y="15670"/>
                    <a:pt x="7077" y="15670"/>
                  </a:cubicBezTo>
                  <a:cubicBezTo>
                    <a:pt x="7077" y="15469"/>
                    <a:pt x="6525" y="15268"/>
                    <a:pt x="5790" y="15268"/>
                  </a:cubicBezTo>
                  <a:cubicBezTo>
                    <a:pt x="2297" y="15268"/>
                    <a:pt x="2297" y="15268"/>
                    <a:pt x="2297" y="15268"/>
                  </a:cubicBezTo>
                  <a:cubicBezTo>
                    <a:pt x="2297" y="14524"/>
                    <a:pt x="2297" y="14524"/>
                    <a:pt x="2297" y="14524"/>
                  </a:cubicBezTo>
                  <a:cubicBezTo>
                    <a:pt x="2297" y="14524"/>
                    <a:pt x="2297" y="14524"/>
                    <a:pt x="2297" y="14524"/>
                  </a:cubicBezTo>
                  <a:cubicBezTo>
                    <a:pt x="2665" y="14524"/>
                    <a:pt x="2941" y="14438"/>
                    <a:pt x="2941" y="14352"/>
                  </a:cubicBezTo>
                  <a:cubicBezTo>
                    <a:pt x="2941" y="14237"/>
                    <a:pt x="2665" y="14180"/>
                    <a:pt x="2297" y="14180"/>
                  </a:cubicBezTo>
                  <a:cubicBezTo>
                    <a:pt x="2297" y="14180"/>
                    <a:pt x="2297" y="14180"/>
                    <a:pt x="2297" y="14180"/>
                  </a:cubicBezTo>
                  <a:cubicBezTo>
                    <a:pt x="2297" y="12490"/>
                    <a:pt x="2297" y="12490"/>
                    <a:pt x="2297" y="12490"/>
                  </a:cubicBezTo>
                  <a:cubicBezTo>
                    <a:pt x="2849" y="12490"/>
                    <a:pt x="2849" y="12490"/>
                    <a:pt x="2849" y="12490"/>
                  </a:cubicBezTo>
                  <a:cubicBezTo>
                    <a:pt x="3400" y="12490"/>
                    <a:pt x="3768" y="12346"/>
                    <a:pt x="3768" y="12175"/>
                  </a:cubicBezTo>
                  <a:cubicBezTo>
                    <a:pt x="3768" y="12031"/>
                    <a:pt x="3492" y="11917"/>
                    <a:pt x="3033" y="11888"/>
                  </a:cubicBezTo>
                  <a:cubicBezTo>
                    <a:pt x="3676" y="11716"/>
                    <a:pt x="4044" y="11516"/>
                    <a:pt x="4044" y="11258"/>
                  </a:cubicBezTo>
                  <a:cubicBezTo>
                    <a:pt x="4044" y="11258"/>
                    <a:pt x="4044" y="11258"/>
                    <a:pt x="4044" y="11258"/>
                  </a:cubicBezTo>
                  <a:cubicBezTo>
                    <a:pt x="5055" y="11258"/>
                    <a:pt x="5055" y="11258"/>
                    <a:pt x="5055" y="11258"/>
                  </a:cubicBezTo>
                  <a:cubicBezTo>
                    <a:pt x="6250" y="11258"/>
                    <a:pt x="7169" y="10943"/>
                    <a:pt x="7169" y="10570"/>
                  </a:cubicBezTo>
                  <a:cubicBezTo>
                    <a:pt x="7169" y="10255"/>
                    <a:pt x="6434" y="9997"/>
                    <a:pt x="5422" y="9940"/>
                  </a:cubicBezTo>
                  <a:cubicBezTo>
                    <a:pt x="6066" y="9768"/>
                    <a:pt x="6709" y="9568"/>
                    <a:pt x="7261" y="9338"/>
                  </a:cubicBezTo>
                  <a:cubicBezTo>
                    <a:pt x="16085" y="8078"/>
                    <a:pt x="20497" y="5099"/>
                    <a:pt x="21232" y="3437"/>
                  </a:cubicBezTo>
                  <a:cubicBezTo>
                    <a:pt x="21600" y="2578"/>
                    <a:pt x="21140" y="1976"/>
                    <a:pt x="19853" y="1661"/>
                  </a:cubicBezTo>
                  <a:close/>
                  <a:moveTo>
                    <a:pt x="18658" y="3351"/>
                  </a:moveTo>
                  <a:cubicBezTo>
                    <a:pt x="18107" y="4669"/>
                    <a:pt x="15074" y="6674"/>
                    <a:pt x="9742" y="7935"/>
                  </a:cubicBezTo>
                  <a:cubicBezTo>
                    <a:pt x="11948" y="6273"/>
                    <a:pt x="12959" y="4125"/>
                    <a:pt x="13419" y="2578"/>
                  </a:cubicBezTo>
                  <a:cubicBezTo>
                    <a:pt x="14982" y="2291"/>
                    <a:pt x="17004" y="2033"/>
                    <a:pt x="18291" y="2320"/>
                  </a:cubicBezTo>
                  <a:cubicBezTo>
                    <a:pt x="18658" y="2377"/>
                    <a:pt x="18934" y="2721"/>
                    <a:pt x="18658" y="3351"/>
                  </a:cubicBezTo>
                  <a:close/>
                </a:path>
              </a:pathLst>
            </a:custGeom>
            <a:solidFill>
              <a:srgbClr val="0D0D0D">
                <a:alpha val="5000"/>
              </a:srgbClr>
            </a:solidFill>
            <a:ln w="9525" cap="flat" cmpd="sng">
              <a:noFill/>
              <a:prstDash val="solid"/>
              <a:round/>
            </a:ln>
          </p:spPr>
          <p:txBody>
            <a:bodyPr rtlCol="0" anchor="ctr"/>
            <a:lstStyle/>
            <a:p>
              <a:pPr algn="ctr"/>
            </a:p>
          </p:txBody>
        </p:sp>
      </p:grpSp>
      <p:grpSp>
        <p:nvGrpSpPr>
          <p:cNvPr id="148" name="组合"/>
          <p:cNvGrpSpPr/>
          <p:nvPr/>
        </p:nvGrpSpPr>
        <p:grpSpPr>
          <a:xfrm>
            <a:off x="1666875" y="2963863"/>
            <a:ext cx="1736724" cy="2630487"/>
            <a:chOff x="1666875" y="2963863"/>
            <a:chExt cx="1736724" cy="2630487"/>
          </a:xfrm>
        </p:grpSpPr>
        <p:sp>
          <p:nvSpPr>
            <p:cNvPr id="129" name="曲线"/>
            <p:cNvSpPr/>
            <p:nvPr/>
          </p:nvSpPr>
          <p:spPr>
            <a:xfrm>
              <a:off x="1666875" y="3053133"/>
              <a:ext cx="664216" cy="1065287"/>
            </a:xfrm>
            <a:custGeom>
              <a:gdLst>
                <a:gd name="T1" fmla="*/ 0 w 21600"/>
                <a:gd name="T2" fmla="*/ 0 h 21600"/>
                <a:gd name="T3" fmla="*/ 21600 w 21600"/>
                <a:gd name="T4" fmla="*/ 21600 h 21600"/>
              </a:gdLst>
              <a:rect l="T1" t="T2" r="T3" b="T4"/>
              <a:pathLst>
                <a:path w="21600" h="21600">
                  <a:moveTo>
                    <a:pt x="20400" y="21600"/>
                  </a:moveTo>
                  <a:cubicBezTo>
                    <a:pt x="7800" y="18838"/>
                    <a:pt x="1559" y="10977"/>
                    <a:pt x="479" y="6657"/>
                  </a:cubicBezTo>
                  <a:cubicBezTo>
                    <a:pt x="0" y="4532"/>
                    <a:pt x="720" y="3045"/>
                    <a:pt x="2400" y="2266"/>
                  </a:cubicBezTo>
                  <a:cubicBezTo>
                    <a:pt x="7679" y="0"/>
                    <a:pt x="15120" y="3965"/>
                    <a:pt x="15359" y="4178"/>
                  </a:cubicBezTo>
                  <a:cubicBezTo>
                    <a:pt x="13079" y="5594"/>
                    <a:pt x="13079" y="5594"/>
                    <a:pt x="13079" y="5594"/>
                  </a:cubicBezTo>
                  <a:cubicBezTo>
                    <a:pt x="13079" y="5594"/>
                    <a:pt x="7439" y="2549"/>
                    <a:pt x="4320" y="3895"/>
                  </a:cubicBezTo>
                  <a:cubicBezTo>
                    <a:pt x="3959" y="4036"/>
                    <a:pt x="3479" y="4886"/>
                    <a:pt x="3840" y="6444"/>
                  </a:cubicBezTo>
                  <a:cubicBezTo>
                    <a:pt x="4799" y="10552"/>
                    <a:pt x="10919" y="17421"/>
                    <a:pt x="21600" y="19758"/>
                  </a:cubicBezTo>
                  <a:lnTo>
                    <a:pt x="20400" y="21600"/>
                  </a:lnTo>
                  <a:close/>
                </a:path>
              </a:pathLst>
            </a:custGeom>
            <a:solidFill>
              <a:srgbClr val="F7CD1C"/>
            </a:solidFill>
            <a:ln w="9525" cap="flat" cmpd="sng">
              <a:noFill/>
              <a:prstDash val="solid"/>
              <a:round/>
            </a:ln>
          </p:spPr>
          <p:txBody>
            <a:bodyPr rtlCol="0" anchor="ctr"/>
            <a:lstStyle/>
            <a:p>
              <a:pPr algn="ctr"/>
            </a:p>
          </p:txBody>
        </p:sp>
        <p:sp>
          <p:nvSpPr>
            <p:cNvPr id="130" name="曲线"/>
            <p:cNvSpPr/>
            <p:nvPr/>
          </p:nvSpPr>
          <p:spPr>
            <a:xfrm>
              <a:off x="2740573" y="3053133"/>
              <a:ext cx="663026" cy="1065287"/>
            </a:xfrm>
            <a:custGeom>
              <a:gdLst>
                <a:gd name="T1" fmla="*/ 0 w 21600"/>
                <a:gd name="T2" fmla="*/ 0 h 21600"/>
                <a:gd name="T3" fmla="*/ 21600 w 21600"/>
                <a:gd name="T4" fmla="*/ 21600 h 21600"/>
              </a:gdLst>
              <a:rect l="T1" t="T2" r="T3" b="T4"/>
              <a:pathLst>
                <a:path w="21600" h="21600">
                  <a:moveTo>
                    <a:pt x="1199" y="21600"/>
                  </a:moveTo>
                  <a:cubicBezTo>
                    <a:pt x="0" y="19758"/>
                    <a:pt x="0" y="19758"/>
                    <a:pt x="0" y="19758"/>
                  </a:cubicBezTo>
                  <a:cubicBezTo>
                    <a:pt x="10679" y="17421"/>
                    <a:pt x="16800" y="10552"/>
                    <a:pt x="17760" y="6444"/>
                  </a:cubicBezTo>
                  <a:cubicBezTo>
                    <a:pt x="18119" y="4886"/>
                    <a:pt x="17760" y="4036"/>
                    <a:pt x="17279" y="3895"/>
                  </a:cubicBezTo>
                  <a:cubicBezTo>
                    <a:pt x="14759" y="2761"/>
                    <a:pt x="10079" y="4815"/>
                    <a:pt x="8519" y="5594"/>
                  </a:cubicBezTo>
                  <a:cubicBezTo>
                    <a:pt x="6240" y="4178"/>
                    <a:pt x="6240" y="4178"/>
                    <a:pt x="6240" y="4178"/>
                  </a:cubicBezTo>
                  <a:cubicBezTo>
                    <a:pt x="6599" y="3965"/>
                    <a:pt x="13919" y="0"/>
                    <a:pt x="19319" y="2266"/>
                  </a:cubicBezTo>
                  <a:cubicBezTo>
                    <a:pt x="21000" y="3045"/>
                    <a:pt x="21600" y="4532"/>
                    <a:pt x="21120" y="6657"/>
                  </a:cubicBezTo>
                  <a:cubicBezTo>
                    <a:pt x="20159" y="10977"/>
                    <a:pt x="13800" y="18838"/>
                    <a:pt x="1199" y="21600"/>
                  </a:cubicBezTo>
                  <a:close/>
                </a:path>
              </a:pathLst>
            </a:custGeom>
            <a:solidFill>
              <a:srgbClr val="F7CD1C"/>
            </a:solidFill>
            <a:ln w="9525" cap="flat" cmpd="sng">
              <a:noFill/>
              <a:prstDash val="solid"/>
              <a:round/>
            </a:ln>
          </p:spPr>
          <p:txBody>
            <a:bodyPr rtlCol="0" anchor="ctr"/>
            <a:lstStyle/>
            <a:p>
              <a:pPr algn="ctr"/>
            </a:p>
          </p:txBody>
        </p:sp>
        <p:sp>
          <p:nvSpPr>
            <p:cNvPr id="131" name="曲线"/>
            <p:cNvSpPr/>
            <p:nvPr/>
          </p:nvSpPr>
          <p:spPr>
            <a:xfrm>
              <a:off x="2252528" y="4823057"/>
              <a:ext cx="568989" cy="209487"/>
            </a:xfrm>
            <a:custGeom>
              <a:gdLst>
                <a:gd name="T1" fmla="*/ 0 w 21600"/>
                <a:gd name="T2" fmla="*/ 0 h 21600"/>
                <a:gd name="T3" fmla="*/ 21600 w 21600"/>
                <a:gd name="T4" fmla="*/ 21600 h 21600"/>
              </a:gdLst>
              <a:rect l="T1" t="T2" r="T3" b="T4"/>
              <a:pathLst>
                <a:path w="21600" h="21600">
                  <a:moveTo>
                    <a:pt x="21600" y="16559"/>
                  </a:moveTo>
                  <a:cubicBezTo>
                    <a:pt x="21600" y="19439"/>
                    <a:pt x="20758" y="21600"/>
                    <a:pt x="19636" y="21600"/>
                  </a:cubicBezTo>
                  <a:cubicBezTo>
                    <a:pt x="1963" y="21600"/>
                    <a:pt x="1963" y="21600"/>
                    <a:pt x="1963" y="21600"/>
                  </a:cubicBezTo>
                  <a:cubicBezTo>
                    <a:pt x="841" y="21600"/>
                    <a:pt x="0" y="19439"/>
                    <a:pt x="0" y="16559"/>
                  </a:cubicBezTo>
                  <a:cubicBezTo>
                    <a:pt x="0" y="5039"/>
                    <a:pt x="0" y="5039"/>
                    <a:pt x="0" y="5039"/>
                  </a:cubicBezTo>
                  <a:cubicBezTo>
                    <a:pt x="0" y="2520"/>
                    <a:pt x="841" y="0"/>
                    <a:pt x="1963" y="0"/>
                  </a:cubicBezTo>
                  <a:cubicBezTo>
                    <a:pt x="19636" y="0"/>
                    <a:pt x="19636" y="0"/>
                    <a:pt x="19636" y="0"/>
                  </a:cubicBezTo>
                  <a:cubicBezTo>
                    <a:pt x="20758" y="0"/>
                    <a:pt x="21600" y="2520"/>
                    <a:pt x="21600" y="5039"/>
                  </a:cubicBezTo>
                  <a:lnTo>
                    <a:pt x="21600" y="16559"/>
                  </a:lnTo>
                  <a:close/>
                </a:path>
              </a:pathLst>
            </a:custGeom>
            <a:solidFill>
              <a:srgbClr val="F8E21A"/>
            </a:solidFill>
            <a:ln w="9525" cap="flat" cmpd="sng">
              <a:noFill/>
              <a:prstDash val="solid"/>
              <a:round/>
            </a:ln>
          </p:spPr>
          <p:txBody>
            <a:bodyPr rtlCol="0" anchor="ctr"/>
            <a:lstStyle/>
            <a:p>
              <a:pPr algn="ctr"/>
            </a:p>
          </p:txBody>
        </p:sp>
        <p:sp>
          <p:nvSpPr>
            <p:cNvPr id="132" name="曲线"/>
            <p:cNvSpPr/>
            <p:nvPr/>
          </p:nvSpPr>
          <p:spPr>
            <a:xfrm>
              <a:off x="2109686" y="4945656"/>
              <a:ext cx="855863" cy="359460"/>
            </a:xfrm>
            <a:custGeom>
              <a:gdLst>
                <a:gd name="T1" fmla="*/ 0 w 21600"/>
                <a:gd name="T2" fmla="*/ 0 h 21600"/>
                <a:gd name="T3" fmla="*/ 21600 w 21600"/>
                <a:gd name="T4" fmla="*/ 21600 h 21600"/>
              </a:gdLst>
              <a:rect l="T1" t="T2" r="T3" b="T4"/>
              <a:pathLst>
                <a:path w="21600" h="21600">
                  <a:moveTo>
                    <a:pt x="21600" y="15728"/>
                  </a:moveTo>
                  <a:cubicBezTo>
                    <a:pt x="21600" y="19083"/>
                    <a:pt x="20389" y="21600"/>
                    <a:pt x="18993" y="21600"/>
                  </a:cubicBezTo>
                  <a:cubicBezTo>
                    <a:pt x="2606" y="21600"/>
                    <a:pt x="2606" y="21600"/>
                    <a:pt x="2606" y="21600"/>
                  </a:cubicBezTo>
                  <a:cubicBezTo>
                    <a:pt x="1117" y="21600"/>
                    <a:pt x="0" y="19083"/>
                    <a:pt x="0" y="15728"/>
                  </a:cubicBezTo>
                  <a:cubicBezTo>
                    <a:pt x="0" y="5871"/>
                    <a:pt x="0" y="5871"/>
                    <a:pt x="0" y="5871"/>
                  </a:cubicBezTo>
                  <a:cubicBezTo>
                    <a:pt x="0" y="2726"/>
                    <a:pt x="1117" y="0"/>
                    <a:pt x="2606" y="0"/>
                  </a:cubicBezTo>
                  <a:cubicBezTo>
                    <a:pt x="18993" y="0"/>
                    <a:pt x="18993" y="0"/>
                    <a:pt x="18993" y="0"/>
                  </a:cubicBezTo>
                  <a:cubicBezTo>
                    <a:pt x="20389" y="0"/>
                    <a:pt x="21600" y="2726"/>
                    <a:pt x="21600" y="5871"/>
                  </a:cubicBezTo>
                  <a:lnTo>
                    <a:pt x="21600" y="15728"/>
                  </a:lnTo>
                  <a:close/>
                </a:path>
              </a:pathLst>
            </a:custGeom>
            <a:solidFill>
              <a:srgbClr val="F7CD1C"/>
            </a:solidFill>
            <a:ln w="9525" cap="flat" cmpd="sng">
              <a:noFill/>
              <a:prstDash val="solid"/>
              <a:round/>
            </a:ln>
          </p:spPr>
          <p:txBody>
            <a:bodyPr rtlCol="0" anchor="ctr"/>
            <a:lstStyle/>
            <a:p>
              <a:pPr algn="ctr"/>
            </a:p>
          </p:txBody>
        </p:sp>
        <p:sp>
          <p:nvSpPr>
            <p:cNvPr id="133" name="矩形"/>
            <p:cNvSpPr/>
            <p:nvPr/>
          </p:nvSpPr>
          <p:spPr>
            <a:xfrm>
              <a:off x="2445366" y="4261253"/>
              <a:ext cx="184505" cy="614176"/>
            </a:xfrm>
            <a:prstGeom prst="rect">
              <a:avLst/>
            </a:prstGeom>
            <a:solidFill>
              <a:srgbClr val="F8E21A"/>
            </a:solidFill>
            <a:ln w="9525" cap="flat" cmpd="sng">
              <a:noFill/>
              <a:prstDash val="solid"/>
              <a:round/>
            </a:ln>
          </p:spPr>
          <p:txBody>
            <a:bodyPr rtlCol="0" anchor="ctr"/>
            <a:lstStyle/>
            <a:p>
              <a:pPr algn="ctr"/>
            </a:p>
          </p:txBody>
        </p:sp>
        <p:sp>
          <p:nvSpPr>
            <p:cNvPr id="134" name="曲线"/>
            <p:cNvSpPr/>
            <p:nvPr/>
          </p:nvSpPr>
          <p:spPr>
            <a:xfrm>
              <a:off x="1979938" y="3025756"/>
              <a:ext cx="1110598" cy="1225973"/>
            </a:xfrm>
            <a:custGeom>
              <a:gdLst>
                <a:gd name="T1" fmla="*/ 0 w 21600"/>
                <a:gd name="T2" fmla="*/ 0 h 21600"/>
                <a:gd name="T3" fmla="*/ 21600 w 21600"/>
                <a:gd name="T4" fmla="*/ 21600 h 21600"/>
              </a:gdLst>
              <a:rect l="T1" t="T2" r="T3" b="T4"/>
              <a:pathLst>
                <a:path w="21600" h="21600">
                  <a:moveTo>
                    <a:pt x="10835" y="0"/>
                  </a:moveTo>
                  <a:cubicBezTo>
                    <a:pt x="0" y="0"/>
                    <a:pt x="0" y="0"/>
                    <a:pt x="0" y="0"/>
                  </a:cubicBezTo>
                  <a:cubicBezTo>
                    <a:pt x="0" y="0"/>
                    <a:pt x="71" y="21600"/>
                    <a:pt x="10835" y="21600"/>
                  </a:cubicBezTo>
                  <a:cubicBezTo>
                    <a:pt x="21600" y="21600"/>
                    <a:pt x="21600" y="0"/>
                    <a:pt x="21600" y="0"/>
                  </a:cubicBezTo>
                  <a:lnTo>
                    <a:pt x="10835" y="0"/>
                  </a:lnTo>
                  <a:close/>
                </a:path>
              </a:pathLst>
            </a:custGeom>
            <a:solidFill>
              <a:srgbClr val="F8E21A"/>
            </a:solidFill>
            <a:ln w="9525" cap="flat" cmpd="sng">
              <a:noFill/>
              <a:prstDash val="solid"/>
              <a:round/>
            </a:ln>
          </p:spPr>
          <p:txBody>
            <a:bodyPr rtlCol="0" anchor="ctr"/>
            <a:lstStyle/>
            <a:p>
              <a:pPr algn="ctr"/>
            </a:p>
          </p:txBody>
        </p:sp>
        <p:sp>
          <p:nvSpPr>
            <p:cNvPr id="135" name="椭圆"/>
            <p:cNvSpPr/>
            <p:nvPr/>
          </p:nvSpPr>
          <p:spPr>
            <a:xfrm>
              <a:off x="2371563" y="4223164"/>
              <a:ext cx="327347" cy="223770"/>
            </a:xfrm>
            <a:prstGeom prst="ellipse">
              <a:avLst/>
            </a:prstGeom>
            <a:solidFill>
              <a:srgbClr val="F8E21A"/>
            </a:solidFill>
            <a:ln w="9525" cap="flat" cmpd="sng">
              <a:noFill/>
              <a:prstDash val="solid"/>
              <a:round/>
            </a:ln>
          </p:spPr>
          <p:txBody>
            <a:bodyPr rtlCol="0" anchor="ctr"/>
            <a:lstStyle/>
            <a:p>
              <a:pPr algn="ctr"/>
            </a:p>
          </p:txBody>
        </p:sp>
        <p:sp>
          <p:nvSpPr>
            <p:cNvPr id="136" name="矩形"/>
            <p:cNvSpPr/>
            <p:nvPr/>
          </p:nvSpPr>
          <p:spPr>
            <a:xfrm>
              <a:off x="2047788" y="5077774"/>
              <a:ext cx="979660" cy="355889"/>
            </a:xfrm>
            <a:prstGeom prst="rect">
              <a:avLst/>
            </a:prstGeom>
            <a:solidFill>
              <a:srgbClr val="3C4C5E"/>
            </a:solidFill>
            <a:ln w="9525" cap="flat" cmpd="sng">
              <a:noFill/>
              <a:prstDash val="solid"/>
              <a:round/>
            </a:ln>
          </p:spPr>
          <p:txBody>
            <a:bodyPr rtlCol="0" anchor="ctr"/>
            <a:lstStyle/>
            <a:p>
              <a:pPr algn="ctr"/>
            </a:p>
          </p:txBody>
        </p:sp>
        <p:sp>
          <p:nvSpPr>
            <p:cNvPr id="137" name="矩形"/>
            <p:cNvSpPr/>
            <p:nvPr/>
          </p:nvSpPr>
          <p:spPr>
            <a:xfrm>
              <a:off x="1925181" y="5234889"/>
              <a:ext cx="1224872" cy="359460"/>
            </a:xfrm>
            <a:prstGeom prst="rect">
              <a:avLst/>
            </a:prstGeom>
            <a:solidFill>
              <a:srgbClr val="3C4C5E"/>
            </a:solidFill>
            <a:ln w="9525" cap="flat" cmpd="sng">
              <a:noFill/>
              <a:prstDash val="solid"/>
              <a:round/>
            </a:ln>
          </p:spPr>
          <p:txBody>
            <a:bodyPr rtlCol="0" anchor="ctr"/>
            <a:lstStyle/>
            <a:p>
              <a:pPr algn="ctr"/>
            </a:p>
          </p:txBody>
        </p:sp>
        <p:sp>
          <p:nvSpPr>
            <p:cNvPr id="138" name="曲线"/>
            <p:cNvSpPr/>
            <p:nvPr/>
          </p:nvSpPr>
          <p:spPr>
            <a:xfrm>
              <a:off x="2256100" y="5290832"/>
              <a:ext cx="558274" cy="234482"/>
            </a:xfrm>
            <a:custGeom>
              <a:gdLst>
                <a:gd name="T1" fmla="*/ 0 w 21600"/>
                <a:gd name="T2" fmla="*/ 0 h 21600"/>
                <a:gd name="T3" fmla="*/ 21600 w 21600"/>
                <a:gd name="T4" fmla="*/ 21600 h 21600"/>
              </a:gdLst>
              <a:rect l="T1" t="T2" r="T3" b="T4"/>
              <a:pathLst>
                <a:path w="21600" h="21600">
                  <a:moveTo>
                    <a:pt x="21600" y="19988"/>
                  </a:moveTo>
                  <a:cubicBezTo>
                    <a:pt x="21600" y="20955"/>
                    <a:pt x="21313" y="21600"/>
                    <a:pt x="20884" y="21600"/>
                  </a:cubicBezTo>
                  <a:cubicBezTo>
                    <a:pt x="858" y="21600"/>
                    <a:pt x="858" y="21600"/>
                    <a:pt x="858" y="21600"/>
                  </a:cubicBezTo>
                  <a:cubicBezTo>
                    <a:pt x="429" y="21600"/>
                    <a:pt x="0" y="20955"/>
                    <a:pt x="0" y="19988"/>
                  </a:cubicBezTo>
                  <a:cubicBezTo>
                    <a:pt x="0" y="1611"/>
                    <a:pt x="0" y="1611"/>
                    <a:pt x="0" y="1611"/>
                  </a:cubicBezTo>
                  <a:cubicBezTo>
                    <a:pt x="0" y="644"/>
                    <a:pt x="429" y="0"/>
                    <a:pt x="858" y="0"/>
                  </a:cubicBezTo>
                  <a:cubicBezTo>
                    <a:pt x="20884" y="0"/>
                    <a:pt x="20884" y="0"/>
                    <a:pt x="20884" y="0"/>
                  </a:cubicBezTo>
                  <a:cubicBezTo>
                    <a:pt x="21313" y="0"/>
                    <a:pt x="21600" y="644"/>
                    <a:pt x="21600" y="1611"/>
                  </a:cubicBezTo>
                  <a:lnTo>
                    <a:pt x="21600" y="19988"/>
                  </a:lnTo>
                  <a:close/>
                </a:path>
              </a:pathLst>
            </a:custGeom>
            <a:solidFill>
              <a:srgbClr val="F8E21A"/>
            </a:solidFill>
            <a:ln w="9525" cap="flat" cmpd="sng">
              <a:noFill/>
              <a:prstDash val="solid"/>
              <a:round/>
            </a:ln>
          </p:spPr>
          <p:txBody>
            <a:bodyPr rtlCol="0" anchor="ctr"/>
            <a:lstStyle/>
            <a:p>
              <a:pPr algn="ctr"/>
            </a:p>
          </p:txBody>
        </p:sp>
        <p:sp>
          <p:nvSpPr>
            <p:cNvPr id="139" name="椭圆"/>
            <p:cNvSpPr/>
            <p:nvPr/>
          </p:nvSpPr>
          <p:spPr>
            <a:xfrm>
              <a:off x="2752476" y="5312257"/>
              <a:ext cx="40471" cy="38088"/>
            </a:xfrm>
            <a:prstGeom prst="ellipse">
              <a:avLst/>
            </a:prstGeom>
            <a:solidFill>
              <a:srgbClr val="B5940E"/>
            </a:solidFill>
            <a:ln w="9525" cap="flat" cmpd="sng">
              <a:noFill/>
              <a:prstDash val="solid"/>
              <a:round/>
            </a:ln>
          </p:spPr>
          <p:txBody>
            <a:bodyPr rtlCol="0" anchor="ctr"/>
            <a:lstStyle/>
            <a:p>
              <a:pPr algn="ctr"/>
            </a:p>
          </p:txBody>
        </p:sp>
        <p:sp>
          <p:nvSpPr>
            <p:cNvPr id="140" name="椭圆"/>
            <p:cNvSpPr/>
            <p:nvPr/>
          </p:nvSpPr>
          <p:spPr>
            <a:xfrm>
              <a:off x="2752476" y="5464610"/>
              <a:ext cx="40471" cy="38088"/>
            </a:xfrm>
            <a:prstGeom prst="ellipse">
              <a:avLst/>
            </a:prstGeom>
            <a:solidFill>
              <a:srgbClr val="B5940E"/>
            </a:solidFill>
            <a:ln w="9525" cap="flat" cmpd="sng">
              <a:noFill/>
              <a:prstDash val="solid"/>
              <a:round/>
            </a:ln>
          </p:spPr>
          <p:txBody>
            <a:bodyPr rtlCol="0" anchor="ctr"/>
            <a:lstStyle/>
            <a:p>
              <a:pPr algn="ctr"/>
            </a:p>
          </p:txBody>
        </p:sp>
        <p:sp>
          <p:nvSpPr>
            <p:cNvPr id="141" name="椭圆"/>
            <p:cNvSpPr/>
            <p:nvPr/>
          </p:nvSpPr>
          <p:spPr>
            <a:xfrm>
              <a:off x="2282287" y="5312257"/>
              <a:ext cx="38091" cy="38088"/>
            </a:xfrm>
            <a:prstGeom prst="ellipse">
              <a:avLst/>
            </a:prstGeom>
            <a:solidFill>
              <a:srgbClr val="B5940E"/>
            </a:solidFill>
            <a:ln w="9525" cap="flat" cmpd="sng">
              <a:noFill/>
              <a:prstDash val="solid"/>
              <a:round/>
            </a:ln>
          </p:spPr>
          <p:txBody>
            <a:bodyPr rtlCol="0" anchor="ctr"/>
            <a:lstStyle/>
            <a:p>
              <a:pPr algn="ctr"/>
            </a:p>
          </p:txBody>
        </p:sp>
        <p:sp>
          <p:nvSpPr>
            <p:cNvPr id="142" name="椭圆"/>
            <p:cNvSpPr/>
            <p:nvPr/>
          </p:nvSpPr>
          <p:spPr>
            <a:xfrm>
              <a:off x="2282287" y="5464610"/>
              <a:ext cx="38091" cy="38088"/>
            </a:xfrm>
            <a:prstGeom prst="ellipse">
              <a:avLst/>
            </a:prstGeom>
            <a:solidFill>
              <a:srgbClr val="B5940E"/>
            </a:solidFill>
            <a:ln w="9525" cap="flat" cmpd="sng">
              <a:noFill/>
              <a:prstDash val="solid"/>
              <a:round/>
            </a:ln>
          </p:spPr>
          <p:txBody>
            <a:bodyPr rtlCol="0" anchor="ctr"/>
            <a:lstStyle/>
            <a:p>
              <a:pPr algn="ctr"/>
            </a:p>
          </p:txBody>
        </p:sp>
        <p:sp>
          <p:nvSpPr>
            <p:cNvPr id="143" name="曲线"/>
            <p:cNvSpPr/>
            <p:nvPr/>
          </p:nvSpPr>
          <p:spPr>
            <a:xfrm>
              <a:off x="2382278" y="4411226"/>
              <a:ext cx="305920" cy="73796"/>
            </a:xfrm>
            <a:custGeom>
              <a:gdLst>
                <a:gd name="T1" fmla="*/ 0 w 21600"/>
                <a:gd name="T2" fmla="*/ 0 h 21600"/>
                <a:gd name="T3" fmla="*/ 21600 w 21600"/>
                <a:gd name="T4" fmla="*/ 21600 h 21600"/>
              </a:gdLst>
              <a:rect l="T1" t="T2" r="T3" b="T4"/>
              <a:pathLst>
                <a:path w="21600" h="21600">
                  <a:moveTo>
                    <a:pt x="21600" y="10285"/>
                  </a:moveTo>
                  <a:cubicBezTo>
                    <a:pt x="21600" y="16457"/>
                    <a:pt x="20559" y="21599"/>
                    <a:pt x="18997" y="21599"/>
                  </a:cubicBezTo>
                  <a:cubicBezTo>
                    <a:pt x="2862" y="21599"/>
                    <a:pt x="2862" y="21599"/>
                    <a:pt x="2862" y="21599"/>
                  </a:cubicBezTo>
                  <a:cubicBezTo>
                    <a:pt x="1301" y="21599"/>
                    <a:pt x="0" y="16457"/>
                    <a:pt x="0" y="10285"/>
                  </a:cubicBezTo>
                  <a:cubicBezTo>
                    <a:pt x="0" y="10285"/>
                    <a:pt x="0" y="10285"/>
                    <a:pt x="0" y="10285"/>
                  </a:cubicBezTo>
                  <a:cubicBezTo>
                    <a:pt x="0" y="4114"/>
                    <a:pt x="1301" y="0"/>
                    <a:pt x="2862" y="0"/>
                  </a:cubicBezTo>
                  <a:cubicBezTo>
                    <a:pt x="18997" y="0"/>
                    <a:pt x="18997" y="0"/>
                    <a:pt x="18997" y="0"/>
                  </a:cubicBezTo>
                  <a:cubicBezTo>
                    <a:pt x="20559" y="0"/>
                    <a:pt x="21600" y="4114"/>
                    <a:pt x="21600" y="10285"/>
                  </a:cubicBezTo>
                  <a:close/>
                </a:path>
              </a:pathLst>
            </a:custGeom>
            <a:solidFill>
              <a:srgbClr val="F7CD1C"/>
            </a:solidFill>
            <a:ln w="9525" cap="flat" cmpd="sng">
              <a:noFill/>
              <a:prstDash val="solid"/>
              <a:round/>
            </a:ln>
          </p:spPr>
          <p:txBody>
            <a:bodyPr rtlCol="0" anchor="ctr"/>
            <a:lstStyle/>
            <a:p>
              <a:pPr algn="ctr"/>
            </a:p>
          </p:txBody>
        </p:sp>
        <p:sp>
          <p:nvSpPr>
            <p:cNvPr id="144" name="曲线"/>
            <p:cNvSpPr/>
            <p:nvPr/>
          </p:nvSpPr>
          <p:spPr>
            <a:xfrm>
              <a:off x="2245386" y="4170792"/>
              <a:ext cx="579701" cy="164256"/>
            </a:xfrm>
            <a:custGeom>
              <a:gdLst>
                <a:gd name="T1" fmla="*/ 0 w 21600"/>
                <a:gd name="T2" fmla="*/ 0 h 21600"/>
                <a:gd name="T3" fmla="*/ 21600 w 21600"/>
                <a:gd name="T4" fmla="*/ 21600 h 21600"/>
              </a:gdLst>
              <a:rect l="T1" t="T2" r="T3" b="T4"/>
              <a:pathLst>
                <a:path w="21600" h="21600">
                  <a:moveTo>
                    <a:pt x="21600" y="10570"/>
                  </a:moveTo>
                  <a:cubicBezTo>
                    <a:pt x="21600" y="16544"/>
                    <a:pt x="20224" y="21600"/>
                    <a:pt x="18435" y="21600"/>
                  </a:cubicBezTo>
                  <a:cubicBezTo>
                    <a:pt x="3301" y="21600"/>
                    <a:pt x="3301" y="21600"/>
                    <a:pt x="3301" y="21600"/>
                  </a:cubicBezTo>
                  <a:cubicBezTo>
                    <a:pt x="1513" y="21600"/>
                    <a:pt x="0" y="16544"/>
                    <a:pt x="0" y="10570"/>
                  </a:cubicBezTo>
                  <a:cubicBezTo>
                    <a:pt x="0" y="10570"/>
                    <a:pt x="0" y="10570"/>
                    <a:pt x="0" y="10570"/>
                  </a:cubicBezTo>
                  <a:cubicBezTo>
                    <a:pt x="0" y="5055"/>
                    <a:pt x="1513" y="0"/>
                    <a:pt x="3301" y="0"/>
                  </a:cubicBezTo>
                  <a:cubicBezTo>
                    <a:pt x="18435" y="0"/>
                    <a:pt x="18435" y="0"/>
                    <a:pt x="18435" y="0"/>
                  </a:cubicBezTo>
                  <a:cubicBezTo>
                    <a:pt x="20224" y="0"/>
                    <a:pt x="21600" y="5055"/>
                    <a:pt x="21600" y="10570"/>
                  </a:cubicBezTo>
                  <a:close/>
                </a:path>
              </a:pathLst>
            </a:custGeom>
            <a:solidFill>
              <a:srgbClr val="F7CD1C"/>
            </a:solidFill>
            <a:ln w="9525" cap="flat" cmpd="sng">
              <a:noFill/>
              <a:prstDash val="solid"/>
              <a:round/>
            </a:ln>
          </p:spPr>
          <p:txBody>
            <a:bodyPr rtlCol="0" anchor="ctr"/>
            <a:lstStyle/>
            <a:p>
              <a:pPr algn="ctr"/>
            </a:p>
          </p:txBody>
        </p:sp>
        <p:sp>
          <p:nvSpPr>
            <p:cNvPr id="145" name="曲线"/>
            <p:cNvSpPr/>
            <p:nvPr/>
          </p:nvSpPr>
          <p:spPr>
            <a:xfrm>
              <a:off x="2420369" y="4690938"/>
              <a:ext cx="234498" cy="41658"/>
            </a:xfrm>
            <a:custGeom>
              <a:gdLst>
                <a:gd name="T1" fmla="*/ 0 w 21600"/>
                <a:gd name="T2" fmla="*/ 0 h 21600"/>
                <a:gd name="T3" fmla="*/ 21600 w 21600"/>
                <a:gd name="T4" fmla="*/ 21600 h 21600"/>
              </a:gdLst>
              <a:rect l="T1" t="T2" r="T3" b="T4"/>
              <a:pathLst>
                <a:path w="21600" h="21600">
                  <a:moveTo>
                    <a:pt x="21600" y="10800"/>
                  </a:moveTo>
                  <a:cubicBezTo>
                    <a:pt x="21600" y="16200"/>
                    <a:pt x="20587" y="21600"/>
                    <a:pt x="19237" y="21600"/>
                  </a:cubicBezTo>
                  <a:cubicBezTo>
                    <a:pt x="2024" y="21600"/>
                    <a:pt x="2024" y="21600"/>
                    <a:pt x="2024" y="21600"/>
                  </a:cubicBezTo>
                  <a:cubicBezTo>
                    <a:pt x="1012" y="21600"/>
                    <a:pt x="0" y="16200"/>
                    <a:pt x="0" y="10800"/>
                  </a:cubicBezTo>
                  <a:cubicBezTo>
                    <a:pt x="0" y="10800"/>
                    <a:pt x="0" y="10800"/>
                    <a:pt x="0" y="10800"/>
                  </a:cubicBezTo>
                  <a:cubicBezTo>
                    <a:pt x="0" y="3600"/>
                    <a:pt x="1012" y="0"/>
                    <a:pt x="2024" y="0"/>
                  </a:cubicBezTo>
                  <a:cubicBezTo>
                    <a:pt x="19237" y="0"/>
                    <a:pt x="19237" y="0"/>
                    <a:pt x="19237" y="0"/>
                  </a:cubicBezTo>
                  <a:cubicBezTo>
                    <a:pt x="20587" y="0"/>
                    <a:pt x="21600" y="3600"/>
                    <a:pt x="21600" y="10800"/>
                  </a:cubicBezTo>
                  <a:close/>
                </a:path>
              </a:pathLst>
            </a:custGeom>
            <a:solidFill>
              <a:srgbClr val="F7CD1C"/>
            </a:solidFill>
            <a:ln w="9525" cap="flat" cmpd="sng">
              <a:noFill/>
              <a:prstDash val="solid"/>
              <a:round/>
            </a:ln>
          </p:spPr>
          <p:txBody>
            <a:bodyPr rtlCol="0" anchor="ctr"/>
            <a:lstStyle/>
            <a:p>
              <a:pPr algn="ctr"/>
            </a:p>
          </p:txBody>
        </p:sp>
        <p:sp>
          <p:nvSpPr>
            <p:cNvPr id="146" name="曲线"/>
            <p:cNvSpPr/>
            <p:nvPr/>
          </p:nvSpPr>
          <p:spPr>
            <a:xfrm>
              <a:off x="1913278" y="2963863"/>
              <a:ext cx="1247489" cy="124978"/>
            </a:xfrm>
            <a:custGeom>
              <a:gdLst>
                <a:gd name="T1" fmla="*/ 0 w 21600"/>
                <a:gd name="T2" fmla="*/ 0 h 21600"/>
                <a:gd name="T3" fmla="*/ 21600 w 21600"/>
                <a:gd name="T4" fmla="*/ 21600 h 21600"/>
              </a:gdLst>
              <a:rect l="T1" t="T2" r="T3" b="T4"/>
              <a:pathLst>
                <a:path w="21600" h="21600">
                  <a:moveTo>
                    <a:pt x="21600" y="10800"/>
                  </a:moveTo>
                  <a:cubicBezTo>
                    <a:pt x="21600" y="16799"/>
                    <a:pt x="21088" y="21600"/>
                    <a:pt x="20449" y="21600"/>
                  </a:cubicBezTo>
                  <a:cubicBezTo>
                    <a:pt x="1150" y="21600"/>
                    <a:pt x="1150" y="21600"/>
                    <a:pt x="1150" y="21600"/>
                  </a:cubicBezTo>
                  <a:cubicBezTo>
                    <a:pt x="511" y="21600"/>
                    <a:pt x="0" y="16799"/>
                    <a:pt x="0" y="10800"/>
                  </a:cubicBezTo>
                  <a:cubicBezTo>
                    <a:pt x="0" y="10800"/>
                    <a:pt x="0" y="10800"/>
                    <a:pt x="0" y="10800"/>
                  </a:cubicBezTo>
                  <a:cubicBezTo>
                    <a:pt x="0" y="4799"/>
                    <a:pt x="511" y="0"/>
                    <a:pt x="1150" y="0"/>
                  </a:cubicBezTo>
                  <a:cubicBezTo>
                    <a:pt x="20449" y="0"/>
                    <a:pt x="20449" y="0"/>
                    <a:pt x="20449" y="0"/>
                  </a:cubicBezTo>
                  <a:cubicBezTo>
                    <a:pt x="21088" y="0"/>
                    <a:pt x="21600" y="4799"/>
                    <a:pt x="21600" y="10800"/>
                  </a:cubicBezTo>
                  <a:close/>
                </a:path>
              </a:pathLst>
            </a:custGeom>
            <a:solidFill>
              <a:srgbClr val="F7CD1C"/>
            </a:solidFill>
            <a:ln w="9525" cap="flat" cmpd="sng">
              <a:noFill/>
              <a:prstDash val="solid"/>
              <a:round/>
            </a:ln>
          </p:spPr>
          <p:txBody>
            <a:bodyPr rtlCol="0" anchor="ctr"/>
            <a:lstStyle/>
            <a:p>
              <a:pPr algn="ctr"/>
            </a:p>
          </p:txBody>
        </p:sp>
        <p:sp>
          <p:nvSpPr>
            <p:cNvPr id="147" name="曲线"/>
            <p:cNvSpPr/>
            <p:nvPr/>
          </p:nvSpPr>
          <p:spPr>
            <a:xfrm>
              <a:off x="2536825" y="2963863"/>
              <a:ext cx="866774" cy="2630487"/>
            </a:xfrm>
            <a:custGeom>
              <a:gdLst>
                <a:gd name="T1" fmla="*/ 0 w 21600"/>
                <a:gd name="T2" fmla="*/ 0 h 21600"/>
                <a:gd name="T3" fmla="*/ 21600 w 21600"/>
                <a:gd name="T4" fmla="*/ 21600 h 21600"/>
              </a:gdLst>
              <a:rect l="T1" t="T2" r="T3" b="T4"/>
              <a:pathLst>
                <a:path w="21600" h="21600">
                  <a:moveTo>
                    <a:pt x="19853" y="1661"/>
                  </a:moveTo>
                  <a:cubicBezTo>
                    <a:pt x="17923" y="1231"/>
                    <a:pt x="15533" y="1375"/>
                    <a:pt x="13695" y="1632"/>
                  </a:cubicBezTo>
                  <a:cubicBezTo>
                    <a:pt x="13695" y="1403"/>
                    <a:pt x="13695" y="1203"/>
                    <a:pt x="13787" y="1031"/>
                  </a:cubicBezTo>
                  <a:cubicBezTo>
                    <a:pt x="13879" y="1031"/>
                    <a:pt x="13879" y="1031"/>
                    <a:pt x="13879" y="1031"/>
                  </a:cubicBezTo>
                  <a:cubicBezTo>
                    <a:pt x="14798" y="1031"/>
                    <a:pt x="15533" y="802"/>
                    <a:pt x="15533" y="515"/>
                  </a:cubicBezTo>
                  <a:cubicBezTo>
                    <a:pt x="15533" y="229"/>
                    <a:pt x="14798" y="0"/>
                    <a:pt x="13879" y="0"/>
                  </a:cubicBezTo>
                  <a:cubicBezTo>
                    <a:pt x="0" y="0"/>
                    <a:pt x="0" y="0"/>
                    <a:pt x="0" y="0"/>
                  </a:cubicBezTo>
                  <a:cubicBezTo>
                    <a:pt x="0" y="21600"/>
                    <a:pt x="0" y="21600"/>
                    <a:pt x="0" y="21600"/>
                  </a:cubicBezTo>
                  <a:cubicBezTo>
                    <a:pt x="15257" y="21600"/>
                    <a:pt x="15257" y="21600"/>
                    <a:pt x="15257" y="21600"/>
                  </a:cubicBezTo>
                  <a:cubicBezTo>
                    <a:pt x="15257" y="18649"/>
                    <a:pt x="15257" y="18649"/>
                    <a:pt x="15257" y="18649"/>
                  </a:cubicBezTo>
                  <a:cubicBezTo>
                    <a:pt x="12224" y="18649"/>
                    <a:pt x="12224" y="18649"/>
                    <a:pt x="12224" y="18649"/>
                  </a:cubicBezTo>
                  <a:cubicBezTo>
                    <a:pt x="12224" y="17360"/>
                    <a:pt x="12224" y="17360"/>
                    <a:pt x="12224" y="17360"/>
                  </a:cubicBezTo>
                  <a:cubicBezTo>
                    <a:pt x="10662" y="17360"/>
                    <a:pt x="10662" y="17360"/>
                    <a:pt x="10662" y="17360"/>
                  </a:cubicBezTo>
                  <a:cubicBezTo>
                    <a:pt x="10662" y="17073"/>
                    <a:pt x="10662" y="17073"/>
                    <a:pt x="10662" y="17073"/>
                  </a:cubicBezTo>
                  <a:cubicBezTo>
                    <a:pt x="10662" y="16644"/>
                    <a:pt x="9467" y="16271"/>
                    <a:pt x="8088" y="16271"/>
                  </a:cubicBezTo>
                  <a:cubicBezTo>
                    <a:pt x="7077" y="16271"/>
                    <a:pt x="7077" y="16271"/>
                    <a:pt x="7077" y="16271"/>
                  </a:cubicBezTo>
                  <a:cubicBezTo>
                    <a:pt x="7077" y="15670"/>
                    <a:pt x="7077" y="15670"/>
                    <a:pt x="7077" y="15670"/>
                  </a:cubicBezTo>
                  <a:cubicBezTo>
                    <a:pt x="7077" y="15469"/>
                    <a:pt x="6525" y="15268"/>
                    <a:pt x="5790" y="15268"/>
                  </a:cubicBezTo>
                  <a:cubicBezTo>
                    <a:pt x="2297" y="15268"/>
                    <a:pt x="2297" y="15268"/>
                    <a:pt x="2297" y="15268"/>
                  </a:cubicBezTo>
                  <a:cubicBezTo>
                    <a:pt x="2297" y="14524"/>
                    <a:pt x="2297" y="14524"/>
                    <a:pt x="2297" y="14524"/>
                  </a:cubicBezTo>
                  <a:cubicBezTo>
                    <a:pt x="2297" y="14524"/>
                    <a:pt x="2297" y="14524"/>
                    <a:pt x="2297" y="14524"/>
                  </a:cubicBezTo>
                  <a:cubicBezTo>
                    <a:pt x="2665" y="14524"/>
                    <a:pt x="2941" y="14438"/>
                    <a:pt x="2941" y="14352"/>
                  </a:cubicBezTo>
                  <a:cubicBezTo>
                    <a:pt x="2941" y="14237"/>
                    <a:pt x="2665" y="14180"/>
                    <a:pt x="2297" y="14180"/>
                  </a:cubicBezTo>
                  <a:cubicBezTo>
                    <a:pt x="2297" y="14180"/>
                    <a:pt x="2297" y="14180"/>
                    <a:pt x="2297" y="14180"/>
                  </a:cubicBezTo>
                  <a:cubicBezTo>
                    <a:pt x="2297" y="12490"/>
                    <a:pt x="2297" y="12490"/>
                    <a:pt x="2297" y="12490"/>
                  </a:cubicBezTo>
                  <a:cubicBezTo>
                    <a:pt x="2849" y="12490"/>
                    <a:pt x="2849" y="12490"/>
                    <a:pt x="2849" y="12490"/>
                  </a:cubicBezTo>
                  <a:cubicBezTo>
                    <a:pt x="3400" y="12490"/>
                    <a:pt x="3768" y="12346"/>
                    <a:pt x="3768" y="12175"/>
                  </a:cubicBezTo>
                  <a:cubicBezTo>
                    <a:pt x="3768" y="12031"/>
                    <a:pt x="3492" y="11917"/>
                    <a:pt x="3033" y="11888"/>
                  </a:cubicBezTo>
                  <a:cubicBezTo>
                    <a:pt x="3676" y="11716"/>
                    <a:pt x="4044" y="11516"/>
                    <a:pt x="4044" y="11258"/>
                  </a:cubicBezTo>
                  <a:cubicBezTo>
                    <a:pt x="4044" y="11258"/>
                    <a:pt x="4044" y="11258"/>
                    <a:pt x="4044" y="11258"/>
                  </a:cubicBezTo>
                  <a:cubicBezTo>
                    <a:pt x="5055" y="11258"/>
                    <a:pt x="5055" y="11258"/>
                    <a:pt x="5055" y="11258"/>
                  </a:cubicBezTo>
                  <a:cubicBezTo>
                    <a:pt x="6250" y="11258"/>
                    <a:pt x="7169" y="10943"/>
                    <a:pt x="7169" y="10570"/>
                  </a:cubicBezTo>
                  <a:cubicBezTo>
                    <a:pt x="7169" y="10255"/>
                    <a:pt x="6434" y="9997"/>
                    <a:pt x="5422" y="9940"/>
                  </a:cubicBezTo>
                  <a:cubicBezTo>
                    <a:pt x="6066" y="9768"/>
                    <a:pt x="6709" y="9568"/>
                    <a:pt x="7261" y="9338"/>
                  </a:cubicBezTo>
                  <a:cubicBezTo>
                    <a:pt x="16085" y="8078"/>
                    <a:pt x="20497" y="5099"/>
                    <a:pt x="21232" y="3437"/>
                  </a:cubicBezTo>
                  <a:cubicBezTo>
                    <a:pt x="21600" y="2578"/>
                    <a:pt x="21140" y="1976"/>
                    <a:pt x="19853" y="1661"/>
                  </a:cubicBezTo>
                  <a:close/>
                  <a:moveTo>
                    <a:pt x="18658" y="3351"/>
                  </a:moveTo>
                  <a:cubicBezTo>
                    <a:pt x="18107" y="4669"/>
                    <a:pt x="15074" y="6674"/>
                    <a:pt x="9742" y="7935"/>
                  </a:cubicBezTo>
                  <a:cubicBezTo>
                    <a:pt x="11948" y="6273"/>
                    <a:pt x="12960" y="4125"/>
                    <a:pt x="13419" y="2578"/>
                  </a:cubicBezTo>
                  <a:cubicBezTo>
                    <a:pt x="14982" y="2291"/>
                    <a:pt x="17004" y="2033"/>
                    <a:pt x="18291" y="2320"/>
                  </a:cubicBezTo>
                  <a:cubicBezTo>
                    <a:pt x="18658" y="2377"/>
                    <a:pt x="18934" y="2721"/>
                    <a:pt x="18658" y="3351"/>
                  </a:cubicBezTo>
                  <a:close/>
                </a:path>
              </a:pathLst>
            </a:custGeom>
            <a:solidFill>
              <a:srgbClr val="0D0D0D">
                <a:alpha val="5000"/>
              </a:srgbClr>
            </a:solidFill>
            <a:ln w="9525" cap="flat" cmpd="sng">
              <a:noFill/>
              <a:prstDash val="solid"/>
              <a:round/>
            </a:ln>
          </p:spPr>
          <p:txBody>
            <a:bodyPr rtlCol="0" anchor="ctr"/>
            <a:lstStyle/>
            <a:p>
              <a:pPr algn="ctr"/>
            </a:p>
          </p:txBody>
        </p:sp>
      </p:grpSp>
      <p:sp>
        <p:nvSpPr>
          <p:cNvPr id="149" name="矩形"/>
          <p:cNvSpPr/>
          <p:nvPr/>
        </p:nvSpPr>
        <p:spPr>
          <a:xfrm>
            <a:off x="4151313" y="1916113"/>
            <a:ext cx="6985000" cy="2758440"/>
          </a:xfrm>
          <a:prstGeom prst="rect">
            <a:avLst/>
          </a:prstGeom>
          <a:noFill/>
          <a:ln w="9525" cap="flat" cmpd="sng">
            <a:noFill/>
            <a:prstDash val="solid"/>
            <a:miter/>
          </a:ln>
        </p:spPr>
        <p:txBody>
          <a:bodyPr vert="horz" wrap="square" lIns="91440" tIns="45720" rIns="91440" bIns="45720" anchor="t" anchorCtr="0">
            <a:prstTxWarp prst="textNoShape">
              <a:avLst/>
            </a:prstTxWarp>
            <a:spAutoFit/>
          </a:bodyPr>
          <a:lstStyle/>
          <a:p>
            <a:pPr marL="0" indent="0" algn="ctr" eaLnBrk="1" latinLnBrk="0" hangingPunct="1">
              <a:lnSpc>
                <a:spcPct val="100000"/>
              </a:lnSpc>
              <a:spcBef>
                <a:spcPct val="0"/>
              </a:spcBef>
              <a:spcAft>
                <a:spcPct val="0"/>
              </a:spcAft>
              <a:buNone/>
            </a:pPr>
            <a:r>
              <a:rPr lang="zh-CN" altLang="en-US" sz="4400" b="1" i="0" u="none" strike="noStrike" kern="1200" cap="none" spc="0" baseline="0">
                <a:solidFill>
                  <a:srgbClr val="BF9000"/>
                </a:solidFill>
                <a:latin typeface="楷体" pitchFamily="49" charset="-122"/>
                <a:ea typeface="楷体" pitchFamily="49" charset="-122"/>
                <a:cs typeface="等线" charset="0"/>
              </a:rPr>
              <a:t>灵活自如的批注，</a:t>
            </a:r>
            <a:endParaRPr lang="en-US" altLang="zh-CN" sz="4400" b="1" i="0" u="none" strike="noStrike" kern="1200" cap="none" spc="0" baseline="0">
              <a:solidFill>
                <a:srgbClr val="BF9000"/>
              </a:solidFill>
              <a:latin typeface="楷体" pitchFamily="49" charset="-122"/>
              <a:ea typeface="楷体" pitchFamily="49" charset="-122"/>
              <a:cs typeface="等线" charset="0"/>
            </a:endParaRPr>
          </a:p>
          <a:p>
            <a:pPr marL="0" indent="0" algn="ctr" eaLnBrk="1" latinLnBrk="0" hangingPunct="1">
              <a:lnSpc>
                <a:spcPct val="100000"/>
              </a:lnSpc>
              <a:spcBef>
                <a:spcPct val="0"/>
              </a:spcBef>
              <a:spcAft>
                <a:spcPct val="0"/>
              </a:spcAft>
              <a:buNone/>
            </a:pPr>
            <a:r>
              <a:rPr lang="zh-CN" altLang="en-US" sz="4400" b="1" i="0" u="none" strike="noStrike" kern="1200" cap="none" spc="0" baseline="0">
                <a:solidFill>
                  <a:srgbClr val="BF9000"/>
                </a:solidFill>
                <a:latin typeface="楷体" pitchFamily="49" charset="-122"/>
                <a:ea typeface="楷体" pitchFamily="49" charset="-122"/>
                <a:cs typeface="等线" charset="0"/>
              </a:rPr>
              <a:t>随心而动的妙语，</a:t>
            </a:r>
            <a:endParaRPr lang="en-US" altLang="zh-CN" sz="4400" b="1" i="0" u="none" strike="noStrike" kern="1200" cap="none" spc="0" baseline="0">
              <a:solidFill>
                <a:srgbClr val="BF9000"/>
              </a:solidFill>
              <a:latin typeface="楷体" pitchFamily="49" charset="-122"/>
              <a:ea typeface="楷体" pitchFamily="49" charset="-122"/>
              <a:cs typeface="等线" charset="0"/>
            </a:endParaRPr>
          </a:p>
          <a:p>
            <a:pPr marL="0" indent="0" algn="ctr" eaLnBrk="1" latinLnBrk="0" hangingPunct="1">
              <a:lnSpc>
                <a:spcPct val="100000"/>
              </a:lnSpc>
              <a:spcBef>
                <a:spcPct val="0"/>
              </a:spcBef>
              <a:spcAft>
                <a:spcPct val="0"/>
              </a:spcAft>
              <a:buNone/>
            </a:pPr>
            <a:r>
              <a:rPr lang="zh-CN" altLang="en-US" sz="4400" b="1" i="0" u="none" strike="noStrike" kern="1200" cap="none" spc="0" baseline="0">
                <a:solidFill>
                  <a:srgbClr val="BF9000"/>
                </a:solidFill>
                <a:latin typeface="楷体" pitchFamily="49" charset="-122"/>
                <a:ea typeface="楷体" pitchFamily="49" charset="-122"/>
                <a:cs typeface="等线" charset="0"/>
              </a:rPr>
              <a:t>探幽烛微的推敲，</a:t>
            </a:r>
            <a:endParaRPr lang="en-US" altLang="zh-CN" sz="4400" b="1" i="0" u="none" strike="noStrike" kern="1200" cap="none" spc="0" baseline="0">
              <a:solidFill>
                <a:srgbClr val="BF9000"/>
              </a:solidFill>
              <a:latin typeface="楷体" pitchFamily="49" charset="-122"/>
              <a:ea typeface="楷体" pitchFamily="49" charset="-122"/>
              <a:cs typeface="等线" charset="0"/>
            </a:endParaRPr>
          </a:p>
          <a:p>
            <a:pPr marL="0" indent="0" algn="ctr" eaLnBrk="1" latinLnBrk="0" hangingPunct="1">
              <a:lnSpc>
                <a:spcPct val="100000"/>
              </a:lnSpc>
              <a:spcBef>
                <a:spcPct val="0"/>
              </a:spcBef>
              <a:spcAft>
                <a:spcPct val="0"/>
              </a:spcAft>
              <a:buNone/>
            </a:pPr>
            <a:r>
              <a:rPr lang="zh-CN" altLang="en-US" sz="4400" b="1" i="0" u="none" strike="noStrike" kern="1200" cap="none" spc="0" baseline="0">
                <a:solidFill>
                  <a:srgbClr val="BF9000"/>
                </a:solidFill>
                <a:latin typeface="楷体" pitchFamily="49" charset="-122"/>
                <a:ea typeface="楷体" pitchFamily="49" charset="-122"/>
                <a:cs typeface="等线" charset="0"/>
              </a:rPr>
              <a:t>与作品相映成辉地结合！</a:t>
            </a:r>
          </a:p>
        </p:txBody>
      </p:sp>
      <p:pic>
        <p:nvPicPr>
          <p:cNvPr id="150" name="New picture"/>
          <p:cNvPicPr/>
          <p:nvPr/>
        </p:nvPicPr>
        <p:blipFill>
          <a:blip r:embed="rId2"/>
          <a:stretch>
            <a:fillRect/>
          </a:stretch>
        </p:blipFill>
        <p:spPr>
          <a:xfrm>
            <a:off x="12026900" y="11087100"/>
            <a:ext cx="368300" cy="266700"/>
          </a:xfrm>
          <a:prstGeom prst="cube">
            <a:avLst/>
          </a:prstGeom>
        </p:spPr>
      </p:pic>
    </p:spTree>
    <p:extLst>
      <p:ext uri="{BB962C8B-B14F-4D97-AF65-F5344CB8AC3E}">
        <p14:creationId xmlns:p14="http://schemas.microsoft.com/office/powerpoint/2010/main" val="486657178"/>
      </p:ext>
    </p:extLst>
  </p:cSld>
  <p:clrMapOvr>
    <a:masterClrMapping/>
  </p:clrMapOvr>
  <p:transition spd="slow" advTm="15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149">
                                            <p:txEl>
                                              <p:pRg st="0" end="0"/>
                                            </p:txEl>
                                          </p:spTgt>
                                        </p:tgtEl>
                                        <p:attrNameLst>
                                          <p:attrName>style.visibility</p:attrName>
                                        </p:attrNameLst>
                                      </p:cBhvr>
                                      <p:to>
                                        <p:strVal val="visible"/>
                                      </p:to>
                                    </p:set>
                                    <p:animEffect transition="in" filter="box(in)">
                                      <p:cBhvr>
                                        <p:cTn id="7" dur="2000"/>
                                        <p:tgtEl>
                                          <p:spTgt spid="149">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149">
                                            <p:txEl>
                                              <p:pRg st="1" end="1"/>
                                            </p:txEl>
                                          </p:spTgt>
                                        </p:tgtEl>
                                        <p:attrNameLst>
                                          <p:attrName>style.visibility</p:attrName>
                                        </p:attrNameLst>
                                      </p:cBhvr>
                                      <p:to>
                                        <p:strVal val="visible"/>
                                      </p:to>
                                    </p:set>
                                    <p:animEffect transition="in" filter="box(in)">
                                      <p:cBhvr>
                                        <p:cTn id="10" dur="2000"/>
                                        <p:tgtEl>
                                          <p:spTgt spid="149">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149">
                                            <p:txEl>
                                              <p:pRg st="2" end="2"/>
                                            </p:txEl>
                                          </p:spTgt>
                                        </p:tgtEl>
                                        <p:attrNameLst>
                                          <p:attrName>style.visibility</p:attrName>
                                        </p:attrNameLst>
                                      </p:cBhvr>
                                      <p:to>
                                        <p:strVal val="visible"/>
                                      </p:to>
                                    </p:set>
                                    <p:animEffect transition="in" filter="box(in)">
                                      <p:cBhvr>
                                        <p:cTn id="13" dur="2000"/>
                                        <p:tgtEl>
                                          <p:spTgt spid="149">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149">
                                            <p:txEl>
                                              <p:pRg st="3" end="3"/>
                                            </p:txEl>
                                          </p:spTgt>
                                        </p:tgtEl>
                                        <p:attrNameLst>
                                          <p:attrName>style.visibility</p:attrName>
                                        </p:attrNameLst>
                                      </p:cBhvr>
                                      <p:to>
                                        <p:strVal val="visible"/>
                                      </p:to>
                                    </p:set>
                                    <p:animEffect transition="in" filter="box(in)">
                                      <p:cBhvr>
                                        <p:cTn id="16" dur="2000"/>
                                        <p:tgtEl>
                                          <p:spTgt spid="14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68" name="内容占位符" descr="1681749262.jpg"/>
          <p:cNvPicPr>
            <a:picLocks noGrp="1" noChangeAspect="1"/>
          </p:cNvPicPr>
          <p:nvPr>
            <p:ph idx="1"/>
          </p:nvPr>
        </p:nvPicPr>
        <p:blipFill>
          <a:blip r:embed="rId2"/>
          <a:stretch>
            <a:fillRect/>
          </a:stretch>
        </p:blipFill>
        <p:spPr>
          <a:xfrm>
            <a:off x="1293223" y="287383"/>
            <a:ext cx="9590661" cy="6225211"/>
          </a:xfrm>
          <a:prstGeom prst="rect">
            <a:avLst/>
          </a:prstGeom>
          <a:noFill/>
          <a:ln w="9525" cap="flat" cmpd="sng">
            <a:noFill/>
            <a:prstDash val="solid"/>
            <a:miter/>
          </a:ln>
        </p:spPr>
      </p:pic>
    </p:spTree>
    <p:extLst>
      <p:ext uri="{BB962C8B-B14F-4D97-AF65-F5344CB8AC3E}">
        <p14:creationId xmlns:p14="http://schemas.microsoft.com/office/powerpoint/2010/main" val="573750686"/>
      </p:ext>
    </p:extLst>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69" name="内容占位符"/>
          <p:cNvPicPr>
            <a:picLocks noGrp="1" noChangeAspect="1"/>
          </p:cNvPicPr>
          <p:nvPr>
            <p:ph idx="1"/>
          </p:nvPr>
        </p:nvPicPr>
        <p:blipFill>
          <a:blip r:embed="rId2"/>
          <a:stretch>
            <a:fillRect/>
          </a:stretch>
        </p:blipFill>
        <p:spPr>
          <a:xfrm>
            <a:off x="21770" y="63460"/>
            <a:ext cx="4458790" cy="6794540"/>
          </a:xfrm>
          <a:prstGeom prst="rect">
            <a:avLst/>
          </a:prstGeom>
          <a:noFill/>
          <a:ln w="9525" cap="flat" cmpd="sng">
            <a:noFill/>
            <a:prstDash val="solid"/>
            <a:miter/>
          </a:ln>
        </p:spPr>
      </p:pic>
      <p:pic>
        <p:nvPicPr>
          <p:cNvPr id="70" name="图片"/>
          <p:cNvPicPr>
            <a:picLocks noChangeAspect="1"/>
          </p:cNvPicPr>
          <p:nvPr/>
        </p:nvPicPr>
        <p:blipFill>
          <a:blip r:embed="rId3"/>
          <a:stretch>
            <a:fillRect/>
          </a:stretch>
        </p:blipFill>
        <p:spPr>
          <a:xfrm>
            <a:off x="7597806" y="0"/>
            <a:ext cx="4594194" cy="6858000"/>
          </a:xfrm>
          <a:prstGeom prst="rect">
            <a:avLst/>
          </a:prstGeom>
          <a:noFill/>
          <a:ln w="9525" cap="flat" cmpd="sng">
            <a:noFill/>
            <a:prstDash val="solid"/>
            <a:miter/>
          </a:ln>
        </p:spPr>
      </p:pic>
      <p:pic>
        <p:nvPicPr>
          <p:cNvPr id="71" name="图片"/>
          <p:cNvPicPr>
            <a:picLocks noChangeAspect="1"/>
          </p:cNvPicPr>
          <p:nvPr/>
        </p:nvPicPr>
        <p:blipFill>
          <a:blip r:embed="rId4"/>
          <a:stretch>
            <a:fillRect/>
          </a:stretch>
        </p:blipFill>
        <p:spPr>
          <a:xfrm>
            <a:off x="4036423" y="0"/>
            <a:ext cx="3875071" cy="6825561"/>
          </a:xfrm>
          <a:prstGeom prst="rect">
            <a:avLst/>
          </a:prstGeom>
          <a:noFill/>
          <a:ln w="9525" cap="flat" cmpd="sng">
            <a:noFill/>
            <a:prstDash val="solid"/>
            <a:miter/>
          </a:ln>
        </p:spPr>
      </p:pic>
    </p:spTree>
    <p:extLst>
      <p:ext uri="{BB962C8B-B14F-4D97-AF65-F5344CB8AC3E}">
        <p14:creationId xmlns:p14="http://schemas.microsoft.com/office/powerpoint/2010/main" val="17735077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500" fill="hold"/>
                                        <p:tgtEl>
                                          <p:spTgt spid="71"/>
                                        </p:tgtEl>
                                        <p:attrNameLst>
                                          <p:attrName>ppt_x</p:attrName>
                                        </p:attrNameLst>
                                      </p:cBhvr>
                                      <p:tavLst>
                                        <p:tav tm="0">
                                          <p:val>
                                            <p:strVal val="#ppt_x"/>
                                          </p:val>
                                        </p:tav>
                                        <p:tav tm="100000">
                                          <p:val>
                                            <p:strVal val="#ppt_x"/>
                                          </p:val>
                                        </p:tav>
                                      </p:tavLst>
                                    </p:anim>
                                    <p:anim calcmode="lin" valueType="num">
                                      <p:cBhvr additive="base">
                                        <p:cTn id="13"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fill="hold"/>
                                        <p:tgtEl>
                                          <p:spTgt spid="70"/>
                                        </p:tgtEl>
                                        <p:attrNameLst>
                                          <p:attrName>ppt_x</p:attrName>
                                        </p:attrNameLst>
                                      </p:cBhvr>
                                      <p:tavLst>
                                        <p:tav tm="0">
                                          <p:val>
                                            <p:strVal val="#ppt_x"/>
                                          </p:val>
                                        </p:tav>
                                        <p:tav tm="100000">
                                          <p:val>
                                            <p:strVal val="#ppt_x"/>
                                          </p:val>
                                        </p:tav>
                                      </p:tavLst>
                                    </p:anim>
                                    <p:anim calcmode="lin" valueType="num">
                                      <p:cBhvr additive="base">
                                        <p:cTn id="20"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2" name="标题"/>
          <p:cNvSpPr>
            <a:spLocks noGrp="1"/>
          </p:cNvSpPr>
          <p:nvPr>
            <p:ph type="title"/>
          </p:nvPr>
        </p:nvSpPr>
        <p:spPr>
          <a:xfrm>
            <a:off x="8675914" y="365124"/>
            <a:ext cx="2677886" cy="1325562"/>
          </a:xfrm>
          <a:prstGeom prst="rect">
            <a:avLst/>
          </a:prstGeom>
          <a:ln w="9525" cap="flat" cmpd="sng">
            <a:noFill/>
            <a:prstDash val="solid"/>
            <a:miter/>
          </a:ln>
        </p:spPr>
        <p:txBody>
          <a:bodyPr>
            <a:prstTxWarp prst="textNoShape">
              <a:avLst/>
            </a:prstTxWarp>
          </a:bodyPr>
          <a:lstStyle/>
          <a:p>
            <a:r>
              <a:rPr lang="zh-CN" altLang="en-US">
                <a:latin typeface="造字工房言宋体（非商用）" pitchFamily="2" charset="-122"/>
                <a:ea typeface="造字工房言宋体（非商用）" pitchFamily="2" charset="-122"/>
              </a:rPr>
              <a:t>何为批读：</a:t>
            </a:r>
          </a:p>
        </p:txBody>
      </p:sp>
      <p:sp>
        <p:nvSpPr>
          <p:cNvPr id="73" name="内容占位符"/>
          <p:cNvSpPr>
            <a:spLocks noGrp="1"/>
          </p:cNvSpPr>
          <p:nvPr>
            <p:ph idx="1"/>
          </p:nvPr>
        </p:nvSpPr>
        <p:spPr>
          <a:xfrm>
            <a:off x="838200" y="1580606"/>
            <a:ext cx="10515600" cy="4596357"/>
          </a:xfrm>
          <a:prstGeom prst="rect">
            <a:avLst/>
          </a:prstGeom>
          <a:ln w="9525" cap="flat" cmpd="sng">
            <a:noFill/>
            <a:prstDash val="solid"/>
            <a:miter/>
          </a:ln>
        </p:spPr>
        <p:txBody>
          <a:bodyPr>
            <a:prstTxWarp prst="textNoShape">
              <a:avLst/>
            </a:prstTxWarp>
          </a:bodyPr>
          <a:lstStyle/>
          <a:p>
            <a:r>
              <a:rPr lang="zh-CN" altLang="en-US" sz="3600">
                <a:latin typeface="造字工房言宋体（非商用）" pitchFamily="2" charset="-122"/>
                <a:ea typeface="造字工房言宋体（非商用）" pitchFamily="2" charset="-122"/>
              </a:rPr>
              <a:t>阅读时，在文中</a:t>
            </a:r>
            <a:r>
              <a:rPr lang="zh-CN" altLang="en-US" sz="3600">
                <a:solidFill>
                  <a:srgbClr val="FF0000"/>
                </a:solidFill>
                <a:latin typeface="造字工房言宋体（非商用）" pitchFamily="2" charset="-122"/>
                <a:ea typeface="造字工房言宋体（非商用）" pitchFamily="2" charset="-122"/>
              </a:rPr>
              <a:t>空白处</a:t>
            </a:r>
            <a:r>
              <a:rPr lang="zh-CN" altLang="en-US" sz="3600">
                <a:latin typeface="造字工房言宋体（非商用）" pitchFamily="2" charset="-122"/>
                <a:ea typeface="造字工房言宋体（非商用）" pitchFamily="2" charset="-122"/>
              </a:rPr>
              <a:t>对文章进行批评和注解，以帮助自己掌握书中的内容。</a:t>
            </a:r>
            <a:endParaRPr lang="en-US" altLang="zh-CN" sz="3600">
              <a:latin typeface="造字工房言宋体（非商用）" pitchFamily="2" charset="-122"/>
              <a:ea typeface="造字工房言宋体（非商用）" pitchFamily="2" charset="-122"/>
            </a:endParaRPr>
          </a:p>
          <a:p>
            <a:r>
              <a:rPr lang="zh-CN" altLang="en-US" sz="3600">
                <a:latin typeface="造字工房言宋体（非商用）" pitchFamily="2" charset="-122"/>
                <a:ea typeface="造字工房言宋体（非商用）" pitchFamily="2" charset="-122"/>
              </a:rPr>
              <a:t>学术著作批读与小说批读应该是有差异的。</a:t>
            </a:r>
          </a:p>
        </p:txBody>
      </p:sp>
    </p:spTree>
    <p:extLst>
      <p:ext uri="{BB962C8B-B14F-4D97-AF65-F5344CB8AC3E}">
        <p14:creationId xmlns:p14="http://schemas.microsoft.com/office/powerpoint/2010/main" val="1515302754"/>
      </p:ext>
    </p:extLst>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74" name="标题"/>
          <p:cNvSpPr>
            <a:spLocks noGrp="1"/>
          </p:cNvSpPr>
          <p:nvPr>
            <p:ph type="title"/>
          </p:nvPr>
        </p:nvSpPr>
        <p:spPr>
          <a:xfrm>
            <a:off x="942703" y="2455182"/>
            <a:ext cx="10515600" cy="1973126"/>
          </a:xfrm>
          <a:prstGeom prst="rect">
            <a:avLst/>
          </a:prstGeom>
          <a:ln w="9525" cap="flat" cmpd="sng">
            <a:noFill/>
            <a:prstDash val="solid"/>
            <a:miter/>
          </a:ln>
        </p:spPr>
        <p:txBody>
          <a:bodyPr>
            <a:prstTxWarp prst="textNoShape">
              <a:avLst/>
            </a:prstTxWarp>
          </a:bodyPr>
          <a:lstStyle/>
          <a:p>
            <a:pPr algn="ctr"/>
            <a:r>
              <a:rPr lang="zh-CN" altLang="en-US" sz="4800">
                <a:latin typeface="造字工房言宋体（非商用）" pitchFamily="2" charset="-122"/>
                <a:ea typeface="造字工房言宋体（非商用）" pitchFamily="2" charset="-122"/>
              </a:rPr>
              <a:t>如何批读？</a:t>
            </a:r>
            <a:br>
              <a:rPr lang="zh-CN" altLang="en-US"/>
            </a:br>
            <a:r>
              <a:rPr lang="zh-CN" altLang="en-US" sz="3600">
                <a:latin typeface="造字工房言宋体（非商用）" pitchFamily="2" charset="-122"/>
                <a:ea typeface="造字工房言宋体（非商用）" pitchFamily="2" charset="-122"/>
              </a:rPr>
              <a:t>批什么？批了之后做什么？</a:t>
            </a:r>
          </a:p>
        </p:txBody>
      </p:sp>
    </p:spTree>
    <p:extLst>
      <p:ext uri="{BB962C8B-B14F-4D97-AF65-F5344CB8AC3E}">
        <p14:creationId xmlns:p14="http://schemas.microsoft.com/office/powerpoint/2010/main" val="1754302097"/>
      </p:ext>
    </p:extLst>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75" name="图片"/>
          <p:cNvPicPr>
            <a:picLocks noChangeAspect="1"/>
          </p:cNvPicPr>
          <p:nvPr/>
        </p:nvPicPr>
        <p:blipFill>
          <a:blip r:embed="rId2"/>
          <a:stretch>
            <a:fillRect/>
          </a:stretch>
        </p:blipFill>
        <p:spPr>
          <a:xfrm>
            <a:off x="219528" y="0"/>
            <a:ext cx="11404600" cy="6858000"/>
          </a:xfrm>
          <a:prstGeom prst="rect">
            <a:avLst/>
          </a:prstGeom>
          <a:noFill/>
          <a:ln w="9525" cap="flat" cmpd="sng">
            <a:noFill/>
            <a:prstDash val="solid"/>
            <a:miter/>
          </a:ln>
        </p:spPr>
      </p:pic>
      <p:sp>
        <p:nvSpPr>
          <p:cNvPr id="76" name="标题"/>
          <p:cNvSpPr>
            <a:spLocks noGrp="1"/>
          </p:cNvSpPr>
          <p:nvPr>
            <p:ph type="title"/>
          </p:nvPr>
        </p:nvSpPr>
        <p:spPr>
          <a:xfrm>
            <a:off x="6642553" y="5307"/>
            <a:ext cx="4981575" cy="857250"/>
          </a:xfrm>
          <a:prstGeom prst="rect">
            <a:avLst/>
          </a:prstGeom>
          <a:ln w="9525" cap="flat" cmpd="sng">
            <a:noFill/>
            <a:prstDash val="solid"/>
            <a:miter/>
          </a:ln>
        </p:spPr>
        <p:txBody>
          <a:bodyPr>
            <a:prstTxWarp prst="textNoShape">
              <a:avLst/>
            </a:prstTxWarp>
          </a:bodyPr>
          <a:lstStyle/>
          <a:p>
            <a:r>
              <a:rPr lang="zh-CN" altLang="en-US" sz="4400">
                <a:latin typeface="黑体" pitchFamily="49" charset="-122"/>
                <a:ea typeface="黑体" pitchFamily="49" charset="-122"/>
              </a:rPr>
              <a:t>《</a:t>
            </a:r>
            <a:r>
              <a:rPr lang="zh-CN" altLang="en-US" sz="4400" b="1">
                <a:latin typeface="黑体" pitchFamily="49" charset="-122"/>
                <a:ea typeface="黑体" pitchFamily="49" charset="-122"/>
              </a:rPr>
              <a:t>差序格局》章节</a:t>
            </a:r>
          </a:p>
        </p:txBody>
      </p:sp>
      <p:sp>
        <p:nvSpPr>
          <p:cNvPr id="77" name="椭圆"/>
          <p:cNvSpPr/>
          <p:nvPr/>
        </p:nvSpPr>
        <p:spPr>
          <a:xfrm>
            <a:off x="414292" y="214313"/>
            <a:ext cx="3024187" cy="1223961"/>
          </a:xfrm>
          <a:prstGeom prst="ellipse">
            <a:avLst/>
          </a:prstGeom>
          <a:noFill/>
          <a:ln w="53975" cap="flat" cmpd="sng">
            <a:solidFill>
              <a:srgbClr val="FF0000"/>
            </a:solidFill>
            <a:prstDash val="solid"/>
            <a:round/>
          </a:ln>
        </p:spPr>
        <p:txBody>
          <a:bodyPr rtlCol="0" anchor="ctr"/>
          <a:lstStyle/>
          <a:p>
            <a:pPr algn="ctr"/>
          </a:p>
        </p:txBody>
      </p:sp>
      <p:sp>
        <p:nvSpPr>
          <p:cNvPr id="78" name="椭圆"/>
          <p:cNvSpPr/>
          <p:nvPr/>
        </p:nvSpPr>
        <p:spPr>
          <a:xfrm>
            <a:off x="414292" y="2550114"/>
            <a:ext cx="3024188" cy="1223961"/>
          </a:xfrm>
          <a:prstGeom prst="ellipse">
            <a:avLst/>
          </a:prstGeom>
          <a:noFill/>
          <a:ln w="53975" cap="flat" cmpd="sng">
            <a:solidFill>
              <a:srgbClr val="FF0000"/>
            </a:solidFill>
            <a:prstDash val="solid"/>
            <a:round/>
          </a:ln>
        </p:spPr>
        <p:txBody>
          <a:bodyPr rtlCol="0" anchor="ctr"/>
          <a:lstStyle/>
          <a:p>
            <a:pPr algn="ctr"/>
          </a:p>
        </p:txBody>
      </p:sp>
    </p:spTree>
    <p:extLst>
      <p:ext uri="{BB962C8B-B14F-4D97-AF65-F5344CB8AC3E}">
        <p14:creationId xmlns:p14="http://schemas.microsoft.com/office/powerpoint/2010/main" val="1054189013"/>
      </p:ext>
    </p:extLst>
  </p:cSld>
  <p:clrMapOvr>
    <a:masterClrMapping/>
  </p:clrMapOvr>
  <p:transition spd="slow" advTm="15000"/>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ppt_x"/>
                                          </p:val>
                                        </p:tav>
                                        <p:tav tm="100000">
                                          <p:val>
                                            <p:strVal val="#ppt_x"/>
                                          </p:val>
                                        </p:tav>
                                      </p:tavLst>
                                    </p:anim>
                                    <p:anim calcmode="lin" valueType="num">
                                      <p:cBhvr additive="base">
                                        <p:cTn id="8"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78"/>
                                        </p:tgtEl>
                                        <p:attrNameLst>
                                          <p:attrName>style.visibility</p:attrName>
                                        </p:attrNameLst>
                                      </p:cBhvr>
                                      <p:to>
                                        <p:strVal val="visible"/>
                                      </p:to>
                                    </p:set>
                                    <p:anim calcmode="lin" valueType="num">
                                      <p:cBhvr additive="base">
                                        <p:cTn id="14" dur="500" fill="hold"/>
                                        <p:tgtEl>
                                          <p:spTgt spid="78"/>
                                        </p:tgtEl>
                                        <p:attrNameLst>
                                          <p:attrName>ppt_x</p:attrName>
                                        </p:attrNameLst>
                                      </p:cBhvr>
                                      <p:tavLst>
                                        <p:tav tm="0">
                                          <p:val>
                                            <p:strVal val="#ppt_x"/>
                                          </p:val>
                                        </p:tav>
                                        <p:tav tm="100000">
                                          <p:val>
                                            <p:strVal val="#ppt_x"/>
                                          </p:val>
                                        </p:tav>
                                      </p:tavLst>
                                    </p:anim>
                                    <p:anim calcmode="lin" valueType="num">
                                      <p:cBhvr additive="base">
                                        <p:cTn id="15"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1"/>
    </p:bldLst>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79" name="图片"/>
          <p:cNvPicPr>
            <a:picLocks noChangeAspect="1"/>
          </p:cNvPicPr>
          <p:nvPr/>
        </p:nvPicPr>
        <p:blipFill>
          <a:blip r:embed="rId2"/>
          <a:stretch>
            <a:fillRect/>
          </a:stretch>
        </p:blipFill>
        <p:spPr>
          <a:xfrm>
            <a:off x="910343" y="0"/>
            <a:ext cx="4675909" cy="6858000"/>
          </a:xfrm>
          <a:prstGeom prst="rect">
            <a:avLst/>
          </a:prstGeom>
          <a:noFill/>
          <a:ln w="9525" cap="flat" cmpd="sng">
            <a:noFill/>
            <a:prstDash val="solid"/>
            <a:miter/>
          </a:ln>
        </p:spPr>
      </p:pic>
      <p:pic>
        <p:nvPicPr>
          <p:cNvPr id="80" name="图片"/>
          <p:cNvPicPr>
            <a:picLocks noChangeAspect="1"/>
          </p:cNvPicPr>
          <p:nvPr/>
        </p:nvPicPr>
        <p:blipFill>
          <a:blip r:embed="rId3"/>
          <a:stretch>
            <a:fillRect/>
          </a:stretch>
        </p:blipFill>
        <p:spPr>
          <a:xfrm>
            <a:off x="5989667" y="0"/>
            <a:ext cx="4549532" cy="6858000"/>
          </a:xfrm>
          <a:prstGeom prst="rect">
            <a:avLst/>
          </a:prstGeom>
          <a:noFill/>
          <a:ln w="9525" cap="flat" cmpd="sng">
            <a:noFill/>
            <a:prstDash val="solid"/>
            <a:miter/>
          </a:ln>
        </p:spPr>
      </p:pic>
      <p:sp>
        <p:nvSpPr>
          <p:cNvPr id="81" name="椭圆"/>
          <p:cNvSpPr/>
          <p:nvPr/>
        </p:nvSpPr>
        <p:spPr>
          <a:xfrm>
            <a:off x="1251679" y="1685109"/>
            <a:ext cx="3176629" cy="1425211"/>
          </a:xfrm>
          <a:prstGeom prst="ellipse">
            <a:avLst/>
          </a:prstGeom>
          <a:noFill/>
          <a:ln w="53975" cap="flat" cmpd="sng">
            <a:solidFill>
              <a:srgbClr val="FF0000"/>
            </a:solidFill>
            <a:prstDash val="solid"/>
            <a:round/>
          </a:ln>
        </p:spPr>
        <p:txBody>
          <a:bodyPr rtlCol="0" anchor="ctr"/>
          <a:lstStyle/>
          <a:p>
            <a:pPr algn="ctr"/>
          </a:p>
        </p:txBody>
      </p:sp>
      <p:sp>
        <p:nvSpPr>
          <p:cNvPr id="82" name="椭圆"/>
          <p:cNvSpPr/>
          <p:nvPr/>
        </p:nvSpPr>
        <p:spPr>
          <a:xfrm>
            <a:off x="6148886" y="5230450"/>
            <a:ext cx="4390314" cy="1223961"/>
          </a:xfrm>
          <a:prstGeom prst="ellipse">
            <a:avLst/>
          </a:prstGeom>
          <a:noFill/>
          <a:ln w="53975" cap="flat" cmpd="sng">
            <a:solidFill>
              <a:srgbClr val="FF0000"/>
            </a:solidFill>
            <a:prstDash val="solid"/>
            <a:round/>
          </a:ln>
        </p:spPr>
        <p:txBody>
          <a:bodyPr rtlCol="0" anchor="ctr"/>
          <a:lstStyle/>
          <a:p>
            <a:pPr algn="ctr"/>
          </a:p>
        </p:txBody>
      </p:sp>
    </p:spTree>
    <p:extLst>
      <p:ext uri="{BB962C8B-B14F-4D97-AF65-F5344CB8AC3E}">
        <p14:creationId xmlns:p14="http://schemas.microsoft.com/office/powerpoint/2010/main" val="17750466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fill="hold"/>
                                        <p:tgtEl>
                                          <p:spTgt spid="81"/>
                                        </p:tgtEl>
                                        <p:attrNameLst>
                                          <p:attrName>ppt_x</p:attrName>
                                        </p:attrNameLst>
                                      </p:cBhvr>
                                      <p:tavLst>
                                        <p:tav tm="0">
                                          <p:val>
                                            <p:strVal val="#ppt_x"/>
                                          </p:val>
                                        </p:tav>
                                        <p:tav tm="100000">
                                          <p:val>
                                            <p:strVal val="#ppt_x"/>
                                          </p:val>
                                        </p:tav>
                                      </p:tavLst>
                                    </p:anim>
                                    <p:anim calcmode="lin" valueType="num">
                                      <p:cBhvr additive="base">
                                        <p:cTn id="8"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82"/>
                                        </p:tgtEl>
                                        <p:attrNameLst>
                                          <p:attrName>style.visibility</p:attrName>
                                        </p:attrNameLst>
                                      </p:cBhvr>
                                      <p:to>
                                        <p:strVal val="visible"/>
                                      </p:to>
                                    </p:set>
                                    <p:anim calcmode="lin" valueType="num">
                                      <p:cBhvr additive="base">
                                        <p:cTn id="14" dur="500" fill="hold"/>
                                        <p:tgtEl>
                                          <p:spTgt spid="82"/>
                                        </p:tgtEl>
                                        <p:attrNameLst>
                                          <p:attrName>ppt_x</p:attrName>
                                        </p:attrNameLst>
                                      </p:cBhvr>
                                      <p:tavLst>
                                        <p:tav tm="0">
                                          <p:val>
                                            <p:strVal val="#ppt_x"/>
                                          </p:val>
                                        </p:tav>
                                        <p:tav tm="100000">
                                          <p:val>
                                            <p:strVal val="#ppt_x"/>
                                          </p:val>
                                        </p:tav>
                                      </p:tavLst>
                                    </p:anim>
                                    <p:anim calcmode="lin" valueType="num">
                                      <p:cBhvr additive="base">
                                        <p:cTn id="15"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1"/>
    </p:bldLst>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83" name="标题"/>
          <p:cNvSpPr>
            <a:spLocks noGrp="1"/>
          </p:cNvSpPr>
          <p:nvPr>
            <p:ph type="title"/>
          </p:nvPr>
        </p:nvSpPr>
        <p:spPr>
          <a:xfrm>
            <a:off x="6210300" y="365124"/>
            <a:ext cx="5143500" cy="1325562"/>
          </a:xfrm>
          <a:prstGeom prst="rect">
            <a:avLst/>
          </a:prstGeom>
          <a:ln w="9525" cap="flat" cmpd="sng">
            <a:noFill/>
            <a:prstDash val="solid"/>
            <a:miter/>
          </a:ln>
        </p:spPr>
        <p:txBody>
          <a:bodyPr>
            <a:prstTxWarp prst="textNoShape">
              <a:avLst/>
            </a:prstTxWarp>
          </a:bodyPr>
          <a:lstStyle/>
          <a:p>
            <a:r>
              <a:rPr lang="zh-CN" altLang="en-US">
                <a:latin typeface="造字工房言宋体（非商用）" pitchFamily="2" charset="-122"/>
                <a:ea typeface="造字工房言宋体（非商用）" pitchFamily="2" charset="-122"/>
              </a:rPr>
              <a:t>批读概念</a:t>
            </a:r>
            <a:r>
              <a:rPr lang="en-US" altLang="zh-CN">
                <a:latin typeface="造字工房言宋体（非商用）" pitchFamily="2" charset="-122"/>
                <a:ea typeface="造字工房言宋体（非商用）" pitchFamily="2" charset="-122"/>
              </a:rPr>
              <a:t>——</a:t>
            </a:r>
            <a:r>
              <a:rPr lang="zh-CN" altLang="en-US">
                <a:latin typeface="造字工房言宋体（非商用）" pitchFamily="2" charset="-122"/>
                <a:ea typeface="造字工房言宋体（非商用）" pitchFamily="2" charset="-122"/>
              </a:rPr>
              <a:t>“私”</a:t>
            </a:r>
          </a:p>
        </p:txBody>
      </p:sp>
      <p:sp>
        <p:nvSpPr>
          <p:cNvPr id="84" name="内容占位符"/>
          <p:cNvSpPr>
            <a:spLocks noGrp="1"/>
          </p:cNvSpPr>
          <p:nvPr>
            <p:ph idx="1"/>
          </p:nvPr>
        </p:nvSpPr>
        <p:spPr>
          <a:xfrm>
            <a:off x="838200" y="1690688"/>
            <a:ext cx="10515600" cy="4486275"/>
          </a:xfrm>
          <a:prstGeom prst="rect">
            <a:avLst/>
          </a:prstGeom>
          <a:ln w="9525" cap="flat" cmpd="sng">
            <a:noFill/>
            <a:prstDash val="solid"/>
            <a:miter/>
          </a:ln>
        </p:spPr>
        <p:txBody>
          <a:bodyPr>
            <a:prstTxWarp prst="textNoShape">
              <a:avLst/>
            </a:prstTxWarp>
          </a:bodyPr>
          <a:lstStyle/>
          <a:p>
            <a:r>
              <a:rPr lang="zh-CN" altLang="en-US" sz="3700" b="1">
                <a:latin typeface="楷体" pitchFamily="49" charset="-122"/>
                <a:ea typeface="楷体" pitchFamily="49" charset="-122"/>
              </a:rPr>
              <a:t>中国乡下佬最大的毛病是“私”。</a:t>
            </a:r>
            <a:r>
              <a:rPr lang="en-US" altLang="zh-CN" sz="3700" b="1">
                <a:latin typeface="楷体" pitchFamily="49" charset="-122"/>
                <a:ea typeface="楷体" pitchFamily="49" charset="-122"/>
              </a:rPr>
              <a:t>……</a:t>
            </a:r>
            <a:r>
              <a:rPr lang="zh-CN" altLang="en-US" sz="3700" b="1">
                <a:latin typeface="楷体" pitchFamily="49" charset="-122"/>
                <a:ea typeface="楷体" pitchFamily="49" charset="-122"/>
              </a:rPr>
              <a:t>所谓城里人，何尝不是如此。</a:t>
            </a:r>
            <a:endParaRPr lang="en-US" altLang="zh-CN" sz="3700" b="1">
              <a:latin typeface="楷体" pitchFamily="49" charset="-122"/>
              <a:ea typeface="楷体" pitchFamily="49" charset="-122"/>
            </a:endParaRPr>
          </a:p>
          <a:p>
            <a:r>
              <a:rPr lang="zh-CN" altLang="en-US" sz="3700" b="1">
                <a:latin typeface="楷体" pitchFamily="49" charset="-122"/>
                <a:ea typeface="楷体" pitchFamily="49" charset="-122"/>
              </a:rPr>
              <a:t>普通人家把垃圾在门口街道上一倒，就完事了。</a:t>
            </a:r>
            <a:endParaRPr lang="en-US" altLang="zh-CN" sz="3700" b="1">
              <a:latin typeface="楷体" pitchFamily="49" charset="-122"/>
              <a:ea typeface="楷体" pitchFamily="49" charset="-122"/>
            </a:endParaRPr>
          </a:p>
          <a:p>
            <a:r>
              <a:rPr lang="zh-CN" altLang="en-US" sz="3700" b="1">
                <a:latin typeface="楷体" pitchFamily="49" charset="-122"/>
                <a:ea typeface="楷体" pitchFamily="49" charset="-122"/>
              </a:rPr>
              <a:t>什么东西都可以向不畅通的苏州城水道里一倒。</a:t>
            </a:r>
            <a:endParaRPr lang="en-US" altLang="zh-CN" sz="3700" b="1">
              <a:latin typeface="楷体" pitchFamily="49" charset="-122"/>
              <a:ea typeface="楷体" pitchFamily="49" charset="-122"/>
            </a:endParaRPr>
          </a:p>
          <a:p>
            <a:r>
              <a:rPr lang="zh-CN" altLang="en-US" sz="3700" b="1">
                <a:latin typeface="楷体" pitchFamily="49" charset="-122"/>
                <a:ea typeface="楷体" pitchFamily="49" charset="-122"/>
              </a:rPr>
              <a:t>合住的院子、公共的走廊灰尘堆积满生荒草。</a:t>
            </a:r>
            <a:endParaRPr lang="en-US" altLang="zh-CN" sz="3700" b="1">
              <a:latin typeface="楷体" pitchFamily="49" charset="-122"/>
              <a:ea typeface="楷体" pitchFamily="49" charset="-122"/>
            </a:endParaRPr>
          </a:p>
          <a:p>
            <a:r>
              <a:rPr lang="zh-CN" altLang="en-US" sz="3700" b="1">
                <a:latin typeface="楷体" pitchFamily="49" charset="-122"/>
                <a:ea typeface="楷体" pitchFamily="49" charset="-122"/>
              </a:rPr>
              <a:t>公德心被自私心驱走。</a:t>
            </a:r>
            <a:endParaRPr lang="en-US" altLang="zh-CN" sz="3700" b="1">
              <a:latin typeface="楷体" pitchFamily="49" charset="-122"/>
              <a:ea typeface="楷体" pitchFamily="49" charset="-122"/>
            </a:endParaRPr>
          </a:p>
          <a:p>
            <a:r>
              <a:rPr lang="zh-CN" altLang="en-US" sz="3700" b="1">
                <a:latin typeface="楷体" pitchFamily="49" charset="-122"/>
                <a:ea typeface="楷体" pitchFamily="49" charset="-122"/>
              </a:rPr>
              <a:t>所以，“私”这个概念的定义是：</a:t>
            </a:r>
            <a:endParaRPr lang="en-US" altLang="zh-CN" sz="3700" b="1">
              <a:latin typeface="楷体" pitchFamily="49" charset="-122"/>
              <a:ea typeface="楷体" pitchFamily="49" charset="-122"/>
            </a:endParaRPr>
          </a:p>
          <a:p>
            <a:endParaRPr lang="zh-CN" altLang="en-US" sz="2600"/>
          </a:p>
        </p:txBody>
      </p:sp>
    </p:spTree>
    <p:extLst>
      <p:ext uri="{BB962C8B-B14F-4D97-AF65-F5344CB8AC3E}">
        <p14:creationId xmlns:p14="http://schemas.microsoft.com/office/powerpoint/2010/main" val="1094899926"/>
      </p:ext>
    </p:extLst>
  </p:cSld>
  <p:clrMapOvr>
    <a:masterClrMapping/>
  </p:clrMapOvr>
  <p:transition/>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主题​​">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Arial"/>
        <a:ea typeface="Arial"/>
        <a:cs typeface="Arial"/>
      </a:majorFont>
      <a:minorFont>
        <a:latin typeface="Arial"/>
        <a:ea typeface="Arial"/>
        <a:cs typeface="Arial"/>
      </a:minorFont>
    </a:fontScheme>
    <a:fmtScheme name="Office 主题​​">
      <a:fillStyleLst>
        <a:solidFill>
          <a:schemeClr val="phClr"/>
        </a:solidFill>
        <a:gradFill/>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theme>
</file>

<file path=ppt/theme/themeOverride1.xml><?xml version="1.0" encoding="utf-8"?>
<a:themeOverride xmlns:r="http://schemas.openxmlformats.org/officeDocument/2006/relationships" xmlns:a="http://schemas.openxmlformats.org/drawingml/2006/main">
  <a:clrScheme name="scheme1">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vt="http://schemas.openxmlformats.org/officeDocument/2006/docPropsVTypes" xmlns="http://schemas.openxmlformats.org/officeDocument/2006/extended-properties">
  <Company>学科网</Company>
  <Paragraphs>49</Paragraphs>
  <Slides>21</Slides>
  <Notes>0</Notes>
  <TotalTime>0</TotalTime>
  <HiddenSlides>0</HiddenSlides>
  <MMClips>0</MMClips>
  <ScaleCrop>0</ScaleCrop>
  <HeadingPairs>
    <vt:vector baseType="variant" size="4">
      <vt:variant>
        <vt:lpstr>Theme</vt:lpstr>
      </vt:variant>
      <vt:variant>
        <vt:i4>1</vt:i4>
      </vt:variant>
      <vt:variant>
        <vt:lpstr>Slide Titles</vt:lpstr>
      </vt:variant>
      <vt:variant>
        <vt:i4>21</vt:i4>
      </vt:variant>
    </vt:vector>
  </HeadingPairs>
  <TitlesOfParts>
    <vt:vector baseType="lpstr" size="22">
      <vt:lpstr>Office 主题​​</vt:lpstr>
      <vt:lpstr>《乡土中国》批读指导</vt:lpstr>
      <vt:lpstr>Slide 2</vt:lpstr>
      <vt:lpstr>Slide 3</vt:lpstr>
      <vt:lpstr>Slide 4</vt:lpstr>
      <vt:lpstr>何为批读：</vt:lpstr>
      <vt:lpstr>如何批读？批什么？批了之后做什么？</vt:lpstr>
      <vt:lpstr>《差序格局》章节</vt:lpstr>
      <vt:lpstr>Slide 8</vt:lpstr>
      <vt:lpstr>批读概念——“私”</vt:lpstr>
      <vt:lpstr>批读概念——“私”</vt:lpstr>
      <vt:lpstr>批读概念——“差序格局”</vt:lpstr>
      <vt:lpstr>批读概念——“差序格局”</vt:lpstr>
      <vt:lpstr>Slide 13</vt:lpstr>
      <vt:lpstr>论证方法</vt:lpstr>
      <vt:lpstr>论证方法：引用论证，古典新用</vt:lpstr>
      <vt:lpstr>研究方法：类型化研究</vt:lpstr>
      <vt:lpstr>研究方法：田野调查—典型现象—普遍性质</vt:lpstr>
      <vt:lpstr>补充：利用概念工具认知</vt:lpstr>
      <vt:lpstr>计划批读</vt:lpstr>
      <vt:lpstr>Slide 20</vt:lpstr>
      <vt:lpstr>Slide 21</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2020-09-21T15:15:45.554</cp:lastPrinted>
  <dcterms:created xsi:type="dcterms:W3CDTF">2020-09-21T15:15:45Z</dcterms:created>
  <dcterms:modified xsi:type="dcterms:W3CDTF">2020-09-21T07:15:51Z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