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19" r:id="rId3"/>
    <p:sldId id="332" r:id="rId4"/>
    <p:sldId id="333" r:id="rId5"/>
    <p:sldId id="334" r:id="rId6"/>
    <p:sldId id="424" r:id="rId7"/>
    <p:sldId id="320" r:id="rId8"/>
    <p:sldId id="310" r:id="rId9"/>
    <p:sldId id="311" r:id="rId10"/>
    <p:sldId id="312" r:id="rId11"/>
    <p:sldId id="316" r:id="rId12"/>
    <p:sldId id="335" r:id="rId13"/>
    <p:sldId id="336" r:id="rId14"/>
    <p:sldId id="337" r:id="rId16"/>
    <p:sldId id="338" r:id="rId17"/>
    <p:sldId id="427" r:id="rId18"/>
    <p:sldId id="428" r:id="rId19"/>
    <p:sldId id="429" r:id="rId20"/>
    <p:sldId id="430" r:id="rId21"/>
    <p:sldId id="431" r:id="rId22"/>
    <p:sldId id="339" r:id="rId23"/>
    <p:sldId id="341" r:id="rId24"/>
    <p:sldId id="342" r:id="rId25"/>
    <p:sldId id="343" r:id="rId26"/>
    <p:sldId id="359" r:id="rId27"/>
    <p:sldId id="344" r:id="rId28"/>
    <p:sldId id="360" r:id="rId29"/>
    <p:sldId id="345" r:id="rId30"/>
    <p:sldId id="351" r:id="rId31"/>
    <p:sldId id="346" r:id="rId32"/>
    <p:sldId id="353" r:id="rId33"/>
    <p:sldId id="352" r:id="rId34"/>
    <p:sldId id="349" r:id="rId35"/>
    <p:sldId id="423" r:id="rId36"/>
    <p:sldId id="350" r:id="rId37"/>
    <p:sldId id="313" r:id="rId38"/>
    <p:sldId id="379" r:id="rId39"/>
    <p:sldId id="317" r:id="rId40"/>
    <p:sldId id="380" r:id="rId41"/>
    <p:sldId id="381" r:id="rId42"/>
    <p:sldId id="383" r:id="rId43"/>
    <p:sldId id="382" r:id="rId44"/>
    <p:sldId id="432" r:id="rId45"/>
    <p:sldId id="433" r:id="rId46"/>
    <p:sldId id="434" r:id="rId47"/>
    <p:sldId id="385" r:id="rId48"/>
    <p:sldId id="386" r:id="rId49"/>
    <p:sldId id="387" r:id="rId50"/>
    <p:sldId id="398" r:id="rId51"/>
    <p:sldId id="394" r:id="rId52"/>
    <p:sldId id="396" r:id="rId53"/>
    <p:sldId id="395" r:id="rId54"/>
    <p:sldId id="397" r:id="rId55"/>
    <p:sldId id="399" r:id="rId56"/>
    <p:sldId id="400" r:id="rId57"/>
    <p:sldId id="389" r:id="rId58"/>
    <p:sldId id="390" r:id="rId59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novo" initials="" lastIdx="0" clrIdx="0"/>
  <p:cmAuthor id="2" name="作者" initials="A" lastIdx="0" clrIdx="1"/>
  <p:cmAuthor id="3" name="Administrator" initials="A" lastIdx="1" clrIdx="2"/>
  <p:cmAuthor id="1" name="Sky123.Org" initials="S" lastIdx="0" clrIdx="0"/>
  <p:cmAuthor id="5" name="admin" initials="a" lastIdx="3" clrIdx="3"/>
  <p:cmAuthor id="7" name="徐无鬼" initials="徐" lastIdx="7" clrIdx="5"/>
  <p:cmAuthor id="8" name="Mia Vida Villanueva" initials="M" lastIdx="1" clrIdx="0"/>
  <p:cmAuthor id="9" name="姜伟光" initials="姜" lastIdx="1" clrIdx="0"/>
  <p:cmAuthor id="10" name="weijia" initials="w" lastIdx="1" clrIdx="9"/>
  <p:cmAuthor id="11" name="86187" initials="8" lastIdx="1" clrIdx="10"/>
  <p:cmAuthor id="12" name="zhaoqingju" initials="z" lastIdx="0" clrIdx="0"/>
  <p:cmAuthor id="6" name="杨 柳" initials="杨" lastIdx="1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611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610.xml"/><Relationship Id="rId5" Type="http://schemas.openxmlformats.org/officeDocument/2006/relationships/tags" Target="../tags/tag609.xml"/><Relationship Id="rId4" Type="http://schemas.openxmlformats.org/officeDocument/2006/relationships/tags" Target="../tags/tag608.xml"/><Relationship Id="rId3" Type="http://schemas.openxmlformats.org/officeDocument/2006/relationships/tags" Target="../tags/tag607.xml"/><Relationship Id="rId2" Type="http://schemas.openxmlformats.org/officeDocument/2006/relationships/tags" Target="../tags/tag606.xml"/><Relationship Id="rId1" Type="http://schemas.openxmlformats.org/officeDocument/2006/relationships/tags" Target="../tags/tag60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37.xml"/><Relationship Id="rId3" Type="http://schemas.openxmlformats.org/officeDocument/2006/relationships/tags" Target="../tags/tag4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-635" y="1143635"/>
            <a:ext cx="12192635" cy="5302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367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10160" y="-9525"/>
            <a:ext cx="12179935" cy="687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2AFDBE0-44F5-4A8E-BFC8-88625A622972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缺角矩形 8"/>
          <p:cNvSpPr/>
          <p:nvPr userDrawn="1">
            <p:custDataLst>
              <p:tags r:id="rId5"/>
            </p:custDataLst>
          </p:nvPr>
        </p:nvSpPr>
        <p:spPr>
          <a:xfrm>
            <a:off x="338455" y="274955"/>
            <a:ext cx="11515090" cy="6308090"/>
          </a:xfrm>
          <a:prstGeom prst="plaque">
            <a:avLst>
              <a:gd name="adj" fmla="val 62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剪去对角的矩形 7"/>
          <p:cNvSpPr/>
          <p:nvPr userDrawn="1">
            <p:custDataLst>
              <p:tags r:id="rId5"/>
            </p:custDataLst>
          </p:nvPr>
        </p:nvSpPr>
        <p:spPr>
          <a:xfrm>
            <a:off x="367983" y="347345"/>
            <a:ext cx="11456035" cy="6163310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剪去单角的矩形 8"/>
          <p:cNvSpPr/>
          <p:nvPr userDrawn="1">
            <p:custDataLst>
              <p:tags r:id="rId5"/>
            </p:custDataLst>
          </p:nvPr>
        </p:nvSpPr>
        <p:spPr>
          <a:xfrm>
            <a:off x="355600" y="307975"/>
            <a:ext cx="11480800" cy="6242050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六边形 13"/>
          <p:cNvSpPr/>
          <p:nvPr userDrawn="1">
            <p:custDataLst>
              <p:tags r:id="rId5"/>
            </p:custDataLst>
          </p:nvPr>
        </p:nvSpPr>
        <p:spPr>
          <a:xfrm>
            <a:off x="200025" y="635"/>
            <a:ext cx="11792585" cy="6858000"/>
          </a:xfrm>
          <a:prstGeom prst="hexagon">
            <a:avLst>
              <a:gd name="adj" fmla="val 11244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 userDrawn="1">
            <p:custDataLst>
              <p:tags r:id="rId5"/>
            </p:custDataLst>
          </p:nvPr>
        </p:nvSpPr>
        <p:spPr>
          <a:xfrm>
            <a:off x="-635" y="0"/>
            <a:ext cx="12192635" cy="68580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矩形 1"/>
          <p:cNvSpPr/>
          <p:nvPr userDrawn="1">
            <p:custDataLst>
              <p:tags r:id="rId5"/>
            </p:custDataLst>
          </p:nvPr>
        </p:nvSpPr>
        <p:spPr>
          <a:xfrm>
            <a:off x="334010" y="313690"/>
            <a:ext cx="11523980" cy="6230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58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2.png"/><Relationship Id="rId22" Type="http://schemas.openxmlformats.org/officeDocument/2006/relationships/tags" Target="../tags/tag57.xml"/><Relationship Id="rId21" Type="http://schemas.openxmlformats.org/officeDocument/2006/relationships/image" Target="../media/image1.jpeg"/><Relationship Id="rId20" Type="http://schemas.openxmlformats.org/officeDocument/2006/relationships/tags" Target="../tags/tag5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530c38e9729a426cdbcb710c7df6bd6c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rcRect b="583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方正粗黑宋简体" panose="02000000000000000000" charset="-122"/>
          <a:ea typeface="方正粗黑宋简体" panose="020000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1.jpeg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67.xml"/><Relationship Id="rId10" Type="http://schemas.openxmlformats.org/officeDocument/2006/relationships/image" Target="../media/image3.png"/><Relationship Id="rId1" Type="http://schemas.openxmlformats.org/officeDocument/2006/relationships/tags" Target="../tags/tag59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33.xml"/><Relationship Id="rId5" Type="http://schemas.openxmlformats.org/officeDocument/2006/relationships/image" Target="../media/image12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image" Target="../media/image13.jpeg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0" Type="http://schemas.openxmlformats.org/officeDocument/2006/relationships/notesSlide" Target="../notesSlides/notesSlide1.xml"/><Relationship Id="rId2" Type="http://schemas.openxmlformats.org/officeDocument/2006/relationships/tags" Target="../tags/tag149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163.xml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openxmlformats.org/officeDocument/2006/relationships/image" Target="../media/image14.png"/><Relationship Id="rId13" Type="http://schemas.openxmlformats.org/officeDocument/2006/relationships/tags" Target="../tags/tag159.xml"/><Relationship Id="rId12" Type="http://schemas.openxmlformats.org/officeDocument/2006/relationships/tags" Target="../tags/tag158.xml"/><Relationship Id="rId11" Type="http://schemas.openxmlformats.org/officeDocument/2006/relationships/tags" Target="../tags/tag157.xml"/><Relationship Id="rId10" Type="http://schemas.openxmlformats.org/officeDocument/2006/relationships/tags" Target="../tags/tag156.xml"/><Relationship Id="rId1" Type="http://schemas.openxmlformats.org/officeDocument/2006/relationships/tags" Target="../tags/tag14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image" Target="../media/image15.png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181.xml"/><Relationship Id="rId19" Type="http://schemas.openxmlformats.org/officeDocument/2006/relationships/tags" Target="../tags/tag197.xml"/><Relationship Id="rId18" Type="http://schemas.openxmlformats.org/officeDocument/2006/relationships/tags" Target="../tags/tag196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image" Target="../media/image13.jpeg"/><Relationship Id="rId1" Type="http://schemas.openxmlformats.org/officeDocument/2006/relationships/tags" Target="../tags/tag18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image" Target="../media/image16.png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220.xml"/><Relationship Id="rId17" Type="http://schemas.openxmlformats.org/officeDocument/2006/relationships/tags" Target="../tags/tag219.xml"/><Relationship Id="rId16" Type="http://schemas.openxmlformats.org/officeDocument/2006/relationships/tags" Target="../tags/tag218.xml"/><Relationship Id="rId15" Type="http://schemas.openxmlformats.org/officeDocument/2006/relationships/tags" Target="../tags/tag217.xml"/><Relationship Id="rId14" Type="http://schemas.openxmlformats.org/officeDocument/2006/relationships/tags" Target="../tags/tag216.xml"/><Relationship Id="rId13" Type="http://schemas.openxmlformats.org/officeDocument/2006/relationships/tags" Target="../tags/tag215.xml"/><Relationship Id="rId12" Type="http://schemas.openxmlformats.org/officeDocument/2006/relationships/tags" Target="../tags/tag214.xml"/><Relationship Id="rId11" Type="http://schemas.openxmlformats.org/officeDocument/2006/relationships/image" Target="../media/image13.jpeg"/><Relationship Id="rId10" Type="http://schemas.openxmlformats.org/officeDocument/2006/relationships/tags" Target="../tags/tag213.xml"/><Relationship Id="rId1" Type="http://schemas.openxmlformats.org/officeDocument/2006/relationships/tags" Target="../tags/tag20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237.xml"/><Relationship Id="rId16" Type="http://schemas.openxmlformats.org/officeDocument/2006/relationships/tags" Target="../tags/tag236.xml"/><Relationship Id="rId15" Type="http://schemas.openxmlformats.org/officeDocument/2006/relationships/tags" Target="../tags/tag235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tags" Target="../tags/tag22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image" Target="../media/image13.jpeg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265.xml"/><Relationship Id="rId15" Type="http://schemas.openxmlformats.org/officeDocument/2006/relationships/tags" Target="../tags/tag264.xml"/><Relationship Id="rId14" Type="http://schemas.openxmlformats.org/officeDocument/2006/relationships/tags" Target="../tags/tag263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image" Target="../media/image13.jpeg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4" Type="http://schemas.openxmlformats.org/officeDocument/2006/relationships/slideLayout" Target="../slideLayouts/slideLayout10.xml"/><Relationship Id="rId13" Type="http://schemas.openxmlformats.org/officeDocument/2006/relationships/tags" Target="../tags/tag79.xml"/><Relationship Id="rId12" Type="http://schemas.openxmlformats.org/officeDocument/2006/relationships/image" Target="../media/image4.jpeg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image" Target="../media/image11.jpeg"/><Relationship Id="rId3" Type="http://schemas.openxmlformats.org/officeDocument/2006/relationships/tags" Target="../tags/tag268.xml"/><Relationship Id="rId20" Type="http://schemas.openxmlformats.org/officeDocument/2006/relationships/slideLayout" Target="../slideLayouts/slideLayout10.xml"/><Relationship Id="rId2" Type="http://schemas.openxmlformats.org/officeDocument/2006/relationships/tags" Target="../tags/tag267.xml"/><Relationship Id="rId19" Type="http://schemas.openxmlformats.org/officeDocument/2006/relationships/tags" Target="../tags/tag282.xml"/><Relationship Id="rId18" Type="http://schemas.openxmlformats.org/officeDocument/2006/relationships/image" Target="../media/image17.png"/><Relationship Id="rId17" Type="http://schemas.openxmlformats.org/officeDocument/2006/relationships/tags" Target="../tags/tag281.xml"/><Relationship Id="rId16" Type="http://schemas.openxmlformats.org/officeDocument/2006/relationships/tags" Target="../tags/tag280.xml"/><Relationship Id="rId15" Type="http://schemas.openxmlformats.org/officeDocument/2006/relationships/tags" Target="../tags/tag279.xml"/><Relationship Id="rId14" Type="http://schemas.openxmlformats.org/officeDocument/2006/relationships/tags" Target="../tags/tag278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image" Target="../media/image18.png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image" Target="../media/image10.png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image" Target="../media/image19.png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28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image" Target="../media/image20.png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image" Target="../media/image21.png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324.xml"/><Relationship Id="rId15" Type="http://schemas.openxmlformats.org/officeDocument/2006/relationships/tags" Target="../tags/tag323.xml"/><Relationship Id="rId14" Type="http://schemas.openxmlformats.org/officeDocument/2006/relationships/tags" Target="../tags/tag322.xml"/><Relationship Id="rId13" Type="http://schemas.openxmlformats.org/officeDocument/2006/relationships/tags" Target="../tags/tag321.xml"/><Relationship Id="rId12" Type="http://schemas.openxmlformats.org/officeDocument/2006/relationships/tags" Target="../tags/tag320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tags" Target="../tags/tag30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image" Target="../media/image22.jpeg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image" Target="../media/image23.png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image" Target="../media/image24.png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tags" Target="../tags/tag33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image" Target="../media/image25.png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84.xml"/><Relationship Id="rId5" Type="http://schemas.openxmlformats.org/officeDocument/2006/relationships/image" Target="../media/image5.pn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2" Type="http://schemas.openxmlformats.org/officeDocument/2006/relationships/slideLayout" Target="../slideLayouts/slideLayout10.xml"/><Relationship Id="rId11" Type="http://schemas.openxmlformats.org/officeDocument/2006/relationships/tags" Target="../tags/tag359.xml"/><Relationship Id="rId10" Type="http://schemas.openxmlformats.org/officeDocument/2006/relationships/image" Target="../media/image26.jpeg"/><Relationship Id="rId1" Type="http://schemas.openxmlformats.org/officeDocument/2006/relationships/tags" Target="../tags/tag35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image" Target="../media/image27.jpeg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371.xml"/><Relationship Id="rId12" Type="http://schemas.openxmlformats.org/officeDocument/2006/relationships/tags" Target="../tags/tag370.xml"/><Relationship Id="rId11" Type="http://schemas.openxmlformats.org/officeDocument/2006/relationships/tags" Target="../tags/tag369.xml"/><Relationship Id="rId10" Type="http://schemas.openxmlformats.org/officeDocument/2006/relationships/tags" Target="../tags/tag368.xml"/><Relationship Id="rId1" Type="http://schemas.openxmlformats.org/officeDocument/2006/relationships/tags" Target="../tags/tag360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382.xml"/><Relationship Id="rId5" Type="http://schemas.openxmlformats.org/officeDocument/2006/relationships/image" Target="../media/image28.jpeg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tags" Target="../tags/tag385.xml"/><Relationship Id="rId3" Type="http://schemas.openxmlformats.org/officeDocument/2006/relationships/tags" Target="../tags/tag384.xml"/><Relationship Id="rId2" Type="http://schemas.openxmlformats.org/officeDocument/2006/relationships/image" Target="../media/image7.jpeg"/><Relationship Id="rId1" Type="http://schemas.openxmlformats.org/officeDocument/2006/relationships/tags" Target="../tags/tag383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95.xml"/><Relationship Id="rId8" Type="http://schemas.openxmlformats.org/officeDocument/2006/relationships/tags" Target="../tags/tag394.xml"/><Relationship Id="rId7" Type="http://schemas.openxmlformats.org/officeDocument/2006/relationships/tags" Target="../tags/tag393.xml"/><Relationship Id="rId6" Type="http://schemas.openxmlformats.org/officeDocument/2006/relationships/tags" Target="../tags/tag392.xml"/><Relationship Id="rId5" Type="http://schemas.openxmlformats.org/officeDocument/2006/relationships/image" Target="../media/image29.png"/><Relationship Id="rId4" Type="http://schemas.openxmlformats.org/officeDocument/2006/relationships/tags" Target="../tags/tag391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7" Type="http://schemas.openxmlformats.org/officeDocument/2006/relationships/slideLayout" Target="../slideLayouts/slideLayout3.xml"/><Relationship Id="rId16" Type="http://schemas.openxmlformats.org/officeDocument/2006/relationships/tags" Target="../tags/tag401.xml"/><Relationship Id="rId15" Type="http://schemas.openxmlformats.org/officeDocument/2006/relationships/image" Target="../media/image30.jpeg"/><Relationship Id="rId14" Type="http://schemas.openxmlformats.org/officeDocument/2006/relationships/tags" Target="../tags/tag400.xml"/><Relationship Id="rId13" Type="http://schemas.openxmlformats.org/officeDocument/2006/relationships/tags" Target="../tags/tag399.xml"/><Relationship Id="rId12" Type="http://schemas.openxmlformats.org/officeDocument/2006/relationships/tags" Target="../tags/tag398.xml"/><Relationship Id="rId11" Type="http://schemas.openxmlformats.org/officeDocument/2006/relationships/tags" Target="../tags/tag397.xml"/><Relationship Id="rId10" Type="http://schemas.openxmlformats.org/officeDocument/2006/relationships/tags" Target="../tags/tag396.xml"/><Relationship Id="rId1" Type="http://schemas.openxmlformats.org/officeDocument/2006/relationships/tags" Target="../tags/tag388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image" Target="../media/image31.jpeg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6" Type="http://schemas.openxmlformats.org/officeDocument/2006/relationships/slideLayout" Target="../slideLayouts/slideLayout10.xml"/><Relationship Id="rId15" Type="http://schemas.openxmlformats.org/officeDocument/2006/relationships/tags" Target="../tags/tag415.xml"/><Relationship Id="rId14" Type="http://schemas.openxmlformats.org/officeDocument/2006/relationships/tags" Target="../tags/tag414.xml"/><Relationship Id="rId13" Type="http://schemas.openxmlformats.org/officeDocument/2006/relationships/tags" Target="../tags/tag413.xml"/><Relationship Id="rId12" Type="http://schemas.openxmlformats.org/officeDocument/2006/relationships/tags" Target="../tags/tag412.xml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tags" Target="../tags/tag40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420.xml"/><Relationship Id="rId5" Type="http://schemas.openxmlformats.org/officeDocument/2006/relationships/image" Target="../media/image12.png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" Type="http://schemas.openxmlformats.org/officeDocument/2006/relationships/tags" Target="../tags/tag41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430.xml"/><Relationship Id="rId8" Type="http://schemas.openxmlformats.org/officeDocument/2006/relationships/tags" Target="../tags/tag429.xml"/><Relationship Id="rId7" Type="http://schemas.openxmlformats.org/officeDocument/2006/relationships/tags" Target="../tags/tag428.xml"/><Relationship Id="rId6" Type="http://schemas.openxmlformats.org/officeDocument/2006/relationships/image" Target="../media/image13.jpeg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435.xml"/><Relationship Id="rId14" Type="http://schemas.openxmlformats.org/officeDocument/2006/relationships/tags" Target="../tags/tag434.xml"/><Relationship Id="rId13" Type="http://schemas.openxmlformats.org/officeDocument/2006/relationships/tags" Target="../tags/tag433.xml"/><Relationship Id="rId12" Type="http://schemas.openxmlformats.org/officeDocument/2006/relationships/tags" Target="../tags/tag432.xml"/><Relationship Id="rId11" Type="http://schemas.openxmlformats.org/officeDocument/2006/relationships/image" Target="../media/image32.jpeg"/><Relationship Id="rId10" Type="http://schemas.openxmlformats.org/officeDocument/2006/relationships/tags" Target="../tags/tag431.xml"/><Relationship Id="rId1" Type="http://schemas.openxmlformats.org/officeDocument/2006/relationships/tags" Target="../tags/tag42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88.xml"/><Relationship Id="rId4" Type="http://schemas.openxmlformats.org/officeDocument/2006/relationships/image" Target="../media/image6.jpe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445.xml"/><Relationship Id="rId8" Type="http://schemas.openxmlformats.org/officeDocument/2006/relationships/tags" Target="../tags/tag444.xml"/><Relationship Id="rId7" Type="http://schemas.openxmlformats.org/officeDocument/2006/relationships/tags" Target="../tags/tag443.xml"/><Relationship Id="rId6" Type="http://schemas.openxmlformats.org/officeDocument/2006/relationships/image" Target="../media/image13.jpeg"/><Relationship Id="rId5" Type="http://schemas.openxmlformats.org/officeDocument/2006/relationships/tags" Target="../tags/tag442.xml"/><Relationship Id="rId4" Type="http://schemas.openxmlformats.org/officeDocument/2006/relationships/tags" Target="../tags/tag441.xml"/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451.xml"/><Relationship Id="rId15" Type="http://schemas.openxmlformats.org/officeDocument/2006/relationships/tags" Target="../tags/tag450.xml"/><Relationship Id="rId14" Type="http://schemas.openxmlformats.org/officeDocument/2006/relationships/tags" Target="../tags/tag449.xml"/><Relationship Id="rId13" Type="http://schemas.openxmlformats.org/officeDocument/2006/relationships/tags" Target="../tags/tag448.xml"/><Relationship Id="rId12" Type="http://schemas.openxmlformats.org/officeDocument/2006/relationships/tags" Target="../tags/tag447.xml"/><Relationship Id="rId11" Type="http://schemas.openxmlformats.org/officeDocument/2006/relationships/image" Target="../media/image33.png"/><Relationship Id="rId10" Type="http://schemas.openxmlformats.org/officeDocument/2006/relationships/tags" Target="../tags/tag446.xml"/><Relationship Id="rId1" Type="http://schemas.openxmlformats.org/officeDocument/2006/relationships/tags" Target="../tags/tag438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image" Target="../media/image13.jpeg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464.xml"/><Relationship Id="rId14" Type="http://schemas.openxmlformats.org/officeDocument/2006/relationships/tags" Target="../tags/tag463.xml"/><Relationship Id="rId13" Type="http://schemas.openxmlformats.org/officeDocument/2006/relationships/tags" Target="../tags/tag462.xml"/><Relationship Id="rId12" Type="http://schemas.openxmlformats.org/officeDocument/2006/relationships/tags" Target="../tags/tag461.xml"/><Relationship Id="rId11" Type="http://schemas.openxmlformats.org/officeDocument/2006/relationships/tags" Target="../tags/tag460.xml"/><Relationship Id="rId10" Type="http://schemas.openxmlformats.org/officeDocument/2006/relationships/image" Target="../media/image34.png"/><Relationship Id="rId1" Type="http://schemas.openxmlformats.org/officeDocument/2006/relationships/tags" Target="../tags/tag452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tags" Target="../tags/tag472.xml"/><Relationship Id="rId7" Type="http://schemas.openxmlformats.org/officeDocument/2006/relationships/tags" Target="../tags/tag471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Relationship Id="rId3" Type="http://schemas.openxmlformats.org/officeDocument/2006/relationships/tags" Target="../tags/tag467.xml"/><Relationship Id="rId2" Type="http://schemas.openxmlformats.org/officeDocument/2006/relationships/tags" Target="../tags/tag466.xml"/><Relationship Id="rId13" Type="http://schemas.openxmlformats.org/officeDocument/2006/relationships/slideLayout" Target="../slideLayouts/slideLayout10.xml"/><Relationship Id="rId12" Type="http://schemas.openxmlformats.org/officeDocument/2006/relationships/tags" Target="../tags/tag475.xml"/><Relationship Id="rId11" Type="http://schemas.openxmlformats.org/officeDocument/2006/relationships/tags" Target="../tags/tag474.xml"/><Relationship Id="rId10" Type="http://schemas.openxmlformats.org/officeDocument/2006/relationships/image" Target="../media/image13.jpeg"/><Relationship Id="rId1" Type="http://schemas.openxmlformats.org/officeDocument/2006/relationships/tags" Target="../tags/tag46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tags" Target="../tags/tag483.xml"/><Relationship Id="rId7" Type="http://schemas.openxmlformats.org/officeDocument/2006/relationships/tags" Target="../tags/tag482.xml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4" Type="http://schemas.openxmlformats.org/officeDocument/2006/relationships/slideLayout" Target="../slideLayouts/slideLayout9.xml"/><Relationship Id="rId23" Type="http://schemas.openxmlformats.org/officeDocument/2006/relationships/tags" Target="../tags/tag496.xml"/><Relationship Id="rId22" Type="http://schemas.openxmlformats.org/officeDocument/2006/relationships/tags" Target="../tags/tag495.xml"/><Relationship Id="rId21" Type="http://schemas.openxmlformats.org/officeDocument/2006/relationships/image" Target="../media/image13.jpeg"/><Relationship Id="rId20" Type="http://schemas.openxmlformats.org/officeDocument/2006/relationships/tags" Target="../tags/tag494.xml"/><Relationship Id="rId2" Type="http://schemas.openxmlformats.org/officeDocument/2006/relationships/tags" Target="../tags/tag477.xml"/><Relationship Id="rId19" Type="http://schemas.openxmlformats.org/officeDocument/2006/relationships/tags" Target="../tags/tag493.xml"/><Relationship Id="rId18" Type="http://schemas.openxmlformats.org/officeDocument/2006/relationships/image" Target="../media/image35.png"/><Relationship Id="rId17" Type="http://schemas.openxmlformats.org/officeDocument/2006/relationships/tags" Target="../tags/tag492.xml"/><Relationship Id="rId16" Type="http://schemas.openxmlformats.org/officeDocument/2006/relationships/tags" Target="../tags/tag491.xml"/><Relationship Id="rId15" Type="http://schemas.openxmlformats.org/officeDocument/2006/relationships/tags" Target="../tags/tag490.xml"/><Relationship Id="rId14" Type="http://schemas.openxmlformats.org/officeDocument/2006/relationships/tags" Target="../tags/tag489.xml"/><Relationship Id="rId13" Type="http://schemas.openxmlformats.org/officeDocument/2006/relationships/tags" Target="../tags/tag488.xml"/><Relationship Id="rId12" Type="http://schemas.openxmlformats.org/officeDocument/2006/relationships/tags" Target="../tags/tag487.xml"/><Relationship Id="rId11" Type="http://schemas.openxmlformats.org/officeDocument/2006/relationships/tags" Target="../tags/tag486.xml"/><Relationship Id="rId10" Type="http://schemas.openxmlformats.org/officeDocument/2006/relationships/tags" Target="../tags/tag485.xml"/><Relationship Id="rId1" Type="http://schemas.openxmlformats.org/officeDocument/2006/relationships/tags" Target="../tags/tag476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508.xml"/><Relationship Id="rId13" Type="http://schemas.openxmlformats.org/officeDocument/2006/relationships/tags" Target="../tags/tag507.xml"/><Relationship Id="rId12" Type="http://schemas.openxmlformats.org/officeDocument/2006/relationships/image" Target="../media/image13.jpeg"/><Relationship Id="rId11" Type="http://schemas.openxmlformats.org/officeDocument/2006/relationships/tags" Target="../tags/tag506.xml"/><Relationship Id="rId10" Type="http://schemas.openxmlformats.org/officeDocument/2006/relationships/tags" Target="../tags/tag505.xml"/><Relationship Id="rId1" Type="http://schemas.openxmlformats.org/officeDocument/2006/relationships/tags" Target="../tags/tag497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image" Target="../media/image37.png"/><Relationship Id="rId7" Type="http://schemas.openxmlformats.org/officeDocument/2006/relationships/tags" Target="../tags/tag514.xml"/><Relationship Id="rId6" Type="http://schemas.openxmlformats.org/officeDocument/2006/relationships/tags" Target="../tags/tag513.xml"/><Relationship Id="rId5" Type="http://schemas.openxmlformats.org/officeDocument/2006/relationships/image" Target="../media/image36.png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509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520.xml"/><Relationship Id="rId5" Type="http://schemas.openxmlformats.org/officeDocument/2006/relationships/image" Target="../media/image38.jpeg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" Type="http://schemas.openxmlformats.org/officeDocument/2006/relationships/tags" Target="../tags/tag516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525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534.xml"/><Relationship Id="rId8" Type="http://schemas.openxmlformats.org/officeDocument/2006/relationships/tags" Target="../tags/tag533.xml"/><Relationship Id="rId7" Type="http://schemas.openxmlformats.org/officeDocument/2006/relationships/tags" Target="../tags/tag532.xml"/><Relationship Id="rId6" Type="http://schemas.openxmlformats.org/officeDocument/2006/relationships/tags" Target="../tags/tag531.xml"/><Relationship Id="rId5" Type="http://schemas.openxmlformats.org/officeDocument/2006/relationships/tags" Target="../tags/tag530.xml"/><Relationship Id="rId4" Type="http://schemas.openxmlformats.org/officeDocument/2006/relationships/tags" Target="../tags/tag529.xml"/><Relationship Id="rId3" Type="http://schemas.openxmlformats.org/officeDocument/2006/relationships/tags" Target="../tags/tag528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547.xml"/><Relationship Id="rId23" Type="http://schemas.microsoft.com/office/2007/relationships/hdphoto" Target="../media/image40.wdp"/><Relationship Id="rId22" Type="http://schemas.openxmlformats.org/officeDocument/2006/relationships/image" Target="../media/image39.png"/><Relationship Id="rId21" Type="http://schemas.openxmlformats.org/officeDocument/2006/relationships/tags" Target="../tags/tag546.xml"/><Relationship Id="rId20" Type="http://schemas.openxmlformats.org/officeDocument/2006/relationships/tags" Target="../tags/tag545.xml"/><Relationship Id="rId2" Type="http://schemas.openxmlformats.org/officeDocument/2006/relationships/tags" Target="../tags/tag527.xml"/><Relationship Id="rId19" Type="http://schemas.openxmlformats.org/officeDocument/2006/relationships/tags" Target="../tags/tag544.xml"/><Relationship Id="rId18" Type="http://schemas.openxmlformats.org/officeDocument/2006/relationships/tags" Target="../tags/tag543.xml"/><Relationship Id="rId17" Type="http://schemas.openxmlformats.org/officeDocument/2006/relationships/tags" Target="../tags/tag542.xml"/><Relationship Id="rId16" Type="http://schemas.openxmlformats.org/officeDocument/2006/relationships/tags" Target="../tags/tag541.xml"/><Relationship Id="rId15" Type="http://schemas.openxmlformats.org/officeDocument/2006/relationships/tags" Target="../tags/tag540.xml"/><Relationship Id="rId14" Type="http://schemas.openxmlformats.org/officeDocument/2006/relationships/tags" Target="../tags/tag539.xml"/><Relationship Id="rId13" Type="http://schemas.openxmlformats.org/officeDocument/2006/relationships/tags" Target="../tags/tag538.xml"/><Relationship Id="rId12" Type="http://schemas.openxmlformats.org/officeDocument/2006/relationships/tags" Target="../tags/tag537.xml"/><Relationship Id="rId11" Type="http://schemas.openxmlformats.org/officeDocument/2006/relationships/tags" Target="../tags/tag536.xml"/><Relationship Id="rId10" Type="http://schemas.openxmlformats.org/officeDocument/2006/relationships/tags" Target="../tags/tag535.xml"/><Relationship Id="rId1" Type="http://schemas.openxmlformats.org/officeDocument/2006/relationships/tags" Target="../tags/tag52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553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image" Target="../media/image41.jpeg"/><Relationship Id="rId2" Type="http://schemas.openxmlformats.org/officeDocument/2006/relationships/tags" Target="../tags/tag549.xml"/><Relationship Id="rId1" Type="http://schemas.openxmlformats.org/officeDocument/2006/relationships/tags" Target="../tags/tag54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57.xml"/><Relationship Id="rId3" Type="http://schemas.openxmlformats.org/officeDocument/2006/relationships/tags" Target="../tags/tag556.xml"/><Relationship Id="rId2" Type="http://schemas.openxmlformats.org/officeDocument/2006/relationships/tags" Target="../tags/tag555.xml"/><Relationship Id="rId1" Type="http://schemas.openxmlformats.org/officeDocument/2006/relationships/tags" Target="../tags/tag554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564.xml"/><Relationship Id="rId7" Type="http://schemas.openxmlformats.org/officeDocument/2006/relationships/image" Target="../media/image42.jpeg"/><Relationship Id="rId6" Type="http://schemas.openxmlformats.org/officeDocument/2006/relationships/tags" Target="../tags/tag563.xml"/><Relationship Id="rId5" Type="http://schemas.openxmlformats.org/officeDocument/2006/relationships/tags" Target="../tags/tag562.xml"/><Relationship Id="rId4" Type="http://schemas.openxmlformats.org/officeDocument/2006/relationships/tags" Target="../tags/tag561.xml"/><Relationship Id="rId3" Type="http://schemas.openxmlformats.org/officeDocument/2006/relationships/tags" Target="../tags/tag560.xml"/><Relationship Id="rId2" Type="http://schemas.openxmlformats.org/officeDocument/2006/relationships/tags" Target="../tags/tag559.xml"/><Relationship Id="rId1" Type="http://schemas.openxmlformats.org/officeDocument/2006/relationships/tags" Target="../tags/tag558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68.xml"/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" Type="http://schemas.openxmlformats.org/officeDocument/2006/relationships/tags" Target="../tags/tag565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573.xml"/><Relationship Id="rId5" Type="http://schemas.openxmlformats.org/officeDocument/2006/relationships/image" Target="../media/image43.jpeg"/><Relationship Id="rId4" Type="http://schemas.openxmlformats.org/officeDocument/2006/relationships/tags" Target="../tags/tag572.xml"/><Relationship Id="rId3" Type="http://schemas.openxmlformats.org/officeDocument/2006/relationships/tags" Target="../tags/tag571.xml"/><Relationship Id="rId2" Type="http://schemas.openxmlformats.org/officeDocument/2006/relationships/tags" Target="../tags/tag570.xml"/><Relationship Id="rId1" Type="http://schemas.openxmlformats.org/officeDocument/2006/relationships/tags" Target="../tags/tag569.xml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577.xml"/><Relationship Id="rId3" Type="http://schemas.openxmlformats.org/officeDocument/2006/relationships/tags" Target="../tags/tag576.xml"/><Relationship Id="rId2" Type="http://schemas.openxmlformats.org/officeDocument/2006/relationships/tags" Target="../tags/tag575.xml"/><Relationship Id="rId1" Type="http://schemas.openxmlformats.org/officeDocument/2006/relationships/tags" Target="../tags/tag574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586.xml"/><Relationship Id="rId8" Type="http://schemas.openxmlformats.org/officeDocument/2006/relationships/tags" Target="../tags/tag585.xml"/><Relationship Id="rId7" Type="http://schemas.openxmlformats.org/officeDocument/2006/relationships/tags" Target="../tags/tag584.xml"/><Relationship Id="rId6" Type="http://schemas.openxmlformats.org/officeDocument/2006/relationships/tags" Target="../tags/tag583.xml"/><Relationship Id="rId5" Type="http://schemas.openxmlformats.org/officeDocument/2006/relationships/tags" Target="../tags/tag582.xml"/><Relationship Id="rId4" Type="http://schemas.openxmlformats.org/officeDocument/2006/relationships/tags" Target="../tags/tag581.xml"/><Relationship Id="rId3" Type="http://schemas.openxmlformats.org/officeDocument/2006/relationships/tags" Target="../tags/tag580.xml"/><Relationship Id="rId2" Type="http://schemas.openxmlformats.org/officeDocument/2006/relationships/tags" Target="../tags/tag579.xml"/><Relationship Id="rId16" Type="http://schemas.openxmlformats.org/officeDocument/2006/relationships/slideLayout" Target="../slideLayouts/slideLayout10.xml"/><Relationship Id="rId15" Type="http://schemas.openxmlformats.org/officeDocument/2006/relationships/tags" Target="../tags/tag592.xml"/><Relationship Id="rId14" Type="http://schemas.openxmlformats.org/officeDocument/2006/relationships/tags" Target="../tags/tag591.xml"/><Relationship Id="rId13" Type="http://schemas.openxmlformats.org/officeDocument/2006/relationships/tags" Target="../tags/tag590.xml"/><Relationship Id="rId12" Type="http://schemas.openxmlformats.org/officeDocument/2006/relationships/tags" Target="../tags/tag589.xml"/><Relationship Id="rId11" Type="http://schemas.openxmlformats.org/officeDocument/2006/relationships/tags" Target="../tags/tag588.xml"/><Relationship Id="rId10" Type="http://schemas.openxmlformats.org/officeDocument/2006/relationships/tags" Target="../tags/tag587.xml"/><Relationship Id="rId1" Type="http://schemas.openxmlformats.org/officeDocument/2006/relationships/tags" Target="../tags/tag578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tags" Target="../tags/tag600.xml"/><Relationship Id="rId7" Type="http://schemas.openxmlformats.org/officeDocument/2006/relationships/tags" Target="../tags/tag599.xml"/><Relationship Id="rId6" Type="http://schemas.openxmlformats.org/officeDocument/2006/relationships/tags" Target="../tags/tag598.xml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tags" Target="../tags/tag595.xml"/><Relationship Id="rId2" Type="http://schemas.openxmlformats.org/officeDocument/2006/relationships/tags" Target="../tags/tag594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604.xml"/><Relationship Id="rId12" Type="http://schemas.openxmlformats.org/officeDocument/2006/relationships/image" Target="../media/image44.jpeg"/><Relationship Id="rId11" Type="http://schemas.openxmlformats.org/officeDocument/2006/relationships/tags" Target="../tags/tag603.xml"/><Relationship Id="rId10" Type="http://schemas.openxmlformats.org/officeDocument/2006/relationships/tags" Target="../tags/tag602.xml"/><Relationship Id="rId1" Type="http://schemas.openxmlformats.org/officeDocument/2006/relationships/tags" Target="../tags/tag59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7.jpeg"/><Relationship Id="rId1" Type="http://schemas.openxmlformats.org/officeDocument/2006/relationships/tags" Target="../tags/tag9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99.xml"/><Relationship Id="rId4" Type="http://schemas.openxmlformats.org/officeDocument/2006/relationships/image" Target="../media/image3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image" Target="../media/image8.jpeg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5" Type="http://schemas.openxmlformats.org/officeDocument/2006/relationships/slideLayout" Target="../slideLayouts/slideLayout10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114.xml"/><Relationship Id="rId19" Type="http://schemas.openxmlformats.org/officeDocument/2006/relationships/tags" Target="../tags/tag128.xml"/><Relationship Id="rId18" Type="http://schemas.openxmlformats.org/officeDocument/2006/relationships/tags" Target="../tags/tag127.xml"/><Relationship Id="rId17" Type="http://schemas.openxmlformats.org/officeDocument/2006/relationships/image" Target="../media/image11.jpeg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image" Target="../media/image10.png"/><Relationship Id="rId13" Type="http://schemas.openxmlformats.org/officeDocument/2006/relationships/tags" Target="../tags/tag124.xml"/><Relationship Id="rId12" Type="http://schemas.openxmlformats.org/officeDocument/2006/relationships/image" Target="../media/image9.pn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583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993900" y="1157605"/>
            <a:ext cx="8204200" cy="4542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1752600" y="1867853"/>
            <a:ext cx="8061960" cy="3246120"/>
            <a:chOff x="2760" y="2777"/>
            <a:chExt cx="12696" cy="5112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2760" y="3721"/>
              <a:ext cx="12695" cy="3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9600" b="1">
                  <a:solidFill>
                    <a:schemeClr val="accent3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《庄子》两则</a:t>
              </a:r>
              <a:endParaRPr lang="zh-CN" altLang="en-US" sz="96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>
              <a:off x="7216" y="2777"/>
              <a:ext cx="47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u="sng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>
            <a:xfrm>
              <a:off x="3563" y="6970"/>
              <a:ext cx="1189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schemeClr val="accent3">
                      <a:lumMod val="75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</a:rPr>
                <a:t>《北冥有鱼》《庄子与惠子游于濠梁之上》</a:t>
              </a:r>
              <a:endParaRPr lang="zh-CN" altLang="en-US" sz="3200">
                <a:solidFill>
                  <a:schemeClr val="accent3">
                    <a:lumMod val="75000"/>
                  </a:schemeClr>
                </a:solidFill>
                <a:uFillTx/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2077720" y="1311275"/>
            <a:ext cx="8018145" cy="41268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2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 bwMode="auto">
          <a:xfrm rot="1357927">
            <a:off x="7810583" y="1121228"/>
            <a:ext cx="1875713" cy="216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53415" y="1983740"/>
            <a:ext cx="10885170" cy="4225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26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北冥有鱼，其名为鲲。鲲之大，不知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其几千里也；化而为鸟，其名为鹏。鹏之背，不知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其几千里也；怒而飞，其翼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若垂天之云。是鸟也，海运则将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徙于南冥。南冥者，天池也。</a:t>
            </a:r>
            <a:r>
              <a:rPr lang="en-US" altLang="zh-CN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齐谐</a:t>
            </a:r>
            <a:r>
              <a:rPr lang="en-US" altLang="zh-CN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者，志怪者也。</a:t>
            </a:r>
            <a:r>
              <a:rPr lang="en-US" altLang="zh-CN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谐</a:t>
            </a:r>
            <a:r>
              <a:rPr lang="en-US" altLang="zh-CN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之言曰：“鹏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之徙于南冥也，水击三千里，抟扶摇而上者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九万里，去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以六月息者也。”野马也，尘埃也，生物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之以息相吹也。天之苍苍，其正色邪？其远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而无所至极邪？其视下也，亦若是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则已矣。 </a:t>
            </a:r>
            <a:r>
              <a:rPr lang="zh-CN" altLang="en-US" sz="26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endParaRPr lang="en-US" altLang="zh-CN" sz="2600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501650" y="665480"/>
            <a:ext cx="253873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120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96803" y="1189990"/>
            <a:ext cx="239712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北冥有鱼</a:t>
            </a:r>
            <a:endParaRPr lang="zh-CN" altLang="zh-CN" sz="40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454" name="图片 4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846945" y="106680"/>
            <a:ext cx="2086610" cy="16706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92735" y="288290"/>
            <a:ext cx="250253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9" name="矩形 38"/>
          <p:cNvSpPr/>
          <p:nvPr>
            <p:custDataLst>
              <p:tags r:id="rId2"/>
            </p:custDataLst>
          </p:nvPr>
        </p:nvSpPr>
        <p:spPr>
          <a:xfrm>
            <a:off x="694606" y="2135035"/>
            <a:ext cx="1101319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北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冥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有鱼，其名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为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鲲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。鲲之大，不知其几千里也；化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而为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鸟，其名为鹏。鹏之背，不知其几千里也；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怒而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飞，其翼若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垂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天之云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2800" b="1" noProof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圆角矩形标注 4"/>
          <p:cNvSpPr/>
          <p:nvPr>
            <p:custDataLst>
              <p:tags r:id="rId3"/>
            </p:custDataLst>
          </p:nvPr>
        </p:nvSpPr>
        <p:spPr>
          <a:xfrm>
            <a:off x="384175" y="1638300"/>
            <a:ext cx="1903730" cy="469265"/>
          </a:xfrm>
          <a:prstGeom prst="wedgeRoundRectCallout">
            <a:avLst>
              <a:gd name="adj1" fmla="val 2468"/>
              <a:gd name="adj2" fmla="val 10182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溟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</a:t>
            </a:r>
            <a:endParaRPr lang="zh-CN" altLang="en-US" sz="30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6" name="圆角矩形标注 35"/>
          <p:cNvSpPr/>
          <p:nvPr>
            <p:custDataLst>
              <p:tags r:id="rId4"/>
            </p:custDataLst>
          </p:nvPr>
        </p:nvSpPr>
        <p:spPr>
          <a:xfrm>
            <a:off x="4043045" y="3596640"/>
            <a:ext cx="3709670" cy="518160"/>
          </a:xfrm>
          <a:prstGeom prst="wedgeRoundRectCallout">
            <a:avLst>
              <a:gd name="adj1" fmla="val -762"/>
              <a:gd name="adj2" fmla="val -9301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振奋，用力鼓动翅膀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589915" y="4327525"/>
            <a:ext cx="11012170" cy="1869539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北海里有一条鱼，它的名字叫鲲。鲲的形体巨大，不知道有几千里；鲲变化成为鸟，它的名字叫鹏。鹏的脊背，不知道有几千里；当它用力鼓动翅膀奋起直飞的时候，那展开的双翅就像悬挂在天空的云。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2" name="圆角矩形标注 35"/>
          <p:cNvSpPr/>
          <p:nvPr>
            <p:custDataLst>
              <p:tags r:id="rId6"/>
            </p:custDataLst>
          </p:nvPr>
        </p:nvSpPr>
        <p:spPr>
          <a:xfrm>
            <a:off x="8049260" y="3545840"/>
            <a:ext cx="1278890" cy="478155"/>
          </a:xfrm>
          <a:prstGeom prst="wedgeRoundRectCallout">
            <a:avLst>
              <a:gd name="adj1" fmla="val -19695"/>
              <a:gd name="adj2" fmla="val -8598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悬挂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3" name="图片 2" descr="fa30b9a217801612d7b95dd8601859c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0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8" name="圆角矩形标注 7"/>
          <p:cNvSpPr/>
          <p:nvPr>
            <p:custDataLst>
              <p:tags r:id="rId11"/>
            </p:custDataLst>
          </p:nvPr>
        </p:nvSpPr>
        <p:spPr>
          <a:xfrm>
            <a:off x="8356600" y="1665605"/>
            <a:ext cx="1395095" cy="469265"/>
          </a:xfrm>
          <a:prstGeom prst="wedgeRoundRectCallout">
            <a:avLst>
              <a:gd name="adj1" fmla="val 2468"/>
              <a:gd name="adj2" fmla="val 10182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表顺承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>
            <p:custDataLst>
              <p:tags r:id="rId12"/>
            </p:custDataLst>
          </p:nvPr>
        </p:nvSpPr>
        <p:spPr>
          <a:xfrm>
            <a:off x="5520055" y="1423035"/>
            <a:ext cx="1503045" cy="469265"/>
          </a:xfrm>
          <a:prstGeom prst="wedgeRoundRectCallout">
            <a:avLst>
              <a:gd name="adj1" fmla="val 3035"/>
              <a:gd name="adj2" fmla="val 33579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表修饰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>
            <p:custDataLst>
              <p:tags r:id="rId13"/>
            </p:custDataLst>
          </p:nvPr>
        </p:nvSpPr>
        <p:spPr>
          <a:xfrm>
            <a:off x="3153410" y="1665605"/>
            <a:ext cx="582295" cy="469265"/>
          </a:xfrm>
          <a:prstGeom prst="wedgeRoundRectCallout">
            <a:avLst>
              <a:gd name="adj1" fmla="val 2468"/>
              <a:gd name="adj2" fmla="val 10182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>
            <p:custDataLst>
              <p:tags r:id="rId14"/>
            </p:custDataLst>
          </p:nvPr>
        </p:nvSpPr>
        <p:spPr>
          <a:xfrm>
            <a:off x="9987280" y="3210560"/>
            <a:ext cx="1151890" cy="418465"/>
          </a:xfrm>
          <a:prstGeom prst="wedgeRoundRectCallout">
            <a:avLst>
              <a:gd name="adj1" fmla="val -94983"/>
              <a:gd name="adj2" fmla="val -17215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6" grpId="0" bldLvl="0" animBg="1"/>
      <p:bldP spid="6" grpId="0" bldLvl="0" animBg="1"/>
      <p:bldP spid="42" grpId="0" bldLvl="0" animBg="1"/>
      <p:bldP spid="8" grpId="0" bldLvl="0" animBg="1"/>
      <p:bldP spid="9" grpId="0" bldLvl="0" animBg="1"/>
      <p:bldP spid="10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0335" y="288290"/>
            <a:ext cx="249174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36639" y="2466333"/>
            <a:ext cx="1137726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鸟也，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海运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则将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徙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于南冥。南冥者，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天池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也。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</a:rPr>
              <a:t>《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齐谐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</a:rPr>
              <a:t>》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者，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志怪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者也。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9" name="圆角矩形标注 38"/>
          <p:cNvSpPr/>
          <p:nvPr>
            <p:custDataLst>
              <p:tags r:id="rId3"/>
            </p:custDataLst>
          </p:nvPr>
        </p:nvSpPr>
        <p:spPr>
          <a:xfrm>
            <a:off x="5996940" y="1880235"/>
            <a:ext cx="3145790" cy="504190"/>
          </a:xfrm>
          <a:prstGeom prst="wedgeRoundRectCallout">
            <a:avLst>
              <a:gd name="adj1" fmla="val -28391"/>
              <a:gd name="adj2" fmla="val 9273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天然形成的水池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>
            <p:custDataLst>
              <p:tags r:id="rId4"/>
            </p:custDataLst>
          </p:nvPr>
        </p:nvSpPr>
        <p:spPr>
          <a:xfrm>
            <a:off x="9987280" y="3284855"/>
            <a:ext cx="1151890" cy="418465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记载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>
            <p:custDataLst>
              <p:tags r:id="rId5"/>
            </p:custDataLst>
          </p:nvPr>
        </p:nvSpPr>
        <p:spPr>
          <a:xfrm>
            <a:off x="1837690" y="1997075"/>
            <a:ext cx="1935480" cy="469265"/>
          </a:xfrm>
          <a:prstGeom prst="wedgeRoundRectCallout">
            <a:avLst>
              <a:gd name="adj1" fmla="val -20833"/>
              <a:gd name="adj2" fmla="val 927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海水运动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6" name="图片 5" descr="fa30b9a217801612d7b95dd8601859c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500380" y="4257040"/>
            <a:ext cx="11314430" cy="1977390"/>
            <a:chOff x="1092" y="6832"/>
            <a:chExt cx="17818" cy="3114"/>
          </a:xfrm>
        </p:grpSpPr>
        <p:sp>
          <p:nvSpPr>
            <p:cNvPr id="10" name="同侧圆角矩形 9"/>
            <p:cNvSpPr/>
            <p:nvPr>
              <p:custDataLst>
                <p:tags r:id="rId11"/>
              </p:custDataLst>
            </p:nvPr>
          </p:nvSpPr>
          <p:spPr>
            <a:xfrm>
              <a:off x="1205" y="6832"/>
              <a:ext cx="17399" cy="3114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12"/>
              </p:custDataLst>
            </p:nvPr>
          </p:nvSpPr>
          <p:spPr>
            <a:xfrm>
              <a:off x="6245" y="6832"/>
              <a:ext cx="12665" cy="2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30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这只鹏鸟，在海水运动的时候就随着海上汹涌的波涛迁徙到南海。南海是个天然形成的水池。《齐谐》是一部专门记载怪异事物的书。</a:t>
              </a:r>
              <a:endParaRPr lang="zh-CN" altLang="en-US" sz="30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 t="9931"/>
            <a:stretch>
              <a:fillRect/>
            </a:stretch>
          </p:blipFill>
          <p:spPr>
            <a:xfrm flipH="1">
              <a:off x="1092" y="6892"/>
              <a:ext cx="5343" cy="2875"/>
            </a:xfrm>
            <a:prstGeom prst="rect">
              <a:avLst/>
            </a:prstGeom>
          </p:spPr>
        </p:pic>
      </p:grpSp>
      <p:sp>
        <p:nvSpPr>
          <p:cNvPr id="3" name="圆角矩形标注 2"/>
          <p:cNvSpPr/>
          <p:nvPr>
            <p:custDataLst>
              <p:tags r:id="rId15"/>
            </p:custDataLst>
          </p:nvPr>
        </p:nvSpPr>
        <p:spPr>
          <a:xfrm>
            <a:off x="436880" y="1997075"/>
            <a:ext cx="582295" cy="469265"/>
          </a:xfrm>
          <a:prstGeom prst="wedgeRoundRectCallout">
            <a:avLst>
              <a:gd name="adj1" fmla="val 2468"/>
              <a:gd name="adj2" fmla="val 10182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35"/>
          <p:cNvSpPr/>
          <p:nvPr>
            <p:custDataLst>
              <p:tags r:id="rId16"/>
            </p:custDataLst>
          </p:nvPr>
        </p:nvSpPr>
        <p:spPr>
          <a:xfrm>
            <a:off x="3192145" y="3198495"/>
            <a:ext cx="1278890" cy="478155"/>
          </a:xfrm>
          <a:prstGeom prst="wedgeRoundRectCallout">
            <a:avLst>
              <a:gd name="adj1" fmla="val -19695"/>
              <a:gd name="adj2" fmla="val -8598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>
            <p:custDataLst>
              <p:tags r:id="rId17"/>
            </p:custDataLst>
          </p:nvPr>
        </p:nvSpPr>
        <p:spPr>
          <a:xfrm>
            <a:off x="9629140" y="1962150"/>
            <a:ext cx="2562860" cy="504190"/>
          </a:xfrm>
          <a:prstGeom prst="wedgeRoundRectCallout">
            <a:avLst>
              <a:gd name="adj1" fmla="val -6367"/>
              <a:gd name="adj2" fmla="val 9269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怪异的事物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3" grpId="0" bldLvl="0" animBg="1"/>
      <p:bldP spid="42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92735" y="288290"/>
            <a:ext cx="246951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74286" y="2169069"/>
            <a:ext cx="110172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谐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》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之言曰：“鹏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徙于南冥也，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水击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三千里，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抟扶摇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上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者九万里，去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以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六月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者也。”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6" name="圆角矩形标注 35"/>
          <p:cNvSpPr/>
          <p:nvPr>
            <p:custDataLst>
              <p:tags r:id="rId3"/>
            </p:custDataLst>
          </p:nvPr>
        </p:nvSpPr>
        <p:spPr>
          <a:xfrm>
            <a:off x="4986655" y="1638300"/>
            <a:ext cx="3067685" cy="444500"/>
          </a:xfrm>
          <a:prstGeom prst="wedgeRoundRectCallout">
            <a:avLst>
              <a:gd name="adj1" fmla="val 6944"/>
              <a:gd name="adj2" fmla="val 15285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击水，拍打水面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5"/>
          <p:cNvSpPr/>
          <p:nvPr>
            <p:custDataLst>
              <p:tags r:id="rId4"/>
            </p:custDataLst>
          </p:nvPr>
        </p:nvSpPr>
        <p:spPr>
          <a:xfrm>
            <a:off x="8341360" y="1603375"/>
            <a:ext cx="2102485" cy="444500"/>
          </a:xfrm>
          <a:prstGeom prst="wedgeRoundRectCallout">
            <a:avLst>
              <a:gd name="adj1" fmla="val -29583"/>
              <a:gd name="adj2" fmla="val 15285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盘旋飞翔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标注 39"/>
          <p:cNvSpPr/>
          <p:nvPr>
            <p:custDataLst>
              <p:tags r:id="rId5"/>
            </p:custDataLst>
          </p:nvPr>
        </p:nvSpPr>
        <p:spPr>
          <a:xfrm>
            <a:off x="2421255" y="3625215"/>
            <a:ext cx="2839085" cy="467360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气息，指大风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标注 39"/>
          <p:cNvSpPr/>
          <p:nvPr>
            <p:custDataLst>
              <p:tags r:id="rId6"/>
            </p:custDataLst>
          </p:nvPr>
        </p:nvSpPr>
        <p:spPr>
          <a:xfrm>
            <a:off x="9129243" y="2973233"/>
            <a:ext cx="1224136" cy="426642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4" name="图片 3" descr="fa30b9a217801612d7b95dd8601859c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10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1"/>
            </p:custDataLst>
          </p:nvPr>
        </p:nvGrpSpPr>
        <p:grpSpPr>
          <a:xfrm>
            <a:off x="1104583" y="4396740"/>
            <a:ext cx="9982835" cy="2086610"/>
            <a:chOff x="1238" y="6924"/>
            <a:chExt cx="15721" cy="3286"/>
          </a:xfrm>
        </p:grpSpPr>
        <p:sp>
          <p:nvSpPr>
            <p:cNvPr id="9" name="圆角矩形 8"/>
            <p:cNvSpPr/>
            <p:nvPr>
              <p:custDataLst>
                <p:tags r:id="rId12"/>
              </p:custDataLst>
            </p:nvPr>
          </p:nvSpPr>
          <p:spPr>
            <a:xfrm>
              <a:off x="1238" y="6924"/>
              <a:ext cx="15721" cy="328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13"/>
              </p:custDataLst>
            </p:nvPr>
          </p:nvSpPr>
          <p:spPr>
            <a:xfrm>
              <a:off x="1239" y="7041"/>
              <a:ext cx="11810" cy="2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 anchorCtr="0">
              <a:noAutofit/>
            </a:bodyPr>
            <a:lstStyle/>
            <a:p>
              <a:pPr lvl="0" indent="0" algn="l" fontAlgn="auto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《齐谐》上记载说：“鹏鸟迁徙到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南海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的时候，翅膀拍打水面，激起的波涛浪花有三千里，它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乘着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uFillTx/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旋风盘旋飞至九万里的高空，凭借着六月的大风离开。</a:t>
              </a:r>
              <a:endParaRPr lang="zh-CN" altLang="en-US" sz="2800">
                <a:solidFill>
                  <a:schemeClr val="accent4">
                    <a:lumMod val="50000"/>
                  </a:schemeClr>
                </a:solidFill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rcRect l="14420" t="13192" r="12550" b="18078"/>
            <a:stretch>
              <a:fillRect/>
            </a:stretch>
          </p:blipFill>
          <p:spPr>
            <a:xfrm>
              <a:off x="12634" y="7271"/>
              <a:ext cx="3991" cy="2589"/>
            </a:xfrm>
            <a:prstGeom prst="rect">
              <a:avLst/>
            </a:prstGeom>
          </p:spPr>
        </p:pic>
      </p:grpSp>
      <p:sp>
        <p:nvSpPr>
          <p:cNvPr id="41" name="圆角矩形标注 40"/>
          <p:cNvSpPr/>
          <p:nvPr>
            <p:custDataLst>
              <p:tags r:id="rId16"/>
            </p:custDataLst>
          </p:nvPr>
        </p:nvSpPr>
        <p:spPr>
          <a:xfrm>
            <a:off x="2110740" y="1627505"/>
            <a:ext cx="2390775" cy="469265"/>
          </a:xfrm>
          <a:prstGeom prst="wedgeRoundRectCallout">
            <a:avLst>
              <a:gd name="adj1" fmla="val 37011"/>
              <a:gd name="adj2" fmla="val 1228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助词，取独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39"/>
          <p:cNvSpPr/>
          <p:nvPr>
            <p:custDataLst>
              <p:tags r:id="rId17"/>
            </p:custDataLst>
          </p:nvPr>
        </p:nvSpPr>
        <p:spPr>
          <a:xfrm>
            <a:off x="674218" y="3674273"/>
            <a:ext cx="1224136" cy="426642"/>
          </a:xfrm>
          <a:prstGeom prst="wedgeRoundRectCallout">
            <a:avLst>
              <a:gd name="adj1" fmla="val 59309"/>
              <a:gd name="adj2" fmla="val -117312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凭借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 bldLvl="0" animBg="1"/>
      <p:bldP spid="42" grpId="0" bldLvl="0" animBg="1"/>
      <p:bldP spid="43" grpId="0" animBg="1"/>
      <p:bldP spid="41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2" name="矩形 1"/>
          <p:cNvSpPr/>
          <p:nvPr>
            <p:custDataLst>
              <p:tags r:id="rId1"/>
            </p:custDataLst>
          </p:nvPr>
        </p:nvSpPr>
        <p:spPr>
          <a:xfrm>
            <a:off x="0" y="6771938"/>
            <a:ext cx="12190413" cy="76218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aseline="-25000">
              <a:latin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02618" y="2148126"/>
            <a:ext cx="1087320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野马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也，尘埃也，生物之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以息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相吹也。天之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苍苍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其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正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色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邪？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其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远而无所至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极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邪？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其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视下也，亦若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则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已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矣。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圆角矩形标注 2"/>
          <p:cNvSpPr/>
          <p:nvPr>
            <p:custDataLst>
              <p:tags r:id="rId3"/>
            </p:custDataLst>
          </p:nvPr>
        </p:nvSpPr>
        <p:spPr>
          <a:xfrm>
            <a:off x="492125" y="1504315"/>
            <a:ext cx="4839970" cy="536575"/>
          </a:xfrm>
          <a:prstGeom prst="wedgeRoundRectCallout">
            <a:avLst>
              <a:gd name="adj1" fmla="val -33541"/>
              <a:gd name="adj2" fmla="val 9235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山野中的雾气，奔腾如野马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802640" y="4407535"/>
            <a:ext cx="10873105" cy="1831975"/>
          </a:xfrm>
          <a:prstGeom prst="round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pPr lvl="0" indent="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山野中的雾气，空气中的尘埃，都是生物用气息吹拂的结果。天色湛蓝，是它真正的颜色吗？还是因为天空高远而看不到尽头呢？大鹏从天空往下看，也不过像人在地面上看天一样罢了。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8" name="圆角矩形标注 39"/>
          <p:cNvSpPr/>
          <p:nvPr>
            <p:custDataLst>
              <p:tags r:id="rId5"/>
            </p:custDataLst>
          </p:nvPr>
        </p:nvSpPr>
        <p:spPr>
          <a:xfrm>
            <a:off x="2710815" y="3639185"/>
            <a:ext cx="1544320" cy="438150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代大鹏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>
            <p:custDataLst>
              <p:tags r:id="rId6"/>
            </p:custDataLst>
          </p:nvPr>
        </p:nvSpPr>
        <p:spPr>
          <a:xfrm>
            <a:off x="5252085" y="3608070"/>
            <a:ext cx="1134110" cy="438150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94005" y="326390"/>
            <a:ext cx="255905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6" name="图片 5" descr="fa30b9a217801612d7b95dd8601859c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1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9" name="圆角矩形标注 8"/>
          <p:cNvSpPr/>
          <p:nvPr>
            <p:custDataLst>
              <p:tags r:id="rId12"/>
            </p:custDataLst>
          </p:nvPr>
        </p:nvSpPr>
        <p:spPr>
          <a:xfrm>
            <a:off x="5528310" y="1678940"/>
            <a:ext cx="582295" cy="469265"/>
          </a:xfrm>
          <a:prstGeom prst="wedgeRoundRectCallout">
            <a:avLst>
              <a:gd name="adj1" fmla="val -143784"/>
              <a:gd name="adj2" fmla="val 10818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>
            <p:custDataLst>
              <p:tags r:id="rId13"/>
            </p:custDataLst>
          </p:nvPr>
        </p:nvSpPr>
        <p:spPr>
          <a:xfrm>
            <a:off x="6213475" y="1744345"/>
            <a:ext cx="1097280" cy="469265"/>
          </a:xfrm>
          <a:prstGeom prst="wedgeRoundRectCallout">
            <a:avLst>
              <a:gd name="adj1" fmla="val -125057"/>
              <a:gd name="adj2" fmla="val 1064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>
            <p:custDataLst>
              <p:tags r:id="rId14"/>
            </p:custDataLst>
          </p:nvPr>
        </p:nvSpPr>
        <p:spPr>
          <a:xfrm>
            <a:off x="7537450" y="1744345"/>
            <a:ext cx="1133475" cy="469265"/>
          </a:xfrm>
          <a:prstGeom prst="wedgeRoundRectCallout">
            <a:avLst>
              <a:gd name="adj1" fmla="val -20833"/>
              <a:gd name="adj2" fmla="val 927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湛蓝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>
            <p:custDataLst>
              <p:tags r:id="rId15"/>
            </p:custDataLst>
          </p:nvPr>
        </p:nvSpPr>
        <p:spPr>
          <a:xfrm>
            <a:off x="9290685" y="1744345"/>
            <a:ext cx="1133475" cy="469265"/>
          </a:xfrm>
          <a:prstGeom prst="wedgeRoundRectCallout">
            <a:avLst>
              <a:gd name="adj1" fmla="val -20833"/>
              <a:gd name="adj2" fmla="val 927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>
            <p:custDataLst>
              <p:tags r:id="rId16"/>
            </p:custDataLst>
          </p:nvPr>
        </p:nvSpPr>
        <p:spPr>
          <a:xfrm>
            <a:off x="8366760" y="3010535"/>
            <a:ext cx="1953260" cy="418465"/>
          </a:xfrm>
          <a:prstGeom prst="wedgeRoundRectCallout">
            <a:avLst>
              <a:gd name="adj1" fmla="val -22334"/>
              <a:gd name="adj2" fmla="val -12147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表示选择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7"/>
            </p:custDataLst>
          </p:nvPr>
        </p:nvSpPr>
        <p:spPr>
          <a:xfrm>
            <a:off x="997585" y="3639185"/>
            <a:ext cx="1151890" cy="418465"/>
          </a:xfrm>
          <a:prstGeom prst="wedgeRoundRectCallout">
            <a:avLst>
              <a:gd name="adj1" fmla="val 41069"/>
              <a:gd name="adj2" fmla="val -1066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尽头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>
            <p:custDataLst>
              <p:tags r:id="rId18"/>
            </p:custDataLst>
          </p:nvPr>
        </p:nvSpPr>
        <p:spPr>
          <a:xfrm>
            <a:off x="6608445" y="3531870"/>
            <a:ext cx="1151890" cy="418465"/>
          </a:xfrm>
          <a:prstGeom prst="wedgeRoundRectCallout">
            <a:avLst>
              <a:gd name="adj1" fmla="val -67034"/>
              <a:gd name="adj2" fmla="val -967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罢了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28" grpId="0" bldLvl="0" animBg="1"/>
      <p:bldP spid="40" grpId="0" bldLvl="0" animBg="1"/>
      <p:bldP spid="9" grpId="0" bldLvl="0" animBg="1"/>
      <p:bldP spid="10" grpId="0" bldLvl="0" animBg="1"/>
      <p:bldP spid="41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14095" y="1178560"/>
            <a:ext cx="7327265" cy="763905"/>
          </a:xfrm>
          <a:prstGeom prst="rect">
            <a:avLst/>
          </a:prstGeom>
          <a:noFill/>
          <a:ln w="38100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『 请找出出自本文的成语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</a:t>
            </a: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并解释。』</a:t>
            </a:r>
            <a:endParaRPr lang="en-US" altLang="zh-CN" sz="3200" b="1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522095" y="2235200"/>
            <a:ext cx="9565005" cy="2761615"/>
            <a:chOff x="2325" y="3808"/>
            <a:chExt cx="15063" cy="4349"/>
          </a:xfrm>
        </p:grpSpPr>
        <p:pic>
          <p:nvPicPr>
            <p:cNvPr id="27652" name="图片 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2325" y="3808"/>
              <a:ext cx="3617" cy="41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555" y="3808"/>
              <a:ext cx="10833" cy="4349"/>
            </a:xfrm>
            <a:prstGeom prst="rect">
              <a:avLst/>
            </a:prstGeom>
            <a:noFill/>
            <a:ln w="57150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1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、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鲲鹏展翅</a:t>
              </a:r>
              <a:r>
                <a:rPr lang="zh-CN" altLang="en-US" sz="28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：施展抱负，实现宏伟的理想，创造一番事业。</a:t>
              </a:r>
              <a:endPara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endParaRPr>
            </a:p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2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、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扶摇直上：</a:t>
              </a:r>
              <a:r>
                <a:rPr lang="zh-CN" altLang="en-US" sz="28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形容地位、名声、价值等迅速往上升，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比喻仕途得意</a:t>
              </a:r>
              <a:r>
                <a:rPr lang="zh-CN" altLang="en-US" sz="28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。</a:t>
              </a:r>
              <a:endPara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endParaRPr>
            </a:p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3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、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鹏程万里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：比喻前程远大</a:t>
              </a:r>
              <a:r>
                <a:rPr lang="zh-CN" altLang="en-US" sz="28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。</a:t>
              </a:r>
              <a:endPara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62890" y="267335"/>
            <a:ext cx="273431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成语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积累</a:t>
            </a:r>
            <a:endParaRPr lang="zh-CN" altLang="en-US" sz="3200" b="1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978194" y="2549456"/>
            <a:ext cx="248023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怒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而飞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3371430" y="2946453"/>
            <a:ext cx="45974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今义：愤怒。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4590039" y="4381798"/>
            <a:ext cx="573109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今义：消息；休息。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978194" y="4094391"/>
            <a:ext cx="3561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）去以六月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息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也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3371378" y="2228615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古义：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振奋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，指用力鼓动翅膀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左大括号 14"/>
          <p:cNvSpPr/>
          <p:nvPr>
            <p:custDataLst>
              <p:tags r:id="rId6"/>
            </p:custDataLst>
          </p:nvPr>
        </p:nvSpPr>
        <p:spPr>
          <a:xfrm>
            <a:off x="3239135" y="2333625"/>
            <a:ext cx="218440" cy="9537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4589514" y="3794046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古义：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气息，指大风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78460" y="298450"/>
            <a:ext cx="286131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4589780" y="895350"/>
            <a:ext cx="3013710" cy="1343025"/>
            <a:chOff x="1391" y="2277"/>
            <a:chExt cx="4746" cy="2115"/>
          </a:xfrm>
        </p:grpSpPr>
        <p:pic>
          <p:nvPicPr>
            <p:cNvPr id="18" name="图片 17" descr="fa30b9a217801612d7b95dd8601859c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>
              <p:custDataLst>
                <p:tags r:id="rId12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古今异义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3" name="左大括号 2"/>
          <p:cNvSpPr/>
          <p:nvPr>
            <p:custDataLst>
              <p:tags r:id="rId13"/>
            </p:custDataLst>
          </p:nvPr>
        </p:nvSpPr>
        <p:spPr>
          <a:xfrm>
            <a:off x="4448810" y="3870325"/>
            <a:ext cx="218440" cy="9537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978194" y="5341531"/>
            <a:ext cx="21634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鸟也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15"/>
            </p:custDataLst>
          </p:nvPr>
        </p:nvSpPr>
        <p:spPr>
          <a:xfrm>
            <a:off x="3141345" y="5125720"/>
            <a:ext cx="218440" cy="9537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" name="矩形 5"/>
          <p:cNvSpPr/>
          <p:nvPr>
            <p:custDataLst>
              <p:tags r:id="rId16"/>
            </p:custDataLst>
          </p:nvPr>
        </p:nvSpPr>
        <p:spPr>
          <a:xfrm>
            <a:off x="3240029" y="5639733"/>
            <a:ext cx="5731099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今义：判断动词。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矩形 6"/>
          <p:cNvSpPr/>
          <p:nvPr>
            <p:custDataLst>
              <p:tags r:id="rId17"/>
            </p:custDataLst>
          </p:nvPr>
        </p:nvSpPr>
        <p:spPr>
          <a:xfrm>
            <a:off x="3262999" y="5117386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古义：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这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504867" y="1727559"/>
            <a:ext cx="37237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4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野马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也，尘埃也</a:t>
            </a:r>
            <a:endParaRPr lang="zh-CN" altLang="zh-CN" sz="2800" kern="1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313680" y="2259965"/>
            <a:ext cx="26873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今义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野生之马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3"/>
            </p:custDataLst>
          </p:nvPr>
        </p:nvSpPr>
        <p:spPr>
          <a:xfrm>
            <a:off x="5109609" y="1474115"/>
            <a:ext cx="314025" cy="12461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5313809" y="1474063"/>
            <a:ext cx="11264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古义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：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6360795" y="1473835"/>
            <a:ext cx="24936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山野中</a:t>
            </a:r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的雾气</a:t>
            </a:r>
            <a:endParaRPr lang="zh-CN" altLang="zh-CN" sz="2800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1510582" y="3422081"/>
            <a:ext cx="25041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5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天池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也</a:t>
            </a:r>
            <a:endParaRPr lang="en-US" altLang="zh-CN" sz="2800" kern="1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4" name="左大括号 13"/>
          <p:cNvSpPr/>
          <p:nvPr>
            <p:custDataLst>
              <p:tags r:id="rId7"/>
            </p:custDataLst>
          </p:nvPr>
        </p:nvSpPr>
        <p:spPr>
          <a:xfrm>
            <a:off x="3723692" y="3275701"/>
            <a:ext cx="291379" cy="120070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3938905" y="3307715"/>
            <a:ext cx="10972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古义：</a:t>
            </a:r>
            <a:endParaRPr lang="zh-CN" altLang="zh-CN" sz="2800" kern="100"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3938905" y="4067175"/>
            <a:ext cx="30689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今义：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湖泊的名称</a:t>
            </a:r>
            <a:endParaRPr lang="zh-CN" altLang="en-US" sz="2800" kern="100"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4899388" y="3299303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天然形成的水池</a:t>
            </a:r>
            <a:endParaRPr lang="zh-CN" altLang="zh-CN" sz="2800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1510665" y="5125085"/>
            <a:ext cx="41757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6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海运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则将徙于南冥</a:t>
            </a:r>
            <a:endParaRPr lang="en-US" altLang="zh-CN" sz="2800" kern="1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1" name="矩形 30"/>
          <p:cNvSpPr/>
          <p:nvPr>
            <p:custDataLst>
              <p:tags r:id="rId12"/>
            </p:custDataLst>
          </p:nvPr>
        </p:nvSpPr>
        <p:spPr>
          <a:xfrm>
            <a:off x="5686425" y="5494020"/>
            <a:ext cx="30308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古义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海洋运输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2" name="矩形 31"/>
          <p:cNvSpPr/>
          <p:nvPr>
            <p:custDataLst>
              <p:tags r:id="rId13"/>
            </p:custDataLst>
          </p:nvPr>
        </p:nvSpPr>
        <p:spPr>
          <a:xfrm>
            <a:off x="5686451" y="4925440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今义：</a:t>
            </a:r>
            <a:endParaRPr lang="zh-CN" altLang="zh-CN" sz="2800" kern="100"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33" name="左大括号 32"/>
          <p:cNvSpPr/>
          <p:nvPr>
            <p:custDataLst>
              <p:tags r:id="rId14"/>
            </p:custDataLst>
          </p:nvPr>
        </p:nvSpPr>
        <p:spPr>
          <a:xfrm>
            <a:off x="5529500" y="4926009"/>
            <a:ext cx="240328" cy="101331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4" name="矩形 33"/>
          <p:cNvSpPr/>
          <p:nvPr>
            <p:custDataLst>
              <p:tags r:id="rId15"/>
            </p:custDataLst>
          </p:nvPr>
        </p:nvSpPr>
        <p:spPr>
          <a:xfrm>
            <a:off x="6690200" y="4925440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海水运动</a:t>
            </a:r>
            <a:endParaRPr lang="zh-CN" altLang="zh-CN" sz="2800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378460" y="298450"/>
            <a:ext cx="247713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479399" y="3709566"/>
            <a:ext cx="785864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）志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怪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者也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492647" y="2836972"/>
            <a:ext cx="854085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怒</a:t>
            </a:r>
            <a:r>
              <a:rPr lang="zh-CN" altLang="zh-CN" sz="2800" kern="1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而飞</a:t>
            </a:r>
            <a:endParaRPr lang="zh-CN" altLang="zh-CN" sz="2800" kern="1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4135259" y="2829196"/>
            <a:ext cx="5161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形作动，振</a:t>
            </a:r>
            <a:r>
              <a:rPr lang="zh-CN" altLang="en-US" sz="2800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奋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，指用力鼓动翅膀</a:t>
            </a:r>
            <a:endParaRPr lang="zh-CN" altLang="en-US" sz="2800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4278574" y="3678155"/>
            <a:ext cx="3484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形作名，怪异的事物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763636" y="4510569"/>
            <a:ext cx="3129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名作状，在水面上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5546917" y="530075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名作形，天然的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1479401" y="5300755"/>
            <a:ext cx="82450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4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）南冥者，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天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池也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1479400" y="4510569"/>
            <a:ext cx="714939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水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击三千里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986020" y="647065"/>
            <a:ext cx="274510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10"/>
            </p:custDataLst>
          </p:nvPr>
        </p:nvGrpSpPr>
        <p:grpSpPr>
          <a:xfrm>
            <a:off x="1016000" y="1304290"/>
            <a:ext cx="3013710" cy="1343025"/>
            <a:chOff x="1391" y="2277"/>
            <a:chExt cx="4746" cy="2115"/>
          </a:xfrm>
        </p:grpSpPr>
        <p:pic>
          <p:nvPicPr>
            <p:cNvPr id="18" name="图片 17" descr="fa30b9a217801612d7b95dd8601859c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>
              <p:custDataLst>
                <p:tags r:id="rId13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词类活用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834934" y="1525366"/>
            <a:ext cx="76166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）北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冥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有鱼       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5690800" y="1557116"/>
            <a:ext cx="37896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“冥”同“溟”，海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2759369" y="2628985"/>
            <a:ext cx="9215881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）其正色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邪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9" name="矩形 18"/>
          <p:cNvSpPr/>
          <p:nvPr>
            <p:custDataLst>
              <p:tags r:id="rId4"/>
            </p:custDataLst>
          </p:nvPr>
        </p:nvSpPr>
        <p:spPr>
          <a:xfrm>
            <a:off x="5332095" y="2628900"/>
            <a:ext cx="653986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“邪”同“耶”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语气词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呢、吗</a:t>
            </a: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985385" y="540385"/>
            <a:ext cx="265430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605968" y="3551914"/>
            <a:ext cx="3312368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</a:rPr>
              <a:t>南冥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</a:rPr>
              <a:t>者，天池也。</a:t>
            </a:r>
            <a:endParaRPr lang="en-US" altLang="zh-CN" sz="28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lvl="0" eaLnBrk="1" hangingPunct="1">
              <a:lnSpc>
                <a:spcPct val="25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</a:rPr>
              <a:t>去以六月息者也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694945" y="4032252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en-US" altLang="zh-CN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者，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也”表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判断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6694805" y="4981575"/>
            <a:ext cx="432308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倒装句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状语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后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置，应为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“以六月息者去也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zh-CN" altLang="en-US" sz="2800" b="1" smtClean="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9"/>
            </p:custDataLst>
          </p:nvPr>
        </p:nvGrpSpPr>
        <p:grpSpPr>
          <a:xfrm>
            <a:off x="678815" y="1557020"/>
            <a:ext cx="2297430" cy="1343025"/>
            <a:chOff x="1391" y="2277"/>
            <a:chExt cx="4746" cy="2115"/>
          </a:xfrm>
        </p:grpSpPr>
        <p:pic>
          <p:nvPicPr>
            <p:cNvPr id="13" name="图片 12" descr="fa30b9a217801612d7b95dd8601859c3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1979" y="2897"/>
              <a:ext cx="3211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通假字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3"/>
            </p:custDataLst>
          </p:nvPr>
        </p:nvGrpSpPr>
        <p:grpSpPr>
          <a:xfrm>
            <a:off x="678815" y="3809365"/>
            <a:ext cx="3013710" cy="1343025"/>
            <a:chOff x="1391" y="2277"/>
            <a:chExt cx="4746" cy="2115"/>
          </a:xfrm>
        </p:grpSpPr>
        <p:pic>
          <p:nvPicPr>
            <p:cNvPr id="16" name="图片 15" descr="fa30b9a217801612d7b95dd8601859c3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1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15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文言句式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482600" y="1917700"/>
            <a:ext cx="9187815" cy="2798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4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约前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369—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286)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，名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，宋国蒙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今河南商丘东北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人，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战国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期哲学家，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学派的代表人物，与老子并称为“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老庄</a:t>
            </a:r>
            <a:r>
              <a:rPr lang="zh-CN" altLang="en-US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”。其</a:t>
            </a:r>
            <a:r>
              <a:rPr lang="zh-CN" altLang="en-US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与后学的著作共</a:t>
            </a:r>
            <a:r>
              <a:rPr lang="en-US" altLang="zh-CN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33</a:t>
            </a:r>
            <a:r>
              <a:rPr lang="zh-CN" altLang="en-US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篇，被称作</a:t>
            </a:r>
            <a:r>
              <a:rPr lang="en-US" altLang="zh-CN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5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庄子</a:t>
            </a:r>
            <a:r>
              <a:rPr lang="en-US" altLang="zh-CN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5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5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>
            <p:custDataLst>
              <p:tags r:id="rId2"/>
            </p:custDataLst>
          </p:nvPr>
        </p:nvGrpSpPr>
        <p:grpSpPr>
          <a:xfrm flipV="1">
            <a:off x="1084322" y="1630482"/>
            <a:ext cx="6998321" cy="102330"/>
            <a:chOff x="6602000" y="2286014"/>
            <a:chExt cx="4362893" cy="63795"/>
          </a:xfrm>
        </p:grpSpPr>
        <p:cxnSp>
          <p:nvCxnSpPr>
            <p:cNvPr id="23" name="直接连接符 22"/>
            <p:cNvCxnSpPr/>
            <p:nvPr>
              <p:custDataLst>
                <p:tags r:id="rId3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>
              <p:custDataLst>
                <p:tags r:id="rId4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5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6"/>
            </p:custDataLst>
          </p:nvPr>
        </p:nvGrpSpPr>
        <p:grpSpPr>
          <a:xfrm flipV="1">
            <a:off x="1084322" y="5944420"/>
            <a:ext cx="6998321" cy="102330"/>
            <a:chOff x="6602000" y="2286014"/>
            <a:chExt cx="4362893" cy="63795"/>
          </a:xfrm>
        </p:grpSpPr>
        <p:cxnSp>
          <p:nvCxnSpPr>
            <p:cNvPr id="38" name="直接连接符 37"/>
            <p:cNvCxnSpPr/>
            <p:nvPr>
              <p:custDataLst>
                <p:tags r:id="rId7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>
              <p:custDataLst>
                <p:tags r:id="rId8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>
              <p:custDataLst>
                <p:tags r:id="rId9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07645" y="273685"/>
            <a:ext cx="245935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走近作者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637" t="5056" r="21938" b="1852"/>
          <a:stretch>
            <a:fillRect/>
          </a:stretch>
        </p:blipFill>
        <p:spPr>
          <a:xfrm>
            <a:off x="9669780" y="1310005"/>
            <a:ext cx="2222500" cy="452247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92735" y="288290"/>
            <a:ext cx="249174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>
            <a:off x="843280" y="2360930"/>
            <a:ext cx="1445260" cy="2742565"/>
            <a:chOff x="1036" y="4010"/>
            <a:chExt cx="2276" cy="4319"/>
          </a:xfrm>
        </p:grpSpPr>
        <p:pic>
          <p:nvPicPr>
            <p:cNvPr id="13" name="图片 12" descr="3018e5bae00f31d8ad7685b225d338e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64676" t="51701" r="9863"/>
            <a:stretch>
              <a:fillRect/>
            </a:stretch>
          </p:blipFill>
          <p:spPr>
            <a:xfrm>
              <a:off x="1036" y="4010"/>
              <a:ext cx="2276" cy="4319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1460" y="4368"/>
              <a:ext cx="869" cy="33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划分层次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6"/>
            </p:custDataLst>
          </p:nvPr>
        </p:nvGrpSpPr>
        <p:grpSpPr>
          <a:xfrm flipV="1">
            <a:off x="2580640" y="2033905"/>
            <a:ext cx="8334375" cy="102235"/>
            <a:chOff x="6602000" y="2286014"/>
            <a:chExt cx="4362893" cy="63795"/>
          </a:xfrm>
        </p:grpSpPr>
        <p:cxnSp>
          <p:nvCxnSpPr>
            <p:cNvPr id="23" name="直接连接符 22"/>
            <p:cNvCxnSpPr/>
            <p:nvPr>
              <p:custDataLst>
                <p:tags r:id="rId7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>
              <p:custDataLst>
                <p:tags r:id="rId8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9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10"/>
            </p:custDataLst>
          </p:nvPr>
        </p:nvGrpSpPr>
        <p:grpSpPr>
          <a:xfrm flipV="1">
            <a:off x="2580640" y="5170805"/>
            <a:ext cx="8334375" cy="102235"/>
            <a:chOff x="6602000" y="2286014"/>
            <a:chExt cx="4362893" cy="63795"/>
          </a:xfrm>
        </p:grpSpPr>
        <p:cxnSp>
          <p:nvCxnSpPr>
            <p:cNvPr id="38" name="直接连接符 37"/>
            <p:cNvCxnSpPr/>
            <p:nvPr>
              <p:custDataLst>
                <p:tags r:id="rId11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>
              <p:custDataLst>
                <p:tags r:id="rId12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>
              <p:custDataLst>
                <p:tags r:id="rId13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22"/>
          <p:cNvSpPr txBox="1"/>
          <p:nvPr>
            <p:custDataLst>
              <p:tags r:id="rId14"/>
            </p:custDataLst>
          </p:nvPr>
        </p:nvSpPr>
        <p:spPr>
          <a:xfrm>
            <a:off x="2878455" y="2517775"/>
            <a:ext cx="5798820" cy="60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第一层：北冥之鱼由鲲到鹏的变化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TextBox 23"/>
          <p:cNvSpPr txBox="1"/>
          <p:nvPr>
            <p:custDataLst>
              <p:tags r:id="rId15"/>
            </p:custDataLst>
          </p:nvPr>
        </p:nvSpPr>
        <p:spPr>
          <a:xfrm>
            <a:off x="2878455" y="3428365"/>
            <a:ext cx="5041900" cy="60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第二层：大鹏迁徙南冥的气势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TextBox 24"/>
          <p:cNvSpPr txBox="1"/>
          <p:nvPr>
            <p:custDataLst>
              <p:tags r:id="rId16"/>
            </p:custDataLst>
          </p:nvPr>
        </p:nvSpPr>
        <p:spPr>
          <a:xfrm>
            <a:off x="2878455" y="4338955"/>
            <a:ext cx="7186930" cy="60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第三层：作者仰望苍天，拟想大鹏俯瞰大地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17418" name="Picture 1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6415" y="2107565"/>
            <a:ext cx="2768600" cy="1955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3403" y="1826030"/>
            <a:ext cx="8545195" cy="790929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1、文章标题为北冥有鱼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</a:t>
            </a:r>
            <a:r>
              <a:rPr lang="en-US" altLang="zh-CN" sz="2800" b="1" err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后来怎么又写鸟了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？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370965" y="2990215"/>
            <a:ext cx="9844405" cy="2567940"/>
            <a:chOff x="1624" y="4490"/>
            <a:chExt cx="15503" cy="4044"/>
          </a:xfrm>
        </p:grpSpPr>
        <p:sp>
          <p:nvSpPr>
            <p:cNvPr id="3" name="文本框 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24" y="4490"/>
              <a:ext cx="9288" cy="3743"/>
            </a:xfrm>
            <a:prstGeom prst="rect">
              <a:avLst/>
            </a:prstGeom>
            <a:noFill/>
            <a:ln w="57150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indent="4572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30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鸟是由鱼变化而来的。鲲的体积有几千里</a:t>
              </a:r>
              <a:r>
                <a:rPr lang="zh-CN" altLang="en-US" sz="3000" b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30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变成鸟后</a:t>
              </a:r>
              <a:r>
                <a:rPr lang="zh-CN" altLang="en-US" sz="3000" b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30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鸟的背部不知有几千里。</a:t>
              </a:r>
              <a:r>
                <a:rPr lang="zh-CN" altLang="en-US" sz="3000" b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表现</a:t>
              </a:r>
              <a:r>
                <a:rPr lang="zh-CN" altLang="en-US" sz="30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大鹏硕大无比</a:t>
              </a:r>
              <a:r>
                <a:rPr lang="zh-CN" altLang="en-US" sz="3000" b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的形象</a:t>
              </a:r>
              <a:r>
                <a:rPr lang="en-US" altLang="zh-CN" sz="3000" b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。</a:t>
              </a:r>
              <a:r>
                <a:rPr lang="zh-CN" altLang="en-US" sz="30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微软雅黑" panose="020B0503020204020204" charset="-122"/>
                </a:rPr>
                <a:t>说明庄子想象力丰富。 </a:t>
              </a:r>
              <a:endParaRPr lang="zh-CN" altLang="en-US" sz="30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endParaRPr>
            </a:p>
          </p:txBody>
        </p:sp>
        <p:pic>
          <p:nvPicPr>
            <p:cNvPr id="20486" name="图片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 bwMode="auto">
            <a:xfrm>
              <a:off x="10912" y="4742"/>
              <a:ext cx="6215" cy="37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85335" y="808355"/>
            <a:ext cx="268351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36570" y="1774878"/>
            <a:ext cx="6118860" cy="784119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2、大鹏为什么要迁徙到南冥？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2056130" y="3195320"/>
            <a:ext cx="9077325" cy="2245360"/>
            <a:chOff x="3274" y="5032"/>
            <a:chExt cx="14295" cy="3536"/>
          </a:xfrm>
        </p:grpSpPr>
        <p:sp>
          <p:nvSpPr>
            <p:cNvPr id="3" name="文本框 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203" y="5032"/>
              <a:ext cx="9366" cy="3016"/>
            </a:xfrm>
            <a:prstGeom prst="rect">
              <a:avLst/>
            </a:prstGeom>
            <a:noFill/>
            <a:ln w="57150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lvl="0" indent="457200" algn="l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lang="en-US" altLang="zh-CN" sz="32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南冥是天然的大池，代表“启明之方”。是大鹏心目中的理想境地，表达</a:t>
              </a:r>
              <a:r>
                <a:rPr lang="en-US" altLang="zh-CN" sz="32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大鹏追求光明</a:t>
              </a:r>
              <a:r>
                <a:rPr lang="en-US" altLang="zh-CN" sz="32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的理想。</a:t>
              </a:r>
              <a:endParaRPr lang="en-US" altLang="zh-CN" sz="3200" b="1" err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endParaRPr>
            </a:p>
          </p:txBody>
        </p:sp>
        <p:pic>
          <p:nvPicPr>
            <p:cNvPr id="21510" name="图片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 bwMode="auto">
            <a:xfrm>
              <a:off x="3274" y="5189"/>
              <a:ext cx="4744" cy="337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986020" y="674370"/>
            <a:ext cx="255968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622452" y="4815403"/>
            <a:ext cx="2570092" cy="171339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>
            <p:custDataLst>
              <p:tags r:id="rId1"/>
            </p:custDataLst>
          </p:nvPr>
        </p:nvSpPr>
        <p:spPr bwMode="auto">
          <a:xfrm>
            <a:off x="2192655" y="1635760"/>
            <a:ext cx="7806690" cy="790575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3、鲲鹏由北海飞到南海,需要借助什么条件?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912144" y="4065270"/>
            <a:ext cx="8367713" cy="2078831"/>
            <a:chOff x="4056" y="6642"/>
            <a:chExt cx="13178" cy="3274"/>
          </a:xfrm>
        </p:grpSpPr>
        <p:pic>
          <p:nvPicPr>
            <p:cNvPr id="22534" name="图片 6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 bwMode="auto">
            <a:xfrm>
              <a:off x="12471" y="6642"/>
              <a:ext cx="4763" cy="32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1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056" y="6642"/>
              <a:ext cx="8273" cy="3161"/>
            </a:xfrm>
            <a:prstGeom prst="rect">
              <a:avLst/>
            </a:prstGeom>
            <a:noFill/>
            <a:ln w="57150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 rtlCol="0" anchor="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lvl="0" indent="0" algn="l" fontAlgn="auto">
                <a:lnSpc>
                  <a:spcPct val="150000"/>
                </a:lnSpc>
                <a:buClrTx/>
                <a:buSzTx/>
                <a:buFont typeface="Arial" panose="020B0604020202020204" pitchFamily="34" charset="0"/>
              </a:pPr>
              <a:r>
                <a:rPr lang="en-US" altLang="zh-CN" sz="28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生物之以息相吹也</a:t>
              </a:r>
              <a:r>
                <a:rPr lang="zh-CN" altLang="en-US" sz="28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。</a:t>
              </a:r>
              <a:endParaRPr lang="en-US" altLang="zh-CN" sz="2800" b="1" err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  <a:p>
              <a:pPr lvl="0" indent="0" algn="l" fontAlgn="auto">
                <a:lnSpc>
                  <a:spcPct val="150000"/>
                </a:lnSpc>
                <a:buClrTx/>
                <a:buSzTx/>
                <a:buFont typeface="Arial" panose="020B0604020202020204" pitchFamily="34" charset="0"/>
              </a:pPr>
              <a:r>
                <a:rPr lang="en-US" altLang="zh-CN" sz="28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万物有所待——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鹏鸟奋飞必须凭借海运和强大的风力</a:t>
              </a:r>
              <a:r>
                <a:rPr lang="en-US" altLang="zh-CN" sz="2800" b="1" err="1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。</a:t>
              </a:r>
              <a:endParaRPr lang="en-US" altLang="zh-CN" sz="2800" b="1" err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83260" y="631190"/>
            <a:ext cx="257048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575560" y="2610485"/>
            <a:ext cx="70408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 err="1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“海运则将徙于南冥”</a:t>
            </a:r>
            <a:endParaRPr lang="en-US" altLang="zh-CN" sz="2800" b="1" err="1">
              <a:solidFill>
                <a:schemeClr val="tx1">
                  <a:lumMod val="75000"/>
                  <a:lumOff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0" algn="l" fontAlgn="auto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 err="1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“抟扶摇而上者九万里，去以六月息者也”</a:t>
            </a:r>
            <a:endParaRPr lang="en-US" altLang="zh-CN" sz="2800" b="1" err="1">
              <a:solidFill>
                <a:schemeClr val="tx1">
                  <a:lumMod val="75000"/>
                  <a:lumOff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986020" y="631190"/>
            <a:ext cx="255968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668973" y="2819400"/>
            <a:ext cx="10524490" cy="2976880"/>
            <a:chOff x="1121" y="4060"/>
            <a:chExt cx="16574" cy="4688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>
            <a:xfrm>
              <a:off x="1121" y="4060"/>
              <a:ext cx="9349" cy="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0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“北冥”是特别之词，为庄子创造，含义新颖，其中透露出</a:t>
              </a:r>
              <a:r>
                <a:rPr lang="zh-CN" altLang="en-US" sz="30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旷远神秘的意味</a:t>
              </a:r>
              <a:r>
                <a:rPr lang="zh-CN" altLang="en-US" sz="30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，暗示着北冥是非世人所能见，亦非人智所能测的，这种意味与鲲鹏神秘的形象融为一体。</a:t>
              </a:r>
              <a:endParaRPr lang="zh-CN" altLang="en-US" sz="30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0784" y="4448"/>
              <a:ext cx="6911" cy="3840"/>
            </a:xfrm>
            <a:prstGeom prst="rect">
              <a:avLst/>
            </a:prstGeom>
            <a:effectLst>
              <a:softEdge rad="63500"/>
            </a:effectLst>
          </p:spPr>
        </p:pic>
      </p:grpSp>
      <p:sp>
        <p:nvSpPr>
          <p:cNvPr id="3" name="Text 0"/>
          <p:cNvSpPr txBox="1"/>
          <p:nvPr>
            <p:custDataLst>
              <p:tags r:id="rId6"/>
            </p:custDataLst>
          </p:nvPr>
        </p:nvSpPr>
        <p:spPr bwMode="auto">
          <a:xfrm>
            <a:off x="1369695" y="1762760"/>
            <a:ext cx="8773795" cy="790575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4、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作者为什么要将鲲鹏所居之地定为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北冥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/>
          <p:nvPr>
            <p:custDataLst>
              <p:tags r:id="rId1"/>
            </p:custDataLst>
          </p:nvPr>
        </p:nvSpPr>
        <p:spPr>
          <a:xfrm>
            <a:off x="7847330" y="2279650"/>
            <a:ext cx="4117340" cy="4218940"/>
          </a:xfrm>
          <a:prstGeom prst="foldedCorner">
            <a:avLst/>
          </a:prstGeom>
          <a:noFill/>
          <a:ln>
            <a:solidFill>
              <a:srgbClr val="0070C0"/>
            </a:solidFill>
            <a:miter lim="800000"/>
          </a:ln>
        </p:spPr>
        <p:txBody>
          <a:bodyPr wrap="square" lIns="68580" tIns="34290" rIns="68580" bIns="3429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100000"/>
              </a:lnSpc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作者从体大、背大、翼大以及活动范围大四个方面极写鲲鹏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形象的磅礴壮观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。用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夸张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的手法描述鲲鹏，“不知其几千里也”言其形，“若垂天之云”言其翼，“北冥”“南冥”</a:t>
            </a:r>
            <a:endParaRPr lang="zh-CN" altLang="en-US" sz="24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>
                  <a:lumMod val="75000"/>
                  <a:lumOff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微软雅黑" panose="020B050302020402020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“九万里”言其活动天地，极言鲲鹏形体之大、变化之神奇、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飞腾时气势之壮观</a:t>
            </a: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微软雅黑" panose="020B0503020204020204" charset="-122"/>
              </a:rPr>
              <a:t>，一开头就向我们展示了一幅雄奇壮丽的画卷。</a:t>
            </a:r>
            <a:endParaRPr lang="zh-CN" altLang="en-US" sz="24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>
                  <a:lumMod val="75000"/>
                  <a:lumOff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微软雅黑" panose="020B0503020204020204" charset="-122"/>
            </a:endParaRPr>
          </a:p>
        </p:txBody>
      </p:sp>
      <p:sp>
        <p:nvSpPr>
          <p:cNvPr id="8" name="TextBox 3"/>
          <p:cNvSpPr txBox="1"/>
          <p:nvPr>
            <p:custDataLst>
              <p:tags r:id="rId2"/>
            </p:custDataLst>
          </p:nvPr>
        </p:nvSpPr>
        <p:spPr>
          <a:xfrm>
            <a:off x="5554042" y="2377584"/>
            <a:ext cx="189801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硕大无比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TextBox 4"/>
          <p:cNvSpPr txBox="1"/>
          <p:nvPr>
            <p:custDataLst>
              <p:tags r:id="rId3"/>
            </p:custDataLst>
          </p:nvPr>
        </p:nvSpPr>
        <p:spPr>
          <a:xfrm>
            <a:off x="5222572" y="3501130"/>
            <a:ext cx="189801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力大无穷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TextBox 5"/>
          <p:cNvSpPr txBox="1"/>
          <p:nvPr>
            <p:custDataLst>
              <p:tags r:id="rId4"/>
            </p:custDataLst>
          </p:nvPr>
        </p:nvSpPr>
        <p:spPr>
          <a:xfrm>
            <a:off x="5049852" y="4447915"/>
            <a:ext cx="189801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志存高远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TextBox 6"/>
          <p:cNvSpPr txBox="1"/>
          <p:nvPr>
            <p:custDataLst>
              <p:tags r:id="rId5"/>
            </p:custDataLst>
          </p:nvPr>
        </p:nvSpPr>
        <p:spPr>
          <a:xfrm>
            <a:off x="5146372" y="5408670"/>
            <a:ext cx="1898015" cy="5219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善借长风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429260" y="2279650"/>
            <a:ext cx="4505960" cy="8604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鹏之背，不知其几千里也；怒而飞，其翼若垂天之云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29260" y="3533140"/>
            <a:ext cx="39433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水击三千里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29260" y="4448175"/>
            <a:ext cx="394271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抟扶摇而上者九万里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506095" y="5408930"/>
            <a:ext cx="394208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楷体" panose="02010609060101010101" pitchFamily="49" charset="-122"/>
              </a:rPr>
              <a:t>去以六月息者也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楷体" panose="02010609060101010101" pitchFamily="49" charset="-122"/>
            </a:endParaRPr>
          </a:p>
        </p:txBody>
      </p:sp>
      <p:sp>
        <p:nvSpPr>
          <p:cNvPr id="18" name="右箭头 17"/>
          <p:cNvSpPr/>
          <p:nvPr>
            <p:custDataLst>
              <p:tags r:id="rId10"/>
            </p:custDataLst>
          </p:nvPr>
        </p:nvSpPr>
        <p:spPr>
          <a:xfrm>
            <a:off x="4935220" y="2581910"/>
            <a:ext cx="487045" cy="25590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右箭头 18"/>
          <p:cNvSpPr/>
          <p:nvPr>
            <p:custDataLst>
              <p:tags r:id="rId11"/>
            </p:custDataLst>
          </p:nvPr>
        </p:nvSpPr>
        <p:spPr>
          <a:xfrm>
            <a:off x="4554220" y="3602990"/>
            <a:ext cx="487045" cy="255270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0" name="右箭头 19"/>
          <p:cNvSpPr/>
          <p:nvPr>
            <p:custDataLst>
              <p:tags r:id="rId12"/>
            </p:custDataLst>
          </p:nvPr>
        </p:nvSpPr>
        <p:spPr>
          <a:xfrm>
            <a:off x="4448175" y="4566920"/>
            <a:ext cx="487045" cy="254635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1" name="右箭头 20"/>
          <p:cNvSpPr/>
          <p:nvPr>
            <p:custDataLst>
              <p:tags r:id="rId13"/>
            </p:custDataLst>
          </p:nvPr>
        </p:nvSpPr>
        <p:spPr>
          <a:xfrm>
            <a:off x="4437380" y="5530215"/>
            <a:ext cx="487045" cy="255270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220980" y="234315"/>
            <a:ext cx="268351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Text 0"/>
          <p:cNvSpPr txBox="1"/>
          <p:nvPr>
            <p:custDataLst>
              <p:tags r:id="rId15"/>
            </p:custDataLst>
          </p:nvPr>
        </p:nvSpPr>
        <p:spPr bwMode="auto">
          <a:xfrm>
            <a:off x="321310" y="972185"/>
            <a:ext cx="11870690" cy="914400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5、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作者笔下的大鹏是个什么样的形象？作者又是怎样描写这一形象的呢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 bldLvl="0" animBg="1"/>
      <p:bldP spid="6" grpId="0" bldLvl="0" animBg="1"/>
      <p:bldP spid="7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942080" y="2506345"/>
            <a:ext cx="771525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“野马”“尘埃”的运动也必须依靠气息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,“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生物之以息相吹也”。这里和鹏相比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说明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万物均“有所依托”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有所恃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须凭借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要依靠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世上的万物无论大小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都受到不同的限制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处在不同的束缚之中。因此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大鹏也好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,“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野马”“尘埃”也好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状似逍遥</a:t>
            </a:r>
            <a:r>
              <a:rPr lang="en-US" altLang="zh-CN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其实并没有达到真正的逍遥。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986020" y="631190"/>
            <a:ext cx="282702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3" name="Picture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3625" y="2797175"/>
            <a:ext cx="2776855" cy="283337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6" name="Text 0"/>
          <p:cNvSpPr txBox="1"/>
          <p:nvPr>
            <p:custDataLst>
              <p:tags r:id="rId5"/>
            </p:custDataLst>
          </p:nvPr>
        </p:nvSpPr>
        <p:spPr bwMode="auto">
          <a:xfrm>
            <a:off x="1369695" y="1567180"/>
            <a:ext cx="9813290" cy="790575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6、“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野马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”“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尘埃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的运动依靠什么？写它们有什么作用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986020" y="529590"/>
            <a:ext cx="256984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875348" y="2947670"/>
            <a:ext cx="11049000" cy="3322955"/>
            <a:chOff x="1487" y="4642"/>
            <a:chExt cx="17400" cy="5233"/>
          </a:xfrm>
        </p:grpSpPr>
        <p:sp>
          <p:nvSpPr>
            <p:cNvPr id="5" name="矩形 4"/>
            <p:cNvSpPr/>
            <p:nvPr>
              <p:custDataLst>
                <p:tags r:id="rId3"/>
              </p:custDataLst>
            </p:nvPr>
          </p:nvSpPr>
          <p:spPr>
            <a:xfrm>
              <a:off x="1487" y="4642"/>
              <a:ext cx="12788" cy="5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 </a:t>
              </a:r>
              <a:r>
                <a:rPr lang="zh-CN" altLang="zh-CN" sz="2800" kern="1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文章借鲲鹏奋飞必须凭借海运和强大的风力、水雾尘埃要靠气息相吹来说明万物有所待的道理。借用寓言故事把道理寄托于生动的形象中，使文章生动活泼，颇具诗意，寓意隽永。</a:t>
              </a:r>
              <a:r>
                <a:rPr lang="zh-CN" altLang="zh-CN" sz="2800" kern="1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说明任何事物的存在都要依附于一定的条件，它们的活动都要有所凭借</a:t>
              </a: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，没有超脱于万事万物之外的独立的自由</a:t>
              </a:r>
              <a:r>
                <a:rPr lang="zh-CN" altLang="zh-CN" sz="2800" kern="100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。</a:t>
              </a:r>
              <a:endParaRPr lang="zh-CN" altLang="zh-CN" sz="2800" kern="1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4164" y="5043"/>
              <a:ext cx="4723" cy="4576"/>
            </a:xfrm>
            <a:prstGeom prst="rect">
              <a:avLst/>
            </a:prstGeom>
          </p:spPr>
        </p:pic>
      </p:grpSp>
      <p:sp>
        <p:nvSpPr>
          <p:cNvPr id="3" name="Text 0"/>
          <p:cNvSpPr txBox="1"/>
          <p:nvPr>
            <p:custDataLst>
              <p:tags r:id="rId6"/>
            </p:custDataLst>
          </p:nvPr>
        </p:nvSpPr>
        <p:spPr bwMode="auto">
          <a:xfrm>
            <a:off x="1056005" y="1241425"/>
            <a:ext cx="9793605" cy="1612900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7、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在庄子的作品中，往往借用寓言故事说理。把思想、道理寄托于生动的形象中，使文章生动活泼，颇具诗意，寓意隽永，感染力强。</a:t>
            </a:r>
            <a:r>
              <a:rPr lang="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 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文章借鲲鹏的寓言说明什么道理？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986020" y="621030"/>
            <a:ext cx="272478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423670" y="2924175"/>
            <a:ext cx="9808210" cy="3146425"/>
            <a:chOff x="1991" y="4605"/>
            <a:chExt cx="15446" cy="4955"/>
          </a:xfrm>
        </p:grpSpPr>
        <p:sp>
          <p:nvSpPr>
            <p:cNvPr id="1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6951" y="4605"/>
              <a:ext cx="10486" cy="4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 anchorCtr="0">
              <a:spAutoFit/>
            </a:bodyPr>
            <a:lstStyle/>
            <a:p>
              <a:pPr defTabSz="685800" fontAlgn="base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“天之苍苍，其正色邪？其远而无所至极邪？”意思是说，天色湛蓝，是它真正的颜色吗？还是因为天空高远而看不到尽头呢？</a:t>
              </a:r>
              <a:r>
                <a:rPr lang="zh-CN" altLang="en-US" sz="32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说明人对事物的认识是有局限的</a:t>
              </a:r>
              <a:r>
                <a:rPr lang="zh-CN" altLang="en-US" sz="3200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。</a:t>
              </a:r>
              <a:endParaRPr lang="zh-CN" altLang="en-US" sz="32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991" y="5400"/>
              <a:ext cx="4715" cy="3536"/>
            </a:xfrm>
            <a:prstGeom prst="rect">
              <a:avLst/>
            </a:prstGeom>
          </p:spPr>
        </p:pic>
      </p:grpSp>
      <p:sp>
        <p:nvSpPr>
          <p:cNvPr id="5" name="Text 0"/>
          <p:cNvSpPr txBox="1"/>
          <p:nvPr>
            <p:custDataLst>
              <p:tags r:id="rId6"/>
            </p:custDataLst>
          </p:nvPr>
        </p:nvSpPr>
        <p:spPr bwMode="auto">
          <a:xfrm>
            <a:off x="1056005" y="1344295"/>
            <a:ext cx="9793605" cy="1273175"/>
          </a:xfrm>
          <a:prstGeom prst="round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8、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任何事物的存在都是依附于一定的条件，那么人对事物的认识有没有局限呢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？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algn="l">
              <a:lnSpc>
                <a:spcPct val="10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 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16635" y="1513840"/>
            <a:ext cx="10159365" cy="714375"/>
          </a:xfrm>
          <a:prstGeom prst="rect">
            <a:avLst/>
          </a:prstGeom>
          <a:noFill/>
          <a:ln w="38100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『 “鹏之徙于南冥也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</a:t>
            </a:r>
            <a:r>
              <a:rPr lang="en-US" altLang="zh-CN" sz="2800" b="1" err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水击三千里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</a:t>
            </a:r>
            <a:r>
              <a:rPr lang="en-US" altLang="zh-CN" sz="2800" b="1" err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抟扶摇而上者九万里。”』</a:t>
            </a:r>
            <a:endParaRPr lang="en-US" altLang="zh-CN" sz="2800" b="1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201420" y="2502535"/>
            <a:ext cx="9813925" cy="3516630"/>
            <a:chOff x="1892" y="3941"/>
            <a:chExt cx="15455" cy="5538"/>
          </a:xfrm>
        </p:grpSpPr>
        <p:sp>
          <p:nvSpPr>
            <p:cNvPr id="3" name="文本框 2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892" y="3941"/>
              <a:ext cx="9748" cy="5197"/>
            </a:xfrm>
            <a:prstGeom prst="rect">
              <a:avLst/>
            </a:prstGeom>
            <a:noFill/>
            <a:ln w="57150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运用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丰富的</a:t>
              </a:r>
              <a:r>
                <a:rPr lang="zh-CN" altLang="en-US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想象</a:t>
              </a: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奇特的夸张</a:t>
              </a: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描写了鲲鹏振翼拍水</a:t>
              </a: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盘旋飞向九万里高空的形象</a:t>
              </a: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这一形象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能激发人的豪情壮志</a:t>
              </a: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具有强烈的艺术感染力</a:t>
              </a: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。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“击”</a:t>
              </a: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、</a:t>
              </a:r>
              <a:r>
                <a:rPr lang="en-US" altLang="zh-CN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“抟”等字传神、生动</a:t>
              </a: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，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让人产生丰富的</a:t>
              </a:r>
              <a:r>
                <a:rPr lang="zh-CN" altLang="en-US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想象</a:t>
              </a:r>
              <a:r>
                <a:rPr lang="en-US" altLang="zh-CN" sz="2800" b="1" err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和联想</a:t>
              </a:r>
              <a:r>
                <a:rPr lang="en-US" altLang="zh-CN" sz="2800" b="1" err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rPr>
                <a:t>。</a:t>
              </a:r>
              <a:endPara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640" y="4639"/>
              <a:ext cx="5707" cy="4840"/>
            </a:xfrm>
            <a:prstGeom prst="rect">
              <a:avLst/>
            </a:prstGeom>
            <a:effectLst>
              <a:softEdge rad="63500"/>
            </a:effectLst>
          </p:spPr>
        </p:pic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986020" y="621030"/>
            <a:ext cx="267271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句子赏析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15595" y="273685"/>
            <a:ext cx="243268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知识链接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02553" y="1619250"/>
            <a:ext cx="11896090" cy="4010025"/>
            <a:chOff x="360" y="2550"/>
            <a:chExt cx="18734" cy="6315"/>
          </a:xfrm>
        </p:grpSpPr>
        <p:sp>
          <p:nvSpPr>
            <p:cNvPr id="18436" name="文本框 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23" y="2921"/>
              <a:ext cx="14471" cy="5572"/>
            </a:xfrm>
            <a:prstGeom prst="rect">
              <a:avLst/>
            </a:prstGeom>
            <a:noFill/>
            <a:ln w="28575" cmpd="thickThin">
              <a:noFill/>
              <a:prstDash val="sysDash"/>
              <a:miter lim="800000"/>
            </a:ln>
          </p:spPr>
          <p:txBody>
            <a:bodyPr wrap="square">
              <a:spAutoFit/>
            </a:bodyPr>
            <a:lstStyle/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>
                  <a:solidFill>
                    <a:schemeClr val="accent3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  </a:t>
              </a:r>
              <a:r>
                <a:rPr lang="en-US" altLang="zh-CN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《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庄子</a:t>
              </a:r>
              <a:r>
                <a:rPr lang="en-US" altLang="zh-CN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》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包括内篇</a:t>
              </a:r>
              <a:r>
                <a:rPr lang="en-US" altLang="zh-CN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篇、外篇</a:t>
              </a:r>
              <a:r>
                <a:rPr lang="en-US" altLang="zh-CN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15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篇、杂篇</a:t>
              </a:r>
              <a:r>
                <a:rPr lang="en-US" altLang="zh-CN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11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篇。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庄子的主要主张是</a:t>
              </a: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崇尚自由、顺应自然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的人生观，就是要达到无己、无功、无名的境界。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其文</a:t>
              </a:r>
              <a:r>
                <a:rPr lang="zh-CN" altLang="en-US" sz="3200" b="1">
                  <a:solidFill>
                    <a:srgbClr val="FF0000"/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想象奇幻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，构思巧妙，</a:t>
              </a:r>
              <a:r>
                <a:rPr lang="zh-CN" altLang="en-US" sz="3200" b="1">
                  <a:solidFill>
                    <a:srgbClr val="FF0000"/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善用寓言和比喻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，文笔汪洋恣</a:t>
              </a:r>
              <a:r>
                <a:rPr lang="en-US" altLang="zh-CN" sz="3200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z</a:t>
              </a:r>
              <a:r>
                <a:rPr lang="en-US" altLang="en-US" sz="3200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ì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肆，具有</a:t>
              </a:r>
              <a:r>
                <a:rPr lang="zh-CN" altLang="en-US" sz="3200" b="1">
                  <a:solidFill>
                    <a:srgbClr val="FF0000"/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浪漫主义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的艺术风格。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它不仅有很高的哲学成就，对后世文学的发展也有着深远的影响。人们评价这本书为“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文学的哲学、哲学的文学</a:t>
              </a:r>
              <a:r>
                <a:rPr lang="zh-CN" altLang="en-US" sz="3200" b="1">
                  <a:solidFill>
                    <a:schemeClr val="accent3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”。</a:t>
              </a:r>
              <a:endParaRPr lang="zh-CN" altLang="en-US" sz="3200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60" y="2550"/>
              <a:ext cx="4166" cy="6315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>
            <p:custDataLst>
              <p:tags r:id="rId1"/>
            </p:custDataLst>
          </p:nvPr>
        </p:nvSpPr>
        <p:spPr>
          <a:xfrm>
            <a:off x="3160395" y="2304733"/>
            <a:ext cx="303213" cy="2773362"/>
          </a:xfrm>
          <a:prstGeom prst="leftBrace">
            <a:avLst>
              <a:gd name="adj1" fmla="val 3840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682" name="Text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97885" y="2008188"/>
            <a:ext cx="347186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鲲变为鹏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右大括号 3"/>
          <p:cNvSpPr/>
          <p:nvPr>
            <p:custDataLst>
              <p:tags r:id="rId3"/>
            </p:custDataLst>
          </p:nvPr>
        </p:nvSpPr>
        <p:spPr>
          <a:xfrm>
            <a:off x="6359208" y="2245995"/>
            <a:ext cx="301625" cy="2952750"/>
          </a:xfrm>
          <a:prstGeom prst="rightBrace">
            <a:avLst>
              <a:gd name="adj1" fmla="val 3186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2800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684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97885" y="3320733"/>
            <a:ext cx="18161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鹏徙南海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685" name="矩形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18510" y="4406265"/>
            <a:ext cx="304101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accent2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拟想鹏俯瞰大地</a:t>
            </a:r>
            <a:endParaRPr lang="zh-CN" altLang="en-US" sz="3200" b="1">
              <a:solidFill>
                <a:schemeClr val="accent2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687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35543" y="2568893"/>
            <a:ext cx="64008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北</a:t>
            </a:r>
            <a:endParaRPr lang="en-US" altLang="zh-CN" sz="36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冥</a:t>
            </a:r>
            <a:endParaRPr lang="en-US" altLang="zh-CN" sz="36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有</a:t>
            </a:r>
            <a:endParaRPr lang="en-US" altLang="zh-CN" sz="36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鱼</a:t>
            </a:r>
            <a:endParaRPr lang="zh-CN" altLang="en-US" sz="36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688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98945" y="2245678"/>
            <a:ext cx="181610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硕大无比</a:t>
            </a:r>
            <a:endParaRPr lang="en-US" altLang="zh-CN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力大无穷</a:t>
            </a:r>
            <a:endParaRPr lang="en-US" altLang="zh-CN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志存高远</a:t>
            </a:r>
            <a:endParaRPr lang="en-US" altLang="zh-CN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善借长风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74320" y="285115"/>
            <a:ext cx="250253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板书设计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4EFF5">
                  <a:alpha val="100000"/>
                </a:srgbClr>
              </a:clrFrom>
              <a:clrTo>
                <a:srgbClr val="F4EFF5">
                  <a:alpha val="100000"/>
                  <a:alpha val="0"/>
                </a:srgbClr>
              </a:clrTo>
            </a:clrChange>
          </a:blip>
          <a:srcRect b="7140"/>
          <a:stretch>
            <a:fillRect/>
          </a:stretch>
        </p:blipFill>
        <p:spPr>
          <a:xfrm flipH="1">
            <a:off x="8752840" y="4406265"/>
            <a:ext cx="3351530" cy="2233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52840" y="2569210"/>
            <a:ext cx="675005" cy="2599055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万物有所依托</a:t>
            </a:r>
            <a:endParaRPr lang="zh-CN" altLang="en-US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10870" y="559435"/>
            <a:ext cx="272034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理解寓意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961255" y="1847850"/>
            <a:ext cx="6433185" cy="422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庄子借鲲鹏的寓言说明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任何事物的存在都是依附于一定的条件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，它们都是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有所凭借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才能活动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的。也寓意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人只有凭借知识的力量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和人格魅力，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才能在世间有所立足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，才能“水击三千里”，才能乘长风破万里浪，达到人生的理想境界。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33796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98195" y="2482215"/>
            <a:ext cx="3823335" cy="270129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 flipV="1">
            <a:off x="4889500" y="1666875"/>
            <a:ext cx="6504940" cy="102235"/>
            <a:chOff x="6602000" y="2286014"/>
            <a:chExt cx="4362893" cy="63795"/>
          </a:xfrm>
        </p:grpSpPr>
        <p:cxnSp>
          <p:nvCxnSpPr>
            <p:cNvPr id="7" name="直接连接符 6"/>
            <p:cNvCxnSpPr/>
            <p:nvPr>
              <p:custDataLst>
                <p:tags r:id="rId6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8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9"/>
            </p:custDataLst>
          </p:nvPr>
        </p:nvGrpSpPr>
        <p:grpSpPr>
          <a:xfrm flipV="1">
            <a:off x="4889500" y="5895975"/>
            <a:ext cx="6504940" cy="102235"/>
            <a:chOff x="6602000" y="2286014"/>
            <a:chExt cx="4362893" cy="63795"/>
          </a:xfrm>
        </p:grpSpPr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>
              <p:custDataLst>
                <p:tags r:id="rId11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12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>
            <p:custDataLst>
              <p:tags r:id="rId1"/>
            </p:custDataLst>
          </p:nvPr>
        </p:nvSpPr>
        <p:spPr>
          <a:xfrm>
            <a:off x="2628900" y="1345565"/>
            <a:ext cx="6934200" cy="747395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Noto Serif SC" pitchFamily="34" charset="-120"/>
              </a:rPr>
              <a:t>文中的大鹏形象对中国的文化影响广泛</a:t>
            </a:r>
            <a:endParaRPr 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Noto Serif SC" pitchFamily="34" charset="-120"/>
            </a:endParaRPr>
          </a:p>
        </p:txBody>
      </p:sp>
      <p:sp>
        <p:nvSpPr>
          <p:cNvPr id="3" name="Text 1"/>
          <p:cNvSpPr/>
          <p:nvPr>
            <p:custDataLst>
              <p:tags r:id="rId2"/>
            </p:custDataLst>
          </p:nvPr>
        </p:nvSpPr>
        <p:spPr>
          <a:xfrm>
            <a:off x="293370" y="2092960"/>
            <a:ext cx="11898630" cy="369125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（1）诗词 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Char char="•"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九万里风鹏正举，风休住，蓬舟吹取三山去。 ——李清照《渔家傲》</a:t>
            </a:r>
            <a:endParaRPr lang="en-US" sz="2800">
              <a:solidFill>
                <a:srgbClr val="38383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Char char="•"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大鹏一日同风起，扶摇直上九万里 ——李白《上李邕</a:t>
            </a:r>
            <a:r>
              <a:rPr lang="zh-CN" altLang="en-US" sz="280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yōng</a:t>
            </a: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Char char="•"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鲲鹏展翅，九万里，翻动扶摇羊角。背负青天朝下看，都是人间城郭</a:t>
            </a:r>
            <a:r>
              <a:rPr lang="zh-CN" alt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800">
              <a:solidFill>
                <a:srgbClr val="38383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                                ——毛泽东《念奴娇》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(2) 故事传说 《西游记》中狮驼国三怪之一大鹏金翅雕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342900" indent="-3429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Char char="•"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《说岳全传》中称岳飞（字鹏举）是大鹏转世</a:t>
            </a:r>
            <a:endParaRPr lang="en-US" sz="2800">
              <a:solidFill>
                <a:srgbClr val="38383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2735" y="288290"/>
            <a:ext cx="244856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拓展延伸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92735" y="288290"/>
            <a:ext cx="244856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拓展延伸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3265" y="1028700"/>
            <a:ext cx="11235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下面两首诗歌中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诗人李白借助大鹏的形象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,分别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表达了怎样的情感。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265" y="1550670"/>
            <a:ext cx="110655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《上李邕》译文；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大鹏总有一天会和风飞起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凭借风力直上九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云外。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风停了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大鹏飞下来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激起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沧海之水。世人见我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发奇谈怪论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听到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的豪言壮语都冷笑。孔子还说后生可畏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大丈夫不可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少年人。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265" y="2934335"/>
            <a:ext cx="109766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李白以大鹏自喻</a:t>
            </a:r>
            <a:r>
              <a:rPr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寄托自己宏伟的志向和豪迈之情</a:t>
            </a:r>
            <a:r>
              <a:rPr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希望能得到李邕等名士的赏识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9770" y="3887470"/>
            <a:ext cx="110890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《临路歌》译文：大鹏展翅扶摇直上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神威振动了四面八方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不幸飞到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翅膀折断无力翱翔。但其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遗风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仍然可以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激励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千秋万世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游移到扶桑树旁让左袖挂到树上。后人得到大鹏半空夭折的消息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以此相传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仲尼已亡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还有谁能为我之死伤心哭泣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770" y="5659120"/>
            <a:ext cx="107086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李白临终前借助于力不济的大鹏</a:t>
            </a:r>
            <a:r>
              <a:rPr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表达自己壮志未酬、世无知音的悲凉之情。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7" grpId="2"/>
      <p:bldP spid="6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>
            <p:custDataLst>
              <p:tags r:id="rId1"/>
            </p:custDataLst>
          </p:nvPr>
        </p:nvSpPr>
        <p:spPr>
          <a:xfrm>
            <a:off x="3207068" y="1353820"/>
            <a:ext cx="5777865" cy="664845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2800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Noto Serif SC" pitchFamily="34" charset="-120"/>
                <a:sym typeface="+mn-ea"/>
              </a:rPr>
              <a:t>庄子名言积累</a:t>
            </a:r>
            <a:endParaRPr lang="en-US" sz="2800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Noto Serif SC" pitchFamily="34" charset="-120"/>
              <a:sym typeface="+mn-ea"/>
            </a:endParaRPr>
          </a:p>
        </p:txBody>
      </p:sp>
      <p:sp>
        <p:nvSpPr>
          <p:cNvPr id="3" name="Text 1"/>
          <p:cNvSpPr/>
          <p:nvPr>
            <p:custDataLst>
              <p:tags r:id="rId2"/>
            </p:custDataLst>
          </p:nvPr>
        </p:nvSpPr>
        <p:spPr>
          <a:xfrm>
            <a:off x="365760" y="2388235"/>
            <a:ext cx="10845165" cy="321119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（1）吾生也有涯，而知也无涯。 ——《庄子·养生主》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（2）哀莫大于心死，而人死亦次之。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（3）君子之交淡若水，小人之交甘若醴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l</a:t>
            </a:r>
            <a:r>
              <a:rPr lang="" altLang="en-US" sz="2800">
                <a:solidFill>
                  <a:srgbClr val="FF0000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ǐ</a:t>
            </a: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 ——《庄子·山木》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（4）人生天地之间，若白驹过隙，忽然而已。 ——《庄子·知北游》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en-US" sz="2800">
                <a:solidFill>
                  <a:srgbClr val="38383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（5）至人无己，神人无功，圣人无名。 ——《逍遥游》</a:t>
            </a:r>
            <a:endParaRPr 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2735" y="288290"/>
            <a:ext cx="261175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拓展延伸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9828"/>
          <a:stretch>
            <a:fillRect/>
          </a:stretch>
        </p:blipFill>
        <p:spPr>
          <a:xfrm>
            <a:off x="8975725" y="5499100"/>
            <a:ext cx="3216275" cy="13589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E4EBF5">
                  <a:alpha val="100000"/>
                </a:srgbClr>
              </a:clrFrom>
              <a:clrTo>
                <a:srgbClr val="E4EB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635"/>
            <a:ext cx="12191365" cy="6857365"/>
          </a:xfrm>
          <a:prstGeom prst="rect">
            <a:avLst/>
          </a:prstGeom>
        </p:spPr>
      </p:pic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5927725" y="1906588"/>
            <a:ext cx="5695315" cy="3044825"/>
            <a:chOff x="9335" y="3657"/>
            <a:chExt cx="8969" cy="4795"/>
          </a:xfrm>
        </p:grpSpPr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9335" y="5400"/>
              <a:ext cx="8969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《庄子与惠子游于濠梁之上》</a:t>
              </a:r>
              <a:endParaRPr lang="zh-CN" altLang="en-US" sz="60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</p:txBody>
        </p:sp>
        <p:sp>
          <p:nvSpPr>
            <p:cNvPr id="8" name="TextBox 1"/>
            <p:cNvSpPr txBox="1"/>
            <p:nvPr>
              <p:custDataLst>
                <p:tags r:id="rId5"/>
              </p:custDataLst>
            </p:nvPr>
          </p:nvSpPr>
          <p:spPr>
            <a:xfrm>
              <a:off x="11636" y="3657"/>
              <a:ext cx="4367" cy="978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rPr>
                <a:t>《</a:t>
              </a:r>
              <a:r>
                <a:rPr lang="zh-CN" altLang="en-US" sz="3200">
                  <a:solidFill>
                    <a:schemeClr val="bg1"/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rPr>
                <a:t>庄子</a:t>
              </a:r>
              <a:r>
                <a:rPr lang="en-US" altLang="zh-CN" sz="3200" smtClean="0">
                  <a:solidFill>
                    <a:schemeClr val="bg1"/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rPr>
                <a:t>》</a:t>
              </a:r>
              <a:r>
                <a:rPr lang="zh-CN" altLang="en-US" sz="3200" smtClean="0">
                  <a:solidFill>
                    <a:schemeClr val="bg1"/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rPr>
                <a:t>二则</a:t>
              </a:r>
              <a:endParaRPr lang="zh-CN" altLang="en-US" sz="3200" smtClean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888230" y="713740"/>
            <a:ext cx="266636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背景资料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015048" y="1862455"/>
            <a:ext cx="10161905" cy="3688080"/>
            <a:chOff x="1072" y="2581"/>
            <a:chExt cx="16003" cy="5808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7968" y="2581"/>
              <a:ext cx="9107" cy="5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  《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庄子与惠子游于濠梁之上</a:t>
              </a: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》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，是</a:t>
              </a: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《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庄子</a:t>
              </a: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·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秋水</a:t>
              </a: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》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中的一篇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语录体议论文</a:t>
              </a: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，创作于战国年代，记叙了庄子与惠子二人在濠水桥上游玩时进行的一场小辩。</a:t>
              </a:r>
              <a:endPara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2" y="3024"/>
              <a:ext cx="6896" cy="536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>
            <p:custDataLst>
              <p:tags r:id="rId6"/>
            </p:custDataLst>
          </p:nvPr>
        </p:nvGrpSpPr>
        <p:grpSpPr>
          <a:xfrm flipV="1">
            <a:off x="5394325" y="1691640"/>
            <a:ext cx="5695950" cy="92075"/>
            <a:chOff x="6602000" y="2286014"/>
            <a:chExt cx="4362893" cy="63795"/>
          </a:xfrm>
        </p:grpSpPr>
        <p:cxnSp>
          <p:nvCxnSpPr>
            <p:cNvPr id="23" name="直接连接符 22"/>
            <p:cNvCxnSpPr/>
            <p:nvPr>
              <p:custDataLst>
                <p:tags r:id="rId7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>
              <p:custDataLst>
                <p:tags r:id="rId8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9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10"/>
            </p:custDataLst>
          </p:nvPr>
        </p:nvGrpSpPr>
        <p:grpSpPr>
          <a:xfrm flipV="1">
            <a:off x="5394325" y="6005195"/>
            <a:ext cx="5695950" cy="92075"/>
            <a:chOff x="6602000" y="2286014"/>
            <a:chExt cx="4362893" cy="63795"/>
          </a:xfrm>
        </p:grpSpPr>
        <p:cxnSp>
          <p:nvCxnSpPr>
            <p:cNvPr id="38" name="直接连接符 37"/>
            <p:cNvCxnSpPr/>
            <p:nvPr>
              <p:custDataLst>
                <p:tags r:id="rId11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>
              <p:custDataLst>
                <p:tags r:id="rId12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>
              <p:custDataLst>
                <p:tags r:id="rId13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221" name="图片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9102469" y="5189033"/>
            <a:ext cx="1987807" cy="1240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68300" y="273685"/>
            <a:ext cx="254698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背景资料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483235" y="1646555"/>
            <a:ext cx="10747375" cy="4331970"/>
            <a:chOff x="1412" y="2625"/>
            <a:chExt cx="16172" cy="6822"/>
          </a:xfrm>
        </p:grpSpPr>
        <p:grpSp>
          <p:nvGrpSpPr>
            <p:cNvPr id="4" name="组合 3"/>
            <p:cNvGrpSpPr/>
            <p:nvPr>
              <p:custDataLst>
                <p:tags r:id="rId3"/>
              </p:custDataLst>
            </p:nvPr>
          </p:nvGrpSpPr>
          <p:grpSpPr>
            <a:xfrm>
              <a:off x="1570" y="2879"/>
              <a:ext cx="16014" cy="6567"/>
              <a:chOff x="1174" y="2774"/>
              <a:chExt cx="16014" cy="6567"/>
            </a:xfrm>
          </p:grpSpPr>
          <p:sp>
            <p:nvSpPr>
              <p:cNvPr id="2" name="文本框 1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174" y="2774"/>
                <a:ext cx="10028" cy="656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庄子与惠子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一位是道家的一代宗师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一位是名家的大腕人物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；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一位穷得叮当响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一位贵为相国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；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一位视名利如敝屣</a:t>
                </a:r>
                <a:r>
                  <a:rPr lang="en-US" altLang="zh-CN" sz="2800" b="1">
                    <a:solidFill>
                      <a:srgbClr val="FF0000"/>
                    </a:solidFill>
                    <a:latin typeface="Arial" panose="020B0604020202020204" pitchFamily="34" charset="0"/>
                    <a:ea typeface="方正粗黑宋简体" panose="02000000000000000000" charset="-122"/>
                    <a:cs typeface="Arial" panose="020B0604020202020204" pitchFamily="34" charset="0"/>
                    <a:sym typeface="+mn-lt"/>
                  </a:rPr>
                  <a:t>x</a:t>
                </a:r>
                <a:r>
                  <a:rPr lang="" altLang="en-US" sz="2800" b="1">
                    <a:solidFill>
                      <a:srgbClr val="FF0000"/>
                    </a:solidFill>
                    <a:latin typeface="Arial" panose="020B0604020202020204" pitchFamily="34" charset="0"/>
                    <a:ea typeface="方正粗黑宋简体" panose="02000000000000000000" charset="-122"/>
                    <a:cs typeface="Arial" panose="020B0604020202020204" pitchFamily="34" charset="0"/>
                    <a:sym typeface="+mn-lt"/>
                  </a:rPr>
                  <a:t>ǐ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一位却汲汲</a:t>
                </a:r>
                <a:r>
                  <a:rPr lang="en-US" altLang="zh-CN" sz="2800" b="1" err="1">
                    <a:solidFill>
                      <a:srgbClr val="FF0000"/>
                    </a:solidFill>
                    <a:latin typeface="Arial" panose="020B0604020202020204" pitchFamily="34" charset="0"/>
                    <a:ea typeface="方正粗黑宋简体" panose="02000000000000000000" charset="-122"/>
                    <a:cs typeface="Arial" panose="020B0604020202020204" pitchFamily="34" charset="0"/>
                    <a:sym typeface="+mn-lt"/>
                  </a:rPr>
                  <a:t>j</a:t>
                </a:r>
                <a:r>
                  <a:rPr lang="en-US" altLang="en-US" sz="2800" b="1" err="1">
                    <a:solidFill>
                      <a:srgbClr val="FF0000"/>
                    </a:solidFill>
                    <a:latin typeface="Arial" panose="020B0604020202020204" pitchFamily="34" charset="0"/>
                    <a:ea typeface="方正粗黑宋简体" panose="02000000000000000000" charset="-122"/>
                    <a:cs typeface="Arial" panose="020B0604020202020204" pitchFamily="34" charset="0"/>
                    <a:sym typeface="+mn-lt"/>
                  </a:rPr>
                  <a:t>í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努力追求</a:t>
                </a:r>
                <a:r>
                  <a:rPr lang="en-US" altLang="zh-CN" sz="2800"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于富贵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；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一位喜欢深居简出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en-US" altLang="zh-CN" sz="2800" b="1" err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一位则不甘寂寞。</a:t>
                </a:r>
                <a:r>
                  <a:rPr lang="zh-CN" altLang="zh-CN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他们也许不是钟子期、俞伯牙那样情投意合的知音</a:t>
                </a:r>
                <a:r>
                  <a:rPr lang="zh-CN" altLang="en-US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，</a:t>
                </a:r>
                <a:r>
                  <a:rPr lang="zh-CN" altLang="zh-CN" sz="2800" b="1">
                    <a:solidFill>
                      <a:schemeClr val="accent3">
                        <a:lumMod val="75000"/>
                      </a:schemeClr>
                    </a:solidFill>
                    <a:latin typeface="方正粗黑宋简体" panose="02000000000000000000" charset="-122"/>
                    <a:ea typeface="方正粗黑宋简体" panose="02000000000000000000" charset="-122"/>
                    <a:cs typeface="方正粗黑宋简体" panose="02000000000000000000" charset="-122"/>
                    <a:sym typeface="+mn-lt"/>
                  </a:rPr>
                  <a:t>但他们是才华相当的“辩友”。</a:t>
                </a:r>
                <a:endParaRPr lang="zh-CN" altLang="zh-CN" sz="2800" b="1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lt"/>
                </a:endParaRPr>
              </a:p>
            </p:txBody>
          </p:sp>
          <p:pic>
            <p:nvPicPr>
              <p:cNvPr id="72709" name="Picture 4" descr="https://timgsa.baidu.com/timg?image&amp;quality=80&amp;size=b9999_10000&amp;sec=1564563689270&amp;di=9adcf985d1884f5a89e4640b970be044&amp;imgtype=0&amp;src=http%3A%2F%2Fwww.guwenxuexi.com%2Fwp-content%2Fuploads%2F2016%2F11%2F000.jpg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 bwMode="auto">
              <a:xfrm>
                <a:off x="11719" y="2789"/>
                <a:ext cx="5469" cy="6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softEdge rad="63500"/>
              </a:effectLst>
            </p:spPr>
          </p:pic>
        </p:grpSp>
        <p:grpSp>
          <p:nvGrpSpPr>
            <p:cNvPr id="6" name="组合 5"/>
            <p:cNvGrpSpPr/>
            <p:nvPr>
              <p:custDataLst>
                <p:tags r:id="rId7"/>
              </p:custDataLst>
            </p:nvPr>
          </p:nvGrpSpPr>
          <p:grpSpPr>
            <a:xfrm flipV="1">
              <a:off x="1412" y="2625"/>
              <a:ext cx="10244" cy="161"/>
              <a:chOff x="6602000" y="2286014"/>
              <a:chExt cx="4362893" cy="63795"/>
            </a:xfrm>
          </p:grpSpPr>
          <p:cxnSp>
            <p:nvCxnSpPr>
              <p:cNvPr id="7" name="直接连接符 6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6602000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/>
              <p:cNvSpPr/>
              <p:nvPr>
                <p:custDataLst>
                  <p:tags r:id="rId9"/>
                </p:custDataLst>
              </p:nvPr>
            </p:nvSpPr>
            <p:spPr>
              <a:xfrm>
                <a:off x="8751549" y="2286014"/>
                <a:ext cx="63795" cy="6379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lang="zh-CN" altLang="en-US">
                  <a:solidFill>
                    <a:prstClr val="black"/>
                  </a:solidFill>
                  <a:latin typeface="方正仿宋简体" panose="02010601030101010101" pitchFamily="2" charset="-122"/>
                  <a:ea typeface="方正仿宋简体" panose="02010601030101010101" pitchFamily="2" charset="-122"/>
                  <a:sym typeface="方正仿宋简体" panose="02010601030101010101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8976604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>
              <p:custDataLst>
                <p:tags r:id="rId11"/>
              </p:custDataLst>
            </p:nvPr>
          </p:nvGrpSpPr>
          <p:grpSpPr>
            <a:xfrm flipV="1">
              <a:off x="1412" y="9286"/>
              <a:ext cx="10244" cy="161"/>
              <a:chOff x="6602000" y="2286014"/>
              <a:chExt cx="4362893" cy="63795"/>
            </a:xfrm>
          </p:grpSpPr>
          <p:cxnSp>
            <p:nvCxnSpPr>
              <p:cNvPr id="15" name="直接连接符 14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6602000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>
                <p:custDataLst>
                  <p:tags r:id="rId13"/>
                </p:custDataLst>
              </p:nvPr>
            </p:nvSpPr>
            <p:spPr>
              <a:xfrm>
                <a:off x="8751549" y="2286014"/>
                <a:ext cx="63795" cy="6379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lang="zh-CN" altLang="en-US">
                  <a:solidFill>
                    <a:prstClr val="black"/>
                  </a:solidFill>
                  <a:latin typeface="方正仿宋简体" panose="02010601030101010101" pitchFamily="2" charset="-122"/>
                  <a:ea typeface="方正仿宋简体" panose="02010601030101010101" pitchFamily="2" charset="-122"/>
                  <a:sym typeface="方正仿宋简体" panose="02010601030101010101" pitchFamily="2" charset="-122"/>
                </a:endParaRPr>
              </a:p>
            </p:txBody>
          </p:sp>
          <p:cxnSp>
            <p:nvCxnSpPr>
              <p:cNvPr id="17" name="直接连接符 16"/>
              <p:cNvCxnSpPr/>
              <p:nvPr>
                <p:custDataLst>
                  <p:tags r:id="rId14"/>
                </p:custDataLst>
              </p:nvPr>
            </p:nvCxnSpPr>
            <p:spPr>
              <a:xfrm>
                <a:off x="8976604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27685" y="518160"/>
            <a:ext cx="248031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96620" y="2287270"/>
            <a:ext cx="10538460" cy="3634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庄子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与惠子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游于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濠梁之上。庄子曰：“</a:t>
            </a: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鲦</a:t>
            </a: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出游从容，是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鱼之乐也。”惠子曰：“子非鱼，安知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鱼之乐？”庄子曰：“子非我，安知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鱼之乐？”惠子曰：“我非子，固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不知子矣；子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固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非鱼也，子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之不知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鱼之乐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全矣！”庄子曰：“请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循其本。子曰‘汝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安知鱼</a:t>
            </a:r>
            <a:r>
              <a:rPr lang="zh-CN" altLang="en-US" sz="32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乐’云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者，既已知吾知之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而问我。我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知之</a:t>
            </a:r>
            <a:r>
              <a:rPr lang="en-US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</a:t>
            </a:r>
            <a:r>
              <a:rPr lang="zh-CN" altLang="en-US" sz="320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濠上也。”</a:t>
            </a:r>
            <a:endParaRPr lang="zh-CN" altLang="en-US" sz="3200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120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23945" y="1385570"/>
            <a:ext cx="64516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庄子与惠子游于濠梁之上</a:t>
            </a:r>
            <a:endParaRPr lang="zh-CN" altLang="zh-CN" sz="40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454" name="图片 45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926320" y="106680"/>
            <a:ext cx="2007235" cy="16071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>
            <p:custDataLst>
              <p:tags r:id="rId1"/>
            </p:custDataLst>
          </p:nvPr>
        </p:nvSpPr>
        <p:spPr>
          <a:xfrm>
            <a:off x="694606" y="2084235"/>
            <a:ext cx="11013193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庄子与惠子游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于濠梁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之上。庄子曰：“鲦鱼出游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从容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鱼之乐也。”惠子曰：“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子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非鱼，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安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知鱼之乐？”</a:t>
            </a:r>
            <a:endParaRPr lang="zh-CN" altLang="en-US" sz="2800" b="1" noProof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0" name="圆角矩形标注 4"/>
          <p:cNvSpPr/>
          <p:nvPr>
            <p:custDataLst>
              <p:tags r:id="rId2"/>
            </p:custDataLst>
          </p:nvPr>
        </p:nvSpPr>
        <p:spPr>
          <a:xfrm>
            <a:off x="9439910" y="1717675"/>
            <a:ext cx="823595" cy="469265"/>
          </a:xfrm>
          <a:prstGeom prst="wedgeRoundRectCallout">
            <a:avLst>
              <a:gd name="adj1" fmla="val -38384"/>
              <a:gd name="adj2" fmla="val 880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92735" y="288290"/>
            <a:ext cx="245935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3" name="图片 2" descr="fa30b9a217801612d7b95dd8601859c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7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876935" y="3724275"/>
            <a:ext cx="10607675" cy="2598420"/>
            <a:chOff x="798" y="5753"/>
            <a:chExt cx="16705" cy="4092"/>
          </a:xfrm>
        </p:grpSpPr>
        <p:sp>
          <p:nvSpPr>
            <p:cNvPr id="6" name="矩形 5"/>
            <p:cNvSpPr/>
            <p:nvPr>
              <p:custDataLst>
                <p:tags r:id="rId9"/>
              </p:custDataLst>
            </p:nvPr>
          </p:nvSpPr>
          <p:spPr>
            <a:xfrm>
              <a:off x="798" y="6816"/>
              <a:ext cx="12456" cy="27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anchor="ctr" anchorCtr="0">
              <a:noAutofit/>
            </a:bodyPr>
            <a:lstStyle/>
            <a:p>
              <a:pPr lvl="0" indent="0" algn="l" fontAlgn="auto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庄子和惠子在濠水的桥上游玩。庄子说：“</a:t>
              </a: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鲦</a:t>
              </a: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鱼在河水中游得多么悠闲自得，这就是鱼的快乐。”惠子说：“你又不是鱼，怎么知道鱼是快乐的？”</a:t>
              </a:r>
              <a:endPara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3549" y="5753"/>
              <a:ext cx="3954" cy="4092"/>
            </a:xfrm>
            <a:prstGeom prst="rect">
              <a:avLst/>
            </a:prstGeom>
            <a:effectLst/>
          </p:spPr>
        </p:pic>
      </p:grpSp>
      <p:sp>
        <p:nvSpPr>
          <p:cNvPr id="9" name="圆角矩形标注 4"/>
          <p:cNvSpPr/>
          <p:nvPr>
            <p:custDataLst>
              <p:tags r:id="rId12"/>
            </p:custDataLst>
          </p:nvPr>
        </p:nvSpPr>
        <p:spPr>
          <a:xfrm>
            <a:off x="7150735" y="1717675"/>
            <a:ext cx="2061210" cy="469265"/>
          </a:xfrm>
          <a:prstGeom prst="wedgeRoundRectCallout">
            <a:avLst>
              <a:gd name="adj1" fmla="val 18454"/>
              <a:gd name="adj2" fmla="val 786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悠闲自得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>
            <p:custDataLst>
              <p:tags r:id="rId13"/>
            </p:custDataLst>
          </p:nvPr>
        </p:nvSpPr>
        <p:spPr>
          <a:xfrm>
            <a:off x="3847465" y="3648075"/>
            <a:ext cx="1151890" cy="418465"/>
          </a:xfrm>
          <a:prstGeom prst="wedgeRoundRectCallout">
            <a:avLst>
              <a:gd name="adj1" fmla="val -21444"/>
              <a:gd name="adj2" fmla="val -1305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4"/>
            </p:custDataLst>
          </p:nvPr>
        </p:nvSpPr>
        <p:spPr>
          <a:xfrm>
            <a:off x="2056130" y="3533140"/>
            <a:ext cx="695960" cy="418465"/>
          </a:xfrm>
          <a:prstGeom prst="wedgeRoundRectCallout">
            <a:avLst>
              <a:gd name="adj1" fmla="val 41069"/>
              <a:gd name="adj2" fmla="val -10660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6215" y="273685"/>
            <a:ext cx="250253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知识链接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788670" y="1146175"/>
            <a:ext cx="10745470" cy="2915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　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庄子主张是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天人合一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清静无为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。他的思想包含着朴素辩证法因素，主要思想是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天道无为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认为一切事物都在变化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。庄子还主张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无为</a:t>
            </a:r>
            <a:r>
              <a:rPr lang="en-US" altLang="zh-CN" sz="3500" b="1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，放弃一切妄为，在政治上主张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无为而治</a:t>
            </a:r>
            <a:r>
              <a:rPr lang="en-US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5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，反对一切社会制度，摈弃一切文化知识。</a:t>
            </a:r>
            <a:endParaRPr lang="zh-CN" altLang="zh-CN" sz="35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51463" y="4153090"/>
            <a:ext cx="4689073" cy="235186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872472" y="1864971"/>
            <a:ext cx="1068981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庄子曰：“子非我，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安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知我不知鱼之乐？”惠子曰：“我非子，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固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不知子矣；子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固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非鱼也，子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之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不知鱼之乐，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矣！”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0" name="圆角矩形标注 39"/>
          <p:cNvSpPr/>
          <p:nvPr>
            <p:custDataLst>
              <p:tags r:id="rId2"/>
            </p:custDataLst>
          </p:nvPr>
        </p:nvSpPr>
        <p:spPr>
          <a:xfrm>
            <a:off x="7175500" y="3366770"/>
            <a:ext cx="2395855" cy="527050"/>
          </a:xfrm>
          <a:prstGeom prst="wedgeRoundRectCallout">
            <a:avLst>
              <a:gd name="adj1" fmla="val -22345"/>
              <a:gd name="adj2" fmla="val -9433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完全，完备</a:t>
            </a:r>
            <a:endParaRPr lang="en-US" altLang="zh-CN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92735" y="288290"/>
            <a:ext cx="254635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4" name="图片 3" descr="fa30b9a217801612d7b95dd8601859c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540068" y="4206875"/>
            <a:ext cx="11350625" cy="2157730"/>
            <a:chOff x="709" y="6817"/>
            <a:chExt cx="17875" cy="3398"/>
          </a:xfrm>
        </p:grpSpPr>
        <p:sp>
          <p:nvSpPr>
            <p:cNvPr id="7" name="矩形 6"/>
            <p:cNvSpPr/>
            <p:nvPr>
              <p:custDataLst>
                <p:tags r:id="rId9"/>
              </p:custDataLst>
            </p:nvPr>
          </p:nvSpPr>
          <p:spPr>
            <a:xfrm>
              <a:off x="5372" y="6817"/>
              <a:ext cx="13212" cy="339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anchor="ctr" anchorCtr="0">
              <a:noAutofit/>
            </a:bodyPr>
            <a:lstStyle/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庄子说：“你不是我，怎么知道我不知道鱼儿是快乐的？”惠子说：“我不是你，固然不知道你</a:t>
              </a:r>
              <a:r>
                <a:rPr lang="en-US" altLang="zh-CN" sz="2800">
                  <a:latin typeface="方正楷体_GBK" charset="0"/>
                  <a:ea typeface="微软雅黑" panose="020B0503020204020204" charset="-122"/>
                  <a:sym typeface="微软雅黑" panose="020B0503020204020204" charset="-122"/>
                </a:rPr>
                <a:t>(</a:t>
              </a:r>
              <a:r>
                <a:rPr lang="zh-CN" altLang="en-US" sz="2800"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是否知道鱼的快乐</a:t>
              </a:r>
              <a:r>
                <a:rPr lang="en-US" altLang="zh-CN" sz="2800">
                  <a:latin typeface="方正楷体_GBK" charset="0"/>
                  <a:ea typeface="微软雅黑" panose="020B0503020204020204" charset="-122"/>
                  <a:sym typeface="微软雅黑" panose="020B0503020204020204" charset="-122"/>
                </a:rPr>
                <a:t>)</a:t>
              </a: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；你本来就不是鱼，你不知道鱼的快乐，这是可以完全确定的。”</a:t>
              </a:r>
              <a:endPara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709" y="7356"/>
              <a:ext cx="4663" cy="2578"/>
            </a:xfrm>
            <a:prstGeom prst="rect">
              <a:avLst/>
            </a:prstGeom>
          </p:spPr>
        </p:pic>
      </p:grpSp>
      <p:sp>
        <p:nvSpPr>
          <p:cNvPr id="12" name="圆角矩形标注 4"/>
          <p:cNvSpPr/>
          <p:nvPr>
            <p:custDataLst>
              <p:tags r:id="rId12"/>
            </p:custDataLst>
          </p:nvPr>
        </p:nvSpPr>
        <p:spPr>
          <a:xfrm>
            <a:off x="10244455" y="1395730"/>
            <a:ext cx="1148715" cy="469265"/>
          </a:xfrm>
          <a:prstGeom prst="wedgeRoundRectCallout">
            <a:avLst>
              <a:gd name="adj1" fmla="val 26893"/>
              <a:gd name="adj2" fmla="val 11576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固然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>
            <p:custDataLst>
              <p:tags r:id="rId13"/>
            </p:custDataLst>
          </p:nvPr>
        </p:nvSpPr>
        <p:spPr>
          <a:xfrm>
            <a:off x="2913380" y="3417570"/>
            <a:ext cx="1151890" cy="418465"/>
          </a:xfrm>
          <a:prstGeom prst="wedgeRoundRectCallout">
            <a:avLst>
              <a:gd name="adj1" fmla="val -21444"/>
              <a:gd name="adj2" fmla="val -13057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>
            <p:custDataLst>
              <p:tags r:id="rId14"/>
            </p:custDataLst>
          </p:nvPr>
        </p:nvSpPr>
        <p:spPr>
          <a:xfrm>
            <a:off x="4272915" y="3366770"/>
            <a:ext cx="2390775" cy="469265"/>
          </a:xfrm>
          <a:prstGeom prst="wedgeRoundRectCallout">
            <a:avLst>
              <a:gd name="adj1" fmla="val 3386"/>
              <a:gd name="adj2" fmla="val -1041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助词，取独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5"/>
            </p:custDataLst>
          </p:nvPr>
        </p:nvSpPr>
        <p:spPr>
          <a:xfrm>
            <a:off x="3847465" y="1539875"/>
            <a:ext cx="1151890" cy="418465"/>
          </a:xfrm>
          <a:prstGeom prst="wedgeRoundRectCallout">
            <a:avLst>
              <a:gd name="adj1" fmla="val -5457"/>
              <a:gd name="adj2" fmla="val 84901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12" grpId="0" bldLvl="0" animBg="1"/>
      <p:bldP spid="13" grpId="0" bldLvl="0" animBg="1"/>
      <p:bldP spid="41" grpId="0" bldLvl="0" animBg="1"/>
      <p:bldP spid="1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90418" y="2141742"/>
            <a:ext cx="110172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庄子曰：“请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循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其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本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。子曰‘汝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安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知鱼乐’云者，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既已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知吾知之而问我。我知之濠上也。”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92735" y="288290"/>
            <a:ext cx="255778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8440420" y="288290"/>
            <a:ext cx="3577590" cy="1037590"/>
            <a:chOff x="13292" y="454"/>
            <a:chExt cx="5634" cy="1634"/>
          </a:xfrm>
        </p:grpSpPr>
        <p:pic>
          <p:nvPicPr>
            <p:cNvPr id="4" name="图片 3" descr="fa30b9a217801612d7b95dd8601859c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clrChange>
                <a:clrFrom>
                  <a:srgbClr val="F9F9F9">
                    <a:alpha val="100000"/>
                  </a:srgbClr>
                </a:clrFrom>
                <a:clrTo>
                  <a:srgbClr val="F9F9F9">
                    <a:alpha val="100000"/>
                    <a:alpha val="0"/>
                  </a:srgbClr>
                </a:clrTo>
              </a:clrChange>
            </a:blip>
            <a:srcRect l="21256" t="34243" r="19882" b="49389"/>
            <a:stretch>
              <a:fillRect/>
            </a:stretch>
          </p:blipFill>
          <p:spPr>
            <a:xfrm>
              <a:off x="13292" y="454"/>
              <a:ext cx="5634" cy="163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13837" y="935"/>
              <a:ext cx="29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文意懂不懂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7"/>
            </p:custDataLst>
          </p:nvPr>
        </p:nvGrpSpPr>
        <p:grpSpPr>
          <a:xfrm>
            <a:off x="725170" y="3867150"/>
            <a:ext cx="10741660" cy="2477135"/>
            <a:chOff x="1087" y="6090"/>
            <a:chExt cx="16916" cy="3901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1087" y="6090"/>
              <a:ext cx="9838" cy="390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anchor="ctr" anchorCtr="0">
              <a:noAutofit/>
            </a:bodyPr>
            <a:lstStyle/>
            <a:p>
              <a:pPr lv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80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  <a:sym typeface="+mn-ea"/>
                </a:rPr>
                <a:t>庄子说：“请追溯话题本源。你说‘你怎么知道鱼是快乐的’的话，说明你已经知道我知道鱼快乐而问我，我是在濠水的桥上知道的。”</a:t>
              </a:r>
              <a:endPara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0925" y="6097"/>
              <a:ext cx="7079" cy="3894"/>
            </a:xfrm>
            <a:prstGeom prst="rect">
              <a:avLst/>
            </a:prstGeom>
          </p:spPr>
        </p:pic>
      </p:grpSp>
      <p:sp>
        <p:nvSpPr>
          <p:cNvPr id="12" name="圆角矩形标注 4"/>
          <p:cNvSpPr/>
          <p:nvPr>
            <p:custDataLst>
              <p:tags r:id="rId11"/>
            </p:custDataLst>
          </p:nvPr>
        </p:nvSpPr>
        <p:spPr>
          <a:xfrm>
            <a:off x="2203450" y="1602105"/>
            <a:ext cx="1148715" cy="469265"/>
          </a:xfrm>
          <a:prstGeom prst="wedgeRoundRectCallout">
            <a:avLst>
              <a:gd name="adj1" fmla="val 26893"/>
              <a:gd name="adj2" fmla="val 11576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追溯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4"/>
          <p:cNvSpPr/>
          <p:nvPr>
            <p:custDataLst>
              <p:tags r:id="rId12"/>
            </p:custDataLst>
          </p:nvPr>
        </p:nvSpPr>
        <p:spPr>
          <a:xfrm>
            <a:off x="3656330" y="1602105"/>
            <a:ext cx="1148715" cy="469265"/>
          </a:xfrm>
          <a:prstGeom prst="wedgeRoundRectCallout">
            <a:avLst>
              <a:gd name="adj1" fmla="val -34577"/>
              <a:gd name="adj2" fmla="val 14350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本源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4"/>
          <p:cNvSpPr/>
          <p:nvPr>
            <p:custDataLst>
              <p:tags r:id="rId13"/>
            </p:custDataLst>
          </p:nvPr>
        </p:nvSpPr>
        <p:spPr>
          <a:xfrm>
            <a:off x="8645525" y="1602105"/>
            <a:ext cx="1148715" cy="469265"/>
          </a:xfrm>
          <a:prstGeom prst="wedgeRoundRectCallout">
            <a:avLst>
              <a:gd name="adj1" fmla="val -34577"/>
              <a:gd name="adj2" fmla="val 14350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4"/>
            </p:custDataLst>
          </p:nvPr>
        </p:nvSpPr>
        <p:spPr>
          <a:xfrm>
            <a:off x="5622925" y="1652905"/>
            <a:ext cx="1151890" cy="418465"/>
          </a:xfrm>
          <a:prstGeom prst="wedgeRoundRectCallout">
            <a:avLst>
              <a:gd name="adj1" fmla="val -19570"/>
              <a:gd name="adj2" fmla="val 12905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1485" y="4688205"/>
            <a:ext cx="29025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安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知鱼之乐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1" name="矩形 12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3614" y="2631528"/>
            <a:ext cx="638492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古义：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对男子的美称，也用以尊称对方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   </a:t>
            </a:r>
            <a:endParaRPr lang="en-US" altLang="zh-CN" sz="28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今义：儿子。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22" name="矩形 12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30270" y="4268326"/>
            <a:ext cx="340042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古义：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怎么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   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今义：安定，安全。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78460" y="298450"/>
            <a:ext cx="264414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51485" y="3086735"/>
            <a:ext cx="2359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子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非我</a:t>
            </a: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6"/>
            </p:custDataLst>
          </p:nvPr>
        </p:nvSpPr>
        <p:spPr>
          <a:xfrm>
            <a:off x="2555875" y="2794000"/>
            <a:ext cx="347980" cy="110363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>
            <p:custDataLst>
              <p:tags r:id="rId7"/>
            </p:custDataLst>
          </p:nvPr>
        </p:nvSpPr>
        <p:spPr>
          <a:xfrm>
            <a:off x="3229610" y="4408805"/>
            <a:ext cx="347980" cy="110363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8"/>
            </p:custDataLst>
          </p:nvPr>
        </p:nvGrpSpPr>
        <p:grpSpPr>
          <a:xfrm>
            <a:off x="4589780" y="895350"/>
            <a:ext cx="3013710" cy="1343025"/>
            <a:chOff x="1391" y="2277"/>
            <a:chExt cx="4746" cy="2115"/>
          </a:xfrm>
        </p:grpSpPr>
        <p:pic>
          <p:nvPicPr>
            <p:cNvPr id="7" name="图片 6" descr="fa30b9a217801612d7b95dd8601859c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1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古今异义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78928" y="2521585"/>
            <a:ext cx="920750" cy="762000"/>
          </a:xfrm>
          <a:custGeom>
            <a:avLst/>
            <a:gdLst>
              <a:gd name="T0" fmla="*/ 128 w 21600"/>
              <a:gd name="T1" fmla="*/ 0 h 21600"/>
              <a:gd name="T2" fmla="*/ 43 w 21600"/>
              <a:gd name="T3" fmla="*/ 71 h 21600"/>
              <a:gd name="T4" fmla="*/ 128 w 21600"/>
              <a:gd name="T5" fmla="*/ 141 h 21600"/>
              <a:gd name="T6" fmla="*/ 256 w 21600"/>
              <a:gd name="T7" fmla="*/ 7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固</a:t>
            </a: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6018" name="AutoShap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66240" y="4036060"/>
            <a:ext cx="658813" cy="571500"/>
          </a:xfrm>
          <a:custGeom>
            <a:avLst/>
            <a:gdLst>
              <a:gd name="T0" fmla="*/ 92 w 21600"/>
              <a:gd name="T1" fmla="*/ 0 h 21600"/>
              <a:gd name="T2" fmla="*/ 31 w 21600"/>
              <a:gd name="T3" fmla="*/ 53 h 21600"/>
              <a:gd name="T4" fmla="*/ 92 w 21600"/>
              <a:gd name="T5" fmla="*/ 106 h 21600"/>
              <a:gd name="T6" fmla="*/ 183 w 21600"/>
              <a:gd name="T7" fmla="*/ 5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于</a:t>
            </a: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6019" name="AutoShape 10"/>
          <p:cNvSpPr/>
          <p:nvPr>
            <p:custDataLst>
              <p:tags r:id="rId3"/>
            </p:custDataLst>
          </p:nvPr>
        </p:nvSpPr>
        <p:spPr bwMode="auto">
          <a:xfrm>
            <a:off x="2280603" y="3821748"/>
            <a:ext cx="177800" cy="787400"/>
          </a:xfrm>
          <a:prstGeom prst="leftBrace">
            <a:avLst>
              <a:gd name="adj1" fmla="val 66552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6020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64753" y="2075498"/>
            <a:ext cx="29257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固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不知子矣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子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固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非鱼也</a:t>
            </a: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3" name="Text Box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85653" y="2262823"/>
            <a:ext cx="34432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固然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80890" y="2867660"/>
            <a:ext cx="34480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本来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86023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64753" y="3462973"/>
            <a:ext cx="4376737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海运则将徙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于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南冥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庄子与惠子游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于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濠梁之上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30340" y="3550285"/>
            <a:ext cx="2168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到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58915" y="4177348"/>
            <a:ext cx="299511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在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86028" name="AutoShape 10"/>
          <p:cNvSpPr/>
          <p:nvPr>
            <p:custDataLst>
              <p:tags r:id="rId10"/>
            </p:custDataLst>
          </p:nvPr>
        </p:nvSpPr>
        <p:spPr bwMode="auto">
          <a:xfrm>
            <a:off x="2280603" y="2429510"/>
            <a:ext cx="177800" cy="787400"/>
          </a:xfrm>
          <a:prstGeom prst="leftBrace">
            <a:avLst>
              <a:gd name="adj1" fmla="val 66552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6029" name="AutoShape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17015" y="5280660"/>
            <a:ext cx="922338" cy="762000"/>
          </a:xfrm>
          <a:custGeom>
            <a:avLst/>
            <a:gdLst>
              <a:gd name="T0" fmla="*/ 128 w 21600"/>
              <a:gd name="T1" fmla="*/ 0 h 21600"/>
              <a:gd name="T2" fmla="*/ 43 w 21600"/>
              <a:gd name="T3" fmla="*/ 71 h 21600"/>
              <a:gd name="T4" fmla="*/ 128 w 21600"/>
              <a:gd name="T5" fmla="*/ 141 h 21600"/>
              <a:gd name="T6" fmla="*/ 256 w 21600"/>
              <a:gd name="T7" fmla="*/ 7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2 w 21600"/>
              <a:gd name="T13" fmla="*/ 2286 h 21600"/>
              <a:gd name="T14" fmla="*/ 16554 w 21600"/>
              <a:gd name="T15" fmla="*/ 1368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之</a:t>
            </a: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6030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475865" y="4844098"/>
            <a:ext cx="327025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是鱼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乐也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我知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濠上也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42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766628" y="4984864"/>
            <a:ext cx="34432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助词，的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43" name="Text Box 1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766945" y="5633085"/>
            <a:ext cx="55333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代词，代“鱼之乐”这件事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86033" name="AutoShape 10"/>
          <p:cNvSpPr/>
          <p:nvPr>
            <p:custDataLst>
              <p:tags r:id="rId15"/>
            </p:custDataLst>
          </p:nvPr>
        </p:nvSpPr>
        <p:spPr bwMode="auto">
          <a:xfrm>
            <a:off x="2280603" y="5190173"/>
            <a:ext cx="177800" cy="785812"/>
          </a:xfrm>
          <a:prstGeom prst="leftBrace">
            <a:avLst>
              <a:gd name="adj1" fmla="val 66417"/>
              <a:gd name="adj2" fmla="val 50000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561975" y="532765"/>
            <a:ext cx="257937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 flipH="1">
            <a:off x="9874885" y="318135"/>
            <a:ext cx="1970405" cy="2965450"/>
          </a:xfrm>
          <a:prstGeom prst="rect">
            <a:avLst/>
          </a:prstGeom>
        </p:spPr>
      </p:pic>
      <p:grpSp>
        <p:nvGrpSpPr>
          <p:cNvPr id="5" name="组合 4"/>
          <p:cNvGrpSpPr/>
          <p:nvPr>
            <p:custDataLst>
              <p:tags r:id="rId19"/>
            </p:custDataLst>
          </p:nvPr>
        </p:nvGrpSpPr>
        <p:grpSpPr>
          <a:xfrm>
            <a:off x="4589780" y="895350"/>
            <a:ext cx="3013710" cy="1343025"/>
            <a:chOff x="1391" y="2277"/>
            <a:chExt cx="4746" cy="2115"/>
          </a:xfrm>
        </p:grpSpPr>
        <p:pic>
          <p:nvPicPr>
            <p:cNvPr id="7" name="图片 6" descr="fa30b9a217801612d7b95dd8601859c3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22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一词多义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20" grpId="0"/>
      <p:bldP spid="42" grpId="0"/>
      <p:bldP spid="4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3625" y="2153603"/>
            <a:ext cx="72929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倒装句：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庄子与惠子游于濠梁之上。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endParaRPr lang="zh-CN" altLang="en-US" sz="2800" b="1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3625" y="2833688"/>
            <a:ext cx="94786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状语后置，正常语序应为“庄子与惠子于濠梁之上游”。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87045" name="矩形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3625" y="3513773"/>
            <a:ext cx="73263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ts val="12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省略句：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我知之濠上也。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7046" name="矩形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3625" y="4873943"/>
            <a:ext cx="3816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判断句：</a:t>
            </a:r>
            <a:r>
              <a:rPr lang="zh-CN" altLang="en-US" sz="2800" b="1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是鱼之乐也。</a:t>
            </a:r>
            <a:endParaRPr lang="en-US" altLang="zh-CN" sz="2800" b="1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3625" y="4193858"/>
            <a:ext cx="109886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“知之”后省略介词“于”，可补充为“我知之（于）濠上也”。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63625" y="5554028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也”表判断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61975" y="532765"/>
            <a:ext cx="260096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文言积累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9828"/>
          <a:stretch>
            <a:fillRect/>
          </a:stretch>
        </p:blipFill>
        <p:spPr>
          <a:xfrm>
            <a:off x="8630285" y="5187315"/>
            <a:ext cx="3216275" cy="1358900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10"/>
            </p:custDataLst>
          </p:nvPr>
        </p:nvGrpSpPr>
        <p:grpSpPr>
          <a:xfrm>
            <a:off x="4589780" y="895350"/>
            <a:ext cx="3013710" cy="1343025"/>
            <a:chOff x="1391" y="2277"/>
            <a:chExt cx="4746" cy="2115"/>
          </a:xfrm>
        </p:grpSpPr>
        <p:pic>
          <p:nvPicPr>
            <p:cNvPr id="7" name="图片 6" descr="fa30b9a217801612d7b95dd8601859c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l="22886" t="14237" r="20685" b="66906"/>
            <a:stretch>
              <a:fillRect/>
            </a:stretch>
          </p:blipFill>
          <p:spPr>
            <a:xfrm>
              <a:off x="1391" y="2277"/>
              <a:ext cx="4746" cy="211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3"/>
              </p:custDataLst>
            </p:nvPr>
          </p:nvSpPr>
          <p:spPr>
            <a:xfrm>
              <a:off x="2337" y="2897"/>
              <a:ext cx="2853" cy="9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dist"/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文言句式</a:t>
              </a: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1"/>
            </p:custDataLst>
          </p:nvPr>
        </p:nvSpPr>
        <p:spPr bwMode="auto">
          <a:xfrm>
            <a:off x="731404" y="1491335"/>
            <a:ext cx="10729192" cy="714375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这场“鱼之乐”的辩论体现了庄子和惠子二人各自怎样的思想？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952818" y="2456180"/>
            <a:ext cx="9864090" cy="3870960"/>
            <a:chOff x="1497" y="3868"/>
            <a:chExt cx="15534" cy="6096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1497" y="3868"/>
              <a:ext cx="10651" cy="5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</a:t>
              </a:r>
              <a:r>
                <a:rPr lang="en-US" altLang="zh-CN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庄子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追求“天地与我并生，而万物与我为一”，和万物平等共生，与外界契合无间。短文中的“鱼之乐”，其实也就是他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愉悦心境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的投射和外化。</a:t>
              </a:r>
              <a:endPara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 </a:t>
              </a:r>
              <a:r>
                <a:rPr lang="en-US" altLang="zh-CN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惠子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偏重于知识论的判断。论辩言语严密，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逻辑性强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，对事物的认知持以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寻根究底的态度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，</a:t>
              </a:r>
              <a:r>
                <a:rPr lang="zh-CN" altLang="en-US" sz="2800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求实</a:t>
              </a:r>
              <a:r>
                <a:rPr lang="zh-CN" altLang="en-US" sz="2800">
                  <a:solidFill>
                    <a:schemeClr val="accent4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而缺乏美感。</a:t>
              </a:r>
              <a:endPara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722" y="4023"/>
              <a:ext cx="4309" cy="594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986020" y="622935"/>
            <a:ext cx="249110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2280900" y="121920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543248" y="2677195"/>
            <a:ext cx="609066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庄子把“安知”，解释成“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哪里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知道”或“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怎么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知道”，而惠子本意是“怎么（能）知道”。庄子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偷换概念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，避重就轻，化解了发难，其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机智灵活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的形象跃然纸上。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 bwMode="auto">
          <a:xfrm>
            <a:off x="1557655" y="1645920"/>
            <a:ext cx="9076690" cy="714375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2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在这场辩论中庄子是如何化解惠子的发难的？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986020" y="622935"/>
            <a:ext cx="260096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20520" y="2764790"/>
            <a:ext cx="2634615" cy="31483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53223" y="1649095"/>
            <a:ext cx="8885555" cy="1101725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 anchor="ctr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2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庄子与惠子在濠梁之上围绕什么问题展开了辩论？双方各持怎样的观点？</a:t>
            </a:r>
            <a:endParaRPr lang="en-US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47215" y="3856990"/>
            <a:ext cx="1712595" cy="6667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鱼之乐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82720" y="3423920"/>
            <a:ext cx="6363335" cy="15335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庄子认为，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鱼出游从容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是鱼之乐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；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惠子认为，庄子无从得知鱼的快乐。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986020" y="622935"/>
            <a:ext cx="251333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00175" y="1462405"/>
            <a:ext cx="913066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分角色朗读课文，理清庄子与惠子你来我往的辩论逻辑，并体会双方的语气变化。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45933" y="3548380"/>
            <a:ext cx="4679950" cy="461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庄子：鲦鱼出游从容，鱼之乐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45933" y="4029393"/>
            <a:ext cx="4392612" cy="4603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惠子：子非鱼，安知鱼之乐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45933" y="4588193"/>
            <a:ext cx="424815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庄子：子非我，安知我不知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45933" y="5146993"/>
            <a:ext cx="5400675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惠子：我不知子，子不知鱼，全矣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45933" y="5705793"/>
            <a:ext cx="4248150" cy="46196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庄子：循其本</a:t>
            </a: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——</a:t>
            </a:r>
            <a:r>
              <a:rPr lang="zh-CN" altLang="en-US" sz="24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知之濠上</a:t>
            </a:r>
            <a:endParaRPr lang="zh-CN" altLang="en-US" sz="24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57407" y="354838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发出感叹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57407" y="4029393"/>
            <a:ext cx="1422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首先发难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757407" y="458819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反唇相讥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57407" y="514699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逻辑推断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57407" y="570579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偷换概念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8" name="TextBox 17"/>
          <p:cNvSpPr txBox="1"/>
          <p:nvPr>
            <p:custDataLst>
              <p:tags r:id="rId12"/>
            </p:custDataLst>
          </p:nvPr>
        </p:nvSpPr>
        <p:spPr>
          <a:xfrm>
            <a:off x="3320733" y="2845118"/>
            <a:ext cx="936625" cy="5222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辩论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TextBox 18"/>
          <p:cNvSpPr txBox="1"/>
          <p:nvPr>
            <p:custDataLst>
              <p:tags r:id="rId13"/>
            </p:custDataLst>
          </p:nvPr>
        </p:nvSpPr>
        <p:spPr>
          <a:xfrm>
            <a:off x="6972910" y="2845118"/>
            <a:ext cx="936625" cy="5222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逻辑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0" name="TextBox 19"/>
          <p:cNvSpPr txBox="1"/>
          <p:nvPr>
            <p:custDataLst>
              <p:tags r:id="rId14"/>
            </p:custDataLst>
          </p:nvPr>
        </p:nvSpPr>
        <p:spPr>
          <a:xfrm>
            <a:off x="8685848" y="2845118"/>
            <a:ext cx="936625" cy="522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语气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503359" y="3548380"/>
            <a:ext cx="1422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轻松愉悦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485599" y="4029393"/>
            <a:ext cx="8048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质疑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503359" y="458819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针锋相对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557607" y="5146993"/>
            <a:ext cx="14224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胜券在握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544833" y="5705793"/>
            <a:ext cx="8048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从容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4986020" y="631190"/>
            <a:ext cx="270954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 rot="1357927">
            <a:off x="9752470" y="4770576"/>
            <a:ext cx="2082094" cy="18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6758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62798" y="1394460"/>
            <a:ext cx="8066405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lvl="0" algn="ctr" eaLnBrk="0" fontAlgn="base" hangingPunct="0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你认为在庄子和惠子的辩论中，谁是胜者？ 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pic>
        <p:nvPicPr>
          <p:cNvPr id="18437" name="图片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 r="-941"/>
          <a:stretch>
            <a:fillRect/>
          </a:stretch>
        </p:blipFill>
        <p:spPr bwMode="auto">
          <a:xfrm>
            <a:off x="758190" y="2371329"/>
            <a:ext cx="2868216" cy="3736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27145" y="2343785"/>
            <a:ext cx="7658100" cy="1618615"/>
          </a:xfrm>
          <a:prstGeom prst="rect">
            <a:avLst/>
          </a:prstGeom>
          <a:noFill/>
          <a:ln w="57150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从表面来看，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庄子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占了上风。结尾处，他返回争论的起点“子非鱼，安知鱼之乐？”，借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偷换概念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而避重就轻地将惠子的发难化解了。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sp>
        <p:nvSpPr>
          <p:cNvPr id="19458" name="文本框 8192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40150" y="4094480"/>
            <a:ext cx="8058150" cy="2135505"/>
          </a:xfrm>
          <a:prstGeom prst="rect">
            <a:avLst/>
          </a:prstGeom>
          <a:noFill/>
          <a:ln w="76200">
            <a:noFill/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 所谓偷换概念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，是指</a:t>
            </a:r>
            <a:r>
              <a:rPr lang="en-US" altLang="zh-CN" sz="2800" b="1" err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庄子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在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安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字上做文章。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安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既有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怎么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的意思，也有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哪里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的意思。惠子本是问庄子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你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怎么（能）知道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鱼之乐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，却被庄子故意理解为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“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你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哪里知道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鱼之乐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”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lt"/>
              </a:rPr>
              <a:t>。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62890" y="267335"/>
            <a:ext cx="257937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4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384675" y="438150"/>
            <a:ext cx="249110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学习目标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TextBox 4"/>
          <p:cNvSpPr txBox="1"/>
          <p:nvPr>
            <p:custDataLst>
              <p:tags r:id="rId2"/>
            </p:custDataLst>
          </p:nvPr>
        </p:nvSpPr>
        <p:spPr>
          <a:xfrm>
            <a:off x="758825" y="1425575"/>
            <a:ext cx="103149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积累文言词汇和句式，分析文章层次，把握文章内容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体会</a:t>
            </a: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庄子</a:t>
            </a: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善用寓言说理的行文风格，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理解两则寓言阐述的道理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品析语言，感受</a:t>
            </a: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庄子</a:t>
            </a:r>
            <a:r>
              <a:rPr lang="en-US" altLang="zh-CN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散文中雄奇瑰丽的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想象</a:t>
            </a:r>
            <a:r>
              <a:rPr lang="zh-CN" sz="3600" b="1" dirty="0">
                <a:ea typeface="宋体" panose="02010600030101010101" pitchFamily="2" charset="-122"/>
                <a:sym typeface="宋体" panose="02010600030101010101" pitchFamily="2" charset="-122"/>
              </a:rPr>
              <a:t>和机智巧妙的论辩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 bwMode="auto">
          <a:xfrm>
            <a:off x="2950845" y="1645920"/>
            <a:ext cx="6290310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rtlCol="0">
            <a:spAutoFit/>
          </a:bodyPr>
          <a:lstStyle/>
          <a:p>
            <a:pPr lvl="0" algn="ctr" eaLnBrk="0" fontAlgn="base" hangingPunct="0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你是如何理解庄子的反问的？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460500" y="2766695"/>
            <a:ext cx="8064500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庄子并不正面回答惠子的问题，而是采取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反问的方法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来回答。以“非我”者不如“我”者不知“我”知鱼。</a:t>
            </a:r>
            <a:endParaRPr lang="zh-CN" altLang="en-US" sz="320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2890" y="267335"/>
            <a:ext cx="268795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24397" y="5085080"/>
            <a:ext cx="7964487" cy="11245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    </a:t>
            </a:r>
            <a:r>
              <a:rPr lang="zh-CN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如果说惠子带有逻辑家的个性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那么庄子则具有艺术家的风貌。</a:t>
            </a:r>
            <a:endParaRPr lang="zh-CN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24555" y="2176145"/>
            <a:ext cx="8225790" cy="11245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惠子好辩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重分析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对事物持认知心态。对于事物有一种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寻根究底的认知态度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重在知识的探讨。</a:t>
            </a:r>
            <a:endParaRPr lang="zh-CN" altLang="zh-CN" sz="2800" b="1">
              <a:solidFill>
                <a:schemeClr val="accent4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25190" y="3477895"/>
            <a:ext cx="8082280" cy="16414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庄子智辩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重观赏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对事物持艺术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欣赏的</a:t>
            </a:r>
            <a:r>
              <a:rPr lang="zh-CN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心态。对于外界的认识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zh-CN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将主观的情意发挥到外物上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r>
              <a:rPr lang="zh-CN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移情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于物，物我两忘</a:t>
            </a:r>
            <a:r>
              <a:rPr lang="zh-CN" altLang="zh-CN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endParaRPr lang="zh-CN" altLang="zh-CN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80898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2403" y="1377315"/>
            <a:ext cx="9307195" cy="730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lvl="0" algn="ctr" eaLnBrk="0" fontAlgn="base" hangingPunct="0">
              <a:lnSpc>
                <a:spcPct val="13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读完课文，分析庄子和惠子这对好友的性格差异。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98170" y="517525"/>
            <a:ext cx="243776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3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235" y="2559685"/>
            <a:ext cx="3063240" cy="35756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 bwMode="auto">
          <a:xfrm>
            <a:off x="593576" y="1399958"/>
            <a:ext cx="11004848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lvl="0" algn="ctr" eaLnBrk="0" fontAlgn="base" hangingPunct="0">
              <a:lnSpc>
                <a:spcPct val="13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庄子坚持认为“出游从容”的鱼儿很快乐，表现了他怎样的心境？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78840" y="2384425"/>
            <a:ext cx="1022159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认为鱼“乐”，其实是他愉悦心境的投射与外化。他认为一切事物都是相对的，人的认识也是如此，他来到濠水之滨，“从容出游”感到快乐，于是见到“出游从容”的鱼也快乐。所以庄子说自己是到了濠水时才感到鱼的快乐，否则哪能见到鱼的快乐呢？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2890" y="267335"/>
            <a:ext cx="259016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 bwMode="auto">
          <a:xfrm>
            <a:off x="1189639" y="1423558"/>
            <a:ext cx="981399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lvl="0" algn="ctr" eaLnBrk="0" fontAlgn="base" hangingPunct="0">
              <a:lnSpc>
                <a:spcPct val="13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庄子与惠子的论辩十分巧妙，试说说巧妙在哪里。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14045" y="2160905"/>
            <a:ext cx="10964545" cy="370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en-US" altLang="zh-CN" sz="2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首先是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转换角度思考问题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有意曲解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。从逻辑上说，惠子本来不肯定庄子是否知鱼之乐，且有不知鱼的快乐的意思，而庄子却说惠子已经说过，知道他是知道的，可以说是扭曲了惠子的意愿。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en-US" altLang="zh-CN" sz="24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其次是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转换问题的角度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偷换概念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“我是在濠水上知道的”，把惠子“你怎么知道鱼的快乐”的问题变成了“你在哪里知道鱼的快乐”的问题，在逻辑上可以说是偷换概念的诡辩，是答非所问。这正展示了庄子善用语词上的巧妙在逻辑上回避了矛盾的机敏。 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2573" y="267335"/>
            <a:ext cx="222059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24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8639" r="51148" b="40657"/>
          <a:stretch>
            <a:fillRect/>
          </a:stretch>
        </p:blipFill>
        <p:spPr>
          <a:xfrm>
            <a:off x="10572115" y="5521960"/>
            <a:ext cx="1619885" cy="9156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/>
          <p:nvPr>
            <p:custDataLst>
              <p:tags r:id="rId1"/>
            </p:custDataLst>
          </p:nvPr>
        </p:nvSpPr>
        <p:spPr>
          <a:xfrm>
            <a:off x="808990" y="2334260"/>
            <a:ext cx="10909935" cy="3686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 defTabSz="6858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惠子好辩，重分析。对于事物有一种寻根究底的认知态度，重在知识的探讨。惠子的思考像作数学证明题一样，层层推理，讲究逻辑。惠子通过逻辑推理，从科学角度认识了世界。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defTabSz="6858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庄子智辩，重观赏。对于外界的认识，带有欣赏的态度，将主观的情意发挥到外物上而产生移情同感的作用。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defTabSz="6858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如果说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惠子带有逻辑家的个性，好辩，重推理和分析，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那么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</a:t>
            </a:r>
            <a:r>
              <a:rPr lang="zh-CN" altLang="en-US" sz="28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则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具有艺术家的风貌，他冷静、平和、从容，重主观感受。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62890" y="267335"/>
            <a:ext cx="273939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深耕细读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 bwMode="auto">
          <a:xfrm>
            <a:off x="635953" y="1283970"/>
            <a:ext cx="1092009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rtlCol="0">
            <a:spAutoFit/>
          </a:bodyPr>
          <a:lstStyle/>
          <a:p>
            <a:pPr lvl="0" algn="l" eaLnBrk="0" fontAlgn="base" hangingPunct="0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在这场辩论中，我们可以看到庄子与惠子在思想、性格、气质等方面都有差异，他们的人生态度也各不相同，结合课文试做分析。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85115" y="274955"/>
            <a:ext cx="258953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板书设计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27" name="组合 26"/>
          <p:cNvGrpSpPr/>
          <p:nvPr>
            <p:custDataLst>
              <p:tags r:id="rId2"/>
            </p:custDataLst>
          </p:nvPr>
        </p:nvGrpSpPr>
        <p:grpSpPr>
          <a:xfrm>
            <a:off x="618808" y="2159000"/>
            <a:ext cx="9116695" cy="2965450"/>
            <a:chOff x="983828" y="1423806"/>
            <a:chExt cx="6613728" cy="2965369"/>
          </a:xfrm>
        </p:grpSpPr>
        <p:sp>
          <p:nvSpPr>
            <p:cNvPr id="10" name="TextBox 9"/>
            <p:cNvSpPr txBox="1"/>
            <p:nvPr>
              <p:custDataLst>
                <p:tags r:id="rId3"/>
              </p:custDataLst>
            </p:nvPr>
          </p:nvSpPr>
          <p:spPr>
            <a:xfrm>
              <a:off x="3673864" y="1423806"/>
              <a:ext cx="1728192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鱼之乐</a:t>
              </a:r>
              <a:endPara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2" name="TextBox 11"/>
            <p:cNvSpPr txBox="1"/>
            <p:nvPr>
              <p:custDataLst>
                <p:tags r:id="rId4"/>
              </p:custDataLst>
            </p:nvPr>
          </p:nvSpPr>
          <p:spPr>
            <a:xfrm>
              <a:off x="1452624" y="1423806"/>
              <a:ext cx="1728192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惠子（不知）</a:t>
              </a:r>
              <a:endPara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3" name="TextBox 12"/>
            <p:cNvSpPr txBox="1"/>
            <p:nvPr>
              <p:custDataLst>
                <p:tags r:id="rId5"/>
              </p:custDataLst>
            </p:nvPr>
          </p:nvSpPr>
          <p:spPr>
            <a:xfrm>
              <a:off x="5400568" y="1423806"/>
              <a:ext cx="1728192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庄子（知）</a:t>
              </a:r>
              <a:endParaRPr lang="zh-CN" altLang="en-US" sz="2800" b="1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4" name="TextBox 13"/>
            <p:cNvSpPr txBox="1"/>
            <p:nvPr>
              <p:custDataLst>
                <p:tags r:id="rId6"/>
              </p:custDataLst>
            </p:nvPr>
          </p:nvSpPr>
          <p:spPr>
            <a:xfrm>
              <a:off x="1569224" y="2215894"/>
              <a:ext cx="1728192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犀利发问</a:t>
              </a:r>
              <a:endPara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5" name="TextBox 14"/>
            <p:cNvSpPr txBox="1"/>
            <p:nvPr>
              <p:custDataLst>
                <p:tags r:id="rId7"/>
              </p:custDataLst>
            </p:nvPr>
          </p:nvSpPr>
          <p:spPr>
            <a:xfrm>
              <a:off x="4931772" y="2215894"/>
              <a:ext cx="2665784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借子之矛，攻子之盾</a:t>
              </a:r>
              <a:endPara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6" name="TextBox 15"/>
            <p:cNvSpPr txBox="1"/>
            <p:nvPr>
              <p:custDataLst>
                <p:tags r:id="rId8"/>
              </p:custDataLst>
            </p:nvPr>
          </p:nvSpPr>
          <p:spPr>
            <a:xfrm>
              <a:off x="5598218" y="3151998"/>
              <a:ext cx="1332892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偷换概念</a:t>
              </a:r>
              <a:endPara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7" name="TextBox 16"/>
            <p:cNvSpPr txBox="1"/>
            <p:nvPr>
              <p:custDataLst>
                <p:tags r:id="rId9"/>
              </p:custDataLst>
            </p:nvPr>
          </p:nvSpPr>
          <p:spPr>
            <a:xfrm>
              <a:off x="983828" y="3134674"/>
              <a:ext cx="2665784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chemeClr val="accent1">
                      <a:lumMod val="5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以退为进，重申观点</a:t>
              </a:r>
              <a:endPara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18" name="TextBox 17"/>
            <p:cNvSpPr txBox="1"/>
            <p:nvPr>
              <p:custDataLst>
                <p:tags r:id="rId10"/>
              </p:custDataLst>
            </p:nvPr>
          </p:nvSpPr>
          <p:spPr>
            <a:xfrm>
              <a:off x="3673864" y="3867219"/>
              <a:ext cx="1224136" cy="521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FF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天人合一</a:t>
              </a:r>
              <a:endPara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cxnSp>
          <p:nvCxnSpPr>
            <p:cNvPr id="19" name="直接箭头连接符 18"/>
            <p:cNvCxnSpPr>
              <a:endCxn id="10" idx="1"/>
            </p:cNvCxnSpPr>
            <p:nvPr>
              <p:custDataLst>
                <p:tags r:id="rId11"/>
              </p:custDataLst>
            </p:nvPr>
          </p:nvCxnSpPr>
          <p:spPr bwMode="auto">
            <a:xfrm>
              <a:off x="2915816" y="1684671"/>
              <a:ext cx="758048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</p:spPr>
        </p:cxnSp>
        <p:cxnSp>
          <p:nvCxnSpPr>
            <p:cNvPr id="21" name="直接箭头连接符 20"/>
            <p:cNvCxnSpPr>
              <a:stCxn id="13" idx="1"/>
            </p:cNvCxnSpPr>
            <p:nvPr>
              <p:custDataLst>
                <p:tags r:id="rId12"/>
              </p:custDataLst>
            </p:nvPr>
          </p:nvCxnSpPr>
          <p:spPr bwMode="auto">
            <a:xfrm flipH="1">
              <a:off x="4572000" y="1684671"/>
              <a:ext cx="828568" cy="10069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</p:spPr>
        </p:cxnSp>
        <p:cxnSp>
          <p:nvCxnSpPr>
            <p:cNvPr id="25" name="直接箭头连接符 24"/>
            <p:cNvCxnSpPr/>
            <p:nvPr>
              <p:custDataLst>
                <p:tags r:id="rId13"/>
              </p:custDataLst>
            </p:nvPr>
          </p:nvCxnSpPr>
          <p:spPr bwMode="auto">
            <a:xfrm flipH="1">
              <a:off x="4067944" y="1793138"/>
              <a:ext cx="0" cy="200274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arrow"/>
            </a:ln>
          </p:spPr>
        </p:cxnSp>
      </p:grpSp>
      <p:sp>
        <p:nvSpPr>
          <p:cNvPr id="3" name="TextBox 15"/>
          <p:cNvSpPr txBox="1"/>
          <p:nvPr>
            <p:custDataLst>
              <p:tags r:id="rId14"/>
            </p:custDataLst>
          </p:nvPr>
        </p:nvSpPr>
        <p:spPr>
          <a:xfrm>
            <a:off x="6980150" y="4602249"/>
            <a:ext cx="1837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机智巧辩</a:t>
            </a:r>
            <a:endParaRPr lang="zh-CN" altLang="en-US" sz="28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10870" y="559435"/>
            <a:ext cx="278447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理解寓意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818380" y="2317115"/>
            <a:ext cx="6096000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《</a:t>
            </a:r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庄子与惠子游于濠梁之上</a:t>
            </a:r>
            <a:r>
              <a:rPr lang="en-US" altLang="zh-CN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》</a:t>
            </a:r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这则故事通过庄子与惠子围绕着“鱼之乐”而展开辩论，表现了庄子的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机智巧妙</a:t>
            </a:r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的辩论风格，也表现了庄子的“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万物与我为一</a:t>
            </a:r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”的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思想</a:t>
            </a:r>
            <a:r>
              <a:rPr lang="zh-CN" altLang="en-US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endParaRPr lang="zh-CN" altLang="en-US" sz="28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 flipV="1">
            <a:off x="4472940" y="1819910"/>
            <a:ext cx="6504940" cy="102235"/>
            <a:chOff x="6602000" y="2286014"/>
            <a:chExt cx="4362893" cy="63795"/>
          </a:xfrm>
        </p:grpSpPr>
        <p:cxnSp>
          <p:nvCxnSpPr>
            <p:cNvPr id="7" name="直接连接符 6"/>
            <p:cNvCxnSpPr/>
            <p:nvPr>
              <p:custDataLst>
                <p:tags r:id="rId4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6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 flipV="1">
            <a:off x="4472940" y="5601970"/>
            <a:ext cx="6504940" cy="102235"/>
            <a:chOff x="6602000" y="2286014"/>
            <a:chExt cx="4362893" cy="63795"/>
          </a:xfrm>
        </p:grpSpPr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>
              <a:off x="6602000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>
              <p:custDataLst>
                <p:tags r:id="rId9"/>
              </p:custDataLst>
            </p:nvPr>
          </p:nvSpPr>
          <p:spPr>
            <a:xfrm>
              <a:off x="8751549" y="2286014"/>
              <a:ext cx="63795" cy="6379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00"/>
              <a:endParaRPr lang="zh-CN" altLang="en-US">
                <a:solidFill>
                  <a:prstClr val="black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  <a:sym typeface="方正仿宋简体" panose="02010601030101010101" pitchFamily="2" charset="-122"/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10"/>
              </p:custDataLst>
            </p:nvPr>
          </p:nvCxnSpPr>
          <p:spPr>
            <a:xfrm>
              <a:off x="8976604" y="2317911"/>
              <a:ext cx="1988289" cy="0"/>
            </a:xfrm>
            <a:prstGeom prst="lin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336675" y="1725295"/>
            <a:ext cx="2657475" cy="4073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E4EBF5">
                  <a:alpha val="100000"/>
                </a:srgbClr>
              </a:clrFrom>
              <a:clrTo>
                <a:srgbClr val="E4EB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14680" y="3326130"/>
            <a:ext cx="631380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《北冥有鱼》</a:t>
            </a:r>
            <a:endParaRPr lang="zh-CN" altLang="en-US" sz="8800">
              <a:solidFill>
                <a:schemeClr val="accent3">
                  <a:lumMod val="7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8" name="TextBox 1"/>
          <p:cNvSpPr txBox="1"/>
          <p:nvPr>
            <p:custDataLst>
              <p:tags r:id="rId4"/>
            </p:custDataLst>
          </p:nvPr>
        </p:nvSpPr>
        <p:spPr>
          <a:xfrm>
            <a:off x="2323465" y="2216785"/>
            <a:ext cx="2773045" cy="62075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rPr>
              <a:t>《</a:t>
            </a:r>
            <a:r>
              <a:rPr lang="zh-CN" altLang="en-US" sz="32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rPr>
              <a:t>庄子</a:t>
            </a:r>
            <a:r>
              <a:rPr lang="en-US" altLang="zh-CN" sz="3200" smtClean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rPr>
              <a:t>》</a:t>
            </a:r>
            <a:r>
              <a:rPr lang="zh-CN" altLang="en-US" sz="3200" smtClean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rPr>
              <a:t>二则</a:t>
            </a:r>
            <a:endParaRPr lang="zh-CN" altLang="en-US" sz="3200" smtClean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59435" y="652145"/>
            <a:ext cx="257937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背景资料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59435" y="1489710"/>
            <a:ext cx="11005185" cy="387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en-US" altLang="zh-CN" sz="28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北冥有鱼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选自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第一篇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逍遥游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，庄子聪明勤奋，并非生来就无用世之心。一方面，“窃钩者诛，窃国者侯”的腐败社会使他不屑与之为伍；另一方面，“王公大人不能器之”的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黑暗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现实处境又使他无法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施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展抱负。人世间既然如此污秽，他追求自由的心灵只好在幻想的天地里翱翔，在绝对自由的境界里寻求解脱。正是在这种情况下，他写出了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苦闷心灵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的追求之歌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逍遥游</a:t>
            </a: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accent3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7" name="Picture 2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 rot="1357927">
            <a:off x="8692515" y="4605655"/>
            <a:ext cx="2335530" cy="269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94310" y="371475"/>
            <a:ext cx="2491105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背景资料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100138" y="1744980"/>
            <a:ext cx="9992995" cy="4127500"/>
            <a:chOff x="1367" y="2828"/>
            <a:chExt cx="15737" cy="6500"/>
          </a:xfrm>
        </p:grpSpPr>
        <p:sp>
          <p:nvSpPr>
            <p:cNvPr id="13314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7004" y="3559"/>
              <a:ext cx="10100" cy="39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 anchorCtr="0">
              <a:spAutoFit/>
            </a:bodyPr>
            <a:lstStyle/>
            <a:p>
              <a:pPr defTabSz="68580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   </a:t>
              </a:r>
              <a:r>
                <a:rPr lang="en-US" altLang="zh-CN" sz="28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 </a:t>
              </a:r>
              <a:r>
                <a:rPr lang="zh-CN" altLang="en-US" sz="3200" b="1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《逍遥游》是《庄子》中的第一篇，在全书中占有特殊地位。</a:t>
              </a:r>
              <a:r>
                <a:rPr lang="zh-CN" altLang="en-US" sz="3200" b="1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“逍遥”，意思是优游自得的样子；“逍遥游”就是没有任何束缚地、自由自在地活动。</a:t>
              </a:r>
              <a:endParaRPr lang="zh-CN" altLang="en-US" sz="3200" b="1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3316" name="Picture 4" descr="http://i0.hdslb.com/bfs/article/f83c546d1a25af0f14b31354aae0263636462b45.jp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367" y="2828"/>
              <a:ext cx="5272" cy="644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2" name="组合 21"/>
            <p:cNvGrpSpPr/>
            <p:nvPr>
              <p:custDataLst>
                <p:tags r:id="rId6"/>
              </p:custDataLst>
            </p:nvPr>
          </p:nvGrpSpPr>
          <p:grpSpPr>
            <a:xfrm>
              <a:off x="7490" y="2987"/>
              <a:ext cx="9613" cy="120"/>
              <a:chOff x="6602000" y="2286014"/>
              <a:chExt cx="4362893" cy="63795"/>
            </a:xfrm>
          </p:grpSpPr>
          <p:cxnSp>
            <p:nvCxnSpPr>
              <p:cNvPr id="23" name="直接连接符 22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602000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>
                <p:custDataLst>
                  <p:tags r:id="rId8"/>
                </p:custDataLst>
              </p:nvPr>
            </p:nvSpPr>
            <p:spPr>
              <a:xfrm>
                <a:off x="8751549" y="2286014"/>
                <a:ext cx="63795" cy="6379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lang="zh-CN" altLang="en-US">
                  <a:solidFill>
                    <a:prstClr val="black"/>
                  </a:solidFill>
                  <a:latin typeface="方正仿宋简体" panose="02010601030101010101" pitchFamily="2" charset="-122"/>
                  <a:ea typeface="方正仿宋简体" panose="02010601030101010101" pitchFamily="2" charset="-122"/>
                  <a:sym typeface="方正仿宋简体" panose="02010601030101010101" pitchFamily="2" charset="-122"/>
                </a:endParaRPr>
              </a:p>
            </p:txBody>
          </p:sp>
          <p:cxnSp>
            <p:nvCxnSpPr>
              <p:cNvPr id="25" name="直接连接符 24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8976604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>
              <p:custDataLst>
                <p:tags r:id="rId10"/>
              </p:custDataLst>
            </p:nvPr>
          </p:nvGrpSpPr>
          <p:grpSpPr>
            <a:xfrm>
              <a:off x="7490" y="9208"/>
              <a:ext cx="9613" cy="120"/>
              <a:chOff x="6602000" y="2286014"/>
              <a:chExt cx="4362893" cy="63795"/>
            </a:xfrm>
          </p:grpSpPr>
          <p:cxnSp>
            <p:nvCxnSpPr>
              <p:cNvPr id="38" name="直接连接符 37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6602000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>
                <p:custDataLst>
                  <p:tags r:id="rId12"/>
                </p:custDataLst>
              </p:nvPr>
            </p:nvSpPr>
            <p:spPr>
              <a:xfrm>
                <a:off x="8751549" y="2286014"/>
                <a:ext cx="63795" cy="6379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600"/>
                <a:endParaRPr lang="zh-CN" altLang="en-US">
                  <a:solidFill>
                    <a:prstClr val="black"/>
                  </a:solidFill>
                  <a:latin typeface="方正仿宋简体" panose="02010601030101010101" pitchFamily="2" charset="-122"/>
                  <a:ea typeface="方正仿宋简体" panose="02010601030101010101" pitchFamily="2" charset="-122"/>
                  <a:sym typeface="方正仿宋简体" panose="02010601030101010101" pitchFamily="2" charset="-122"/>
                </a:endParaRPr>
              </a:p>
            </p:txBody>
          </p:sp>
          <p:cxnSp>
            <p:nvCxnSpPr>
              <p:cNvPr id="40" name="直接连接符 39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8976604" y="2317911"/>
                <a:ext cx="1988289" cy="0"/>
              </a:xfrm>
              <a:prstGeom prst="lin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1"/>
            </p:custDataLst>
          </p:nvPr>
        </p:nvSpPr>
        <p:spPr>
          <a:xfrm>
            <a:off x="2205990" y="2352040"/>
            <a:ext cx="8834755" cy="2955925"/>
          </a:xfrm>
          <a:prstGeom prst="roundRect">
            <a:avLst/>
          </a:prstGeom>
          <a:noFill/>
          <a:ln w="31750" cmpd="dbl">
            <a:solidFill>
              <a:schemeClr val="accent3">
                <a:lumMod val="7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916805" y="1139190"/>
            <a:ext cx="2754630" cy="618490"/>
          </a:xfrm>
          <a:prstGeom prst="flowChartTerminator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◆</a:t>
            </a:r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初读文章</a:t>
            </a:r>
            <a:endParaRPr lang="zh-CN" altLang="en-US" sz="3200">
              <a:solidFill>
                <a:schemeClr val="accent3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065" y="2663190"/>
            <a:ext cx="9331960" cy="10763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sz="28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抟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齐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谐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 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邪</a:t>
            </a:r>
            <a:r>
              <a:rPr lang="en-US" altLang="zh-CN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endParaRPr lang="en-US" altLang="zh-CN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3206802" y="3091833"/>
            <a:ext cx="1024255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tu</a:t>
            </a: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n</a:t>
            </a:r>
            <a:endParaRPr lang="en-US" altLang="zh-CN" sz="3500" err="1">
              <a:solidFill>
                <a:srgbClr val="FF0000"/>
              </a:solidFill>
              <a:latin typeface="Arial" panose="020B0604020202020204" pitchFamily="34" charset="0"/>
              <a:ea typeface="方正粗黑宋简体" panose="02000000000000000000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9820856" y="3052862"/>
            <a:ext cx="652145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err="1">
                <a:solidFill>
                  <a:srgbClr val="FF0000"/>
                </a:solidFill>
                <a:latin typeface="+mn-cs"/>
                <a:ea typeface="方正粗黑宋简体" panose="02000000000000000000" charset="-122"/>
              </a:rPr>
              <a:t>yé</a:t>
            </a:r>
            <a:endParaRPr lang="en-US" altLang="zh-CN" sz="3500" err="1">
              <a:solidFill>
                <a:srgbClr val="FF0000"/>
              </a:solidFill>
              <a:latin typeface="+mn-cs"/>
              <a:ea typeface="方正粗黑宋简体" panose="02000000000000000000" charset="-122"/>
            </a:endParaRPr>
          </a:p>
        </p:txBody>
      </p:sp>
      <p:sp>
        <p:nvSpPr>
          <p:cNvPr id="23" name="矩形 22"/>
          <p:cNvSpPr/>
          <p:nvPr>
            <p:custDataLst>
              <p:tags r:id="rId6"/>
            </p:custDataLst>
          </p:nvPr>
        </p:nvSpPr>
        <p:spPr>
          <a:xfrm>
            <a:off x="6587911" y="3052862"/>
            <a:ext cx="751205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500" err="1">
                <a:solidFill>
                  <a:srgbClr val="FF0000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xié</a:t>
            </a:r>
            <a:endParaRPr lang="en-US" altLang="zh-CN" sz="3500" err="1">
              <a:solidFill>
                <a:srgbClr val="FF0000"/>
              </a:solidFill>
              <a:latin typeface="Arial" panose="020B0604020202020204" pitchFamily="34" charset="0"/>
              <a:ea typeface="方正粗黑宋简体" panose="02000000000000000000" charset="-122"/>
              <a:cs typeface="Arial" panose="020B0604020202020204" pitchFamily="34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98065" y="3711575"/>
            <a:ext cx="9332595" cy="116840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迁</a:t>
            </a:r>
            <a:r>
              <a:rPr lang="en-US" altLang="zh-CN" sz="3500" err="1">
                <a:solidFill>
                  <a:schemeClr val="tx1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  <a:sym typeface="+mn-ea"/>
              </a:rPr>
              <a:t>xǐ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     ）</a:t>
            </a:r>
            <a:r>
              <a:rPr lang="zh-CN" altLang="en-US" sz="3200">
                <a:solidFill>
                  <a:schemeClr val="bg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北</a:t>
            </a:r>
            <a:r>
              <a:rPr lang="en-US" altLang="zh-CN" sz="3500" err="1">
                <a:solidFill>
                  <a:schemeClr val="tx1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míng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     ）     </a:t>
            </a:r>
            <a:r>
              <a:rPr lang="zh-CN" altLang="en-US" sz="3200"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00" err="1">
                <a:solidFill>
                  <a:schemeClr val="tx1"/>
                </a:solidFill>
                <a:latin typeface="Arial" panose="020B0604020202020204" pitchFamily="34" charset="0"/>
                <a:ea typeface="方正粗黑宋简体" panose="02000000000000000000" charset="-122"/>
                <a:cs typeface="Arial" panose="020B0604020202020204" pitchFamily="34" charset="0"/>
              </a:rPr>
              <a:t>kūn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    ）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鹏</a:t>
            </a:r>
            <a:endParaRPr lang="en-US" altLang="zh-CN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>
            <a:off x="3468763" y="4181723"/>
            <a:ext cx="728980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徙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9"/>
            </p:custDataLst>
          </p:nvPr>
        </p:nvSpPr>
        <p:spPr>
          <a:xfrm>
            <a:off x="6836336" y="4181723"/>
            <a:ext cx="728980" cy="62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冥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0"/>
            </p:custDataLst>
          </p:nvPr>
        </p:nvSpPr>
        <p:spPr>
          <a:xfrm>
            <a:off x="9621934" y="4181348"/>
            <a:ext cx="69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鲲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21115" r="14545" b="12173"/>
          <a:stretch>
            <a:fillRect/>
          </a:stretch>
        </p:blipFill>
        <p:spPr>
          <a:xfrm flipH="1">
            <a:off x="382905" y="348615"/>
            <a:ext cx="2498090" cy="187261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622452" y="4908748"/>
            <a:ext cx="2570092" cy="1713395"/>
          </a:xfrm>
          <a:prstGeom prst="rect">
            <a:avLst/>
          </a:prstGeom>
        </p:spPr>
      </p:pic>
      <p:grpSp>
        <p:nvGrpSpPr>
          <p:cNvPr id="17" name="组合 16"/>
          <p:cNvGrpSpPr/>
          <p:nvPr>
            <p:custDataLst>
              <p:tags r:id="rId15"/>
            </p:custDataLst>
          </p:nvPr>
        </p:nvGrpSpPr>
        <p:grpSpPr>
          <a:xfrm>
            <a:off x="638810" y="2519680"/>
            <a:ext cx="1445260" cy="2742565"/>
            <a:chOff x="1036" y="4010"/>
            <a:chExt cx="2276" cy="4319"/>
          </a:xfrm>
        </p:grpSpPr>
        <p:pic>
          <p:nvPicPr>
            <p:cNvPr id="13" name="图片 12" descr="3018e5bae00f31d8ad7685b225d338e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64676" t="51701" r="9863"/>
            <a:stretch>
              <a:fillRect/>
            </a:stretch>
          </p:blipFill>
          <p:spPr>
            <a:xfrm>
              <a:off x="1036" y="4010"/>
              <a:ext cx="2276" cy="431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8"/>
              </p:custDataLst>
            </p:nvPr>
          </p:nvSpPr>
          <p:spPr>
            <a:xfrm>
              <a:off x="1460" y="4368"/>
              <a:ext cx="869" cy="33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accent3">
                      <a:lumMod val="7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读音准不准</a:t>
              </a:r>
              <a:endParaRPr lang="zh-CN" altLang="en-US" sz="2400">
                <a:solidFill>
                  <a:schemeClr val="accent3">
                    <a:lumMod val="7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AS_UNIQUEID" val="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0.xml><?xml version="1.0" encoding="utf-8"?>
<p:tagLst xmlns:p="http://schemas.openxmlformats.org/presentationml/2006/main">
  <p:tag name="AS_UNIQUEID" val="132"/>
</p:tagLst>
</file>

<file path=ppt/tags/tag101.xml><?xml version="1.0" encoding="utf-8"?>
<p:tagLst xmlns:p="http://schemas.openxmlformats.org/presentationml/2006/main">
  <p:tag name="AS_UNIQUEID" val="133"/>
</p:tagLst>
</file>

<file path=ppt/tags/tag102.xml><?xml version="1.0" encoding="utf-8"?>
<p:tagLst xmlns:p="http://schemas.openxmlformats.org/presentationml/2006/main">
  <p:tag name="AS_UNIQUEID" val="134"/>
</p:tagLst>
</file>

<file path=ppt/tags/tag103.xml><?xml version="1.0" encoding="utf-8"?>
<p:tagLst xmlns:p="http://schemas.openxmlformats.org/presentationml/2006/main">
  <p:tag name="AS_UNIQUEID" val="135"/>
</p:tagLst>
</file>

<file path=ppt/tags/tag104.xml><?xml version="1.0" encoding="utf-8"?>
<p:tagLst xmlns:p="http://schemas.openxmlformats.org/presentationml/2006/main">
  <p:tag name="AS_UNIQUEID" val="136"/>
</p:tagLst>
</file>

<file path=ppt/tags/tag105.xml><?xml version="1.0" encoding="utf-8"?>
<p:tagLst xmlns:p="http://schemas.openxmlformats.org/presentationml/2006/main">
  <p:tag name="AS_UNIQUEID" val="137"/>
</p:tagLst>
</file>

<file path=ppt/tags/tag106.xml><?xml version="1.0" encoding="utf-8"?>
<p:tagLst xmlns:p="http://schemas.openxmlformats.org/presentationml/2006/main">
  <p:tag name="AS_UNIQUEID" val="138"/>
</p:tagLst>
</file>

<file path=ppt/tags/tag107.xml><?xml version="1.0" encoding="utf-8"?>
<p:tagLst xmlns:p="http://schemas.openxmlformats.org/presentationml/2006/main">
  <p:tag name="AS_UNIQUEID" val="139"/>
</p:tagLst>
</file>

<file path=ppt/tags/tag108.xml><?xml version="1.0" encoding="utf-8"?>
<p:tagLst xmlns:p="http://schemas.openxmlformats.org/presentationml/2006/main">
  <p:tag name="AS_UNIQUEID" val="140"/>
</p:tagLst>
</file>

<file path=ppt/tags/tag109.xml><?xml version="1.0" encoding="utf-8"?>
<p:tagLst xmlns:p="http://schemas.openxmlformats.org/presentationml/2006/main">
  <p:tag name="AS_UNIQUEID" val="141"/>
</p:tagLst>
</file>

<file path=ppt/tags/tag11.xml><?xml version="1.0" encoding="utf-8"?>
<p:tagLst xmlns:p="http://schemas.openxmlformats.org/presentationml/2006/main">
  <p:tag name="AS_UNIQUEID" val="16"/>
</p:tagLst>
</file>

<file path=ppt/tags/tag110.xml><?xml version="1.0" encoding="utf-8"?>
<p:tagLst xmlns:p="http://schemas.openxmlformats.org/presentationml/2006/main">
  <p:tag name="AS_UNIQUEID" val="142"/>
</p:tagLst>
</file>

<file path=ppt/tags/tag111.xml><?xml version="1.0" encoding="utf-8"?>
<p:tagLst xmlns:p="http://schemas.openxmlformats.org/presentationml/2006/main">
  <p:tag name="AS_UNIQUEID" val="143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AS_UNIQUEID" val="145"/>
</p:tagLst>
</file>

<file path=ppt/tags/tag114.xml><?xml version="1.0" encoding="utf-8"?>
<p:tagLst xmlns:p="http://schemas.openxmlformats.org/presentationml/2006/main">
  <p:tag name="AS_UNIQUEID" val="146"/>
</p:tagLst>
</file>

<file path=ppt/tags/tag115.xml><?xml version="1.0" encoding="utf-8"?>
<p:tagLst xmlns:p="http://schemas.openxmlformats.org/presentationml/2006/main">
  <p:tag name="AS_UNIQUEID" val="147"/>
</p:tagLst>
</file>

<file path=ppt/tags/tag116.xml><?xml version="1.0" encoding="utf-8"?>
<p:tagLst xmlns:p="http://schemas.openxmlformats.org/presentationml/2006/main">
  <p:tag name="AS_UNIQUEID" val="148"/>
</p:tagLst>
</file>

<file path=ppt/tags/tag117.xml><?xml version="1.0" encoding="utf-8"?>
<p:tagLst xmlns:p="http://schemas.openxmlformats.org/presentationml/2006/main">
  <p:tag name="AS_UNIQUEID" val="149"/>
</p:tagLst>
</file>

<file path=ppt/tags/tag118.xml><?xml version="1.0" encoding="utf-8"?>
<p:tagLst xmlns:p="http://schemas.openxmlformats.org/presentationml/2006/main">
  <p:tag name="AS_UNIQUEID" val="150"/>
</p:tagLst>
</file>

<file path=ppt/tags/tag119.xml><?xml version="1.0" encoding="utf-8"?>
<p:tagLst xmlns:p="http://schemas.openxmlformats.org/presentationml/2006/main">
  <p:tag name="AS_UNIQUEID" val="151"/>
</p:tagLst>
</file>

<file path=ppt/tags/tag12.xml><?xml version="1.0" encoding="utf-8"?>
<p:tagLst xmlns:p="http://schemas.openxmlformats.org/presentationml/2006/main">
  <p:tag name="AS_UNIQUEID" val="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0.xml><?xml version="1.0" encoding="utf-8"?>
<p:tagLst xmlns:p="http://schemas.openxmlformats.org/presentationml/2006/main">
  <p:tag name="AS_UNIQUEID" val="152"/>
</p:tagLst>
</file>

<file path=ppt/tags/tag121.xml><?xml version="1.0" encoding="utf-8"?>
<p:tagLst xmlns:p="http://schemas.openxmlformats.org/presentationml/2006/main">
  <p:tag name="AS_UNIQUEID" val="153"/>
</p:tagLst>
</file>

<file path=ppt/tags/tag122.xml><?xml version="1.0" encoding="utf-8"?>
<p:tagLst xmlns:p="http://schemas.openxmlformats.org/presentationml/2006/main">
  <p:tag name="AS_UNIQUEID" val="154"/>
</p:tagLst>
</file>

<file path=ppt/tags/tag123.xml><?xml version="1.0" encoding="utf-8"?>
<p:tagLst xmlns:p="http://schemas.openxmlformats.org/presentationml/2006/main">
  <p:tag name="AS_UNIQUEID" val="155"/>
</p:tagLst>
</file>

<file path=ppt/tags/tag124.xml><?xml version="1.0" encoding="utf-8"?>
<p:tagLst xmlns:p="http://schemas.openxmlformats.org/presentationml/2006/main">
  <p:tag name="AS_UNIQUEID" val="156"/>
</p:tagLst>
</file>

<file path=ppt/tags/tag125.xml><?xml version="1.0" encoding="utf-8"?>
<p:tagLst xmlns:p="http://schemas.openxmlformats.org/presentationml/2006/main">
  <p:tag name="AS_UNIQUEID" val="157"/>
</p:tagLst>
</file>

<file path=ppt/tags/tag126.xml><?xml version="1.0" encoding="utf-8"?>
<p:tagLst xmlns:p="http://schemas.openxmlformats.org/presentationml/2006/main">
  <p:tag name="AS_UNIQUEID" val="158"/>
</p:tagLst>
</file>

<file path=ppt/tags/tag127.xml><?xml version="1.0" encoding="utf-8"?>
<p:tagLst xmlns:p="http://schemas.openxmlformats.org/presentationml/2006/main">
  <p:tag name="AS_UNIQUEID" val="159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AS_UNIQUEID" val="161"/>
</p:tagLst>
</file>

<file path=ppt/tags/tag13.xml><?xml version="1.0" encoding="utf-8"?>
<p:tagLst xmlns:p="http://schemas.openxmlformats.org/presentationml/2006/main">
  <p:tag name="AS_UNIQUEID" val="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.xml><?xml version="1.0" encoding="utf-8"?>
<p:tagLst xmlns:p="http://schemas.openxmlformats.org/presentationml/2006/main">
  <p:tag name="AS_UNIQUEID" val="162"/>
</p:tagLst>
</file>

<file path=ppt/tags/tag131.xml><?xml version="1.0" encoding="utf-8"?>
<p:tagLst xmlns:p="http://schemas.openxmlformats.org/presentationml/2006/main">
  <p:tag name="AS_UNIQUEID" val="163"/>
</p:tagLst>
</file>

<file path=ppt/tags/tag132.xml><?xml version="1.0" encoding="utf-8"?>
<p:tagLst xmlns:p="http://schemas.openxmlformats.org/presentationml/2006/main">
  <p:tag name="AS_UNIQUEID" val="167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AS_UNIQUEID" val="169"/>
</p:tagLst>
</file>

<file path=ppt/tags/tag135.xml><?xml version="1.0" encoding="utf-8"?>
<p:tagLst xmlns:p="http://schemas.openxmlformats.org/presentationml/2006/main">
  <p:tag name="AS_UNIQUEID" val="170"/>
</p:tagLst>
</file>

<file path=ppt/tags/tag136.xml><?xml version="1.0" encoding="utf-8"?>
<p:tagLst xmlns:p="http://schemas.openxmlformats.org/presentationml/2006/main">
  <p:tag name="AS_UNIQUEID" val="171"/>
</p:tagLst>
</file>

<file path=ppt/tags/tag137.xml><?xml version="1.0" encoding="utf-8"?>
<p:tagLst xmlns:p="http://schemas.openxmlformats.org/presentationml/2006/main">
  <p:tag name="AS_UNIQUEID" val="172"/>
</p:tagLst>
</file>

<file path=ppt/tags/tag138.xml><?xml version="1.0" encoding="utf-8"?>
<p:tagLst xmlns:p="http://schemas.openxmlformats.org/presentationml/2006/main">
  <p:tag name="AS_UNIQUEID" val="173"/>
</p:tagLst>
</file>

<file path=ppt/tags/tag139.xml><?xml version="1.0" encoding="utf-8"?>
<p:tagLst xmlns:p="http://schemas.openxmlformats.org/presentationml/2006/main">
  <p:tag name="AS_UNIQUEID" val="175"/>
</p:tagLst>
</file>

<file path=ppt/tags/tag14.xml><?xml version="1.0" encoding="utf-8"?>
<p:tagLst xmlns:p="http://schemas.openxmlformats.org/presentationml/2006/main">
  <p:tag name="AS_UNIQUEID" val="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0.xml><?xml version="1.0" encoding="utf-8"?>
<p:tagLst xmlns:p="http://schemas.openxmlformats.org/presentationml/2006/main">
  <p:tag name="AS_UNIQUEID" val="176"/>
</p:tagLst>
</file>

<file path=ppt/tags/tag141.xml><?xml version="1.0" encoding="utf-8"?>
<p:tagLst xmlns:p="http://schemas.openxmlformats.org/presentationml/2006/main">
  <p:tag name="AS_UNIQUEID" val="177"/>
</p:tagLst>
</file>

<file path=ppt/tags/tag142.xml><?xml version="1.0" encoding="utf-8"?>
<p:tagLst xmlns:p="http://schemas.openxmlformats.org/presentationml/2006/main">
  <p:tag name="AS_UNIQUEID" val="178"/>
</p:tagLst>
</file>

<file path=ppt/tags/tag143.xml><?xml version="1.0" encoding="utf-8"?>
<p:tagLst xmlns:p="http://schemas.openxmlformats.org/presentationml/2006/main">
  <p:tag name="AS_UNIQUEID" val="171"/>
</p:tagLst>
</file>

<file path=ppt/tags/tag144.xml><?xml version="1.0" encoding="utf-8"?>
<p:tagLst xmlns:p="http://schemas.openxmlformats.org/presentationml/2006/main">
  <p:tag name="AS_UNIQUEID" val="171"/>
</p:tagLst>
</file>

<file path=ppt/tags/tag145.xml><?xml version="1.0" encoding="utf-8"?>
<p:tagLst xmlns:p="http://schemas.openxmlformats.org/presentationml/2006/main">
  <p:tag name="AS_UNIQUEID" val="171"/>
</p:tagLst>
</file>

<file path=ppt/tags/tag146.xml><?xml version="1.0" encoding="utf-8"?>
<p:tagLst xmlns:p="http://schemas.openxmlformats.org/presentationml/2006/main">
  <p:tag name="AS_UNIQUEID" val="183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AS_UNIQUEID" val="180"/>
</p:tagLst>
</file>

<file path=ppt/tags/tag149.xml><?xml version="1.0" encoding="utf-8"?>
<p:tagLst xmlns:p="http://schemas.openxmlformats.org/presentationml/2006/main">
  <p:tag name="AS_UNIQUEID" val="181"/>
</p:tagLst>
</file>

<file path=ppt/tags/tag15.xml><?xml version="1.0" encoding="utf-8"?>
<p:tagLst xmlns:p="http://schemas.openxmlformats.org/presentationml/2006/main">
  <p:tag name="AS_UNIQUEID" val="21"/>
</p:tagLst>
</file>

<file path=ppt/tags/tag150.xml><?xml version="1.0" encoding="utf-8"?>
<p:tagLst xmlns:p="http://schemas.openxmlformats.org/presentationml/2006/main">
  <p:tag name="AS_UNIQUEID" val="182"/>
</p:tagLst>
</file>

<file path=ppt/tags/tag151.xml><?xml version="1.0" encoding="utf-8"?>
<p:tagLst xmlns:p="http://schemas.openxmlformats.org/presentationml/2006/main">
  <p:tag name="AS_UNIQUEID" val="183"/>
</p:tagLst>
</file>

<file path=ppt/tags/tag152.xml><?xml version="1.0" encoding="utf-8"?>
<p:tagLst xmlns:p="http://schemas.openxmlformats.org/presentationml/2006/main">
  <p:tag name="AS_UNIQUEID" val="184"/>
</p:tagLst>
</file>

<file path=ppt/tags/tag153.xml><?xml version="1.0" encoding="utf-8"?>
<p:tagLst xmlns:p="http://schemas.openxmlformats.org/presentationml/2006/main">
  <p:tag name="AS_UNIQUEID" val="185"/>
</p:tagLst>
</file>

<file path=ppt/tags/tag154.xml><?xml version="1.0" encoding="utf-8"?>
<p:tagLst xmlns:p="http://schemas.openxmlformats.org/presentationml/2006/main">
  <p:tag name="AS_UNIQUEID" val="186"/>
</p:tagLst>
</file>

<file path=ppt/tags/tag155.xml><?xml version="1.0" encoding="utf-8"?>
<p:tagLst xmlns:p="http://schemas.openxmlformats.org/presentationml/2006/main">
  <p:tag name="AS_UNIQUEID" val="187"/>
</p:tagLst>
</file>

<file path=ppt/tags/tag156.xml><?xml version="1.0" encoding="utf-8"?>
<p:tagLst xmlns:p="http://schemas.openxmlformats.org/presentationml/2006/main">
  <p:tag name="AS_UNIQUEID" val="188"/>
</p:tagLst>
</file>

<file path=ppt/tags/tag157.xml><?xml version="1.0" encoding="utf-8"?>
<p:tagLst xmlns:p="http://schemas.openxmlformats.org/presentationml/2006/main">
  <p:tag name="AS_UNIQUEID" val="189"/>
</p:tagLst>
</file>

<file path=ppt/tags/tag158.xml><?xml version="1.0" encoding="utf-8"?>
<p:tagLst xmlns:p="http://schemas.openxmlformats.org/presentationml/2006/main">
  <p:tag name="AS_UNIQUEID" val="190"/>
</p:tagLst>
</file>

<file path=ppt/tags/tag159.xml><?xml version="1.0" encoding="utf-8"?>
<p:tagLst xmlns:p="http://schemas.openxmlformats.org/presentationml/2006/main">
  <p:tag name="AS_UNIQUEID" val="191"/>
</p:tagLst>
</file>

<file path=ppt/tags/tag16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.xml><?xml version="1.0" encoding="utf-8"?>
<p:tagLst xmlns:p="http://schemas.openxmlformats.org/presentationml/2006/main">
  <p:tag name="AS_UNIQUEID" val="171"/>
</p:tagLst>
</file>

<file path=ppt/tags/tag161.xml><?xml version="1.0" encoding="utf-8"?>
<p:tagLst xmlns:p="http://schemas.openxmlformats.org/presentationml/2006/main">
  <p:tag name="AS_UNIQUEID" val="175"/>
</p:tagLst>
</file>

<file path=ppt/tags/tag162.xml><?xml version="1.0" encoding="utf-8"?>
<p:tagLst xmlns:p="http://schemas.openxmlformats.org/presentationml/2006/main">
  <p:tag name="AS_UNIQUEID" val="182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AS_UNIQUEID" val="193"/>
</p:tagLst>
</file>

<file path=ppt/tags/tag165.xml><?xml version="1.0" encoding="utf-8"?>
<p:tagLst xmlns:p="http://schemas.openxmlformats.org/presentationml/2006/main">
  <p:tag name="AS_UNIQUEID" val="194"/>
</p:tagLst>
</file>

<file path=ppt/tags/tag166.xml><?xml version="1.0" encoding="utf-8"?>
<p:tagLst xmlns:p="http://schemas.openxmlformats.org/presentationml/2006/main">
  <p:tag name="AS_UNIQUEID" val="195"/>
</p:tagLst>
</file>

<file path=ppt/tags/tag167.xml><?xml version="1.0" encoding="utf-8"?>
<p:tagLst xmlns:p="http://schemas.openxmlformats.org/presentationml/2006/main">
  <p:tag name="AS_UNIQUEID" val="196"/>
</p:tagLst>
</file>

<file path=ppt/tags/tag168.xml><?xml version="1.0" encoding="utf-8"?>
<p:tagLst xmlns:p="http://schemas.openxmlformats.org/presentationml/2006/main">
  <p:tag name="AS_UNIQUEID" val="197"/>
</p:tagLst>
</file>

<file path=ppt/tags/tag169.xml><?xml version="1.0" encoding="utf-8"?>
<p:tagLst xmlns:p="http://schemas.openxmlformats.org/presentationml/2006/main">
  <p:tag name="AS_UNIQUEID" val="198"/>
</p:tagLst>
</file>

<file path=ppt/tags/tag17.xml><?xml version="1.0" encoding="utf-8"?>
<p:tagLst xmlns:p="http://schemas.openxmlformats.org/presentationml/2006/main">
  <p:tag name="AS_UNIQUEID" val="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0.xml><?xml version="1.0" encoding="utf-8"?>
<p:tagLst xmlns:p="http://schemas.openxmlformats.org/presentationml/2006/main">
  <p:tag name="AS_UNIQUEID" val="199"/>
</p:tagLst>
</file>

<file path=ppt/tags/tag171.xml><?xml version="1.0" encoding="utf-8"?>
<p:tagLst xmlns:p="http://schemas.openxmlformats.org/presentationml/2006/main">
  <p:tag name="AS_UNIQUEID" val="200"/>
</p:tagLst>
</file>

<file path=ppt/tags/tag172.xml><?xml version="1.0" encoding="utf-8"?>
<p:tagLst xmlns:p="http://schemas.openxmlformats.org/presentationml/2006/main">
  <p:tag name="AS_UNIQUEID" val="201"/>
</p:tagLst>
</file>

<file path=ppt/tags/tag173.xml><?xml version="1.0" encoding="utf-8"?>
<p:tagLst xmlns:p="http://schemas.openxmlformats.org/presentationml/2006/main">
  <p:tag name="AS_UNIQUEID" val="202"/>
</p:tagLst>
</file>

<file path=ppt/tags/tag174.xml><?xml version="1.0" encoding="utf-8"?>
<p:tagLst xmlns:p="http://schemas.openxmlformats.org/presentationml/2006/main">
  <p:tag name="AS_UNIQUEID" val="203"/>
</p:tagLst>
</file>

<file path=ppt/tags/tag175.xml><?xml version="1.0" encoding="utf-8"?>
<p:tagLst xmlns:p="http://schemas.openxmlformats.org/presentationml/2006/main">
  <p:tag name="AS_UNIQUEID" val="204"/>
</p:tagLst>
</file>

<file path=ppt/tags/tag176.xml><?xml version="1.0" encoding="utf-8"?>
<p:tagLst xmlns:p="http://schemas.openxmlformats.org/presentationml/2006/main">
  <p:tag name="AS_UNIQUEID" val="205"/>
</p:tagLst>
</file>

<file path=ppt/tags/tag177.xml><?xml version="1.0" encoding="utf-8"?>
<p:tagLst xmlns:p="http://schemas.openxmlformats.org/presentationml/2006/main">
  <p:tag name="AS_UNIQUEID" val="184"/>
</p:tagLst>
</file>

<file path=ppt/tags/tag178.xml><?xml version="1.0" encoding="utf-8"?>
<p:tagLst xmlns:p="http://schemas.openxmlformats.org/presentationml/2006/main">
  <p:tag name="AS_UNIQUEID" val="198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AS_UNIQUEID" val="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0.xml><?xml version="1.0" encoding="utf-8"?>
<p:tagLst xmlns:p="http://schemas.openxmlformats.org/presentationml/2006/main">
  <p:tag name="AS_UNIQUEID" val="207"/>
</p:tagLst>
</file>

<file path=ppt/tags/tag181.xml><?xml version="1.0" encoding="utf-8"?>
<p:tagLst xmlns:p="http://schemas.openxmlformats.org/presentationml/2006/main">
  <p:tag name="AS_UNIQUEID" val="208"/>
</p:tagLst>
</file>

<file path=ppt/tags/tag182.xml><?xml version="1.0" encoding="utf-8"?>
<p:tagLst xmlns:p="http://schemas.openxmlformats.org/presentationml/2006/main">
  <p:tag name="AS_UNIQUEID" val="209"/>
</p:tagLst>
</file>

<file path=ppt/tags/tag183.xml><?xml version="1.0" encoding="utf-8"?>
<p:tagLst xmlns:p="http://schemas.openxmlformats.org/presentationml/2006/main">
  <p:tag name="AS_UNIQUEID" val="210"/>
</p:tagLst>
</file>

<file path=ppt/tags/tag184.xml><?xml version="1.0" encoding="utf-8"?>
<p:tagLst xmlns:p="http://schemas.openxmlformats.org/presentationml/2006/main">
  <p:tag name="AS_UNIQUEID" val="211"/>
</p:tagLst>
</file>

<file path=ppt/tags/tag185.xml><?xml version="1.0" encoding="utf-8"?>
<p:tagLst xmlns:p="http://schemas.openxmlformats.org/presentationml/2006/main">
  <p:tag name="AS_UNIQUEID" val="212"/>
</p:tagLst>
</file>

<file path=ppt/tags/tag186.xml><?xml version="1.0" encoding="utf-8"?>
<p:tagLst xmlns:p="http://schemas.openxmlformats.org/presentationml/2006/main">
  <p:tag name="AS_UNIQUEID" val="213"/>
</p:tagLst>
</file>

<file path=ppt/tags/tag187.xml><?xml version="1.0" encoding="utf-8"?>
<p:tagLst xmlns:p="http://schemas.openxmlformats.org/presentationml/2006/main">
  <p:tag name="AS_UNIQUEID" val="214"/>
</p:tagLst>
</file>

<file path=ppt/tags/tag188.xml><?xml version="1.0" encoding="utf-8"?>
<p:tagLst xmlns:p="http://schemas.openxmlformats.org/presentationml/2006/main">
  <p:tag name="AS_UNIQUEID" val="215"/>
</p:tagLst>
</file>

<file path=ppt/tags/tag189.xml><?xml version="1.0" encoding="utf-8"?>
<p:tagLst xmlns:p="http://schemas.openxmlformats.org/presentationml/2006/main">
  <p:tag name="AS_UNIQUEID" val="216"/>
</p:tagLst>
</file>

<file path=ppt/tags/tag19.xml><?xml version="1.0" encoding="utf-8"?>
<p:tagLst xmlns:p="http://schemas.openxmlformats.org/presentationml/2006/main">
  <p:tag name="AS_UNIQUEID" val="26"/>
</p:tagLst>
</file>

<file path=ppt/tags/tag190.xml><?xml version="1.0" encoding="utf-8"?>
<p:tagLst xmlns:p="http://schemas.openxmlformats.org/presentationml/2006/main">
  <p:tag name="AS_UNIQUEID" val="171"/>
</p:tagLst>
</file>

<file path=ppt/tags/tag191.xml><?xml version="1.0" encoding="utf-8"?>
<p:tagLst xmlns:p="http://schemas.openxmlformats.org/presentationml/2006/main">
  <p:tag name="AS_UNIQUEID" val="171"/>
</p:tagLst>
</file>

<file path=ppt/tags/tag192.xml><?xml version="1.0" encoding="utf-8"?>
<p:tagLst xmlns:p="http://schemas.openxmlformats.org/presentationml/2006/main">
  <p:tag name="AS_UNIQUEID" val="184"/>
</p:tagLst>
</file>

<file path=ppt/tags/tag193.xml><?xml version="1.0" encoding="utf-8"?>
<p:tagLst xmlns:p="http://schemas.openxmlformats.org/presentationml/2006/main">
  <p:tag name="AS_UNIQUEID" val="184"/>
</p:tagLst>
</file>

<file path=ppt/tags/tag194.xml><?xml version="1.0" encoding="utf-8"?>
<p:tagLst xmlns:p="http://schemas.openxmlformats.org/presentationml/2006/main">
  <p:tag name="AS_UNIQUEID" val="183"/>
</p:tagLst>
</file>

<file path=ppt/tags/tag195.xml><?xml version="1.0" encoding="utf-8"?>
<p:tagLst xmlns:p="http://schemas.openxmlformats.org/presentationml/2006/main">
  <p:tag name="AS_UNIQUEID" val="183"/>
</p:tagLst>
</file>

<file path=ppt/tags/tag196.xml><?xml version="1.0" encoding="utf-8"?>
<p:tagLst xmlns:p="http://schemas.openxmlformats.org/presentationml/2006/main">
  <p:tag name="AS_UNIQUEID" val="183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AS_UNIQUEID" val="308"/>
</p:tagLst>
</file>

<file path=ppt/tags/tag199.xml><?xml version="1.0" encoding="utf-8"?>
<p:tagLst xmlns:p="http://schemas.openxmlformats.org/presentationml/2006/main">
  <p:tag name="AS_UNIQUEID" val="309"/>
</p:tagLst>
</file>

<file path=ppt/tags/tag2.xml><?xml version="1.0" encoding="utf-8"?>
<p:tagLst xmlns:p="http://schemas.openxmlformats.org/presentationml/2006/main">
  <p:tag name="AS_UNIQUEID" val="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0.xml><?xml version="1.0" encoding="utf-8"?>
<p:tagLst xmlns:p="http://schemas.openxmlformats.org/presentationml/2006/main">
  <p:tag name="AS_UNIQUEID" val="310"/>
</p:tagLst>
</file>

<file path=ppt/tags/tag201.xml><?xml version="1.0" encoding="utf-8"?>
<p:tagLst xmlns:p="http://schemas.openxmlformats.org/presentationml/2006/main">
  <p:tag name="AS_UNIQUEID" val="311"/>
</p:tagLst>
</file>

<file path=ppt/tags/tag202.xml><?xml version="1.0" encoding="utf-8"?>
<p:tagLst xmlns:p="http://schemas.openxmlformats.org/presentationml/2006/main">
  <p:tag name="AS_UNIQUEID" val="312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4.xml><?xml version="1.0" encoding="utf-8"?>
<p:tagLst xmlns:p="http://schemas.openxmlformats.org/presentationml/2006/main">
  <p:tag name="AS_UNIQUEID" val="315"/>
</p:tagLst>
</file>

<file path=ppt/tags/tag205.xml><?xml version="1.0" encoding="utf-8"?>
<p:tagLst xmlns:p="http://schemas.openxmlformats.org/presentationml/2006/main">
  <p:tag name="AS_UNIQUEID" val="316"/>
</p:tagLst>
</file>

<file path=ppt/tags/tag206.xml><?xml version="1.0" encoding="utf-8"?>
<p:tagLst xmlns:p="http://schemas.openxmlformats.org/presentationml/2006/main">
  <p:tag name="AS_UNIQUEID" val="317"/>
</p:tagLst>
</file>

<file path=ppt/tags/tag207.xml><?xml version="1.0" encoding="utf-8"?>
<p:tagLst xmlns:p="http://schemas.openxmlformats.org/presentationml/2006/main">
  <p:tag name="AS_UNIQUEID" val="318"/>
</p:tagLst>
</file>

<file path=ppt/tags/tag208.xml><?xml version="1.0" encoding="utf-8"?>
<p:tagLst xmlns:p="http://schemas.openxmlformats.org/presentationml/2006/main">
  <p:tag name="AS_UNIQUEID" val="319"/>
</p:tagLst>
</file>

<file path=ppt/tags/tag209.xml><?xml version="1.0" encoding="utf-8"?>
<p:tagLst xmlns:p="http://schemas.openxmlformats.org/presentationml/2006/main">
  <p:tag name="AS_UNIQUEID" val="320"/>
</p:tagLst>
</file>

<file path=ppt/tags/tag21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0.xml><?xml version="1.0" encoding="utf-8"?>
<p:tagLst xmlns:p="http://schemas.openxmlformats.org/presentationml/2006/main">
  <p:tag name="AS_UNIQUEID" val="321"/>
</p:tagLst>
</file>

<file path=ppt/tags/tag211.xml><?xml version="1.0" encoding="utf-8"?>
<p:tagLst xmlns:p="http://schemas.openxmlformats.org/presentationml/2006/main">
  <p:tag name="AS_UNIQUEID" val="323"/>
</p:tagLst>
</file>

<file path=ppt/tags/tag212.xml><?xml version="1.0" encoding="utf-8"?>
<p:tagLst xmlns:p="http://schemas.openxmlformats.org/presentationml/2006/main">
  <p:tag name="AS_UNIQUEID" val="324"/>
</p:tagLst>
</file>

<file path=ppt/tags/tag213.xml><?xml version="1.0" encoding="utf-8"?>
<p:tagLst xmlns:p="http://schemas.openxmlformats.org/presentationml/2006/main">
  <p:tag name="AS_UNIQUEID" val="325"/>
</p:tagLst>
</file>

<file path=ppt/tags/tag214.xml><?xml version="1.0" encoding="utf-8"?>
<p:tagLst xmlns:p="http://schemas.openxmlformats.org/presentationml/2006/main">
  <p:tag name="AS_UNIQUEID" val="326"/>
</p:tagLst>
</file>

<file path=ppt/tags/tag215.xml><?xml version="1.0" encoding="utf-8"?>
<p:tagLst xmlns:p="http://schemas.openxmlformats.org/presentationml/2006/main">
  <p:tag name="AS_UNIQUEID" val="320"/>
</p:tagLst>
</file>

<file path=ppt/tags/tag216.xml><?xml version="1.0" encoding="utf-8"?>
<p:tagLst xmlns:p="http://schemas.openxmlformats.org/presentationml/2006/main">
  <p:tag name="AS_UNIQUEID" val="318"/>
</p:tagLst>
</file>

<file path=ppt/tags/tag217.xml><?xml version="1.0" encoding="utf-8"?>
<p:tagLst xmlns:p="http://schemas.openxmlformats.org/presentationml/2006/main">
  <p:tag name="AS_UNIQUEID" val="320"/>
</p:tagLst>
</file>

<file path=ppt/tags/tag218.xml><?xml version="1.0" encoding="utf-8"?>
<p:tagLst xmlns:p="http://schemas.openxmlformats.org/presentationml/2006/main">
  <p:tag name="AS_UNIQUEID" val="317"/>
</p:tagLst>
</file>

<file path=ppt/tags/tag219.xml><?xml version="1.0" encoding="utf-8"?>
<p:tagLst xmlns:p="http://schemas.openxmlformats.org/presentationml/2006/main">
  <p:tag name="AS_UNIQUEID" val="321"/>
</p:tagLst>
</file>

<file path=ppt/tags/tag22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1.xml><?xml version="1.0" encoding="utf-8"?>
<p:tagLst xmlns:p="http://schemas.openxmlformats.org/presentationml/2006/main">
  <p:tag name="AS_UNIQUEID" val="329"/>
</p:tagLst>
</file>

<file path=ppt/tags/tag222.xml><?xml version="1.0" encoding="utf-8"?>
<p:tagLst xmlns:p="http://schemas.openxmlformats.org/presentationml/2006/main">
  <p:tag name="AS_UNIQUEID" val="330"/>
</p:tagLst>
</file>

<file path=ppt/tags/tag223.xml><?xml version="1.0" encoding="utf-8"?>
<p:tagLst xmlns:p="http://schemas.openxmlformats.org/presentationml/2006/main">
  <p:tag name="AS_UNIQUEID" val="331"/>
</p:tagLst>
</file>

<file path=ppt/tags/tag224.xml><?xml version="1.0" encoding="utf-8"?>
<p:tagLst xmlns:p="http://schemas.openxmlformats.org/presentationml/2006/main">
  <p:tag name="AS_UNIQUEID" val="332"/>
</p:tagLst>
</file>

<file path=ppt/tags/tag225.xml><?xml version="1.0" encoding="utf-8"?>
<p:tagLst xmlns:p="http://schemas.openxmlformats.org/presentationml/2006/main">
  <p:tag name="AS_UNIQUEID" val="333"/>
</p:tagLst>
</file>

<file path=ppt/tags/tag226.xml><?xml version="1.0" encoding="utf-8"?>
<p:tagLst xmlns:p="http://schemas.openxmlformats.org/presentationml/2006/main">
  <p:tag name="AS_UNIQUEID" val="335"/>
</p:tagLst>
</file>

<file path=ppt/tags/tag227.xml><?xml version="1.0" encoding="utf-8"?>
<p:tagLst xmlns:p="http://schemas.openxmlformats.org/presentationml/2006/main">
  <p:tag name="AS_UNIQUEID" val="336"/>
</p:tagLst>
</file>

<file path=ppt/tags/tag228.xml><?xml version="1.0" encoding="utf-8"?>
<p:tagLst xmlns:p="http://schemas.openxmlformats.org/presentationml/2006/main">
  <p:tag name="AS_UNIQUEID" val="337"/>
</p:tagLst>
</file>

<file path=ppt/tags/tag229.xml><?xml version="1.0" encoding="utf-8"?>
<p:tagLst xmlns:p="http://schemas.openxmlformats.org/presentationml/2006/main">
  <p:tag name="AS_UNIQUEID" val="338"/>
</p:tagLst>
</file>

<file path=ppt/tags/tag23.xml><?xml version="1.0" encoding="utf-8"?>
<p:tagLst xmlns:p="http://schemas.openxmlformats.org/presentationml/2006/main">
  <p:tag name="AS_UNIQUEID" val="31"/>
</p:tagLst>
</file>

<file path=ppt/tags/tag230.xml><?xml version="1.0" encoding="utf-8"?>
<p:tagLst xmlns:p="http://schemas.openxmlformats.org/presentationml/2006/main">
  <p:tag name="AS_UNIQUEID" val="339"/>
</p:tagLst>
</file>

<file path=ppt/tags/tag231.xml><?xml version="1.0" encoding="utf-8"?>
<p:tagLst xmlns:p="http://schemas.openxmlformats.org/presentationml/2006/main">
  <p:tag name="AS_UNIQUEID" val="341"/>
</p:tagLst>
</file>

<file path=ppt/tags/tag232.xml><?xml version="1.0" encoding="utf-8"?>
<p:tagLst xmlns:p="http://schemas.openxmlformats.org/presentationml/2006/main">
  <p:tag name="AS_UNIQUEID" val="342"/>
</p:tagLst>
</file>

<file path=ppt/tags/tag233.xml><?xml version="1.0" encoding="utf-8"?>
<p:tagLst xmlns:p="http://schemas.openxmlformats.org/presentationml/2006/main">
  <p:tag name="AS_UNIQUEID" val="343"/>
</p:tagLst>
</file>

<file path=ppt/tags/tag234.xml><?xml version="1.0" encoding="utf-8"?>
<p:tagLst xmlns:p="http://schemas.openxmlformats.org/presentationml/2006/main">
  <p:tag name="AS_UNIQUEID" val="344"/>
</p:tagLst>
</file>

<file path=ppt/tags/tag235.xml><?xml version="1.0" encoding="utf-8"?>
<p:tagLst xmlns:p="http://schemas.openxmlformats.org/presentationml/2006/main">
  <p:tag name="AS_UNIQUEID" val="345"/>
</p:tagLst>
</file>

<file path=ppt/tags/tag236.xml><?xml version="1.0" encoding="utf-8"?>
<p:tagLst xmlns:p="http://schemas.openxmlformats.org/presentationml/2006/main">
  <p:tag name="AS_UNIQUEID" val="347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8.xml><?xml version="1.0" encoding="utf-8"?>
<p:tagLst xmlns:p="http://schemas.openxmlformats.org/presentationml/2006/main">
  <p:tag name="AS_UNIQUEID" val="350"/>
  <p:tag name="KSO_WM_DIAGRAM_VIRTUALLY_FRAME" val="{&quot;height&quot;:235.71094488188973,&quot;left&quot;:146.08811023622042,&quot;top&quot;:222.77133858267717,&quot;width&quot;:673.5513385826773}"/>
</p:tagLst>
</file>

<file path=ppt/tags/tag239.xml><?xml version="1.0" encoding="utf-8"?>
<p:tagLst xmlns:p="http://schemas.openxmlformats.org/presentationml/2006/main">
  <p:tag name="AS_UNIQUEID" val="351"/>
  <p:tag name="KSO_WM_DIAGRAM_VIRTUALLY_FRAME" val="{&quot;height&quot;:235.71094488188973,&quot;left&quot;:146.08811023622042,&quot;top&quot;:222.77133858267717,&quot;width&quot;:673.5513385826773}"/>
</p:tagLst>
</file>

<file path=ppt/tags/tag24.xml><?xml version="1.0" encoding="utf-8"?>
<p:tagLst xmlns:p="http://schemas.openxmlformats.org/presentationml/2006/main">
  <p:tag name="AS_UNIQUEID" val="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0.xml><?xml version="1.0" encoding="utf-8"?>
<p:tagLst xmlns:p="http://schemas.openxmlformats.org/presentationml/2006/main">
  <p:tag name="AS_UNIQUEID" val="352"/>
  <p:tag name="KSO_WM_DIAGRAM_VIRTUALLY_FRAME" val="{&quot;height&quot;:235.71094488188973,&quot;left&quot;:146.08811023622042,&quot;top&quot;:222.77133858267717,&quot;width&quot;:673.5513385826773}"/>
</p:tagLst>
</file>

<file path=ppt/tags/tag241.xml><?xml version="1.0" encoding="utf-8"?>
<p:tagLst xmlns:p="http://schemas.openxmlformats.org/presentationml/2006/main">
  <p:tag name="AS_UNIQUEID" val="353"/>
  <p:tag name="KSO_WM_DIAGRAM_VIRTUALLY_FRAME" val="{&quot;height&quot;:235.71094488188973,&quot;left&quot;:146.08811023622042,&quot;top&quot;:222.77133858267717,&quot;width&quot;:673.5513385826773}"/>
</p:tagLst>
</file>

<file path=ppt/tags/tag242.xml><?xml version="1.0" encoding="utf-8"?>
<p:tagLst xmlns:p="http://schemas.openxmlformats.org/presentationml/2006/main">
  <p:tag name="AS_UNIQUEID" val="354"/>
  <p:tag name="KSO_WM_DIAGRAM_VIRTUALLY_FRAME" val="{&quot;height&quot;:235.71094488188973,&quot;left&quot;:146.08811023622042,&quot;top&quot;:222.77133858267717,&quot;width&quot;:673.5513385826773}"/>
</p:tagLst>
</file>

<file path=ppt/tags/tag243.xml><?xml version="1.0" encoding="utf-8"?>
<p:tagLst xmlns:p="http://schemas.openxmlformats.org/presentationml/2006/main">
  <p:tag name="AS_UNIQUEID" val="355"/>
  <p:tag name="KSO_WM_DIAGRAM_VIRTUALLY_FRAME" val="{&quot;height&quot;:235.71094488188973,&quot;left&quot;:146.08811023622042,&quot;top&quot;:222.77133858267717,&quot;width&quot;:673.5513385826773}"/>
</p:tagLst>
</file>

<file path=ppt/tags/tag244.xml><?xml version="1.0" encoding="utf-8"?>
<p:tagLst xmlns:p="http://schemas.openxmlformats.org/presentationml/2006/main">
  <p:tag name="AS_UNIQUEID" val="356"/>
  <p:tag name="KSO_WM_DIAGRAM_VIRTUALLY_FRAME" val="{&quot;height&quot;:235.71094488188973,&quot;left&quot;:146.08811023622042,&quot;top&quot;:222.77133858267717,&quot;width&quot;:673.5513385826773}"/>
</p:tagLst>
</file>

<file path=ppt/tags/tag245.xml><?xml version="1.0" encoding="utf-8"?>
<p:tagLst xmlns:p="http://schemas.openxmlformats.org/presentationml/2006/main">
  <p:tag name="AS_UNIQUEID" val="357"/>
  <p:tag name="KSO_WM_DIAGRAM_VIRTUALLY_FRAME" val="{&quot;height&quot;:235.71094488188973,&quot;left&quot;:146.08811023622042,&quot;top&quot;:222.77133858267717,&quot;width&quot;:673.5513385826773}"/>
</p:tagLst>
</file>

<file path=ppt/tags/tag246.xml><?xml version="1.0" encoding="utf-8"?>
<p:tagLst xmlns:p="http://schemas.openxmlformats.org/presentationml/2006/main">
  <p:tag name="AS_UNIQUEID" val="358"/>
</p:tagLst>
</file>

<file path=ppt/tags/tag247.xml><?xml version="1.0" encoding="utf-8"?>
<p:tagLst xmlns:p="http://schemas.openxmlformats.org/presentationml/2006/main">
  <p:tag name="AS_UNIQUEID" val="359"/>
</p:tagLst>
</file>

<file path=ppt/tags/tag248.xml><?xml version="1.0" encoding="utf-8"?>
<p:tagLst xmlns:p="http://schemas.openxmlformats.org/presentationml/2006/main">
  <p:tag name="AS_UNIQUEID" val="360"/>
</p:tagLst>
</file>

<file path=ppt/tags/tag249.xml><?xml version="1.0" encoding="utf-8"?>
<p:tagLst xmlns:p="http://schemas.openxmlformats.org/presentationml/2006/main">
  <p:tag name="AS_UNIQUEID" val="361"/>
</p:tagLst>
</file>

<file path=ppt/tags/tag25.xml><?xml version="1.0" encoding="utf-8"?>
<p:tagLst xmlns:p="http://schemas.openxmlformats.org/presentationml/2006/main">
  <p:tag name="AS_UNIQUEID" val="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1.xml><?xml version="1.0" encoding="utf-8"?>
<p:tagLst xmlns:p="http://schemas.openxmlformats.org/presentationml/2006/main">
  <p:tag name="AS_UNIQUEID" val="364"/>
</p:tagLst>
</file>

<file path=ppt/tags/tag252.xml><?xml version="1.0" encoding="utf-8"?>
<p:tagLst xmlns:p="http://schemas.openxmlformats.org/presentationml/2006/main">
  <p:tag name="AS_UNIQUEID" val="365"/>
</p:tagLst>
</file>

<file path=ppt/tags/tag253.xml><?xml version="1.0" encoding="utf-8"?>
<p:tagLst xmlns:p="http://schemas.openxmlformats.org/presentationml/2006/main">
  <p:tag name="AS_UNIQUEID" val="366"/>
</p:tagLst>
</file>

<file path=ppt/tags/tag254.xml><?xml version="1.0" encoding="utf-8"?>
<p:tagLst xmlns:p="http://schemas.openxmlformats.org/presentationml/2006/main">
  <p:tag name="AS_UNIQUEID" val="367"/>
</p:tagLst>
</file>

<file path=ppt/tags/tag255.xml><?xml version="1.0" encoding="utf-8"?>
<p:tagLst xmlns:p="http://schemas.openxmlformats.org/presentationml/2006/main">
  <p:tag name="AS_UNIQUEID" val="368"/>
</p:tagLst>
</file>

<file path=ppt/tags/tag256.xml><?xml version="1.0" encoding="utf-8"?>
<p:tagLst xmlns:p="http://schemas.openxmlformats.org/presentationml/2006/main">
  <p:tag name="AS_UNIQUEID" val="369"/>
</p:tagLst>
</file>

<file path=ppt/tags/tag257.xml><?xml version="1.0" encoding="utf-8"?>
<p:tagLst xmlns:p="http://schemas.openxmlformats.org/presentationml/2006/main">
  <p:tag name="AS_UNIQUEID" val="370"/>
</p:tagLst>
</file>

<file path=ppt/tags/tag258.xml><?xml version="1.0" encoding="utf-8"?>
<p:tagLst xmlns:p="http://schemas.openxmlformats.org/presentationml/2006/main">
  <p:tag name="AS_UNIQUEID" val="371"/>
</p:tagLst>
</file>

<file path=ppt/tags/tag259.xml><?xml version="1.0" encoding="utf-8"?>
<p:tagLst xmlns:p="http://schemas.openxmlformats.org/presentationml/2006/main">
  <p:tag name="AS_UNIQUEID" val="372"/>
</p:tagLst>
</file>

<file path=ppt/tags/tag26.xml><?xml version="1.0" encoding="utf-8"?>
<p:tagLst xmlns:p="http://schemas.openxmlformats.org/presentationml/2006/main">
  <p:tag name="AS_UNIQUEID" val="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0.xml><?xml version="1.0" encoding="utf-8"?>
<p:tagLst xmlns:p="http://schemas.openxmlformats.org/presentationml/2006/main">
  <p:tag name="AS_UNIQUEID" val="373"/>
</p:tagLst>
</file>

<file path=ppt/tags/tag261.xml><?xml version="1.0" encoding="utf-8"?>
<p:tagLst xmlns:p="http://schemas.openxmlformats.org/presentationml/2006/main">
  <p:tag name="AS_UNIQUEID" val="374"/>
</p:tagLst>
</file>

<file path=ppt/tags/tag262.xml><?xml version="1.0" encoding="utf-8"?>
<p:tagLst xmlns:p="http://schemas.openxmlformats.org/presentationml/2006/main">
  <p:tag name="AS_UNIQUEID" val="375"/>
</p:tagLst>
</file>

<file path=ppt/tags/tag263.xml><?xml version="1.0" encoding="utf-8"?>
<p:tagLst xmlns:p="http://schemas.openxmlformats.org/presentationml/2006/main">
  <p:tag name="AS_UNIQUEID" val="376"/>
</p:tagLst>
</file>

<file path=ppt/tags/tag264.xml><?xml version="1.0" encoding="utf-8"?>
<p:tagLst xmlns:p="http://schemas.openxmlformats.org/presentationml/2006/main">
  <p:tag name="AS_UNIQUEID" val="377"/>
</p:tagLst>
</file>

<file path=ppt/tags/tag2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6.xml><?xml version="1.0" encoding="utf-8"?>
<p:tagLst xmlns:p="http://schemas.openxmlformats.org/presentationml/2006/main">
  <p:tag name="AS_UNIQUEID" val="218"/>
</p:tagLst>
</file>

<file path=ppt/tags/tag267.xml><?xml version="1.0" encoding="utf-8"?>
<p:tagLst xmlns:p="http://schemas.openxmlformats.org/presentationml/2006/main">
  <p:tag name="AS_UNIQUEID" val="219"/>
</p:tagLst>
</file>

<file path=ppt/tags/tag268.xml><?xml version="1.0" encoding="utf-8"?>
<p:tagLst xmlns:p="http://schemas.openxmlformats.org/presentationml/2006/main">
  <p:tag name="AS_UNIQUEID" val="220"/>
</p:tagLst>
</file>

<file path=ppt/tags/tag269.xml><?xml version="1.0" encoding="utf-8"?>
<p:tagLst xmlns:p="http://schemas.openxmlformats.org/presentationml/2006/main">
  <p:tag name="AS_UNIQUEID" val="221"/>
</p:tagLst>
</file>

<file path=ppt/tags/tag27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0.xml><?xml version="1.0" encoding="utf-8"?>
<p:tagLst xmlns:p="http://schemas.openxmlformats.org/presentationml/2006/main">
  <p:tag name="AS_UNIQUEID" val="222"/>
</p:tagLst>
</file>

<file path=ppt/tags/tag271.xml><?xml version="1.0" encoding="utf-8"?>
<p:tagLst xmlns:p="http://schemas.openxmlformats.org/presentationml/2006/main">
  <p:tag name="AS_UNIQUEID" val="223"/>
</p:tagLst>
</file>

<file path=ppt/tags/tag272.xml><?xml version="1.0" encoding="utf-8"?>
<p:tagLst xmlns:p="http://schemas.openxmlformats.org/presentationml/2006/main">
  <p:tag name="AS_UNIQUEID" val="224"/>
</p:tagLst>
</file>

<file path=ppt/tags/tag273.xml><?xml version="1.0" encoding="utf-8"?>
<p:tagLst xmlns:p="http://schemas.openxmlformats.org/presentationml/2006/main">
  <p:tag name="AS_UNIQUEID" val="225"/>
</p:tagLst>
</file>

<file path=ppt/tags/tag274.xml><?xml version="1.0" encoding="utf-8"?>
<p:tagLst xmlns:p="http://schemas.openxmlformats.org/presentationml/2006/main">
  <p:tag name="AS_UNIQUEID" val="226"/>
</p:tagLst>
</file>

<file path=ppt/tags/tag275.xml><?xml version="1.0" encoding="utf-8"?>
<p:tagLst xmlns:p="http://schemas.openxmlformats.org/presentationml/2006/main">
  <p:tag name="AS_UNIQUEID" val="227"/>
</p:tagLst>
</file>

<file path=ppt/tags/tag276.xml><?xml version="1.0" encoding="utf-8"?>
<p:tagLst xmlns:p="http://schemas.openxmlformats.org/presentationml/2006/main">
  <p:tag name="AS_UNIQUEID" val="228"/>
</p:tagLst>
</file>

<file path=ppt/tags/tag277.xml><?xml version="1.0" encoding="utf-8"?>
<p:tagLst xmlns:p="http://schemas.openxmlformats.org/presentationml/2006/main">
  <p:tag name="AS_UNIQUEID" val="229"/>
</p:tagLst>
</file>

<file path=ppt/tags/tag278.xml><?xml version="1.0" encoding="utf-8"?>
<p:tagLst xmlns:p="http://schemas.openxmlformats.org/presentationml/2006/main">
  <p:tag name="AS_UNIQUEID" val="230"/>
</p:tagLst>
</file>

<file path=ppt/tags/tag279.xml><?xml version="1.0" encoding="utf-8"?>
<p:tagLst xmlns:p="http://schemas.openxmlformats.org/presentationml/2006/main">
  <p:tag name="AS_UNIQUEID" val="231"/>
</p:tagLst>
</file>

<file path=ppt/tags/tag28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0.xml><?xml version="1.0" encoding="utf-8"?>
<p:tagLst xmlns:p="http://schemas.openxmlformats.org/presentationml/2006/main">
  <p:tag name="AS_UNIQUEID" val="232"/>
</p:tagLst>
</file>

<file path=ppt/tags/tag281.xml><?xml version="1.0" encoding="utf-8"?>
<p:tagLst xmlns:p="http://schemas.openxmlformats.org/presentationml/2006/main">
  <p:tag name="AS_UNIQUEID" val="233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3.xml><?xml version="1.0" encoding="utf-8"?>
<p:tagLst xmlns:p="http://schemas.openxmlformats.org/presentationml/2006/main">
  <p:tag name="AS_UNIQUEID" val="241"/>
</p:tagLst>
</file>

<file path=ppt/tags/tag284.xml><?xml version="1.0" encoding="utf-8"?>
<p:tagLst xmlns:p="http://schemas.openxmlformats.org/presentationml/2006/main">
  <p:tag name="AS_UNIQUEID" val="242"/>
</p:tagLst>
</file>

<file path=ppt/tags/tag285.xml><?xml version="1.0" encoding="utf-8"?>
<p:tagLst xmlns:p="http://schemas.openxmlformats.org/presentationml/2006/main">
  <p:tag name="AS_UNIQUEID" val="243"/>
</p:tagLst>
</file>

<file path=ppt/tags/tag286.xml><?xml version="1.0" encoding="utf-8"?>
<p:tagLst xmlns:p="http://schemas.openxmlformats.org/presentationml/2006/main">
  <p:tag name="AS_UNIQUEID" val="244"/>
</p:tagLst>
</file>

<file path=ppt/tags/tag287.xml><?xml version="1.0" encoding="utf-8"?>
<p:tagLst xmlns:p="http://schemas.openxmlformats.org/presentationml/2006/main">
  <p:tag name="AS_UNIQUEID" val="245"/>
</p:tagLst>
</file>

<file path=ppt/tags/tag2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9.xml><?xml version="1.0" encoding="utf-8"?>
<p:tagLst xmlns:p="http://schemas.openxmlformats.org/presentationml/2006/main">
  <p:tag name="AS_UNIQUEID" val="247"/>
</p:tagLst>
</file>

<file path=ppt/tags/tag29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0.xml><?xml version="1.0" encoding="utf-8"?>
<p:tagLst xmlns:p="http://schemas.openxmlformats.org/presentationml/2006/main">
  <p:tag name="AS_UNIQUEID" val="248"/>
</p:tagLst>
</file>

<file path=ppt/tags/tag291.xml><?xml version="1.0" encoding="utf-8"?>
<p:tagLst xmlns:p="http://schemas.openxmlformats.org/presentationml/2006/main">
  <p:tag name="AS_UNIQUEID" val="249"/>
</p:tagLst>
</file>

<file path=ppt/tags/tag292.xml><?xml version="1.0" encoding="utf-8"?>
<p:tagLst xmlns:p="http://schemas.openxmlformats.org/presentationml/2006/main">
  <p:tag name="AS_UNIQUEID" val="250"/>
</p:tagLst>
</file>

<file path=ppt/tags/tag293.xml><?xml version="1.0" encoding="utf-8"?>
<p:tagLst xmlns:p="http://schemas.openxmlformats.org/presentationml/2006/main">
  <p:tag name="AS_UNIQUEID" val="251"/>
</p:tagLst>
</file>

<file path=ppt/tags/tag294.xml><?xml version="1.0" encoding="utf-8"?>
<p:tagLst xmlns:p="http://schemas.openxmlformats.org/presentationml/2006/main">
  <p:tag name="AS_UNIQUEID" val="252"/>
</p:tagLst>
</file>

<file path=ppt/tags/tag2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6.xml><?xml version="1.0" encoding="utf-8"?>
<p:tagLst xmlns:p="http://schemas.openxmlformats.org/presentationml/2006/main">
  <p:tag name="AS_UNIQUEID" val="254"/>
</p:tagLst>
</file>

<file path=ppt/tags/tag297.xml><?xml version="1.0" encoding="utf-8"?>
<p:tagLst xmlns:p="http://schemas.openxmlformats.org/presentationml/2006/main">
  <p:tag name="AS_UNIQUEID" val="255"/>
</p:tagLst>
</file>

<file path=ppt/tags/tag298.xml><?xml version="1.0" encoding="utf-8"?>
<p:tagLst xmlns:p="http://schemas.openxmlformats.org/presentationml/2006/main">
  <p:tag name="AS_UNIQUEID" val="256"/>
</p:tagLst>
</file>

<file path=ppt/tags/tag299.xml><?xml version="1.0" encoding="utf-8"?>
<p:tagLst xmlns:p="http://schemas.openxmlformats.org/presentationml/2006/main">
  <p:tag name="AS_UNIQUEID" val="257"/>
</p:tagLst>
</file>

<file path=ppt/tags/tag3.xml><?xml version="1.0" encoding="utf-8"?>
<p:tagLst xmlns:p="http://schemas.openxmlformats.org/presentationml/2006/main">
  <p:tag name="AS_UNIQUEID" val="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00.xml><?xml version="1.0" encoding="utf-8"?>
<p:tagLst xmlns:p="http://schemas.openxmlformats.org/presentationml/2006/main">
  <p:tag name="AS_UNIQUEID" val="258"/>
</p:tagLst>
</file>

<file path=ppt/tags/tag301.xml><?xml version="1.0" encoding="utf-8"?>
<p:tagLst xmlns:p="http://schemas.openxmlformats.org/presentationml/2006/main">
  <p:tag name="AS_UNIQUEID" val="259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3.xml><?xml version="1.0" encoding="utf-8"?>
<p:tagLst xmlns:p="http://schemas.openxmlformats.org/presentationml/2006/main">
  <p:tag name="AS_UNIQUEID" val="262"/>
</p:tagLst>
</file>

<file path=ppt/tags/tag304.xml><?xml version="1.0" encoding="utf-8"?>
<p:tagLst xmlns:p="http://schemas.openxmlformats.org/presentationml/2006/main">
  <p:tag name="AS_UNIQUEID" val="263"/>
</p:tagLst>
</file>

<file path=ppt/tags/tag305.xml><?xml version="1.0" encoding="utf-8"?>
<p:tagLst xmlns:p="http://schemas.openxmlformats.org/presentationml/2006/main">
  <p:tag name="AS_UNIQUEID" val="264"/>
</p:tagLst>
</file>

<file path=ppt/tags/tag306.xml><?xml version="1.0" encoding="utf-8"?>
<p:tagLst xmlns:p="http://schemas.openxmlformats.org/presentationml/2006/main">
  <p:tag name="AS_UNIQUEID" val="265"/>
</p:tagLst>
</file>

<file path=ppt/tags/tag307.xml><?xml version="1.0" encoding="utf-8"?>
<p:tagLst xmlns:p="http://schemas.openxmlformats.org/presentationml/2006/main">
  <p:tag name="AS_UNIQUEID" val="254"/>
</p:tagLst>
</file>

<file path=ppt/tags/tag3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9.xml><?xml version="1.0" encoding="utf-8"?>
<p:tagLst xmlns:p="http://schemas.openxmlformats.org/presentationml/2006/main">
  <p:tag name="AS_UNIQUEID" val="2"/>
</p:tagLst>
</file>

<file path=ppt/tags/tag31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0.xml><?xml version="1.0" encoding="utf-8"?>
<p:tagLst xmlns:p="http://schemas.openxmlformats.org/presentationml/2006/main">
  <p:tag name="AS_UNIQUEID" val="270"/>
</p:tagLst>
</file>

<file path=ppt/tags/tag311.xml><?xml version="1.0" encoding="utf-8"?>
<p:tagLst xmlns:p="http://schemas.openxmlformats.org/presentationml/2006/main">
  <p:tag name="AS_UNIQUEID" val="271"/>
</p:tagLst>
</file>

<file path=ppt/tags/tag312.xml><?xml version="1.0" encoding="utf-8"?>
<p:tagLst xmlns:p="http://schemas.openxmlformats.org/presentationml/2006/main">
  <p:tag name="AS_UNIQUEID" val="272"/>
</p:tagLst>
</file>

<file path=ppt/tags/tag313.xml><?xml version="1.0" encoding="utf-8"?>
<p:tagLst xmlns:p="http://schemas.openxmlformats.org/presentationml/2006/main">
  <p:tag name="AS_UNIQUEID" val="273"/>
</p:tagLst>
</file>

<file path=ppt/tags/tag314.xml><?xml version="1.0" encoding="utf-8"?>
<p:tagLst xmlns:p="http://schemas.openxmlformats.org/presentationml/2006/main">
  <p:tag name="AS_UNIQUEID" val="274"/>
</p:tagLst>
</file>

<file path=ppt/tags/tag315.xml><?xml version="1.0" encoding="utf-8"?>
<p:tagLst xmlns:p="http://schemas.openxmlformats.org/presentationml/2006/main">
  <p:tag name="AS_UNIQUEID" val="275"/>
</p:tagLst>
</file>

<file path=ppt/tags/tag316.xml><?xml version="1.0" encoding="utf-8"?>
<p:tagLst xmlns:p="http://schemas.openxmlformats.org/presentationml/2006/main">
  <p:tag name="AS_UNIQUEID" val="276"/>
</p:tagLst>
</file>

<file path=ppt/tags/tag317.xml><?xml version="1.0" encoding="utf-8"?>
<p:tagLst xmlns:p="http://schemas.openxmlformats.org/presentationml/2006/main">
  <p:tag name="AS_UNIQUEID" val="277"/>
</p:tagLst>
</file>

<file path=ppt/tags/tag318.xml><?xml version="1.0" encoding="utf-8"?>
<p:tagLst xmlns:p="http://schemas.openxmlformats.org/presentationml/2006/main">
  <p:tag name="AS_UNIQUEID" val="278"/>
</p:tagLst>
</file>

<file path=ppt/tags/tag319.xml><?xml version="1.0" encoding="utf-8"?>
<p:tagLst xmlns:p="http://schemas.openxmlformats.org/presentationml/2006/main">
  <p:tag name="AS_UNIQUEID" val="279"/>
</p:tagLst>
</file>

<file path=ppt/tags/tag32.xml><?xml version="1.0" encoding="utf-8"?>
<p:tagLst xmlns:p="http://schemas.openxmlformats.org/presentationml/2006/main">
  <p:tag name="AS_UNIQUEID" val="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0.xml><?xml version="1.0" encoding="utf-8"?>
<p:tagLst xmlns:p="http://schemas.openxmlformats.org/presentationml/2006/main">
  <p:tag name="AS_UNIQUEID" val="280"/>
</p:tagLst>
</file>

<file path=ppt/tags/tag321.xml><?xml version="1.0" encoding="utf-8"?>
<p:tagLst xmlns:p="http://schemas.openxmlformats.org/presentationml/2006/main">
  <p:tag name="AS_UNIQUEID" val="281"/>
</p:tagLst>
</file>

<file path=ppt/tags/tag322.xml><?xml version="1.0" encoding="utf-8"?>
<p:tagLst xmlns:p="http://schemas.openxmlformats.org/presentationml/2006/main">
  <p:tag name="AS_UNIQUEID" val="283"/>
</p:tagLst>
</file>

<file path=ppt/tags/tag323.xml><?xml version="1.0" encoding="utf-8"?>
<p:tagLst xmlns:p="http://schemas.openxmlformats.org/presentationml/2006/main">
  <p:tag name="AS_UNIQUEID" val="254"/>
</p:tagLst>
</file>

<file path=ppt/tags/tag3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5.xml><?xml version="1.0" encoding="utf-8"?>
<p:tagLst xmlns:p="http://schemas.openxmlformats.org/presentationml/2006/main">
  <p:tag name="AS_UNIQUEID" val="267"/>
</p:tagLst>
</file>

<file path=ppt/tags/tag326.xml><?xml version="1.0" encoding="utf-8"?>
<p:tagLst xmlns:p="http://schemas.openxmlformats.org/presentationml/2006/main">
  <p:tag name="AS_UNIQUEID" val="268"/>
</p:tagLst>
</file>

<file path=ppt/tags/tag327.xml><?xml version="1.0" encoding="utf-8"?>
<p:tagLst xmlns:p="http://schemas.openxmlformats.org/presentationml/2006/main">
  <p:tag name="AS_UNIQUEID" val="286"/>
</p:tagLst>
</file>

<file path=ppt/tags/tag328.xml><?xml version="1.0" encoding="utf-8"?>
<p:tagLst xmlns:p="http://schemas.openxmlformats.org/presentationml/2006/main">
  <p:tag name="AS_UNIQUEID" val="287"/>
</p:tagLst>
</file>

<file path=ppt/tags/tag329.xml><?xml version="1.0" encoding="utf-8"?>
<p:tagLst xmlns:p="http://schemas.openxmlformats.org/presentationml/2006/main">
  <p:tag name="AS_UNIQUEID" val="288"/>
</p:tagLst>
</file>

<file path=ppt/tags/tag33.xml><?xml version="1.0" encoding="utf-8"?>
<p:tagLst xmlns:p="http://schemas.openxmlformats.org/presentationml/2006/main">
  <p:tag name="AS_UNIQUEID" val="44"/>
</p:tagLst>
</file>

<file path=ppt/tags/tag330.xml><?xml version="1.0" encoding="utf-8"?>
<p:tagLst xmlns:p="http://schemas.openxmlformats.org/presentationml/2006/main">
  <p:tag name="AS_UNIQUEID" val="254"/>
</p:tagLst>
</file>

<file path=ppt/tags/tag3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2.xml><?xml version="1.0" encoding="utf-8"?>
<p:tagLst xmlns:p="http://schemas.openxmlformats.org/presentationml/2006/main">
  <p:tag name="AS_UNIQUEID" val="291"/>
</p:tagLst>
</file>

<file path=ppt/tags/tag333.xml><?xml version="1.0" encoding="utf-8"?>
<p:tagLst xmlns:p="http://schemas.openxmlformats.org/presentationml/2006/main">
  <p:tag name="AS_UNIQUEID" val="292"/>
</p:tagLst>
</file>

<file path=ppt/tags/tag334.xml><?xml version="1.0" encoding="utf-8"?>
<p:tagLst xmlns:p="http://schemas.openxmlformats.org/presentationml/2006/main">
  <p:tag name="AS_UNIQUEID" val="293"/>
</p:tagLst>
</file>

<file path=ppt/tags/tag335.xml><?xml version="1.0" encoding="utf-8"?>
<p:tagLst xmlns:p="http://schemas.openxmlformats.org/presentationml/2006/main">
  <p:tag name="AS_UNIQUEID" val="294"/>
</p:tagLst>
</file>

<file path=ppt/tags/tag336.xml><?xml version="1.0" encoding="utf-8"?>
<p:tagLst xmlns:p="http://schemas.openxmlformats.org/presentationml/2006/main">
  <p:tag name="AS_UNIQUEID" val="254"/>
</p:tagLst>
</file>

<file path=ppt/tags/tag3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8.xml><?xml version="1.0" encoding="utf-8"?>
<p:tagLst xmlns:p="http://schemas.openxmlformats.org/presentationml/2006/main">
  <p:tag name="AS_UNIQUEID" val="297"/>
</p:tagLst>
</file>

<file path=ppt/tags/tag339.xml><?xml version="1.0" encoding="utf-8"?>
<p:tagLst xmlns:p="http://schemas.openxmlformats.org/presentationml/2006/main">
  <p:tag name="AS_UNIQUEID" val="298"/>
</p:tagLst>
</file>

<file path=ppt/tags/tag34.xml><?xml version="1.0" encoding="utf-8"?>
<p:tagLst xmlns:p="http://schemas.openxmlformats.org/presentationml/2006/main">
  <p:tag name="AS_UNIQUEID" val="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0.xml><?xml version="1.0" encoding="utf-8"?>
<p:tagLst xmlns:p="http://schemas.openxmlformats.org/presentationml/2006/main">
  <p:tag name="AS_UNIQUEID" val="299"/>
</p:tagLst>
</file>

<file path=ppt/tags/tag341.xml><?xml version="1.0" encoding="utf-8"?>
<p:tagLst xmlns:p="http://schemas.openxmlformats.org/presentationml/2006/main">
  <p:tag name="AS_UNIQUEID" val="300"/>
</p:tagLst>
</file>

<file path=ppt/tags/tag342.xml><?xml version="1.0" encoding="utf-8"?>
<p:tagLst xmlns:p="http://schemas.openxmlformats.org/presentationml/2006/main">
  <p:tag name="AS_UNIQUEID" val="254"/>
</p:tagLst>
</file>

<file path=ppt/tags/tag3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44.xml><?xml version="1.0" encoding="utf-8"?>
<p:tagLst xmlns:p="http://schemas.openxmlformats.org/presentationml/2006/main">
  <p:tag name="AS_UNIQUEID" val="302"/>
</p:tagLst>
</file>

<file path=ppt/tags/tag345.xml><?xml version="1.0" encoding="utf-8"?>
<p:tagLst xmlns:p="http://schemas.openxmlformats.org/presentationml/2006/main">
  <p:tag name="AS_UNIQUEID" val="303"/>
</p:tagLst>
</file>

<file path=ppt/tags/tag346.xml><?xml version="1.0" encoding="utf-8"?>
<p:tagLst xmlns:p="http://schemas.openxmlformats.org/presentationml/2006/main">
  <p:tag name="AS_UNIQUEID" val="304"/>
</p:tagLst>
</file>

<file path=ppt/tags/tag347.xml><?xml version="1.0" encoding="utf-8"?>
<p:tagLst xmlns:p="http://schemas.openxmlformats.org/presentationml/2006/main">
  <p:tag name="AS_UNIQUEID" val="305"/>
</p:tagLst>
</file>

<file path=ppt/tags/tag348.xml><?xml version="1.0" encoding="utf-8"?>
<p:tagLst xmlns:p="http://schemas.openxmlformats.org/presentationml/2006/main">
  <p:tag name="AS_UNIQUEID" val="306"/>
</p:tagLst>
</file>

<file path=ppt/tags/tag3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5.xml><?xml version="1.0" encoding="utf-8"?>
<p:tagLst xmlns:p="http://schemas.openxmlformats.org/presentationml/2006/main">
  <p:tag name="AS_UNIQUEID" val="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0.xml><?xml version="1.0" encoding="utf-8"?>
<p:tagLst xmlns:p="http://schemas.openxmlformats.org/presentationml/2006/main">
  <p:tag name="AS_UNIQUEID" val="379"/>
</p:tagLst>
</file>

<file path=ppt/tags/tag351.xml><?xml version="1.0" encoding="utf-8"?>
<p:tagLst xmlns:p="http://schemas.openxmlformats.org/presentationml/2006/main">
  <p:tag name="AS_UNIQUEID" val="380"/>
</p:tagLst>
</file>

<file path=ppt/tags/tag352.xml><?xml version="1.0" encoding="utf-8"?>
<p:tagLst xmlns:p="http://schemas.openxmlformats.org/presentationml/2006/main">
  <p:tag name="AS_UNIQUEID" val="381"/>
</p:tagLst>
</file>

<file path=ppt/tags/tag353.xml><?xml version="1.0" encoding="utf-8"?>
<p:tagLst xmlns:p="http://schemas.openxmlformats.org/presentationml/2006/main">
  <p:tag name="AS_UNIQUEID" val="382"/>
</p:tagLst>
</file>

<file path=ppt/tags/tag354.xml><?xml version="1.0" encoding="utf-8"?>
<p:tagLst xmlns:p="http://schemas.openxmlformats.org/presentationml/2006/main">
  <p:tag name="AS_UNIQUEID" val="383"/>
</p:tagLst>
</file>

<file path=ppt/tags/tag355.xml><?xml version="1.0" encoding="utf-8"?>
<p:tagLst xmlns:p="http://schemas.openxmlformats.org/presentationml/2006/main">
  <p:tag name="AS_UNIQUEID" val="384"/>
</p:tagLst>
</file>

<file path=ppt/tags/tag356.xml><?xml version="1.0" encoding="utf-8"?>
<p:tagLst xmlns:p="http://schemas.openxmlformats.org/presentationml/2006/main">
  <p:tag name="AS_UNIQUEID" val="385"/>
</p:tagLst>
</file>

<file path=ppt/tags/tag357.xml><?xml version="1.0" encoding="utf-8"?>
<p:tagLst xmlns:p="http://schemas.openxmlformats.org/presentationml/2006/main">
  <p:tag name="AS_UNIQUEID" val="386"/>
</p:tagLst>
</file>

<file path=ppt/tags/tag358.xml><?xml version="1.0" encoding="utf-8"?>
<p:tagLst xmlns:p="http://schemas.openxmlformats.org/presentationml/2006/main">
  <p:tag name="AS_UNIQUEID" val="387"/>
</p:tagLst>
</file>

<file path=ppt/tags/tag3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6.xml><?xml version="1.0" encoding="utf-8"?>
<p:tagLst xmlns:p="http://schemas.openxmlformats.org/presentationml/2006/main">
  <p:tag name="AS_UNIQUEID" val="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0.xml><?xml version="1.0" encoding="utf-8"?>
<p:tagLst xmlns:p="http://schemas.openxmlformats.org/presentationml/2006/main">
  <p:tag name="AS_UNIQUEID" val="389"/>
</p:tagLst>
</file>

<file path=ppt/tags/tag361.xml><?xml version="1.0" encoding="utf-8"?>
<p:tagLst xmlns:p="http://schemas.openxmlformats.org/presentationml/2006/main">
  <p:tag name="AS_UNIQUEID" val="390"/>
</p:tagLst>
</file>

<file path=ppt/tags/tag362.xml><?xml version="1.0" encoding="utf-8"?>
<p:tagLst xmlns:p="http://schemas.openxmlformats.org/presentationml/2006/main">
  <p:tag name="AS_UNIQUEID" val="391"/>
</p:tagLst>
</file>

<file path=ppt/tags/tag363.xml><?xml version="1.0" encoding="utf-8"?>
<p:tagLst xmlns:p="http://schemas.openxmlformats.org/presentationml/2006/main">
  <p:tag name="AS_UNIQUEID" val="392"/>
</p:tagLst>
</file>

<file path=ppt/tags/tag364.xml><?xml version="1.0" encoding="utf-8"?>
<p:tagLst xmlns:p="http://schemas.openxmlformats.org/presentationml/2006/main">
  <p:tag name="AS_UNIQUEID" val="393"/>
</p:tagLst>
</file>

<file path=ppt/tags/tag365.xml><?xml version="1.0" encoding="utf-8"?>
<p:tagLst xmlns:p="http://schemas.openxmlformats.org/presentationml/2006/main">
  <p:tag name="AS_UNIQUEID" val="394"/>
</p:tagLst>
</file>

<file path=ppt/tags/tag366.xml><?xml version="1.0" encoding="utf-8"?>
<p:tagLst xmlns:p="http://schemas.openxmlformats.org/presentationml/2006/main">
  <p:tag name="AS_UNIQUEID" val="395"/>
</p:tagLst>
</file>

<file path=ppt/tags/tag367.xml><?xml version="1.0" encoding="utf-8"?>
<p:tagLst xmlns:p="http://schemas.openxmlformats.org/presentationml/2006/main">
  <p:tag name="AS_UNIQUEID" val="396"/>
</p:tagLst>
</file>

<file path=ppt/tags/tag368.xml><?xml version="1.0" encoding="utf-8"?>
<p:tagLst xmlns:p="http://schemas.openxmlformats.org/presentationml/2006/main">
  <p:tag name="AS_UNIQUEID" val="397"/>
</p:tagLst>
</file>

<file path=ppt/tags/tag369.xml><?xml version="1.0" encoding="utf-8"?>
<p:tagLst xmlns:p="http://schemas.openxmlformats.org/presentationml/2006/main">
  <p:tag name="AS_UNIQUEID" val="398"/>
</p:tagLst>
</file>

<file path=ppt/tags/tag37.xml><?xml version="1.0" encoding="utf-8"?>
<p:tagLst xmlns:p="http://schemas.openxmlformats.org/presentationml/2006/main">
  <p:tag name="AS_UNIQUEID" val="49"/>
</p:tagLst>
</file>

<file path=ppt/tags/tag370.xml><?xml version="1.0" encoding="utf-8"?>
<p:tagLst xmlns:p="http://schemas.openxmlformats.org/presentationml/2006/main">
  <p:tag name="AS_UNIQUEID" val="399"/>
</p:tagLst>
</file>

<file path=ppt/tags/tag3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2.xml><?xml version="1.0" encoding="utf-8"?>
<p:tagLst xmlns:p="http://schemas.openxmlformats.org/presentationml/2006/main">
  <p:tag name="AS_UNIQUEID" val="401"/>
</p:tagLst>
</file>

<file path=ppt/tags/tag373.xml><?xml version="1.0" encoding="utf-8"?>
<p:tagLst xmlns:p="http://schemas.openxmlformats.org/presentationml/2006/main">
  <p:tag name="AS_UNIQUEID" val="402"/>
</p:tagLst>
</file>

<file path=ppt/tags/tag374.xml><?xml version="1.0" encoding="utf-8"?>
<p:tagLst xmlns:p="http://schemas.openxmlformats.org/presentationml/2006/main">
  <p:tag name="AS_UNIQUEID" val="403"/>
</p:tagLst>
</file>

<file path=ppt/tags/tag3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6.xml><?xml version="1.0" encoding="utf-8"?>
<p:tagLst xmlns:p="http://schemas.openxmlformats.org/presentationml/2006/main">
  <p:tag name="AS_UNIQUEID" val="403"/>
</p:tagLst>
</file>

<file path=ppt/tags/tag3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78.xml><?xml version="1.0" encoding="utf-8"?>
<p:tagLst xmlns:p="http://schemas.openxmlformats.org/presentationml/2006/main">
  <p:tag name="AS_UNIQUEID" val="406"/>
</p:tagLst>
</file>

<file path=ppt/tags/tag379.xml><?xml version="1.0" encoding="utf-8"?>
<p:tagLst xmlns:p="http://schemas.openxmlformats.org/presentationml/2006/main">
  <p:tag name="AS_UNIQUEID" val="407"/>
</p:tagLst>
</file>

<file path=ppt/tags/tag38.xml><?xml version="1.0" encoding="utf-8"?>
<p:tagLst xmlns:p="http://schemas.openxmlformats.org/presentationml/2006/main">
  <p:tag name="AS_UNIQUEID" val="51"/>
</p:tagLst>
</file>

<file path=ppt/tags/tag380.xml><?xml version="1.0" encoding="utf-8"?>
<p:tagLst xmlns:p="http://schemas.openxmlformats.org/presentationml/2006/main">
  <p:tag name="AS_UNIQUEID" val="408"/>
</p:tagLst>
</file>

<file path=ppt/tags/tag381.xml><?xml version="1.0" encoding="utf-8"?>
<p:tagLst xmlns:p="http://schemas.openxmlformats.org/presentationml/2006/main">
  <p:tag name="AS_UNIQUEID" val="409"/>
</p:tagLst>
</file>

<file path=ppt/tags/tag3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3.xml><?xml version="1.0" encoding="utf-8"?>
<p:tagLst xmlns:p="http://schemas.openxmlformats.org/presentationml/2006/main">
  <p:tag name="AS_UNIQUEID" val="411"/>
</p:tagLst>
</file>

<file path=ppt/tags/tag384.xml><?xml version="1.0" encoding="utf-8"?>
<p:tagLst xmlns:p="http://schemas.openxmlformats.org/presentationml/2006/main">
  <p:tag name="AS_UNIQUEID" val="412"/>
</p:tagLst>
</file>

<file path=ppt/tags/tag385.xml><?xml version="1.0" encoding="utf-8"?>
<p:tagLst xmlns:p="http://schemas.openxmlformats.org/presentationml/2006/main">
  <p:tag name="AS_UNIQUEID" val="413"/>
</p:tagLst>
</file>

<file path=ppt/tags/tag386.xml><?xml version="1.0" encoding="utf-8"?>
<p:tagLst xmlns:p="http://schemas.openxmlformats.org/presentationml/2006/main">
  <p:tag name="AS_UNIQUEID" val="414"/>
</p:tagLst>
</file>

<file path=ppt/tags/tag3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88.xml><?xml version="1.0" encoding="utf-8"?>
<p:tagLst xmlns:p="http://schemas.openxmlformats.org/presentationml/2006/main">
  <p:tag name="AS_UNIQUEID" val="417"/>
</p:tagLst>
</file>

<file path=ppt/tags/tag389.xml><?xml version="1.0" encoding="utf-8"?>
<p:tagLst xmlns:p="http://schemas.openxmlformats.org/presentationml/2006/main">
  <p:tag name="AS_UNIQUEID" val="418"/>
</p:tagLst>
</file>

<file path=ppt/tags/tag39.xml><?xml version="1.0" encoding="utf-8"?>
<p:tagLst xmlns:p="http://schemas.openxmlformats.org/presentationml/2006/main">
  <p:tag name="AS_UNIQUEID" val="52"/>
</p:tagLst>
</file>

<file path=ppt/tags/tag390.xml><?xml version="1.0" encoding="utf-8"?>
<p:tagLst xmlns:p="http://schemas.openxmlformats.org/presentationml/2006/main">
  <p:tag name="AS_UNIQUEID" val="419"/>
</p:tagLst>
</file>

<file path=ppt/tags/tag391.xml><?xml version="1.0" encoding="utf-8"?>
<p:tagLst xmlns:p="http://schemas.openxmlformats.org/presentationml/2006/main">
  <p:tag name="AS_UNIQUEID" val="420"/>
</p:tagLst>
</file>

<file path=ppt/tags/tag392.xml><?xml version="1.0" encoding="utf-8"?>
<p:tagLst xmlns:p="http://schemas.openxmlformats.org/presentationml/2006/main">
  <p:tag name="AS_UNIQUEID" val="421"/>
</p:tagLst>
</file>

<file path=ppt/tags/tag393.xml><?xml version="1.0" encoding="utf-8"?>
<p:tagLst xmlns:p="http://schemas.openxmlformats.org/presentationml/2006/main">
  <p:tag name="AS_UNIQUEID" val="422"/>
</p:tagLst>
</file>

<file path=ppt/tags/tag394.xml><?xml version="1.0" encoding="utf-8"?>
<p:tagLst xmlns:p="http://schemas.openxmlformats.org/presentationml/2006/main">
  <p:tag name="AS_UNIQUEID" val="423"/>
</p:tagLst>
</file>

<file path=ppt/tags/tag395.xml><?xml version="1.0" encoding="utf-8"?>
<p:tagLst xmlns:p="http://schemas.openxmlformats.org/presentationml/2006/main">
  <p:tag name="AS_UNIQUEID" val="424"/>
</p:tagLst>
</file>

<file path=ppt/tags/tag396.xml><?xml version="1.0" encoding="utf-8"?>
<p:tagLst xmlns:p="http://schemas.openxmlformats.org/presentationml/2006/main">
  <p:tag name="AS_UNIQUEID" val="425"/>
</p:tagLst>
</file>

<file path=ppt/tags/tag397.xml><?xml version="1.0" encoding="utf-8"?>
<p:tagLst xmlns:p="http://schemas.openxmlformats.org/presentationml/2006/main">
  <p:tag name="AS_UNIQUEID" val="426"/>
</p:tagLst>
</file>

<file path=ppt/tags/tag398.xml><?xml version="1.0" encoding="utf-8"?>
<p:tagLst xmlns:p="http://schemas.openxmlformats.org/presentationml/2006/main">
  <p:tag name="AS_UNIQUEID" val="427"/>
</p:tagLst>
</file>

<file path=ppt/tags/tag399.xml><?xml version="1.0" encoding="utf-8"?>
<p:tagLst xmlns:p="http://schemas.openxmlformats.org/presentationml/2006/main">
  <p:tag name="AS_UNIQUEID" val="428"/>
</p:tagLst>
</file>

<file path=ppt/tags/tag4.xml><?xml version="1.0" encoding="utf-8"?>
<p:tagLst xmlns:p="http://schemas.openxmlformats.org/presentationml/2006/main">
  <p:tag name="AS_UNIQUEID" val="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AS_UNIQUEID" val="53"/>
</p:tagLst>
</file>

<file path=ppt/tags/tag400.xml><?xml version="1.0" encoding="utf-8"?>
<p:tagLst xmlns:p="http://schemas.openxmlformats.org/presentationml/2006/main">
  <p:tag name="AS_UNIQUEID" val="429"/>
</p:tagLst>
</file>

<file path=ppt/tags/tag4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2.xml><?xml version="1.0" encoding="utf-8"?>
<p:tagLst xmlns:p="http://schemas.openxmlformats.org/presentationml/2006/main">
  <p:tag name="AS_UNIQUEID" val="431"/>
</p:tagLst>
</file>

<file path=ppt/tags/tag403.xml><?xml version="1.0" encoding="utf-8"?>
<p:tagLst xmlns:p="http://schemas.openxmlformats.org/presentationml/2006/main">
  <p:tag name="AS_UNIQUEID" val="432"/>
</p:tagLst>
</file>

<file path=ppt/tags/tag404.xml><?xml version="1.0" encoding="utf-8"?>
<p:tagLst xmlns:p="http://schemas.openxmlformats.org/presentationml/2006/main">
  <p:tag name="AS_UNIQUEID" val="433"/>
</p:tagLst>
</file>

<file path=ppt/tags/tag405.xml><?xml version="1.0" encoding="utf-8"?>
<p:tagLst xmlns:p="http://schemas.openxmlformats.org/presentationml/2006/main">
  <p:tag name="AS_UNIQUEID" val="434"/>
</p:tagLst>
</file>

<file path=ppt/tags/tag406.xml><?xml version="1.0" encoding="utf-8"?>
<p:tagLst xmlns:p="http://schemas.openxmlformats.org/presentationml/2006/main">
  <p:tag name="AS_UNIQUEID" val="435"/>
</p:tagLst>
</file>

<file path=ppt/tags/tag407.xml><?xml version="1.0" encoding="utf-8"?>
<p:tagLst xmlns:p="http://schemas.openxmlformats.org/presentationml/2006/main">
  <p:tag name="AS_UNIQUEID" val="436"/>
</p:tagLst>
</file>

<file path=ppt/tags/tag408.xml><?xml version="1.0" encoding="utf-8"?>
<p:tagLst xmlns:p="http://schemas.openxmlformats.org/presentationml/2006/main">
  <p:tag name="AS_UNIQUEID" val="437"/>
</p:tagLst>
</file>

<file path=ppt/tags/tag409.xml><?xml version="1.0" encoding="utf-8"?>
<p:tagLst xmlns:p="http://schemas.openxmlformats.org/presentationml/2006/main">
  <p:tag name="AS_UNIQUEID" val="438"/>
</p:tagLst>
</file>

<file path=ppt/tags/tag41.xml><?xml version="1.0" encoding="utf-8"?>
<p:tagLst xmlns:p="http://schemas.openxmlformats.org/presentationml/2006/main">
  <p:tag name="AS_UNIQUEID" val="54"/>
</p:tagLst>
</file>

<file path=ppt/tags/tag410.xml><?xml version="1.0" encoding="utf-8"?>
<p:tagLst xmlns:p="http://schemas.openxmlformats.org/presentationml/2006/main">
  <p:tag name="AS_UNIQUEID" val="439"/>
</p:tagLst>
</file>

<file path=ppt/tags/tag411.xml><?xml version="1.0" encoding="utf-8"?>
<p:tagLst xmlns:p="http://schemas.openxmlformats.org/presentationml/2006/main">
  <p:tag name="AS_UNIQUEID" val="440"/>
</p:tagLst>
</file>

<file path=ppt/tags/tag412.xml><?xml version="1.0" encoding="utf-8"?>
<p:tagLst xmlns:p="http://schemas.openxmlformats.org/presentationml/2006/main">
  <p:tag name="AS_UNIQUEID" val="441"/>
</p:tagLst>
</file>

<file path=ppt/tags/tag413.xml><?xml version="1.0" encoding="utf-8"?>
<p:tagLst xmlns:p="http://schemas.openxmlformats.org/presentationml/2006/main">
  <p:tag name="AS_UNIQUEID" val="442"/>
</p:tagLst>
</file>

<file path=ppt/tags/tag414.xml><?xml version="1.0" encoding="utf-8"?>
<p:tagLst xmlns:p="http://schemas.openxmlformats.org/presentationml/2006/main">
  <p:tag name="AS_UNIQUEID" val="443"/>
</p:tagLst>
</file>

<file path=ppt/tags/tag4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6.xml><?xml version="1.0" encoding="utf-8"?>
<p:tagLst xmlns:p="http://schemas.openxmlformats.org/presentationml/2006/main">
  <p:tag name="AS_UNIQUEID" val="448"/>
</p:tagLst>
</file>

<file path=ppt/tags/tag417.xml><?xml version="1.0" encoding="utf-8"?>
<p:tagLst xmlns:p="http://schemas.openxmlformats.org/presentationml/2006/main">
  <p:tag name="AS_UNIQUEID" val="452"/>
</p:tagLst>
</file>

<file path=ppt/tags/tag418.xml><?xml version="1.0" encoding="utf-8"?>
<p:tagLst xmlns:p="http://schemas.openxmlformats.org/presentationml/2006/main">
  <p:tag name="AS_UNIQUEID" val="453"/>
</p:tagLst>
</file>

<file path=ppt/tags/tag419.xml><?xml version="1.0" encoding="utf-8"?>
<p:tagLst xmlns:p="http://schemas.openxmlformats.org/presentationml/2006/main">
  <p:tag name="AS_UNIQUEID" val="454"/>
</p:tagLst>
</file>

<file path=ppt/tags/tag42.xml><?xml version="1.0" encoding="utf-8"?>
<p:tagLst xmlns:p="http://schemas.openxmlformats.org/presentationml/2006/main">
  <p:tag name="AS_UNIQUEID" val="56"/>
</p:tagLst>
</file>

<file path=ppt/tags/tag4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21.xml><?xml version="1.0" encoding="utf-8"?>
<p:tagLst xmlns:p="http://schemas.openxmlformats.org/presentationml/2006/main">
  <p:tag name="AS_UNIQUEID" val="445"/>
</p:tagLst>
</file>

<file path=ppt/tags/tag422.xml><?xml version="1.0" encoding="utf-8"?>
<p:tagLst xmlns:p="http://schemas.openxmlformats.org/presentationml/2006/main">
  <p:tag name="AS_UNIQUEID" val="446"/>
</p:tagLst>
</file>

<file path=ppt/tags/tag423.xml><?xml version="1.0" encoding="utf-8"?>
<p:tagLst xmlns:p="http://schemas.openxmlformats.org/presentationml/2006/main">
  <p:tag name="AS_UNIQUEID" val="459"/>
</p:tagLst>
</file>

<file path=ppt/tags/tag424.xml><?xml version="1.0" encoding="utf-8"?>
<p:tagLst xmlns:p="http://schemas.openxmlformats.org/presentationml/2006/main">
  <p:tag name="AS_UNIQUEID" val="460"/>
</p:tagLst>
</file>

<file path=ppt/tags/tag425.xml><?xml version="1.0" encoding="utf-8"?>
<p:tagLst xmlns:p="http://schemas.openxmlformats.org/presentationml/2006/main">
  <p:tag name="AS_UNIQUEID" val="461"/>
</p:tagLst>
</file>

<file path=ppt/tags/tag426.xml><?xml version="1.0" encoding="utf-8"?>
<p:tagLst xmlns:p="http://schemas.openxmlformats.org/presentationml/2006/main">
  <p:tag name="AS_UNIQUEID" val="462"/>
</p:tagLst>
</file>

<file path=ppt/tags/tag427.xml><?xml version="1.0" encoding="utf-8"?>
<p:tagLst xmlns:p="http://schemas.openxmlformats.org/presentationml/2006/main">
  <p:tag name="AS_UNIQUEID" val="463"/>
</p:tagLst>
</file>

<file path=ppt/tags/tag428.xml><?xml version="1.0" encoding="utf-8"?>
<p:tagLst xmlns:p="http://schemas.openxmlformats.org/presentationml/2006/main">
  <p:tag name="AS_UNIQUEID" val="464"/>
</p:tagLst>
</file>

<file path=ppt/tags/tag429.xml><?xml version="1.0" encoding="utf-8"?>
<p:tagLst xmlns:p="http://schemas.openxmlformats.org/presentationml/2006/main">
  <p:tag name="AS_UNIQUEID" val="465"/>
</p:tagLst>
</file>

<file path=ppt/tags/tag43.xml><?xml version="1.0" encoding="utf-8"?>
<p:tagLst xmlns:p="http://schemas.openxmlformats.org/presentationml/2006/main">
  <p:tag name="AS_UNIQUEID" val="57"/>
</p:tagLst>
</file>

<file path=ppt/tags/tag430.xml><?xml version="1.0" encoding="utf-8"?>
<p:tagLst xmlns:p="http://schemas.openxmlformats.org/presentationml/2006/main">
  <p:tag name="AS_UNIQUEID" val="466"/>
</p:tagLst>
</file>

<file path=ppt/tags/tag431.xml><?xml version="1.0" encoding="utf-8"?>
<p:tagLst xmlns:p="http://schemas.openxmlformats.org/presentationml/2006/main">
  <p:tag name="AS_UNIQUEID" val="467"/>
</p:tagLst>
</file>

<file path=ppt/tags/tag432.xml><?xml version="1.0" encoding="utf-8"?>
<p:tagLst xmlns:p="http://schemas.openxmlformats.org/presentationml/2006/main">
  <p:tag name="AS_UNIQUEID" val="460"/>
</p:tagLst>
</file>

<file path=ppt/tags/tag433.xml><?xml version="1.0" encoding="utf-8"?>
<p:tagLst xmlns:p="http://schemas.openxmlformats.org/presentationml/2006/main">
  <p:tag name="AS_UNIQUEID" val="183"/>
</p:tagLst>
</file>

<file path=ppt/tags/tag434.xml><?xml version="1.0" encoding="utf-8"?>
<p:tagLst xmlns:p="http://schemas.openxmlformats.org/presentationml/2006/main">
  <p:tag name="AS_UNIQUEID" val="183"/>
</p:tagLst>
</file>

<file path=ppt/tags/tag4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6.xml><?xml version="1.0" encoding="utf-8"?>
<p:tagLst xmlns:p="http://schemas.openxmlformats.org/presentationml/2006/main">
  <p:tag name="AS_UNIQUEID" val="456"/>
</p:tagLst>
</file>

<file path=ppt/tags/tag437.xml><?xml version="1.0" encoding="utf-8"?>
<p:tagLst xmlns:p="http://schemas.openxmlformats.org/presentationml/2006/main">
  <p:tag name="AS_UNIQUEID" val="457"/>
</p:tagLst>
</file>

<file path=ppt/tags/tag438.xml><?xml version="1.0" encoding="utf-8"?>
<p:tagLst xmlns:p="http://schemas.openxmlformats.org/presentationml/2006/main">
  <p:tag name="AS_UNIQUEID" val="469"/>
</p:tagLst>
</file>

<file path=ppt/tags/tag439.xml><?xml version="1.0" encoding="utf-8"?>
<p:tagLst xmlns:p="http://schemas.openxmlformats.org/presentationml/2006/main">
  <p:tag name="AS_UNIQUEID" val="470"/>
</p:tagLst>
</file>

<file path=ppt/tags/tag44.xml><?xml version="1.0" encoding="utf-8"?>
<p:tagLst xmlns:p="http://schemas.openxmlformats.org/presentationml/2006/main">
  <p:tag name="AS_UNIQUEID" val="58"/>
</p:tagLst>
</file>

<file path=ppt/tags/tag440.xml><?xml version="1.0" encoding="utf-8"?>
<p:tagLst xmlns:p="http://schemas.openxmlformats.org/presentationml/2006/main">
  <p:tag name="AS_UNIQUEID" val="471"/>
</p:tagLst>
</file>

<file path=ppt/tags/tag441.xml><?xml version="1.0" encoding="utf-8"?>
<p:tagLst xmlns:p="http://schemas.openxmlformats.org/presentationml/2006/main">
  <p:tag name="AS_UNIQUEID" val="472"/>
</p:tagLst>
</file>

<file path=ppt/tags/tag442.xml><?xml version="1.0" encoding="utf-8"?>
<p:tagLst xmlns:p="http://schemas.openxmlformats.org/presentationml/2006/main">
  <p:tag name="AS_UNIQUEID" val="473"/>
</p:tagLst>
</file>

<file path=ppt/tags/tag443.xml><?xml version="1.0" encoding="utf-8"?>
<p:tagLst xmlns:p="http://schemas.openxmlformats.org/presentationml/2006/main">
  <p:tag name="AS_UNIQUEID" val="474"/>
</p:tagLst>
</file>

<file path=ppt/tags/tag444.xml><?xml version="1.0" encoding="utf-8"?>
<p:tagLst xmlns:p="http://schemas.openxmlformats.org/presentationml/2006/main">
  <p:tag name="AS_UNIQUEID" val="475"/>
</p:tagLst>
</file>

<file path=ppt/tags/tag445.xml><?xml version="1.0" encoding="utf-8"?>
<p:tagLst xmlns:p="http://schemas.openxmlformats.org/presentationml/2006/main">
  <p:tag name="AS_UNIQUEID" val="476"/>
</p:tagLst>
</file>

<file path=ppt/tags/tag446.xml><?xml version="1.0" encoding="utf-8"?>
<p:tagLst xmlns:p="http://schemas.openxmlformats.org/presentationml/2006/main">
  <p:tag name="AS_UNIQUEID" val="477"/>
</p:tagLst>
</file>

<file path=ppt/tags/tag447.xml><?xml version="1.0" encoding="utf-8"?>
<p:tagLst xmlns:p="http://schemas.openxmlformats.org/presentationml/2006/main">
  <p:tag name="AS_UNIQUEID" val="460"/>
</p:tagLst>
</file>

<file path=ppt/tags/tag448.xml><?xml version="1.0" encoding="utf-8"?>
<p:tagLst xmlns:p="http://schemas.openxmlformats.org/presentationml/2006/main">
  <p:tag name="AS_UNIQUEID" val="183"/>
</p:tagLst>
</file>

<file path=ppt/tags/tag449.xml><?xml version="1.0" encoding="utf-8"?>
<p:tagLst xmlns:p="http://schemas.openxmlformats.org/presentationml/2006/main">
  <p:tag name="AS_UNIQUEID" val="184"/>
</p:tagLst>
</file>

<file path=ppt/tags/tag45.xml><?xml version="1.0" encoding="utf-8"?>
<p:tagLst xmlns:p="http://schemas.openxmlformats.org/presentationml/2006/main">
  <p:tag name="AS_UNIQUEID" val="59"/>
</p:tagLst>
</file>

<file path=ppt/tags/tag450.xml><?xml version="1.0" encoding="utf-8"?>
<p:tagLst xmlns:p="http://schemas.openxmlformats.org/presentationml/2006/main">
  <p:tag name="AS_UNIQUEID" val="183"/>
</p:tagLst>
</file>

<file path=ppt/tags/tag4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2.xml><?xml version="1.0" encoding="utf-8"?>
<p:tagLst xmlns:p="http://schemas.openxmlformats.org/presentationml/2006/main">
  <p:tag name="AS_UNIQUEID" val="479"/>
</p:tagLst>
</file>

<file path=ppt/tags/tag453.xml><?xml version="1.0" encoding="utf-8"?>
<p:tagLst xmlns:p="http://schemas.openxmlformats.org/presentationml/2006/main">
  <p:tag name="AS_UNIQUEID" val="481"/>
</p:tagLst>
</file>

<file path=ppt/tags/tag454.xml><?xml version="1.0" encoding="utf-8"?>
<p:tagLst xmlns:p="http://schemas.openxmlformats.org/presentationml/2006/main">
  <p:tag name="AS_UNIQUEID" val="482"/>
</p:tagLst>
</file>

<file path=ppt/tags/tag455.xml><?xml version="1.0" encoding="utf-8"?>
<p:tagLst xmlns:p="http://schemas.openxmlformats.org/presentationml/2006/main">
  <p:tag name="AS_UNIQUEID" val="483"/>
</p:tagLst>
</file>

<file path=ppt/tags/tag456.xml><?xml version="1.0" encoding="utf-8"?>
<p:tagLst xmlns:p="http://schemas.openxmlformats.org/presentationml/2006/main">
  <p:tag name="AS_UNIQUEID" val="484"/>
</p:tagLst>
</file>

<file path=ppt/tags/tag457.xml><?xml version="1.0" encoding="utf-8"?>
<p:tagLst xmlns:p="http://schemas.openxmlformats.org/presentationml/2006/main">
  <p:tag name="AS_UNIQUEID" val="485"/>
</p:tagLst>
</file>

<file path=ppt/tags/tag458.xml><?xml version="1.0" encoding="utf-8"?>
<p:tagLst xmlns:p="http://schemas.openxmlformats.org/presentationml/2006/main">
  <p:tag name="AS_UNIQUEID" val="486"/>
</p:tagLst>
</file>

<file path=ppt/tags/tag459.xml><?xml version="1.0" encoding="utf-8"?>
<p:tagLst xmlns:p="http://schemas.openxmlformats.org/presentationml/2006/main">
  <p:tag name="AS_UNIQUEID" val="487"/>
</p:tagLst>
</file>

<file path=ppt/tags/tag46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0.xml><?xml version="1.0" encoding="utf-8"?>
<p:tagLst xmlns:p="http://schemas.openxmlformats.org/presentationml/2006/main">
  <p:tag name="AS_UNIQUEID" val="460"/>
</p:tagLst>
</file>

<file path=ppt/tags/tag461.xml><?xml version="1.0" encoding="utf-8"?>
<p:tagLst xmlns:p="http://schemas.openxmlformats.org/presentationml/2006/main">
  <p:tag name="AS_UNIQUEID" val="460"/>
</p:tagLst>
</file>

<file path=ppt/tags/tag462.xml><?xml version="1.0" encoding="utf-8"?>
<p:tagLst xmlns:p="http://schemas.openxmlformats.org/presentationml/2006/main">
  <p:tag name="AS_UNIQUEID" val="460"/>
</p:tagLst>
</file>

<file path=ppt/tags/tag463.xml><?xml version="1.0" encoding="utf-8"?>
<p:tagLst xmlns:p="http://schemas.openxmlformats.org/presentationml/2006/main">
  <p:tag name="AS_UNIQUEID" val="183"/>
</p:tagLst>
</file>

<file path=ppt/tags/tag4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5.xml><?xml version="1.0" encoding="utf-8"?>
<p:tagLst xmlns:p="http://schemas.openxmlformats.org/presentationml/2006/main">
  <p:tag name="AS_UNIQUEID" val="569"/>
</p:tagLst>
</file>

<file path=ppt/tags/tag466.xml><?xml version="1.0" encoding="utf-8"?>
<p:tagLst xmlns:p="http://schemas.openxmlformats.org/presentationml/2006/main">
  <p:tag name="AS_UNIQUEID" val="570"/>
</p:tagLst>
</file>

<file path=ppt/tags/tag467.xml><?xml version="1.0" encoding="utf-8"?>
<p:tagLst xmlns:p="http://schemas.openxmlformats.org/presentationml/2006/main">
  <p:tag name="AS_UNIQUEID" val="571"/>
</p:tagLst>
</file>

<file path=ppt/tags/tag468.xml><?xml version="1.0" encoding="utf-8"?>
<p:tagLst xmlns:p="http://schemas.openxmlformats.org/presentationml/2006/main">
  <p:tag name="AS_UNIQUEID" val="578"/>
</p:tagLst>
</file>

<file path=ppt/tags/tag469.xml><?xml version="1.0" encoding="utf-8"?>
<p:tagLst xmlns:p="http://schemas.openxmlformats.org/presentationml/2006/main">
  <p:tag name="AS_UNIQUEID" val="579"/>
</p:tagLst>
</file>

<file path=ppt/tags/tag47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0.xml><?xml version="1.0" encoding="utf-8"?>
<p:tagLst xmlns:p="http://schemas.openxmlformats.org/presentationml/2006/main">
  <p:tag name="AS_UNIQUEID" val="580"/>
</p:tagLst>
</file>

<file path=ppt/tags/tag471.xml><?xml version="1.0" encoding="utf-8"?>
<p:tagLst xmlns:p="http://schemas.openxmlformats.org/presentationml/2006/main">
  <p:tag name="AS_UNIQUEID" val="581"/>
</p:tagLst>
</file>

<file path=ppt/tags/tag472.xml><?xml version="1.0" encoding="utf-8"?>
<p:tagLst xmlns:p="http://schemas.openxmlformats.org/presentationml/2006/main">
  <p:tag name="AS_UNIQUEID" val="324"/>
</p:tagLst>
</file>

<file path=ppt/tags/tag473.xml><?xml version="1.0" encoding="utf-8"?>
<p:tagLst xmlns:p="http://schemas.openxmlformats.org/presentationml/2006/main">
  <p:tag name="AS_UNIQUEID" val="325"/>
</p:tagLst>
</file>

<file path=ppt/tags/tag474.xml><?xml version="1.0" encoding="utf-8"?>
<p:tagLst xmlns:p="http://schemas.openxmlformats.org/presentationml/2006/main">
  <p:tag name="AS_UNIQUEID" val="326"/>
</p:tagLst>
</file>

<file path=ppt/tags/tag4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6.xml><?xml version="1.0" encoding="utf-8"?>
<p:tagLst xmlns:p="http://schemas.openxmlformats.org/presentationml/2006/main">
  <p:tag name="AS_UNIQUEID" val="584"/>
</p:tagLst>
</file>

<file path=ppt/tags/tag477.xml><?xml version="1.0" encoding="utf-8"?>
<p:tagLst xmlns:p="http://schemas.openxmlformats.org/presentationml/2006/main">
  <p:tag name="AS_UNIQUEID" val="585"/>
</p:tagLst>
</file>

<file path=ppt/tags/tag478.xml><?xml version="1.0" encoding="utf-8"?>
<p:tagLst xmlns:p="http://schemas.openxmlformats.org/presentationml/2006/main">
  <p:tag name="AS_UNIQUEID" val="586"/>
</p:tagLst>
</file>

<file path=ppt/tags/tag479.xml><?xml version="1.0" encoding="utf-8"?>
<p:tagLst xmlns:p="http://schemas.openxmlformats.org/presentationml/2006/main">
  <p:tag name="AS_UNIQUEID" val="587"/>
</p:tagLst>
</file>

<file path=ppt/tags/tag48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0.xml><?xml version="1.0" encoding="utf-8"?>
<p:tagLst xmlns:p="http://schemas.openxmlformats.org/presentationml/2006/main">
  <p:tag name="AS_UNIQUEID" val="588"/>
</p:tagLst>
</file>

<file path=ppt/tags/tag481.xml><?xml version="1.0" encoding="utf-8"?>
<p:tagLst xmlns:p="http://schemas.openxmlformats.org/presentationml/2006/main">
  <p:tag name="AS_UNIQUEID" val="589"/>
</p:tagLst>
</file>

<file path=ppt/tags/tag482.xml><?xml version="1.0" encoding="utf-8"?>
<p:tagLst xmlns:p="http://schemas.openxmlformats.org/presentationml/2006/main">
  <p:tag name="AS_UNIQUEID" val="590"/>
</p:tagLst>
</file>

<file path=ppt/tags/tag483.xml><?xml version="1.0" encoding="utf-8"?>
<p:tagLst xmlns:p="http://schemas.openxmlformats.org/presentationml/2006/main">
  <p:tag name="AS_UNIQUEID" val="591"/>
</p:tagLst>
</file>

<file path=ppt/tags/tag484.xml><?xml version="1.0" encoding="utf-8"?>
<p:tagLst xmlns:p="http://schemas.openxmlformats.org/presentationml/2006/main">
  <p:tag name="AS_UNIQUEID" val="592"/>
</p:tagLst>
</file>

<file path=ppt/tags/tag485.xml><?xml version="1.0" encoding="utf-8"?>
<p:tagLst xmlns:p="http://schemas.openxmlformats.org/presentationml/2006/main">
  <p:tag name="AS_UNIQUEID" val="599"/>
</p:tagLst>
</file>

<file path=ppt/tags/tag486.xml><?xml version="1.0" encoding="utf-8"?>
<p:tagLst xmlns:p="http://schemas.openxmlformats.org/presentationml/2006/main">
  <p:tag name="AS_UNIQUEID" val="600"/>
</p:tagLst>
</file>

<file path=ppt/tags/tag487.xml><?xml version="1.0" encoding="utf-8"?>
<p:tagLst xmlns:p="http://schemas.openxmlformats.org/presentationml/2006/main">
  <p:tag name="AS_UNIQUEID" val="601"/>
</p:tagLst>
</file>

<file path=ppt/tags/tag488.xml><?xml version="1.0" encoding="utf-8"?>
<p:tagLst xmlns:p="http://schemas.openxmlformats.org/presentationml/2006/main">
  <p:tag name="AS_UNIQUEID" val="602"/>
</p:tagLst>
</file>

<file path=ppt/tags/tag489.xml><?xml version="1.0" encoding="utf-8"?>
<p:tagLst xmlns:p="http://schemas.openxmlformats.org/presentationml/2006/main">
  <p:tag name="AS_UNIQUEID" val="603"/>
</p:tagLst>
</file>

<file path=ppt/tags/tag49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0.xml><?xml version="1.0" encoding="utf-8"?>
<p:tagLst xmlns:p="http://schemas.openxmlformats.org/presentationml/2006/main">
  <p:tag name="AS_UNIQUEID" val="604"/>
</p:tagLst>
</file>

<file path=ppt/tags/tag491.xml><?xml version="1.0" encoding="utf-8"?>
<p:tagLst xmlns:p="http://schemas.openxmlformats.org/presentationml/2006/main">
  <p:tag name="AS_UNIQUEID" val="605"/>
</p:tagLst>
</file>

<file path=ppt/tags/tag492.xml><?xml version="1.0" encoding="utf-8"?>
<p:tagLst xmlns:p="http://schemas.openxmlformats.org/presentationml/2006/main">
  <p:tag name="AS_UNIQUEID" val="606"/>
</p:tagLst>
</file>

<file path=ppt/tags/tag493.xml><?xml version="1.0" encoding="utf-8"?>
<p:tagLst xmlns:p="http://schemas.openxmlformats.org/presentationml/2006/main">
  <p:tag name="AS_UNIQUEID" val="324"/>
</p:tagLst>
</file>

<file path=ppt/tags/tag494.xml><?xml version="1.0" encoding="utf-8"?>
<p:tagLst xmlns:p="http://schemas.openxmlformats.org/presentationml/2006/main">
  <p:tag name="AS_UNIQUEID" val="325"/>
</p:tagLst>
</file>

<file path=ppt/tags/tag495.xml><?xml version="1.0" encoding="utf-8"?>
<p:tagLst xmlns:p="http://schemas.openxmlformats.org/presentationml/2006/main">
  <p:tag name="AS_UNIQUEID" val="326"/>
</p:tagLst>
</file>

<file path=ppt/tags/tag4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7.xml><?xml version="1.0" encoding="utf-8"?>
<p:tagLst xmlns:p="http://schemas.openxmlformats.org/presentationml/2006/main">
  <p:tag name="AS_UNIQUEID" val="608"/>
</p:tagLst>
</file>

<file path=ppt/tags/tag498.xml><?xml version="1.0" encoding="utf-8"?>
<p:tagLst xmlns:p="http://schemas.openxmlformats.org/presentationml/2006/main">
  <p:tag name="AS_UNIQUEID" val="609"/>
</p:tagLst>
</file>

<file path=ppt/tags/tag499.xml><?xml version="1.0" encoding="utf-8"?>
<p:tagLst xmlns:p="http://schemas.openxmlformats.org/presentationml/2006/main">
  <p:tag name="AS_UNIQUEID" val="616"/>
</p:tagLst>
</file>

<file path=ppt/tags/tag5.xml><?xml version="1.0" encoding="utf-8"?>
<p:tagLst xmlns:p="http://schemas.openxmlformats.org/presentationml/2006/main">
  <p:tag name="AS_UNIQUEID" val="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0.xml><?xml version="1.0" encoding="utf-8"?>
<p:tagLst xmlns:p="http://schemas.openxmlformats.org/presentationml/2006/main">
  <p:tag name="AS_UNIQUEID" val="617"/>
</p:tagLst>
</file>

<file path=ppt/tags/tag501.xml><?xml version="1.0" encoding="utf-8"?>
<p:tagLst xmlns:p="http://schemas.openxmlformats.org/presentationml/2006/main">
  <p:tag name="AS_UNIQUEID" val="618"/>
</p:tagLst>
</file>

<file path=ppt/tags/tag502.xml><?xml version="1.0" encoding="utf-8"?>
<p:tagLst xmlns:p="http://schemas.openxmlformats.org/presentationml/2006/main">
  <p:tag name="AS_UNIQUEID" val="619"/>
</p:tagLst>
</file>

<file path=ppt/tags/tag503.xml><?xml version="1.0" encoding="utf-8"?>
<p:tagLst xmlns:p="http://schemas.openxmlformats.org/presentationml/2006/main">
  <p:tag name="AS_UNIQUEID" val="620"/>
</p:tagLst>
</file>

<file path=ppt/tags/tag504.xml><?xml version="1.0" encoding="utf-8"?>
<p:tagLst xmlns:p="http://schemas.openxmlformats.org/presentationml/2006/main">
  <p:tag name="AS_UNIQUEID" val="621"/>
</p:tagLst>
</file>

<file path=ppt/tags/tag505.xml><?xml version="1.0" encoding="utf-8"?>
<p:tagLst xmlns:p="http://schemas.openxmlformats.org/presentationml/2006/main">
  <p:tag name="AS_UNIQUEID" val="324"/>
</p:tagLst>
</file>

<file path=ppt/tags/tag506.xml><?xml version="1.0" encoding="utf-8"?>
<p:tagLst xmlns:p="http://schemas.openxmlformats.org/presentationml/2006/main">
  <p:tag name="AS_UNIQUEID" val="325"/>
</p:tagLst>
</file>

<file path=ppt/tags/tag507.xml><?xml version="1.0" encoding="utf-8"?>
<p:tagLst xmlns:p="http://schemas.openxmlformats.org/presentationml/2006/main">
  <p:tag name="AS_UNIQUEID" val="326"/>
</p:tagLst>
</file>

<file path=ppt/tags/tag5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09.xml><?xml version="1.0" encoding="utf-8"?>
<p:tagLst xmlns:p="http://schemas.openxmlformats.org/presentationml/2006/main">
  <p:tag name="AS_UNIQUEID" val="496"/>
</p:tagLst>
</file>

<file path=ppt/tags/tag51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0.xml><?xml version="1.0" encoding="utf-8"?>
<p:tagLst xmlns:p="http://schemas.openxmlformats.org/presentationml/2006/main">
  <p:tag name="AS_UNIQUEID" val="497"/>
</p:tagLst>
</file>

<file path=ppt/tags/tag511.xml><?xml version="1.0" encoding="utf-8"?>
<p:tagLst xmlns:p="http://schemas.openxmlformats.org/presentationml/2006/main">
  <p:tag name="AS_UNIQUEID" val="498"/>
</p:tagLst>
</file>

<file path=ppt/tags/tag512.xml><?xml version="1.0" encoding="utf-8"?>
<p:tagLst xmlns:p="http://schemas.openxmlformats.org/presentationml/2006/main">
  <p:tag name="AS_UNIQUEID" val="499"/>
</p:tagLst>
</file>

<file path=ppt/tags/tag513.xml><?xml version="1.0" encoding="utf-8"?>
<p:tagLst xmlns:p="http://schemas.openxmlformats.org/presentationml/2006/main">
  <p:tag name="AS_UNIQUEID" val="500"/>
</p:tagLst>
</file>

<file path=ppt/tags/tag514.xml><?xml version="1.0" encoding="utf-8"?>
<p:tagLst xmlns:p="http://schemas.openxmlformats.org/presentationml/2006/main">
  <p:tag name="AS_UNIQUEID" val="658"/>
</p:tagLst>
</file>

<file path=ppt/tags/tag5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6.xml><?xml version="1.0" encoding="utf-8"?>
<p:tagLst xmlns:p="http://schemas.openxmlformats.org/presentationml/2006/main">
  <p:tag name="AS_UNIQUEID" val="502"/>
</p:tagLst>
</file>

<file path=ppt/tags/tag517.xml><?xml version="1.0" encoding="utf-8"?>
<p:tagLst xmlns:p="http://schemas.openxmlformats.org/presentationml/2006/main">
  <p:tag name="AS_UNIQUEID" val="503"/>
</p:tagLst>
</file>

<file path=ppt/tags/tag518.xml><?xml version="1.0" encoding="utf-8"?>
<p:tagLst xmlns:p="http://schemas.openxmlformats.org/presentationml/2006/main">
  <p:tag name="AS_UNIQUEID" val="504"/>
</p:tagLst>
</file>

<file path=ppt/tags/tag519.xml><?xml version="1.0" encoding="utf-8"?>
<p:tagLst xmlns:p="http://schemas.openxmlformats.org/presentationml/2006/main">
  <p:tag name="AS_UNIQUEID" val="505"/>
</p:tagLst>
</file>

<file path=ppt/tags/tag52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1.xml><?xml version="1.0" encoding="utf-8"?>
<p:tagLst xmlns:p="http://schemas.openxmlformats.org/presentationml/2006/main">
  <p:tag name="AS_UNIQUEID" val="507"/>
</p:tagLst>
</file>

<file path=ppt/tags/tag522.xml><?xml version="1.0" encoding="utf-8"?>
<p:tagLst xmlns:p="http://schemas.openxmlformats.org/presentationml/2006/main">
  <p:tag name="AS_UNIQUEID" val="508"/>
</p:tagLst>
</file>

<file path=ppt/tags/tag523.xml><?xml version="1.0" encoding="utf-8"?>
<p:tagLst xmlns:p="http://schemas.openxmlformats.org/presentationml/2006/main">
  <p:tag name="AS_UNIQUEID" val="509"/>
</p:tagLst>
</file>

<file path=ppt/tags/tag524.xml><?xml version="1.0" encoding="utf-8"?>
<p:tagLst xmlns:p="http://schemas.openxmlformats.org/presentationml/2006/main">
  <p:tag name="AS_UNIQUEID" val="510"/>
</p:tagLst>
</file>

<file path=ppt/tags/tag5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26.xml><?xml version="1.0" encoding="utf-8"?>
<p:tagLst xmlns:p="http://schemas.openxmlformats.org/presentationml/2006/main">
  <p:tag name="AS_UNIQUEID" val="513"/>
</p:tagLst>
</file>

<file path=ppt/tags/tag527.xml><?xml version="1.0" encoding="utf-8"?>
<p:tagLst xmlns:p="http://schemas.openxmlformats.org/presentationml/2006/main">
  <p:tag name="AS_UNIQUEID" val="514"/>
</p:tagLst>
</file>

<file path=ppt/tags/tag528.xml><?xml version="1.0" encoding="utf-8"?>
<p:tagLst xmlns:p="http://schemas.openxmlformats.org/presentationml/2006/main">
  <p:tag name="AS_UNIQUEID" val="515"/>
</p:tagLst>
</file>

<file path=ppt/tags/tag529.xml><?xml version="1.0" encoding="utf-8"?>
<p:tagLst xmlns:p="http://schemas.openxmlformats.org/presentationml/2006/main">
  <p:tag name="AS_UNIQUEID" val="516"/>
</p:tagLst>
</file>

<file path=ppt/tags/tag53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0.xml><?xml version="1.0" encoding="utf-8"?>
<p:tagLst xmlns:p="http://schemas.openxmlformats.org/presentationml/2006/main">
  <p:tag name="AS_UNIQUEID" val="517"/>
</p:tagLst>
</file>

<file path=ppt/tags/tag531.xml><?xml version="1.0" encoding="utf-8"?>
<p:tagLst xmlns:p="http://schemas.openxmlformats.org/presentationml/2006/main">
  <p:tag name="AS_UNIQUEID" val="518"/>
</p:tagLst>
</file>

<file path=ppt/tags/tag532.xml><?xml version="1.0" encoding="utf-8"?>
<p:tagLst xmlns:p="http://schemas.openxmlformats.org/presentationml/2006/main">
  <p:tag name="AS_UNIQUEID" val="519"/>
</p:tagLst>
</file>

<file path=ppt/tags/tag533.xml><?xml version="1.0" encoding="utf-8"?>
<p:tagLst xmlns:p="http://schemas.openxmlformats.org/presentationml/2006/main">
  <p:tag name="AS_UNIQUEID" val="520"/>
</p:tagLst>
</file>

<file path=ppt/tags/tag534.xml><?xml version="1.0" encoding="utf-8"?>
<p:tagLst xmlns:p="http://schemas.openxmlformats.org/presentationml/2006/main">
  <p:tag name="AS_UNIQUEID" val="521"/>
</p:tagLst>
</file>

<file path=ppt/tags/tag535.xml><?xml version="1.0" encoding="utf-8"?>
<p:tagLst xmlns:p="http://schemas.openxmlformats.org/presentationml/2006/main">
  <p:tag name="AS_UNIQUEID" val="522"/>
</p:tagLst>
</file>

<file path=ppt/tags/tag536.xml><?xml version="1.0" encoding="utf-8"?>
<p:tagLst xmlns:p="http://schemas.openxmlformats.org/presentationml/2006/main">
  <p:tag name="AS_UNIQUEID" val="523"/>
</p:tagLst>
</file>

<file path=ppt/tags/tag537.xml><?xml version="1.0" encoding="utf-8"?>
<p:tagLst xmlns:p="http://schemas.openxmlformats.org/presentationml/2006/main">
  <p:tag name="AS_UNIQUEID" val="524"/>
</p:tagLst>
</file>

<file path=ppt/tags/tag538.xml><?xml version="1.0" encoding="utf-8"?>
<p:tagLst xmlns:p="http://schemas.openxmlformats.org/presentationml/2006/main">
  <p:tag name="AS_UNIQUEID" val="525"/>
</p:tagLst>
</file>

<file path=ppt/tags/tag539.xml><?xml version="1.0" encoding="utf-8"?>
<p:tagLst xmlns:p="http://schemas.openxmlformats.org/presentationml/2006/main">
  <p:tag name="AS_UNIQUEID" val="526"/>
</p:tagLst>
</file>

<file path=ppt/tags/tag54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0.xml><?xml version="1.0" encoding="utf-8"?>
<p:tagLst xmlns:p="http://schemas.openxmlformats.org/presentationml/2006/main">
  <p:tag name="AS_UNIQUEID" val="527"/>
</p:tagLst>
</file>

<file path=ppt/tags/tag541.xml><?xml version="1.0" encoding="utf-8"?>
<p:tagLst xmlns:p="http://schemas.openxmlformats.org/presentationml/2006/main">
  <p:tag name="AS_UNIQUEID" val="528"/>
</p:tagLst>
</file>

<file path=ppt/tags/tag542.xml><?xml version="1.0" encoding="utf-8"?>
<p:tagLst xmlns:p="http://schemas.openxmlformats.org/presentationml/2006/main">
  <p:tag name="AS_UNIQUEID" val="529"/>
</p:tagLst>
</file>

<file path=ppt/tags/tag543.xml><?xml version="1.0" encoding="utf-8"?>
<p:tagLst xmlns:p="http://schemas.openxmlformats.org/presentationml/2006/main">
  <p:tag name="AS_UNIQUEID" val="530"/>
</p:tagLst>
</file>

<file path=ppt/tags/tag544.xml><?xml version="1.0" encoding="utf-8"?>
<p:tagLst xmlns:p="http://schemas.openxmlformats.org/presentationml/2006/main">
  <p:tag name="AS_UNIQUEID" val="531"/>
</p:tagLst>
</file>

<file path=ppt/tags/tag545.xml><?xml version="1.0" encoding="utf-8"?>
<p:tagLst xmlns:p="http://schemas.openxmlformats.org/presentationml/2006/main">
  <p:tag name="AS_UNIQUEID" val="532"/>
</p:tagLst>
</file>

<file path=ppt/tags/tag546.xml><?xml version="1.0" encoding="utf-8"?>
<p:tagLst xmlns:p="http://schemas.openxmlformats.org/presentationml/2006/main">
  <p:tag name="AS_UNIQUEID" val="533"/>
</p:tagLst>
</file>

<file path=ppt/tags/tag5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48.xml><?xml version="1.0" encoding="utf-8"?>
<p:tagLst xmlns:p="http://schemas.openxmlformats.org/presentationml/2006/main">
  <p:tag name="AS_UNIQUEID" val="535"/>
</p:tagLst>
</file>

<file path=ppt/tags/tag549.xml><?xml version="1.0" encoding="utf-8"?>
<p:tagLst xmlns:p="http://schemas.openxmlformats.org/presentationml/2006/main">
  <p:tag name="AS_UNIQUEID" val="536"/>
</p:tagLst>
</file>

<file path=ppt/tags/tag55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0.xml><?xml version="1.0" encoding="utf-8"?>
<p:tagLst xmlns:p="http://schemas.openxmlformats.org/presentationml/2006/main">
  <p:tag name="AS_UNIQUEID" val="537"/>
</p:tagLst>
</file>

<file path=ppt/tags/tag551.xml><?xml version="1.0" encoding="utf-8"?>
<p:tagLst xmlns:p="http://schemas.openxmlformats.org/presentationml/2006/main">
  <p:tag name="AS_UNIQUEID" val="538"/>
</p:tagLst>
</file>

<file path=ppt/tags/tag552.xml><?xml version="1.0" encoding="utf-8"?>
<p:tagLst xmlns:p="http://schemas.openxmlformats.org/presentationml/2006/main">
  <p:tag name="AS_UNIQUEID" val="539"/>
</p:tagLst>
</file>

<file path=ppt/tags/tag55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4.xml><?xml version="1.0" encoding="utf-8"?>
<p:tagLst xmlns:p="http://schemas.openxmlformats.org/presentationml/2006/main">
  <p:tag name="AS_UNIQUEID" val="541"/>
</p:tagLst>
</file>

<file path=ppt/tags/tag555.xml><?xml version="1.0" encoding="utf-8"?>
<p:tagLst xmlns:p="http://schemas.openxmlformats.org/presentationml/2006/main">
  <p:tag name="AS_UNIQUEID" val="542"/>
</p:tagLst>
</file>

<file path=ppt/tags/tag556.xml><?xml version="1.0" encoding="utf-8"?>
<p:tagLst xmlns:p="http://schemas.openxmlformats.org/presentationml/2006/main">
  <p:tag name="AS_UNIQUEID" val="543"/>
</p:tagLst>
</file>

<file path=ppt/tags/tag5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58.xml><?xml version="1.0" encoding="utf-8"?>
<p:tagLst xmlns:p="http://schemas.openxmlformats.org/presentationml/2006/main">
  <p:tag name="AS_UNIQUEID" val="546"/>
</p:tagLst>
</file>

<file path=ppt/tags/tag559.xml><?xml version="1.0" encoding="utf-8"?>
<p:tagLst xmlns:p="http://schemas.openxmlformats.org/presentationml/2006/main">
  <p:tag name="AS_UNIQUEID" val="547"/>
</p:tagLst>
</file>

<file path=ppt/tags/tag56.xml><?xml version="1.0" encoding="utf-8"?>
<p:tagLst xmlns:p="http://schemas.openxmlformats.org/presentationml/2006/main">
  <p:tag name="AS_UNIQUEID" val="72"/>
</p:tagLst>
</file>

<file path=ppt/tags/tag560.xml><?xml version="1.0" encoding="utf-8"?>
<p:tagLst xmlns:p="http://schemas.openxmlformats.org/presentationml/2006/main">
  <p:tag name="AS_UNIQUEID" val="548"/>
</p:tagLst>
</file>

<file path=ppt/tags/tag561.xml><?xml version="1.0" encoding="utf-8"?>
<p:tagLst xmlns:p="http://schemas.openxmlformats.org/presentationml/2006/main">
  <p:tag name="AS_UNIQUEID" val="549"/>
</p:tagLst>
</file>

<file path=ppt/tags/tag562.xml><?xml version="1.0" encoding="utf-8"?>
<p:tagLst xmlns:p="http://schemas.openxmlformats.org/presentationml/2006/main">
  <p:tag name="AS_UNIQUEID" val="550"/>
</p:tagLst>
</file>

<file path=ppt/tags/tag563.xml><?xml version="1.0" encoding="utf-8"?>
<p:tagLst xmlns:p="http://schemas.openxmlformats.org/presentationml/2006/main">
  <p:tag name="AS_UNIQUEID" val="551"/>
</p:tagLst>
</file>

<file path=ppt/tags/tag5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5.xml><?xml version="1.0" encoding="utf-8"?>
<p:tagLst xmlns:p="http://schemas.openxmlformats.org/presentationml/2006/main">
  <p:tag name="AS_UNIQUEID" val="553"/>
</p:tagLst>
</file>

<file path=ppt/tags/tag566.xml><?xml version="1.0" encoding="utf-8"?>
<p:tagLst xmlns:p="http://schemas.openxmlformats.org/presentationml/2006/main">
  <p:tag name="AS_UNIQUEID" val="555"/>
</p:tagLst>
</file>

<file path=ppt/tags/tag567.xml><?xml version="1.0" encoding="utf-8"?>
<p:tagLst xmlns:p="http://schemas.openxmlformats.org/presentationml/2006/main">
  <p:tag name="AS_UNIQUEID" val="557"/>
</p:tagLst>
</file>

<file path=ppt/tags/tag5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69.xml><?xml version="1.0" encoding="utf-8"?>
<p:tagLst xmlns:p="http://schemas.openxmlformats.org/presentationml/2006/main">
  <p:tag name="AS_UNIQUEID" val="559"/>
</p:tagLst>
</file>

<file path=ppt/tags/tag57.xml><?xml version="1.0" encoding="utf-8"?>
<p:tagLst xmlns:p="http://schemas.openxmlformats.org/presentationml/2006/main">
  <p:tag name="AS_UNIQUEID" val="73"/>
</p:tagLst>
</file>

<file path=ppt/tags/tag570.xml><?xml version="1.0" encoding="utf-8"?>
<p:tagLst xmlns:p="http://schemas.openxmlformats.org/presentationml/2006/main">
  <p:tag name="AS_UNIQUEID" val="560"/>
</p:tagLst>
</file>

<file path=ppt/tags/tag571.xml><?xml version="1.0" encoding="utf-8"?>
<p:tagLst xmlns:p="http://schemas.openxmlformats.org/presentationml/2006/main">
  <p:tag name="AS_UNIQUEID" val="561"/>
</p:tagLst>
</file>

<file path=ppt/tags/tag572.xml><?xml version="1.0" encoding="utf-8"?>
<p:tagLst xmlns:p="http://schemas.openxmlformats.org/presentationml/2006/main">
  <p:tag name="AS_UNIQUEID" val="562"/>
</p:tagLst>
</file>

<file path=ppt/tags/tag5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4.xml><?xml version="1.0" encoding="utf-8"?>
<p:tagLst xmlns:p="http://schemas.openxmlformats.org/presentationml/2006/main">
  <p:tag name="AS_UNIQUEID" val="564"/>
</p:tagLst>
</file>

<file path=ppt/tags/tag575.xml><?xml version="1.0" encoding="utf-8"?>
<p:tagLst xmlns:p="http://schemas.openxmlformats.org/presentationml/2006/main">
  <p:tag name="AS_UNIQUEID" val="565"/>
</p:tagLst>
</file>

<file path=ppt/tags/tag576.xml><?xml version="1.0" encoding="utf-8"?>
<p:tagLst xmlns:p="http://schemas.openxmlformats.org/presentationml/2006/main">
  <p:tag name="AS_UNIQUEID" val="566"/>
</p:tagLst>
</file>

<file path=ppt/tags/tag5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8.xml><?xml version="1.0" encoding="utf-8"?>
<p:tagLst xmlns:p="http://schemas.openxmlformats.org/presentationml/2006/main">
  <p:tag name="AS_UNIQUEID" val="623"/>
</p:tagLst>
</file>

<file path=ppt/tags/tag579.xml><?xml version="1.0" encoding="utf-8"?>
<p:tagLst xmlns:p="http://schemas.openxmlformats.org/presentationml/2006/main">
  <p:tag name="AS_UNIQUEID" val="624"/>
  <p:tag name="KSO_WM_DIAGRAM_VIRTUALLY_FRAME" val="{&quot;height&quot;:289.0426516318256,&quot;left&quot;:48.72503937007873,&quot;top&quot;:114.45732283464568,&quot;width&quot;:717.85}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80.xml><?xml version="1.0" encoding="utf-8"?>
<p:tagLst xmlns:p="http://schemas.openxmlformats.org/presentationml/2006/main">
  <p:tag name="AS_UNIQUEID" val="625"/>
  <p:tag name="KSO_WM_DIAGRAM_VIRTUALLY_FRAME" val="{&quot;height&quot;:289.0426516318256,&quot;left&quot;:48.72503937007873,&quot;top&quot;:114.45732283464568,&quot;width&quot;:717.85}"/>
</p:tagLst>
</file>

<file path=ppt/tags/tag581.xml><?xml version="1.0" encoding="utf-8"?>
<p:tagLst xmlns:p="http://schemas.openxmlformats.org/presentationml/2006/main">
  <p:tag name="AS_UNIQUEID" val="626"/>
  <p:tag name="KSO_WM_DIAGRAM_VIRTUALLY_FRAME" val="{&quot;height&quot;:289.0426516318256,&quot;left&quot;:48.72503937007873,&quot;top&quot;:114.45732283464568,&quot;width&quot;:717.85}"/>
</p:tagLst>
</file>

<file path=ppt/tags/tag582.xml><?xml version="1.0" encoding="utf-8"?>
<p:tagLst xmlns:p="http://schemas.openxmlformats.org/presentationml/2006/main">
  <p:tag name="AS_UNIQUEID" val="627"/>
  <p:tag name="KSO_WM_DIAGRAM_VIRTUALLY_FRAME" val="{&quot;height&quot;:289.0426516318256,&quot;left&quot;:48.72503937007873,&quot;top&quot;:114.45732283464568,&quot;width&quot;:717.85}"/>
</p:tagLst>
</file>

<file path=ppt/tags/tag583.xml><?xml version="1.0" encoding="utf-8"?>
<p:tagLst xmlns:p="http://schemas.openxmlformats.org/presentationml/2006/main">
  <p:tag name="AS_UNIQUEID" val="628"/>
  <p:tag name="KSO_WM_DIAGRAM_VIRTUALLY_FRAME" val="{&quot;height&quot;:289.0426516318256,&quot;left&quot;:48.72503937007873,&quot;top&quot;:114.45732283464568,&quot;width&quot;:717.85}"/>
</p:tagLst>
</file>

<file path=ppt/tags/tag584.xml><?xml version="1.0" encoding="utf-8"?>
<p:tagLst xmlns:p="http://schemas.openxmlformats.org/presentationml/2006/main">
  <p:tag name="AS_UNIQUEID" val="629"/>
  <p:tag name="KSO_WM_DIAGRAM_VIRTUALLY_FRAME" val="{&quot;height&quot;:289.0426516318256,&quot;left&quot;:48.72503937007873,&quot;top&quot;:114.45732283464568,&quot;width&quot;:717.85}"/>
</p:tagLst>
</file>

<file path=ppt/tags/tag585.xml><?xml version="1.0" encoding="utf-8"?>
<p:tagLst xmlns:p="http://schemas.openxmlformats.org/presentationml/2006/main">
  <p:tag name="AS_UNIQUEID" val="630"/>
  <p:tag name="KSO_WM_DIAGRAM_VIRTUALLY_FRAME" val="{&quot;height&quot;:289.0426516318256,&quot;left&quot;:48.72503937007873,&quot;top&quot;:114.45732283464568,&quot;width&quot;:717.85}"/>
</p:tagLst>
</file>

<file path=ppt/tags/tag586.xml><?xml version="1.0" encoding="utf-8"?>
<p:tagLst xmlns:p="http://schemas.openxmlformats.org/presentationml/2006/main">
  <p:tag name="AS_UNIQUEID" val="631"/>
  <p:tag name="KSO_WM_DIAGRAM_VIRTUALLY_FRAME" val="{&quot;height&quot;:289.0426516318256,&quot;left&quot;:48.72503937007873,&quot;top&quot;:114.45732283464568,&quot;width&quot;:717.85}"/>
</p:tagLst>
</file>

<file path=ppt/tags/tag587.xml><?xml version="1.0" encoding="utf-8"?>
<p:tagLst xmlns:p="http://schemas.openxmlformats.org/presentationml/2006/main">
  <p:tag name="AS_UNIQUEID" val="632"/>
  <p:tag name="KSO_WM_DIAGRAM_VIRTUALLY_FRAME" val="{&quot;height&quot;:289.0426516318256,&quot;left&quot;:48.72503937007873,&quot;top&quot;:114.45732283464568,&quot;width&quot;:717.85}"/>
</p:tagLst>
</file>

<file path=ppt/tags/tag588.xml><?xml version="1.0" encoding="utf-8"?>
<p:tagLst xmlns:p="http://schemas.openxmlformats.org/presentationml/2006/main">
  <p:tag name="AS_UNIQUEID" val="633"/>
  <p:tag name="KSO_WM_DIAGRAM_VIRTUALLY_FRAME" val="{&quot;height&quot;:289.0426516318256,&quot;left&quot;:48.72503937007873,&quot;top&quot;:114.45732283464568,&quot;width&quot;:717.85}"/>
</p:tagLst>
</file>

<file path=ppt/tags/tag589.xml><?xml version="1.0" encoding="utf-8"?>
<p:tagLst xmlns:p="http://schemas.openxmlformats.org/presentationml/2006/main">
  <p:tag name="AS_UNIQUEID" val="634"/>
  <p:tag name="KSO_WM_DIAGRAM_VIRTUALLY_FRAME" val="{&quot;height&quot;:289.0426516318256,&quot;left&quot;:48.72503937007873,&quot;top&quot;:114.45732283464568,&quot;width&quot;:717.85}"/>
</p:tagLst>
</file>

<file path=ppt/tags/tag59.xml><?xml version="1.0" encoding="utf-8"?>
<p:tagLst xmlns:p="http://schemas.openxmlformats.org/presentationml/2006/main">
  <p:tag name="AS_UNIQUEID" val="82"/>
</p:tagLst>
</file>

<file path=ppt/tags/tag590.xml><?xml version="1.0" encoding="utf-8"?>
<p:tagLst xmlns:p="http://schemas.openxmlformats.org/presentationml/2006/main">
  <p:tag name="AS_UNIQUEID" val="635"/>
  <p:tag name="KSO_WM_DIAGRAM_VIRTUALLY_FRAME" val="{&quot;height&quot;:289.0426516318256,&quot;left&quot;:48.72503937007873,&quot;top&quot;:114.45732283464568,&quot;width&quot;:717.85}"/>
</p:tagLst>
</file>

<file path=ppt/tags/tag591.xml><?xml version="1.0" encoding="utf-8"?>
<p:tagLst xmlns:p="http://schemas.openxmlformats.org/presentationml/2006/main">
  <p:tag name="AS_UNIQUEID" val="630"/>
  <p:tag name="KSO_WM_DIAGRAM_VIRTUALLY_FRAME" val="{&quot;height&quot;:289.0426516318256,&quot;left&quot;:48.72503937007873,&quot;top&quot;:114.45732283464568,&quot;width&quot;:717.85}"/>
</p:tagLst>
</file>

<file path=ppt/tags/tag5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93.xml><?xml version="1.0" encoding="utf-8"?>
<p:tagLst xmlns:p="http://schemas.openxmlformats.org/presentationml/2006/main">
  <p:tag name="AS_UNIQUEID" val="638"/>
</p:tagLst>
</file>

<file path=ppt/tags/tag594.xml><?xml version="1.0" encoding="utf-8"?>
<p:tagLst xmlns:p="http://schemas.openxmlformats.org/presentationml/2006/main">
  <p:tag name="AS_UNIQUEID" val="639"/>
</p:tagLst>
</file>

<file path=ppt/tags/tag595.xml><?xml version="1.0" encoding="utf-8"?>
<p:tagLst xmlns:p="http://schemas.openxmlformats.org/presentationml/2006/main">
  <p:tag name="AS_UNIQUEID" val="640"/>
</p:tagLst>
</file>

<file path=ppt/tags/tag596.xml><?xml version="1.0" encoding="utf-8"?>
<p:tagLst xmlns:p="http://schemas.openxmlformats.org/presentationml/2006/main">
  <p:tag name="AS_UNIQUEID" val="641"/>
</p:tagLst>
</file>

<file path=ppt/tags/tag597.xml><?xml version="1.0" encoding="utf-8"?>
<p:tagLst xmlns:p="http://schemas.openxmlformats.org/presentationml/2006/main">
  <p:tag name="AS_UNIQUEID" val="642"/>
</p:tagLst>
</file>

<file path=ppt/tags/tag598.xml><?xml version="1.0" encoding="utf-8"?>
<p:tagLst xmlns:p="http://schemas.openxmlformats.org/presentationml/2006/main">
  <p:tag name="AS_UNIQUEID" val="643"/>
</p:tagLst>
</file>

<file path=ppt/tags/tag599.xml><?xml version="1.0" encoding="utf-8"?>
<p:tagLst xmlns:p="http://schemas.openxmlformats.org/presentationml/2006/main">
  <p:tag name="AS_UNIQUEID" val="644"/>
</p:tagLst>
</file>

<file path=ppt/tags/tag6.xml><?xml version="1.0" encoding="utf-8"?>
<p:tagLst xmlns:p="http://schemas.openxmlformats.org/presentationml/2006/main">
  <p:tag name="AS_UNIQUEID" val="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83"/>
</p:tagLst>
</file>

<file path=ppt/tags/tag600.xml><?xml version="1.0" encoding="utf-8"?>
<p:tagLst xmlns:p="http://schemas.openxmlformats.org/presentationml/2006/main">
  <p:tag name="AS_UNIQUEID" val="645"/>
</p:tagLst>
</file>

<file path=ppt/tags/tag601.xml><?xml version="1.0" encoding="utf-8"?>
<p:tagLst xmlns:p="http://schemas.openxmlformats.org/presentationml/2006/main">
  <p:tag name="AS_UNIQUEID" val="646"/>
</p:tagLst>
</file>

<file path=ppt/tags/tag602.xml><?xml version="1.0" encoding="utf-8"?>
<p:tagLst xmlns:p="http://schemas.openxmlformats.org/presentationml/2006/main">
  <p:tag name="AS_UNIQUEID" val="647"/>
</p:tagLst>
</file>

<file path=ppt/tags/tag603.xml><?xml version="1.0" encoding="utf-8"?>
<p:tagLst xmlns:p="http://schemas.openxmlformats.org/presentationml/2006/main">
  <p:tag name="AS_UNIQUEID" val="648"/>
</p:tagLst>
</file>

<file path=ppt/tags/tag6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05.xml><?xml version="1.0" encoding="utf-8"?>
<p:tagLst xmlns:p="http://schemas.openxmlformats.org/presentationml/2006/main">
  <p:tag name="AS_UNIQUEID" val="75"/>
</p:tagLst>
</file>

<file path=ppt/tags/tag606.xml><?xml version="1.0" encoding="utf-8"?>
<p:tagLst xmlns:p="http://schemas.openxmlformats.org/presentationml/2006/main">
  <p:tag name="AS_UNIQUEID" val="76"/>
</p:tagLst>
</file>

<file path=ppt/tags/tag607.xml><?xml version="1.0" encoding="utf-8"?>
<p:tagLst xmlns:p="http://schemas.openxmlformats.org/presentationml/2006/main">
  <p:tag name="AS_UNIQUEID" val="77"/>
</p:tagLst>
</file>

<file path=ppt/tags/tag608.xml><?xml version="1.0" encoding="utf-8"?>
<p:tagLst xmlns:p="http://schemas.openxmlformats.org/presentationml/2006/main">
  <p:tag name="AS_UNIQUEID" val="78"/>
</p:tagLst>
</file>

<file path=ppt/tags/tag609.xml><?xml version="1.0" encoding="utf-8"?>
<p:tagLst xmlns:p="http://schemas.openxmlformats.org/presentationml/2006/main">
  <p:tag name="AS_UNIQUEID" val="79"/>
</p:tagLst>
</file>

<file path=ppt/tags/tag61.xml><?xml version="1.0" encoding="utf-8"?>
<p:tagLst xmlns:p="http://schemas.openxmlformats.org/presentationml/2006/main">
  <p:tag name="AS_UNIQUEID" val="84"/>
</p:tagLst>
</file>

<file path=ppt/tags/tag610.xml><?xml version="1.0" encoding="utf-8"?>
<p:tagLst xmlns:p="http://schemas.openxmlformats.org/presentationml/2006/main">
  <p:tag name="AS_UNIQUEID" val="80"/>
</p:tagLst>
</file>

<file path=ppt/tags/tag61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RESOURCE_RECORD_KEY" val="{&quot;65&quot;:[20205081],&quot;71&quot;:[76235679928]}"/>
  <p:tag name="commondata" val="eyJoZGlkIjoiMWFiOTJkOWJmZjJhOThmMGIzNzJhZmI0NDZkNTRkYWMifQ=="/>
</p:tagLst>
</file>

<file path=ppt/tags/tag62.xml><?xml version="1.0" encoding="utf-8"?>
<p:tagLst xmlns:p="http://schemas.openxmlformats.org/presentationml/2006/main">
  <p:tag name="AS_UNIQUEID" val="85"/>
</p:tagLst>
</file>

<file path=ppt/tags/tag63.xml><?xml version="1.0" encoding="utf-8"?>
<p:tagLst xmlns:p="http://schemas.openxmlformats.org/presentationml/2006/main">
  <p:tag name="AS_UNIQUEID" val="86"/>
</p:tagLst>
</file>

<file path=ppt/tags/tag64.xml><?xml version="1.0" encoding="utf-8"?>
<p:tagLst xmlns:p="http://schemas.openxmlformats.org/presentationml/2006/main">
  <p:tag name="AS_UNIQUEID" val="87"/>
</p:tagLst>
</file>

<file path=ppt/tags/tag65.xml><?xml version="1.0" encoding="utf-8"?>
<p:tagLst xmlns:p="http://schemas.openxmlformats.org/presentationml/2006/main">
  <p:tag name="AS_UNIQUEID" val="88"/>
</p:tagLst>
</file>

<file path=ppt/tags/tag66.xml><?xml version="1.0" encoding="utf-8"?>
<p:tagLst xmlns:p="http://schemas.openxmlformats.org/presentationml/2006/main">
  <p:tag name="AS_UNIQUEID" val="89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AS_UNIQUEID" val="102"/>
</p:tagLst>
</file>

<file path=ppt/tags/tag69.xml><?xml version="1.0" encoding="utf-8"?>
<p:tagLst xmlns:p="http://schemas.openxmlformats.org/presentationml/2006/main">
  <p:tag name="AS_UNIQUEID" val="103"/>
</p:tagLst>
</file>

<file path=ppt/tags/tag7.xml><?xml version="1.0" encoding="utf-8"?>
<p:tagLst xmlns:p="http://schemas.openxmlformats.org/presentationml/2006/main">
  <p:tag name="AS_UNIQUEID" val="11"/>
</p:tagLst>
</file>

<file path=ppt/tags/tag70.xml><?xml version="1.0" encoding="utf-8"?>
<p:tagLst xmlns:p="http://schemas.openxmlformats.org/presentationml/2006/main">
  <p:tag name="AS_UNIQUEID" val="104"/>
</p:tagLst>
</file>

<file path=ppt/tags/tag71.xml><?xml version="1.0" encoding="utf-8"?>
<p:tagLst xmlns:p="http://schemas.openxmlformats.org/presentationml/2006/main">
  <p:tag name="AS_UNIQUEID" val="105"/>
</p:tagLst>
</file>

<file path=ppt/tags/tag72.xml><?xml version="1.0" encoding="utf-8"?>
<p:tagLst xmlns:p="http://schemas.openxmlformats.org/presentationml/2006/main">
  <p:tag name="AS_UNIQUEID" val="106"/>
</p:tagLst>
</file>

<file path=ppt/tags/tag73.xml><?xml version="1.0" encoding="utf-8"?>
<p:tagLst xmlns:p="http://schemas.openxmlformats.org/presentationml/2006/main">
  <p:tag name="AS_UNIQUEID" val="107"/>
</p:tagLst>
</file>

<file path=ppt/tags/tag74.xml><?xml version="1.0" encoding="utf-8"?>
<p:tagLst xmlns:p="http://schemas.openxmlformats.org/presentationml/2006/main">
  <p:tag name="AS_UNIQUEID" val="108"/>
</p:tagLst>
</file>

<file path=ppt/tags/tag75.xml><?xml version="1.0" encoding="utf-8"?>
<p:tagLst xmlns:p="http://schemas.openxmlformats.org/presentationml/2006/main">
  <p:tag name="AS_UNIQUEID" val="109"/>
</p:tagLst>
</file>

<file path=ppt/tags/tag76.xml><?xml version="1.0" encoding="utf-8"?>
<p:tagLst xmlns:p="http://schemas.openxmlformats.org/presentationml/2006/main">
  <p:tag name="AS_UNIQUEID" val="110"/>
</p:tagLst>
</file>

<file path=ppt/tags/tag77.xml><?xml version="1.0" encoding="utf-8"?>
<p:tagLst xmlns:p="http://schemas.openxmlformats.org/presentationml/2006/main">
  <p:tag name="AS_UNIQUEID" val="111"/>
</p:tagLst>
</file>

<file path=ppt/tags/tag78.xml><?xml version="1.0" encoding="utf-8"?>
<p:tagLst xmlns:p="http://schemas.openxmlformats.org/presentationml/2006/main">
  <p:tag name="AS_UNIQUEID" val="112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AS_UNIQUEID" val="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0.xml><?xml version="1.0" encoding="utf-8"?>
<p:tagLst xmlns:p="http://schemas.openxmlformats.org/presentationml/2006/main">
  <p:tag name="AS_UNIQUEID" val="114"/>
</p:tagLst>
</file>

<file path=ppt/tags/tag81.xml><?xml version="1.0" encoding="utf-8"?>
<p:tagLst xmlns:p="http://schemas.openxmlformats.org/presentationml/2006/main">
  <p:tag name="AS_UNIQUEID" val="115"/>
</p:tagLst>
</file>

<file path=ppt/tags/tag82.xml><?xml version="1.0" encoding="utf-8"?>
<p:tagLst xmlns:p="http://schemas.openxmlformats.org/presentationml/2006/main">
  <p:tag name="AS_UNIQUEID" val="116"/>
</p:tagLst>
</file>

<file path=ppt/tags/tag83.xml><?xml version="1.0" encoding="utf-8"?>
<p:tagLst xmlns:p="http://schemas.openxmlformats.org/presentationml/2006/main">
  <p:tag name="AS_UNIQUEID" val="117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AS_UNIQUEID" val="119"/>
</p:tagLst>
</file>

<file path=ppt/tags/tag86.xml><?xml version="1.0" encoding="utf-8"?>
<p:tagLst xmlns:p="http://schemas.openxmlformats.org/presentationml/2006/main">
  <p:tag name="AS_UNIQUEID" val="120"/>
</p:tagLst>
</file>

<file path=ppt/tags/tag87.xml><?xml version="1.0" encoding="utf-8"?>
<p:tagLst xmlns:p="http://schemas.openxmlformats.org/presentationml/2006/main">
  <p:tag name="AS_UNIQUEID" val="12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AS_UNIQUEID" val="95"/>
</p:tagLst>
</file>

<file path=ppt/tags/tag9.xml><?xml version="1.0" encoding="utf-8"?>
<p:tagLst xmlns:p="http://schemas.openxmlformats.org/presentationml/2006/main">
  <p:tag name="AS_UNIQUEID" val="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0.xml><?xml version="1.0" encoding="utf-8"?>
<p:tagLst xmlns:p="http://schemas.openxmlformats.org/presentationml/2006/main">
  <p:tag name="AS_UNIQUEID" val="98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AS_UNIQUEID" val="123"/>
</p:tagLst>
</file>

<file path=ppt/tags/tag93.xml><?xml version="1.0" encoding="utf-8"?>
<p:tagLst xmlns:p="http://schemas.openxmlformats.org/presentationml/2006/main">
  <p:tag name="AS_UNIQUEID" val="124"/>
</p:tagLst>
</file>

<file path=ppt/tags/tag94.xml><?xml version="1.0" encoding="utf-8"?>
<p:tagLst xmlns:p="http://schemas.openxmlformats.org/presentationml/2006/main">
  <p:tag name="AS_UNIQUEID" val="125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AS_UNIQUEID" val="128"/>
</p:tagLst>
</file>

<file path=ppt/tags/tag97.xml><?xml version="1.0" encoding="utf-8"?>
<p:tagLst xmlns:p="http://schemas.openxmlformats.org/presentationml/2006/main">
  <p:tag name="AS_UNIQUEID" val="129"/>
</p:tagLst>
</file>

<file path=ppt/tags/tag98.xml><?xml version="1.0" encoding="utf-8"?>
<p:tagLst xmlns:p="http://schemas.openxmlformats.org/presentationml/2006/main">
  <p:tag name="AS_UNIQUEID" val="130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0C2A37"/>
      </a:dk2>
      <a:lt2>
        <a:srgbClr val="E4F2F9"/>
      </a:lt2>
      <a:accent1>
        <a:srgbClr val="5CA8CB"/>
      </a:accent1>
      <a:accent2>
        <a:srgbClr val="397EA8"/>
      </a:accent2>
      <a:accent3>
        <a:srgbClr val="7D6A87"/>
      </a:accent3>
      <a:accent4>
        <a:srgbClr val="D19F99"/>
      </a:accent4>
      <a:accent5>
        <a:srgbClr val="ECC4B7"/>
      </a:accent5>
      <a:accent6>
        <a:srgbClr val="FAE0D3"/>
      </a:accent6>
      <a:hlink>
        <a:srgbClr val="5FCBFB"/>
      </a:hlink>
      <a:folHlink>
        <a:srgbClr val="B759BC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7086</Words>
  <Application>WPS 演示</Application>
  <PresentationFormat/>
  <Paragraphs>652</Paragraphs>
  <Slides>56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9" baseType="lpstr">
      <vt:lpstr>Arial</vt:lpstr>
      <vt:lpstr>宋体</vt:lpstr>
      <vt:lpstr>Wingdings</vt:lpstr>
      <vt:lpstr>方正粗黑宋简体</vt:lpstr>
      <vt:lpstr>Wingdings</vt:lpstr>
      <vt:lpstr>微软雅黑</vt:lpstr>
      <vt:lpstr>方正仿宋简体</vt:lpstr>
      <vt:lpstr>Arial Unicode MS</vt:lpstr>
      <vt:lpstr>Calibri</vt:lpstr>
      <vt:lpstr>楷体</vt:lpstr>
      <vt:lpstr>SimSun-ExtB</vt:lpstr>
      <vt:lpstr>黑体</vt:lpstr>
      <vt:lpstr>Calibri</vt:lpstr>
      <vt:lpstr>站酷快乐体</vt:lpstr>
      <vt:lpstr>汉仪中宋简</vt:lpstr>
      <vt:lpstr>Times New Roman</vt:lpstr>
      <vt:lpstr>Noto Serif SC</vt:lpstr>
      <vt:lpstr>MingLiU-ExtB</vt:lpstr>
      <vt:lpstr>方正楷体_GBK</vt:lpstr>
      <vt:lpstr>幼圆</vt:lpstr>
      <vt:lpstr>方正舒体</vt:lpstr>
      <vt:lpstr>Segoe UI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4</cp:revision>
  <cp:lastPrinted>2025-01-20T21:58:00Z</cp:lastPrinted>
  <dcterms:created xsi:type="dcterms:W3CDTF">2025-02-10T07:42:00Z</dcterms:created>
  <dcterms:modified xsi:type="dcterms:W3CDTF">2025-04-10T09:36:20Z</dcterms:modified>
  <cp:version>11600300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7ACF20891EB4434B9D02BBE50EFE6939_12</vt:lpwstr>
  </property>
</Properties>
</file>