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9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59203" autoAdjust="0"/>
  </p:normalViewPr>
  <p:slideViewPr>
    <p:cSldViewPr snapToGrid="0">
      <p:cViewPr varScale="1">
        <p:scale>
          <a:sx n="46" d="100"/>
          <a:sy n="46" d="100"/>
        </p:scale>
        <p:origin x="954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a="http://schemas.openxmlformats.org/drawingml/2006/main" xmlns:dgm="http://schemas.openxmlformats.org/drawingml/2006/diagram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a="http://schemas.openxmlformats.org/drawingml/2006/main" xmlns:dgm="http://schemas.openxmlformats.org/drawingml/2006/diagram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A5F956E8-C09D-434D-BDD3-19D7CD88BD9A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219EBF73-935F-4798-979F-AD05DDD15AC3}" type="parTrans" cxnId="{AA494C71-F12B-46C3-9022-AE5C1BDD7796}">
      <dgm:prSet/>
      <dgm:spPr/>
      <dgm:t>
        <a:bodyPr/>
        <a:lstStyle/>
        <a:p>
          <a:endParaRPr lang="zh-CN" altLang="en-US"/>
        </a:p>
      </dgm:t>
    </dgm:pt>
    <dgm:pt modelId="{21092817-1084-4F9E-B8EF-A4C7D8FDC6F1}">
      <dgm:prSet phldrT="[文本]" custT="1"/>
      <dgm:spPr/>
      <dgm:t>
        <a:bodyPr/>
        <a:lstStyle/>
        <a:p>
          <a:r>
            <a:rPr lang="en-US" altLang="zh-CN" sz="2400">
              <a:latin typeface="华文楷体" panose="02010600040101010101" pitchFamily="2" charset="-122"/>
              <a:ea typeface="华文楷体" panose="02010600040101010101" pitchFamily="2" charset="-122"/>
            </a:rPr>
            <a:t>1. </a:t>
          </a:r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出现了几次背影</a:t>
          </a:r>
        </a:p>
      </dgm:t>
    </dgm:pt>
    <dgm:pt modelId="{8C916E1B-E6FC-4FE4-8469-48C295C3DD8B}" type="sibTrans" cxnId="{AA494C71-F12B-46C3-9022-AE5C1BDD7796}">
      <dgm:prSet/>
      <dgm:spPr/>
      <dgm:t>
        <a:bodyPr/>
        <a:lstStyle/>
        <a:p>
          <a:endParaRPr lang="zh-CN" altLang="en-US"/>
        </a:p>
      </dgm:t>
    </dgm:pt>
    <dgm:pt modelId="{E0DCC755-D48F-4D69-A90A-937120E4C811}" type="parTrans" cxnId="{F4B4ABD7-4566-466A-8B5E-378F6E89107F}">
      <dgm:prSet/>
      <dgm:spPr/>
      <dgm:t>
        <a:bodyPr/>
        <a:lstStyle/>
        <a:p>
          <a:endParaRPr lang="zh-CN" altLang="en-US"/>
        </a:p>
      </dgm:t>
    </dgm:pt>
    <dgm:pt modelId="{31571FD9-7203-4905-BB55-309F922BEE58}">
      <dgm:prSet phldrT="[文本]" custT="1"/>
      <dgm:spPr/>
      <dgm:t>
        <a:bodyPr/>
        <a:lstStyle/>
        <a:p>
          <a:r>
            <a:rPr lang="en-US" altLang="zh-CN" sz="2400">
              <a:latin typeface="华文楷体" panose="02010600040101010101" pitchFamily="2" charset="-122"/>
              <a:ea typeface="华文楷体" panose="02010600040101010101" pitchFamily="2" charset="-122"/>
            </a:rPr>
            <a:t>2. </a:t>
          </a:r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找一找文章的线索</a:t>
          </a:r>
        </a:p>
      </dgm:t>
    </dgm:pt>
    <dgm:pt modelId="{FBA53BBA-B622-406E-9EDC-3306CB771E2E}" type="sibTrans" cxnId="{F4B4ABD7-4566-466A-8B5E-378F6E89107F}">
      <dgm:prSet/>
      <dgm:spPr/>
      <dgm:t>
        <a:bodyPr/>
        <a:lstStyle/>
        <a:p>
          <a:endParaRPr lang="zh-CN" altLang="en-US"/>
        </a:p>
      </dgm:t>
    </dgm:pt>
    <dgm:pt modelId="{378B38E7-C1F8-433D-8027-D6936ECFD9D2}" type="parTrans" cxnId="{A572107C-00A1-4AD2-B989-DCB1FF76AB92}">
      <dgm:prSet/>
      <dgm:spPr/>
      <dgm:t>
        <a:bodyPr/>
        <a:lstStyle/>
        <a:p>
          <a:endParaRPr lang="zh-CN" altLang="en-US"/>
        </a:p>
      </dgm:t>
    </dgm:pt>
    <dgm:pt modelId="{4CE676A4-7960-438A-9C74-51DA89D78307}">
      <dgm:prSet phldrT="[文本]" custT="1"/>
      <dgm:spPr/>
      <dgm:t>
        <a:bodyPr/>
        <a:lstStyle/>
        <a:p>
          <a:r>
            <a:rPr lang="en-US" altLang="zh-CN" sz="2400">
              <a:latin typeface="华文楷体" panose="02010600040101010101" pitchFamily="2" charset="-122"/>
              <a:ea typeface="华文楷体" panose="02010600040101010101" pitchFamily="2" charset="-122"/>
            </a:rPr>
            <a:t>3. </a:t>
          </a:r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划分文章的结构层次</a:t>
          </a:r>
        </a:p>
      </dgm:t>
    </dgm:pt>
    <dgm:pt modelId="{FEEAA941-6E87-4315-909B-1BF47DAC70D4}" type="sibTrans" cxnId="{A572107C-00A1-4AD2-B989-DCB1FF76AB92}">
      <dgm:prSet/>
      <dgm:spPr/>
      <dgm:t>
        <a:bodyPr/>
        <a:lstStyle/>
        <a:p>
          <a:endParaRPr lang="zh-CN" altLang="en-US"/>
        </a:p>
      </dgm:t>
    </dgm:pt>
    <dgm:pt modelId="{702E4D2B-F32E-4DDD-8C1C-14AC50C447CF}" type="pres">
      <dgm:prSet presAssocID="{A5F956E8-C09D-434D-BDD3-19D7CD88BD9A}" presName="linear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AA71011-F179-472F-93F3-E10770D3A93C}" type="pres">
      <dgm:prSet presAssocID="{21092817-1084-4F9E-B8EF-A4C7D8FDC6F1}" presName="parentLin"/>
      <dgm:spPr/>
      <dgm:t>
        <a:bodyPr/>
        <a:lstStyle/>
        <a:p/>
      </dgm:t>
    </dgm:pt>
    <dgm:pt modelId="{DF881B1A-D55B-4C00-A596-D2BE5D6CF971}" type="pres">
      <dgm:prSet presAssocID="{21092817-1084-4F9E-B8EF-A4C7D8FDC6F1}" presName="parentLeftMargin" presStyleLbl="node1" presStyleCnt="3"/>
      <dgm:spPr/>
      <dgm:t>
        <a:bodyPr/>
        <a:lstStyle/>
        <a:p>
          <a:endParaRPr lang="zh-CN" altLang="en-US"/>
        </a:p>
      </dgm:t>
    </dgm:pt>
    <dgm:pt modelId="{B6256A91-C627-436C-BA47-CB990B5F521A}" type="pres">
      <dgm:prSet presAssocID="{21092817-1084-4F9E-B8EF-A4C7D8FDC6F1}" presName="parentText" presStyleLbl="node1" presStyleCnt="3" custLinFactNeighborX="-34801" custLinFactNeighborY="501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A7015B-B841-4635-9AA7-D509AF18A9EB}" type="pres">
      <dgm:prSet presAssocID="{21092817-1084-4F9E-B8EF-A4C7D8FDC6F1}" presName="negativeSpace"/>
      <dgm:spPr/>
      <dgm:t>
        <a:bodyPr/>
        <a:lstStyle/>
        <a:p/>
      </dgm:t>
    </dgm:pt>
    <dgm:pt modelId="{FB413519-C94C-4B30-9665-32F4B54D3652}" type="pres">
      <dgm:prSet presAssocID="{21092817-1084-4F9E-B8EF-A4C7D8FDC6F1}" presName="childText" presStyleLbl="conFgAcc1" presStyleCnt="3">
        <dgm:presLayoutVars>
          <dgm:bulletEnabled val="1"/>
        </dgm:presLayoutVars>
      </dgm:prSet>
      <dgm:spPr/>
      <dgm:t>
        <a:bodyPr/>
        <a:lstStyle/>
        <a:p/>
      </dgm:t>
    </dgm:pt>
    <dgm:pt modelId="{3258B19E-A7A8-4A34-A3AE-352E4288EF7B}" type="pres">
      <dgm:prSet presAssocID="{8C916E1B-E6FC-4FE4-8469-48C295C3DD8B}" presName="spaceBetweenRectangles"/>
      <dgm:spPr/>
      <dgm:t>
        <a:bodyPr/>
        <a:lstStyle/>
        <a:p/>
      </dgm:t>
    </dgm:pt>
    <dgm:pt modelId="{A32F1BF6-3CE6-411B-A59F-5E179943C26A}" type="pres">
      <dgm:prSet presAssocID="{31571FD9-7203-4905-BB55-309F922BEE58}" presName="parentLin"/>
      <dgm:spPr/>
      <dgm:t>
        <a:bodyPr/>
        <a:lstStyle/>
        <a:p/>
      </dgm:t>
    </dgm:pt>
    <dgm:pt modelId="{CEDD6C66-CB8A-41CA-8757-E117F772E072}" type="pres">
      <dgm:prSet presAssocID="{31571FD9-7203-4905-BB55-309F922BEE58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FDC50B32-D28F-4451-BAC6-704D57401D79}" type="pres">
      <dgm:prSet presAssocID="{31571FD9-7203-4905-BB55-309F922BEE58}" presName="parentText" presStyleLbl="node1" presStyleIdx="1" presStyleCnt="3" custLinFactNeighborX="-34801" custLinFactNeighborY="501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56A063-930F-40BB-8B69-2BB1478F904B}" type="pres">
      <dgm:prSet presAssocID="{31571FD9-7203-4905-BB55-309F922BEE58}" presName="negativeSpace"/>
      <dgm:spPr/>
      <dgm:t>
        <a:bodyPr/>
        <a:lstStyle/>
        <a:p/>
      </dgm:t>
    </dgm:pt>
    <dgm:pt modelId="{5A39DC89-B3FF-4E3F-8BF2-C492B9B079F6}" type="pres">
      <dgm:prSet presAssocID="{31571FD9-7203-4905-BB55-309F922BEE58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26FB7A77-995E-42E7-829A-A495D394B471}" type="pres">
      <dgm:prSet presAssocID="{FBA53BBA-B622-406E-9EDC-3306CB771E2E}" presName="spaceBetweenRectangles"/>
      <dgm:spPr/>
      <dgm:t>
        <a:bodyPr/>
        <a:lstStyle/>
        <a:p/>
      </dgm:t>
    </dgm:pt>
    <dgm:pt modelId="{133A3D04-B5A0-4809-A7C0-5F115843D9F4}" type="pres">
      <dgm:prSet presAssocID="{4CE676A4-7960-438A-9C74-51DA89D78307}" presName="parentLin"/>
      <dgm:spPr/>
      <dgm:t>
        <a:bodyPr/>
        <a:lstStyle/>
        <a:p/>
      </dgm:t>
    </dgm:pt>
    <dgm:pt modelId="{67CC1B1F-C10D-45CD-94C4-635BC0361FBB}" type="pres">
      <dgm:prSet presAssocID="{4CE676A4-7960-438A-9C74-51DA89D78307}" presName="parentLeftMargin" presStyleLbl="node1" presStyleIdx="2" presStyleCnt="3"/>
      <dgm:spPr/>
      <dgm:t>
        <a:bodyPr/>
        <a:lstStyle/>
        <a:p>
          <a:endParaRPr lang="zh-CN" altLang="en-US"/>
        </a:p>
      </dgm:t>
    </dgm:pt>
    <dgm:pt modelId="{DD76E537-4226-47E2-8B9A-36AA94791D4A}" type="pres">
      <dgm:prSet presAssocID="{4CE676A4-7960-438A-9C74-51DA89D78307}" presName="parentText" presStyleLbl="node1" presStyleIdx="2" presStyleCnt="3" custLinFactNeighborX="-34801" custLinFactNeighborY="501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B9731E-2AA9-46A0-9FC7-D874A7A502E3}" type="pres">
      <dgm:prSet presAssocID="{4CE676A4-7960-438A-9C74-51DA89D78307}" presName="negativeSpace"/>
      <dgm:spPr/>
      <dgm:t>
        <a:bodyPr/>
        <a:lstStyle/>
        <a:p/>
      </dgm:t>
    </dgm:pt>
    <dgm:pt modelId="{C3D6A6E8-1010-4E34-A651-5DA6F51B58A3}" type="pres">
      <dgm:prSet presAssocID="{4CE676A4-7960-438A-9C74-51DA89D78307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AA494C71-F12B-46C3-9022-AE5C1BDD7796}" srcId="{A5F956E8-C09D-434D-BDD3-19D7CD88BD9A}" destId="{21092817-1084-4F9E-B8EF-A4C7D8FDC6F1}" srcOrd="0" destOrd="0" parTransId="{219EBF73-935F-4798-979F-AD05DDD15AC3}" sibTransId="{8C916E1B-E6FC-4FE4-8469-48C295C3DD8B}"/>
    <dgm:cxn modelId="{F4B4ABD7-4566-466A-8B5E-378F6E89107F}" srcId="{A5F956E8-C09D-434D-BDD3-19D7CD88BD9A}" destId="{31571FD9-7203-4905-BB55-309F922BEE58}" srcOrd="1" destOrd="0" parTransId="{E0DCC755-D48F-4D69-A90A-937120E4C811}" sibTransId="{FBA53BBA-B622-406E-9EDC-3306CB771E2E}"/>
    <dgm:cxn modelId="{A572107C-00A1-4AD2-B989-DCB1FF76AB92}" srcId="{A5F956E8-C09D-434D-BDD3-19D7CD88BD9A}" destId="{4CE676A4-7960-438A-9C74-51DA89D78307}" srcOrd="2" destOrd="0" parTransId="{378B38E7-C1F8-433D-8027-D6936ECFD9D2}" sibTransId="{FEEAA941-6E87-4315-909B-1BF47DAC70D4}"/>
    <dgm:cxn modelId="{74C70870-647A-44CA-BDE0-9AFB95E3A4BB}" type="presOf" srcId="{A5F956E8-C09D-434D-BDD3-19D7CD88BD9A}" destId="{702E4D2B-F32E-4DDD-8C1C-14AC50C447CF}" srcOrd="0" destOrd="0" presId="urn:microsoft.com/office/officeart/2005/8/layout/list1"/>
    <dgm:cxn modelId="{71B1387B-CF2B-4744-A7F2-03912535F347}" type="presParOf" srcId="{702E4D2B-F32E-4DDD-8C1C-14AC50C447CF}" destId="{CAA71011-F179-472F-93F3-E10770D3A93C}" srcOrd="0" destOrd="0" presId="urn:microsoft.com/office/officeart/2005/8/layout/list1"/>
    <dgm:cxn modelId="{A9F80065-1504-496C-B15A-6DE0F3627AD9}" type="presParOf" srcId="{CAA71011-F179-472F-93F3-E10770D3A93C}" destId="{DF881B1A-D55B-4C00-A596-D2BE5D6CF971}" srcOrd="0" destOrd="0" presId="urn:microsoft.com/office/officeart/2005/8/layout/list1"/>
    <dgm:cxn modelId="{A90BB42D-69E7-4058-8E30-A7CED4A27BD7}" type="presOf" srcId="{21092817-1084-4F9E-B8EF-A4C7D8FDC6F1}" destId="{DF881B1A-D55B-4C00-A596-D2BE5D6CF971}" srcOrd="0" destOrd="0" presId="urn:microsoft.com/office/officeart/2005/8/layout/list1"/>
    <dgm:cxn modelId="{4904CDB1-5F66-45F9-A866-3426D36DA838}" type="presParOf" srcId="{CAA71011-F179-472F-93F3-E10770D3A93C}" destId="{B6256A91-C627-436C-BA47-CB990B5F521A}" srcOrd="1" destOrd="0" presId="urn:microsoft.com/office/officeart/2005/8/layout/list1"/>
    <dgm:cxn modelId="{C15A4495-C9F0-42F5-A950-8E22E112B747}" type="presOf" srcId="{21092817-1084-4F9E-B8EF-A4C7D8FDC6F1}" destId="{B6256A91-C627-436C-BA47-CB990B5F521A}" srcOrd="1" destOrd="0" presId="urn:microsoft.com/office/officeart/2005/8/layout/list1"/>
    <dgm:cxn modelId="{D2F934C7-78A0-424B-8FA6-548A65F005E7}" type="presParOf" srcId="{702E4D2B-F32E-4DDD-8C1C-14AC50C447CF}" destId="{83A7015B-B841-4635-9AA7-D509AF18A9EB}" srcOrd="1" destOrd="0" presId="urn:microsoft.com/office/officeart/2005/8/layout/list1"/>
    <dgm:cxn modelId="{0AD3B19B-8A45-4756-95E4-E98F4D40520C}" type="presParOf" srcId="{702E4D2B-F32E-4DDD-8C1C-14AC50C447CF}" destId="{FB413519-C94C-4B30-9665-32F4B54D3652}" srcOrd="2" destOrd="0" presId="urn:microsoft.com/office/officeart/2005/8/layout/list1"/>
    <dgm:cxn modelId="{82009B47-BE1A-4D48-84BF-C3017CA2FFDD}" type="presParOf" srcId="{702E4D2B-F32E-4DDD-8C1C-14AC50C447CF}" destId="{3258B19E-A7A8-4A34-A3AE-352E4288EF7B}" srcOrd="3" destOrd="0" presId="urn:microsoft.com/office/officeart/2005/8/layout/list1"/>
    <dgm:cxn modelId="{DCB4EC84-A293-4C46-BF19-231838687C6B}" type="presParOf" srcId="{702E4D2B-F32E-4DDD-8C1C-14AC50C447CF}" destId="{A32F1BF6-3CE6-411B-A59F-5E179943C26A}" srcOrd="4" destOrd="0" presId="urn:microsoft.com/office/officeart/2005/8/layout/list1"/>
    <dgm:cxn modelId="{6E129D70-576B-432E-904F-E5F8FEA82D74}" type="presParOf" srcId="{A32F1BF6-3CE6-411B-A59F-5E179943C26A}" destId="{CEDD6C66-CB8A-41CA-8757-E117F772E072}" srcOrd="0" destOrd="0" presId="urn:microsoft.com/office/officeart/2005/8/layout/list1"/>
    <dgm:cxn modelId="{C4FA87E7-713F-4B52-B05D-2525EAAA602D}" type="presOf" srcId="{31571FD9-7203-4905-BB55-309F922BEE58}" destId="{CEDD6C66-CB8A-41CA-8757-E117F772E072}" srcOrd="0" destOrd="0" presId="urn:microsoft.com/office/officeart/2005/8/layout/list1"/>
    <dgm:cxn modelId="{2ED0E927-BF2E-47D2-BEC9-E5A2861E303F}" type="presParOf" srcId="{A32F1BF6-3CE6-411B-A59F-5E179943C26A}" destId="{FDC50B32-D28F-4451-BAC6-704D57401D79}" srcOrd="1" destOrd="0" presId="urn:microsoft.com/office/officeart/2005/8/layout/list1"/>
    <dgm:cxn modelId="{8745B060-B0E7-4007-93F4-124B16B552E7}" type="presOf" srcId="{31571FD9-7203-4905-BB55-309F922BEE58}" destId="{FDC50B32-D28F-4451-BAC6-704D57401D79}" srcOrd="1" destOrd="0" presId="urn:microsoft.com/office/officeart/2005/8/layout/list1"/>
    <dgm:cxn modelId="{F90601C5-9EFD-4188-855C-0602FD9CC667}" type="presParOf" srcId="{702E4D2B-F32E-4DDD-8C1C-14AC50C447CF}" destId="{D356A063-930F-40BB-8B69-2BB1478F904B}" srcOrd="5" destOrd="0" presId="urn:microsoft.com/office/officeart/2005/8/layout/list1"/>
    <dgm:cxn modelId="{95B346B3-064A-4CE2-9819-6BE8250F3014}" type="presParOf" srcId="{702E4D2B-F32E-4DDD-8C1C-14AC50C447CF}" destId="{5A39DC89-B3FF-4E3F-8BF2-C492B9B079F6}" srcOrd="6" destOrd="0" presId="urn:microsoft.com/office/officeart/2005/8/layout/list1"/>
    <dgm:cxn modelId="{EDD32F9B-0771-4C62-AFEA-F0EA1F295D8D}" type="presParOf" srcId="{702E4D2B-F32E-4DDD-8C1C-14AC50C447CF}" destId="{26FB7A77-995E-42E7-829A-A495D394B471}" srcOrd="7" destOrd="0" presId="urn:microsoft.com/office/officeart/2005/8/layout/list1"/>
    <dgm:cxn modelId="{093BD568-1788-41A7-96E6-7E677D170167}" type="presParOf" srcId="{702E4D2B-F32E-4DDD-8C1C-14AC50C447CF}" destId="{133A3D04-B5A0-4809-A7C0-5F115843D9F4}" srcOrd="8" destOrd="0" presId="urn:microsoft.com/office/officeart/2005/8/layout/list1"/>
    <dgm:cxn modelId="{3C8072CD-F806-40B6-BA1A-AD51955EAAE8}" type="presParOf" srcId="{133A3D04-B5A0-4809-A7C0-5F115843D9F4}" destId="{67CC1B1F-C10D-45CD-94C4-635BC0361FBB}" srcOrd="0" destOrd="0" presId="urn:microsoft.com/office/officeart/2005/8/layout/list1"/>
    <dgm:cxn modelId="{AA495F4A-17C0-4EC0-8F68-24B844BF17F4}" type="presOf" srcId="{4CE676A4-7960-438A-9C74-51DA89D78307}" destId="{67CC1B1F-C10D-45CD-94C4-635BC0361FBB}" srcOrd="0" destOrd="0" presId="urn:microsoft.com/office/officeart/2005/8/layout/list1"/>
    <dgm:cxn modelId="{403507F8-60B8-422F-A82A-948380AFD2F0}" type="presParOf" srcId="{133A3D04-B5A0-4809-A7C0-5F115843D9F4}" destId="{DD76E537-4226-47E2-8B9A-36AA94791D4A}" srcOrd="1" destOrd="0" presId="urn:microsoft.com/office/officeart/2005/8/layout/list1"/>
    <dgm:cxn modelId="{2EA40E13-B6DB-4405-AA02-D40A975AA036}" type="presOf" srcId="{4CE676A4-7960-438A-9C74-51DA89D78307}" destId="{DD76E537-4226-47E2-8B9A-36AA94791D4A}" srcOrd="1" destOrd="0" presId="urn:microsoft.com/office/officeart/2005/8/layout/list1"/>
    <dgm:cxn modelId="{C4ED6FAD-FCC3-42C8-B7A4-3D0CC410731D}" type="presParOf" srcId="{702E4D2B-F32E-4DDD-8C1C-14AC50C447CF}" destId="{42B9731E-2AA9-46A0-9FC7-D874A7A502E3}" srcOrd="9" destOrd="0" presId="urn:microsoft.com/office/officeart/2005/8/layout/list1"/>
    <dgm:cxn modelId="{9F09846C-3636-4D44-B285-48249AB9B56E}" type="presParOf" srcId="{702E4D2B-F32E-4DDD-8C1C-14AC50C447CF}" destId="{C3D6A6E8-1010-4E34-A651-5DA6F51B58A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4FB1CF95-B64F-47C6-A9E5-71469C6F04F7}" type="doc">
      <dgm:prSet loTypeId="urn:microsoft.com/office/officeart/2005/8/layout/gear1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/>
      </dgm:t>
    </dgm:pt>
    <dgm:pt modelId="{C86886FA-5FC7-4BC0-812D-72F2C097B636}" type="parTrans" cxnId="{3AF94C2B-0477-4A7A-AC45-18A8B1C7E15D}">
      <dgm:prSet/>
      <dgm:spPr/>
      <dgm:t>
        <a:bodyPr/>
        <a:lstStyle/>
        <a:p>
          <a:endParaRPr lang="zh-CN" altLang="en-US"/>
        </a:p>
      </dgm:t>
    </dgm:pt>
    <dgm:pt modelId="{A01807B9-C5AE-42CC-85C5-60FBEA7E8B7A}">
      <dgm:prSet phldrT="[文本]" custT="1"/>
      <dgm:spPr/>
      <dgm:t>
        <a:bodyPr/>
        <a:lstStyle/>
        <a:p>
          <a:r>
            <a:rPr lang="zh-CN" altLang="en-US" sz="2800">
              <a:latin typeface="华文楷体" panose="02010600040101010101" pitchFamily="2" charset="-122"/>
              <a:ea typeface="华文楷体" panose="02010600040101010101" pitchFamily="2" charset="-122"/>
            </a:rPr>
            <a:t>圆形结构</a:t>
          </a:r>
        </a:p>
      </dgm:t>
    </dgm:pt>
    <dgm:pt modelId="{7D13F906-767D-4189-B70C-D7F4083C3980}" type="sibTrans" cxnId="{3AF94C2B-0477-4A7A-AC45-18A8B1C7E15D}">
      <dgm:prSet/>
      <dgm:spPr/>
      <dgm:t>
        <a:bodyPr/>
        <a:lstStyle/>
        <a:p>
          <a:endParaRPr lang="zh-CN" altLang="en-US"/>
        </a:p>
      </dgm:t>
    </dgm:pt>
    <dgm:pt modelId="{9F184790-4358-4812-AEA8-AFA8395E337E}" type="parTrans" cxnId="{F07CBD89-EC7A-45BB-A859-64D7F1CC20CC}">
      <dgm:prSet/>
      <dgm:spPr/>
      <dgm:t>
        <a:bodyPr/>
        <a:lstStyle/>
        <a:p>
          <a:endParaRPr lang="zh-CN" altLang="en-US"/>
        </a:p>
      </dgm:t>
    </dgm:pt>
    <dgm:pt modelId="{F4DDC50A-150F-4E68-B6BF-507396273CA4}">
      <dgm:prSet phldrT="[文本]" custT="1"/>
      <dgm:spPr/>
      <dgm:t>
        <a:bodyPr/>
        <a:lstStyle/>
        <a:p>
          <a:r>
            <a:rPr lang="zh-CN" altLang="en-US" sz="2800">
              <a:latin typeface="华文楷体" panose="02010600040101010101" pitchFamily="2" charset="-122"/>
              <a:ea typeface="华文楷体" panose="02010600040101010101" pitchFamily="2" charset="-122"/>
            </a:rPr>
            <a:t>文眼</a:t>
          </a:r>
        </a:p>
      </dgm:t>
    </dgm:pt>
    <dgm:pt modelId="{E7825F24-1632-4334-A87B-CAECE7FF3FE8}" type="sibTrans" cxnId="{F07CBD89-EC7A-45BB-A859-64D7F1CC20CC}">
      <dgm:prSet/>
      <dgm:spPr/>
      <dgm:t>
        <a:bodyPr/>
        <a:lstStyle/>
        <a:p>
          <a:endParaRPr lang="zh-CN" altLang="en-US"/>
        </a:p>
      </dgm:t>
    </dgm:pt>
    <dgm:pt modelId="{3FDF14AE-EDA5-49E7-8D22-AF7E3BC5333C}" type="pres">
      <dgm:prSet presAssocID="{4FB1CF95-B64F-47C6-A9E5-71469C6F04F7}" presName="composite">
        <dgm:presLayoutVars>
          <dgm:chMax val="3"/>
          <dgm:animLvl val="lvl"/>
          <dgm:resizeHandles val="exact"/>
        </dgm:presLayoutVars>
      </dgm:prSet>
      <dgm:spPr/>
      <dgm:t>
        <a:bodyPr/>
        <a:lstStyle/>
        <a:p/>
      </dgm:t>
    </dgm:pt>
    <dgm:pt modelId="{27775A34-C571-4511-BFC5-FCCB0AF5E3BC}" type="pres">
      <dgm:prSet presAssocID="{A01807B9-C5AE-42CC-85C5-60FBEA7E8B7A}" presName="gear1" presStyleLbl="node1" presStyleCnt="2" custScaleX="102785" custScaleY="9126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E3F1FB-5FD4-4AA0-9C3C-B5C2D765A196}" type="pres">
      <dgm:prSet presAssocID="{A01807B9-C5AE-42CC-85C5-60FBEA7E8B7A}" presName="gear1srcNode" presStyleLbl="node1" presStyleCnt="2"/>
      <dgm:spPr/>
      <dgm:t>
        <a:bodyPr/>
        <a:lstStyle/>
        <a:p>
          <a:endParaRPr lang="zh-CN" altLang="en-US"/>
        </a:p>
      </dgm:t>
    </dgm:pt>
    <dgm:pt modelId="{956D63FB-195E-48DB-B18D-343EB9EA117B}" type="pres">
      <dgm:prSet presAssocID="{A01807B9-C5AE-42CC-85C5-60FBEA7E8B7A}" presName="gear1dstNode" presStyleLbl="node1" presStyleCnt="2"/>
      <dgm:spPr/>
      <dgm:t>
        <a:bodyPr/>
        <a:lstStyle/>
        <a:p>
          <a:endParaRPr lang="zh-CN" altLang="en-US"/>
        </a:p>
      </dgm:t>
    </dgm:pt>
    <dgm:pt modelId="{3FBCA7B7-9A89-49DB-AC61-89FC92CBAF11}" type="pres">
      <dgm:prSet presAssocID="{F4DDC50A-150F-4E68-B6BF-507396273CA4}" presName="gear2" presStyleLbl="node1" presStyleIdx="1" presStyleCnt="2" custScaleX="151423" custScaleY="12713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986133-008F-4BDA-8518-92C8C8F55D15}" type="pres">
      <dgm:prSet presAssocID="{F4DDC50A-150F-4E68-B6BF-507396273CA4}" presName="gear2srcNode" presStyleLbl="node1" presStyleIdx="1" presStyleCnt="2"/>
      <dgm:spPr/>
      <dgm:t>
        <a:bodyPr/>
        <a:lstStyle/>
        <a:p>
          <a:endParaRPr lang="zh-CN" altLang="en-US"/>
        </a:p>
      </dgm:t>
    </dgm:pt>
    <dgm:pt modelId="{F9675371-D5D0-49C3-BFB7-D6BCA2438A98}" type="pres">
      <dgm:prSet presAssocID="{F4DDC50A-150F-4E68-B6BF-507396273CA4}" presName="gear2dstNode" presStyleLbl="node1" presStyleIdx="1" presStyleCnt="2"/>
      <dgm:spPr/>
      <dgm:t>
        <a:bodyPr/>
        <a:lstStyle/>
        <a:p>
          <a:endParaRPr lang="zh-CN" altLang="en-US"/>
        </a:p>
      </dgm:t>
    </dgm:pt>
    <dgm:pt modelId="{610E226A-2C98-48DD-BF6F-889A16F5800F}" type="pres">
      <dgm:prSet presAssocID="{7D13F906-767D-4189-B70C-D7F4083C3980}" presName="connector1" presStyleLbl="sibTrans2D1" presStyleCnt="2" custLinFactNeighborX="-1257" custLinFactNeighborY="790"/>
      <dgm:spPr/>
      <dgm:t>
        <a:bodyPr/>
        <a:lstStyle/>
        <a:p>
          <a:endParaRPr lang="zh-CN" altLang="en-US"/>
        </a:p>
      </dgm:t>
    </dgm:pt>
    <dgm:pt modelId="{2F36426A-17C6-4208-875B-C653ECC63EA4}" type="pres">
      <dgm:prSet presAssocID="{E7825F24-1632-4334-A87B-CAECE7FF3FE8}" presName="connector2" presStyleLbl="sibTrans2D1" presStyleIdx="1" presStyleCnt="2" custLinFactNeighborX="-20782" custLinFactNeighborY="-5548"/>
      <dgm:spPr/>
      <dgm:t>
        <a:bodyPr/>
        <a:lstStyle/>
        <a:p>
          <a:endParaRPr lang="zh-CN" altLang="en-US"/>
        </a:p>
      </dgm:t>
    </dgm:pt>
  </dgm:ptLst>
  <dgm:cxnLst>
    <dgm:cxn modelId="{3AF94C2B-0477-4A7A-AC45-18A8B1C7E15D}" srcId="{4FB1CF95-B64F-47C6-A9E5-71469C6F04F7}" destId="{A01807B9-C5AE-42CC-85C5-60FBEA7E8B7A}" srcOrd="0" destOrd="0" parTransId="{C86886FA-5FC7-4BC0-812D-72F2C097B636}" sibTransId="{7D13F906-767D-4189-B70C-D7F4083C3980}"/>
    <dgm:cxn modelId="{F07CBD89-EC7A-45BB-A859-64D7F1CC20CC}" srcId="{4FB1CF95-B64F-47C6-A9E5-71469C6F04F7}" destId="{F4DDC50A-150F-4E68-B6BF-507396273CA4}" srcOrd="1" destOrd="0" parTransId="{9F184790-4358-4812-AEA8-AFA8395E337E}" sibTransId="{E7825F24-1632-4334-A87B-CAECE7FF3FE8}"/>
    <dgm:cxn modelId="{5D579B32-16B2-4E28-B2A4-259A4DE5CBB3}" type="presOf" srcId="{4FB1CF95-B64F-47C6-A9E5-71469C6F04F7}" destId="{3FDF14AE-EDA5-49E7-8D22-AF7E3BC5333C}" srcOrd="0" destOrd="0" presId="urn:microsoft.com/office/officeart/2005/8/layout/gear1"/>
    <dgm:cxn modelId="{F73CA7B2-7944-4E69-A06B-B4656FF5A4B8}" type="presParOf" srcId="{3FDF14AE-EDA5-49E7-8D22-AF7E3BC5333C}" destId="{27775A34-C571-4511-BFC5-FCCB0AF5E3BC}" srcOrd="0" destOrd="0" presId="urn:microsoft.com/office/officeart/2005/8/layout/gear1"/>
    <dgm:cxn modelId="{F5EF5CC6-FD8B-4ADA-B30E-BA506E1C947D}" type="presOf" srcId="{A01807B9-C5AE-42CC-85C5-60FBEA7E8B7A}" destId="{27775A34-C571-4511-BFC5-FCCB0AF5E3BC}" srcOrd="0" destOrd="0" presId="urn:microsoft.com/office/officeart/2005/8/layout/gear1"/>
    <dgm:cxn modelId="{5E8E1F4D-14A8-4C67-9F87-15F075D26B7C}" type="presParOf" srcId="{3FDF14AE-EDA5-49E7-8D22-AF7E3BC5333C}" destId="{A5E3F1FB-5FD4-4AA0-9C3C-B5C2D765A196}" srcOrd="1" destOrd="0" presId="urn:microsoft.com/office/officeart/2005/8/layout/gear1"/>
    <dgm:cxn modelId="{5A9BA459-76DA-441A-B4D6-0B2DEEFAD725}" type="presOf" srcId="{A01807B9-C5AE-42CC-85C5-60FBEA7E8B7A}" destId="{A5E3F1FB-5FD4-4AA0-9C3C-B5C2D765A196}" srcOrd="1" destOrd="0" presId="urn:microsoft.com/office/officeart/2005/8/layout/gear1"/>
    <dgm:cxn modelId="{8348031D-0131-4C70-A796-017E809F9885}" type="presParOf" srcId="{3FDF14AE-EDA5-49E7-8D22-AF7E3BC5333C}" destId="{956D63FB-195E-48DB-B18D-343EB9EA117B}" srcOrd="2" destOrd="0" presId="urn:microsoft.com/office/officeart/2005/8/layout/gear1"/>
    <dgm:cxn modelId="{3AB3C4DF-4DF5-487F-A94D-D8F67B7BADDF}" type="presOf" srcId="{A01807B9-C5AE-42CC-85C5-60FBEA7E8B7A}" destId="{956D63FB-195E-48DB-B18D-343EB9EA117B}" srcOrd="2" destOrd="0" presId="urn:microsoft.com/office/officeart/2005/8/layout/gear1"/>
    <dgm:cxn modelId="{5EAA29D5-F9C1-4832-9D93-5DAC3978253C}" type="presParOf" srcId="{3FDF14AE-EDA5-49E7-8D22-AF7E3BC5333C}" destId="{3FBCA7B7-9A89-49DB-AC61-89FC92CBAF11}" srcOrd="3" destOrd="0" presId="urn:microsoft.com/office/officeart/2005/8/layout/gear1"/>
    <dgm:cxn modelId="{BC24D4E3-115C-457D-AFAE-7B3E9E4FB4F8}" type="presOf" srcId="{F4DDC50A-150F-4E68-B6BF-507396273CA4}" destId="{3FBCA7B7-9A89-49DB-AC61-89FC92CBAF11}" srcOrd="0" destOrd="0" presId="urn:microsoft.com/office/officeart/2005/8/layout/gear1"/>
    <dgm:cxn modelId="{0DA69389-EA4C-43E9-B4F5-FE03E08D9DE4}" type="presParOf" srcId="{3FDF14AE-EDA5-49E7-8D22-AF7E3BC5333C}" destId="{38986133-008F-4BDA-8518-92C8C8F55D15}" srcOrd="4" destOrd="0" presId="urn:microsoft.com/office/officeart/2005/8/layout/gear1"/>
    <dgm:cxn modelId="{2ABF5AE0-F7DD-4497-B97D-F9C0F5BA5BFF}" type="presOf" srcId="{F4DDC50A-150F-4E68-B6BF-507396273CA4}" destId="{38986133-008F-4BDA-8518-92C8C8F55D15}" srcOrd="1" destOrd="0" presId="urn:microsoft.com/office/officeart/2005/8/layout/gear1"/>
    <dgm:cxn modelId="{6C11F98C-A64E-4B8E-A512-A3B0524C724D}" type="presParOf" srcId="{3FDF14AE-EDA5-49E7-8D22-AF7E3BC5333C}" destId="{F9675371-D5D0-49C3-BFB7-D6BCA2438A98}" srcOrd="5" destOrd="0" presId="urn:microsoft.com/office/officeart/2005/8/layout/gear1"/>
    <dgm:cxn modelId="{D130824B-BDF7-4E39-9467-DBD1D4F31927}" type="presOf" srcId="{F4DDC50A-150F-4E68-B6BF-507396273CA4}" destId="{F9675371-D5D0-49C3-BFB7-D6BCA2438A98}" srcOrd="2" destOrd="0" presId="urn:microsoft.com/office/officeart/2005/8/layout/gear1"/>
    <dgm:cxn modelId="{6F3419A2-E3BF-4013-9DE4-D98229A276B8}" type="presParOf" srcId="{3FDF14AE-EDA5-49E7-8D22-AF7E3BC5333C}" destId="{610E226A-2C98-48DD-BF6F-889A16F5800F}" srcOrd="6" destOrd="0" presId="urn:microsoft.com/office/officeart/2005/8/layout/gear1"/>
    <dgm:cxn modelId="{A4175EDC-5844-47E7-AEA7-8F01276DAE4F}" type="presOf" srcId="{7D13F906-767D-4189-B70C-D7F4083C3980}" destId="{610E226A-2C98-48DD-BF6F-889A16F5800F}" srcOrd="0" destOrd="0" presId="urn:microsoft.com/office/officeart/2005/8/layout/gear1"/>
    <dgm:cxn modelId="{ECFD8D06-28EB-4E0F-8143-74B626BEF9C0}" type="presParOf" srcId="{3FDF14AE-EDA5-49E7-8D22-AF7E3BC5333C}" destId="{2F36426A-17C6-4208-875B-C653ECC63EA4}" srcOrd="7" destOrd="0" presId="urn:microsoft.com/office/officeart/2005/8/layout/gear1"/>
    <dgm:cxn modelId="{A7464F45-F4E6-4958-A9E3-8A33618DD75D}" type="presOf" srcId="{E7825F24-1632-4334-A87B-CAECE7FF3FE8}" destId="{2F36426A-17C6-4208-875B-C653ECC63EA4}" srcOrd="0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3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5C22E962-9AFD-4D74-A47D-A31FE7711B93}" type="doc">
      <dgm:prSet loTypeId="urn:microsoft.com/office/officeart/2005/8/layout/balance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6B6469B6-C92A-41B1-BAFA-007C6682109A}" type="parTrans" cxnId="{3381AF9F-E044-410B-842A-B898C24B22C3}">
      <dgm:prSet/>
      <dgm:spPr/>
      <dgm:t>
        <a:bodyPr/>
        <a:lstStyle/>
        <a:p>
          <a:endParaRPr lang="zh-CN" altLang="en-US"/>
        </a:p>
      </dgm:t>
    </dgm:pt>
    <dgm:pt modelId="{F7A6C6DC-8D6A-469B-A9B0-A029B747460B}">
      <dgm:prSet phldrT="[文本]" custT="1"/>
      <dgm:spPr/>
      <dgm:t>
        <a:bodyPr/>
        <a:lstStyle/>
        <a:p>
          <a:r>
            <a:rPr lang="zh-CN" altLang="en-US" sz="2800">
              <a:latin typeface="华文楷体" panose="02010600040101010101" pitchFamily="2" charset="-122"/>
              <a:ea typeface="华文楷体" panose="02010600040101010101" pitchFamily="2" charset="-122"/>
            </a:rPr>
            <a:t>别时家境</a:t>
          </a:r>
        </a:p>
      </dgm:t>
    </dgm:pt>
    <dgm:pt modelId="{506E99EA-1C7F-46F5-BE20-02CB84EEE563}" type="parTrans" cxnId="{EDC428C2-FDE6-47A6-88DC-4CD888340610}">
      <dgm:prSet/>
      <dgm:spPr/>
      <dgm:t>
        <a:bodyPr/>
        <a:lstStyle/>
        <a:p>
          <a:endParaRPr lang="zh-CN" altLang="en-US"/>
        </a:p>
      </dgm:t>
    </dgm:pt>
    <dgm:pt modelId="{FCCD6D98-DAD8-420F-A87A-18CE4DBCEE9B}">
      <dgm:prSet phldrT="[文本]" custT="1"/>
      <dgm:spPr/>
      <dgm:t>
        <a:bodyPr/>
        <a:lstStyle/>
        <a:p>
          <a:r>
            <a:rPr lang="zh-CN" altLang="en-US" sz="2800">
              <a:latin typeface="华文楷体" panose="02010600040101010101" pitchFamily="2" charset="-122"/>
              <a:ea typeface="华文楷体" panose="02010600040101010101" pitchFamily="2" charset="-122"/>
            </a:rPr>
            <a:t>再现背影</a:t>
          </a:r>
        </a:p>
      </dgm:t>
    </dgm:pt>
    <dgm:pt modelId="{AEA6A62C-8BD3-43E4-BA1B-BCA3DE8EA754}" type="sibTrans" cxnId="{EDC428C2-FDE6-47A6-88DC-4CD888340610}">
      <dgm:prSet/>
      <dgm:spPr/>
      <dgm:t>
        <a:bodyPr/>
        <a:lstStyle/>
        <a:p>
          <a:endParaRPr lang="zh-CN" altLang="en-US"/>
        </a:p>
      </dgm:t>
    </dgm:pt>
    <dgm:pt modelId="{57EBD0FF-EB0E-4CBD-9F46-D6B1B1B55FEE}" type="parTrans" cxnId="{7378907A-6D8D-4D91-825A-392DADE82B98}">
      <dgm:prSet/>
      <dgm:spPr/>
      <dgm:t>
        <a:bodyPr/>
        <a:lstStyle/>
        <a:p>
          <a:endParaRPr lang="zh-CN" altLang="en-US"/>
        </a:p>
      </dgm:t>
    </dgm:pt>
    <dgm:pt modelId="{AA493E9D-0378-479F-9C58-1DC99A3E443A}">
      <dgm:prSet phldrT="[文本]" custT="1"/>
      <dgm:spPr/>
      <dgm:t>
        <a:bodyPr/>
        <a:lstStyle/>
        <a:p>
          <a:r>
            <a:rPr lang="zh-CN" altLang="en-US" sz="2800">
              <a:latin typeface="华文楷体" panose="02010600040101010101" pitchFamily="2" charset="-122"/>
              <a:ea typeface="华文楷体" panose="02010600040101010101" pitchFamily="2" charset="-122"/>
            </a:rPr>
            <a:t>车门话别</a:t>
          </a:r>
        </a:p>
      </dgm:t>
    </dgm:pt>
    <dgm:pt modelId="{895E79A3-23D4-4B30-A0BB-74F12113DAEC}" type="sibTrans" cxnId="{7378907A-6D8D-4D91-825A-392DADE82B98}">
      <dgm:prSet/>
      <dgm:spPr/>
      <dgm:t>
        <a:bodyPr/>
        <a:lstStyle/>
        <a:p>
          <a:endParaRPr lang="zh-CN" altLang="en-US"/>
        </a:p>
      </dgm:t>
    </dgm:pt>
    <dgm:pt modelId="{820D18BA-FCBC-4B59-A3DE-8121BE7C0F0B}" type="parTrans" cxnId="{CFCC9428-3A4E-4C7C-AB7B-8F2EA3ECCD87}">
      <dgm:prSet/>
      <dgm:spPr/>
      <dgm:t>
        <a:bodyPr/>
        <a:lstStyle/>
        <a:p>
          <a:endParaRPr lang="zh-CN" altLang="en-US"/>
        </a:p>
      </dgm:t>
    </dgm:pt>
    <dgm:pt modelId="{B8E51F9C-5AD1-467C-9B3C-95760BA67DF4}">
      <dgm:prSet phldrT="[文本]" custT="1"/>
      <dgm:spPr/>
      <dgm:t>
        <a:bodyPr/>
        <a:lstStyle/>
        <a:p>
          <a:r>
            <a:rPr lang="zh-CN" altLang="en-US" sz="2800">
              <a:latin typeface="华文楷体" panose="02010600040101010101" pitchFamily="2" charset="-122"/>
              <a:ea typeface="华文楷体" panose="02010600040101010101" pitchFamily="2" charset="-122"/>
            </a:rPr>
            <a:t>望父买橘</a:t>
          </a:r>
        </a:p>
      </dgm:t>
    </dgm:pt>
    <dgm:pt modelId="{27FA764A-696B-4BFE-B3B0-3E21C0465AEE}" type="sibTrans" cxnId="{CFCC9428-3A4E-4C7C-AB7B-8F2EA3ECCD87}">
      <dgm:prSet/>
      <dgm:spPr/>
      <dgm:t>
        <a:bodyPr/>
        <a:lstStyle/>
        <a:p>
          <a:endParaRPr lang="zh-CN" altLang="en-US"/>
        </a:p>
      </dgm:t>
    </dgm:pt>
    <dgm:pt modelId="{6940F0FF-CBE8-4ADC-AFD1-8508ECFBFE82}" type="sibTrans" cxnId="{3381AF9F-E044-410B-842A-B898C24B22C3}">
      <dgm:prSet/>
      <dgm:spPr/>
      <dgm:t>
        <a:bodyPr/>
        <a:lstStyle/>
        <a:p>
          <a:endParaRPr lang="zh-CN" altLang="en-US"/>
        </a:p>
      </dgm:t>
    </dgm:pt>
    <dgm:pt modelId="{3909DB16-E637-4A83-89ED-C4F3343C6F2B}" type="parTrans" cxnId="{A15C8E0F-E668-46FF-9A3B-F2544CC2A877}">
      <dgm:prSet/>
      <dgm:spPr/>
      <dgm:t>
        <a:bodyPr/>
        <a:lstStyle/>
        <a:p>
          <a:endParaRPr lang="zh-CN" altLang="en-US"/>
        </a:p>
      </dgm:t>
    </dgm:pt>
    <dgm:pt modelId="{E9193BDC-BA37-44EB-B366-552B318F36AD}">
      <dgm:prSet phldrT="[文本]" custT="1"/>
      <dgm:spPr/>
      <dgm:t>
        <a:bodyPr/>
        <a:lstStyle/>
        <a:p>
          <a:r>
            <a:rPr lang="zh-CN" altLang="en-US" sz="2800">
              <a:latin typeface="华文楷体" panose="02010600040101010101" pitchFamily="2" charset="-122"/>
              <a:ea typeface="华文楷体" panose="02010600040101010101" pitchFamily="2" charset="-122"/>
            </a:rPr>
            <a:t>“簌簌地流下眼泪”</a:t>
          </a:r>
        </a:p>
      </dgm:t>
    </dgm:pt>
    <dgm:pt modelId="{05997608-1B7E-41C4-9AC6-42DECA0B7F38}" type="parTrans" cxnId="{EC5E6FC7-9440-4699-B42E-892CDA5EEB05}">
      <dgm:prSet/>
      <dgm:spPr/>
      <dgm:t>
        <a:bodyPr/>
        <a:lstStyle/>
        <a:p>
          <a:endParaRPr lang="zh-CN" altLang="en-US"/>
        </a:p>
      </dgm:t>
    </dgm:pt>
    <dgm:pt modelId="{FF4BE834-6312-4983-AFF3-4477B729D833}">
      <dgm:prSet phldrT="[文本]" custT="1"/>
      <dgm:spPr/>
      <dgm:t>
        <a:bodyPr/>
        <a:lstStyle/>
        <a:p>
          <a:r>
            <a:rPr lang="zh-CN" altLang="en-US" sz="2800">
              <a:latin typeface="华文楷体" panose="02010600040101010101" pitchFamily="2" charset="-122"/>
              <a:ea typeface="华文楷体" panose="02010600040101010101" pitchFamily="2" charset="-122"/>
            </a:rPr>
            <a:t>“在晶莹的泪光中”</a:t>
          </a:r>
        </a:p>
      </dgm:t>
    </dgm:pt>
    <dgm:pt modelId="{ABC7B4C7-2F9F-444B-9620-7C45388BE6CB}" type="sibTrans" cxnId="{EC5E6FC7-9440-4699-B42E-892CDA5EEB05}">
      <dgm:prSet/>
      <dgm:spPr/>
      <dgm:t>
        <a:bodyPr/>
        <a:lstStyle/>
        <a:p>
          <a:endParaRPr lang="zh-CN" altLang="en-US"/>
        </a:p>
      </dgm:t>
    </dgm:pt>
    <dgm:pt modelId="{F376C313-17D4-4110-9A0B-C6633F86AFE2}" type="parTrans" cxnId="{D7CE714C-FD15-4646-90E3-08F8E9456CA2}">
      <dgm:prSet/>
      <dgm:spPr/>
      <dgm:t>
        <a:bodyPr/>
        <a:lstStyle/>
        <a:p>
          <a:endParaRPr lang="zh-CN" altLang="en-US"/>
        </a:p>
      </dgm:t>
    </dgm:pt>
    <dgm:pt modelId="{AA4DC73F-CA1A-4273-A847-683EBE719125}">
      <dgm:prSet phldrT="[文本]" custT="1"/>
      <dgm:spPr/>
      <dgm:t>
        <a:bodyPr/>
        <a:lstStyle/>
        <a:p>
          <a:r>
            <a:rPr lang="zh-CN" altLang="en-US" sz="2800">
              <a:latin typeface="华文楷体" panose="02010600040101010101" pitchFamily="2" charset="-122"/>
              <a:ea typeface="华文楷体" panose="02010600040101010101" pitchFamily="2" charset="-122"/>
            </a:rPr>
            <a:t>“我的眼泪又来了”</a:t>
          </a:r>
        </a:p>
      </dgm:t>
    </dgm:pt>
    <dgm:pt modelId="{490DC86F-9B7F-4252-8901-6D07DB5619B6}" type="sibTrans" cxnId="{D7CE714C-FD15-4646-90E3-08F8E9456CA2}">
      <dgm:prSet/>
      <dgm:spPr/>
      <dgm:t>
        <a:bodyPr/>
        <a:lstStyle/>
        <a:p>
          <a:endParaRPr lang="zh-CN" altLang="en-US"/>
        </a:p>
      </dgm:t>
    </dgm:pt>
    <dgm:pt modelId="{0DF50DF8-CD2F-4C43-A5D8-3B2BBE0E4C83}" type="parTrans" cxnId="{139B46F4-ECF0-4F9E-AAE5-0564E4D75E70}">
      <dgm:prSet/>
      <dgm:spPr/>
      <dgm:t>
        <a:bodyPr/>
        <a:lstStyle/>
        <a:p>
          <a:endParaRPr lang="zh-CN" altLang="en-US"/>
        </a:p>
      </dgm:t>
    </dgm:pt>
    <dgm:pt modelId="{1D39750B-786A-43A7-B534-60995087EF38}">
      <dgm:prSet phldrT="[文本]" custT="1"/>
      <dgm:spPr/>
      <dgm:t>
        <a:bodyPr/>
        <a:lstStyle/>
        <a:p>
          <a:r>
            <a:rPr lang="zh-CN" altLang="en-US" sz="2800">
              <a:latin typeface="华文楷体" panose="02010600040101010101" pitchFamily="2" charset="-122"/>
              <a:ea typeface="华文楷体" panose="02010600040101010101" pitchFamily="2" charset="-122"/>
            </a:rPr>
            <a:t>“泪很快地流下来了”</a:t>
          </a:r>
        </a:p>
      </dgm:t>
    </dgm:pt>
    <dgm:pt modelId="{7918F818-A490-4184-9CC1-464C5FD4D2E0}" type="sibTrans" cxnId="{139B46F4-ECF0-4F9E-AAE5-0564E4D75E70}">
      <dgm:prSet/>
      <dgm:spPr/>
      <dgm:t>
        <a:bodyPr/>
        <a:lstStyle/>
        <a:p>
          <a:endParaRPr lang="zh-CN" altLang="en-US"/>
        </a:p>
      </dgm:t>
    </dgm:pt>
    <dgm:pt modelId="{0BBAC2F2-32D1-4476-A94E-D34644C8EB95}" type="sibTrans" cxnId="{A15C8E0F-E668-46FF-9A3B-F2544CC2A877}">
      <dgm:prSet/>
      <dgm:spPr/>
      <dgm:t>
        <a:bodyPr/>
        <a:lstStyle/>
        <a:p>
          <a:endParaRPr lang="zh-CN" altLang="en-US"/>
        </a:p>
      </dgm:t>
    </dgm:pt>
    <dgm:pt modelId="{8C4D6DC8-90CE-4D1E-8908-197752BEA95D}" type="pres">
      <dgm:prSet presAssocID="{5C22E962-9AFD-4D74-A47D-A31FE7711B93}" presName="outerComposite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CE6EE99-F314-4AEE-B414-F9052232B7DA}" type="pres">
      <dgm:prSet presAssocID="{5C22E962-9AFD-4D74-A47D-A31FE7711B93}" presName="dummyMaxCanvas"/>
      <dgm:spPr/>
      <dgm:t>
        <a:bodyPr/>
        <a:lstStyle/>
        <a:p/>
      </dgm:t>
    </dgm:pt>
    <dgm:pt modelId="{DE8CCF2F-50B5-460A-BE78-E6020DCFF3F4}" type="pres">
      <dgm:prSet presAssocID="{5C22E962-9AFD-4D74-A47D-A31FE7711B93}" presName="parentComposite"/>
      <dgm:spPr/>
      <dgm:t>
        <a:bodyPr/>
        <a:lstStyle/>
        <a:p/>
      </dgm:t>
    </dgm:pt>
    <dgm:pt modelId="{0707EA64-F229-4C2B-98D4-9E7BF805DD81}" type="pres">
      <dgm:prSet presAssocID="{5C22E962-9AFD-4D74-A47D-A31FE7711B93}" presName="parent1" presStyleLbl="alignAccFollowNode1" presStyleCnt="4" custScaleY="49666" custLinFactNeighborX="8926" custLinFactNeighborY="2678">
        <dgm:presLayoutVars>
          <dgm:chMax val="4"/>
        </dgm:presLayoutVars>
      </dgm:prSet>
      <dgm:spPr/>
      <dgm:t>
        <a:bodyPr/>
        <a:lstStyle/>
        <a:p>
          <a:endParaRPr lang="zh-CN" altLang="en-US"/>
        </a:p>
      </dgm:t>
    </dgm:pt>
    <dgm:pt modelId="{555001AB-A59D-4B48-879F-FE69050706DB}" type="pres">
      <dgm:prSet presAssocID="{5C22E962-9AFD-4D74-A47D-A31FE7711B93}" presName="parent2" presStyleLbl="alignAccFollowNode1" presStyleIdx="1" presStyleCnt="4" custScaleX="207063" custScaleY="58244" custLinFactNeighborX="28074" custLinFactNeighborY="2769">
        <dgm:presLayoutVars>
          <dgm:chMax val="4"/>
        </dgm:presLayoutVars>
      </dgm:prSet>
      <dgm:spPr/>
      <dgm:t>
        <a:bodyPr/>
        <a:lstStyle/>
        <a:p>
          <a:endParaRPr lang="zh-CN" altLang="en-US"/>
        </a:p>
      </dgm:t>
    </dgm:pt>
    <dgm:pt modelId="{876B06B8-B0DA-4A0E-806C-1B17DC0A5C7F}" type="pres">
      <dgm:prSet presAssocID="{5C22E962-9AFD-4D74-A47D-A31FE7711B93}" presName="childrenComposite"/>
      <dgm:spPr/>
      <dgm:t>
        <a:bodyPr/>
        <a:lstStyle/>
        <a:p/>
      </dgm:t>
    </dgm:pt>
    <dgm:pt modelId="{C7197AA2-19B9-454C-ABAF-1EFD2D03859E}" type="pres">
      <dgm:prSet presAssocID="{5C22E962-9AFD-4D74-A47D-A31FE7711B93}" presName="dummyMaxCanvas_ChildArea"/>
      <dgm:spPr/>
      <dgm:t>
        <a:bodyPr/>
        <a:lstStyle/>
        <a:p/>
      </dgm:t>
    </dgm:pt>
    <dgm:pt modelId="{C8F4902A-62FF-47D3-A730-61BDD16456AF}" type="pres">
      <dgm:prSet presAssocID="{5C22E962-9AFD-4D74-A47D-A31FE7711B93}" presName="fulcrum" presStyleLbl="alignAccFollowNode1" presStyleIdx="2" presStyleCnt="4" custScaleX="80102" custScaleY="59159" custLinFactNeighborX="90836" custLinFactNeighborY="-22100"/>
      <dgm:spPr>
        <a:solidFill>
          <a:srgbClr val="C00000">
            <a:alpha val="90000"/>
          </a:srgbClr>
        </a:solidFill>
      </dgm:spPr>
      <dgm:t>
        <a:bodyPr/>
        <a:lstStyle/>
        <a:p/>
      </dgm:t>
    </dgm:pt>
    <dgm:pt modelId="{D8FB1199-0D62-4423-B194-209C68DB28DD}" type="pres">
      <dgm:prSet presAssocID="{5C22E962-9AFD-4D74-A47D-A31FE7711B93}" presName="balance_33" presStyleLbl="alignAccFollowNode1" presStyleIdx="3" presStyleCnt="4" custScaleX="121552" custScaleY="85168" custLinFactNeighborX="13026" custLinFactNeighborY="22495">
        <dgm:presLayoutVars>
          <dgm:bulletEnabled val="1"/>
        </dgm:presLayoutVars>
      </dgm:prSet>
      <dgm:spPr>
        <a:solidFill>
          <a:srgbClr val="AF0000">
            <a:alpha val="90000"/>
          </a:srgbClr>
        </a:solidFill>
      </dgm:spPr>
      <dgm:t>
        <a:bodyPr/>
        <a:lstStyle/>
        <a:p/>
      </dgm:t>
    </dgm:pt>
    <dgm:pt modelId="{788A4B85-3C88-494C-AD8E-75E76C7251E0}" type="pres">
      <dgm:prSet presAssocID="{5C22E962-9AFD-4D74-A47D-A31FE7711B93}" presName="right_33_1" presStyleLbl="node1" presStyleCnt="6" custScaleX="193446" custScaleY="81949" custLinFactNeighborX="16847" custLinFactNeighborY="-86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079879-926D-4671-BFB9-61D1B5A97508}" type="pres">
      <dgm:prSet presAssocID="{5C22E962-9AFD-4D74-A47D-A31FE7711B93}" presName="right_33_2" presStyleLbl="node1" presStyleIdx="1" presStyleCnt="6" custScaleX="202555" custScaleY="84318" custLinFactNeighborX="17030" custLinFactNeighborY="-387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B34950-BEA6-4384-BCD2-C0CD05940F14}" type="pres">
      <dgm:prSet presAssocID="{5C22E962-9AFD-4D74-A47D-A31FE7711B93}" presName="right_33_3" presStyleLbl="node1" presStyleIdx="2" presStyleCnt="6" custScaleX="209300" custScaleY="87339" custLinFactNeighborX="15496" custLinFactNeighborY="-22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55FA06-FD59-473E-A61B-93A5D3D556B0}" type="pres">
      <dgm:prSet presAssocID="{5C22E962-9AFD-4D74-A47D-A31FE7711B93}" presName="left_33_1" presStyleLbl="node1" presStyleIdx="3" presStyleCnt="6" custScaleY="853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6AB567-2386-418F-8C70-D2021127AC07}" type="pres">
      <dgm:prSet presAssocID="{5C22E962-9AFD-4D74-A47D-A31FE7711B93}" presName="left_33_2" presStyleLbl="node1" presStyleIdx="4" presStyleCnt="6" custScaleY="850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A82217-0DCE-479B-A856-90D07CC43DE9}" type="pres">
      <dgm:prSet presAssocID="{5C22E962-9AFD-4D74-A47D-A31FE7711B93}" presName="left_33_3" presStyleLbl="node1" presStyleIdx="5" presStyleCnt="6" custScaleY="847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381AF9F-E044-410B-842A-B898C24B22C3}" srcId="{5C22E962-9AFD-4D74-A47D-A31FE7711B93}" destId="{F7A6C6DC-8D6A-469B-A9B0-A029B747460B}" srcOrd="0" destOrd="0" parTransId="{6B6469B6-C92A-41B1-BAFA-007C6682109A}" sibTransId="{6940F0FF-CBE8-4ADC-AFD1-8508ECFBFE82}"/>
    <dgm:cxn modelId="{EDC428C2-FDE6-47A6-88DC-4CD888340610}" srcId="{F7A6C6DC-8D6A-469B-A9B0-A029B747460B}" destId="{FCCD6D98-DAD8-420F-A87A-18CE4DBCEE9B}" srcOrd="0" destOrd="0" parTransId="{506E99EA-1C7F-46F5-BE20-02CB84EEE563}" sibTransId="{AEA6A62C-8BD3-43E4-BA1B-BCA3DE8EA754}"/>
    <dgm:cxn modelId="{7378907A-6D8D-4D91-825A-392DADE82B98}" srcId="{F7A6C6DC-8D6A-469B-A9B0-A029B747460B}" destId="{AA493E9D-0378-479F-9C58-1DC99A3E443A}" srcOrd="1" destOrd="0" parTransId="{57EBD0FF-EB0E-4CBD-9F46-D6B1B1B55FEE}" sibTransId="{895E79A3-23D4-4B30-A0BB-74F12113DAEC}"/>
    <dgm:cxn modelId="{CFCC9428-3A4E-4C7C-AB7B-8F2EA3ECCD87}" srcId="{F7A6C6DC-8D6A-469B-A9B0-A029B747460B}" destId="{B8E51F9C-5AD1-467C-9B3C-95760BA67DF4}" srcOrd="2" destOrd="0" parTransId="{820D18BA-FCBC-4B59-A3DE-8121BE7C0F0B}" sibTransId="{27FA764A-696B-4BFE-B3B0-3E21C0465AEE}"/>
    <dgm:cxn modelId="{A15C8E0F-E668-46FF-9A3B-F2544CC2A877}" srcId="{5C22E962-9AFD-4D74-A47D-A31FE7711B93}" destId="{E9193BDC-BA37-44EB-B366-552B318F36AD}" srcOrd="1" destOrd="0" parTransId="{3909DB16-E637-4A83-89ED-C4F3343C6F2B}" sibTransId="{0BBAC2F2-32D1-4476-A94E-D34644C8EB95}"/>
    <dgm:cxn modelId="{EC5E6FC7-9440-4699-B42E-892CDA5EEB05}" srcId="{E9193BDC-BA37-44EB-B366-552B318F36AD}" destId="{FF4BE834-6312-4983-AFF3-4477B729D833}" srcOrd="0" destOrd="0" parTransId="{05997608-1B7E-41C4-9AC6-42DECA0B7F38}" sibTransId="{ABC7B4C7-2F9F-444B-9620-7C45388BE6CB}"/>
    <dgm:cxn modelId="{D7CE714C-FD15-4646-90E3-08F8E9456CA2}" srcId="{E9193BDC-BA37-44EB-B366-552B318F36AD}" destId="{AA4DC73F-CA1A-4273-A847-683EBE719125}" srcOrd="1" destOrd="0" parTransId="{F376C313-17D4-4110-9A0B-C6633F86AFE2}" sibTransId="{490DC86F-9B7F-4252-8901-6D07DB5619B6}"/>
    <dgm:cxn modelId="{139B46F4-ECF0-4F9E-AAE5-0564E4D75E70}" srcId="{E9193BDC-BA37-44EB-B366-552B318F36AD}" destId="{1D39750B-786A-43A7-B534-60995087EF38}" srcOrd="2" destOrd="0" parTransId="{0DF50DF8-CD2F-4C43-A5D8-3B2BBE0E4C83}" sibTransId="{7918F818-A490-4184-9CC1-464C5FD4D2E0}"/>
    <dgm:cxn modelId="{E257380A-2B5A-49B5-AAC5-5AA1879740CD}" type="presOf" srcId="{5C22E962-9AFD-4D74-A47D-A31FE7711B93}" destId="{8C4D6DC8-90CE-4D1E-8908-197752BEA95D}" srcOrd="0" destOrd="0" presId="urn:microsoft.com/office/officeart/2005/8/layout/balance1"/>
    <dgm:cxn modelId="{FBE2B95F-9544-48C1-8ECE-654FFCEDA859}" type="presParOf" srcId="{8C4D6DC8-90CE-4D1E-8908-197752BEA95D}" destId="{3CE6EE99-F314-4AEE-B414-F9052232B7DA}" srcOrd="0" destOrd="0" presId="urn:microsoft.com/office/officeart/2005/8/layout/balance1"/>
    <dgm:cxn modelId="{7AED6289-0D58-4BE4-BA06-3F8C6F871D7C}" type="presParOf" srcId="{8C4D6DC8-90CE-4D1E-8908-197752BEA95D}" destId="{DE8CCF2F-50B5-460A-BE78-E6020DCFF3F4}" srcOrd="1" destOrd="0" presId="urn:microsoft.com/office/officeart/2005/8/layout/balance1"/>
    <dgm:cxn modelId="{2E1A8F63-AAED-4409-A3D0-8FBC46795681}" type="presParOf" srcId="{DE8CCF2F-50B5-460A-BE78-E6020DCFF3F4}" destId="{0707EA64-F229-4C2B-98D4-9E7BF805DD81}" srcOrd="0" destOrd="0" presId="urn:microsoft.com/office/officeart/2005/8/layout/balance1"/>
    <dgm:cxn modelId="{EF9AB616-9C3A-44FD-911C-04A6881B8445}" type="presOf" srcId="{F7A6C6DC-8D6A-469B-A9B0-A029B747460B}" destId="{0707EA64-F229-4C2B-98D4-9E7BF805DD81}" srcOrd="0" destOrd="0" presId="urn:microsoft.com/office/officeart/2005/8/layout/balance1"/>
    <dgm:cxn modelId="{8888D8FD-2ECC-4576-8639-D373FC4726DE}" type="presParOf" srcId="{DE8CCF2F-50B5-460A-BE78-E6020DCFF3F4}" destId="{555001AB-A59D-4B48-879F-FE69050706DB}" srcOrd="1" destOrd="0" presId="urn:microsoft.com/office/officeart/2005/8/layout/balance1"/>
    <dgm:cxn modelId="{0D54EB66-061D-4827-AE9B-AF4CA8AFEA9A}" type="presOf" srcId="{E9193BDC-BA37-44EB-B366-552B318F36AD}" destId="{555001AB-A59D-4B48-879F-FE69050706DB}" srcOrd="0" destOrd="0" presId="urn:microsoft.com/office/officeart/2005/8/layout/balance1"/>
    <dgm:cxn modelId="{C6EEADE1-A0FD-4527-8E06-E5D4BDF695F8}" type="presParOf" srcId="{8C4D6DC8-90CE-4D1E-8908-197752BEA95D}" destId="{876B06B8-B0DA-4A0E-806C-1B17DC0A5C7F}" srcOrd="2" destOrd="0" presId="urn:microsoft.com/office/officeart/2005/8/layout/balance1"/>
    <dgm:cxn modelId="{C7C11C3C-AF42-4BB2-8021-15AA88B30954}" type="presParOf" srcId="{876B06B8-B0DA-4A0E-806C-1B17DC0A5C7F}" destId="{C7197AA2-19B9-454C-ABAF-1EFD2D03859E}" srcOrd="0" destOrd="0" presId="urn:microsoft.com/office/officeart/2005/8/layout/balance1"/>
    <dgm:cxn modelId="{AC611FDB-866E-4A2B-8E5A-7161508BA044}" type="presParOf" srcId="{876B06B8-B0DA-4A0E-806C-1B17DC0A5C7F}" destId="{C8F4902A-62FF-47D3-A730-61BDD16456AF}" srcOrd="1" destOrd="0" presId="urn:microsoft.com/office/officeart/2005/8/layout/balance1"/>
    <dgm:cxn modelId="{895B7B2D-DF4A-4E6B-8853-1488627CF901}" type="presParOf" srcId="{876B06B8-B0DA-4A0E-806C-1B17DC0A5C7F}" destId="{D8FB1199-0D62-4423-B194-209C68DB28DD}" srcOrd="2" destOrd="0" presId="urn:microsoft.com/office/officeart/2005/8/layout/balance1"/>
    <dgm:cxn modelId="{CAAC65D3-A53D-4C05-9E2D-7855709721A9}" type="presParOf" srcId="{876B06B8-B0DA-4A0E-806C-1B17DC0A5C7F}" destId="{788A4B85-3C88-494C-AD8E-75E76C7251E0}" srcOrd="3" destOrd="0" presId="urn:microsoft.com/office/officeart/2005/8/layout/balance1"/>
    <dgm:cxn modelId="{6F5A39E1-3060-4996-A819-0D2F8FAE800C}" type="presOf" srcId="{FF4BE834-6312-4983-AFF3-4477B729D833}" destId="{788A4B85-3C88-494C-AD8E-75E76C7251E0}" srcOrd="0" destOrd="0" presId="urn:microsoft.com/office/officeart/2005/8/layout/balance1"/>
    <dgm:cxn modelId="{72E343AC-DDC7-4C74-9F6E-D171243B0224}" type="presParOf" srcId="{876B06B8-B0DA-4A0E-806C-1B17DC0A5C7F}" destId="{37079879-926D-4671-BFB9-61D1B5A97508}" srcOrd="4" destOrd="0" presId="urn:microsoft.com/office/officeart/2005/8/layout/balance1"/>
    <dgm:cxn modelId="{482BC526-4168-4145-912C-F8B3CE43A46C}" type="presOf" srcId="{AA4DC73F-CA1A-4273-A847-683EBE719125}" destId="{37079879-926D-4671-BFB9-61D1B5A97508}" srcOrd="0" destOrd="0" presId="urn:microsoft.com/office/officeart/2005/8/layout/balance1"/>
    <dgm:cxn modelId="{3B7EBB67-9E91-4286-9ACD-215E6C63D12F}" type="presParOf" srcId="{876B06B8-B0DA-4A0E-806C-1B17DC0A5C7F}" destId="{FFB34950-BEA6-4384-BCD2-C0CD05940F14}" srcOrd="5" destOrd="0" presId="urn:microsoft.com/office/officeart/2005/8/layout/balance1"/>
    <dgm:cxn modelId="{AE8D5BEC-E0F6-40A4-80B6-6E2767851C52}" type="presOf" srcId="{1D39750B-786A-43A7-B534-60995087EF38}" destId="{FFB34950-BEA6-4384-BCD2-C0CD05940F14}" srcOrd="0" destOrd="0" presId="urn:microsoft.com/office/officeart/2005/8/layout/balance1"/>
    <dgm:cxn modelId="{55981B84-B7B3-417E-9605-BCA5CD348637}" type="presParOf" srcId="{876B06B8-B0DA-4A0E-806C-1B17DC0A5C7F}" destId="{4255FA06-FD59-473E-A61B-93A5D3D556B0}" srcOrd="6" destOrd="0" presId="urn:microsoft.com/office/officeart/2005/8/layout/balance1"/>
    <dgm:cxn modelId="{185B65DA-8486-467E-AB75-D5E410403AEF}" type="presOf" srcId="{FCCD6D98-DAD8-420F-A87A-18CE4DBCEE9B}" destId="{4255FA06-FD59-473E-A61B-93A5D3D556B0}" srcOrd="0" destOrd="0" presId="urn:microsoft.com/office/officeart/2005/8/layout/balance1"/>
    <dgm:cxn modelId="{95FC099D-8002-469C-AE2E-294A1D613118}" type="presParOf" srcId="{876B06B8-B0DA-4A0E-806C-1B17DC0A5C7F}" destId="{FE6AB567-2386-418F-8C70-D2021127AC07}" srcOrd="7" destOrd="0" presId="urn:microsoft.com/office/officeart/2005/8/layout/balance1"/>
    <dgm:cxn modelId="{38281108-06FF-459D-AEC0-E4582B19F469}" type="presOf" srcId="{AA493E9D-0378-479F-9C58-1DC99A3E443A}" destId="{FE6AB567-2386-418F-8C70-D2021127AC07}" srcOrd="0" destOrd="0" presId="urn:microsoft.com/office/officeart/2005/8/layout/balance1"/>
    <dgm:cxn modelId="{8327819C-2806-49B0-9CAA-E5F6EE713258}" type="presParOf" srcId="{876B06B8-B0DA-4A0E-806C-1B17DC0A5C7F}" destId="{A5A82217-0DCE-479B-A856-90D07CC43DE9}" srcOrd="8" destOrd="0" presId="urn:microsoft.com/office/officeart/2005/8/layout/balance1"/>
    <dgm:cxn modelId="{FB0515C7-AC85-4E6B-8BAB-EFC5987A27D6}" type="presOf" srcId="{B8E51F9C-5AD1-467C-9B3C-95760BA67DF4}" destId="{A5A82217-0DCE-479B-A856-90D07CC43DE9}" srcOrd="0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4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38C7B8DA-C01B-4C9A-B08C-157973A259A8}" type="doc">
      <dgm:prSet loTypeId="urn:microsoft.com/office/officeart/2005/8/layout/lProcess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D41D4258-1B25-46DD-8307-CF9D79721E42}" type="parTrans" cxnId="{3D9BA9DC-A2CF-4F0A-9B10-54063119C05E}">
      <dgm:prSet/>
      <dgm:spPr/>
      <dgm:t>
        <a:bodyPr/>
        <a:lstStyle/>
        <a:p>
          <a:endParaRPr lang="zh-CN" altLang="en-US"/>
        </a:p>
      </dgm:t>
    </dgm:pt>
    <dgm:pt modelId="{86E6AE07-4475-418B-95FC-9EEDC2538463}">
      <dgm:prSet phldrT="[文本]" custT="1"/>
      <dgm:spPr/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第一次流泪</a:t>
          </a:r>
        </a:p>
      </dgm:t>
    </dgm:pt>
    <dgm:pt modelId="{8DC50E02-B4E4-44B6-8648-A7D5E62BBF62}" type="parTrans" cxnId="{6E00A1A1-D01D-4950-B828-099644743DD7}">
      <dgm:prSet/>
      <dgm:spPr/>
      <dgm:t>
        <a:bodyPr/>
        <a:lstStyle/>
        <a:p>
          <a:endParaRPr lang="zh-CN" altLang="en-US"/>
        </a:p>
      </dgm:t>
    </dgm:pt>
    <dgm:pt modelId="{A6889106-BA59-4494-AA3C-29A0EEA5B3AB}">
      <dgm:prSet phldrT="[文本]" custT="1"/>
      <dgm:spPr/>
      <dgm:t>
        <a:bodyPr/>
        <a:lstStyle/>
        <a:p>
          <a:pPr algn="l"/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为家庭的衰败而痛苦。</a:t>
          </a:r>
        </a:p>
      </dgm:t>
    </dgm:pt>
    <dgm:pt modelId="{ECA4DA04-7D60-46FA-B2CA-E51FE2858FEC}" type="sibTrans" cxnId="{6E00A1A1-D01D-4950-B828-099644743DD7}">
      <dgm:prSet/>
      <dgm:spPr/>
      <dgm:t>
        <a:bodyPr/>
        <a:lstStyle/>
        <a:p>
          <a:endParaRPr lang="zh-CN" altLang="en-US"/>
        </a:p>
      </dgm:t>
    </dgm:pt>
    <dgm:pt modelId="{C0D21CAB-64F8-464C-985E-3474B4D101D7}" type="sibTrans" cxnId="{3D9BA9DC-A2CF-4F0A-9B10-54063119C05E}">
      <dgm:prSet/>
      <dgm:spPr/>
      <dgm:t>
        <a:bodyPr/>
        <a:lstStyle/>
        <a:p>
          <a:endParaRPr lang="zh-CN" altLang="en-US"/>
        </a:p>
      </dgm:t>
    </dgm:pt>
    <dgm:pt modelId="{E162DAE7-FC30-401C-AA9D-1AA4500E2114}" type="parTrans" cxnId="{EBA26891-8D1D-4C09-8F27-8FE89EEA76C3}">
      <dgm:prSet/>
      <dgm:spPr/>
      <dgm:t>
        <a:bodyPr/>
        <a:lstStyle/>
        <a:p>
          <a:endParaRPr lang="zh-CN" altLang="en-US"/>
        </a:p>
      </dgm:t>
    </dgm:pt>
    <dgm:pt modelId="{CE2914CF-3DDC-480E-830C-79718AF237C1}">
      <dgm:prSet phldrT="[文本]" custT="1"/>
      <dgm:spPr/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第二次流泪</a:t>
          </a:r>
        </a:p>
      </dgm:t>
    </dgm:pt>
    <dgm:pt modelId="{6257C696-E134-4C72-863D-69A21D9AB059}" type="parTrans" cxnId="{1A514176-1A59-4789-8D66-A83958FEE5E8}">
      <dgm:prSet/>
      <dgm:spPr/>
      <dgm:t>
        <a:bodyPr/>
        <a:lstStyle/>
        <a:p>
          <a:endParaRPr lang="zh-CN" altLang="en-US"/>
        </a:p>
      </dgm:t>
    </dgm:pt>
    <dgm:pt modelId="{BFADD3C6-DFB7-4287-853A-90A1B5AF1DD2}">
      <dgm:prSet phldrT="[文本]" custT="1"/>
      <dgm:spPr/>
      <dgm:t>
        <a:bodyPr/>
        <a:lstStyle/>
        <a:p>
          <a:pPr algn="l"/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感动于父亲背影的动人之处。</a:t>
          </a:r>
        </a:p>
      </dgm:t>
    </dgm:pt>
    <dgm:pt modelId="{870E3C2F-EBC0-4C17-AEC9-69ACAD0E457C}" type="sibTrans" cxnId="{1A514176-1A59-4789-8D66-A83958FEE5E8}">
      <dgm:prSet/>
      <dgm:spPr/>
      <dgm:t>
        <a:bodyPr/>
        <a:lstStyle/>
        <a:p>
          <a:endParaRPr lang="zh-CN" altLang="en-US"/>
        </a:p>
      </dgm:t>
    </dgm:pt>
    <dgm:pt modelId="{EB57990B-7D4C-4D0B-9313-BEDE87C813CA}" type="sibTrans" cxnId="{EBA26891-8D1D-4C09-8F27-8FE89EEA76C3}">
      <dgm:prSet/>
      <dgm:spPr/>
      <dgm:t>
        <a:bodyPr/>
        <a:lstStyle/>
        <a:p>
          <a:endParaRPr lang="zh-CN" altLang="en-US"/>
        </a:p>
      </dgm:t>
    </dgm:pt>
    <dgm:pt modelId="{DB3FB4D0-5684-417B-BB07-324DC79F910B}" type="parTrans" cxnId="{39305FB4-7151-47F8-AA5D-0BC531084231}">
      <dgm:prSet/>
      <dgm:spPr/>
      <dgm:t>
        <a:bodyPr/>
        <a:lstStyle/>
        <a:p>
          <a:endParaRPr lang="zh-CN" altLang="en-US"/>
        </a:p>
      </dgm:t>
    </dgm:pt>
    <dgm:pt modelId="{9C3BFF41-9F7C-4FD5-8C23-35EB1781AC32}">
      <dgm:prSet phldrT="[文本]" custT="1"/>
      <dgm:spPr/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第三次流泪</a:t>
          </a:r>
        </a:p>
      </dgm:t>
    </dgm:pt>
    <dgm:pt modelId="{43CD6B12-B9F8-4520-A12F-A6C7FC8040E4}" type="parTrans" cxnId="{8E64AE75-7300-4474-9F4A-544AC2AE844D}">
      <dgm:prSet/>
      <dgm:spPr/>
      <dgm:t>
        <a:bodyPr/>
        <a:lstStyle/>
        <a:p>
          <a:endParaRPr lang="zh-CN" altLang="en-US"/>
        </a:p>
      </dgm:t>
    </dgm:pt>
    <dgm:pt modelId="{81563F7D-41EA-45FF-8699-70037FF98218}">
      <dgm:prSet phldrT="[文本]" custT="1"/>
      <dgm:spPr/>
      <dgm:t>
        <a:bodyPr/>
        <a:lstStyle/>
        <a:p>
          <a:pPr algn="l"/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依依惜别之情。</a:t>
          </a:r>
        </a:p>
      </dgm:t>
    </dgm:pt>
    <dgm:pt modelId="{A6627B18-DCB5-4923-A687-542384232BFB}" type="sibTrans" cxnId="{8E64AE75-7300-4474-9F4A-544AC2AE844D}">
      <dgm:prSet/>
      <dgm:spPr/>
      <dgm:t>
        <a:bodyPr/>
        <a:lstStyle/>
        <a:p>
          <a:endParaRPr lang="zh-CN" altLang="en-US"/>
        </a:p>
      </dgm:t>
    </dgm:pt>
    <dgm:pt modelId="{0900EC06-EE20-4BB5-8541-8EB5392AEC91}" type="sibTrans" cxnId="{39305FB4-7151-47F8-AA5D-0BC531084231}">
      <dgm:prSet/>
      <dgm:spPr/>
      <dgm:t>
        <a:bodyPr/>
        <a:lstStyle/>
        <a:p>
          <a:endParaRPr lang="zh-CN" altLang="en-US"/>
        </a:p>
      </dgm:t>
    </dgm:pt>
    <dgm:pt modelId="{54517401-1C50-4054-9411-4458882D3BF3}" type="parTrans" cxnId="{ABCB0598-1B79-43AA-A39E-4A4D6EE0AE03}">
      <dgm:prSet/>
      <dgm:spPr/>
      <dgm:t>
        <a:bodyPr/>
        <a:lstStyle/>
        <a:p>
          <a:endParaRPr lang="zh-CN" altLang="en-US"/>
        </a:p>
      </dgm:t>
    </dgm:pt>
    <dgm:pt modelId="{709C222B-E26D-4708-8E5F-F972B78CF196}">
      <dgm:prSet phldrT="[文本]" custT="1"/>
      <dgm:spPr/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第四次流泪</a:t>
          </a:r>
        </a:p>
      </dgm:t>
    </dgm:pt>
    <dgm:pt modelId="{45A09F45-1107-438C-8F8A-52398622E426}" type="parTrans" cxnId="{D218305B-1789-4A61-92CA-066F16D7BF8B}">
      <dgm:prSet/>
      <dgm:spPr/>
      <dgm:t>
        <a:bodyPr/>
        <a:lstStyle/>
        <a:p>
          <a:endParaRPr lang="zh-CN" altLang="en-US"/>
        </a:p>
      </dgm:t>
    </dgm:pt>
    <dgm:pt modelId="{A64510DF-A45C-4898-93C8-52C8E7B73C7B}">
      <dgm:prSet phldrT="[文本]" custT="1"/>
      <dgm:spPr/>
      <dgm:t>
        <a:bodyPr/>
        <a:lstStyle/>
        <a:p>
          <a:pPr algn="l"/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担忧父亲身体，思念父亲。</a:t>
          </a:r>
        </a:p>
      </dgm:t>
    </dgm:pt>
    <dgm:pt modelId="{5074263F-8D7A-4195-B23D-ED8646DEDBB6}" type="sibTrans" cxnId="{D218305B-1789-4A61-92CA-066F16D7BF8B}">
      <dgm:prSet/>
      <dgm:spPr/>
      <dgm:t>
        <a:bodyPr/>
        <a:lstStyle/>
        <a:p>
          <a:endParaRPr lang="zh-CN" altLang="en-US"/>
        </a:p>
      </dgm:t>
    </dgm:pt>
    <dgm:pt modelId="{3C70BB25-C8C9-4AB9-A9B4-D5934F63A883}" type="sibTrans" cxnId="{ABCB0598-1B79-43AA-A39E-4A4D6EE0AE03}">
      <dgm:prSet/>
      <dgm:spPr/>
      <dgm:t>
        <a:bodyPr/>
        <a:lstStyle/>
        <a:p>
          <a:endParaRPr lang="zh-CN" altLang="en-US"/>
        </a:p>
      </dgm:t>
    </dgm:pt>
    <dgm:pt modelId="{CFD21450-5024-4304-A76F-283292931711}" type="pres">
      <dgm:prSet presAssocID="{38C7B8DA-C01B-4C9A-B08C-157973A259A8}" presName="theList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CD5AC60-D583-421B-A466-84742721A126}" type="pres">
      <dgm:prSet presAssocID="{86E6AE07-4475-418B-95FC-9EEDC2538463}" presName="compNode"/>
      <dgm:spPr/>
      <dgm:t>
        <a:bodyPr/>
        <a:lstStyle/>
        <a:p/>
      </dgm:t>
    </dgm:pt>
    <dgm:pt modelId="{12D8F6A8-7316-47D7-B159-8C7052EB50C7}" type="pres">
      <dgm:prSet presAssocID="{86E6AE07-4475-418B-95FC-9EEDC2538463}" presName="aNode" presStyleLbl="bgShp" presStyleCnt="4"/>
      <dgm:spPr/>
      <dgm:t>
        <a:bodyPr/>
        <a:lstStyle/>
        <a:p>
          <a:endParaRPr lang="zh-CN" altLang="en-US"/>
        </a:p>
      </dgm:t>
    </dgm:pt>
    <dgm:pt modelId="{57389716-5E25-4591-B653-07BCB2D3D4B1}" type="pres">
      <dgm:prSet presAssocID="{86E6AE07-4475-418B-95FC-9EEDC2538463}" presName="textNode" presStyleLbl="bgShp" presStyleCnt="4"/>
      <dgm:spPr/>
      <dgm:t>
        <a:bodyPr/>
        <a:lstStyle/>
        <a:p>
          <a:endParaRPr lang="zh-CN" altLang="en-US"/>
        </a:p>
      </dgm:t>
    </dgm:pt>
    <dgm:pt modelId="{B05067E0-6267-475B-8C75-9F16E0AA9E32}" type="pres">
      <dgm:prSet presAssocID="{86E6AE07-4475-418B-95FC-9EEDC2538463}" presName="compChildNode"/>
      <dgm:spPr/>
      <dgm:t>
        <a:bodyPr/>
        <a:lstStyle/>
        <a:p/>
      </dgm:t>
    </dgm:pt>
    <dgm:pt modelId="{84EAA62D-1F59-422A-9A81-30993BBFF47B}" type="pres">
      <dgm:prSet presAssocID="{86E6AE07-4475-418B-95FC-9EEDC2538463}" presName="theInnerList"/>
      <dgm:spPr/>
      <dgm:t>
        <a:bodyPr/>
        <a:lstStyle/>
        <a:p/>
      </dgm:t>
    </dgm:pt>
    <dgm:pt modelId="{22092C66-14BE-436A-B28E-A0F5429852C3}" type="pres">
      <dgm:prSet presAssocID="{A6889106-BA59-4494-AA3C-29A0EEA5B3AB}" presName="childNode" presStyleLbl="node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4AAA39-960B-46FE-90EB-010641071024}" type="pres">
      <dgm:prSet presAssocID="{86E6AE07-4475-418B-95FC-9EEDC2538463}" presName="aSpace"/>
      <dgm:spPr/>
      <dgm:t>
        <a:bodyPr/>
        <a:lstStyle/>
        <a:p/>
      </dgm:t>
    </dgm:pt>
    <dgm:pt modelId="{BC01BC57-3CFA-4165-83E9-290259B22766}" type="pres">
      <dgm:prSet presAssocID="{CE2914CF-3DDC-480E-830C-79718AF237C1}" presName="compNode"/>
      <dgm:spPr/>
      <dgm:t>
        <a:bodyPr/>
        <a:lstStyle/>
        <a:p/>
      </dgm:t>
    </dgm:pt>
    <dgm:pt modelId="{4D50A1EC-C055-4BF3-9F2F-66879CD472FA}" type="pres">
      <dgm:prSet presAssocID="{CE2914CF-3DDC-480E-830C-79718AF237C1}" presName="aNode" presStyleLbl="bgShp" presStyleIdx="1" presStyleCnt="4"/>
      <dgm:spPr/>
      <dgm:t>
        <a:bodyPr/>
        <a:lstStyle/>
        <a:p>
          <a:endParaRPr lang="zh-CN" altLang="en-US"/>
        </a:p>
      </dgm:t>
    </dgm:pt>
    <dgm:pt modelId="{84AEEE7D-BFAD-4D18-A347-293EEB255352}" type="pres">
      <dgm:prSet presAssocID="{CE2914CF-3DDC-480E-830C-79718AF237C1}" presName="textNode" presStyleLbl="bgShp" presStyleIdx="1" presStyleCnt="4"/>
      <dgm:spPr/>
      <dgm:t>
        <a:bodyPr/>
        <a:lstStyle/>
        <a:p>
          <a:endParaRPr lang="zh-CN" altLang="en-US"/>
        </a:p>
      </dgm:t>
    </dgm:pt>
    <dgm:pt modelId="{07412A1B-14D9-4184-B434-74D0657D9868}" type="pres">
      <dgm:prSet presAssocID="{CE2914CF-3DDC-480E-830C-79718AF237C1}" presName="compChildNode"/>
      <dgm:spPr/>
      <dgm:t>
        <a:bodyPr/>
        <a:lstStyle/>
        <a:p/>
      </dgm:t>
    </dgm:pt>
    <dgm:pt modelId="{7419BF0E-E9C9-401F-93F5-5230EA2F9EB1}" type="pres">
      <dgm:prSet presAssocID="{CE2914CF-3DDC-480E-830C-79718AF237C1}" presName="theInnerList"/>
      <dgm:spPr/>
      <dgm:t>
        <a:bodyPr/>
        <a:lstStyle/>
        <a:p/>
      </dgm:t>
    </dgm:pt>
    <dgm:pt modelId="{F96461E2-0E4E-4A45-9E79-E4AAC1A03727}" type="pres">
      <dgm:prSet presAssocID="{BFADD3C6-DFB7-4287-853A-90A1B5AF1DD2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FA6504-3A3B-4825-AF53-C914596CFAAF}" type="pres">
      <dgm:prSet presAssocID="{CE2914CF-3DDC-480E-830C-79718AF237C1}" presName="aSpace"/>
      <dgm:spPr/>
      <dgm:t>
        <a:bodyPr/>
        <a:lstStyle/>
        <a:p/>
      </dgm:t>
    </dgm:pt>
    <dgm:pt modelId="{12C7A7A0-51CC-44DD-BAFB-E3DB61332884}" type="pres">
      <dgm:prSet presAssocID="{9C3BFF41-9F7C-4FD5-8C23-35EB1781AC32}" presName="compNode"/>
      <dgm:spPr/>
      <dgm:t>
        <a:bodyPr/>
        <a:lstStyle/>
        <a:p/>
      </dgm:t>
    </dgm:pt>
    <dgm:pt modelId="{A449D660-D159-4668-89FA-01A0D5617A85}" type="pres">
      <dgm:prSet presAssocID="{9C3BFF41-9F7C-4FD5-8C23-35EB1781AC32}" presName="aNode" presStyleLbl="bgShp" presStyleIdx="2" presStyleCnt="4"/>
      <dgm:spPr/>
      <dgm:t>
        <a:bodyPr/>
        <a:lstStyle/>
        <a:p>
          <a:endParaRPr lang="zh-CN" altLang="en-US"/>
        </a:p>
      </dgm:t>
    </dgm:pt>
    <dgm:pt modelId="{133E2D6E-D7FB-46EC-B699-E65974A6C846}" type="pres">
      <dgm:prSet presAssocID="{9C3BFF41-9F7C-4FD5-8C23-35EB1781AC32}" presName="textNode" presStyleLbl="bgShp" presStyleIdx="2" presStyleCnt="4"/>
      <dgm:spPr/>
      <dgm:t>
        <a:bodyPr/>
        <a:lstStyle/>
        <a:p>
          <a:endParaRPr lang="zh-CN" altLang="en-US"/>
        </a:p>
      </dgm:t>
    </dgm:pt>
    <dgm:pt modelId="{0D33F635-76E6-4499-9FBE-82F1751E2D42}" type="pres">
      <dgm:prSet presAssocID="{9C3BFF41-9F7C-4FD5-8C23-35EB1781AC32}" presName="compChildNode"/>
      <dgm:spPr/>
      <dgm:t>
        <a:bodyPr/>
        <a:lstStyle/>
        <a:p/>
      </dgm:t>
    </dgm:pt>
    <dgm:pt modelId="{AE6BA2B3-8577-4F38-A49E-7C1DC92E11B3}" type="pres">
      <dgm:prSet presAssocID="{9C3BFF41-9F7C-4FD5-8C23-35EB1781AC32}" presName="theInnerList"/>
      <dgm:spPr/>
      <dgm:t>
        <a:bodyPr/>
        <a:lstStyle/>
        <a:p/>
      </dgm:t>
    </dgm:pt>
    <dgm:pt modelId="{515B01EF-8B32-4BE8-99E0-66FEA0264574}" type="pres">
      <dgm:prSet presAssocID="{81563F7D-41EA-45FF-8699-70037FF98218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D2763A-07A2-49F4-8149-FCF505117535}" type="pres">
      <dgm:prSet presAssocID="{9C3BFF41-9F7C-4FD5-8C23-35EB1781AC32}" presName="aSpace"/>
      <dgm:spPr/>
      <dgm:t>
        <a:bodyPr/>
        <a:lstStyle/>
        <a:p/>
      </dgm:t>
    </dgm:pt>
    <dgm:pt modelId="{BA2DCD34-451E-4DCC-913F-A6C7D3E7601E}" type="pres">
      <dgm:prSet presAssocID="{709C222B-E26D-4708-8E5F-F972B78CF196}" presName="compNode"/>
      <dgm:spPr/>
      <dgm:t>
        <a:bodyPr/>
        <a:lstStyle/>
        <a:p/>
      </dgm:t>
    </dgm:pt>
    <dgm:pt modelId="{C2EB3939-B992-4C4E-8AE2-B1A67C44DFD8}" type="pres">
      <dgm:prSet presAssocID="{709C222B-E26D-4708-8E5F-F972B78CF196}" presName="aNode" presStyleLbl="bgShp" presStyleIdx="3" presStyleCnt="4"/>
      <dgm:spPr/>
      <dgm:t>
        <a:bodyPr/>
        <a:lstStyle/>
        <a:p>
          <a:endParaRPr lang="zh-CN" altLang="en-US"/>
        </a:p>
      </dgm:t>
    </dgm:pt>
    <dgm:pt modelId="{2E9D77F0-D7FE-47FD-9418-EF555DED8D5A}" type="pres">
      <dgm:prSet presAssocID="{709C222B-E26D-4708-8E5F-F972B78CF196}" presName="textNode" presStyleLbl="bgShp" presStyleIdx="3" presStyleCnt="4"/>
      <dgm:spPr/>
      <dgm:t>
        <a:bodyPr/>
        <a:lstStyle/>
        <a:p>
          <a:endParaRPr lang="zh-CN" altLang="en-US"/>
        </a:p>
      </dgm:t>
    </dgm:pt>
    <dgm:pt modelId="{AF7EE5A2-C407-4246-B703-D84785207CFA}" type="pres">
      <dgm:prSet presAssocID="{709C222B-E26D-4708-8E5F-F972B78CF196}" presName="compChildNode"/>
      <dgm:spPr/>
      <dgm:t>
        <a:bodyPr/>
        <a:lstStyle/>
        <a:p/>
      </dgm:t>
    </dgm:pt>
    <dgm:pt modelId="{59959AA6-46B3-4F47-88F4-3BA669ABEF78}" type="pres">
      <dgm:prSet presAssocID="{709C222B-E26D-4708-8E5F-F972B78CF196}" presName="theInnerList"/>
      <dgm:spPr/>
      <dgm:t>
        <a:bodyPr/>
        <a:lstStyle/>
        <a:p/>
      </dgm:t>
    </dgm:pt>
    <dgm:pt modelId="{790B4D07-B889-41CA-A440-6C25AEAD89D3}" type="pres">
      <dgm:prSet presAssocID="{A64510DF-A45C-4898-93C8-52C8E7B73C7B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D9BA9DC-A2CF-4F0A-9B10-54063119C05E}" srcId="{38C7B8DA-C01B-4C9A-B08C-157973A259A8}" destId="{86E6AE07-4475-418B-95FC-9EEDC2538463}" srcOrd="0" destOrd="0" parTransId="{D41D4258-1B25-46DD-8307-CF9D79721E42}" sibTransId="{C0D21CAB-64F8-464C-985E-3474B4D101D7}"/>
    <dgm:cxn modelId="{6E00A1A1-D01D-4950-B828-099644743DD7}" srcId="{86E6AE07-4475-418B-95FC-9EEDC2538463}" destId="{A6889106-BA59-4494-AA3C-29A0EEA5B3AB}" srcOrd="0" destOrd="0" parTransId="{8DC50E02-B4E4-44B6-8648-A7D5E62BBF62}" sibTransId="{ECA4DA04-7D60-46FA-B2CA-E51FE2858FEC}"/>
    <dgm:cxn modelId="{EBA26891-8D1D-4C09-8F27-8FE89EEA76C3}" srcId="{38C7B8DA-C01B-4C9A-B08C-157973A259A8}" destId="{CE2914CF-3DDC-480E-830C-79718AF237C1}" srcOrd="1" destOrd="0" parTransId="{E162DAE7-FC30-401C-AA9D-1AA4500E2114}" sibTransId="{EB57990B-7D4C-4D0B-9313-BEDE87C813CA}"/>
    <dgm:cxn modelId="{1A514176-1A59-4789-8D66-A83958FEE5E8}" srcId="{CE2914CF-3DDC-480E-830C-79718AF237C1}" destId="{BFADD3C6-DFB7-4287-853A-90A1B5AF1DD2}" srcOrd="0" destOrd="0" parTransId="{6257C696-E134-4C72-863D-69A21D9AB059}" sibTransId="{870E3C2F-EBC0-4C17-AEC9-69ACAD0E457C}"/>
    <dgm:cxn modelId="{39305FB4-7151-47F8-AA5D-0BC531084231}" srcId="{38C7B8DA-C01B-4C9A-B08C-157973A259A8}" destId="{9C3BFF41-9F7C-4FD5-8C23-35EB1781AC32}" srcOrd="2" destOrd="0" parTransId="{DB3FB4D0-5684-417B-BB07-324DC79F910B}" sibTransId="{0900EC06-EE20-4BB5-8541-8EB5392AEC91}"/>
    <dgm:cxn modelId="{8E64AE75-7300-4474-9F4A-544AC2AE844D}" srcId="{9C3BFF41-9F7C-4FD5-8C23-35EB1781AC32}" destId="{81563F7D-41EA-45FF-8699-70037FF98218}" srcOrd="0" destOrd="0" parTransId="{43CD6B12-B9F8-4520-A12F-A6C7FC8040E4}" sibTransId="{A6627B18-DCB5-4923-A687-542384232BFB}"/>
    <dgm:cxn modelId="{ABCB0598-1B79-43AA-A39E-4A4D6EE0AE03}" srcId="{38C7B8DA-C01B-4C9A-B08C-157973A259A8}" destId="{709C222B-E26D-4708-8E5F-F972B78CF196}" srcOrd="3" destOrd="0" parTransId="{54517401-1C50-4054-9411-4458882D3BF3}" sibTransId="{3C70BB25-C8C9-4AB9-A9B4-D5934F63A883}"/>
    <dgm:cxn modelId="{D218305B-1789-4A61-92CA-066F16D7BF8B}" srcId="{709C222B-E26D-4708-8E5F-F972B78CF196}" destId="{A64510DF-A45C-4898-93C8-52C8E7B73C7B}" srcOrd="0" destOrd="0" parTransId="{45A09F45-1107-438C-8F8A-52398622E426}" sibTransId="{5074263F-8D7A-4195-B23D-ED8646DEDBB6}"/>
    <dgm:cxn modelId="{C0FB409C-7CEF-432C-963D-1F4BD140F387}" type="presOf" srcId="{38C7B8DA-C01B-4C9A-B08C-157973A259A8}" destId="{CFD21450-5024-4304-A76F-283292931711}" srcOrd="0" destOrd="0" presId="urn:microsoft.com/office/officeart/2005/8/layout/lProcess2"/>
    <dgm:cxn modelId="{A1ADD1A9-61A0-4234-BB1D-1660F0400C97}" type="presParOf" srcId="{CFD21450-5024-4304-A76F-283292931711}" destId="{3CD5AC60-D583-421B-A466-84742721A126}" srcOrd="0" destOrd="0" presId="urn:microsoft.com/office/officeart/2005/8/layout/lProcess2"/>
    <dgm:cxn modelId="{37F4EE10-2E53-49ED-B8E5-E1948BBFD0DA}" type="presParOf" srcId="{3CD5AC60-D583-421B-A466-84742721A126}" destId="{12D8F6A8-7316-47D7-B159-8C7052EB50C7}" srcOrd="0" destOrd="0" presId="urn:microsoft.com/office/officeart/2005/8/layout/lProcess2"/>
    <dgm:cxn modelId="{872EEB9D-E8D3-480E-B4A2-67202F59D2BB}" type="presOf" srcId="{86E6AE07-4475-418B-95FC-9EEDC2538463}" destId="{12D8F6A8-7316-47D7-B159-8C7052EB50C7}" srcOrd="0" destOrd="0" presId="urn:microsoft.com/office/officeart/2005/8/layout/lProcess2"/>
    <dgm:cxn modelId="{84E5BC5D-51F4-4CCD-A7D0-92F5D456FDBB}" type="presParOf" srcId="{3CD5AC60-D583-421B-A466-84742721A126}" destId="{57389716-5E25-4591-B653-07BCB2D3D4B1}" srcOrd="1" destOrd="0" presId="urn:microsoft.com/office/officeart/2005/8/layout/lProcess2"/>
    <dgm:cxn modelId="{EBA5A8C9-80BB-4153-BAB7-EE1333BEEBCF}" type="presOf" srcId="{86E6AE07-4475-418B-95FC-9EEDC2538463}" destId="{57389716-5E25-4591-B653-07BCB2D3D4B1}" srcOrd="1" destOrd="0" presId="urn:microsoft.com/office/officeart/2005/8/layout/lProcess2"/>
    <dgm:cxn modelId="{CE65213A-2F5C-492C-ABDE-5919FA16C4C7}" type="presParOf" srcId="{3CD5AC60-D583-421B-A466-84742721A126}" destId="{B05067E0-6267-475B-8C75-9F16E0AA9E32}" srcOrd="2" destOrd="0" presId="urn:microsoft.com/office/officeart/2005/8/layout/lProcess2"/>
    <dgm:cxn modelId="{8E1C2485-899F-4026-934B-A8EB65A8466A}" type="presParOf" srcId="{B05067E0-6267-475B-8C75-9F16E0AA9E32}" destId="{84EAA62D-1F59-422A-9A81-30993BBFF47B}" srcOrd="0" destOrd="0" presId="urn:microsoft.com/office/officeart/2005/8/layout/lProcess2"/>
    <dgm:cxn modelId="{85FA0C55-0156-4711-A22A-DAF2D8A5AC17}" type="presParOf" srcId="{84EAA62D-1F59-422A-9A81-30993BBFF47B}" destId="{22092C66-14BE-436A-B28E-A0F5429852C3}" srcOrd="0" destOrd="0" presId="urn:microsoft.com/office/officeart/2005/8/layout/lProcess2"/>
    <dgm:cxn modelId="{2FF63DD3-929F-4D51-91A3-EEBEEE47D3C9}" type="presOf" srcId="{A6889106-BA59-4494-AA3C-29A0EEA5B3AB}" destId="{22092C66-14BE-436A-B28E-A0F5429852C3}" srcOrd="0" destOrd="0" presId="urn:microsoft.com/office/officeart/2005/8/layout/lProcess2"/>
    <dgm:cxn modelId="{C42CC1EC-09C3-4FE8-B740-6527AEF24B38}" type="presParOf" srcId="{CFD21450-5024-4304-A76F-283292931711}" destId="{0A4AAA39-960B-46FE-90EB-010641071024}" srcOrd="1" destOrd="0" presId="urn:microsoft.com/office/officeart/2005/8/layout/lProcess2"/>
    <dgm:cxn modelId="{B1BD0BDB-D890-44DD-B78F-CCE0C8D6944D}" type="presParOf" srcId="{CFD21450-5024-4304-A76F-283292931711}" destId="{BC01BC57-3CFA-4165-83E9-290259B22766}" srcOrd="2" destOrd="0" presId="urn:microsoft.com/office/officeart/2005/8/layout/lProcess2"/>
    <dgm:cxn modelId="{A8DE0894-B13B-4F6D-9DC0-3E87B1662746}" type="presParOf" srcId="{BC01BC57-3CFA-4165-83E9-290259B22766}" destId="{4D50A1EC-C055-4BF3-9F2F-66879CD472FA}" srcOrd="0" destOrd="0" presId="urn:microsoft.com/office/officeart/2005/8/layout/lProcess2"/>
    <dgm:cxn modelId="{8EE1442E-7D14-45C4-BE20-6CE905012705}" type="presOf" srcId="{CE2914CF-3DDC-480E-830C-79718AF237C1}" destId="{4D50A1EC-C055-4BF3-9F2F-66879CD472FA}" srcOrd="0" destOrd="0" presId="urn:microsoft.com/office/officeart/2005/8/layout/lProcess2"/>
    <dgm:cxn modelId="{E7592AB1-D0FA-4D5D-8786-0ACD8A2EBC0C}" type="presParOf" srcId="{BC01BC57-3CFA-4165-83E9-290259B22766}" destId="{84AEEE7D-BFAD-4D18-A347-293EEB255352}" srcOrd="1" destOrd="0" presId="urn:microsoft.com/office/officeart/2005/8/layout/lProcess2"/>
    <dgm:cxn modelId="{4DFFFFA1-9157-4FE3-AB0B-AF7EEDD01813}" type="presOf" srcId="{CE2914CF-3DDC-480E-830C-79718AF237C1}" destId="{84AEEE7D-BFAD-4D18-A347-293EEB255352}" srcOrd="1" destOrd="0" presId="urn:microsoft.com/office/officeart/2005/8/layout/lProcess2"/>
    <dgm:cxn modelId="{BD4B358E-AE26-444D-BD68-BCDE68C87069}" type="presParOf" srcId="{BC01BC57-3CFA-4165-83E9-290259B22766}" destId="{07412A1B-14D9-4184-B434-74D0657D9868}" srcOrd="2" destOrd="0" presId="urn:microsoft.com/office/officeart/2005/8/layout/lProcess2"/>
    <dgm:cxn modelId="{1EBB94AA-3BE9-46D9-AC22-B5BE7B963CA5}" type="presParOf" srcId="{07412A1B-14D9-4184-B434-74D0657D9868}" destId="{7419BF0E-E9C9-401F-93F5-5230EA2F9EB1}" srcOrd="0" destOrd="0" presId="urn:microsoft.com/office/officeart/2005/8/layout/lProcess2"/>
    <dgm:cxn modelId="{502B4842-E812-4DEA-91AE-AAD16D3682BA}" type="presParOf" srcId="{7419BF0E-E9C9-401F-93F5-5230EA2F9EB1}" destId="{F96461E2-0E4E-4A45-9E79-E4AAC1A03727}" srcOrd="0" destOrd="0" presId="urn:microsoft.com/office/officeart/2005/8/layout/lProcess2"/>
    <dgm:cxn modelId="{6D73FF51-E8C8-4D74-8FC6-8997E9A8130E}" type="presOf" srcId="{BFADD3C6-DFB7-4287-853A-90A1B5AF1DD2}" destId="{F96461E2-0E4E-4A45-9E79-E4AAC1A03727}" srcOrd="0" destOrd="0" presId="urn:microsoft.com/office/officeart/2005/8/layout/lProcess2"/>
    <dgm:cxn modelId="{EE1F8BE9-09BE-42AE-B029-7E2DD65700CE}" type="presParOf" srcId="{CFD21450-5024-4304-A76F-283292931711}" destId="{2DFA6504-3A3B-4825-AF53-C914596CFAAF}" srcOrd="3" destOrd="0" presId="urn:microsoft.com/office/officeart/2005/8/layout/lProcess2"/>
    <dgm:cxn modelId="{4E14ECEC-1ECE-4647-A6E1-41EBF07149C9}" type="presParOf" srcId="{CFD21450-5024-4304-A76F-283292931711}" destId="{12C7A7A0-51CC-44DD-BAFB-E3DB61332884}" srcOrd="4" destOrd="0" presId="urn:microsoft.com/office/officeart/2005/8/layout/lProcess2"/>
    <dgm:cxn modelId="{1D9170D3-D5CB-46BC-8E10-F008E63085C0}" type="presParOf" srcId="{12C7A7A0-51CC-44DD-BAFB-E3DB61332884}" destId="{A449D660-D159-4668-89FA-01A0D5617A85}" srcOrd="0" destOrd="0" presId="urn:microsoft.com/office/officeart/2005/8/layout/lProcess2"/>
    <dgm:cxn modelId="{788C69DA-9DF5-4A67-861B-3FC5EEC3ADFB}" type="presOf" srcId="{9C3BFF41-9F7C-4FD5-8C23-35EB1781AC32}" destId="{A449D660-D159-4668-89FA-01A0D5617A85}" srcOrd="0" destOrd="0" presId="urn:microsoft.com/office/officeart/2005/8/layout/lProcess2"/>
    <dgm:cxn modelId="{4208920A-5AF5-491A-9533-37CE33EF240C}" type="presParOf" srcId="{12C7A7A0-51CC-44DD-BAFB-E3DB61332884}" destId="{133E2D6E-D7FB-46EC-B699-E65974A6C846}" srcOrd="1" destOrd="0" presId="urn:microsoft.com/office/officeart/2005/8/layout/lProcess2"/>
    <dgm:cxn modelId="{46193DA4-504B-41C6-9314-B427C0F52A83}" type="presOf" srcId="{9C3BFF41-9F7C-4FD5-8C23-35EB1781AC32}" destId="{133E2D6E-D7FB-46EC-B699-E65974A6C846}" srcOrd="1" destOrd="0" presId="urn:microsoft.com/office/officeart/2005/8/layout/lProcess2"/>
    <dgm:cxn modelId="{06B0910B-2B42-48F4-9028-026A46B3639C}" type="presParOf" srcId="{12C7A7A0-51CC-44DD-BAFB-E3DB61332884}" destId="{0D33F635-76E6-4499-9FBE-82F1751E2D42}" srcOrd="2" destOrd="0" presId="urn:microsoft.com/office/officeart/2005/8/layout/lProcess2"/>
    <dgm:cxn modelId="{CEB8CB83-BFF6-4D77-A48E-1C1F3A68EE37}" type="presParOf" srcId="{0D33F635-76E6-4499-9FBE-82F1751E2D42}" destId="{AE6BA2B3-8577-4F38-A49E-7C1DC92E11B3}" srcOrd="0" destOrd="0" presId="urn:microsoft.com/office/officeart/2005/8/layout/lProcess2"/>
    <dgm:cxn modelId="{B518EA36-F476-4EE1-8E60-20BA7789C431}" type="presParOf" srcId="{AE6BA2B3-8577-4F38-A49E-7C1DC92E11B3}" destId="{515B01EF-8B32-4BE8-99E0-66FEA0264574}" srcOrd="0" destOrd="0" presId="urn:microsoft.com/office/officeart/2005/8/layout/lProcess2"/>
    <dgm:cxn modelId="{A128CA0E-4A48-4149-9C00-1051F9A2B3AE}" type="presOf" srcId="{81563F7D-41EA-45FF-8699-70037FF98218}" destId="{515B01EF-8B32-4BE8-99E0-66FEA0264574}" srcOrd="0" destOrd="0" presId="urn:microsoft.com/office/officeart/2005/8/layout/lProcess2"/>
    <dgm:cxn modelId="{68AAF0C3-1E32-4D71-BD21-DD14BBF6899D}" type="presParOf" srcId="{CFD21450-5024-4304-A76F-283292931711}" destId="{3AD2763A-07A2-49F4-8149-FCF505117535}" srcOrd="5" destOrd="0" presId="urn:microsoft.com/office/officeart/2005/8/layout/lProcess2"/>
    <dgm:cxn modelId="{409D791A-92E4-4B3A-ACC2-85FAE532CA98}" type="presParOf" srcId="{CFD21450-5024-4304-A76F-283292931711}" destId="{BA2DCD34-451E-4DCC-913F-A6C7D3E7601E}" srcOrd="6" destOrd="0" presId="urn:microsoft.com/office/officeart/2005/8/layout/lProcess2"/>
    <dgm:cxn modelId="{ABD748E3-29AD-47E7-9422-7438DA7D3473}" type="presParOf" srcId="{BA2DCD34-451E-4DCC-913F-A6C7D3E7601E}" destId="{C2EB3939-B992-4C4E-8AE2-B1A67C44DFD8}" srcOrd="0" destOrd="0" presId="urn:microsoft.com/office/officeart/2005/8/layout/lProcess2"/>
    <dgm:cxn modelId="{A0AA3F83-866D-4BFC-A2CC-5B6BE508353D}" type="presOf" srcId="{709C222B-E26D-4708-8E5F-F972B78CF196}" destId="{C2EB3939-B992-4C4E-8AE2-B1A67C44DFD8}" srcOrd="0" destOrd="0" presId="urn:microsoft.com/office/officeart/2005/8/layout/lProcess2"/>
    <dgm:cxn modelId="{8174CDB4-89D4-4C94-889B-B5A1443CCF07}" type="presParOf" srcId="{BA2DCD34-451E-4DCC-913F-A6C7D3E7601E}" destId="{2E9D77F0-D7FE-47FD-9418-EF555DED8D5A}" srcOrd="1" destOrd="0" presId="urn:microsoft.com/office/officeart/2005/8/layout/lProcess2"/>
    <dgm:cxn modelId="{A73E94B5-6C49-451B-9D7B-B7FD0E9BB810}" type="presOf" srcId="{709C222B-E26D-4708-8E5F-F972B78CF196}" destId="{2E9D77F0-D7FE-47FD-9418-EF555DED8D5A}" srcOrd="1" destOrd="0" presId="urn:microsoft.com/office/officeart/2005/8/layout/lProcess2"/>
    <dgm:cxn modelId="{350552DB-FDFD-42F8-9DB0-295263092698}" type="presParOf" srcId="{BA2DCD34-451E-4DCC-913F-A6C7D3E7601E}" destId="{AF7EE5A2-C407-4246-B703-D84785207CFA}" srcOrd="2" destOrd="0" presId="urn:microsoft.com/office/officeart/2005/8/layout/lProcess2"/>
    <dgm:cxn modelId="{2F21B998-82C0-4CB3-9EAF-A03DCD852A2A}" type="presParOf" srcId="{AF7EE5A2-C407-4246-B703-D84785207CFA}" destId="{59959AA6-46B3-4F47-88F4-3BA669ABEF78}" srcOrd="0" destOrd="0" presId="urn:microsoft.com/office/officeart/2005/8/layout/lProcess2"/>
    <dgm:cxn modelId="{ECDA28C9-A236-44BE-8807-3E3F17A3BAFF}" type="presParOf" srcId="{59959AA6-46B3-4F47-88F4-3BA669ABEF78}" destId="{790B4D07-B889-41CA-A440-6C25AEAD89D3}" srcOrd="0" destOrd="0" presId="urn:microsoft.com/office/officeart/2005/8/layout/lProcess2"/>
    <dgm:cxn modelId="{AE008657-90F5-4343-84DE-15D243FE9EE7}" type="presOf" srcId="{A64510DF-A45C-4898-93C8-52C8E7B73C7B}" destId="{790B4D07-B889-41CA-A440-6C25AEAD89D3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1" name=""/>
      <dsp:cNvGrpSpPr/>
    </dsp:nvGrpSpPr>
    <dsp:grpSpPr/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8" name=""/>
      <dsp:cNvGrpSpPr/>
    </dsp:nvGrpSpPr>
    <dsp:grpSpPr/>
  </dsp:spTree>
</dsp:drawing>
</file>

<file path=ppt/diagrams/drawing3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4" name=""/>
      <dsp:cNvGrpSpPr/>
    </dsp:nvGrpSpPr>
    <dsp:grpSpPr/>
  </dsp:spTree>
</dsp:drawing>
</file>

<file path=ppt/diagrams/drawing4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3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r:blip="">
          <dgm:adjLst/>
        </dgm:shape>
        <dgm:presOf/>
        <dgm:constrLst/>
        <dgm:ruleLst/>
        <dgm:layoutNode name="parentLeftMargin">
          <dgm:alg type="sp"/>
          <dgm:shape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/>
        </dgm:ruleLst>
      </dgm:layoutNode>
      <dgm:forEach name="Name10" axis="followSib" ptType="sibTrans" cnt="1">
        <dgm:layoutNode name="spaceBetweenRectangles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/>
        </dgm:ruleLst>
      </dgm:layoutNode>
      <dgm:layoutNode name="gear1srcNode">
        <dgm:alg type="sp"/>
        <dgm:shape type="rect" r:blip="" hideGeom="1">
          <dgm:adjLst/>
        </dgm:shape>
        <dgm:presOf axis="self"/>
        <dgm:constrLst/>
        <dgm:ruleLst/>
      </dgm:layoutNode>
      <dgm:layoutNode name="gear1dstNode">
        <dgm:alg type="sp"/>
        <dgm:shape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/>
        </dgm:ruleLst>
      </dgm:layoutNode>
      <dgm:layoutNode name="gear2srcNode">
        <dgm:alg type="sp"/>
        <dgm:shape type="rect" r:blip="" hideGeom="1">
          <dgm:adjLst/>
        </dgm:shape>
        <dgm:presOf axis="self"/>
        <dgm:constrLst/>
        <dgm:ruleLst/>
      </dgm:layoutNode>
      <dgm:layoutNode name="gear2dstNode">
        <dgm:alg type="sp"/>
        <dgm:shape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/>
        </dgm:ruleLst>
      </dgm:layoutNode>
      <dgm:layoutNode name="gear3srcNode">
        <dgm:alg type="sp"/>
        <dgm:shape type="rect" r:blip="" hideGeom="1">
          <dgm:adjLst/>
        </dgm:shape>
        <dgm:presOf axis="self"/>
        <dgm:constrLst/>
        <dgm:ruleLst/>
      </dgm:layoutNode>
      <dgm:layoutNode name="gear3dstNode">
        <dgm:alg type="sp"/>
        <dgm:shape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r:blip="">
        <dgm:adjLst/>
      </dgm:shape>
      <dgm:presOf/>
      <dgm:constrLst/>
      <dgm:ruleLst/>
    </dgm:layoutNode>
    <dgm:layoutNode name="parentComposite">
      <dgm:alg type="composite"/>
      <dgm:shape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parent2" styleLbl="alignAccFollowNode1">
        <dgm:varLst>
          <dgm:chMax val="4"/>
        </dgm:varLst>
        <dgm:alg type="tx"/>
        <dgm:shape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</dgm:layoutNode>
    <dgm:layoutNode name="childrenComposite">
      <dgm:alg type="composite"/>
      <dgm:shape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r:blip="">
          <dgm:adjLst/>
        </dgm:shape>
        <dgm:presOf/>
        <dgm:constrLst/>
        <dgm:ruleLst/>
      </dgm:layoutNode>
      <dgm:layoutNode name="fulcrum" styleLbl="alignAccFollowNode1">
        <dgm:alg type="sp"/>
        <dgm:shape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4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  <dgm:layoutNode name="compChildNode">
          <dgm:alg type="composite"/>
          <dgm:shape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3.xml" /><Relationship Id="rId3" Type="http://schemas.openxmlformats.org/officeDocument/2006/relationships/diagramData" Target="../diagrams/data3.xml" /><Relationship Id="rId4" Type="http://schemas.openxmlformats.org/officeDocument/2006/relationships/diagramLayout" Target="../diagrams/layout3.xml" /><Relationship Id="rId5" Type="http://schemas.openxmlformats.org/officeDocument/2006/relationships/diagramQuickStyle" Target="../diagrams/quickStyle3.xml" /><Relationship Id="rId6" Type="http://schemas.openxmlformats.org/officeDocument/2006/relationships/diagramColors" Target="../diagrams/colors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4.xml" /><Relationship Id="rId3" Type="http://schemas.openxmlformats.org/officeDocument/2006/relationships/diagramData" Target="../diagrams/data4.xml" /><Relationship Id="rId4" Type="http://schemas.openxmlformats.org/officeDocument/2006/relationships/diagramLayout" Target="../diagrams/layout4.xml" /><Relationship Id="rId5" Type="http://schemas.openxmlformats.org/officeDocument/2006/relationships/diagramQuickStyle" Target="../diagrams/quickStyle4.xml" /><Relationship Id="rId6" Type="http://schemas.openxmlformats.org/officeDocument/2006/relationships/diagramColors" Target="../diagrams/colors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2.xml" /><Relationship Id="rId3" Type="http://schemas.openxmlformats.org/officeDocument/2006/relationships/diagramData" Target="../diagrams/data2.xml" /><Relationship Id="rId4" Type="http://schemas.openxmlformats.org/officeDocument/2006/relationships/diagramLayout" Target="../diagrams/layout2.xml" /><Relationship Id="rId5" Type="http://schemas.openxmlformats.org/officeDocument/2006/relationships/diagramQuickStyle" Target="../diagrams/quickStyle2.xml" /><Relationship Id="rId6" Type="http://schemas.openxmlformats.org/officeDocument/2006/relationships/diagramColors" Target="../diagrams/colors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294709" y="2044237"/>
            <a:ext cx="10080625" cy="1006475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背影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（第一课时）</a:t>
            </a:r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C94D1C4-14EF-46B2-A675-32FB786C7CAE}"/>
              </a:ext>
            </a:extLst>
          </p:cNvPr>
          <p:cNvSpPr txBox="1"/>
          <p:nvPr/>
        </p:nvSpPr>
        <p:spPr>
          <a:xfrm>
            <a:off x="2287150" y="1663708"/>
            <a:ext cx="7162797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他走了几步，回过头看见我，说：“进去吧，里边没人。”等他的</a:t>
            </a:r>
            <a:r>
              <a:rPr lang="zh-CN" altLang="en-US" sz="3200" b="1">
                <a:solidFill>
                  <a:srgbClr val="01621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背影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混入来来往往的人里，再找不着了，我便进来坐下，我的眼泪又来了。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720000" algn="r">
              <a:lnSpc>
                <a:spcPct val="150000"/>
              </a:lnSpc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背影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</a:t>
            </a:r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xmlns="" id="{DE7E462E-BDCC-45D9-9A37-64569B89B887}"/>
              </a:ext>
            </a:extLst>
          </p:cNvPr>
          <p:cNvSpPr/>
          <p:nvPr/>
        </p:nvSpPr>
        <p:spPr>
          <a:xfrm>
            <a:off x="3652916" y="4571096"/>
            <a:ext cx="2019012" cy="742354"/>
          </a:xfrm>
          <a:prstGeom prst="wedgeRectCallout">
            <a:avLst>
              <a:gd name="adj1" fmla="val 12388"/>
              <a:gd name="adj2" fmla="val -9090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离愁别绪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767177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6CF7135-87FB-4468-A835-BD85F610EBA3}"/>
              </a:ext>
            </a:extLst>
          </p:cNvPr>
          <p:cNvSpPr txBox="1"/>
          <p:nvPr/>
        </p:nvSpPr>
        <p:spPr>
          <a:xfrm>
            <a:off x="2577109" y="1948996"/>
            <a:ext cx="7162797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我读到此处，在晶莹的泪光中，又看见那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肥胖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的、</a:t>
            </a:r>
            <a:r>
              <a:rPr lang="zh-CN" altLang="en-US" sz="3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青布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棉袍</a:t>
            </a:r>
            <a:r>
              <a:rPr lang="zh-CN" altLang="en-US" sz="3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黑布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马褂的</a:t>
            </a:r>
            <a:r>
              <a:rPr lang="zh-CN" altLang="en-US" sz="3200" b="1">
                <a:solidFill>
                  <a:srgbClr val="01621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背影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。唉！我不知何时再能与他相见！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720000" algn="r">
              <a:lnSpc>
                <a:spcPct val="150000"/>
              </a:lnSpc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背影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</a:t>
            </a:r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xmlns="" id="{D89688EA-ADEF-45C5-8F1E-CFAEBF66F71B}"/>
              </a:ext>
            </a:extLst>
          </p:cNvPr>
          <p:cNvSpPr/>
          <p:nvPr/>
        </p:nvSpPr>
        <p:spPr>
          <a:xfrm>
            <a:off x="4254361" y="4449989"/>
            <a:ext cx="1779133" cy="785286"/>
          </a:xfrm>
          <a:prstGeom prst="wedgeRectCallout">
            <a:avLst>
              <a:gd name="adj1" fmla="val 25656"/>
              <a:gd name="adj2" fmla="val -9153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呼应开头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0889507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xmlns="" id="{410818D7-72FC-48E5-8E9F-0E00926A52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6164641"/>
              </p:ext>
            </p:extLst>
          </p:nvPr>
        </p:nvGraphicFramePr>
        <p:xfrm>
          <a:off x="1813945" y="1244464"/>
          <a:ext cx="7579067" cy="5093777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74627695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867CE1A7-F533-4261-BC01-843A06E84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8775" y="2367186"/>
            <a:ext cx="7443105" cy="369093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/>
              <a:t>      </a:t>
            </a:r>
            <a:r>
              <a:rPr lang="en-US" altLang="zh-CN" sz="2700"/>
              <a:t>《</a:t>
            </a:r>
            <a:r>
              <a:rPr lang="zh-CN" altLang="en-US" sz="2700"/>
              <a:t>背影</a:t>
            </a:r>
            <a:r>
              <a:rPr lang="en-US" altLang="zh-CN" sz="2700"/>
              <a:t>》</a:t>
            </a:r>
            <a:r>
              <a:rPr lang="zh-CN" altLang="en-US" sz="2700"/>
              <a:t>一文久有散文佳作之誉，其实不无瑕疵，其一便是失之伤感。</a:t>
            </a:r>
            <a:r>
              <a:rPr lang="zh-CN" altLang="en-US" sz="2700">
                <a:solidFill>
                  <a:srgbClr val="FF0000"/>
                </a:solidFill>
              </a:rPr>
              <a:t>短短千把字的小品里，作者便流了四次眼泪，也未免太多了一点。</a:t>
            </a:r>
            <a:endParaRPr lang="zh-CN" altLang="en-US" sz="270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700"/>
              <a:t>                             ——</a:t>
            </a:r>
            <a:r>
              <a:rPr lang="zh-CN" altLang="en-US" sz="2700"/>
              <a:t>余光中</a:t>
            </a:r>
            <a:r>
              <a:rPr lang="en-US" altLang="zh-CN" sz="2700"/>
              <a:t>《</a:t>
            </a:r>
            <a:r>
              <a:rPr lang="zh-CN" altLang="en-US" sz="2700"/>
              <a:t>论朱自清的散文</a:t>
            </a:r>
            <a:r>
              <a:rPr lang="en-US" altLang="zh-CN" sz="2700"/>
              <a:t>》</a:t>
            </a:r>
            <a:endParaRPr lang="zh-CN" altLang="en-US" sz="2700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xmlns="" id="{420A8D64-C2B3-4E51-8E6C-19ABB4C6E819}"/>
              </a:ext>
            </a:extLst>
          </p:cNvPr>
          <p:cNvSpPr txBox="1"/>
          <p:nvPr/>
        </p:nvSpPr>
        <p:spPr>
          <a:xfrm>
            <a:off x="1729109" y="1332136"/>
            <a:ext cx="8022771" cy="71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你怎么看？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5198790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内容占位符 3">
            <a:extLst>
              <a:ext uri="{FF2B5EF4-FFF2-40B4-BE49-F238E27FC236}">
                <a16:creationId xmlns:a16="http://schemas.microsoft.com/office/drawing/2014/main" xmlns="" id="{3107DB91-DD4E-417C-9072-BEB708DF84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814758"/>
              </p:ext>
            </p:extLst>
          </p:nvPr>
        </p:nvGraphicFramePr>
        <p:xfrm>
          <a:off x="2031370" y="1819955"/>
          <a:ext cx="7924800" cy="3218089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97144328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4170A10-4C0D-4F01-B032-65655E568BE3}"/>
              </a:ext>
            </a:extLst>
          </p:cNvPr>
          <p:cNvCxnSpPr/>
          <p:nvPr/>
        </p:nvCxnSpPr>
        <p:spPr>
          <a:xfrm flipV="1">
            <a:off x="2893257" y="2050312"/>
            <a:ext cx="6745318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A1A749C-92D0-4941-95ED-003B2122BB0F}"/>
              </a:ext>
            </a:extLst>
          </p:cNvPr>
          <p:cNvGrpSpPr/>
          <p:nvPr/>
        </p:nvGrpSpPr>
        <p:grpSpPr>
          <a:xfrm>
            <a:off x="2340071" y="1557252"/>
            <a:ext cx="445481" cy="469613"/>
            <a:chOff x="2121873" y="1511588"/>
            <a:chExt cx="445481" cy="46961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586153F-5B3F-4025-8542-ACF2B3E02595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BEB2E13C-2024-485F-81FC-448CDD0BCC18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6410F7C-1B50-462A-A778-94D118904D35}"/>
              </a:ext>
            </a:extLst>
          </p:cNvPr>
          <p:cNvSpPr txBox="1"/>
          <p:nvPr/>
        </p:nvSpPr>
        <p:spPr>
          <a:xfrm>
            <a:off x="2539369" y="1442350"/>
            <a:ext cx="73033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品读关键词句，体会父亲形象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6F72604-070B-4EC7-B630-28E3CD418420}"/>
              </a:ext>
            </a:extLst>
          </p:cNvPr>
          <p:cNvSpPr txBox="1"/>
          <p:nvPr/>
        </p:nvSpPr>
        <p:spPr>
          <a:xfrm>
            <a:off x="2207600" y="2687598"/>
            <a:ext cx="7303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品读文中的三个“嘱”和两个“踌躇”。</a:t>
            </a:r>
          </a:p>
        </p:txBody>
      </p:sp>
    </p:spTree>
    <p:extLst>
      <p:ext uri="{BB962C8B-B14F-4D97-AF65-F5344CB8AC3E}">
        <p14:creationId xmlns:p14="http://schemas.microsoft.com/office/powerpoint/2010/main" val="3360499464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4">
            <a:extLst>
              <a:ext uri="{FF2B5EF4-FFF2-40B4-BE49-F238E27FC236}">
                <a16:creationId xmlns:a16="http://schemas.microsoft.com/office/drawing/2014/main" xmlns="" id="{27CBD42D-F487-42A7-AC19-B5EA27834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7618" y="1538027"/>
            <a:ext cx="7856764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600"/>
              <a:t>1. </a:t>
            </a:r>
            <a:r>
              <a:rPr lang="zh-CN" altLang="en-US" sz="2600"/>
              <a:t>父亲因为事忙，本已说定不送我，叫旅馆里一个熟</a:t>
            </a:r>
            <a:endParaRPr lang="en-US" altLang="zh-CN" sz="26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600"/>
              <a:t>    识的茶房陪我同去。他再三</a:t>
            </a:r>
            <a:r>
              <a:rPr lang="zh-CN" altLang="en-US" b="1">
                <a:solidFill>
                  <a:srgbClr val="FF0000"/>
                </a:solidFill>
              </a:rPr>
              <a:t>嘱咐</a:t>
            </a:r>
            <a:r>
              <a:rPr lang="zh-CN" altLang="en-US" sz="2600"/>
              <a:t>茶房，甚是仔细。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600"/>
              <a:t>2. </a:t>
            </a:r>
            <a:r>
              <a:rPr lang="zh-CN" altLang="en-US" sz="2600"/>
              <a:t>他</a:t>
            </a:r>
            <a:r>
              <a:rPr lang="zh-CN" altLang="en-US" b="1">
                <a:solidFill>
                  <a:srgbClr val="FF0000"/>
                </a:solidFill>
              </a:rPr>
              <a:t>嘱</a:t>
            </a:r>
            <a:r>
              <a:rPr lang="zh-CN" altLang="en-US" sz="2600"/>
              <a:t>我路上小心，夜里要警醒些，不要受凉。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600"/>
              <a:t>3. </a:t>
            </a:r>
            <a:r>
              <a:rPr lang="zh-CN" altLang="en-US" sz="2600"/>
              <a:t>又</a:t>
            </a:r>
            <a:r>
              <a:rPr lang="zh-CN" altLang="en-US" b="1">
                <a:solidFill>
                  <a:srgbClr val="FF0000"/>
                </a:solidFill>
              </a:rPr>
              <a:t>嘱托</a:t>
            </a:r>
            <a:r>
              <a:rPr lang="zh-CN" altLang="en-US" sz="2600"/>
              <a:t>茶房好好照应我。</a:t>
            </a:r>
          </a:p>
          <a:p>
            <a:pPr>
              <a:lnSpc>
                <a:spcPct val="150000"/>
              </a:lnSpc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348995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0DEA1462-90E6-4C82-AFD0-F3D94E788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9671" y="1600653"/>
            <a:ext cx="7652657" cy="3828143"/>
          </a:xfrm>
        </p:spPr>
        <p:txBody>
          <a:bodyPr>
            <a:normAutofit/>
          </a:bodyPr>
          <a:lstStyle/>
          <a:p>
            <a:pPr marL="0" indent="720000">
              <a:lnSpc>
                <a:spcPct val="150000"/>
              </a:lnSpc>
              <a:buNone/>
            </a:pPr>
            <a:r>
              <a:rPr lang="zh-CN" altLang="en-US" sz="2600"/>
              <a:t>但他终于不放心，怕茶房不妥帖；颇</a:t>
            </a:r>
            <a:r>
              <a:rPr lang="zh-CN" altLang="en-US" sz="2600" b="1">
                <a:solidFill>
                  <a:srgbClr val="FF0000"/>
                </a:solidFill>
              </a:rPr>
              <a:t>踌躇</a:t>
            </a:r>
            <a:r>
              <a:rPr lang="zh-CN" altLang="en-US" sz="2600"/>
              <a:t>了一会。其实我那年已二十岁，北京已来往过两三次，是没有什么要紧的了。他</a:t>
            </a:r>
            <a:r>
              <a:rPr lang="zh-CN" altLang="en-US" sz="2600" b="1">
                <a:solidFill>
                  <a:srgbClr val="FF0000"/>
                </a:solidFill>
              </a:rPr>
              <a:t>踌躇</a:t>
            </a:r>
            <a:r>
              <a:rPr lang="zh-CN" altLang="en-US" sz="2600"/>
              <a:t>了一会，终于决定还是自己送我去。我再三劝他不必去；他只说：“不要紧，他们去不好！”</a:t>
            </a:r>
            <a:endParaRPr lang="en-US" altLang="zh-CN" sz="2600"/>
          </a:p>
          <a:p>
            <a:pPr marL="0" indent="720000" algn="r">
              <a:lnSpc>
                <a:spcPct val="150000"/>
              </a:lnSpc>
              <a:buNone/>
            </a:pPr>
            <a:r>
              <a:rPr lang="en-US" altLang="zh-CN" sz="2600"/>
              <a:t>——《</a:t>
            </a:r>
            <a:r>
              <a:rPr lang="zh-CN" altLang="en-US" sz="2600"/>
              <a:t>背影</a:t>
            </a:r>
            <a:r>
              <a:rPr lang="en-US" altLang="zh-CN" sz="2600"/>
              <a:t>》</a:t>
            </a:r>
            <a:r>
              <a:rPr lang="zh-CN" altLang="en-US" sz="2600"/>
              <a:t>第</a:t>
            </a:r>
            <a:r>
              <a:rPr lang="en-US" altLang="zh-CN" sz="2600"/>
              <a:t>4</a:t>
            </a:r>
            <a:r>
              <a:rPr lang="zh-CN" altLang="en-US" sz="2600"/>
              <a:t>段</a:t>
            </a:r>
            <a:endParaRPr lang="en-US" altLang="zh-CN" sz="2600"/>
          </a:p>
        </p:txBody>
      </p:sp>
    </p:spTree>
    <p:extLst>
      <p:ext uri="{BB962C8B-B14F-4D97-AF65-F5344CB8AC3E}">
        <p14:creationId xmlns:p14="http://schemas.microsoft.com/office/powerpoint/2010/main" val="1118310024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944FE36D-EFCD-44A1-88FE-0327FFEF0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0569" y="1549606"/>
            <a:ext cx="7576457" cy="4351338"/>
          </a:xfrm>
        </p:spPr>
        <p:txBody>
          <a:bodyPr>
            <a:normAutofit fontScale="85000" lnSpcReduction="10000"/>
          </a:bodyPr>
          <a:lstStyle/>
          <a:p>
            <a:pPr marL="0" indent="720000">
              <a:lnSpc>
                <a:spcPct val="150000"/>
              </a:lnSpc>
              <a:buNone/>
            </a:pPr>
            <a:r>
              <a:rPr lang="en-US" altLang="zh-CN" sz="3200"/>
              <a:t>1.  </a:t>
            </a:r>
            <a:r>
              <a:rPr lang="zh-CN" altLang="en-US" sz="3200"/>
              <a:t>事已如此，</a:t>
            </a:r>
            <a:r>
              <a:rPr lang="zh-CN" altLang="en-US" sz="3200" b="1">
                <a:solidFill>
                  <a:srgbClr val="FF0000"/>
                </a:solidFill>
              </a:rPr>
              <a:t>不必难过</a:t>
            </a:r>
            <a:r>
              <a:rPr lang="zh-CN" altLang="en-US" sz="3200"/>
              <a:t>，好在天无绝人之路！   </a:t>
            </a:r>
          </a:p>
          <a:p>
            <a:pPr marL="0" indent="720000">
              <a:lnSpc>
                <a:spcPct val="150000"/>
              </a:lnSpc>
              <a:buNone/>
            </a:pPr>
            <a:r>
              <a:rPr lang="en-US" altLang="zh-CN" sz="3200"/>
              <a:t>2.  </a:t>
            </a:r>
            <a:r>
              <a:rPr lang="zh-CN" altLang="en-US" sz="3200" b="1">
                <a:solidFill>
                  <a:srgbClr val="FF0000"/>
                </a:solidFill>
              </a:rPr>
              <a:t>不要紧</a:t>
            </a:r>
            <a:r>
              <a:rPr lang="zh-CN" altLang="en-US" sz="3200"/>
              <a:t>，他们去不好 ！</a:t>
            </a:r>
          </a:p>
          <a:p>
            <a:pPr marL="0" indent="720000">
              <a:lnSpc>
                <a:spcPct val="150000"/>
              </a:lnSpc>
              <a:buNone/>
            </a:pPr>
            <a:r>
              <a:rPr lang="en-US" altLang="zh-CN" sz="3200"/>
              <a:t>3.  </a:t>
            </a:r>
            <a:r>
              <a:rPr lang="zh-CN" altLang="en-US" sz="3200"/>
              <a:t>我买几个橘子去。你就在此地，</a:t>
            </a:r>
            <a:r>
              <a:rPr lang="zh-CN" altLang="en-US" sz="3200" b="1">
                <a:solidFill>
                  <a:srgbClr val="FF0000"/>
                </a:solidFill>
              </a:rPr>
              <a:t>不要走动</a:t>
            </a:r>
            <a:r>
              <a:rPr lang="zh-CN" altLang="en-US" sz="3200"/>
              <a:t>。 </a:t>
            </a:r>
          </a:p>
          <a:p>
            <a:pPr marL="0" indent="720000">
              <a:lnSpc>
                <a:spcPct val="150000"/>
              </a:lnSpc>
              <a:buNone/>
            </a:pPr>
            <a:r>
              <a:rPr lang="en-US" altLang="zh-CN" sz="3200"/>
              <a:t>4.  </a:t>
            </a:r>
            <a:r>
              <a:rPr lang="zh-CN" altLang="en-US" sz="3200"/>
              <a:t>我走了，到那边</a:t>
            </a:r>
            <a:r>
              <a:rPr lang="zh-CN" altLang="en-US" sz="3200" b="1">
                <a:solidFill>
                  <a:srgbClr val="FF0000"/>
                </a:solidFill>
              </a:rPr>
              <a:t>来信</a:t>
            </a:r>
            <a:r>
              <a:rPr lang="zh-CN" altLang="en-US" sz="3200"/>
              <a:t>！</a:t>
            </a:r>
            <a:endParaRPr lang="en-US" altLang="zh-CN" sz="3200"/>
          </a:p>
          <a:p>
            <a:pPr marL="0" indent="720000">
              <a:lnSpc>
                <a:spcPct val="150000"/>
              </a:lnSpc>
              <a:buNone/>
            </a:pPr>
            <a:r>
              <a:rPr lang="en-US" altLang="zh-CN" sz="3200"/>
              <a:t>5.  </a:t>
            </a:r>
            <a:r>
              <a:rPr lang="zh-CN" altLang="en-US" sz="3200"/>
              <a:t>进去吧，</a:t>
            </a:r>
            <a:r>
              <a:rPr lang="zh-CN" altLang="en-US" sz="3200" b="1">
                <a:solidFill>
                  <a:srgbClr val="FF0000"/>
                </a:solidFill>
              </a:rPr>
              <a:t>里边没人</a:t>
            </a:r>
            <a:r>
              <a:rPr lang="zh-CN" altLang="en-US" sz="3200"/>
              <a:t>。</a:t>
            </a:r>
          </a:p>
          <a:p>
            <a:pPr marL="0" indent="720000" algn="r">
              <a:lnSpc>
                <a:spcPct val="150000"/>
              </a:lnSpc>
              <a:buNone/>
            </a:pPr>
            <a:endParaRPr lang="en-US" altLang="zh-CN" sz="3200"/>
          </a:p>
        </p:txBody>
      </p:sp>
    </p:spTree>
    <p:extLst>
      <p:ext uri="{BB962C8B-B14F-4D97-AF65-F5344CB8AC3E}">
        <p14:creationId xmlns:p14="http://schemas.microsoft.com/office/powerpoint/2010/main" val="3599027227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A59B8DCE-1197-4D65-821D-8CA2356387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5537" y="1798489"/>
            <a:ext cx="7400925" cy="3649889"/>
          </a:xfrm>
        </p:spPr>
        <p:txBody>
          <a:bodyPr>
            <a:normAutofit/>
          </a:bodyPr>
          <a:lstStyle/>
          <a:p>
            <a:pPr marL="0" indent="720000">
              <a:lnSpc>
                <a:spcPct val="150000"/>
              </a:lnSpc>
              <a:buNone/>
            </a:pPr>
            <a:r>
              <a:rPr lang="zh-CN" altLang="en-US" sz="2600"/>
              <a:t>朱自清在西南联大任教时，课余之暇，随便散步，学生向朱自清请教</a:t>
            </a:r>
            <a:r>
              <a:rPr lang="en-US" altLang="zh-CN" sz="2600"/>
              <a:t>《</a:t>
            </a:r>
            <a:r>
              <a:rPr lang="zh-CN" altLang="en-US" sz="2600"/>
              <a:t>背影</a:t>
            </a:r>
            <a:r>
              <a:rPr lang="en-US" altLang="zh-CN" sz="2600"/>
              <a:t>》</a:t>
            </a:r>
            <a:r>
              <a:rPr lang="zh-CN" altLang="en-US" sz="2600"/>
              <a:t>。他的回答很简单：“我在</a:t>
            </a:r>
            <a:r>
              <a:rPr lang="en-US" altLang="zh-CN" sz="2600"/>
              <a:t>《</a:t>
            </a:r>
            <a:r>
              <a:rPr lang="zh-CN" altLang="en-US" sz="2600"/>
              <a:t>背影</a:t>
            </a:r>
            <a:r>
              <a:rPr lang="en-US" altLang="zh-CN" sz="2600"/>
              <a:t>》</a:t>
            </a:r>
            <a:r>
              <a:rPr lang="zh-CN" altLang="en-US" sz="2600"/>
              <a:t>里写出了</a:t>
            </a:r>
            <a:r>
              <a:rPr lang="zh-CN" altLang="en-US" sz="3200" b="1">
                <a:solidFill>
                  <a:srgbClr val="FF0000"/>
                </a:solidFill>
              </a:rPr>
              <a:t>可贵的性格</a:t>
            </a:r>
            <a:r>
              <a:rPr lang="zh-CN" altLang="en-US" sz="2600"/>
              <a:t>。”</a:t>
            </a:r>
          </a:p>
        </p:txBody>
      </p:sp>
    </p:spTree>
    <p:extLst>
      <p:ext uri="{BB962C8B-B14F-4D97-AF65-F5344CB8AC3E}">
        <p14:creationId xmlns:p14="http://schemas.microsoft.com/office/powerpoint/2010/main" val="2491304967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2D6F31A1-C62F-4325-A220-DB74F30CAE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7809" y="1461693"/>
            <a:ext cx="7388679" cy="4351338"/>
          </a:xfrm>
        </p:spPr>
        <p:txBody>
          <a:bodyPr>
            <a:normAutofit/>
          </a:bodyPr>
          <a:lstStyle/>
          <a:p>
            <a:pPr marL="0" indent="720000">
              <a:lnSpc>
                <a:spcPct val="150000"/>
              </a:lnSpc>
              <a:buNone/>
            </a:pP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朱自清的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背影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，发表于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1925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年。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720000">
              <a:lnSpc>
                <a:spcPct val="150000"/>
              </a:lnSpc>
              <a:buNone/>
            </a:pP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1948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年朱自清病逝，各类报刊对其报道的标题有：“长向文坛瞻‘背影’”“一代文宗溘然长逝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朱自清的‘背影’去</a:t>
            </a:r>
            <a:r>
              <a:rPr lang="zh-CN" altLang="en-US" sz="2600">
                <a:solidFill>
                  <a:prstClr val="black"/>
                </a:solidFill>
              </a:rPr>
              <a:t>矣”。冯友兰赠挽联：“人间哀中国，破碎河山，又损伤</a:t>
            </a:r>
            <a:r>
              <a:rPr lang="en-US" altLang="zh-CN" sz="2600">
                <a:solidFill>
                  <a:prstClr val="black"/>
                </a:solidFill>
              </a:rPr>
              <a:t>《</a:t>
            </a:r>
            <a:r>
              <a:rPr lang="zh-CN" altLang="en-US" sz="2600">
                <a:solidFill>
                  <a:prstClr val="black"/>
                </a:solidFill>
              </a:rPr>
              <a:t>背影</a:t>
            </a:r>
            <a:r>
              <a:rPr lang="en-US" altLang="zh-CN" sz="2600">
                <a:solidFill>
                  <a:prstClr val="black"/>
                </a:solidFill>
              </a:rPr>
              <a:t>》</a:t>
            </a:r>
            <a:r>
              <a:rPr lang="zh-CN" altLang="en-US" sz="2600">
                <a:solidFill>
                  <a:prstClr val="black"/>
                </a:solidFill>
              </a:rPr>
              <a:t>作者。”</a:t>
            </a:r>
            <a:endParaRPr lang="zh-CN" altLang="en-US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591385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7C41D1-5663-482E-8F52-D680EDD64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4048" y="1408398"/>
            <a:ext cx="3614057" cy="906463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E362363-8EC6-421D-8993-F5AC88DC5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807" y="2566103"/>
            <a:ext cx="5667375" cy="2573548"/>
          </a:xfrm>
        </p:spPr>
        <p:txBody>
          <a:bodyPr>
            <a:normAutofit/>
          </a:bodyPr>
          <a:lstStyle/>
          <a:p>
            <a:pPr indent="720000">
              <a:lnSpc>
                <a:spcPct val="150000"/>
              </a:lnSpc>
              <a:buNone/>
            </a:pPr>
            <a:r>
              <a:rPr lang="zh-CN" altLang="en-US" b="1"/>
              <a:t>清新古朴的文风</a:t>
            </a:r>
            <a:endParaRPr lang="en-US" altLang="zh-CN" b="1"/>
          </a:p>
          <a:p>
            <a:pPr indent="720000">
              <a:lnSpc>
                <a:spcPct val="150000"/>
              </a:lnSpc>
              <a:buNone/>
            </a:pPr>
            <a:r>
              <a:rPr lang="zh-CN" altLang="en-US" b="1"/>
              <a:t>平凡、朴实的白话文字</a:t>
            </a:r>
            <a:endParaRPr lang="en-US" altLang="zh-CN" b="1"/>
          </a:p>
          <a:p>
            <a:pPr indent="720000">
              <a:lnSpc>
                <a:spcPct val="150000"/>
              </a:lnSpc>
              <a:buNone/>
            </a:pPr>
            <a:r>
              <a:rPr lang="zh-CN" altLang="en-US" b="1"/>
              <a:t>深厚的父子情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0DD66C24-1ABA-41F8-84E5-EFE128BDB32C}"/>
              </a:ext>
            </a:extLst>
          </p:cNvPr>
          <p:cNvCxnSpPr/>
          <p:nvPr/>
        </p:nvCxnSpPr>
        <p:spPr>
          <a:xfrm>
            <a:off x="4227009" y="2197629"/>
            <a:ext cx="3351096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FF2D651-C7D1-4E9A-A9C8-40144557AC0D}"/>
              </a:ext>
            </a:extLst>
          </p:cNvPr>
          <p:cNvGrpSpPr/>
          <p:nvPr/>
        </p:nvGrpSpPr>
        <p:grpSpPr>
          <a:xfrm>
            <a:off x="3650047" y="1962822"/>
            <a:ext cx="445481" cy="469613"/>
            <a:chOff x="2121873" y="1511588"/>
            <a:chExt cx="445481" cy="46961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177BCEB5-C2A6-42F3-AAE9-DE972848287A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45D57F1-4674-4FCB-A1A0-71B2241C4896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19000" y="121031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097636716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3978B5-C0EE-4169-80F2-777C6CD6BF43}"/>
              </a:ext>
            </a:extLst>
          </p:cNvPr>
          <p:cNvGrpSpPr/>
          <p:nvPr/>
        </p:nvGrpSpPr>
        <p:grpSpPr>
          <a:xfrm>
            <a:off x="2893790" y="2221182"/>
            <a:ext cx="4779942" cy="540000"/>
            <a:chOff x="996173" y="2188583"/>
            <a:chExt cx="4779942" cy="54000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69CA6BB-629A-40C5-B81A-3A7BA8DFB1B2}"/>
                </a:ext>
              </a:extLst>
            </p:cNvPr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7" name="圆角矩形 18">
                <a:extLst>
                  <a:ext uri="{FF2B5EF4-FFF2-40B4-BE49-F238E27FC236}">
                    <a16:creationId xmlns:a16="http://schemas.microsoft.com/office/drawing/2014/main" xmlns="" id="{2A596EDE-E8CA-43F0-990F-1D8C96D59D6F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F52FBC80-55C0-4DD7-B80C-90576E39D371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FB5D87B2-FFF2-4840-868B-1D68717CBDB5}"/>
                </a:ext>
              </a:extLst>
            </p:cNvPr>
            <p:cNvSpPr txBox="1"/>
            <p:nvPr/>
          </p:nvSpPr>
          <p:spPr>
            <a:xfrm>
              <a:off x="1060994" y="223864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任务一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96FE3E4-DB2E-4432-B4A4-D798B3D24E50}"/>
              </a:ext>
            </a:extLst>
          </p:cNvPr>
          <p:cNvSpPr txBox="1"/>
          <p:nvPr/>
        </p:nvSpPr>
        <p:spPr>
          <a:xfrm>
            <a:off x="3361751" y="2867820"/>
            <a:ext cx="6520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绘制结构图，体会结构之美。</a:t>
            </a:r>
            <a:endParaRPr lang="zh-CN" altLang="en-US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EA735AF-442A-478C-A496-2BFD37119BF7}"/>
              </a:ext>
            </a:extLst>
          </p:cNvPr>
          <p:cNvGrpSpPr/>
          <p:nvPr/>
        </p:nvGrpSpPr>
        <p:grpSpPr>
          <a:xfrm>
            <a:off x="2893789" y="4666224"/>
            <a:ext cx="4803810" cy="540000"/>
            <a:chOff x="996172" y="4633625"/>
            <a:chExt cx="4803810" cy="54000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B9162DB8-368F-4450-BC8F-B73E5C2B7903}"/>
                </a:ext>
              </a:extLst>
            </p:cNvPr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13" name="圆角矩形 23">
                <a:extLst>
                  <a:ext uri="{FF2B5EF4-FFF2-40B4-BE49-F238E27FC236}">
                    <a16:creationId xmlns:a16="http://schemas.microsoft.com/office/drawing/2014/main" xmlns="" id="{ABF300B2-E916-423E-BD65-9305CF655673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49BC7295-8E74-4E38-8EE8-37C66A76DAAF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110B29D-A3C6-4BF6-BAB9-D894B4F05A89}"/>
                </a:ext>
              </a:extLst>
            </p:cNvPr>
            <p:cNvSpPr txBox="1"/>
            <p:nvPr/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   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任务三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29AC3F1-D6C4-4C69-99CB-1A52AD988A32}"/>
              </a:ext>
            </a:extLst>
          </p:cNvPr>
          <p:cNvSpPr txBox="1"/>
          <p:nvPr/>
        </p:nvSpPr>
        <p:spPr>
          <a:xfrm>
            <a:off x="3649290" y="5325168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品读关键词句，体会父亲形象。</a:t>
            </a:r>
            <a:endParaRPr lang="zh-CN" altLang="en-US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标题 27">
            <a:extLst>
              <a:ext uri="{FF2B5EF4-FFF2-40B4-BE49-F238E27FC236}">
                <a16:creationId xmlns:a16="http://schemas.microsoft.com/office/drawing/2014/main" xmlns="" id="{99F68388-0466-4C98-981F-9CB929256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325" y="1364874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学习任务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EBA483F-8FD2-4DBB-92FC-D607905C793B}"/>
              </a:ext>
            </a:extLst>
          </p:cNvPr>
          <p:cNvGrpSpPr/>
          <p:nvPr/>
        </p:nvGrpSpPr>
        <p:grpSpPr>
          <a:xfrm>
            <a:off x="2893789" y="3456421"/>
            <a:ext cx="4803810" cy="540000"/>
            <a:chOff x="996172" y="3505024"/>
            <a:chExt cx="4803810" cy="54000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E46EE9F4-2C63-4A18-A685-C096627E68F1}"/>
                </a:ext>
              </a:extLst>
            </p:cNvPr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0" name="圆角矩形 28">
                <a:extLst>
                  <a:ext uri="{FF2B5EF4-FFF2-40B4-BE49-F238E27FC236}">
                    <a16:creationId xmlns:a16="http://schemas.microsoft.com/office/drawing/2014/main" xmlns="" id="{554843F8-A662-4DA0-966B-7B990E216B6C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0EBF585D-5E52-4634-B1B1-973AE579EF8E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DA883495-16E2-46F4-81AD-0A4A87099BA0}"/>
                </a:ext>
              </a:extLst>
            </p:cNvPr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任务二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C751823-5F08-4628-9E5B-D2D3C6710EC1}"/>
              </a:ext>
            </a:extLst>
          </p:cNvPr>
          <p:cNvSpPr txBox="1"/>
          <p:nvPr/>
        </p:nvSpPr>
        <p:spPr>
          <a:xfrm>
            <a:off x="3649290" y="4058221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赏析批注课文，品读背影之美。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0215045-BD7E-4A88-B9B8-979D54351DD1}"/>
              </a:ext>
            </a:extLst>
          </p:cNvPr>
          <p:cNvSpPr txBox="1"/>
          <p:nvPr/>
        </p:nvSpPr>
        <p:spPr>
          <a:xfrm>
            <a:off x="5151725" y="2212092"/>
            <a:ext cx="1159252" cy="6514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E8F9DC2-2E45-4695-BA49-3381402C0A14}"/>
              </a:ext>
            </a:extLst>
          </p:cNvPr>
          <p:cNvSpPr txBox="1"/>
          <p:nvPr/>
        </p:nvSpPr>
        <p:spPr>
          <a:xfrm>
            <a:off x="5198180" y="3468683"/>
            <a:ext cx="1159252" cy="6514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FD57E12-2E4B-415F-A27B-20E1C408D6A4}"/>
              </a:ext>
            </a:extLst>
          </p:cNvPr>
          <p:cNvSpPr txBox="1"/>
          <p:nvPr/>
        </p:nvSpPr>
        <p:spPr>
          <a:xfrm>
            <a:off x="5200713" y="4596749"/>
            <a:ext cx="1159252" cy="6514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10734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0110652B-94CE-4394-98D4-4FD87E42F097}"/>
              </a:ext>
            </a:extLst>
          </p:cNvPr>
          <p:cNvCxnSpPr>
            <a:stCxn id="7" idx="0"/>
          </p:cNvCxnSpPr>
          <p:nvPr/>
        </p:nvCxnSpPr>
        <p:spPr>
          <a:xfrm>
            <a:off x="2472777" y="1957586"/>
            <a:ext cx="6516027" cy="22284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7BAB664-8D78-427E-984B-B9689BD6F75C}"/>
              </a:ext>
            </a:extLst>
          </p:cNvPr>
          <p:cNvGrpSpPr/>
          <p:nvPr/>
        </p:nvGrpSpPr>
        <p:grpSpPr>
          <a:xfrm>
            <a:off x="2150387" y="1734156"/>
            <a:ext cx="445481" cy="469613"/>
            <a:chOff x="2121873" y="1511588"/>
            <a:chExt cx="445481" cy="46961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5CD882D5-54AB-4A1F-8C23-121E965BC4CD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221EA3E-8621-4403-93D9-C2C5F596A1DD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BA2177A-F89F-466C-A9D4-FFB5D05119C7}"/>
              </a:ext>
            </a:extLst>
          </p:cNvPr>
          <p:cNvSpPr txBox="1"/>
          <p:nvPr/>
        </p:nvSpPr>
        <p:spPr>
          <a:xfrm>
            <a:off x="2836550" y="2209968"/>
            <a:ext cx="7652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阅读课文，绘制课文结构图。</a:t>
            </a:r>
            <a:endParaRPr lang="zh-CN" altLang="en-US" sz="3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6FAE426-9101-4E4C-AAB2-1B233930A682}"/>
              </a:ext>
            </a:extLst>
          </p:cNvPr>
          <p:cNvSpPr txBox="1"/>
          <p:nvPr/>
        </p:nvSpPr>
        <p:spPr>
          <a:xfrm>
            <a:off x="2434356" y="1414965"/>
            <a:ext cx="6754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  绘制结构图，体会结构之美</a:t>
            </a:r>
          </a:p>
        </p:txBody>
      </p:sp>
      <p:graphicFrame>
        <p:nvGraphicFramePr>
          <p:cNvPr id="10" name="图示 9">
            <a:extLst>
              <a:ext uri="{FF2B5EF4-FFF2-40B4-BE49-F238E27FC236}">
                <a16:creationId xmlns:a16="http://schemas.microsoft.com/office/drawing/2014/main" xmlns="" id="{46710490-4853-47FC-89BE-C914B74FDD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2112014"/>
              </p:ext>
            </p:extLst>
          </p:nvPr>
        </p:nvGraphicFramePr>
        <p:xfrm>
          <a:off x="2836550" y="2591811"/>
          <a:ext cx="5495029" cy="2890764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38733185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CF8CCED-79CC-4C37-B49F-E336C0636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881" y="1766359"/>
            <a:ext cx="8034338" cy="3505200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xmlns="" id="{81594EF7-4981-4FD2-B2E0-68445DA29910}"/>
              </a:ext>
            </a:extLst>
          </p:cNvPr>
          <p:cNvSpPr/>
          <p:nvPr/>
        </p:nvSpPr>
        <p:spPr>
          <a:xfrm>
            <a:off x="8052412" y="1395741"/>
            <a:ext cx="1788450" cy="741236"/>
          </a:xfrm>
          <a:prstGeom prst="wedgeRectCallout">
            <a:avLst>
              <a:gd name="adj1" fmla="val -40357"/>
              <a:gd name="adj2" fmla="val 7899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线索？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100624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85C508A8-B5E8-475D-A047-25D36099C7C9}"/>
              </a:ext>
            </a:extLst>
          </p:cNvPr>
          <p:cNvCxnSpPr>
            <a:stCxn id="5" idx="0"/>
          </p:cNvCxnSpPr>
          <p:nvPr/>
        </p:nvCxnSpPr>
        <p:spPr>
          <a:xfrm>
            <a:off x="2982468" y="1931184"/>
            <a:ext cx="6516027" cy="22284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CB0079E-D097-4539-831A-E5265A498280}"/>
              </a:ext>
            </a:extLst>
          </p:cNvPr>
          <p:cNvGrpSpPr/>
          <p:nvPr/>
        </p:nvGrpSpPr>
        <p:grpSpPr>
          <a:xfrm>
            <a:off x="2660078" y="1707754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4D7373CA-4C12-40C8-A083-8C54E8737CBB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F4C8A31-4831-407A-96CA-DFC604E0B4E3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D63282C-C2CB-4DBF-8C9F-4662ED1F63F8}"/>
              </a:ext>
            </a:extLst>
          </p:cNvPr>
          <p:cNvSpPr txBox="1"/>
          <p:nvPr/>
        </p:nvSpPr>
        <p:spPr>
          <a:xfrm>
            <a:off x="2944047" y="1388563"/>
            <a:ext cx="6754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的谋篇布局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7" name="图示 6">
            <a:extLst>
              <a:ext uri="{FF2B5EF4-FFF2-40B4-BE49-F238E27FC236}">
                <a16:creationId xmlns:a16="http://schemas.microsoft.com/office/drawing/2014/main" xmlns="" id="{4F020D7C-D741-46B7-AF78-6A7F9C0769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9528169"/>
              </p:ext>
            </p:extLst>
          </p:nvPr>
        </p:nvGraphicFramePr>
        <p:xfrm>
          <a:off x="2597733" y="2054275"/>
          <a:ext cx="6838417" cy="3258386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41072593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2DC5A09E-27F7-47D3-AC83-FF6BD08A5755}"/>
              </a:ext>
            </a:extLst>
          </p:cNvPr>
          <p:cNvCxnSpPr/>
          <p:nvPr/>
        </p:nvCxnSpPr>
        <p:spPr>
          <a:xfrm>
            <a:off x="2783509" y="1948255"/>
            <a:ext cx="6422824" cy="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E51B82D-6729-4EFE-B070-72C19233766C}"/>
              </a:ext>
            </a:extLst>
          </p:cNvPr>
          <p:cNvGrpSpPr/>
          <p:nvPr/>
        </p:nvGrpSpPr>
        <p:grpSpPr>
          <a:xfrm>
            <a:off x="2155195" y="1478642"/>
            <a:ext cx="414885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7F902C93-28C2-476F-8973-8E4AF9BDA5FA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325D07AA-F2DF-4885-BA42-40DEF7072874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A5ADBD2-5F29-46C1-A138-D308CD75E95F}"/>
              </a:ext>
            </a:extLst>
          </p:cNvPr>
          <p:cNvSpPr txBox="1"/>
          <p:nvPr/>
        </p:nvSpPr>
        <p:spPr>
          <a:xfrm>
            <a:off x="2531101" y="1383350"/>
            <a:ext cx="69276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赏析批注课文，品读背影之美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25F62E3-362A-44BF-902F-7534A52A8B32}"/>
              </a:ext>
            </a:extLst>
          </p:cNvPr>
          <p:cNvSpPr txBox="1"/>
          <p:nvPr/>
        </p:nvSpPr>
        <p:spPr>
          <a:xfrm>
            <a:off x="1846797" y="2075012"/>
            <a:ext cx="778387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课文一共描写了四次背影。请选择给你印象最深的一次背影进行批注。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提示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：（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）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表达方式：记叙、描写等。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720000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（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）写作手法：修辞、对比等。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720000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（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）词语使用：动词、形容词等。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720000"/>
            <a:endParaRPr lang="zh-CN" altLang="en-US" sz="3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4657159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EE34A02-8778-48C2-B8B6-4FF69416A699}"/>
              </a:ext>
            </a:extLst>
          </p:cNvPr>
          <p:cNvSpPr txBox="1"/>
          <p:nvPr/>
        </p:nvSpPr>
        <p:spPr>
          <a:xfrm>
            <a:off x="2249791" y="1996149"/>
            <a:ext cx="7655379" cy="336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我看见他戴着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黑布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小帽，穿着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黑布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大马褂，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深青布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棉袍，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蹒跚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地走到铁道边，慢慢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身下去，尚不大难。可是他穿过铁道，要爬上那边月台，就不容易了。他用两手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攀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着上面，两脚再向上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缩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；他肥胖的身子向左微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倾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，显出努力的样子，这时我看见他的</a:t>
            </a:r>
            <a:r>
              <a:rPr lang="zh-CN" altLang="en-US" sz="2400" b="1">
                <a:solidFill>
                  <a:srgbClr val="01621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背影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，我的泪很快地流下来了。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xmlns="" id="{179DF166-4DA6-4D43-ABCE-EBE537CC9ADE}"/>
              </a:ext>
            </a:extLst>
          </p:cNvPr>
          <p:cNvSpPr/>
          <p:nvPr/>
        </p:nvSpPr>
        <p:spPr>
          <a:xfrm>
            <a:off x="7992005" y="1393278"/>
            <a:ext cx="1466850" cy="602871"/>
          </a:xfrm>
          <a:prstGeom prst="wedgeRectCallout">
            <a:avLst>
              <a:gd name="adj1" fmla="val -58640"/>
              <a:gd name="adj2" fmla="val 8112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白描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E432147-EFC7-46CF-9EB0-AA3C71769103}"/>
              </a:ext>
            </a:extLst>
          </p:cNvPr>
          <p:cNvSpPr txBox="1"/>
          <p:nvPr/>
        </p:nvSpPr>
        <p:spPr>
          <a:xfrm>
            <a:off x="3505731" y="4854831"/>
            <a:ext cx="6096000" cy="59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00" algn="r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背影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</a:t>
            </a:r>
          </a:p>
        </p:txBody>
      </p:sp>
    </p:spTree>
    <p:extLst>
      <p:ext uri="{BB962C8B-B14F-4D97-AF65-F5344CB8AC3E}">
        <p14:creationId xmlns:p14="http://schemas.microsoft.com/office/powerpoint/2010/main" val="1277824562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1DB78E1-C585-4E50-8916-165FD031E62C}"/>
              </a:ext>
            </a:extLst>
          </p:cNvPr>
          <p:cNvSpPr txBox="1"/>
          <p:nvPr/>
        </p:nvSpPr>
        <p:spPr>
          <a:xfrm>
            <a:off x="2582337" y="2334726"/>
            <a:ext cx="686752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我与父亲不相见已二年余了，我最不能忘记的是他的</a:t>
            </a:r>
            <a:r>
              <a:rPr lang="zh-CN" altLang="zh-CN" sz="3200" b="1">
                <a:solidFill>
                  <a:srgbClr val="01621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背影</a:t>
            </a:r>
            <a:r>
              <a:rPr lang="zh-CN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720000" algn="r">
              <a:lnSpc>
                <a:spcPct val="150000"/>
              </a:lnSpc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背影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</a:t>
            </a:r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xmlns="" id="{DB240884-88FC-4BDA-9A3E-960DB43EDDF3}"/>
              </a:ext>
            </a:extLst>
          </p:cNvPr>
          <p:cNvSpPr/>
          <p:nvPr/>
        </p:nvSpPr>
        <p:spPr>
          <a:xfrm>
            <a:off x="5095867" y="4047730"/>
            <a:ext cx="920233" cy="698199"/>
          </a:xfrm>
          <a:prstGeom prst="wedgeRectCallout">
            <a:avLst>
              <a:gd name="adj1" fmla="val 5348"/>
              <a:gd name="adj2" fmla="val -9317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文眼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61940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73</Paragraphs>
  <Slides>20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9">
      <vt:lpstr>Arial</vt:lpstr>
      <vt:lpstr>Calibri Light</vt:lpstr>
      <vt:lpstr>Calibri</vt:lpstr>
      <vt:lpstr>黑体</vt:lpstr>
      <vt:lpstr>华文楷体</vt:lpstr>
      <vt:lpstr>微软雅黑</vt:lpstr>
      <vt:lpstr>Times New Roman</vt:lpstr>
      <vt:lpstr>Wingdings</vt:lpstr>
      <vt:lpstr>Office 主题</vt:lpstr>
      <vt:lpstr>背影（第一课时）</vt:lpstr>
      <vt:lpstr>PowerPoint Presentation</vt:lpstr>
      <vt:lpstr>学习任务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总结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2021-06-16T14:22:31.538</cp:lastPrinted>
  <dcterms:created xsi:type="dcterms:W3CDTF">2021-06-16T14:22:31Z</dcterms:created>
  <dcterms:modified xsi:type="dcterms:W3CDTF">2021-06-16T06:22:31Z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